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C444-4A22-44CC-9D63-F2226CF60358}" type="datetimeFigureOut">
              <a:rPr lang="fr-FR" smtClean="0"/>
              <a:pPr/>
              <a:t>11/09/2010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010A7-BCE4-45BD-8EB0-1F7971A7F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C444-4A22-44CC-9D63-F2226CF60358}" type="datetimeFigureOut">
              <a:rPr lang="fr-FR" smtClean="0"/>
              <a:pPr/>
              <a:t>11/09/2010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010A7-BCE4-45BD-8EB0-1F7971A7F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C444-4A22-44CC-9D63-F2226CF60358}" type="datetimeFigureOut">
              <a:rPr lang="fr-FR" smtClean="0"/>
              <a:pPr/>
              <a:t>11/09/2010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010A7-BCE4-45BD-8EB0-1F7971A7F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C444-4A22-44CC-9D63-F2226CF60358}" type="datetimeFigureOut">
              <a:rPr lang="fr-FR" smtClean="0"/>
              <a:pPr/>
              <a:t>11/09/2010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010A7-BCE4-45BD-8EB0-1F7971A7F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C444-4A22-44CC-9D63-F2226CF60358}" type="datetimeFigureOut">
              <a:rPr lang="fr-FR" smtClean="0"/>
              <a:pPr/>
              <a:t>11/09/2010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010A7-BCE4-45BD-8EB0-1F7971A7F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C444-4A22-44CC-9D63-F2226CF60358}" type="datetimeFigureOut">
              <a:rPr lang="fr-FR" smtClean="0"/>
              <a:pPr/>
              <a:t>11/09/2010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010A7-BCE4-45BD-8EB0-1F7971A7F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C444-4A22-44CC-9D63-F2226CF60358}" type="datetimeFigureOut">
              <a:rPr lang="fr-FR" smtClean="0"/>
              <a:pPr/>
              <a:t>11/09/2010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010A7-BCE4-45BD-8EB0-1F7971A7F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C444-4A22-44CC-9D63-F2226CF60358}" type="datetimeFigureOut">
              <a:rPr lang="fr-FR" smtClean="0"/>
              <a:pPr/>
              <a:t>11/09/2010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010A7-BCE4-45BD-8EB0-1F7971A7F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C444-4A22-44CC-9D63-F2226CF60358}" type="datetimeFigureOut">
              <a:rPr lang="fr-FR" smtClean="0"/>
              <a:pPr/>
              <a:t>11/09/2010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010A7-BCE4-45BD-8EB0-1F7971A7F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C444-4A22-44CC-9D63-F2226CF60358}" type="datetimeFigureOut">
              <a:rPr lang="fr-FR" smtClean="0"/>
              <a:pPr/>
              <a:t>11/09/2010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010A7-BCE4-45BD-8EB0-1F7971A7F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C444-4A22-44CC-9D63-F2226CF60358}" type="datetimeFigureOut">
              <a:rPr lang="fr-FR" smtClean="0"/>
              <a:pPr/>
              <a:t>11/09/2010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010A7-BCE4-45BD-8EB0-1F7971A7F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5C444-4A22-44CC-9D63-F2226CF60358}" type="datetimeFigureOut">
              <a:rPr lang="fr-FR" smtClean="0"/>
              <a:pPr/>
              <a:t>11/09/2010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010A7-BCE4-45BD-8EB0-1F7971A7F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43447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principes du développement durable.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1187624" y="1484784"/>
            <a:ext cx="3024336" cy="3024336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987824" y="1628800"/>
            <a:ext cx="3024336" cy="2952328"/>
          </a:xfrm>
          <a:prstGeom prst="ellipse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123728" y="2636912"/>
            <a:ext cx="3024336" cy="2952328"/>
          </a:xfrm>
          <a:prstGeom prst="ellipse">
            <a:avLst/>
          </a:prstGeom>
          <a:solidFill>
            <a:srgbClr val="00B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23528" y="2060848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Pilier économique</a:t>
            </a:r>
            <a:endParaRPr lang="fr-FR" sz="2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2699792" y="5157192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Pilier écologique </a:t>
            </a:r>
            <a:endParaRPr lang="fr-FR" sz="2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5508104" y="2420888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Pilier  social</a:t>
            </a:r>
            <a:endParaRPr lang="fr-FR" sz="2400" b="1" dirty="0"/>
          </a:p>
        </p:txBody>
      </p:sp>
      <p:cxnSp>
        <p:nvCxnSpPr>
          <p:cNvPr id="11" name="Connecteur droit 10"/>
          <p:cNvCxnSpPr/>
          <p:nvPr/>
        </p:nvCxnSpPr>
        <p:spPr>
          <a:xfrm>
            <a:off x="3635896" y="3284984"/>
            <a:ext cx="2232248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5940152" y="3429000"/>
            <a:ext cx="32038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Développement </a:t>
            </a:r>
            <a:r>
              <a:rPr lang="fr-FR" sz="2400" b="1" dirty="0" smtClean="0"/>
              <a:t>Durable s’appuie sur 3 axes  </a:t>
            </a:r>
            <a:r>
              <a:rPr lang="fr-FR" sz="2400" b="1" dirty="0" smtClean="0"/>
              <a:t>: </a:t>
            </a:r>
          </a:p>
          <a:p>
            <a:r>
              <a:rPr lang="fr-FR" sz="2400" b="1" dirty="0" smtClean="0"/>
              <a:t>- </a:t>
            </a:r>
            <a:r>
              <a:rPr lang="fr-FR" sz="2400" b="1" dirty="0"/>
              <a:t> </a:t>
            </a:r>
            <a:r>
              <a:rPr lang="fr-FR" sz="2400" b="1" dirty="0" smtClean="0"/>
              <a:t>Économie durable,</a:t>
            </a:r>
          </a:p>
          <a:p>
            <a:pPr>
              <a:buFontTx/>
              <a:buChar char="-"/>
            </a:pPr>
            <a:r>
              <a:rPr lang="fr-FR" sz="2400" b="1" dirty="0" smtClean="0"/>
              <a:t> Environnement vivable,</a:t>
            </a:r>
          </a:p>
          <a:p>
            <a:pPr>
              <a:buFontTx/>
              <a:buChar char="-"/>
            </a:pPr>
            <a:r>
              <a:rPr lang="fr-FR" sz="2400" b="1" dirty="0" smtClean="0"/>
              <a:t> Développement social équitable.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32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Les principes du développement durable.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principes du développement durable.</dc:title>
  <dc:creator>TESSON</dc:creator>
  <cp:lastModifiedBy>TESSON</cp:lastModifiedBy>
  <cp:revision>4</cp:revision>
  <dcterms:created xsi:type="dcterms:W3CDTF">2010-09-11T13:31:47Z</dcterms:created>
  <dcterms:modified xsi:type="dcterms:W3CDTF">2010-09-11T14:28:02Z</dcterms:modified>
</cp:coreProperties>
</file>