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0.23</c:v>
                </c:pt>
                <c:pt idx="1">
                  <c:v>0.89000000000000012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chemeClr val="accent2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0.58000000000000007</c:v>
                </c:pt>
                <c:pt idx="1">
                  <c:v>0.32000000000000006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0.32000000000000006</c:v>
                </c:pt>
                <c:pt idx="1">
                  <c:v>0.58000000000000007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chemeClr val="accent2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0.60000000000000009</c:v>
                </c:pt>
                <c:pt idx="1">
                  <c:v>0.4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chemeClr val="accent2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0.36000000000000004</c:v>
                </c:pt>
                <c:pt idx="1">
                  <c:v>0.64000000000000012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noFill/>
  </c:spPr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cat>
            <c:strRef>
              <c:f>Feuil1!$A$2:$A$5</c:f>
              <c:strCache>
                <c:ptCount val="1"/>
                <c:pt idx="0">
                  <c:v>part utilisateurs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F7100E2C-BC73-4AB2-8174-0AD79CE4FE1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6108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E12DDC-4638-4E91-9AB6-A46C4DAA53F6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E4D161-6E62-42CF-954B-1B4329CCA283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219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B1D576-EB7C-4A9C-82CC-3A26D134A2F0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1327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6EA647-3AA3-4570-9858-4A28139BD53F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5321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35F4EF-D394-40B0-876E-FEEEE18E9C01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5465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CE58CF-60C8-4346-B815-3612915E3A3A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0229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48A20B-C760-4503-94D0-BE8018AD44E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9397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55D114-8E12-4DBB-B26E-C9F0F1175F96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814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F34015-5BB3-447D-9E90-FB004A9BD2BD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074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8C2038-0EB1-48FC-8BB8-DA4E2850DEDB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260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B8FD05-266B-40A2-B0D4-FB9A33DEC25C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71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85AC72-0888-4DD8-BAB7-9846CC56AC40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540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009AB812-F03C-456A-BA41-96E9B5205C3D}" type="slidenum">
              <a:rPr lang="fr-FR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em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" name="Freeform 358"/>
          <p:cNvSpPr>
            <a:spLocks noChangeArrowheads="1"/>
          </p:cNvSpPr>
          <p:nvPr/>
        </p:nvSpPr>
        <p:spPr bwMode="auto">
          <a:xfrm>
            <a:off x="7138988" y="3800475"/>
            <a:ext cx="454025" cy="150813"/>
          </a:xfrm>
          <a:custGeom>
            <a:avLst/>
            <a:gdLst>
              <a:gd name="T0" fmla="*/ 385 w 1263"/>
              <a:gd name="T1" fmla="*/ 103 h 418"/>
              <a:gd name="T2" fmla="*/ 351 w 1263"/>
              <a:gd name="T3" fmla="*/ 103 h 418"/>
              <a:gd name="T4" fmla="*/ 281 w 1263"/>
              <a:gd name="T5" fmla="*/ 103 h 418"/>
              <a:gd name="T6" fmla="*/ 245 w 1263"/>
              <a:gd name="T7" fmla="*/ 103 h 418"/>
              <a:gd name="T8" fmla="*/ 211 w 1263"/>
              <a:gd name="T9" fmla="*/ 103 h 418"/>
              <a:gd name="T10" fmla="*/ 140 w 1263"/>
              <a:gd name="T11" fmla="*/ 103 h 418"/>
              <a:gd name="T12" fmla="*/ 105 w 1263"/>
              <a:gd name="T13" fmla="*/ 139 h 418"/>
              <a:gd name="T14" fmla="*/ 70 w 1263"/>
              <a:gd name="T15" fmla="*/ 139 h 418"/>
              <a:gd name="T16" fmla="*/ 70 w 1263"/>
              <a:gd name="T17" fmla="*/ 173 h 418"/>
              <a:gd name="T18" fmla="*/ 34 w 1263"/>
              <a:gd name="T19" fmla="*/ 173 h 418"/>
              <a:gd name="T20" fmla="*/ 0 w 1263"/>
              <a:gd name="T21" fmla="*/ 209 h 418"/>
              <a:gd name="T22" fmla="*/ 0 w 1263"/>
              <a:gd name="T23" fmla="*/ 242 h 418"/>
              <a:gd name="T24" fmla="*/ 34 w 1263"/>
              <a:gd name="T25" fmla="*/ 278 h 418"/>
              <a:gd name="T26" fmla="*/ 70 w 1263"/>
              <a:gd name="T27" fmla="*/ 278 h 418"/>
              <a:gd name="T28" fmla="*/ 140 w 1263"/>
              <a:gd name="T29" fmla="*/ 278 h 418"/>
              <a:gd name="T30" fmla="*/ 175 w 1263"/>
              <a:gd name="T31" fmla="*/ 278 h 418"/>
              <a:gd name="T32" fmla="*/ 245 w 1263"/>
              <a:gd name="T33" fmla="*/ 278 h 418"/>
              <a:gd name="T34" fmla="*/ 281 w 1263"/>
              <a:gd name="T35" fmla="*/ 278 h 418"/>
              <a:gd name="T36" fmla="*/ 316 w 1263"/>
              <a:gd name="T37" fmla="*/ 313 h 418"/>
              <a:gd name="T38" fmla="*/ 351 w 1263"/>
              <a:gd name="T39" fmla="*/ 313 h 418"/>
              <a:gd name="T40" fmla="*/ 385 w 1263"/>
              <a:gd name="T41" fmla="*/ 313 h 418"/>
              <a:gd name="T42" fmla="*/ 421 w 1263"/>
              <a:gd name="T43" fmla="*/ 347 h 418"/>
              <a:gd name="T44" fmla="*/ 456 w 1263"/>
              <a:gd name="T45" fmla="*/ 347 h 418"/>
              <a:gd name="T46" fmla="*/ 491 w 1263"/>
              <a:gd name="T47" fmla="*/ 382 h 418"/>
              <a:gd name="T48" fmla="*/ 527 w 1263"/>
              <a:gd name="T49" fmla="*/ 347 h 418"/>
              <a:gd name="T50" fmla="*/ 561 w 1263"/>
              <a:gd name="T51" fmla="*/ 347 h 418"/>
              <a:gd name="T52" fmla="*/ 632 w 1263"/>
              <a:gd name="T53" fmla="*/ 347 h 418"/>
              <a:gd name="T54" fmla="*/ 667 w 1263"/>
              <a:gd name="T55" fmla="*/ 382 h 418"/>
              <a:gd name="T56" fmla="*/ 702 w 1263"/>
              <a:gd name="T57" fmla="*/ 417 h 418"/>
              <a:gd name="T58" fmla="*/ 772 w 1263"/>
              <a:gd name="T59" fmla="*/ 417 h 418"/>
              <a:gd name="T60" fmla="*/ 1052 w 1263"/>
              <a:gd name="T61" fmla="*/ 382 h 418"/>
              <a:gd name="T62" fmla="*/ 1122 w 1263"/>
              <a:gd name="T63" fmla="*/ 382 h 418"/>
              <a:gd name="T64" fmla="*/ 1193 w 1263"/>
              <a:gd name="T65" fmla="*/ 417 h 418"/>
              <a:gd name="T66" fmla="*/ 1193 w 1263"/>
              <a:gd name="T67" fmla="*/ 382 h 418"/>
              <a:gd name="T68" fmla="*/ 1228 w 1263"/>
              <a:gd name="T69" fmla="*/ 382 h 418"/>
              <a:gd name="T70" fmla="*/ 1228 w 1263"/>
              <a:gd name="T71" fmla="*/ 347 h 418"/>
              <a:gd name="T72" fmla="*/ 1262 w 1263"/>
              <a:gd name="T73" fmla="*/ 313 h 418"/>
              <a:gd name="T74" fmla="*/ 1262 w 1263"/>
              <a:gd name="T75" fmla="*/ 242 h 418"/>
              <a:gd name="T76" fmla="*/ 1228 w 1263"/>
              <a:gd name="T77" fmla="*/ 209 h 418"/>
              <a:gd name="T78" fmla="*/ 1193 w 1263"/>
              <a:gd name="T79" fmla="*/ 139 h 418"/>
              <a:gd name="T80" fmla="*/ 1157 w 1263"/>
              <a:gd name="T81" fmla="*/ 68 h 418"/>
              <a:gd name="T82" fmla="*/ 1157 w 1263"/>
              <a:gd name="T83" fmla="*/ 34 h 418"/>
              <a:gd name="T84" fmla="*/ 1122 w 1263"/>
              <a:gd name="T85" fmla="*/ 34 h 418"/>
              <a:gd name="T86" fmla="*/ 1017 w 1263"/>
              <a:gd name="T87" fmla="*/ 34 h 418"/>
              <a:gd name="T88" fmla="*/ 877 w 1263"/>
              <a:gd name="T89" fmla="*/ 34 h 418"/>
              <a:gd name="T90" fmla="*/ 806 w 1263"/>
              <a:gd name="T91" fmla="*/ 68 h 418"/>
              <a:gd name="T92" fmla="*/ 772 w 1263"/>
              <a:gd name="T93" fmla="*/ 34 h 418"/>
              <a:gd name="T94" fmla="*/ 702 w 1263"/>
              <a:gd name="T95" fmla="*/ 0 h 418"/>
              <a:gd name="T96" fmla="*/ 667 w 1263"/>
              <a:gd name="T97" fmla="*/ 0 h 418"/>
              <a:gd name="T98" fmla="*/ 632 w 1263"/>
              <a:gd name="T99" fmla="*/ 0 h 418"/>
              <a:gd name="T100" fmla="*/ 596 w 1263"/>
              <a:gd name="T101" fmla="*/ 34 h 418"/>
              <a:gd name="T102" fmla="*/ 561 w 1263"/>
              <a:gd name="T103" fmla="*/ 34 h 418"/>
              <a:gd name="T104" fmla="*/ 456 w 1263"/>
              <a:gd name="T105" fmla="*/ 68 h 418"/>
              <a:gd name="T106" fmla="*/ 421 w 1263"/>
              <a:gd name="T107" fmla="*/ 68 h 418"/>
              <a:gd name="T108" fmla="*/ 385 w 1263"/>
              <a:gd name="T109" fmla="*/ 10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3" h="418">
                <a:moveTo>
                  <a:pt x="385" y="103"/>
                </a:moveTo>
                <a:lnTo>
                  <a:pt x="351" y="103"/>
                </a:lnTo>
                <a:lnTo>
                  <a:pt x="281" y="103"/>
                </a:lnTo>
                <a:lnTo>
                  <a:pt x="245" y="103"/>
                </a:lnTo>
                <a:lnTo>
                  <a:pt x="211" y="103"/>
                </a:lnTo>
                <a:lnTo>
                  <a:pt x="140" y="103"/>
                </a:lnTo>
                <a:lnTo>
                  <a:pt x="105" y="139"/>
                </a:lnTo>
                <a:lnTo>
                  <a:pt x="70" y="139"/>
                </a:lnTo>
                <a:lnTo>
                  <a:pt x="70" y="173"/>
                </a:lnTo>
                <a:lnTo>
                  <a:pt x="34" y="173"/>
                </a:lnTo>
                <a:lnTo>
                  <a:pt x="0" y="209"/>
                </a:lnTo>
                <a:lnTo>
                  <a:pt x="0" y="242"/>
                </a:lnTo>
                <a:lnTo>
                  <a:pt x="34" y="278"/>
                </a:lnTo>
                <a:lnTo>
                  <a:pt x="70" y="278"/>
                </a:lnTo>
                <a:lnTo>
                  <a:pt x="140" y="278"/>
                </a:lnTo>
                <a:lnTo>
                  <a:pt x="175" y="278"/>
                </a:lnTo>
                <a:lnTo>
                  <a:pt x="245" y="278"/>
                </a:lnTo>
                <a:lnTo>
                  <a:pt x="281" y="278"/>
                </a:lnTo>
                <a:lnTo>
                  <a:pt x="316" y="313"/>
                </a:lnTo>
                <a:lnTo>
                  <a:pt x="351" y="313"/>
                </a:lnTo>
                <a:lnTo>
                  <a:pt x="385" y="313"/>
                </a:lnTo>
                <a:lnTo>
                  <a:pt x="421" y="347"/>
                </a:lnTo>
                <a:lnTo>
                  <a:pt x="456" y="347"/>
                </a:lnTo>
                <a:lnTo>
                  <a:pt x="491" y="382"/>
                </a:lnTo>
                <a:lnTo>
                  <a:pt x="527" y="347"/>
                </a:lnTo>
                <a:lnTo>
                  <a:pt x="561" y="347"/>
                </a:lnTo>
                <a:lnTo>
                  <a:pt x="632" y="347"/>
                </a:lnTo>
                <a:lnTo>
                  <a:pt x="667" y="382"/>
                </a:lnTo>
                <a:lnTo>
                  <a:pt x="702" y="417"/>
                </a:lnTo>
                <a:lnTo>
                  <a:pt x="772" y="417"/>
                </a:lnTo>
                <a:lnTo>
                  <a:pt x="1052" y="382"/>
                </a:lnTo>
                <a:lnTo>
                  <a:pt x="1122" y="382"/>
                </a:lnTo>
                <a:lnTo>
                  <a:pt x="1193" y="417"/>
                </a:lnTo>
                <a:lnTo>
                  <a:pt x="1193" y="382"/>
                </a:lnTo>
                <a:lnTo>
                  <a:pt x="1228" y="382"/>
                </a:lnTo>
                <a:lnTo>
                  <a:pt x="1228" y="347"/>
                </a:lnTo>
                <a:lnTo>
                  <a:pt x="1262" y="313"/>
                </a:lnTo>
                <a:lnTo>
                  <a:pt x="1262" y="242"/>
                </a:lnTo>
                <a:lnTo>
                  <a:pt x="1228" y="209"/>
                </a:lnTo>
                <a:lnTo>
                  <a:pt x="1193" y="139"/>
                </a:lnTo>
                <a:lnTo>
                  <a:pt x="1157" y="68"/>
                </a:lnTo>
                <a:lnTo>
                  <a:pt x="1157" y="34"/>
                </a:lnTo>
                <a:lnTo>
                  <a:pt x="1122" y="34"/>
                </a:lnTo>
                <a:lnTo>
                  <a:pt x="1017" y="34"/>
                </a:lnTo>
                <a:lnTo>
                  <a:pt x="877" y="34"/>
                </a:lnTo>
                <a:lnTo>
                  <a:pt x="806" y="68"/>
                </a:lnTo>
                <a:lnTo>
                  <a:pt x="772" y="34"/>
                </a:lnTo>
                <a:lnTo>
                  <a:pt x="702" y="0"/>
                </a:lnTo>
                <a:lnTo>
                  <a:pt x="667" y="0"/>
                </a:lnTo>
                <a:lnTo>
                  <a:pt x="632" y="0"/>
                </a:lnTo>
                <a:lnTo>
                  <a:pt x="596" y="34"/>
                </a:lnTo>
                <a:lnTo>
                  <a:pt x="561" y="34"/>
                </a:lnTo>
                <a:lnTo>
                  <a:pt x="456" y="68"/>
                </a:lnTo>
                <a:lnTo>
                  <a:pt x="421" y="68"/>
                </a:lnTo>
                <a:lnTo>
                  <a:pt x="385" y="10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9588500" y="3462338"/>
            <a:ext cx="214313" cy="790575"/>
          </a:xfrm>
          <a:custGeom>
            <a:avLst/>
            <a:gdLst>
              <a:gd name="T0" fmla="*/ 104 w 597"/>
              <a:gd name="T1" fmla="*/ 0 h 2197"/>
              <a:gd name="T2" fmla="*/ 69 w 597"/>
              <a:gd name="T3" fmla="*/ 70 h 2197"/>
              <a:gd name="T4" fmla="*/ 104 w 597"/>
              <a:gd name="T5" fmla="*/ 105 h 2197"/>
              <a:gd name="T6" fmla="*/ 175 w 597"/>
              <a:gd name="T7" fmla="*/ 209 h 2197"/>
              <a:gd name="T8" fmla="*/ 210 w 597"/>
              <a:gd name="T9" fmla="*/ 245 h 2197"/>
              <a:gd name="T10" fmla="*/ 280 w 597"/>
              <a:gd name="T11" fmla="*/ 348 h 2197"/>
              <a:gd name="T12" fmla="*/ 315 w 597"/>
              <a:gd name="T13" fmla="*/ 454 h 2197"/>
              <a:gd name="T14" fmla="*/ 315 w 597"/>
              <a:gd name="T15" fmla="*/ 523 h 2197"/>
              <a:gd name="T16" fmla="*/ 315 w 597"/>
              <a:gd name="T17" fmla="*/ 802 h 2197"/>
              <a:gd name="T18" fmla="*/ 386 w 597"/>
              <a:gd name="T19" fmla="*/ 802 h 2197"/>
              <a:gd name="T20" fmla="*/ 419 w 597"/>
              <a:gd name="T21" fmla="*/ 871 h 2197"/>
              <a:gd name="T22" fmla="*/ 419 w 597"/>
              <a:gd name="T23" fmla="*/ 977 h 2197"/>
              <a:gd name="T24" fmla="*/ 456 w 597"/>
              <a:gd name="T25" fmla="*/ 1045 h 2197"/>
              <a:gd name="T26" fmla="*/ 490 w 597"/>
              <a:gd name="T27" fmla="*/ 942 h 2197"/>
              <a:gd name="T28" fmla="*/ 526 w 597"/>
              <a:gd name="T29" fmla="*/ 802 h 2197"/>
              <a:gd name="T30" fmla="*/ 561 w 597"/>
              <a:gd name="T31" fmla="*/ 732 h 2197"/>
              <a:gd name="T32" fmla="*/ 526 w 597"/>
              <a:gd name="T33" fmla="*/ 663 h 2197"/>
              <a:gd name="T34" fmla="*/ 526 w 597"/>
              <a:gd name="T35" fmla="*/ 628 h 2197"/>
              <a:gd name="T36" fmla="*/ 561 w 597"/>
              <a:gd name="T37" fmla="*/ 523 h 2197"/>
              <a:gd name="T38" fmla="*/ 596 w 597"/>
              <a:gd name="T39" fmla="*/ 454 h 2197"/>
              <a:gd name="T40" fmla="*/ 561 w 597"/>
              <a:gd name="T41" fmla="*/ 348 h 2197"/>
              <a:gd name="T42" fmla="*/ 526 w 597"/>
              <a:gd name="T43" fmla="*/ 313 h 2197"/>
              <a:gd name="T44" fmla="*/ 456 w 597"/>
              <a:gd name="T45" fmla="*/ 384 h 2197"/>
              <a:gd name="T46" fmla="*/ 419 w 597"/>
              <a:gd name="T47" fmla="*/ 348 h 2197"/>
              <a:gd name="T48" fmla="*/ 386 w 597"/>
              <a:gd name="T49" fmla="*/ 245 h 2197"/>
              <a:gd name="T50" fmla="*/ 315 w 597"/>
              <a:gd name="T51" fmla="*/ 174 h 2197"/>
              <a:gd name="T52" fmla="*/ 280 w 597"/>
              <a:gd name="T53" fmla="*/ 105 h 2197"/>
              <a:gd name="T54" fmla="*/ 175 w 597"/>
              <a:gd name="T55" fmla="*/ 35 h 2197"/>
              <a:gd name="T56" fmla="*/ 280 w 597"/>
              <a:gd name="T57" fmla="*/ 1081 h 2197"/>
              <a:gd name="T58" fmla="*/ 280 w 597"/>
              <a:gd name="T59" fmla="*/ 1184 h 2197"/>
              <a:gd name="T60" fmla="*/ 245 w 597"/>
              <a:gd name="T61" fmla="*/ 1290 h 2197"/>
              <a:gd name="T62" fmla="*/ 245 w 597"/>
              <a:gd name="T63" fmla="*/ 1428 h 2197"/>
              <a:gd name="T64" fmla="*/ 210 w 597"/>
              <a:gd name="T65" fmla="*/ 1533 h 2197"/>
              <a:gd name="T66" fmla="*/ 175 w 597"/>
              <a:gd name="T67" fmla="*/ 1674 h 2197"/>
              <a:gd name="T68" fmla="*/ 104 w 597"/>
              <a:gd name="T69" fmla="*/ 1707 h 2197"/>
              <a:gd name="T70" fmla="*/ 69 w 597"/>
              <a:gd name="T71" fmla="*/ 1812 h 2197"/>
              <a:gd name="T72" fmla="*/ 35 w 597"/>
              <a:gd name="T73" fmla="*/ 1987 h 2197"/>
              <a:gd name="T74" fmla="*/ 0 w 597"/>
              <a:gd name="T75" fmla="*/ 2091 h 2197"/>
              <a:gd name="T76" fmla="*/ 0 w 597"/>
              <a:gd name="T77" fmla="*/ 2161 h 2197"/>
              <a:gd name="T78" fmla="*/ 35 w 597"/>
              <a:gd name="T79" fmla="*/ 2196 h 2197"/>
              <a:gd name="T80" fmla="*/ 175 w 597"/>
              <a:gd name="T81" fmla="*/ 2196 h 2197"/>
              <a:gd name="T82" fmla="*/ 210 w 597"/>
              <a:gd name="T83" fmla="*/ 2125 h 2197"/>
              <a:gd name="T84" fmla="*/ 245 w 597"/>
              <a:gd name="T85" fmla="*/ 2021 h 2197"/>
              <a:gd name="T86" fmla="*/ 245 w 597"/>
              <a:gd name="T87" fmla="*/ 1917 h 2197"/>
              <a:gd name="T88" fmla="*/ 280 w 597"/>
              <a:gd name="T89" fmla="*/ 1812 h 2197"/>
              <a:gd name="T90" fmla="*/ 280 w 597"/>
              <a:gd name="T91" fmla="*/ 1742 h 2197"/>
              <a:gd name="T92" fmla="*/ 280 w 597"/>
              <a:gd name="T93" fmla="*/ 1639 h 2197"/>
              <a:gd name="T94" fmla="*/ 386 w 597"/>
              <a:gd name="T95" fmla="*/ 1603 h 2197"/>
              <a:gd name="T96" fmla="*/ 386 w 597"/>
              <a:gd name="T97" fmla="*/ 1464 h 2197"/>
              <a:gd name="T98" fmla="*/ 419 w 597"/>
              <a:gd name="T99" fmla="*/ 1360 h 2197"/>
              <a:gd name="T100" fmla="*/ 419 w 597"/>
              <a:gd name="T101" fmla="*/ 1184 h 2197"/>
              <a:gd name="T102" fmla="*/ 386 w 597"/>
              <a:gd name="T103" fmla="*/ 1151 h 2197"/>
              <a:gd name="T104" fmla="*/ 350 w 597"/>
              <a:gd name="T105" fmla="*/ 1115 h 2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97" h="2197">
                <a:moveTo>
                  <a:pt x="140" y="0"/>
                </a:moveTo>
                <a:lnTo>
                  <a:pt x="104" y="0"/>
                </a:lnTo>
                <a:lnTo>
                  <a:pt x="69" y="0"/>
                </a:lnTo>
                <a:lnTo>
                  <a:pt x="69" y="70"/>
                </a:lnTo>
                <a:lnTo>
                  <a:pt x="104" y="70"/>
                </a:lnTo>
                <a:lnTo>
                  <a:pt x="104" y="105"/>
                </a:lnTo>
                <a:lnTo>
                  <a:pt x="140" y="140"/>
                </a:lnTo>
                <a:lnTo>
                  <a:pt x="175" y="209"/>
                </a:lnTo>
                <a:lnTo>
                  <a:pt x="210" y="209"/>
                </a:lnTo>
                <a:lnTo>
                  <a:pt x="210" y="245"/>
                </a:lnTo>
                <a:lnTo>
                  <a:pt x="245" y="280"/>
                </a:lnTo>
                <a:lnTo>
                  <a:pt x="280" y="348"/>
                </a:lnTo>
                <a:lnTo>
                  <a:pt x="315" y="418"/>
                </a:lnTo>
                <a:lnTo>
                  <a:pt x="315" y="454"/>
                </a:lnTo>
                <a:lnTo>
                  <a:pt x="315" y="487"/>
                </a:lnTo>
                <a:lnTo>
                  <a:pt x="315" y="523"/>
                </a:lnTo>
                <a:lnTo>
                  <a:pt x="315" y="697"/>
                </a:lnTo>
                <a:lnTo>
                  <a:pt x="315" y="802"/>
                </a:lnTo>
                <a:lnTo>
                  <a:pt x="350" y="802"/>
                </a:lnTo>
                <a:lnTo>
                  <a:pt x="386" y="802"/>
                </a:lnTo>
                <a:lnTo>
                  <a:pt x="419" y="802"/>
                </a:lnTo>
                <a:lnTo>
                  <a:pt x="419" y="871"/>
                </a:lnTo>
                <a:lnTo>
                  <a:pt x="419" y="906"/>
                </a:lnTo>
                <a:lnTo>
                  <a:pt x="419" y="977"/>
                </a:lnTo>
                <a:lnTo>
                  <a:pt x="419" y="1010"/>
                </a:lnTo>
                <a:lnTo>
                  <a:pt x="456" y="1045"/>
                </a:lnTo>
                <a:lnTo>
                  <a:pt x="456" y="1010"/>
                </a:lnTo>
                <a:lnTo>
                  <a:pt x="490" y="942"/>
                </a:lnTo>
                <a:lnTo>
                  <a:pt x="526" y="871"/>
                </a:lnTo>
                <a:lnTo>
                  <a:pt x="526" y="802"/>
                </a:lnTo>
                <a:lnTo>
                  <a:pt x="561" y="767"/>
                </a:lnTo>
                <a:lnTo>
                  <a:pt x="561" y="732"/>
                </a:lnTo>
                <a:lnTo>
                  <a:pt x="561" y="697"/>
                </a:lnTo>
                <a:lnTo>
                  <a:pt x="526" y="663"/>
                </a:lnTo>
                <a:lnTo>
                  <a:pt x="490" y="628"/>
                </a:lnTo>
                <a:lnTo>
                  <a:pt x="526" y="628"/>
                </a:lnTo>
                <a:lnTo>
                  <a:pt x="526" y="558"/>
                </a:lnTo>
                <a:lnTo>
                  <a:pt x="561" y="523"/>
                </a:lnTo>
                <a:lnTo>
                  <a:pt x="561" y="487"/>
                </a:lnTo>
                <a:lnTo>
                  <a:pt x="596" y="454"/>
                </a:lnTo>
                <a:lnTo>
                  <a:pt x="596" y="384"/>
                </a:lnTo>
                <a:lnTo>
                  <a:pt x="561" y="348"/>
                </a:lnTo>
                <a:lnTo>
                  <a:pt x="561" y="313"/>
                </a:lnTo>
                <a:lnTo>
                  <a:pt x="526" y="313"/>
                </a:lnTo>
                <a:lnTo>
                  <a:pt x="490" y="348"/>
                </a:lnTo>
                <a:lnTo>
                  <a:pt x="456" y="384"/>
                </a:lnTo>
                <a:lnTo>
                  <a:pt x="419" y="384"/>
                </a:lnTo>
                <a:lnTo>
                  <a:pt x="419" y="348"/>
                </a:lnTo>
                <a:lnTo>
                  <a:pt x="386" y="280"/>
                </a:lnTo>
                <a:lnTo>
                  <a:pt x="386" y="245"/>
                </a:lnTo>
                <a:lnTo>
                  <a:pt x="350" y="209"/>
                </a:lnTo>
                <a:lnTo>
                  <a:pt x="315" y="174"/>
                </a:lnTo>
                <a:lnTo>
                  <a:pt x="315" y="140"/>
                </a:lnTo>
                <a:lnTo>
                  <a:pt x="280" y="105"/>
                </a:lnTo>
                <a:lnTo>
                  <a:pt x="245" y="70"/>
                </a:lnTo>
                <a:lnTo>
                  <a:pt x="175" y="35"/>
                </a:lnTo>
                <a:lnTo>
                  <a:pt x="140" y="0"/>
                </a:lnTo>
                <a:close/>
                <a:moveTo>
                  <a:pt x="280" y="1081"/>
                </a:moveTo>
                <a:lnTo>
                  <a:pt x="280" y="1151"/>
                </a:lnTo>
                <a:lnTo>
                  <a:pt x="280" y="1184"/>
                </a:lnTo>
                <a:lnTo>
                  <a:pt x="280" y="1220"/>
                </a:lnTo>
                <a:lnTo>
                  <a:pt x="245" y="1290"/>
                </a:lnTo>
                <a:lnTo>
                  <a:pt x="245" y="1324"/>
                </a:lnTo>
                <a:lnTo>
                  <a:pt x="245" y="1428"/>
                </a:lnTo>
                <a:lnTo>
                  <a:pt x="210" y="1428"/>
                </a:lnTo>
                <a:lnTo>
                  <a:pt x="210" y="1533"/>
                </a:lnTo>
                <a:lnTo>
                  <a:pt x="175" y="1639"/>
                </a:lnTo>
                <a:lnTo>
                  <a:pt x="175" y="1674"/>
                </a:lnTo>
                <a:lnTo>
                  <a:pt x="140" y="1707"/>
                </a:lnTo>
                <a:lnTo>
                  <a:pt x="104" y="1707"/>
                </a:lnTo>
                <a:lnTo>
                  <a:pt x="69" y="1778"/>
                </a:lnTo>
                <a:lnTo>
                  <a:pt x="69" y="1812"/>
                </a:lnTo>
                <a:lnTo>
                  <a:pt x="69" y="1881"/>
                </a:lnTo>
                <a:lnTo>
                  <a:pt x="35" y="1987"/>
                </a:lnTo>
                <a:lnTo>
                  <a:pt x="35" y="2021"/>
                </a:lnTo>
                <a:lnTo>
                  <a:pt x="0" y="2091"/>
                </a:lnTo>
                <a:lnTo>
                  <a:pt x="0" y="2125"/>
                </a:lnTo>
                <a:lnTo>
                  <a:pt x="0" y="2161"/>
                </a:lnTo>
                <a:lnTo>
                  <a:pt x="0" y="2196"/>
                </a:lnTo>
                <a:lnTo>
                  <a:pt x="35" y="2196"/>
                </a:lnTo>
                <a:lnTo>
                  <a:pt x="104" y="2161"/>
                </a:lnTo>
                <a:lnTo>
                  <a:pt x="175" y="2196"/>
                </a:lnTo>
                <a:lnTo>
                  <a:pt x="210" y="2161"/>
                </a:lnTo>
                <a:lnTo>
                  <a:pt x="210" y="2125"/>
                </a:lnTo>
                <a:lnTo>
                  <a:pt x="210" y="2091"/>
                </a:lnTo>
                <a:lnTo>
                  <a:pt x="245" y="2021"/>
                </a:lnTo>
                <a:lnTo>
                  <a:pt x="245" y="1952"/>
                </a:lnTo>
                <a:lnTo>
                  <a:pt x="245" y="1917"/>
                </a:lnTo>
                <a:lnTo>
                  <a:pt x="245" y="1881"/>
                </a:lnTo>
                <a:lnTo>
                  <a:pt x="280" y="1812"/>
                </a:lnTo>
                <a:lnTo>
                  <a:pt x="280" y="1778"/>
                </a:lnTo>
                <a:lnTo>
                  <a:pt x="280" y="1742"/>
                </a:lnTo>
                <a:lnTo>
                  <a:pt x="280" y="1674"/>
                </a:lnTo>
                <a:lnTo>
                  <a:pt x="280" y="1639"/>
                </a:lnTo>
                <a:lnTo>
                  <a:pt x="350" y="1639"/>
                </a:lnTo>
                <a:lnTo>
                  <a:pt x="386" y="1603"/>
                </a:lnTo>
                <a:lnTo>
                  <a:pt x="386" y="1533"/>
                </a:lnTo>
                <a:lnTo>
                  <a:pt x="386" y="1464"/>
                </a:lnTo>
                <a:lnTo>
                  <a:pt x="386" y="1394"/>
                </a:lnTo>
                <a:lnTo>
                  <a:pt x="419" y="1360"/>
                </a:lnTo>
                <a:lnTo>
                  <a:pt x="419" y="1255"/>
                </a:lnTo>
                <a:lnTo>
                  <a:pt x="419" y="1184"/>
                </a:lnTo>
                <a:lnTo>
                  <a:pt x="386" y="1184"/>
                </a:lnTo>
                <a:lnTo>
                  <a:pt x="386" y="1151"/>
                </a:lnTo>
                <a:lnTo>
                  <a:pt x="386" y="1115"/>
                </a:lnTo>
                <a:lnTo>
                  <a:pt x="350" y="1115"/>
                </a:lnTo>
                <a:lnTo>
                  <a:pt x="280" y="1081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75" name="Freeform 3"/>
          <p:cNvSpPr>
            <a:spLocks noChangeArrowheads="1"/>
          </p:cNvSpPr>
          <p:nvPr/>
        </p:nvSpPr>
        <p:spPr bwMode="auto">
          <a:xfrm>
            <a:off x="9613900" y="3462338"/>
            <a:ext cx="190500" cy="376237"/>
          </a:xfrm>
          <a:custGeom>
            <a:avLst/>
            <a:gdLst>
              <a:gd name="T0" fmla="*/ 71 w 528"/>
              <a:gd name="T1" fmla="*/ 0 h 1046"/>
              <a:gd name="T2" fmla="*/ 35 w 528"/>
              <a:gd name="T3" fmla="*/ 0 h 1046"/>
              <a:gd name="T4" fmla="*/ 0 w 528"/>
              <a:gd name="T5" fmla="*/ 0 h 1046"/>
              <a:gd name="T6" fmla="*/ 0 w 528"/>
              <a:gd name="T7" fmla="*/ 70 h 1046"/>
              <a:gd name="T8" fmla="*/ 35 w 528"/>
              <a:gd name="T9" fmla="*/ 70 h 1046"/>
              <a:gd name="T10" fmla="*/ 35 w 528"/>
              <a:gd name="T11" fmla="*/ 105 h 1046"/>
              <a:gd name="T12" fmla="*/ 71 w 528"/>
              <a:gd name="T13" fmla="*/ 140 h 1046"/>
              <a:gd name="T14" fmla="*/ 106 w 528"/>
              <a:gd name="T15" fmla="*/ 209 h 1046"/>
              <a:gd name="T16" fmla="*/ 141 w 528"/>
              <a:gd name="T17" fmla="*/ 209 h 1046"/>
              <a:gd name="T18" fmla="*/ 141 w 528"/>
              <a:gd name="T19" fmla="*/ 245 h 1046"/>
              <a:gd name="T20" fmla="*/ 176 w 528"/>
              <a:gd name="T21" fmla="*/ 280 h 1046"/>
              <a:gd name="T22" fmla="*/ 211 w 528"/>
              <a:gd name="T23" fmla="*/ 348 h 1046"/>
              <a:gd name="T24" fmla="*/ 246 w 528"/>
              <a:gd name="T25" fmla="*/ 418 h 1046"/>
              <a:gd name="T26" fmla="*/ 246 w 528"/>
              <a:gd name="T27" fmla="*/ 454 h 1046"/>
              <a:gd name="T28" fmla="*/ 246 w 528"/>
              <a:gd name="T29" fmla="*/ 487 h 1046"/>
              <a:gd name="T30" fmla="*/ 246 w 528"/>
              <a:gd name="T31" fmla="*/ 523 h 1046"/>
              <a:gd name="T32" fmla="*/ 246 w 528"/>
              <a:gd name="T33" fmla="*/ 697 h 1046"/>
              <a:gd name="T34" fmla="*/ 246 w 528"/>
              <a:gd name="T35" fmla="*/ 802 h 1046"/>
              <a:gd name="T36" fmla="*/ 282 w 528"/>
              <a:gd name="T37" fmla="*/ 802 h 1046"/>
              <a:gd name="T38" fmla="*/ 317 w 528"/>
              <a:gd name="T39" fmla="*/ 802 h 1046"/>
              <a:gd name="T40" fmla="*/ 350 w 528"/>
              <a:gd name="T41" fmla="*/ 802 h 1046"/>
              <a:gd name="T42" fmla="*/ 350 w 528"/>
              <a:gd name="T43" fmla="*/ 871 h 1046"/>
              <a:gd name="T44" fmla="*/ 350 w 528"/>
              <a:gd name="T45" fmla="*/ 906 h 1046"/>
              <a:gd name="T46" fmla="*/ 350 w 528"/>
              <a:gd name="T47" fmla="*/ 977 h 1046"/>
              <a:gd name="T48" fmla="*/ 350 w 528"/>
              <a:gd name="T49" fmla="*/ 1010 h 1046"/>
              <a:gd name="T50" fmla="*/ 387 w 528"/>
              <a:gd name="T51" fmla="*/ 1045 h 1046"/>
              <a:gd name="T52" fmla="*/ 387 w 528"/>
              <a:gd name="T53" fmla="*/ 1010 h 1046"/>
              <a:gd name="T54" fmla="*/ 421 w 528"/>
              <a:gd name="T55" fmla="*/ 942 h 1046"/>
              <a:gd name="T56" fmla="*/ 457 w 528"/>
              <a:gd name="T57" fmla="*/ 871 h 1046"/>
              <a:gd name="T58" fmla="*/ 457 w 528"/>
              <a:gd name="T59" fmla="*/ 802 h 1046"/>
              <a:gd name="T60" fmla="*/ 492 w 528"/>
              <a:gd name="T61" fmla="*/ 767 h 1046"/>
              <a:gd name="T62" fmla="*/ 492 w 528"/>
              <a:gd name="T63" fmla="*/ 732 h 1046"/>
              <a:gd name="T64" fmla="*/ 492 w 528"/>
              <a:gd name="T65" fmla="*/ 697 h 1046"/>
              <a:gd name="T66" fmla="*/ 457 w 528"/>
              <a:gd name="T67" fmla="*/ 663 h 1046"/>
              <a:gd name="T68" fmla="*/ 421 w 528"/>
              <a:gd name="T69" fmla="*/ 628 h 1046"/>
              <a:gd name="T70" fmla="*/ 457 w 528"/>
              <a:gd name="T71" fmla="*/ 628 h 1046"/>
              <a:gd name="T72" fmla="*/ 457 w 528"/>
              <a:gd name="T73" fmla="*/ 558 h 1046"/>
              <a:gd name="T74" fmla="*/ 492 w 528"/>
              <a:gd name="T75" fmla="*/ 523 h 1046"/>
              <a:gd name="T76" fmla="*/ 492 w 528"/>
              <a:gd name="T77" fmla="*/ 487 h 1046"/>
              <a:gd name="T78" fmla="*/ 527 w 528"/>
              <a:gd name="T79" fmla="*/ 454 h 1046"/>
              <a:gd name="T80" fmla="*/ 527 w 528"/>
              <a:gd name="T81" fmla="*/ 384 h 1046"/>
              <a:gd name="T82" fmla="*/ 492 w 528"/>
              <a:gd name="T83" fmla="*/ 348 h 1046"/>
              <a:gd name="T84" fmla="*/ 492 w 528"/>
              <a:gd name="T85" fmla="*/ 313 h 1046"/>
              <a:gd name="T86" fmla="*/ 457 w 528"/>
              <a:gd name="T87" fmla="*/ 313 h 1046"/>
              <a:gd name="T88" fmla="*/ 421 w 528"/>
              <a:gd name="T89" fmla="*/ 348 h 1046"/>
              <a:gd name="T90" fmla="*/ 387 w 528"/>
              <a:gd name="T91" fmla="*/ 384 h 1046"/>
              <a:gd name="T92" fmla="*/ 350 w 528"/>
              <a:gd name="T93" fmla="*/ 384 h 1046"/>
              <a:gd name="T94" fmla="*/ 350 w 528"/>
              <a:gd name="T95" fmla="*/ 348 h 1046"/>
              <a:gd name="T96" fmla="*/ 317 w 528"/>
              <a:gd name="T97" fmla="*/ 280 h 1046"/>
              <a:gd name="T98" fmla="*/ 317 w 528"/>
              <a:gd name="T99" fmla="*/ 245 h 1046"/>
              <a:gd name="T100" fmla="*/ 282 w 528"/>
              <a:gd name="T101" fmla="*/ 209 h 1046"/>
              <a:gd name="T102" fmla="*/ 246 w 528"/>
              <a:gd name="T103" fmla="*/ 174 h 1046"/>
              <a:gd name="T104" fmla="*/ 246 w 528"/>
              <a:gd name="T105" fmla="*/ 140 h 1046"/>
              <a:gd name="T106" fmla="*/ 211 w 528"/>
              <a:gd name="T107" fmla="*/ 105 h 1046"/>
              <a:gd name="T108" fmla="*/ 176 w 528"/>
              <a:gd name="T109" fmla="*/ 70 h 1046"/>
              <a:gd name="T110" fmla="*/ 106 w 528"/>
              <a:gd name="T111" fmla="*/ 35 h 1046"/>
              <a:gd name="T112" fmla="*/ 71 w 528"/>
              <a:gd name="T113" fmla="*/ 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28" h="1046">
                <a:moveTo>
                  <a:pt x="71" y="0"/>
                </a:moveTo>
                <a:lnTo>
                  <a:pt x="35" y="0"/>
                </a:lnTo>
                <a:lnTo>
                  <a:pt x="0" y="0"/>
                </a:lnTo>
                <a:lnTo>
                  <a:pt x="0" y="70"/>
                </a:lnTo>
                <a:lnTo>
                  <a:pt x="35" y="70"/>
                </a:lnTo>
                <a:lnTo>
                  <a:pt x="35" y="105"/>
                </a:lnTo>
                <a:lnTo>
                  <a:pt x="71" y="140"/>
                </a:lnTo>
                <a:lnTo>
                  <a:pt x="106" y="209"/>
                </a:lnTo>
                <a:lnTo>
                  <a:pt x="141" y="209"/>
                </a:lnTo>
                <a:lnTo>
                  <a:pt x="141" y="245"/>
                </a:lnTo>
                <a:lnTo>
                  <a:pt x="176" y="280"/>
                </a:lnTo>
                <a:lnTo>
                  <a:pt x="211" y="348"/>
                </a:lnTo>
                <a:lnTo>
                  <a:pt x="246" y="418"/>
                </a:lnTo>
                <a:lnTo>
                  <a:pt x="246" y="454"/>
                </a:lnTo>
                <a:lnTo>
                  <a:pt x="246" y="487"/>
                </a:lnTo>
                <a:lnTo>
                  <a:pt x="246" y="523"/>
                </a:lnTo>
                <a:lnTo>
                  <a:pt x="246" y="697"/>
                </a:lnTo>
                <a:lnTo>
                  <a:pt x="246" y="802"/>
                </a:lnTo>
                <a:lnTo>
                  <a:pt x="282" y="802"/>
                </a:lnTo>
                <a:lnTo>
                  <a:pt x="317" y="802"/>
                </a:lnTo>
                <a:lnTo>
                  <a:pt x="350" y="802"/>
                </a:lnTo>
                <a:lnTo>
                  <a:pt x="350" y="871"/>
                </a:lnTo>
                <a:lnTo>
                  <a:pt x="350" y="906"/>
                </a:lnTo>
                <a:lnTo>
                  <a:pt x="350" y="977"/>
                </a:lnTo>
                <a:lnTo>
                  <a:pt x="350" y="1010"/>
                </a:lnTo>
                <a:lnTo>
                  <a:pt x="387" y="1045"/>
                </a:lnTo>
                <a:lnTo>
                  <a:pt x="387" y="1010"/>
                </a:lnTo>
                <a:lnTo>
                  <a:pt x="421" y="942"/>
                </a:lnTo>
                <a:lnTo>
                  <a:pt x="457" y="871"/>
                </a:lnTo>
                <a:lnTo>
                  <a:pt x="457" y="802"/>
                </a:lnTo>
                <a:lnTo>
                  <a:pt x="492" y="767"/>
                </a:lnTo>
                <a:lnTo>
                  <a:pt x="492" y="732"/>
                </a:lnTo>
                <a:lnTo>
                  <a:pt x="492" y="697"/>
                </a:lnTo>
                <a:lnTo>
                  <a:pt x="457" y="663"/>
                </a:lnTo>
                <a:lnTo>
                  <a:pt x="421" y="628"/>
                </a:lnTo>
                <a:lnTo>
                  <a:pt x="457" y="628"/>
                </a:lnTo>
                <a:lnTo>
                  <a:pt x="457" y="558"/>
                </a:lnTo>
                <a:lnTo>
                  <a:pt x="492" y="523"/>
                </a:lnTo>
                <a:lnTo>
                  <a:pt x="492" y="487"/>
                </a:lnTo>
                <a:lnTo>
                  <a:pt x="527" y="454"/>
                </a:lnTo>
                <a:lnTo>
                  <a:pt x="527" y="384"/>
                </a:lnTo>
                <a:lnTo>
                  <a:pt x="492" y="348"/>
                </a:lnTo>
                <a:lnTo>
                  <a:pt x="492" y="313"/>
                </a:lnTo>
                <a:lnTo>
                  <a:pt x="457" y="313"/>
                </a:lnTo>
                <a:lnTo>
                  <a:pt x="421" y="348"/>
                </a:lnTo>
                <a:lnTo>
                  <a:pt x="387" y="384"/>
                </a:lnTo>
                <a:lnTo>
                  <a:pt x="350" y="384"/>
                </a:lnTo>
                <a:lnTo>
                  <a:pt x="350" y="348"/>
                </a:lnTo>
                <a:lnTo>
                  <a:pt x="317" y="280"/>
                </a:lnTo>
                <a:lnTo>
                  <a:pt x="317" y="245"/>
                </a:lnTo>
                <a:lnTo>
                  <a:pt x="282" y="209"/>
                </a:lnTo>
                <a:lnTo>
                  <a:pt x="246" y="174"/>
                </a:lnTo>
                <a:lnTo>
                  <a:pt x="246" y="140"/>
                </a:lnTo>
                <a:lnTo>
                  <a:pt x="211" y="105"/>
                </a:lnTo>
                <a:lnTo>
                  <a:pt x="176" y="70"/>
                </a:lnTo>
                <a:lnTo>
                  <a:pt x="106" y="35"/>
                </a:lnTo>
                <a:lnTo>
                  <a:pt x="7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76" name="Freeform 4"/>
          <p:cNvSpPr>
            <a:spLocks noChangeArrowheads="1"/>
          </p:cNvSpPr>
          <p:nvPr/>
        </p:nvSpPr>
        <p:spPr bwMode="auto">
          <a:xfrm>
            <a:off x="9588500" y="3851275"/>
            <a:ext cx="150813" cy="401638"/>
          </a:xfrm>
          <a:custGeom>
            <a:avLst/>
            <a:gdLst>
              <a:gd name="T0" fmla="*/ 280 w 420"/>
              <a:gd name="T1" fmla="*/ 0 h 1116"/>
              <a:gd name="T2" fmla="*/ 280 w 420"/>
              <a:gd name="T3" fmla="*/ 70 h 1116"/>
              <a:gd name="T4" fmla="*/ 280 w 420"/>
              <a:gd name="T5" fmla="*/ 103 h 1116"/>
              <a:gd name="T6" fmla="*/ 280 w 420"/>
              <a:gd name="T7" fmla="*/ 139 h 1116"/>
              <a:gd name="T8" fmla="*/ 245 w 420"/>
              <a:gd name="T9" fmla="*/ 209 h 1116"/>
              <a:gd name="T10" fmla="*/ 245 w 420"/>
              <a:gd name="T11" fmla="*/ 243 h 1116"/>
              <a:gd name="T12" fmla="*/ 245 w 420"/>
              <a:gd name="T13" fmla="*/ 347 h 1116"/>
              <a:gd name="T14" fmla="*/ 210 w 420"/>
              <a:gd name="T15" fmla="*/ 347 h 1116"/>
              <a:gd name="T16" fmla="*/ 210 w 420"/>
              <a:gd name="T17" fmla="*/ 452 h 1116"/>
              <a:gd name="T18" fmla="*/ 175 w 420"/>
              <a:gd name="T19" fmla="*/ 558 h 1116"/>
              <a:gd name="T20" fmla="*/ 175 w 420"/>
              <a:gd name="T21" fmla="*/ 593 h 1116"/>
              <a:gd name="T22" fmla="*/ 140 w 420"/>
              <a:gd name="T23" fmla="*/ 626 h 1116"/>
              <a:gd name="T24" fmla="*/ 104 w 420"/>
              <a:gd name="T25" fmla="*/ 626 h 1116"/>
              <a:gd name="T26" fmla="*/ 69 w 420"/>
              <a:gd name="T27" fmla="*/ 697 h 1116"/>
              <a:gd name="T28" fmla="*/ 69 w 420"/>
              <a:gd name="T29" fmla="*/ 731 h 1116"/>
              <a:gd name="T30" fmla="*/ 69 w 420"/>
              <a:gd name="T31" fmla="*/ 800 h 1116"/>
              <a:gd name="T32" fmla="*/ 35 w 420"/>
              <a:gd name="T33" fmla="*/ 906 h 1116"/>
              <a:gd name="T34" fmla="*/ 35 w 420"/>
              <a:gd name="T35" fmla="*/ 940 h 1116"/>
              <a:gd name="T36" fmla="*/ 0 w 420"/>
              <a:gd name="T37" fmla="*/ 1010 h 1116"/>
              <a:gd name="T38" fmla="*/ 0 w 420"/>
              <a:gd name="T39" fmla="*/ 1044 h 1116"/>
              <a:gd name="T40" fmla="*/ 0 w 420"/>
              <a:gd name="T41" fmla="*/ 1080 h 1116"/>
              <a:gd name="T42" fmla="*/ 0 w 420"/>
              <a:gd name="T43" fmla="*/ 1115 h 1116"/>
              <a:gd name="T44" fmla="*/ 35 w 420"/>
              <a:gd name="T45" fmla="*/ 1115 h 1116"/>
              <a:gd name="T46" fmla="*/ 104 w 420"/>
              <a:gd name="T47" fmla="*/ 1080 h 1116"/>
              <a:gd name="T48" fmla="*/ 175 w 420"/>
              <a:gd name="T49" fmla="*/ 1115 h 1116"/>
              <a:gd name="T50" fmla="*/ 210 w 420"/>
              <a:gd name="T51" fmla="*/ 1080 h 1116"/>
              <a:gd name="T52" fmla="*/ 210 w 420"/>
              <a:gd name="T53" fmla="*/ 1044 h 1116"/>
              <a:gd name="T54" fmla="*/ 210 w 420"/>
              <a:gd name="T55" fmla="*/ 1010 h 1116"/>
              <a:gd name="T56" fmla="*/ 245 w 420"/>
              <a:gd name="T57" fmla="*/ 940 h 1116"/>
              <a:gd name="T58" fmla="*/ 245 w 420"/>
              <a:gd name="T59" fmla="*/ 871 h 1116"/>
              <a:gd name="T60" fmla="*/ 245 w 420"/>
              <a:gd name="T61" fmla="*/ 836 h 1116"/>
              <a:gd name="T62" fmla="*/ 245 w 420"/>
              <a:gd name="T63" fmla="*/ 800 h 1116"/>
              <a:gd name="T64" fmla="*/ 280 w 420"/>
              <a:gd name="T65" fmla="*/ 731 h 1116"/>
              <a:gd name="T66" fmla="*/ 280 w 420"/>
              <a:gd name="T67" fmla="*/ 697 h 1116"/>
              <a:gd name="T68" fmla="*/ 280 w 420"/>
              <a:gd name="T69" fmla="*/ 662 h 1116"/>
              <a:gd name="T70" fmla="*/ 280 w 420"/>
              <a:gd name="T71" fmla="*/ 593 h 1116"/>
              <a:gd name="T72" fmla="*/ 280 w 420"/>
              <a:gd name="T73" fmla="*/ 558 h 1116"/>
              <a:gd name="T74" fmla="*/ 350 w 420"/>
              <a:gd name="T75" fmla="*/ 558 h 1116"/>
              <a:gd name="T76" fmla="*/ 386 w 420"/>
              <a:gd name="T77" fmla="*/ 522 h 1116"/>
              <a:gd name="T78" fmla="*/ 386 w 420"/>
              <a:gd name="T79" fmla="*/ 452 h 1116"/>
              <a:gd name="T80" fmla="*/ 386 w 420"/>
              <a:gd name="T81" fmla="*/ 383 h 1116"/>
              <a:gd name="T82" fmla="*/ 386 w 420"/>
              <a:gd name="T83" fmla="*/ 313 h 1116"/>
              <a:gd name="T84" fmla="*/ 419 w 420"/>
              <a:gd name="T85" fmla="*/ 279 h 1116"/>
              <a:gd name="T86" fmla="*/ 419 w 420"/>
              <a:gd name="T87" fmla="*/ 174 h 1116"/>
              <a:gd name="T88" fmla="*/ 419 w 420"/>
              <a:gd name="T89" fmla="*/ 103 h 1116"/>
              <a:gd name="T90" fmla="*/ 386 w 420"/>
              <a:gd name="T91" fmla="*/ 103 h 1116"/>
              <a:gd name="T92" fmla="*/ 386 w 420"/>
              <a:gd name="T93" fmla="*/ 70 h 1116"/>
              <a:gd name="T94" fmla="*/ 386 w 420"/>
              <a:gd name="T95" fmla="*/ 34 h 1116"/>
              <a:gd name="T96" fmla="*/ 350 w 420"/>
              <a:gd name="T97" fmla="*/ 34 h 1116"/>
              <a:gd name="T98" fmla="*/ 280 w 420"/>
              <a:gd name="T99" fmla="*/ 0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20" h="1116">
                <a:moveTo>
                  <a:pt x="280" y="0"/>
                </a:moveTo>
                <a:lnTo>
                  <a:pt x="280" y="70"/>
                </a:lnTo>
                <a:lnTo>
                  <a:pt x="280" y="103"/>
                </a:lnTo>
                <a:lnTo>
                  <a:pt x="280" y="139"/>
                </a:lnTo>
                <a:lnTo>
                  <a:pt x="245" y="209"/>
                </a:lnTo>
                <a:lnTo>
                  <a:pt x="245" y="243"/>
                </a:lnTo>
                <a:lnTo>
                  <a:pt x="245" y="347"/>
                </a:lnTo>
                <a:lnTo>
                  <a:pt x="210" y="347"/>
                </a:lnTo>
                <a:lnTo>
                  <a:pt x="210" y="452"/>
                </a:lnTo>
                <a:lnTo>
                  <a:pt x="175" y="558"/>
                </a:lnTo>
                <a:lnTo>
                  <a:pt x="175" y="593"/>
                </a:lnTo>
                <a:lnTo>
                  <a:pt x="140" y="626"/>
                </a:lnTo>
                <a:lnTo>
                  <a:pt x="104" y="626"/>
                </a:lnTo>
                <a:lnTo>
                  <a:pt x="69" y="697"/>
                </a:lnTo>
                <a:lnTo>
                  <a:pt x="69" y="731"/>
                </a:lnTo>
                <a:lnTo>
                  <a:pt x="69" y="800"/>
                </a:lnTo>
                <a:lnTo>
                  <a:pt x="35" y="906"/>
                </a:lnTo>
                <a:lnTo>
                  <a:pt x="35" y="940"/>
                </a:lnTo>
                <a:lnTo>
                  <a:pt x="0" y="1010"/>
                </a:lnTo>
                <a:lnTo>
                  <a:pt x="0" y="1044"/>
                </a:lnTo>
                <a:lnTo>
                  <a:pt x="0" y="1080"/>
                </a:lnTo>
                <a:lnTo>
                  <a:pt x="0" y="1115"/>
                </a:lnTo>
                <a:lnTo>
                  <a:pt x="35" y="1115"/>
                </a:lnTo>
                <a:lnTo>
                  <a:pt x="104" y="1080"/>
                </a:lnTo>
                <a:lnTo>
                  <a:pt x="175" y="1115"/>
                </a:lnTo>
                <a:lnTo>
                  <a:pt x="210" y="1080"/>
                </a:lnTo>
                <a:lnTo>
                  <a:pt x="210" y="1044"/>
                </a:lnTo>
                <a:lnTo>
                  <a:pt x="210" y="1010"/>
                </a:lnTo>
                <a:lnTo>
                  <a:pt x="245" y="940"/>
                </a:lnTo>
                <a:lnTo>
                  <a:pt x="245" y="871"/>
                </a:lnTo>
                <a:lnTo>
                  <a:pt x="245" y="836"/>
                </a:lnTo>
                <a:lnTo>
                  <a:pt x="245" y="800"/>
                </a:lnTo>
                <a:lnTo>
                  <a:pt x="280" y="731"/>
                </a:lnTo>
                <a:lnTo>
                  <a:pt x="280" y="697"/>
                </a:lnTo>
                <a:lnTo>
                  <a:pt x="280" y="662"/>
                </a:lnTo>
                <a:lnTo>
                  <a:pt x="280" y="593"/>
                </a:lnTo>
                <a:lnTo>
                  <a:pt x="280" y="558"/>
                </a:lnTo>
                <a:lnTo>
                  <a:pt x="350" y="558"/>
                </a:lnTo>
                <a:lnTo>
                  <a:pt x="386" y="522"/>
                </a:lnTo>
                <a:lnTo>
                  <a:pt x="386" y="452"/>
                </a:lnTo>
                <a:lnTo>
                  <a:pt x="386" y="383"/>
                </a:lnTo>
                <a:lnTo>
                  <a:pt x="386" y="313"/>
                </a:lnTo>
                <a:lnTo>
                  <a:pt x="419" y="279"/>
                </a:lnTo>
                <a:lnTo>
                  <a:pt x="419" y="174"/>
                </a:lnTo>
                <a:lnTo>
                  <a:pt x="419" y="103"/>
                </a:lnTo>
                <a:lnTo>
                  <a:pt x="386" y="103"/>
                </a:lnTo>
                <a:lnTo>
                  <a:pt x="386" y="70"/>
                </a:lnTo>
                <a:lnTo>
                  <a:pt x="386" y="34"/>
                </a:lnTo>
                <a:lnTo>
                  <a:pt x="350" y="34"/>
                </a:lnTo>
                <a:lnTo>
                  <a:pt x="28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77" name="Freeform 5"/>
          <p:cNvSpPr>
            <a:spLocks noChangeArrowheads="1"/>
          </p:cNvSpPr>
          <p:nvPr/>
        </p:nvSpPr>
        <p:spPr bwMode="auto">
          <a:xfrm>
            <a:off x="8112125" y="2971800"/>
            <a:ext cx="1085850" cy="1668463"/>
          </a:xfrm>
          <a:custGeom>
            <a:avLst/>
            <a:gdLst>
              <a:gd name="T0" fmla="*/ 2770 w 3018"/>
              <a:gd name="T1" fmla="*/ 3938 h 4636"/>
              <a:gd name="T2" fmla="*/ 2981 w 3018"/>
              <a:gd name="T3" fmla="*/ 3868 h 4636"/>
              <a:gd name="T4" fmla="*/ 2770 w 3018"/>
              <a:gd name="T5" fmla="*/ 3694 h 4636"/>
              <a:gd name="T6" fmla="*/ 2981 w 3018"/>
              <a:gd name="T7" fmla="*/ 2230 h 4636"/>
              <a:gd name="T8" fmla="*/ 2911 w 3018"/>
              <a:gd name="T9" fmla="*/ 1672 h 4636"/>
              <a:gd name="T10" fmla="*/ 2805 w 3018"/>
              <a:gd name="T11" fmla="*/ 1359 h 4636"/>
              <a:gd name="T12" fmla="*/ 2630 w 3018"/>
              <a:gd name="T13" fmla="*/ 1149 h 4636"/>
              <a:gd name="T14" fmla="*/ 2454 w 3018"/>
              <a:gd name="T15" fmla="*/ 976 h 4636"/>
              <a:gd name="T16" fmla="*/ 2244 w 3018"/>
              <a:gd name="T17" fmla="*/ 836 h 4636"/>
              <a:gd name="T18" fmla="*/ 2174 w 3018"/>
              <a:gd name="T19" fmla="*/ 662 h 4636"/>
              <a:gd name="T20" fmla="*/ 1963 w 3018"/>
              <a:gd name="T21" fmla="*/ 593 h 4636"/>
              <a:gd name="T22" fmla="*/ 1649 w 3018"/>
              <a:gd name="T23" fmla="*/ 487 h 4636"/>
              <a:gd name="T24" fmla="*/ 1367 w 3018"/>
              <a:gd name="T25" fmla="*/ 209 h 4636"/>
              <a:gd name="T26" fmla="*/ 1051 w 3018"/>
              <a:gd name="T27" fmla="*/ 104 h 4636"/>
              <a:gd name="T28" fmla="*/ 876 w 3018"/>
              <a:gd name="T29" fmla="*/ 70 h 4636"/>
              <a:gd name="T30" fmla="*/ 983 w 3018"/>
              <a:gd name="T31" fmla="*/ 313 h 4636"/>
              <a:gd name="T32" fmla="*/ 1228 w 3018"/>
              <a:gd name="T33" fmla="*/ 452 h 4636"/>
              <a:gd name="T34" fmla="*/ 1367 w 3018"/>
              <a:gd name="T35" fmla="*/ 836 h 4636"/>
              <a:gd name="T36" fmla="*/ 983 w 3018"/>
              <a:gd name="T37" fmla="*/ 941 h 4636"/>
              <a:gd name="T38" fmla="*/ 841 w 3018"/>
              <a:gd name="T39" fmla="*/ 766 h 4636"/>
              <a:gd name="T40" fmla="*/ 701 w 3018"/>
              <a:gd name="T41" fmla="*/ 766 h 4636"/>
              <a:gd name="T42" fmla="*/ 490 w 3018"/>
              <a:gd name="T43" fmla="*/ 870 h 4636"/>
              <a:gd name="T44" fmla="*/ 490 w 3018"/>
              <a:gd name="T45" fmla="*/ 1044 h 4636"/>
              <a:gd name="T46" fmla="*/ 526 w 3018"/>
              <a:gd name="T47" fmla="*/ 1220 h 4636"/>
              <a:gd name="T48" fmla="*/ 456 w 3018"/>
              <a:gd name="T49" fmla="*/ 1464 h 4636"/>
              <a:gd name="T50" fmla="*/ 350 w 3018"/>
              <a:gd name="T51" fmla="*/ 1638 h 4636"/>
              <a:gd name="T52" fmla="*/ 315 w 3018"/>
              <a:gd name="T53" fmla="*/ 1881 h 4636"/>
              <a:gd name="T54" fmla="*/ 211 w 3018"/>
              <a:gd name="T55" fmla="*/ 2055 h 4636"/>
              <a:gd name="T56" fmla="*/ 315 w 3018"/>
              <a:gd name="T57" fmla="*/ 2230 h 4636"/>
              <a:gd name="T58" fmla="*/ 315 w 3018"/>
              <a:gd name="T59" fmla="*/ 2614 h 4636"/>
              <a:gd name="T60" fmla="*/ 281 w 3018"/>
              <a:gd name="T61" fmla="*/ 2927 h 4636"/>
              <a:gd name="T62" fmla="*/ 140 w 3018"/>
              <a:gd name="T63" fmla="*/ 3066 h 4636"/>
              <a:gd name="T64" fmla="*/ 0 w 3018"/>
              <a:gd name="T65" fmla="*/ 3345 h 4636"/>
              <a:gd name="T66" fmla="*/ 105 w 3018"/>
              <a:gd name="T67" fmla="*/ 3555 h 4636"/>
              <a:gd name="T68" fmla="*/ 245 w 3018"/>
              <a:gd name="T69" fmla="*/ 3868 h 4636"/>
              <a:gd name="T70" fmla="*/ 245 w 3018"/>
              <a:gd name="T71" fmla="*/ 4008 h 4636"/>
              <a:gd name="T72" fmla="*/ 421 w 3018"/>
              <a:gd name="T73" fmla="*/ 4217 h 4636"/>
              <a:gd name="T74" fmla="*/ 561 w 3018"/>
              <a:gd name="T75" fmla="*/ 4599 h 4636"/>
              <a:gd name="T76" fmla="*/ 772 w 3018"/>
              <a:gd name="T77" fmla="*/ 4599 h 4636"/>
              <a:gd name="T78" fmla="*/ 912 w 3018"/>
              <a:gd name="T79" fmla="*/ 4391 h 4636"/>
              <a:gd name="T80" fmla="*/ 983 w 3018"/>
              <a:gd name="T81" fmla="*/ 4181 h 4636"/>
              <a:gd name="T82" fmla="*/ 1158 w 3018"/>
              <a:gd name="T83" fmla="*/ 3972 h 4636"/>
              <a:gd name="T84" fmla="*/ 1299 w 3018"/>
              <a:gd name="T85" fmla="*/ 3694 h 4636"/>
              <a:gd name="T86" fmla="*/ 1508 w 3018"/>
              <a:gd name="T87" fmla="*/ 3519 h 4636"/>
              <a:gd name="T88" fmla="*/ 1613 w 3018"/>
              <a:gd name="T89" fmla="*/ 3275 h 4636"/>
              <a:gd name="T90" fmla="*/ 1929 w 3018"/>
              <a:gd name="T91" fmla="*/ 3275 h 4636"/>
              <a:gd name="T92" fmla="*/ 2104 w 3018"/>
              <a:gd name="T93" fmla="*/ 3275 h 4636"/>
              <a:gd name="T94" fmla="*/ 2210 w 3018"/>
              <a:gd name="T95" fmla="*/ 3275 h 4636"/>
              <a:gd name="T96" fmla="*/ 2420 w 3018"/>
              <a:gd name="T97" fmla="*/ 3449 h 4636"/>
              <a:gd name="T98" fmla="*/ 2701 w 3018"/>
              <a:gd name="T99" fmla="*/ 3311 h 4636"/>
              <a:gd name="T100" fmla="*/ 2805 w 3018"/>
              <a:gd name="T101" fmla="*/ 3311 h 4636"/>
              <a:gd name="T102" fmla="*/ 2911 w 3018"/>
              <a:gd name="T103" fmla="*/ 3136 h 4636"/>
              <a:gd name="T104" fmla="*/ 3017 w 3018"/>
              <a:gd name="T105" fmla="*/ 2891 h 4636"/>
              <a:gd name="T106" fmla="*/ 2981 w 3018"/>
              <a:gd name="T107" fmla="*/ 2509 h 4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18" h="4636">
                <a:moveTo>
                  <a:pt x="2701" y="3729"/>
                </a:moveTo>
                <a:lnTo>
                  <a:pt x="2735" y="3763"/>
                </a:lnTo>
                <a:lnTo>
                  <a:pt x="2735" y="3798"/>
                </a:lnTo>
                <a:lnTo>
                  <a:pt x="2735" y="3868"/>
                </a:lnTo>
                <a:lnTo>
                  <a:pt x="2735" y="3902"/>
                </a:lnTo>
                <a:lnTo>
                  <a:pt x="2770" y="3938"/>
                </a:lnTo>
                <a:lnTo>
                  <a:pt x="2805" y="4008"/>
                </a:lnTo>
                <a:lnTo>
                  <a:pt x="2840" y="4008"/>
                </a:lnTo>
                <a:lnTo>
                  <a:pt x="2876" y="4042"/>
                </a:lnTo>
                <a:lnTo>
                  <a:pt x="2911" y="4042"/>
                </a:lnTo>
                <a:lnTo>
                  <a:pt x="2945" y="3938"/>
                </a:lnTo>
                <a:lnTo>
                  <a:pt x="2981" y="3868"/>
                </a:lnTo>
                <a:lnTo>
                  <a:pt x="2981" y="3833"/>
                </a:lnTo>
                <a:lnTo>
                  <a:pt x="3017" y="3729"/>
                </a:lnTo>
                <a:lnTo>
                  <a:pt x="2945" y="3588"/>
                </a:lnTo>
                <a:lnTo>
                  <a:pt x="2876" y="3624"/>
                </a:lnTo>
                <a:lnTo>
                  <a:pt x="2805" y="3659"/>
                </a:lnTo>
                <a:lnTo>
                  <a:pt x="2770" y="3694"/>
                </a:lnTo>
                <a:lnTo>
                  <a:pt x="2735" y="3694"/>
                </a:lnTo>
                <a:lnTo>
                  <a:pt x="2701" y="3729"/>
                </a:lnTo>
                <a:close/>
                <a:moveTo>
                  <a:pt x="2981" y="2474"/>
                </a:moveTo>
                <a:lnTo>
                  <a:pt x="3017" y="2301"/>
                </a:lnTo>
                <a:lnTo>
                  <a:pt x="3017" y="2264"/>
                </a:lnTo>
                <a:lnTo>
                  <a:pt x="2981" y="2230"/>
                </a:lnTo>
                <a:lnTo>
                  <a:pt x="2981" y="2021"/>
                </a:lnTo>
                <a:lnTo>
                  <a:pt x="2981" y="1987"/>
                </a:lnTo>
                <a:lnTo>
                  <a:pt x="2981" y="1951"/>
                </a:lnTo>
                <a:lnTo>
                  <a:pt x="2945" y="1846"/>
                </a:lnTo>
                <a:lnTo>
                  <a:pt x="2945" y="1742"/>
                </a:lnTo>
                <a:lnTo>
                  <a:pt x="2911" y="1672"/>
                </a:lnTo>
                <a:lnTo>
                  <a:pt x="2911" y="1604"/>
                </a:lnTo>
                <a:lnTo>
                  <a:pt x="2876" y="1567"/>
                </a:lnTo>
                <a:lnTo>
                  <a:pt x="2876" y="1533"/>
                </a:lnTo>
                <a:lnTo>
                  <a:pt x="2840" y="1428"/>
                </a:lnTo>
                <a:lnTo>
                  <a:pt x="2805" y="1394"/>
                </a:lnTo>
                <a:lnTo>
                  <a:pt x="2805" y="1359"/>
                </a:lnTo>
                <a:lnTo>
                  <a:pt x="2805" y="1323"/>
                </a:lnTo>
                <a:lnTo>
                  <a:pt x="2701" y="1323"/>
                </a:lnTo>
                <a:lnTo>
                  <a:pt x="2701" y="1254"/>
                </a:lnTo>
                <a:lnTo>
                  <a:pt x="2665" y="1220"/>
                </a:lnTo>
                <a:lnTo>
                  <a:pt x="2665" y="1184"/>
                </a:lnTo>
                <a:lnTo>
                  <a:pt x="2630" y="1149"/>
                </a:lnTo>
                <a:lnTo>
                  <a:pt x="2594" y="1115"/>
                </a:lnTo>
                <a:lnTo>
                  <a:pt x="2561" y="1081"/>
                </a:lnTo>
                <a:lnTo>
                  <a:pt x="2524" y="1010"/>
                </a:lnTo>
                <a:lnTo>
                  <a:pt x="2524" y="976"/>
                </a:lnTo>
                <a:lnTo>
                  <a:pt x="2490" y="941"/>
                </a:lnTo>
                <a:lnTo>
                  <a:pt x="2454" y="976"/>
                </a:lnTo>
                <a:lnTo>
                  <a:pt x="2454" y="941"/>
                </a:lnTo>
                <a:lnTo>
                  <a:pt x="2420" y="941"/>
                </a:lnTo>
                <a:lnTo>
                  <a:pt x="2350" y="870"/>
                </a:lnTo>
                <a:lnTo>
                  <a:pt x="2315" y="870"/>
                </a:lnTo>
                <a:lnTo>
                  <a:pt x="2279" y="836"/>
                </a:lnTo>
                <a:lnTo>
                  <a:pt x="2244" y="836"/>
                </a:lnTo>
                <a:lnTo>
                  <a:pt x="2244" y="801"/>
                </a:lnTo>
                <a:lnTo>
                  <a:pt x="2244" y="766"/>
                </a:lnTo>
                <a:lnTo>
                  <a:pt x="2210" y="766"/>
                </a:lnTo>
                <a:lnTo>
                  <a:pt x="2210" y="731"/>
                </a:lnTo>
                <a:lnTo>
                  <a:pt x="2174" y="697"/>
                </a:lnTo>
                <a:lnTo>
                  <a:pt x="2174" y="662"/>
                </a:lnTo>
                <a:lnTo>
                  <a:pt x="2139" y="697"/>
                </a:lnTo>
                <a:lnTo>
                  <a:pt x="2068" y="731"/>
                </a:lnTo>
                <a:lnTo>
                  <a:pt x="2068" y="697"/>
                </a:lnTo>
                <a:lnTo>
                  <a:pt x="2034" y="662"/>
                </a:lnTo>
                <a:lnTo>
                  <a:pt x="2000" y="626"/>
                </a:lnTo>
                <a:lnTo>
                  <a:pt x="1963" y="593"/>
                </a:lnTo>
                <a:lnTo>
                  <a:pt x="1893" y="593"/>
                </a:lnTo>
                <a:lnTo>
                  <a:pt x="1860" y="593"/>
                </a:lnTo>
                <a:lnTo>
                  <a:pt x="1789" y="593"/>
                </a:lnTo>
                <a:lnTo>
                  <a:pt x="1753" y="557"/>
                </a:lnTo>
                <a:lnTo>
                  <a:pt x="1718" y="523"/>
                </a:lnTo>
                <a:lnTo>
                  <a:pt x="1649" y="487"/>
                </a:lnTo>
                <a:lnTo>
                  <a:pt x="1578" y="418"/>
                </a:lnTo>
                <a:lnTo>
                  <a:pt x="1543" y="384"/>
                </a:lnTo>
                <a:lnTo>
                  <a:pt x="1508" y="347"/>
                </a:lnTo>
                <a:lnTo>
                  <a:pt x="1473" y="313"/>
                </a:lnTo>
                <a:lnTo>
                  <a:pt x="1402" y="244"/>
                </a:lnTo>
                <a:lnTo>
                  <a:pt x="1367" y="209"/>
                </a:lnTo>
                <a:lnTo>
                  <a:pt x="1299" y="174"/>
                </a:lnTo>
                <a:lnTo>
                  <a:pt x="1262" y="139"/>
                </a:lnTo>
                <a:lnTo>
                  <a:pt x="1228" y="139"/>
                </a:lnTo>
                <a:lnTo>
                  <a:pt x="1192" y="139"/>
                </a:lnTo>
                <a:lnTo>
                  <a:pt x="1087" y="139"/>
                </a:lnTo>
                <a:lnTo>
                  <a:pt x="1051" y="104"/>
                </a:lnTo>
                <a:lnTo>
                  <a:pt x="1016" y="70"/>
                </a:lnTo>
                <a:lnTo>
                  <a:pt x="946" y="34"/>
                </a:lnTo>
                <a:lnTo>
                  <a:pt x="946" y="0"/>
                </a:lnTo>
                <a:lnTo>
                  <a:pt x="912" y="0"/>
                </a:lnTo>
                <a:lnTo>
                  <a:pt x="876" y="34"/>
                </a:lnTo>
                <a:lnTo>
                  <a:pt x="876" y="70"/>
                </a:lnTo>
                <a:lnTo>
                  <a:pt x="912" y="104"/>
                </a:lnTo>
                <a:lnTo>
                  <a:pt x="912" y="139"/>
                </a:lnTo>
                <a:lnTo>
                  <a:pt x="912" y="209"/>
                </a:lnTo>
                <a:lnTo>
                  <a:pt x="946" y="244"/>
                </a:lnTo>
                <a:lnTo>
                  <a:pt x="983" y="279"/>
                </a:lnTo>
                <a:lnTo>
                  <a:pt x="983" y="313"/>
                </a:lnTo>
                <a:lnTo>
                  <a:pt x="1016" y="313"/>
                </a:lnTo>
                <a:lnTo>
                  <a:pt x="1051" y="347"/>
                </a:lnTo>
                <a:lnTo>
                  <a:pt x="1122" y="347"/>
                </a:lnTo>
                <a:lnTo>
                  <a:pt x="1158" y="384"/>
                </a:lnTo>
                <a:lnTo>
                  <a:pt x="1158" y="418"/>
                </a:lnTo>
                <a:lnTo>
                  <a:pt x="1228" y="452"/>
                </a:lnTo>
                <a:lnTo>
                  <a:pt x="1262" y="487"/>
                </a:lnTo>
                <a:lnTo>
                  <a:pt x="1299" y="593"/>
                </a:lnTo>
                <a:lnTo>
                  <a:pt x="1333" y="626"/>
                </a:lnTo>
                <a:lnTo>
                  <a:pt x="1333" y="731"/>
                </a:lnTo>
                <a:lnTo>
                  <a:pt x="1367" y="801"/>
                </a:lnTo>
                <a:lnTo>
                  <a:pt x="1367" y="836"/>
                </a:lnTo>
                <a:lnTo>
                  <a:pt x="1367" y="906"/>
                </a:lnTo>
                <a:lnTo>
                  <a:pt x="1299" y="941"/>
                </a:lnTo>
                <a:lnTo>
                  <a:pt x="1262" y="941"/>
                </a:lnTo>
                <a:lnTo>
                  <a:pt x="1158" y="941"/>
                </a:lnTo>
                <a:lnTo>
                  <a:pt x="1016" y="941"/>
                </a:lnTo>
                <a:lnTo>
                  <a:pt x="983" y="941"/>
                </a:lnTo>
                <a:lnTo>
                  <a:pt x="946" y="941"/>
                </a:lnTo>
                <a:lnTo>
                  <a:pt x="912" y="941"/>
                </a:lnTo>
                <a:lnTo>
                  <a:pt x="876" y="941"/>
                </a:lnTo>
                <a:lnTo>
                  <a:pt x="876" y="906"/>
                </a:lnTo>
                <a:lnTo>
                  <a:pt x="876" y="836"/>
                </a:lnTo>
                <a:lnTo>
                  <a:pt x="841" y="766"/>
                </a:lnTo>
                <a:lnTo>
                  <a:pt x="806" y="697"/>
                </a:lnTo>
                <a:lnTo>
                  <a:pt x="772" y="697"/>
                </a:lnTo>
                <a:lnTo>
                  <a:pt x="736" y="697"/>
                </a:lnTo>
                <a:lnTo>
                  <a:pt x="701" y="697"/>
                </a:lnTo>
                <a:lnTo>
                  <a:pt x="701" y="731"/>
                </a:lnTo>
                <a:lnTo>
                  <a:pt x="701" y="766"/>
                </a:lnTo>
                <a:lnTo>
                  <a:pt x="666" y="801"/>
                </a:lnTo>
                <a:lnTo>
                  <a:pt x="632" y="836"/>
                </a:lnTo>
                <a:lnTo>
                  <a:pt x="561" y="801"/>
                </a:lnTo>
                <a:lnTo>
                  <a:pt x="526" y="801"/>
                </a:lnTo>
                <a:lnTo>
                  <a:pt x="526" y="836"/>
                </a:lnTo>
                <a:lnTo>
                  <a:pt x="490" y="870"/>
                </a:lnTo>
                <a:lnTo>
                  <a:pt x="526" y="906"/>
                </a:lnTo>
                <a:lnTo>
                  <a:pt x="561" y="906"/>
                </a:lnTo>
                <a:lnTo>
                  <a:pt x="561" y="941"/>
                </a:lnTo>
                <a:lnTo>
                  <a:pt x="561" y="976"/>
                </a:lnTo>
                <a:lnTo>
                  <a:pt x="526" y="1010"/>
                </a:lnTo>
                <a:lnTo>
                  <a:pt x="490" y="1044"/>
                </a:lnTo>
                <a:lnTo>
                  <a:pt x="456" y="1081"/>
                </a:lnTo>
                <a:lnTo>
                  <a:pt x="456" y="1149"/>
                </a:lnTo>
                <a:lnTo>
                  <a:pt x="456" y="1184"/>
                </a:lnTo>
                <a:lnTo>
                  <a:pt x="490" y="1184"/>
                </a:lnTo>
                <a:lnTo>
                  <a:pt x="526" y="1184"/>
                </a:lnTo>
                <a:lnTo>
                  <a:pt x="526" y="1220"/>
                </a:lnTo>
                <a:lnTo>
                  <a:pt x="526" y="1254"/>
                </a:lnTo>
                <a:lnTo>
                  <a:pt x="526" y="1323"/>
                </a:lnTo>
                <a:lnTo>
                  <a:pt x="561" y="1323"/>
                </a:lnTo>
                <a:lnTo>
                  <a:pt x="561" y="1394"/>
                </a:lnTo>
                <a:lnTo>
                  <a:pt x="456" y="1428"/>
                </a:lnTo>
                <a:lnTo>
                  <a:pt x="456" y="1464"/>
                </a:lnTo>
                <a:lnTo>
                  <a:pt x="421" y="1498"/>
                </a:lnTo>
                <a:lnTo>
                  <a:pt x="385" y="1498"/>
                </a:lnTo>
                <a:lnTo>
                  <a:pt x="385" y="1533"/>
                </a:lnTo>
                <a:lnTo>
                  <a:pt x="385" y="1567"/>
                </a:lnTo>
                <a:lnTo>
                  <a:pt x="350" y="1604"/>
                </a:lnTo>
                <a:lnTo>
                  <a:pt x="350" y="1638"/>
                </a:lnTo>
                <a:lnTo>
                  <a:pt x="350" y="1742"/>
                </a:lnTo>
                <a:lnTo>
                  <a:pt x="350" y="1777"/>
                </a:lnTo>
                <a:lnTo>
                  <a:pt x="385" y="1846"/>
                </a:lnTo>
                <a:lnTo>
                  <a:pt x="350" y="1846"/>
                </a:lnTo>
                <a:lnTo>
                  <a:pt x="315" y="1846"/>
                </a:lnTo>
                <a:lnTo>
                  <a:pt x="315" y="1881"/>
                </a:lnTo>
                <a:lnTo>
                  <a:pt x="315" y="1917"/>
                </a:lnTo>
                <a:lnTo>
                  <a:pt x="315" y="1951"/>
                </a:lnTo>
                <a:lnTo>
                  <a:pt x="350" y="2021"/>
                </a:lnTo>
                <a:lnTo>
                  <a:pt x="281" y="2021"/>
                </a:lnTo>
                <a:lnTo>
                  <a:pt x="211" y="2021"/>
                </a:lnTo>
                <a:lnTo>
                  <a:pt x="211" y="2055"/>
                </a:lnTo>
                <a:lnTo>
                  <a:pt x="245" y="2091"/>
                </a:lnTo>
                <a:lnTo>
                  <a:pt x="245" y="2125"/>
                </a:lnTo>
                <a:lnTo>
                  <a:pt x="245" y="2195"/>
                </a:lnTo>
                <a:lnTo>
                  <a:pt x="281" y="2195"/>
                </a:lnTo>
                <a:lnTo>
                  <a:pt x="281" y="2230"/>
                </a:lnTo>
                <a:lnTo>
                  <a:pt x="315" y="2230"/>
                </a:lnTo>
                <a:lnTo>
                  <a:pt x="350" y="2264"/>
                </a:lnTo>
                <a:lnTo>
                  <a:pt x="350" y="2369"/>
                </a:lnTo>
                <a:lnTo>
                  <a:pt x="350" y="2439"/>
                </a:lnTo>
                <a:lnTo>
                  <a:pt x="350" y="2509"/>
                </a:lnTo>
                <a:lnTo>
                  <a:pt x="350" y="2543"/>
                </a:lnTo>
                <a:lnTo>
                  <a:pt x="315" y="2614"/>
                </a:lnTo>
                <a:lnTo>
                  <a:pt x="315" y="2648"/>
                </a:lnTo>
                <a:lnTo>
                  <a:pt x="315" y="2718"/>
                </a:lnTo>
                <a:lnTo>
                  <a:pt x="315" y="2752"/>
                </a:lnTo>
                <a:lnTo>
                  <a:pt x="315" y="2822"/>
                </a:lnTo>
                <a:lnTo>
                  <a:pt x="281" y="2858"/>
                </a:lnTo>
                <a:lnTo>
                  <a:pt x="281" y="2927"/>
                </a:lnTo>
                <a:lnTo>
                  <a:pt x="245" y="2927"/>
                </a:lnTo>
                <a:lnTo>
                  <a:pt x="245" y="2961"/>
                </a:lnTo>
                <a:lnTo>
                  <a:pt x="245" y="2998"/>
                </a:lnTo>
                <a:lnTo>
                  <a:pt x="211" y="3032"/>
                </a:lnTo>
                <a:lnTo>
                  <a:pt x="140" y="3032"/>
                </a:lnTo>
                <a:lnTo>
                  <a:pt x="140" y="3066"/>
                </a:lnTo>
                <a:lnTo>
                  <a:pt x="140" y="3101"/>
                </a:lnTo>
                <a:lnTo>
                  <a:pt x="105" y="3136"/>
                </a:lnTo>
                <a:lnTo>
                  <a:pt x="71" y="3275"/>
                </a:lnTo>
                <a:lnTo>
                  <a:pt x="71" y="3380"/>
                </a:lnTo>
                <a:lnTo>
                  <a:pt x="71" y="3415"/>
                </a:lnTo>
                <a:lnTo>
                  <a:pt x="0" y="3345"/>
                </a:lnTo>
                <a:lnTo>
                  <a:pt x="0" y="3380"/>
                </a:lnTo>
                <a:lnTo>
                  <a:pt x="0" y="3415"/>
                </a:lnTo>
                <a:lnTo>
                  <a:pt x="0" y="3484"/>
                </a:lnTo>
                <a:lnTo>
                  <a:pt x="34" y="3519"/>
                </a:lnTo>
                <a:lnTo>
                  <a:pt x="71" y="3519"/>
                </a:lnTo>
                <a:lnTo>
                  <a:pt x="105" y="3555"/>
                </a:lnTo>
                <a:lnTo>
                  <a:pt x="105" y="3588"/>
                </a:lnTo>
                <a:lnTo>
                  <a:pt x="140" y="3659"/>
                </a:lnTo>
                <a:lnTo>
                  <a:pt x="175" y="3763"/>
                </a:lnTo>
                <a:lnTo>
                  <a:pt x="211" y="3798"/>
                </a:lnTo>
                <a:lnTo>
                  <a:pt x="211" y="3833"/>
                </a:lnTo>
                <a:lnTo>
                  <a:pt x="245" y="3868"/>
                </a:lnTo>
                <a:lnTo>
                  <a:pt x="211" y="3902"/>
                </a:lnTo>
                <a:lnTo>
                  <a:pt x="211" y="3938"/>
                </a:lnTo>
                <a:lnTo>
                  <a:pt x="175" y="3938"/>
                </a:lnTo>
                <a:lnTo>
                  <a:pt x="175" y="3972"/>
                </a:lnTo>
                <a:lnTo>
                  <a:pt x="211" y="3972"/>
                </a:lnTo>
                <a:lnTo>
                  <a:pt x="245" y="4008"/>
                </a:lnTo>
                <a:lnTo>
                  <a:pt x="281" y="4008"/>
                </a:lnTo>
                <a:lnTo>
                  <a:pt x="315" y="4042"/>
                </a:lnTo>
                <a:lnTo>
                  <a:pt x="385" y="4112"/>
                </a:lnTo>
                <a:lnTo>
                  <a:pt x="385" y="4146"/>
                </a:lnTo>
                <a:lnTo>
                  <a:pt x="421" y="4181"/>
                </a:lnTo>
                <a:lnTo>
                  <a:pt x="421" y="4217"/>
                </a:lnTo>
                <a:lnTo>
                  <a:pt x="490" y="4321"/>
                </a:lnTo>
                <a:lnTo>
                  <a:pt x="561" y="4391"/>
                </a:lnTo>
                <a:lnTo>
                  <a:pt x="561" y="4426"/>
                </a:lnTo>
                <a:lnTo>
                  <a:pt x="596" y="4459"/>
                </a:lnTo>
                <a:lnTo>
                  <a:pt x="561" y="4530"/>
                </a:lnTo>
                <a:lnTo>
                  <a:pt x="561" y="4599"/>
                </a:lnTo>
                <a:lnTo>
                  <a:pt x="596" y="4599"/>
                </a:lnTo>
                <a:lnTo>
                  <a:pt x="632" y="4599"/>
                </a:lnTo>
                <a:lnTo>
                  <a:pt x="666" y="4635"/>
                </a:lnTo>
                <a:lnTo>
                  <a:pt x="701" y="4635"/>
                </a:lnTo>
                <a:lnTo>
                  <a:pt x="736" y="4635"/>
                </a:lnTo>
                <a:lnTo>
                  <a:pt x="772" y="4599"/>
                </a:lnTo>
                <a:lnTo>
                  <a:pt x="806" y="4565"/>
                </a:lnTo>
                <a:lnTo>
                  <a:pt x="806" y="4530"/>
                </a:lnTo>
                <a:lnTo>
                  <a:pt x="841" y="4530"/>
                </a:lnTo>
                <a:lnTo>
                  <a:pt x="841" y="4459"/>
                </a:lnTo>
                <a:lnTo>
                  <a:pt x="876" y="4426"/>
                </a:lnTo>
                <a:lnTo>
                  <a:pt x="912" y="4391"/>
                </a:lnTo>
                <a:lnTo>
                  <a:pt x="912" y="4356"/>
                </a:lnTo>
                <a:lnTo>
                  <a:pt x="912" y="4321"/>
                </a:lnTo>
                <a:lnTo>
                  <a:pt x="912" y="4285"/>
                </a:lnTo>
                <a:lnTo>
                  <a:pt x="946" y="4252"/>
                </a:lnTo>
                <a:lnTo>
                  <a:pt x="946" y="4217"/>
                </a:lnTo>
                <a:lnTo>
                  <a:pt x="983" y="4181"/>
                </a:lnTo>
                <a:lnTo>
                  <a:pt x="1016" y="4146"/>
                </a:lnTo>
                <a:lnTo>
                  <a:pt x="1051" y="4078"/>
                </a:lnTo>
                <a:lnTo>
                  <a:pt x="1087" y="4078"/>
                </a:lnTo>
                <a:lnTo>
                  <a:pt x="1087" y="4042"/>
                </a:lnTo>
                <a:lnTo>
                  <a:pt x="1122" y="4008"/>
                </a:lnTo>
                <a:lnTo>
                  <a:pt x="1158" y="3972"/>
                </a:lnTo>
                <a:lnTo>
                  <a:pt x="1192" y="3938"/>
                </a:lnTo>
                <a:lnTo>
                  <a:pt x="1192" y="3902"/>
                </a:lnTo>
                <a:lnTo>
                  <a:pt x="1228" y="3868"/>
                </a:lnTo>
                <a:lnTo>
                  <a:pt x="1262" y="3763"/>
                </a:lnTo>
                <a:lnTo>
                  <a:pt x="1262" y="3729"/>
                </a:lnTo>
                <a:lnTo>
                  <a:pt x="1299" y="3694"/>
                </a:lnTo>
                <a:lnTo>
                  <a:pt x="1333" y="3659"/>
                </a:lnTo>
                <a:lnTo>
                  <a:pt x="1367" y="3624"/>
                </a:lnTo>
                <a:lnTo>
                  <a:pt x="1402" y="3588"/>
                </a:lnTo>
                <a:lnTo>
                  <a:pt x="1438" y="3555"/>
                </a:lnTo>
                <a:lnTo>
                  <a:pt x="1473" y="3555"/>
                </a:lnTo>
                <a:lnTo>
                  <a:pt x="1508" y="3519"/>
                </a:lnTo>
                <a:lnTo>
                  <a:pt x="1508" y="3484"/>
                </a:lnTo>
                <a:lnTo>
                  <a:pt x="1508" y="3449"/>
                </a:lnTo>
                <a:lnTo>
                  <a:pt x="1508" y="3415"/>
                </a:lnTo>
                <a:lnTo>
                  <a:pt x="1543" y="3345"/>
                </a:lnTo>
                <a:lnTo>
                  <a:pt x="1543" y="3311"/>
                </a:lnTo>
                <a:lnTo>
                  <a:pt x="1613" y="3275"/>
                </a:lnTo>
                <a:lnTo>
                  <a:pt x="1684" y="3240"/>
                </a:lnTo>
                <a:lnTo>
                  <a:pt x="1718" y="3240"/>
                </a:lnTo>
                <a:lnTo>
                  <a:pt x="1789" y="3240"/>
                </a:lnTo>
                <a:lnTo>
                  <a:pt x="1860" y="3240"/>
                </a:lnTo>
                <a:lnTo>
                  <a:pt x="1893" y="3240"/>
                </a:lnTo>
                <a:lnTo>
                  <a:pt x="1929" y="3275"/>
                </a:lnTo>
                <a:lnTo>
                  <a:pt x="1963" y="3275"/>
                </a:lnTo>
                <a:lnTo>
                  <a:pt x="2000" y="3311"/>
                </a:lnTo>
                <a:lnTo>
                  <a:pt x="2104" y="3101"/>
                </a:lnTo>
                <a:lnTo>
                  <a:pt x="2104" y="3171"/>
                </a:lnTo>
                <a:lnTo>
                  <a:pt x="2104" y="3240"/>
                </a:lnTo>
                <a:lnTo>
                  <a:pt x="2104" y="3275"/>
                </a:lnTo>
                <a:lnTo>
                  <a:pt x="2104" y="3311"/>
                </a:lnTo>
                <a:lnTo>
                  <a:pt x="2139" y="3275"/>
                </a:lnTo>
                <a:lnTo>
                  <a:pt x="2139" y="3240"/>
                </a:lnTo>
                <a:lnTo>
                  <a:pt x="2174" y="3206"/>
                </a:lnTo>
                <a:lnTo>
                  <a:pt x="2174" y="3240"/>
                </a:lnTo>
                <a:lnTo>
                  <a:pt x="2210" y="3275"/>
                </a:lnTo>
                <a:lnTo>
                  <a:pt x="2210" y="3311"/>
                </a:lnTo>
                <a:lnTo>
                  <a:pt x="2279" y="3311"/>
                </a:lnTo>
                <a:lnTo>
                  <a:pt x="2315" y="3345"/>
                </a:lnTo>
                <a:lnTo>
                  <a:pt x="2350" y="3345"/>
                </a:lnTo>
                <a:lnTo>
                  <a:pt x="2384" y="3415"/>
                </a:lnTo>
                <a:lnTo>
                  <a:pt x="2420" y="3449"/>
                </a:lnTo>
                <a:lnTo>
                  <a:pt x="2454" y="3449"/>
                </a:lnTo>
                <a:lnTo>
                  <a:pt x="2490" y="3449"/>
                </a:lnTo>
                <a:lnTo>
                  <a:pt x="2561" y="3449"/>
                </a:lnTo>
                <a:lnTo>
                  <a:pt x="2594" y="3449"/>
                </a:lnTo>
                <a:lnTo>
                  <a:pt x="2665" y="3380"/>
                </a:lnTo>
                <a:lnTo>
                  <a:pt x="2701" y="3311"/>
                </a:lnTo>
                <a:lnTo>
                  <a:pt x="2701" y="3275"/>
                </a:lnTo>
                <a:lnTo>
                  <a:pt x="2735" y="3240"/>
                </a:lnTo>
                <a:lnTo>
                  <a:pt x="2770" y="3240"/>
                </a:lnTo>
                <a:lnTo>
                  <a:pt x="2805" y="3240"/>
                </a:lnTo>
                <a:lnTo>
                  <a:pt x="2805" y="3275"/>
                </a:lnTo>
                <a:lnTo>
                  <a:pt x="2805" y="3311"/>
                </a:lnTo>
                <a:lnTo>
                  <a:pt x="2805" y="3345"/>
                </a:lnTo>
                <a:lnTo>
                  <a:pt x="2840" y="3311"/>
                </a:lnTo>
                <a:lnTo>
                  <a:pt x="2876" y="3311"/>
                </a:lnTo>
                <a:lnTo>
                  <a:pt x="2876" y="3275"/>
                </a:lnTo>
                <a:lnTo>
                  <a:pt x="2911" y="3171"/>
                </a:lnTo>
                <a:lnTo>
                  <a:pt x="2911" y="3136"/>
                </a:lnTo>
                <a:lnTo>
                  <a:pt x="2945" y="3066"/>
                </a:lnTo>
                <a:lnTo>
                  <a:pt x="2981" y="3032"/>
                </a:lnTo>
                <a:lnTo>
                  <a:pt x="3017" y="2998"/>
                </a:lnTo>
                <a:lnTo>
                  <a:pt x="3017" y="2961"/>
                </a:lnTo>
                <a:lnTo>
                  <a:pt x="3017" y="2927"/>
                </a:lnTo>
                <a:lnTo>
                  <a:pt x="3017" y="2891"/>
                </a:lnTo>
                <a:lnTo>
                  <a:pt x="3017" y="2858"/>
                </a:lnTo>
                <a:lnTo>
                  <a:pt x="3017" y="2787"/>
                </a:lnTo>
                <a:lnTo>
                  <a:pt x="2981" y="2718"/>
                </a:lnTo>
                <a:lnTo>
                  <a:pt x="2981" y="2683"/>
                </a:lnTo>
                <a:lnTo>
                  <a:pt x="2981" y="2648"/>
                </a:lnTo>
                <a:lnTo>
                  <a:pt x="2981" y="2509"/>
                </a:lnTo>
                <a:lnTo>
                  <a:pt x="2981" y="2474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78" name="Freeform 6"/>
          <p:cNvSpPr>
            <a:spLocks noChangeArrowheads="1"/>
          </p:cNvSpPr>
          <p:nvPr/>
        </p:nvSpPr>
        <p:spPr bwMode="auto">
          <a:xfrm>
            <a:off x="9083675" y="4264025"/>
            <a:ext cx="114300" cy="163513"/>
          </a:xfrm>
          <a:custGeom>
            <a:avLst/>
            <a:gdLst>
              <a:gd name="T0" fmla="*/ 0 w 317"/>
              <a:gd name="T1" fmla="*/ 141 h 455"/>
              <a:gd name="T2" fmla="*/ 34 w 317"/>
              <a:gd name="T3" fmla="*/ 174 h 455"/>
              <a:gd name="T4" fmla="*/ 34 w 317"/>
              <a:gd name="T5" fmla="*/ 210 h 455"/>
              <a:gd name="T6" fmla="*/ 34 w 317"/>
              <a:gd name="T7" fmla="*/ 280 h 455"/>
              <a:gd name="T8" fmla="*/ 34 w 317"/>
              <a:gd name="T9" fmla="*/ 314 h 455"/>
              <a:gd name="T10" fmla="*/ 70 w 317"/>
              <a:gd name="T11" fmla="*/ 349 h 455"/>
              <a:gd name="T12" fmla="*/ 104 w 317"/>
              <a:gd name="T13" fmla="*/ 419 h 455"/>
              <a:gd name="T14" fmla="*/ 140 w 317"/>
              <a:gd name="T15" fmla="*/ 419 h 455"/>
              <a:gd name="T16" fmla="*/ 175 w 317"/>
              <a:gd name="T17" fmla="*/ 454 h 455"/>
              <a:gd name="T18" fmla="*/ 211 w 317"/>
              <a:gd name="T19" fmla="*/ 454 h 455"/>
              <a:gd name="T20" fmla="*/ 244 w 317"/>
              <a:gd name="T21" fmla="*/ 349 h 455"/>
              <a:gd name="T22" fmla="*/ 281 w 317"/>
              <a:gd name="T23" fmla="*/ 280 h 455"/>
              <a:gd name="T24" fmla="*/ 281 w 317"/>
              <a:gd name="T25" fmla="*/ 245 h 455"/>
              <a:gd name="T26" fmla="*/ 316 w 317"/>
              <a:gd name="T27" fmla="*/ 141 h 455"/>
              <a:gd name="T28" fmla="*/ 244 w 317"/>
              <a:gd name="T29" fmla="*/ 0 h 455"/>
              <a:gd name="T30" fmla="*/ 175 w 317"/>
              <a:gd name="T31" fmla="*/ 35 h 455"/>
              <a:gd name="T32" fmla="*/ 104 w 317"/>
              <a:gd name="T33" fmla="*/ 71 h 455"/>
              <a:gd name="T34" fmla="*/ 70 w 317"/>
              <a:gd name="T35" fmla="*/ 105 h 455"/>
              <a:gd name="T36" fmla="*/ 34 w 317"/>
              <a:gd name="T37" fmla="*/ 105 h 455"/>
              <a:gd name="T38" fmla="*/ 0 w 317"/>
              <a:gd name="T39" fmla="*/ 141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7" h="455">
                <a:moveTo>
                  <a:pt x="0" y="141"/>
                </a:moveTo>
                <a:lnTo>
                  <a:pt x="34" y="174"/>
                </a:lnTo>
                <a:lnTo>
                  <a:pt x="34" y="210"/>
                </a:lnTo>
                <a:lnTo>
                  <a:pt x="34" y="280"/>
                </a:lnTo>
                <a:lnTo>
                  <a:pt x="34" y="314"/>
                </a:lnTo>
                <a:lnTo>
                  <a:pt x="70" y="349"/>
                </a:lnTo>
                <a:lnTo>
                  <a:pt x="104" y="419"/>
                </a:lnTo>
                <a:lnTo>
                  <a:pt x="140" y="419"/>
                </a:lnTo>
                <a:lnTo>
                  <a:pt x="175" y="454"/>
                </a:lnTo>
                <a:lnTo>
                  <a:pt x="211" y="454"/>
                </a:lnTo>
                <a:lnTo>
                  <a:pt x="244" y="349"/>
                </a:lnTo>
                <a:lnTo>
                  <a:pt x="281" y="280"/>
                </a:lnTo>
                <a:lnTo>
                  <a:pt x="281" y="245"/>
                </a:lnTo>
                <a:lnTo>
                  <a:pt x="316" y="141"/>
                </a:lnTo>
                <a:lnTo>
                  <a:pt x="244" y="0"/>
                </a:lnTo>
                <a:lnTo>
                  <a:pt x="175" y="35"/>
                </a:lnTo>
                <a:lnTo>
                  <a:pt x="104" y="71"/>
                </a:lnTo>
                <a:lnTo>
                  <a:pt x="70" y="105"/>
                </a:lnTo>
                <a:lnTo>
                  <a:pt x="34" y="105"/>
                </a:lnTo>
                <a:lnTo>
                  <a:pt x="0" y="14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79" name="Freeform 7"/>
          <p:cNvSpPr>
            <a:spLocks noChangeArrowheads="1"/>
          </p:cNvSpPr>
          <p:nvPr/>
        </p:nvSpPr>
        <p:spPr bwMode="auto">
          <a:xfrm>
            <a:off x="8112125" y="2971800"/>
            <a:ext cx="1085850" cy="1668463"/>
          </a:xfrm>
          <a:custGeom>
            <a:avLst/>
            <a:gdLst>
              <a:gd name="T0" fmla="*/ 2981 w 3018"/>
              <a:gd name="T1" fmla="*/ 2021 h 4636"/>
              <a:gd name="T2" fmla="*/ 2911 w 3018"/>
              <a:gd name="T3" fmla="*/ 1672 h 4636"/>
              <a:gd name="T4" fmla="*/ 2805 w 3018"/>
              <a:gd name="T5" fmla="*/ 1394 h 4636"/>
              <a:gd name="T6" fmla="*/ 2665 w 3018"/>
              <a:gd name="T7" fmla="*/ 1220 h 4636"/>
              <a:gd name="T8" fmla="*/ 2524 w 3018"/>
              <a:gd name="T9" fmla="*/ 1010 h 4636"/>
              <a:gd name="T10" fmla="*/ 2420 w 3018"/>
              <a:gd name="T11" fmla="*/ 941 h 4636"/>
              <a:gd name="T12" fmla="*/ 2244 w 3018"/>
              <a:gd name="T13" fmla="*/ 801 h 4636"/>
              <a:gd name="T14" fmla="*/ 2174 w 3018"/>
              <a:gd name="T15" fmla="*/ 662 h 4636"/>
              <a:gd name="T16" fmla="*/ 2000 w 3018"/>
              <a:gd name="T17" fmla="*/ 626 h 4636"/>
              <a:gd name="T18" fmla="*/ 1753 w 3018"/>
              <a:gd name="T19" fmla="*/ 557 h 4636"/>
              <a:gd name="T20" fmla="*/ 1508 w 3018"/>
              <a:gd name="T21" fmla="*/ 347 h 4636"/>
              <a:gd name="T22" fmla="*/ 1262 w 3018"/>
              <a:gd name="T23" fmla="*/ 139 h 4636"/>
              <a:gd name="T24" fmla="*/ 1016 w 3018"/>
              <a:gd name="T25" fmla="*/ 70 h 4636"/>
              <a:gd name="T26" fmla="*/ 876 w 3018"/>
              <a:gd name="T27" fmla="*/ 70 h 4636"/>
              <a:gd name="T28" fmla="*/ 983 w 3018"/>
              <a:gd name="T29" fmla="*/ 279 h 4636"/>
              <a:gd name="T30" fmla="*/ 1158 w 3018"/>
              <a:gd name="T31" fmla="*/ 384 h 4636"/>
              <a:gd name="T32" fmla="*/ 1333 w 3018"/>
              <a:gd name="T33" fmla="*/ 626 h 4636"/>
              <a:gd name="T34" fmla="*/ 1299 w 3018"/>
              <a:gd name="T35" fmla="*/ 941 h 4636"/>
              <a:gd name="T36" fmla="*/ 946 w 3018"/>
              <a:gd name="T37" fmla="*/ 941 h 4636"/>
              <a:gd name="T38" fmla="*/ 841 w 3018"/>
              <a:gd name="T39" fmla="*/ 766 h 4636"/>
              <a:gd name="T40" fmla="*/ 701 w 3018"/>
              <a:gd name="T41" fmla="*/ 731 h 4636"/>
              <a:gd name="T42" fmla="*/ 526 w 3018"/>
              <a:gd name="T43" fmla="*/ 801 h 4636"/>
              <a:gd name="T44" fmla="*/ 561 w 3018"/>
              <a:gd name="T45" fmla="*/ 941 h 4636"/>
              <a:gd name="T46" fmla="*/ 456 w 3018"/>
              <a:gd name="T47" fmla="*/ 1149 h 4636"/>
              <a:gd name="T48" fmla="*/ 526 w 3018"/>
              <a:gd name="T49" fmla="*/ 1254 h 4636"/>
              <a:gd name="T50" fmla="*/ 456 w 3018"/>
              <a:gd name="T51" fmla="*/ 1464 h 4636"/>
              <a:gd name="T52" fmla="*/ 350 w 3018"/>
              <a:gd name="T53" fmla="*/ 1604 h 4636"/>
              <a:gd name="T54" fmla="*/ 350 w 3018"/>
              <a:gd name="T55" fmla="*/ 1846 h 4636"/>
              <a:gd name="T56" fmla="*/ 350 w 3018"/>
              <a:gd name="T57" fmla="*/ 2021 h 4636"/>
              <a:gd name="T58" fmla="*/ 245 w 3018"/>
              <a:gd name="T59" fmla="*/ 2125 h 4636"/>
              <a:gd name="T60" fmla="*/ 350 w 3018"/>
              <a:gd name="T61" fmla="*/ 2264 h 4636"/>
              <a:gd name="T62" fmla="*/ 315 w 3018"/>
              <a:gd name="T63" fmla="*/ 2614 h 4636"/>
              <a:gd name="T64" fmla="*/ 281 w 3018"/>
              <a:gd name="T65" fmla="*/ 2858 h 4636"/>
              <a:gd name="T66" fmla="*/ 211 w 3018"/>
              <a:gd name="T67" fmla="*/ 3032 h 4636"/>
              <a:gd name="T68" fmla="*/ 71 w 3018"/>
              <a:gd name="T69" fmla="*/ 3275 h 4636"/>
              <a:gd name="T70" fmla="*/ 0 w 3018"/>
              <a:gd name="T71" fmla="*/ 3415 h 4636"/>
              <a:gd name="T72" fmla="*/ 105 w 3018"/>
              <a:gd name="T73" fmla="*/ 3588 h 4636"/>
              <a:gd name="T74" fmla="*/ 245 w 3018"/>
              <a:gd name="T75" fmla="*/ 3868 h 4636"/>
              <a:gd name="T76" fmla="*/ 211 w 3018"/>
              <a:gd name="T77" fmla="*/ 3972 h 4636"/>
              <a:gd name="T78" fmla="*/ 385 w 3018"/>
              <a:gd name="T79" fmla="*/ 4146 h 4636"/>
              <a:gd name="T80" fmla="*/ 561 w 3018"/>
              <a:gd name="T81" fmla="*/ 4426 h 4636"/>
              <a:gd name="T82" fmla="*/ 632 w 3018"/>
              <a:gd name="T83" fmla="*/ 4599 h 4636"/>
              <a:gd name="T84" fmla="*/ 806 w 3018"/>
              <a:gd name="T85" fmla="*/ 4565 h 4636"/>
              <a:gd name="T86" fmla="*/ 912 w 3018"/>
              <a:gd name="T87" fmla="*/ 4391 h 4636"/>
              <a:gd name="T88" fmla="*/ 946 w 3018"/>
              <a:gd name="T89" fmla="*/ 4217 h 4636"/>
              <a:gd name="T90" fmla="*/ 1087 w 3018"/>
              <a:gd name="T91" fmla="*/ 4042 h 4636"/>
              <a:gd name="T92" fmla="*/ 1228 w 3018"/>
              <a:gd name="T93" fmla="*/ 3868 h 4636"/>
              <a:gd name="T94" fmla="*/ 1367 w 3018"/>
              <a:gd name="T95" fmla="*/ 3624 h 4636"/>
              <a:gd name="T96" fmla="*/ 1508 w 3018"/>
              <a:gd name="T97" fmla="*/ 3484 h 4636"/>
              <a:gd name="T98" fmla="*/ 1613 w 3018"/>
              <a:gd name="T99" fmla="*/ 3275 h 4636"/>
              <a:gd name="T100" fmla="*/ 1893 w 3018"/>
              <a:gd name="T101" fmla="*/ 3240 h 4636"/>
              <a:gd name="T102" fmla="*/ 2104 w 3018"/>
              <a:gd name="T103" fmla="*/ 3171 h 4636"/>
              <a:gd name="T104" fmla="*/ 2139 w 3018"/>
              <a:gd name="T105" fmla="*/ 3240 h 4636"/>
              <a:gd name="T106" fmla="*/ 2279 w 3018"/>
              <a:gd name="T107" fmla="*/ 3311 h 4636"/>
              <a:gd name="T108" fmla="*/ 2454 w 3018"/>
              <a:gd name="T109" fmla="*/ 3449 h 4636"/>
              <a:gd name="T110" fmla="*/ 2701 w 3018"/>
              <a:gd name="T111" fmla="*/ 3311 h 4636"/>
              <a:gd name="T112" fmla="*/ 2805 w 3018"/>
              <a:gd name="T113" fmla="*/ 3275 h 4636"/>
              <a:gd name="T114" fmla="*/ 2876 w 3018"/>
              <a:gd name="T115" fmla="*/ 3275 h 4636"/>
              <a:gd name="T116" fmla="*/ 3017 w 3018"/>
              <a:gd name="T117" fmla="*/ 2998 h 4636"/>
              <a:gd name="T118" fmla="*/ 3017 w 3018"/>
              <a:gd name="T119" fmla="*/ 2787 h 4636"/>
              <a:gd name="T120" fmla="*/ 2981 w 3018"/>
              <a:gd name="T121" fmla="*/ 2474 h 4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018" h="4636">
                <a:moveTo>
                  <a:pt x="2981" y="2474"/>
                </a:moveTo>
                <a:lnTo>
                  <a:pt x="3017" y="2301"/>
                </a:lnTo>
                <a:lnTo>
                  <a:pt x="3017" y="2264"/>
                </a:lnTo>
                <a:lnTo>
                  <a:pt x="2981" y="2230"/>
                </a:lnTo>
                <a:lnTo>
                  <a:pt x="2981" y="2021"/>
                </a:lnTo>
                <a:lnTo>
                  <a:pt x="2981" y="1987"/>
                </a:lnTo>
                <a:lnTo>
                  <a:pt x="2981" y="1951"/>
                </a:lnTo>
                <a:lnTo>
                  <a:pt x="2945" y="1846"/>
                </a:lnTo>
                <a:lnTo>
                  <a:pt x="2945" y="1742"/>
                </a:lnTo>
                <a:lnTo>
                  <a:pt x="2911" y="1672"/>
                </a:lnTo>
                <a:lnTo>
                  <a:pt x="2911" y="1604"/>
                </a:lnTo>
                <a:lnTo>
                  <a:pt x="2876" y="1567"/>
                </a:lnTo>
                <a:lnTo>
                  <a:pt x="2876" y="1533"/>
                </a:lnTo>
                <a:lnTo>
                  <a:pt x="2840" y="1428"/>
                </a:lnTo>
                <a:lnTo>
                  <a:pt x="2805" y="1394"/>
                </a:lnTo>
                <a:lnTo>
                  <a:pt x="2805" y="1359"/>
                </a:lnTo>
                <a:lnTo>
                  <a:pt x="2805" y="1323"/>
                </a:lnTo>
                <a:lnTo>
                  <a:pt x="2701" y="1323"/>
                </a:lnTo>
                <a:lnTo>
                  <a:pt x="2701" y="1254"/>
                </a:lnTo>
                <a:lnTo>
                  <a:pt x="2665" y="1220"/>
                </a:lnTo>
                <a:lnTo>
                  <a:pt x="2665" y="1184"/>
                </a:lnTo>
                <a:lnTo>
                  <a:pt x="2630" y="1149"/>
                </a:lnTo>
                <a:lnTo>
                  <a:pt x="2594" y="1115"/>
                </a:lnTo>
                <a:lnTo>
                  <a:pt x="2561" y="1081"/>
                </a:lnTo>
                <a:lnTo>
                  <a:pt x="2524" y="1010"/>
                </a:lnTo>
                <a:lnTo>
                  <a:pt x="2524" y="976"/>
                </a:lnTo>
                <a:lnTo>
                  <a:pt x="2490" y="941"/>
                </a:lnTo>
                <a:lnTo>
                  <a:pt x="2454" y="976"/>
                </a:lnTo>
                <a:lnTo>
                  <a:pt x="2454" y="941"/>
                </a:lnTo>
                <a:lnTo>
                  <a:pt x="2420" y="941"/>
                </a:lnTo>
                <a:lnTo>
                  <a:pt x="2350" y="870"/>
                </a:lnTo>
                <a:lnTo>
                  <a:pt x="2315" y="870"/>
                </a:lnTo>
                <a:lnTo>
                  <a:pt x="2279" y="836"/>
                </a:lnTo>
                <a:lnTo>
                  <a:pt x="2244" y="836"/>
                </a:lnTo>
                <a:lnTo>
                  <a:pt x="2244" y="801"/>
                </a:lnTo>
                <a:lnTo>
                  <a:pt x="2244" y="766"/>
                </a:lnTo>
                <a:lnTo>
                  <a:pt x="2210" y="766"/>
                </a:lnTo>
                <a:lnTo>
                  <a:pt x="2210" y="731"/>
                </a:lnTo>
                <a:lnTo>
                  <a:pt x="2174" y="697"/>
                </a:lnTo>
                <a:lnTo>
                  <a:pt x="2174" y="662"/>
                </a:lnTo>
                <a:lnTo>
                  <a:pt x="2139" y="697"/>
                </a:lnTo>
                <a:lnTo>
                  <a:pt x="2068" y="731"/>
                </a:lnTo>
                <a:lnTo>
                  <a:pt x="2068" y="697"/>
                </a:lnTo>
                <a:lnTo>
                  <a:pt x="2034" y="662"/>
                </a:lnTo>
                <a:lnTo>
                  <a:pt x="2000" y="626"/>
                </a:lnTo>
                <a:lnTo>
                  <a:pt x="1963" y="593"/>
                </a:lnTo>
                <a:lnTo>
                  <a:pt x="1893" y="593"/>
                </a:lnTo>
                <a:lnTo>
                  <a:pt x="1860" y="593"/>
                </a:lnTo>
                <a:lnTo>
                  <a:pt x="1789" y="593"/>
                </a:lnTo>
                <a:lnTo>
                  <a:pt x="1753" y="557"/>
                </a:lnTo>
                <a:lnTo>
                  <a:pt x="1718" y="523"/>
                </a:lnTo>
                <a:lnTo>
                  <a:pt x="1649" y="487"/>
                </a:lnTo>
                <a:lnTo>
                  <a:pt x="1578" y="418"/>
                </a:lnTo>
                <a:lnTo>
                  <a:pt x="1543" y="384"/>
                </a:lnTo>
                <a:lnTo>
                  <a:pt x="1508" y="347"/>
                </a:lnTo>
                <a:lnTo>
                  <a:pt x="1473" y="313"/>
                </a:lnTo>
                <a:lnTo>
                  <a:pt x="1402" y="244"/>
                </a:lnTo>
                <a:lnTo>
                  <a:pt x="1367" y="209"/>
                </a:lnTo>
                <a:lnTo>
                  <a:pt x="1299" y="174"/>
                </a:lnTo>
                <a:lnTo>
                  <a:pt x="1262" y="139"/>
                </a:lnTo>
                <a:lnTo>
                  <a:pt x="1228" y="139"/>
                </a:lnTo>
                <a:lnTo>
                  <a:pt x="1192" y="139"/>
                </a:lnTo>
                <a:lnTo>
                  <a:pt x="1087" y="139"/>
                </a:lnTo>
                <a:lnTo>
                  <a:pt x="1051" y="104"/>
                </a:lnTo>
                <a:lnTo>
                  <a:pt x="1016" y="70"/>
                </a:lnTo>
                <a:lnTo>
                  <a:pt x="946" y="34"/>
                </a:lnTo>
                <a:lnTo>
                  <a:pt x="946" y="0"/>
                </a:lnTo>
                <a:lnTo>
                  <a:pt x="912" y="0"/>
                </a:lnTo>
                <a:lnTo>
                  <a:pt x="876" y="34"/>
                </a:lnTo>
                <a:lnTo>
                  <a:pt x="876" y="70"/>
                </a:lnTo>
                <a:lnTo>
                  <a:pt x="912" y="104"/>
                </a:lnTo>
                <a:lnTo>
                  <a:pt x="912" y="139"/>
                </a:lnTo>
                <a:lnTo>
                  <a:pt x="912" y="209"/>
                </a:lnTo>
                <a:lnTo>
                  <a:pt x="946" y="244"/>
                </a:lnTo>
                <a:lnTo>
                  <a:pt x="983" y="279"/>
                </a:lnTo>
                <a:lnTo>
                  <a:pt x="983" y="313"/>
                </a:lnTo>
                <a:lnTo>
                  <a:pt x="1016" y="313"/>
                </a:lnTo>
                <a:lnTo>
                  <a:pt x="1051" y="347"/>
                </a:lnTo>
                <a:lnTo>
                  <a:pt x="1122" y="347"/>
                </a:lnTo>
                <a:lnTo>
                  <a:pt x="1158" y="384"/>
                </a:lnTo>
                <a:lnTo>
                  <a:pt x="1158" y="418"/>
                </a:lnTo>
                <a:lnTo>
                  <a:pt x="1228" y="452"/>
                </a:lnTo>
                <a:lnTo>
                  <a:pt x="1262" y="487"/>
                </a:lnTo>
                <a:lnTo>
                  <a:pt x="1299" y="593"/>
                </a:lnTo>
                <a:lnTo>
                  <a:pt x="1333" y="626"/>
                </a:lnTo>
                <a:lnTo>
                  <a:pt x="1333" y="731"/>
                </a:lnTo>
                <a:lnTo>
                  <a:pt x="1367" y="801"/>
                </a:lnTo>
                <a:lnTo>
                  <a:pt x="1367" y="836"/>
                </a:lnTo>
                <a:lnTo>
                  <a:pt x="1367" y="906"/>
                </a:lnTo>
                <a:lnTo>
                  <a:pt x="1299" y="941"/>
                </a:lnTo>
                <a:lnTo>
                  <a:pt x="1262" y="941"/>
                </a:lnTo>
                <a:lnTo>
                  <a:pt x="1158" y="941"/>
                </a:lnTo>
                <a:lnTo>
                  <a:pt x="1016" y="941"/>
                </a:lnTo>
                <a:lnTo>
                  <a:pt x="983" y="941"/>
                </a:lnTo>
                <a:lnTo>
                  <a:pt x="946" y="941"/>
                </a:lnTo>
                <a:lnTo>
                  <a:pt x="912" y="941"/>
                </a:lnTo>
                <a:lnTo>
                  <a:pt x="876" y="941"/>
                </a:lnTo>
                <a:lnTo>
                  <a:pt x="876" y="906"/>
                </a:lnTo>
                <a:lnTo>
                  <a:pt x="876" y="836"/>
                </a:lnTo>
                <a:lnTo>
                  <a:pt x="841" y="766"/>
                </a:lnTo>
                <a:lnTo>
                  <a:pt x="806" y="697"/>
                </a:lnTo>
                <a:lnTo>
                  <a:pt x="772" y="697"/>
                </a:lnTo>
                <a:lnTo>
                  <a:pt x="736" y="697"/>
                </a:lnTo>
                <a:lnTo>
                  <a:pt x="701" y="697"/>
                </a:lnTo>
                <a:lnTo>
                  <a:pt x="701" y="731"/>
                </a:lnTo>
                <a:lnTo>
                  <a:pt x="701" y="766"/>
                </a:lnTo>
                <a:lnTo>
                  <a:pt x="666" y="801"/>
                </a:lnTo>
                <a:lnTo>
                  <a:pt x="632" y="836"/>
                </a:lnTo>
                <a:lnTo>
                  <a:pt x="561" y="801"/>
                </a:lnTo>
                <a:lnTo>
                  <a:pt x="526" y="801"/>
                </a:lnTo>
                <a:lnTo>
                  <a:pt x="526" y="836"/>
                </a:lnTo>
                <a:lnTo>
                  <a:pt x="490" y="870"/>
                </a:lnTo>
                <a:lnTo>
                  <a:pt x="526" y="906"/>
                </a:lnTo>
                <a:lnTo>
                  <a:pt x="561" y="906"/>
                </a:lnTo>
                <a:lnTo>
                  <a:pt x="561" y="941"/>
                </a:lnTo>
                <a:lnTo>
                  <a:pt x="561" y="976"/>
                </a:lnTo>
                <a:lnTo>
                  <a:pt x="526" y="1010"/>
                </a:lnTo>
                <a:lnTo>
                  <a:pt x="490" y="1044"/>
                </a:lnTo>
                <a:lnTo>
                  <a:pt x="456" y="1081"/>
                </a:lnTo>
                <a:lnTo>
                  <a:pt x="456" y="1149"/>
                </a:lnTo>
                <a:lnTo>
                  <a:pt x="456" y="1184"/>
                </a:lnTo>
                <a:lnTo>
                  <a:pt x="490" y="1184"/>
                </a:lnTo>
                <a:lnTo>
                  <a:pt x="526" y="1184"/>
                </a:lnTo>
                <a:lnTo>
                  <a:pt x="526" y="1220"/>
                </a:lnTo>
                <a:lnTo>
                  <a:pt x="526" y="1254"/>
                </a:lnTo>
                <a:lnTo>
                  <a:pt x="526" y="1323"/>
                </a:lnTo>
                <a:lnTo>
                  <a:pt x="561" y="1323"/>
                </a:lnTo>
                <a:lnTo>
                  <a:pt x="561" y="1394"/>
                </a:lnTo>
                <a:lnTo>
                  <a:pt x="456" y="1428"/>
                </a:lnTo>
                <a:lnTo>
                  <a:pt x="456" y="1464"/>
                </a:lnTo>
                <a:lnTo>
                  <a:pt x="421" y="1498"/>
                </a:lnTo>
                <a:lnTo>
                  <a:pt x="385" y="1498"/>
                </a:lnTo>
                <a:lnTo>
                  <a:pt x="385" y="1533"/>
                </a:lnTo>
                <a:lnTo>
                  <a:pt x="385" y="1567"/>
                </a:lnTo>
                <a:lnTo>
                  <a:pt x="350" y="1604"/>
                </a:lnTo>
                <a:lnTo>
                  <a:pt x="350" y="1638"/>
                </a:lnTo>
                <a:lnTo>
                  <a:pt x="350" y="1742"/>
                </a:lnTo>
                <a:lnTo>
                  <a:pt x="350" y="1777"/>
                </a:lnTo>
                <a:lnTo>
                  <a:pt x="385" y="1846"/>
                </a:lnTo>
                <a:lnTo>
                  <a:pt x="350" y="1846"/>
                </a:lnTo>
                <a:lnTo>
                  <a:pt x="315" y="1846"/>
                </a:lnTo>
                <a:lnTo>
                  <a:pt x="315" y="1881"/>
                </a:lnTo>
                <a:lnTo>
                  <a:pt x="315" y="1917"/>
                </a:lnTo>
                <a:lnTo>
                  <a:pt x="315" y="1951"/>
                </a:lnTo>
                <a:lnTo>
                  <a:pt x="350" y="2021"/>
                </a:lnTo>
                <a:lnTo>
                  <a:pt x="281" y="2021"/>
                </a:lnTo>
                <a:lnTo>
                  <a:pt x="211" y="2021"/>
                </a:lnTo>
                <a:lnTo>
                  <a:pt x="211" y="2055"/>
                </a:lnTo>
                <a:lnTo>
                  <a:pt x="245" y="2091"/>
                </a:lnTo>
                <a:lnTo>
                  <a:pt x="245" y="2125"/>
                </a:lnTo>
                <a:lnTo>
                  <a:pt x="245" y="2195"/>
                </a:lnTo>
                <a:lnTo>
                  <a:pt x="281" y="2195"/>
                </a:lnTo>
                <a:lnTo>
                  <a:pt x="281" y="2230"/>
                </a:lnTo>
                <a:lnTo>
                  <a:pt x="315" y="2230"/>
                </a:lnTo>
                <a:lnTo>
                  <a:pt x="350" y="2264"/>
                </a:lnTo>
                <a:lnTo>
                  <a:pt x="350" y="2369"/>
                </a:lnTo>
                <a:lnTo>
                  <a:pt x="350" y="2439"/>
                </a:lnTo>
                <a:lnTo>
                  <a:pt x="350" y="2509"/>
                </a:lnTo>
                <a:lnTo>
                  <a:pt x="350" y="2543"/>
                </a:lnTo>
                <a:lnTo>
                  <a:pt x="315" y="2614"/>
                </a:lnTo>
                <a:lnTo>
                  <a:pt x="315" y="2648"/>
                </a:lnTo>
                <a:lnTo>
                  <a:pt x="315" y="2718"/>
                </a:lnTo>
                <a:lnTo>
                  <a:pt x="315" y="2752"/>
                </a:lnTo>
                <a:lnTo>
                  <a:pt x="315" y="2822"/>
                </a:lnTo>
                <a:lnTo>
                  <a:pt x="281" y="2858"/>
                </a:lnTo>
                <a:lnTo>
                  <a:pt x="281" y="2927"/>
                </a:lnTo>
                <a:lnTo>
                  <a:pt x="245" y="2927"/>
                </a:lnTo>
                <a:lnTo>
                  <a:pt x="245" y="2961"/>
                </a:lnTo>
                <a:lnTo>
                  <a:pt x="245" y="2998"/>
                </a:lnTo>
                <a:lnTo>
                  <a:pt x="211" y="3032"/>
                </a:lnTo>
                <a:lnTo>
                  <a:pt x="140" y="3032"/>
                </a:lnTo>
                <a:lnTo>
                  <a:pt x="140" y="3066"/>
                </a:lnTo>
                <a:lnTo>
                  <a:pt x="140" y="3101"/>
                </a:lnTo>
                <a:lnTo>
                  <a:pt x="105" y="3136"/>
                </a:lnTo>
                <a:lnTo>
                  <a:pt x="71" y="3275"/>
                </a:lnTo>
                <a:lnTo>
                  <a:pt x="71" y="3380"/>
                </a:lnTo>
                <a:lnTo>
                  <a:pt x="71" y="3415"/>
                </a:lnTo>
                <a:lnTo>
                  <a:pt x="0" y="3345"/>
                </a:lnTo>
                <a:lnTo>
                  <a:pt x="0" y="3380"/>
                </a:lnTo>
                <a:lnTo>
                  <a:pt x="0" y="3415"/>
                </a:lnTo>
                <a:lnTo>
                  <a:pt x="0" y="3484"/>
                </a:lnTo>
                <a:lnTo>
                  <a:pt x="34" y="3519"/>
                </a:lnTo>
                <a:lnTo>
                  <a:pt x="71" y="3519"/>
                </a:lnTo>
                <a:lnTo>
                  <a:pt x="105" y="3555"/>
                </a:lnTo>
                <a:lnTo>
                  <a:pt x="105" y="3588"/>
                </a:lnTo>
                <a:lnTo>
                  <a:pt x="140" y="3659"/>
                </a:lnTo>
                <a:lnTo>
                  <a:pt x="175" y="3763"/>
                </a:lnTo>
                <a:lnTo>
                  <a:pt x="211" y="3798"/>
                </a:lnTo>
                <a:lnTo>
                  <a:pt x="211" y="3833"/>
                </a:lnTo>
                <a:lnTo>
                  <a:pt x="245" y="3868"/>
                </a:lnTo>
                <a:lnTo>
                  <a:pt x="211" y="3902"/>
                </a:lnTo>
                <a:lnTo>
                  <a:pt x="211" y="3938"/>
                </a:lnTo>
                <a:lnTo>
                  <a:pt x="175" y="3938"/>
                </a:lnTo>
                <a:lnTo>
                  <a:pt x="175" y="3972"/>
                </a:lnTo>
                <a:lnTo>
                  <a:pt x="211" y="3972"/>
                </a:lnTo>
                <a:lnTo>
                  <a:pt x="245" y="4008"/>
                </a:lnTo>
                <a:lnTo>
                  <a:pt x="281" y="4008"/>
                </a:lnTo>
                <a:lnTo>
                  <a:pt x="315" y="4042"/>
                </a:lnTo>
                <a:lnTo>
                  <a:pt x="385" y="4112"/>
                </a:lnTo>
                <a:lnTo>
                  <a:pt x="385" y="4146"/>
                </a:lnTo>
                <a:lnTo>
                  <a:pt x="421" y="4181"/>
                </a:lnTo>
                <a:lnTo>
                  <a:pt x="421" y="4217"/>
                </a:lnTo>
                <a:lnTo>
                  <a:pt x="490" y="4321"/>
                </a:lnTo>
                <a:lnTo>
                  <a:pt x="561" y="4391"/>
                </a:lnTo>
                <a:lnTo>
                  <a:pt x="561" y="4426"/>
                </a:lnTo>
                <a:lnTo>
                  <a:pt x="596" y="4459"/>
                </a:lnTo>
                <a:lnTo>
                  <a:pt x="561" y="4530"/>
                </a:lnTo>
                <a:lnTo>
                  <a:pt x="561" y="4599"/>
                </a:lnTo>
                <a:lnTo>
                  <a:pt x="596" y="4599"/>
                </a:lnTo>
                <a:lnTo>
                  <a:pt x="632" y="4599"/>
                </a:lnTo>
                <a:lnTo>
                  <a:pt x="666" y="4635"/>
                </a:lnTo>
                <a:lnTo>
                  <a:pt x="701" y="4635"/>
                </a:lnTo>
                <a:lnTo>
                  <a:pt x="736" y="4635"/>
                </a:lnTo>
                <a:lnTo>
                  <a:pt x="772" y="4599"/>
                </a:lnTo>
                <a:lnTo>
                  <a:pt x="806" y="4565"/>
                </a:lnTo>
                <a:lnTo>
                  <a:pt x="806" y="4530"/>
                </a:lnTo>
                <a:lnTo>
                  <a:pt x="841" y="4530"/>
                </a:lnTo>
                <a:lnTo>
                  <a:pt x="841" y="4459"/>
                </a:lnTo>
                <a:lnTo>
                  <a:pt x="876" y="4426"/>
                </a:lnTo>
                <a:lnTo>
                  <a:pt x="912" y="4391"/>
                </a:lnTo>
                <a:lnTo>
                  <a:pt x="912" y="4356"/>
                </a:lnTo>
                <a:lnTo>
                  <a:pt x="912" y="4321"/>
                </a:lnTo>
                <a:lnTo>
                  <a:pt x="912" y="4285"/>
                </a:lnTo>
                <a:lnTo>
                  <a:pt x="946" y="4252"/>
                </a:lnTo>
                <a:lnTo>
                  <a:pt x="946" y="4217"/>
                </a:lnTo>
                <a:lnTo>
                  <a:pt x="983" y="4181"/>
                </a:lnTo>
                <a:lnTo>
                  <a:pt x="1016" y="4146"/>
                </a:lnTo>
                <a:lnTo>
                  <a:pt x="1051" y="4078"/>
                </a:lnTo>
                <a:lnTo>
                  <a:pt x="1087" y="4078"/>
                </a:lnTo>
                <a:lnTo>
                  <a:pt x="1087" y="4042"/>
                </a:lnTo>
                <a:lnTo>
                  <a:pt x="1122" y="4008"/>
                </a:lnTo>
                <a:lnTo>
                  <a:pt x="1158" y="3972"/>
                </a:lnTo>
                <a:lnTo>
                  <a:pt x="1192" y="3938"/>
                </a:lnTo>
                <a:lnTo>
                  <a:pt x="1192" y="3902"/>
                </a:lnTo>
                <a:lnTo>
                  <a:pt x="1228" y="3868"/>
                </a:lnTo>
                <a:lnTo>
                  <a:pt x="1262" y="3763"/>
                </a:lnTo>
                <a:lnTo>
                  <a:pt x="1262" y="3729"/>
                </a:lnTo>
                <a:lnTo>
                  <a:pt x="1299" y="3694"/>
                </a:lnTo>
                <a:lnTo>
                  <a:pt x="1333" y="3659"/>
                </a:lnTo>
                <a:lnTo>
                  <a:pt x="1367" y="3624"/>
                </a:lnTo>
                <a:lnTo>
                  <a:pt x="1402" y="3588"/>
                </a:lnTo>
                <a:lnTo>
                  <a:pt x="1438" y="3555"/>
                </a:lnTo>
                <a:lnTo>
                  <a:pt x="1473" y="3555"/>
                </a:lnTo>
                <a:lnTo>
                  <a:pt x="1508" y="3519"/>
                </a:lnTo>
                <a:lnTo>
                  <a:pt x="1508" y="3484"/>
                </a:lnTo>
                <a:lnTo>
                  <a:pt x="1508" y="3449"/>
                </a:lnTo>
                <a:lnTo>
                  <a:pt x="1508" y="3415"/>
                </a:lnTo>
                <a:lnTo>
                  <a:pt x="1543" y="3345"/>
                </a:lnTo>
                <a:lnTo>
                  <a:pt x="1543" y="3311"/>
                </a:lnTo>
                <a:lnTo>
                  <a:pt x="1613" y="3275"/>
                </a:lnTo>
                <a:lnTo>
                  <a:pt x="1684" y="3240"/>
                </a:lnTo>
                <a:lnTo>
                  <a:pt x="1718" y="3240"/>
                </a:lnTo>
                <a:lnTo>
                  <a:pt x="1789" y="3240"/>
                </a:lnTo>
                <a:lnTo>
                  <a:pt x="1860" y="3240"/>
                </a:lnTo>
                <a:lnTo>
                  <a:pt x="1893" y="3240"/>
                </a:lnTo>
                <a:lnTo>
                  <a:pt x="1929" y="3275"/>
                </a:lnTo>
                <a:lnTo>
                  <a:pt x="1963" y="3275"/>
                </a:lnTo>
                <a:lnTo>
                  <a:pt x="2000" y="3311"/>
                </a:lnTo>
                <a:lnTo>
                  <a:pt x="2104" y="3101"/>
                </a:lnTo>
                <a:lnTo>
                  <a:pt x="2104" y="3171"/>
                </a:lnTo>
                <a:lnTo>
                  <a:pt x="2104" y="3240"/>
                </a:lnTo>
                <a:lnTo>
                  <a:pt x="2104" y="3275"/>
                </a:lnTo>
                <a:lnTo>
                  <a:pt x="2104" y="3311"/>
                </a:lnTo>
                <a:lnTo>
                  <a:pt x="2139" y="3275"/>
                </a:lnTo>
                <a:lnTo>
                  <a:pt x="2139" y="3240"/>
                </a:lnTo>
                <a:lnTo>
                  <a:pt x="2174" y="3206"/>
                </a:lnTo>
                <a:lnTo>
                  <a:pt x="2174" y="3240"/>
                </a:lnTo>
                <a:lnTo>
                  <a:pt x="2210" y="3275"/>
                </a:lnTo>
                <a:lnTo>
                  <a:pt x="2210" y="3311"/>
                </a:lnTo>
                <a:lnTo>
                  <a:pt x="2279" y="3311"/>
                </a:lnTo>
                <a:lnTo>
                  <a:pt x="2315" y="3345"/>
                </a:lnTo>
                <a:lnTo>
                  <a:pt x="2350" y="3345"/>
                </a:lnTo>
                <a:lnTo>
                  <a:pt x="2384" y="3415"/>
                </a:lnTo>
                <a:lnTo>
                  <a:pt x="2420" y="3449"/>
                </a:lnTo>
                <a:lnTo>
                  <a:pt x="2454" y="3449"/>
                </a:lnTo>
                <a:lnTo>
                  <a:pt x="2490" y="3449"/>
                </a:lnTo>
                <a:lnTo>
                  <a:pt x="2561" y="3449"/>
                </a:lnTo>
                <a:lnTo>
                  <a:pt x="2594" y="3449"/>
                </a:lnTo>
                <a:lnTo>
                  <a:pt x="2665" y="3380"/>
                </a:lnTo>
                <a:lnTo>
                  <a:pt x="2701" y="3311"/>
                </a:lnTo>
                <a:lnTo>
                  <a:pt x="2701" y="3275"/>
                </a:lnTo>
                <a:lnTo>
                  <a:pt x="2735" y="3240"/>
                </a:lnTo>
                <a:lnTo>
                  <a:pt x="2770" y="3240"/>
                </a:lnTo>
                <a:lnTo>
                  <a:pt x="2805" y="3240"/>
                </a:lnTo>
                <a:lnTo>
                  <a:pt x="2805" y="3275"/>
                </a:lnTo>
                <a:lnTo>
                  <a:pt x="2805" y="3311"/>
                </a:lnTo>
                <a:lnTo>
                  <a:pt x="2805" y="3345"/>
                </a:lnTo>
                <a:lnTo>
                  <a:pt x="2840" y="3311"/>
                </a:lnTo>
                <a:lnTo>
                  <a:pt x="2876" y="3311"/>
                </a:lnTo>
                <a:lnTo>
                  <a:pt x="2876" y="3275"/>
                </a:lnTo>
                <a:lnTo>
                  <a:pt x="2911" y="3171"/>
                </a:lnTo>
                <a:lnTo>
                  <a:pt x="2911" y="3136"/>
                </a:lnTo>
                <a:lnTo>
                  <a:pt x="2945" y="3066"/>
                </a:lnTo>
                <a:lnTo>
                  <a:pt x="2981" y="3032"/>
                </a:lnTo>
                <a:lnTo>
                  <a:pt x="3017" y="2998"/>
                </a:lnTo>
                <a:lnTo>
                  <a:pt x="3017" y="2961"/>
                </a:lnTo>
                <a:lnTo>
                  <a:pt x="3017" y="2927"/>
                </a:lnTo>
                <a:lnTo>
                  <a:pt x="3017" y="2891"/>
                </a:lnTo>
                <a:lnTo>
                  <a:pt x="3017" y="2858"/>
                </a:lnTo>
                <a:lnTo>
                  <a:pt x="3017" y="2787"/>
                </a:lnTo>
                <a:lnTo>
                  <a:pt x="2981" y="2718"/>
                </a:lnTo>
                <a:lnTo>
                  <a:pt x="2981" y="2683"/>
                </a:lnTo>
                <a:lnTo>
                  <a:pt x="2981" y="2648"/>
                </a:lnTo>
                <a:lnTo>
                  <a:pt x="2981" y="2509"/>
                </a:lnTo>
                <a:lnTo>
                  <a:pt x="2981" y="247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0" name="Freeform 8"/>
          <p:cNvSpPr>
            <a:spLocks noChangeArrowheads="1"/>
          </p:cNvSpPr>
          <p:nvPr/>
        </p:nvSpPr>
        <p:spPr bwMode="auto">
          <a:xfrm>
            <a:off x="5713413" y="5519738"/>
            <a:ext cx="227012" cy="539750"/>
          </a:xfrm>
          <a:custGeom>
            <a:avLst/>
            <a:gdLst>
              <a:gd name="T0" fmla="*/ 420 w 632"/>
              <a:gd name="T1" fmla="*/ 34 h 1499"/>
              <a:gd name="T2" fmla="*/ 420 w 632"/>
              <a:gd name="T3" fmla="*/ 175 h 1499"/>
              <a:gd name="T4" fmla="*/ 385 w 632"/>
              <a:gd name="T5" fmla="*/ 243 h 1499"/>
              <a:gd name="T6" fmla="*/ 314 w 632"/>
              <a:gd name="T7" fmla="*/ 314 h 1499"/>
              <a:gd name="T8" fmla="*/ 245 w 632"/>
              <a:gd name="T9" fmla="*/ 417 h 1499"/>
              <a:gd name="T10" fmla="*/ 210 w 632"/>
              <a:gd name="T11" fmla="*/ 453 h 1499"/>
              <a:gd name="T12" fmla="*/ 140 w 632"/>
              <a:gd name="T13" fmla="*/ 488 h 1499"/>
              <a:gd name="T14" fmla="*/ 105 w 632"/>
              <a:gd name="T15" fmla="*/ 556 h 1499"/>
              <a:gd name="T16" fmla="*/ 34 w 632"/>
              <a:gd name="T17" fmla="*/ 593 h 1499"/>
              <a:gd name="T18" fmla="*/ 34 w 632"/>
              <a:gd name="T19" fmla="*/ 697 h 1499"/>
              <a:gd name="T20" fmla="*/ 0 w 632"/>
              <a:gd name="T21" fmla="*/ 801 h 1499"/>
              <a:gd name="T22" fmla="*/ 70 w 632"/>
              <a:gd name="T23" fmla="*/ 906 h 1499"/>
              <a:gd name="T24" fmla="*/ 70 w 632"/>
              <a:gd name="T25" fmla="*/ 976 h 1499"/>
              <a:gd name="T26" fmla="*/ 34 w 632"/>
              <a:gd name="T27" fmla="*/ 1045 h 1499"/>
              <a:gd name="T28" fmla="*/ 0 w 632"/>
              <a:gd name="T29" fmla="*/ 1185 h 1499"/>
              <a:gd name="T30" fmla="*/ 0 w 632"/>
              <a:gd name="T31" fmla="*/ 1254 h 1499"/>
              <a:gd name="T32" fmla="*/ 34 w 632"/>
              <a:gd name="T33" fmla="*/ 1290 h 1499"/>
              <a:gd name="T34" fmla="*/ 105 w 632"/>
              <a:gd name="T35" fmla="*/ 1428 h 1499"/>
              <a:gd name="T36" fmla="*/ 174 w 632"/>
              <a:gd name="T37" fmla="*/ 1463 h 1499"/>
              <a:gd name="T38" fmla="*/ 245 w 632"/>
              <a:gd name="T39" fmla="*/ 1463 h 1499"/>
              <a:gd name="T40" fmla="*/ 314 w 632"/>
              <a:gd name="T41" fmla="*/ 1395 h 1499"/>
              <a:gd name="T42" fmla="*/ 420 w 632"/>
              <a:gd name="T43" fmla="*/ 1359 h 1499"/>
              <a:gd name="T44" fmla="*/ 420 w 632"/>
              <a:gd name="T45" fmla="*/ 1254 h 1499"/>
              <a:gd name="T46" fmla="*/ 490 w 632"/>
              <a:gd name="T47" fmla="*/ 1150 h 1499"/>
              <a:gd name="T48" fmla="*/ 490 w 632"/>
              <a:gd name="T49" fmla="*/ 1045 h 1499"/>
              <a:gd name="T50" fmla="*/ 490 w 632"/>
              <a:gd name="T51" fmla="*/ 906 h 1499"/>
              <a:gd name="T52" fmla="*/ 526 w 632"/>
              <a:gd name="T53" fmla="*/ 836 h 1499"/>
              <a:gd name="T54" fmla="*/ 526 w 632"/>
              <a:gd name="T55" fmla="*/ 697 h 1499"/>
              <a:gd name="T56" fmla="*/ 561 w 632"/>
              <a:gd name="T57" fmla="*/ 627 h 1499"/>
              <a:gd name="T58" fmla="*/ 561 w 632"/>
              <a:gd name="T59" fmla="*/ 523 h 1499"/>
              <a:gd name="T60" fmla="*/ 597 w 632"/>
              <a:gd name="T61" fmla="*/ 383 h 1499"/>
              <a:gd name="T62" fmla="*/ 631 w 632"/>
              <a:gd name="T63" fmla="*/ 279 h 1499"/>
              <a:gd name="T64" fmla="*/ 631 w 632"/>
              <a:gd name="T65" fmla="*/ 209 h 1499"/>
              <a:gd name="T66" fmla="*/ 561 w 632"/>
              <a:gd name="T67" fmla="*/ 139 h 1499"/>
              <a:gd name="T68" fmla="*/ 490 w 632"/>
              <a:gd name="T69" fmla="*/ 34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32" h="1499">
                <a:moveTo>
                  <a:pt x="457" y="0"/>
                </a:moveTo>
                <a:lnTo>
                  <a:pt x="420" y="34"/>
                </a:lnTo>
                <a:lnTo>
                  <a:pt x="420" y="104"/>
                </a:lnTo>
                <a:lnTo>
                  <a:pt x="420" y="175"/>
                </a:lnTo>
                <a:lnTo>
                  <a:pt x="385" y="209"/>
                </a:lnTo>
                <a:lnTo>
                  <a:pt x="385" y="243"/>
                </a:lnTo>
                <a:lnTo>
                  <a:pt x="350" y="279"/>
                </a:lnTo>
                <a:lnTo>
                  <a:pt x="314" y="314"/>
                </a:lnTo>
                <a:lnTo>
                  <a:pt x="281" y="383"/>
                </a:lnTo>
                <a:lnTo>
                  <a:pt x="245" y="417"/>
                </a:lnTo>
                <a:lnTo>
                  <a:pt x="245" y="453"/>
                </a:lnTo>
                <a:lnTo>
                  <a:pt x="210" y="453"/>
                </a:lnTo>
                <a:lnTo>
                  <a:pt x="174" y="488"/>
                </a:lnTo>
                <a:lnTo>
                  <a:pt x="140" y="488"/>
                </a:lnTo>
                <a:lnTo>
                  <a:pt x="105" y="523"/>
                </a:lnTo>
                <a:lnTo>
                  <a:pt x="105" y="556"/>
                </a:lnTo>
                <a:lnTo>
                  <a:pt x="105" y="593"/>
                </a:lnTo>
                <a:lnTo>
                  <a:pt x="34" y="593"/>
                </a:lnTo>
                <a:lnTo>
                  <a:pt x="34" y="627"/>
                </a:lnTo>
                <a:lnTo>
                  <a:pt x="34" y="697"/>
                </a:lnTo>
                <a:lnTo>
                  <a:pt x="0" y="697"/>
                </a:lnTo>
                <a:lnTo>
                  <a:pt x="0" y="801"/>
                </a:lnTo>
                <a:lnTo>
                  <a:pt x="34" y="836"/>
                </a:lnTo>
                <a:lnTo>
                  <a:pt x="70" y="906"/>
                </a:lnTo>
                <a:lnTo>
                  <a:pt x="70" y="940"/>
                </a:lnTo>
                <a:lnTo>
                  <a:pt x="70" y="976"/>
                </a:lnTo>
                <a:lnTo>
                  <a:pt x="70" y="1011"/>
                </a:lnTo>
                <a:lnTo>
                  <a:pt x="34" y="1045"/>
                </a:lnTo>
                <a:lnTo>
                  <a:pt x="34" y="1115"/>
                </a:lnTo>
                <a:lnTo>
                  <a:pt x="0" y="1185"/>
                </a:lnTo>
                <a:lnTo>
                  <a:pt x="0" y="1220"/>
                </a:lnTo>
                <a:lnTo>
                  <a:pt x="0" y="1254"/>
                </a:lnTo>
                <a:lnTo>
                  <a:pt x="34" y="1254"/>
                </a:lnTo>
                <a:lnTo>
                  <a:pt x="34" y="1290"/>
                </a:lnTo>
                <a:lnTo>
                  <a:pt x="70" y="1395"/>
                </a:lnTo>
                <a:lnTo>
                  <a:pt x="105" y="1428"/>
                </a:lnTo>
                <a:lnTo>
                  <a:pt x="140" y="1463"/>
                </a:lnTo>
                <a:lnTo>
                  <a:pt x="174" y="1463"/>
                </a:lnTo>
                <a:lnTo>
                  <a:pt x="210" y="1498"/>
                </a:lnTo>
                <a:lnTo>
                  <a:pt x="245" y="1463"/>
                </a:lnTo>
                <a:lnTo>
                  <a:pt x="281" y="1428"/>
                </a:lnTo>
                <a:lnTo>
                  <a:pt x="314" y="1395"/>
                </a:lnTo>
                <a:lnTo>
                  <a:pt x="385" y="1395"/>
                </a:lnTo>
                <a:lnTo>
                  <a:pt x="420" y="1359"/>
                </a:lnTo>
                <a:lnTo>
                  <a:pt x="420" y="1324"/>
                </a:lnTo>
                <a:lnTo>
                  <a:pt x="420" y="1254"/>
                </a:lnTo>
                <a:lnTo>
                  <a:pt x="457" y="1185"/>
                </a:lnTo>
                <a:lnTo>
                  <a:pt x="490" y="1150"/>
                </a:lnTo>
                <a:lnTo>
                  <a:pt x="490" y="1080"/>
                </a:lnTo>
                <a:lnTo>
                  <a:pt x="490" y="1045"/>
                </a:lnTo>
                <a:lnTo>
                  <a:pt x="490" y="976"/>
                </a:lnTo>
                <a:lnTo>
                  <a:pt x="490" y="906"/>
                </a:lnTo>
                <a:lnTo>
                  <a:pt x="526" y="872"/>
                </a:lnTo>
                <a:lnTo>
                  <a:pt x="526" y="836"/>
                </a:lnTo>
                <a:lnTo>
                  <a:pt x="526" y="801"/>
                </a:lnTo>
                <a:lnTo>
                  <a:pt x="526" y="697"/>
                </a:lnTo>
                <a:lnTo>
                  <a:pt x="561" y="662"/>
                </a:lnTo>
                <a:lnTo>
                  <a:pt x="561" y="627"/>
                </a:lnTo>
                <a:lnTo>
                  <a:pt x="561" y="593"/>
                </a:lnTo>
                <a:lnTo>
                  <a:pt x="561" y="523"/>
                </a:lnTo>
                <a:lnTo>
                  <a:pt x="597" y="453"/>
                </a:lnTo>
                <a:lnTo>
                  <a:pt x="597" y="383"/>
                </a:lnTo>
                <a:lnTo>
                  <a:pt x="631" y="348"/>
                </a:lnTo>
                <a:lnTo>
                  <a:pt x="631" y="279"/>
                </a:lnTo>
                <a:lnTo>
                  <a:pt x="631" y="243"/>
                </a:lnTo>
                <a:lnTo>
                  <a:pt x="631" y="209"/>
                </a:lnTo>
                <a:lnTo>
                  <a:pt x="597" y="175"/>
                </a:lnTo>
                <a:lnTo>
                  <a:pt x="561" y="139"/>
                </a:lnTo>
                <a:lnTo>
                  <a:pt x="526" y="70"/>
                </a:lnTo>
                <a:lnTo>
                  <a:pt x="490" y="34"/>
                </a:lnTo>
                <a:lnTo>
                  <a:pt x="457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5713413" y="5519738"/>
            <a:ext cx="227012" cy="539750"/>
          </a:xfrm>
          <a:custGeom>
            <a:avLst/>
            <a:gdLst>
              <a:gd name="T0" fmla="*/ 420 w 632"/>
              <a:gd name="T1" fmla="*/ 34 h 1499"/>
              <a:gd name="T2" fmla="*/ 420 w 632"/>
              <a:gd name="T3" fmla="*/ 175 h 1499"/>
              <a:gd name="T4" fmla="*/ 385 w 632"/>
              <a:gd name="T5" fmla="*/ 243 h 1499"/>
              <a:gd name="T6" fmla="*/ 314 w 632"/>
              <a:gd name="T7" fmla="*/ 314 h 1499"/>
              <a:gd name="T8" fmla="*/ 245 w 632"/>
              <a:gd name="T9" fmla="*/ 417 h 1499"/>
              <a:gd name="T10" fmla="*/ 210 w 632"/>
              <a:gd name="T11" fmla="*/ 453 h 1499"/>
              <a:gd name="T12" fmla="*/ 140 w 632"/>
              <a:gd name="T13" fmla="*/ 488 h 1499"/>
              <a:gd name="T14" fmla="*/ 105 w 632"/>
              <a:gd name="T15" fmla="*/ 556 h 1499"/>
              <a:gd name="T16" fmla="*/ 34 w 632"/>
              <a:gd name="T17" fmla="*/ 593 h 1499"/>
              <a:gd name="T18" fmla="*/ 34 w 632"/>
              <a:gd name="T19" fmla="*/ 697 h 1499"/>
              <a:gd name="T20" fmla="*/ 0 w 632"/>
              <a:gd name="T21" fmla="*/ 801 h 1499"/>
              <a:gd name="T22" fmla="*/ 70 w 632"/>
              <a:gd name="T23" fmla="*/ 906 h 1499"/>
              <a:gd name="T24" fmla="*/ 70 w 632"/>
              <a:gd name="T25" fmla="*/ 976 h 1499"/>
              <a:gd name="T26" fmla="*/ 34 w 632"/>
              <a:gd name="T27" fmla="*/ 1045 h 1499"/>
              <a:gd name="T28" fmla="*/ 0 w 632"/>
              <a:gd name="T29" fmla="*/ 1185 h 1499"/>
              <a:gd name="T30" fmla="*/ 0 w 632"/>
              <a:gd name="T31" fmla="*/ 1254 h 1499"/>
              <a:gd name="T32" fmla="*/ 34 w 632"/>
              <a:gd name="T33" fmla="*/ 1290 h 1499"/>
              <a:gd name="T34" fmla="*/ 105 w 632"/>
              <a:gd name="T35" fmla="*/ 1428 h 1499"/>
              <a:gd name="T36" fmla="*/ 174 w 632"/>
              <a:gd name="T37" fmla="*/ 1463 h 1499"/>
              <a:gd name="T38" fmla="*/ 245 w 632"/>
              <a:gd name="T39" fmla="*/ 1463 h 1499"/>
              <a:gd name="T40" fmla="*/ 314 w 632"/>
              <a:gd name="T41" fmla="*/ 1395 h 1499"/>
              <a:gd name="T42" fmla="*/ 420 w 632"/>
              <a:gd name="T43" fmla="*/ 1359 h 1499"/>
              <a:gd name="T44" fmla="*/ 420 w 632"/>
              <a:gd name="T45" fmla="*/ 1254 h 1499"/>
              <a:gd name="T46" fmla="*/ 490 w 632"/>
              <a:gd name="T47" fmla="*/ 1150 h 1499"/>
              <a:gd name="T48" fmla="*/ 490 w 632"/>
              <a:gd name="T49" fmla="*/ 1045 h 1499"/>
              <a:gd name="T50" fmla="*/ 490 w 632"/>
              <a:gd name="T51" fmla="*/ 906 h 1499"/>
              <a:gd name="T52" fmla="*/ 526 w 632"/>
              <a:gd name="T53" fmla="*/ 836 h 1499"/>
              <a:gd name="T54" fmla="*/ 526 w 632"/>
              <a:gd name="T55" fmla="*/ 697 h 1499"/>
              <a:gd name="T56" fmla="*/ 561 w 632"/>
              <a:gd name="T57" fmla="*/ 627 h 1499"/>
              <a:gd name="T58" fmla="*/ 561 w 632"/>
              <a:gd name="T59" fmla="*/ 523 h 1499"/>
              <a:gd name="T60" fmla="*/ 597 w 632"/>
              <a:gd name="T61" fmla="*/ 383 h 1499"/>
              <a:gd name="T62" fmla="*/ 631 w 632"/>
              <a:gd name="T63" fmla="*/ 279 h 1499"/>
              <a:gd name="T64" fmla="*/ 631 w 632"/>
              <a:gd name="T65" fmla="*/ 209 h 1499"/>
              <a:gd name="T66" fmla="*/ 561 w 632"/>
              <a:gd name="T67" fmla="*/ 139 h 1499"/>
              <a:gd name="T68" fmla="*/ 490 w 632"/>
              <a:gd name="T69" fmla="*/ 34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32" h="1499">
                <a:moveTo>
                  <a:pt x="457" y="0"/>
                </a:moveTo>
                <a:lnTo>
                  <a:pt x="420" y="34"/>
                </a:lnTo>
                <a:lnTo>
                  <a:pt x="420" y="104"/>
                </a:lnTo>
                <a:lnTo>
                  <a:pt x="420" y="175"/>
                </a:lnTo>
                <a:lnTo>
                  <a:pt x="385" y="209"/>
                </a:lnTo>
                <a:lnTo>
                  <a:pt x="385" y="243"/>
                </a:lnTo>
                <a:lnTo>
                  <a:pt x="350" y="279"/>
                </a:lnTo>
                <a:lnTo>
                  <a:pt x="314" y="314"/>
                </a:lnTo>
                <a:lnTo>
                  <a:pt x="281" y="383"/>
                </a:lnTo>
                <a:lnTo>
                  <a:pt x="245" y="417"/>
                </a:lnTo>
                <a:lnTo>
                  <a:pt x="245" y="453"/>
                </a:lnTo>
                <a:lnTo>
                  <a:pt x="210" y="453"/>
                </a:lnTo>
                <a:lnTo>
                  <a:pt x="174" y="488"/>
                </a:lnTo>
                <a:lnTo>
                  <a:pt x="140" y="488"/>
                </a:lnTo>
                <a:lnTo>
                  <a:pt x="105" y="523"/>
                </a:lnTo>
                <a:lnTo>
                  <a:pt x="105" y="556"/>
                </a:lnTo>
                <a:lnTo>
                  <a:pt x="105" y="593"/>
                </a:lnTo>
                <a:lnTo>
                  <a:pt x="34" y="593"/>
                </a:lnTo>
                <a:lnTo>
                  <a:pt x="34" y="627"/>
                </a:lnTo>
                <a:lnTo>
                  <a:pt x="34" y="697"/>
                </a:lnTo>
                <a:lnTo>
                  <a:pt x="0" y="697"/>
                </a:lnTo>
                <a:lnTo>
                  <a:pt x="0" y="801"/>
                </a:lnTo>
                <a:lnTo>
                  <a:pt x="34" y="836"/>
                </a:lnTo>
                <a:lnTo>
                  <a:pt x="70" y="906"/>
                </a:lnTo>
                <a:lnTo>
                  <a:pt x="70" y="940"/>
                </a:lnTo>
                <a:lnTo>
                  <a:pt x="70" y="976"/>
                </a:lnTo>
                <a:lnTo>
                  <a:pt x="70" y="1011"/>
                </a:lnTo>
                <a:lnTo>
                  <a:pt x="34" y="1045"/>
                </a:lnTo>
                <a:lnTo>
                  <a:pt x="34" y="1115"/>
                </a:lnTo>
                <a:lnTo>
                  <a:pt x="0" y="1185"/>
                </a:lnTo>
                <a:lnTo>
                  <a:pt x="0" y="1220"/>
                </a:lnTo>
                <a:lnTo>
                  <a:pt x="0" y="1254"/>
                </a:lnTo>
                <a:lnTo>
                  <a:pt x="34" y="1254"/>
                </a:lnTo>
                <a:lnTo>
                  <a:pt x="34" y="1290"/>
                </a:lnTo>
                <a:lnTo>
                  <a:pt x="70" y="1395"/>
                </a:lnTo>
                <a:lnTo>
                  <a:pt x="105" y="1428"/>
                </a:lnTo>
                <a:lnTo>
                  <a:pt x="140" y="1463"/>
                </a:lnTo>
                <a:lnTo>
                  <a:pt x="174" y="1463"/>
                </a:lnTo>
                <a:lnTo>
                  <a:pt x="210" y="1498"/>
                </a:lnTo>
                <a:lnTo>
                  <a:pt x="245" y="1463"/>
                </a:lnTo>
                <a:lnTo>
                  <a:pt x="281" y="1428"/>
                </a:lnTo>
                <a:lnTo>
                  <a:pt x="314" y="1395"/>
                </a:lnTo>
                <a:lnTo>
                  <a:pt x="385" y="1395"/>
                </a:lnTo>
                <a:lnTo>
                  <a:pt x="420" y="1359"/>
                </a:lnTo>
                <a:lnTo>
                  <a:pt x="420" y="1324"/>
                </a:lnTo>
                <a:lnTo>
                  <a:pt x="420" y="1254"/>
                </a:lnTo>
                <a:lnTo>
                  <a:pt x="457" y="1185"/>
                </a:lnTo>
                <a:lnTo>
                  <a:pt x="490" y="1150"/>
                </a:lnTo>
                <a:lnTo>
                  <a:pt x="490" y="1080"/>
                </a:lnTo>
                <a:lnTo>
                  <a:pt x="490" y="1045"/>
                </a:lnTo>
                <a:lnTo>
                  <a:pt x="490" y="976"/>
                </a:lnTo>
                <a:lnTo>
                  <a:pt x="490" y="906"/>
                </a:lnTo>
                <a:lnTo>
                  <a:pt x="526" y="872"/>
                </a:lnTo>
                <a:lnTo>
                  <a:pt x="526" y="836"/>
                </a:lnTo>
                <a:lnTo>
                  <a:pt x="526" y="801"/>
                </a:lnTo>
                <a:lnTo>
                  <a:pt x="526" y="697"/>
                </a:lnTo>
                <a:lnTo>
                  <a:pt x="561" y="662"/>
                </a:lnTo>
                <a:lnTo>
                  <a:pt x="561" y="627"/>
                </a:lnTo>
                <a:lnTo>
                  <a:pt x="561" y="593"/>
                </a:lnTo>
                <a:lnTo>
                  <a:pt x="561" y="523"/>
                </a:lnTo>
                <a:lnTo>
                  <a:pt x="597" y="453"/>
                </a:lnTo>
                <a:lnTo>
                  <a:pt x="597" y="383"/>
                </a:lnTo>
                <a:lnTo>
                  <a:pt x="631" y="348"/>
                </a:lnTo>
                <a:lnTo>
                  <a:pt x="631" y="279"/>
                </a:lnTo>
                <a:lnTo>
                  <a:pt x="631" y="243"/>
                </a:lnTo>
                <a:lnTo>
                  <a:pt x="631" y="209"/>
                </a:lnTo>
                <a:lnTo>
                  <a:pt x="597" y="175"/>
                </a:lnTo>
                <a:lnTo>
                  <a:pt x="561" y="139"/>
                </a:lnTo>
                <a:lnTo>
                  <a:pt x="526" y="70"/>
                </a:lnTo>
                <a:lnTo>
                  <a:pt x="490" y="34"/>
                </a:lnTo>
                <a:lnTo>
                  <a:pt x="45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1028700" y="4616450"/>
            <a:ext cx="896938" cy="1066800"/>
          </a:xfrm>
          <a:custGeom>
            <a:avLst/>
            <a:gdLst>
              <a:gd name="T0" fmla="*/ 2490 w 2491"/>
              <a:gd name="T1" fmla="*/ 1324 h 2963"/>
              <a:gd name="T2" fmla="*/ 2209 w 2491"/>
              <a:gd name="T3" fmla="*/ 1394 h 2963"/>
              <a:gd name="T4" fmla="*/ 1999 w 2491"/>
              <a:gd name="T5" fmla="*/ 1429 h 2963"/>
              <a:gd name="T6" fmla="*/ 1859 w 2491"/>
              <a:gd name="T7" fmla="*/ 1498 h 2963"/>
              <a:gd name="T8" fmla="*/ 1789 w 2491"/>
              <a:gd name="T9" fmla="*/ 1569 h 2963"/>
              <a:gd name="T10" fmla="*/ 1718 w 2491"/>
              <a:gd name="T11" fmla="*/ 1637 h 2963"/>
              <a:gd name="T12" fmla="*/ 1648 w 2491"/>
              <a:gd name="T13" fmla="*/ 1778 h 2963"/>
              <a:gd name="T14" fmla="*/ 1613 w 2491"/>
              <a:gd name="T15" fmla="*/ 2021 h 2963"/>
              <a:gd name="T16" fmla="*/ 1473 w 2491"/>
              <a:gd name="T17" fmla="*/ 2055 h 2963"/>
              <a:gd name="T18" fmla="*/ 1262 w 2491"/>
              <a:gd name="T19" fmla="*/ 1951 h 2963"/>
              <a:gd name="T20" fmla="*/ 1122 w 2491"/>
              <a:gd name="T21" fmla="*/ 1951 h 2963"/>
              <a:gd name="T22" fmla="*/ 1017 w 2491"/>
              <a:gd name="T23" fmla="*/ 1987 h 2963"/>
              <a:gd name="T24" fmla="*/ 841 w 2491"/>
              <a:gd name="T25" fmla="*/ 1917 h 2963"/>
              <a:gd name="T26" fmla="*/ 841 w 2491"/>
              <a:gd name="T27" fmla="*/ 2021 h 2963"/>
              <a:gd name="T28" fmla="*/ 772 w 2491"/>
              <a:gd name="T29" fmla="*/ 2091 h 2963"/>
              <a:gd name="T30" fmla="*/ 667 w 2491"/>
              <a:gd name="T31" fmla="*/ 2126 h 2963"/>
              <a:gd name="T32" fmla="*/ 525 w 2491"/>
              <a:gd name="T33" fmla="*/ 2161 h 2963"/>
              <a:gd name="T34" fmla="*/ 490 w 2491"/>
              <a:gd name="T35" fmla="*/ 2301 h 2963"/>
              <a:gd name="T36" fmla="*/ 350 w 2491"/>
              <a:gd name="T37" fmla="*/ 2370 h 2963"/>
              <a:gd name="T38" fmla="*/ 211 w 2491"/>
              <a:gd name="T39" fmla="*/ 2475 h 2963"/>
              <a:gd name="T40" fmla="*/ 105 w 2491"/>
              <a:gd name="T41" fmla="*/ 2509 h 2963"/>
              <a:gd name="T42" fmla="*/ 34 w 2491"/>
              <a:gd name="T43" fmla="*/ 2439 h 2963"/>
              <a:gd name="T44" fmla="*/ 0 w 2491"/>
              <a:gd name="T45" fmla="*/ 2265 h 2963"/>
              <a:gd name="T46" fmla="*/ 34 w 2491"/>
              <a:gd name="T47" fmla="*/ 2161 h 2963"/>
              <a:gd name="T48" fmla="*/ 105 w 2491"/>
              <a:gd name="T49" fmla="*/ 2021 h 2963"/>
              <a:gd name="T50" fmla="*/ 245 w 2491"/>
              <a:gd name="T51" fmla="*/ 1742 h 2963"/>
              <a:gd name="T52" fmla="*/ 281 w 2491"/>
              <a:gd name="T53" fmla="*/ 1604 h 2963"/>
              <a:gd name="T54" fmla="*/ 385 w 2491"/>
              <a:gd name="T55" fmla="*/ 1360 h 2963"/>
              <a:gd name="T56" fmla="*/ 490 w 2491"/>
              <a:gd name="T57" fmla="*/ 1290 h 2963"/>
              <a:gd name="T58" fmla="*/ 561 w 2491"/>
              <a:gd name="T59" fmla="*/ 1081 h 2963"/>
              <a:gd name="T60" fmla="*/ 701 w 2491"/>
              <a:gd name="T61" fmla="*/ 907 h 2963"/>
              <a:gd name="T62" fmla="*/ 772 w 2491"/>
              <a:gd name="T63" fmla="*/ 731 h 2963"/>
              <a:gd name="T64" fmla="*/ 1228 w 2491"/>
              <a:gd name="T65" fmla="*/ 279 h 2963"/>
              <a:gd name="T66" fmla="*/ 1333 w 2491"/>
              <a:gd name="T67" fmla="*/ 139 h 2963"/>
              <a:gd name="T68" fmla="*/ 1402 w 2491"/>
              <a:gd name="T69" fmla="*/ 34 h 2963"/>
              <a:gd name="T70" fmla="*/ 1473 w 2491"/>
              <a:gd name="T71" fmla="*/ 70 h 2963"/>
              <a:gd name="T72" fmla="*/ 1542 w 2491"/>
              <a:gd name="T73" fmla="*/ 139 h 2963"/>
              <a:gd name="T74" fmla="*/ 1648 w 2491"/>
              <a:gd name="T75" fmla="*/ 210 h 2963"/>
              <a:gd name="T76" fmla="*/ 1718 w 2491"/>
              <a:gd name="T77" fmla="*/ 313 h 2963"/>
              <a:gd name="T78" fmla="*/ 1789 w 2491"/>
              <a:gd name="T79" fmla="*/ 453 h 2963"/>
              <a:gd name="T80" fmla="*/ 1823 w 2491"/>
              <a:gd name="T81" fmla="*/ 592 h 2963"/>
              <a:gd name="T82" fmla="*/ 1893 w 2491"/>
              <a:gd name="T83" fmla="*/ 731 h 2963"/>
              <a:gd name="T84" fmla="*/ 1963 w 2491"/>
              <a:gd name="T85" fmla="*/ 836 h 2963"/>
              <a:gd name="T86" fmla="*/ 2034 w 2491"/>
              <a:gd name="T87" fmla="*/ 907 h 2963"/>
              <a:gd name="T88" fmla="*/ 2139 w 2491"/>
              <a:gd name="T89" fmla="*/ 1010 h 2963"/>
              <a:gd name="T90" fmla="*/ 2068 w 2491"/>
              <a:gd name="T91" fmla="*/ 1081 h 2963"/>
              <a:gd name="T92" fmla="*/ 1999 w 2491"/>
              <a:gd name="T93" fmla="*/ 1149 h 2963"/>
              <a:gd name="T94" fmla="*/ 2103 w 2491"/>
              <a:gd name="T95" fmla="*/ 1254 h 2963"/>
              <a:gd name="T96" fmla="*/ 2454 w 2491"/>
              <a:gd name="T97" fmla="*/ 1220 h 2963"/>
              <a:gd name="T98" fmla="*/ 34 w 2491"/>
              <a:gd name="T99" fmla="*/ 2788 h 2963"/>
              <a:gd name="T100" fmla="*/ 105 w 2491"/>
              <a:gd name="T101" fmla="*/ 2718 h 2963"/>
              <a:gd name="T102" fmla="*/ 174 w 2491"/>
              <a:gd name="T103" fmla="*/ 2823 h 2963"/>
              <a:gd name="T104" fmla="*/ 245 w 2491"/>
              <a:gd name="T105" fmla="*/ 2962 h 2963"/>
              <a:gd name="T106" fmla="*/ 70 w 2491"/>
              <a:gd name="T107" fmla="*/ 2927 h 2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91" h="2963">
                <a:moveTo>
                  <a:pt x="2490" y="1220"/>
                </a:moveTo>
                <a:lnTo>
                  <a:pt x="2490" y="1254"/>
                </a:lnTo>
                <a:lnTo>
                  <a:pt x="2490" y="1290"/>
                </a:lnTo>
                <a:lnTo>
                  <a:pt x="2490" y="1324"/>
                </a:lnTo>
                <a:lnTo>
                  <a:pt x="2454" y="1360"/>
                </a:lnTo>
                <a:lnTo>
                  <a:pt x="2419" y="1394"/>
                </a:lnTo>
                <a:lnTo>
                  <a:pt x="2350" y="1394"/>
                </a:lnTo>
                <a:lnTo>
                  <a:pt x="2209" y="1394"/>
                </a:lnTo>
                <a:lnTo>
                  <a:pt x="2103" y="1394"/>
                </a:lnTo>
                <a:lnTo>
                  <a:pt x="2068" y="1394"/>
                </a:lnTo>
                <a:lnTo>
                  <a:pt x="2068" y="1429"/>
                </a:lnTo>
                <a:lnTo>
                  <a:pt x="1999" y="1429"/>
                </a:lnTo>
                <a:lnTo>
                  <a:pt x="1963" y="1429"/>
                </a:lnTo>
                <a:lnTo>
                  <a:pt x="1929" y="1464"/>
                </a:lnTo>
                <a:lnTo>
                  <a:pt x="1893" y="1464"/>
                </a:lnTo>
                <a:lnTo>
                  <a:pt x="1859" y="1498"/>
                </a:lnTo>
                <a:lnTo>
                  <a:pt x="1859" y="1533"/>
                </a:lnTo>
                <a:lnTo>
                  <a:pt x="1823" y="1533"/>
                </a:lnTo>
                <a:lnTo>
                  <a:pt x="1823" y="1569"/>
                </a:lnTo>
                <a:lnTo>
                  <a:pt x="1789" y="1569"/>
                </a:lnTo>
                <a:lnTo>
                  <a:pt x="1789" y="1604"/>
                </a:lnTo>
                <a:lnTo>
                  <a:pt x="1752" y="1604"/>
                </a:lnTo>
                <a:lnTo>
                  <a:pt x="1718" y="1604"/>
                </a:lnTo>
                <a:lnTo>
                  <a:pt x="1718" y="1637"/>
                </a:lnTo>
                <a:lnTo>
                  <a:pt x="1718" y="1673"/>
                </a:lnTo>
                <a:lnTo>
                  <a:pt x="1684" y="1708"/>
                </a:lnTo>
                <a:lnTo>
                  <a:pt x="1684" y="1742"/>
                </a:lnTo>
                <a:lnTo>
                  <a:pt x="1648" y="1778"/>
                </a:lnTo>
                <a:lnTo>
                  <a:pt x="1648" y="1811"/>
                </a:lnTo>
                <a:lnTo>
                  <a:pt x="1684" y="1951"/>
                </a:lnTo>
                <a:lnTo>
                  <a:pt x="1648" y="2021"/>
                </a:lnTo>
                <a:lnTo>
                  <a:pt x="1613" y="2021"/>
                </a:lnTo>
                <a:lnTo>
                  <a:pt x="1578" y="2055"/>
                </a:lnTo>
                <a:lnTo>
                  <a:pt x="1542" y="2055"/>
                </a:lnTo>
                <a:lnTo>
                  <a:pt x="1508" y="2055"/>
                </a:lnTo>
                <a:lnTo>
                  <a:pt x="1473" y="2055"/>
                </a:lnTo>
                <a:lnTo>
                  <a:pt x="1437" y="2055"/>
                </a:lnTo>
                <a:lnTo>
                  <a:pt x="1333" y="1987"/>
                </a:lnTo>
                <a:lnTo>
                  <a:pt x="1298" y="1951"/>
                </a:lnTo>
                <a:lnTo>
                  <a:pt x="1262" y="1951"/>
                </a:lnTo>
                <a:lnTo>
                  <a:pt x="1228" y="1917"/>
                </a:lnTo>
                <a:lnTo>
                  <a:pt x="1191" y="1882"/>
                </a:lnTo>
                <a:lnTo>
                  <a:pt x="1158" y="1917"/>
                </a:lnTo>
                <a:lnTo>
                  <a:pt x="1122" y="1951"/>
                </a:lnTo>
                <a:lnTo>
                  <a:pt x="1122" y="1987"/>
                </a:lnTo>
                <a:lnTo>
                  <a:pt x="1087" y="1987"/>
                </a:lnTo>
                <a:lnTo>
                  <a:pt x="1051" y="2021"/>
                </a:lnTo>
                <a:lnTo>
                  <a:pt x="1017" y="1987"/>
                </a:lnTo>
                <a:lnTo>
                  <a:pt x="947" y="1987"/>
                </a:lnTo>
                <a:lnTo>
                  <a:pt x="912" y="1917"/>
                </a:lnTo>
                <a:lnTo>
                  <a:pt x="876" y="1882"/>
                </a:lnTo>
                <a:lnTo>
                  <a:pt x="841" y="1917"/>
                </a:lnTo>
                <a:lnTo>
                  <a:pt x="807" y="1917"/>
                </a:lnTo>
                <a:lnTo>
                  <a:pt x="807" y="1951"/>
                </a:lnTo>
                <a:lnTo>
                  <a:pt x="841" y="1987"/>
                </a:lnTo>
                <a:lnTo>
                  <a:pt x="841" y="2021"/>
                </a:lnTo>
                <a:lnTo>
                  <a:pt x="876" y="2021"/>
                </a:lnTo>
                <a:lnTo>
                  <a:pt x="841" y="2055"/>
                </a:lnTo>
                <a:lnTo>
                  <a:pt x="807" y="2091"/>
                </a:lnTo>
                <a:lnTo>
                  <a:pt x="772" y="2091"/>
                </a:lnTo>
                <a:lnTo>
                  <a:pt x="736" y="2091"/>
                </a:lnTo>
                <a:lnTo>
                  <a:pt x="701" y="2091"/>
                </a:lnTo>
                <a:lnTo>
                  <a:pt x="667" y="2091"/>
                </a:lnTo>
                <a:lnTo>
                  <a:pt x="667" y="2126"/>
                </a:lnTo>
                <a:lnTo>
                  <a:pt x="631" y="2161"/>
                </a:lnTo>
                <a:lnTo>
                  <a:pt x="596" y="2161"/>
                </a:lnTo>
                <a:lnTo>
                  <a:pt x="561" y="2126"/>
                </a:lnTo>
                <a:lnTo>
                  <a:pt x="525" y="2161"/>
                </a:lnTo>
                <a:lnTo>
                  <a:pt x="490" y="2161"/>
                </a:lnTo>
                <a:lnTo>
                  <a:pt x="490" y="2195"/>
                </a:lnTo>
                <a:lnTo>
                  <a:pt x="490" y="2265"/>
                </a:lnTo>
                <a:lnTo>
                  <a:pt x="490" y="2301"/>
                </a:lnTo>
                <a:lnTo>
                  <a:pt x="456" y="2335"/>
                </a:lnTo>
                <a:lnTo>
                  <a:pt x="420" y="2335"/>
                </a:lnTo>
                <a:lnTo>
                  <a:pt x="385" y="2370"/>
                </a:lnTo>
                <a:lnTo>
                  <a:pt x="350" y="2370"/>
                </a:lnTo>
                <a:lnTo>
                  <a:pt x="350" y="2405"/>
                </a:lnTo>
                <a:lnTo>
                  <a:pt x="314" y="2439"/>
                </a:lnTo>
                <a:lnTo>
                  <a:pt x="245" y="2439"/>
                </a:lnTo>
                <a:lnTo>
                  <a:pt x="211" y="2475"/>
                </a:lnTo>
                <a:lnTo>
                  <a:pt x="211" y="2509"/>
                </a:lnTo>
                <a:lnTo>
                  <a:pt x="140" y="2544"/>
                </a:lnTo>
                <a:lnTo>
                  <a:pt x="105" y="2544"/>
                </a:lnTo>
                <a:lnTo>
                  <a:pt x="105" y="2509"/>
                </a:lnTo>
                <a:lnTo>
                  <a:pt x="70" y="2509"/>
                </a:lnTo>
                <a:lnTo>
                  <a:pt x="70" y="2475"/>
                </a:lnTo>
                <a:lnTo>
                  <a:pt x="34" y="2475"/>
                </a:lnTo>
                <a:lnTo>
                  <a:pt x="34" y="2439"/>
                </a:lnTo>
                <a:lnTo>
                  <a:pt x="34" y="2405"/>
                </a:lnTo>
                <a:lnTo>
                  <a:pt x="34" y="2370"/>
                </a:lnTo>
                <a:lnTo>
                  <a:pt x="0" y="2301"/>
                </a:lnTo>
                <a:lnTo>
                  <a:pt x="0" y="2265"/>
                </a:lnTo>
                <a:lnTo>
                  <a:pt x="0" y="2230"/>
                </a:lnTo>
                <a:lnTo>
                  <a:pt x="0" y="2195"/>
                </a:lnTo>
                <a:lnTo>
                  <a:pt x="34" y="2195"/>
                </a:lnTo>
                <a:lnTo>
                  <a:pt x="34" y="2161"/>
                </a:lnTo>
                <a:lnTo>
                  <a:pt x="34" y="2126"/>
                </a:lnTo>
                <a:lnTo>
                  <a:pt x="70" y="2091"/>
                </a:lnTo>
                <a:lnTo>
                  <a:pt x="70" y="2055"/>
                </a:lnTo>
                <a:lnTo>
                  <a:pt x="105" y="2021"/>
                </a:lnTo>
                <a:lnTo>
                  <a:pt x="105" y="1987"/>
                </a:lnTo>
                <a:lnTo>
                  <a:pt x="174" y="1882"/>
                </a:lnTo>
                <a:lnTo>
                  <a:pt x="211" y="1811"/>
                </a:lnTo>
                <a:lnTo>
                  <a:pt x="245" y="1742"/>
                </a:lnTo>
                <a:lnTo>
                  <a:pt x="245" y="1673"/>
                </a:lnTo>
                <a:lnTo>
                  <a:pt x="281" y="1673"/>
                </a:lnTo>
                <a:lnTo>
                  <a:pt x="281" y="1637"/>
                </a:lnTo>
                <a:lnTo>
                  <a:pt x="281" y="1604"/>
                </a:lnTo>
                <a:lnTo>
                  <a:pt x="350" y="1533"/>
                </a:lnTo>
                <a:lnTo>
                  <a:pt x="350" y="1498"/>
                </a:lnTo>
                <a:lnTo>
                  <a:pt x="385" y="1429"/>
                </a:lnTo>
                <a:lnTo>
                  <a:pt x="385" y="1360"/>
                </a:lnTo>
                <a:lnTo>
                  <a:pt x="420" y="1324"/>
                </a:lnTo>
                <a:lnTo>
                  <a:pt x="420" y="1290"/>
                </a:lnTo>
                <a:lnTo>
                  <a:pt x="456" y="1290"/>
                </a:lnTo>
                <a:lnTo>
                  <a:pt x="490" y="1290"/>
                </a:lnTo>
                <a:lnTo>
                  <a:pt x="490" y="1254"/>
                </a:lnTo>
                <a:lnTo>
                  <a:pt x="525" y="1185"/>
                </a:lnTo>
                <a:lnTo>
                  <a:pt x="561" y="1114"/>
                </a:lnTo>
                <a:lnTo>
                  <a:pt x="561" y="1081"/>
                </a:lnTo>
                <a:lnTo>
                  <a:pt x="631" y="1045"/>
                </a:lnTo>
                <a:lnTo>
                  <a:pt x="667" y="976"/>
                </a:lnTo>
                <a:lnTo>
                  <a:pt x="667" y="940"/>
                </a:lnTo>
                <a:lnTo>
                  <a:pt x="701" y="907"/>
                </a:lnTo>
                <a:lnTo>
                  <a:pt x="701" y="836"/>
                </a:lnTo>
                <a:lnTo>
                  <a:pt x="736" y="801"/>
                </a:lnTo>
                <a:lnTo>
                  <a:pt x="772" y="767"/>
                </a:lnTo>
                <a:lnTo>
                  <a:pt x="772" y="731"/>
                </a:lnTo>
                <a:lnTo>
                  <a:pt x="807" y="697"/>
                </a:lnTo>
                <a:lnTo>
                  <a:pt x="1158" y="313"/>
                </a:lnTo>
                <a:lnTo>
                  <a:pt x="1191" y="279"/>
                </a:lnTo>
                <a:lnTo>
                  <a:pt x="1228" y="279"/>
                </a:lnTo>
                <a:lnTo>
                  <a:pt x="1228" y="243"/>
                </a:lnTo>
                <a:lnTo>
                  <a:pt x="1262" y="210"/>
                </a:lnTo>
                <a:lnTo>
                  <a:pt x="1298" y="174"/>
                </a:lnTo>
                <a:lnTo>
                  <a:pt x="1333" y="139"/>
                </a:lnTo>
                <a:lnTo>
                  <a:pt x="1333" y="104"/>
                </a:lnTo>
                <a:lnTo>
                  <a:pt x="1333" y="70"/>
                </a:lnTo>
                <a:lnTo>
                  <a:pt x="1367" y="34"/>
                </a:lnTo>
                <a:lnTo>
                  <a:pt x="1402" y="34"/>
                </a:lnTo>
                <a:lnTo>
                  <a:pt x="1402" y="0"/>
                </a:lnTo>
                <a:lnTo>
                  <a:pt x="1437" y="0"/>
                </a:lnTo>
                <a:lnTo>
                  <a:pt x="1437" y="34"/>
                </a:lnTo>
                <a:lnTo>
                  <a:pt x="1473" y="70"/>
                </a:lnTo>
                <a:lnTo>
                  <a:pt x="1508" y="70"/>
                </a:lnTo>
                <a:lnTo>
                  <a:pt x="1508" y="104"/>
                </a:lnTo>
                <a:lnTo>
                  <a:pt x="1542" y="104"/>
                </a:lnTo>
                <a:lnTo>
                  <a:pt x="1542" y="139"/>
                </a:lnTo>
                <a:lnTo>
                  <a:pt x="1542" y="174"/>
                </a:lnTo>
                <a:lnTo>
                  <a:pt x="1578" y="174"/>
                </a:lnTo>
                <a:lnTo>
                  <a:pt x="1613" y="210"/>
                </a:lnTo>
                <a:lnTo>
                  <a:pt x="1648" y="210"/>
                </a:lnTo>
                <a:lnTo>
                  <a:pt x="1684" y="210"/>
                </a:lnTo>
                <a:lnTo>
                  <a:pt x="1718" y="243"/>
                </a:lnTo>
                <a:lnTo>
                  <a:pt x="1718" y="279"/>
                </a:lnTo>
                <a:lnTo>
                  <a:pt x="1718" y="313"/>
                </a:lnTo>
                <a:lnTo>
                  <a:pt x="1752" y="349"/>
                </a:lnTo>
                <a:lnTo>
                  <a:pt x="1752" y="384"/>
                </a:lnTo>
                <a:lnTo>
                  <a:pt x="1789" y="417"/>
                </a:lnTo>
                <a:lnTo>
                  <a:pt x="1789" y="453"/>
                </a:lnTo>
                <a:lnTo>
                  <a:pt x="1789" y="488"/>
                </a:lnTo>
                <a:lnTo>
                  <a:pt x="1823" y="523"/>
                </a:lnTo>
                <a:lnTo>
                  <a:pt x="1823" y="558"/>
                </a:lnTo>
                <a:lnTo>
                  <a:pt x="1823" y="592"/>
                </a:lnTo>
                <a:lnTo>
                  <a:pt x="1859" y="592"/>
                </a:lnTo>
                <a:lnTo>
                  <a:pt x="1859" y="663"/>
                </a:lnTo>
                <a:lnTo>
                  <a:pt x="1859" y="697"/>
                </a:lnTo>
                <a:lnTo>
                  <a:pt x="1893" y="731"/>
                </a:lnTo>
                <a:lnTo>
                  <a:pt x="1893" y="767"/>
                </a:lnTo>
                <a:lnTo>
                  <a:pt x="1929" y="801"/>
                </a:lnTo>
                <a:lnTo>
                  <a:pt x="1963" y="801"/>
                </a:lnTo>
                <a:lnTo>
                  <a:pt x="1963" y="836"/>
                </a:lnTo>
                <a:lnTo>
                  <a:pt x="1999" y="836"/>
                </a:lnTo>
                <a:lnTo>
                  <a:pt x="1999" y="871"/>
                </a:lnTo>
                <a:lnTo>
                  <a:pt x="2034" y="871"/>
                </a:lnTo>
                <a:lnTo>
                  <a:pt x="2034" y="907"/>
                </a:lnTo>
                <a:lnTo>
                  <a:pt x="2068" y="940"/>
                </a:lnTo>
                <a:lnTo>
                  <a:pt x="2103" y="940"/>
                </a:lnTo>
                <a:lnTo>
                  <a:pt x="2103" y="976"/>
                </a:lnTo>
                <a:lnTo>
                  <a:pt x="2139" y="1010"/>
                </a:lnTo>
                <a:lnTo>
                  <a:pt x="2174" y="1045"/>
                </a:lnTo>
                <a:lnTo>
                  <a:pt x="2139" y="1045"/>
                </a:lnTo>
                <a:lnTo>
                  <a:pt x="2103" y="1045"/>
                </a:lnTo>
                <a:lnTo>
                  <a:pt x="2068" y="1081"/>
                </a:lnTo>
                <a:lnTo>
                  <a:pt x="2034" y="1081"/>
                </a:lnTo>
                <a:lnTo>
                  <a:pt x="1999" y="1081"/>
                </a:lnTo>
                <a:lnTo>
                  <a:pt x="1999" y="1114"/>
                </a:lnTo>
                <a:lnTo>
                  <a:pt x="1999" y="1149"/>
                </a:lnTo>
                <a:lnTo>
                  <a:pt x="2034" y="1185"/>
                </a:lnTo>
                <a:lnTo>
                  <a:pt x="2068" y="1220"/>
                </a:lnTo>
                <a:lnTo>
                  <a:pt x="2103" y="1220"/>
                </a:lnTo>
                <a:lnTo>
                  <a:pt x="2103" y="1254"/>
                </a:lnTo>
                <a:lnTo>
                  <a:pt x="2174" y="1254"/>
                </a:lnTo>
                <a:lnTo>
                  <a:pt x="2279" y="1254"/>
                </a:lnTo>
                <a:lnTo>
                  <a:pt x="2384" y="1254"/>
                </a:lnTo>
                <a:lnTo>
                  <a:pt x="2454" y="1220"/>
                </a:lnTo>
                <a:lnTo>
                  <a:pt x="2490" y="1220"/>
                </a:lnTo>
                <a:close/>
                <a:moveTo>
                  <a:pt x="0" y="2823"/>
                </a:moveTo>
                <a:lnTo>
                  <a:pt x="0" y="2788"/>
                </a:lnTo>
                <a:lnTo>
                  <a:pt x="34" y="2788"/>
                </a:lnTo>
                <a:lnTo>
                  <a:pt x="34" y="2752"/>
                </a:lnTo>
                <a:lnTo>
                  <a:pt x="70" y="2752"/>
                </a:lnTo>
                <a:lnTo>
                  <a:pt x="70" y="2718"/>
                </a:lnTo>
                <a:lnTo>
                  <a:pt x="105" y="2718"/>
                </a:lnTo>
                <a:lnTo>
                  <a:pt x="140" y="2685"/>
                </a:lnTo>
                <a:lnTo>
                  <a:pt x="140" y="2718"/>
                </a:lnTo>
                <a:lnTo>
                  <a:pt x="174" y="2752"/>
                </a:lnTo>
                <a:lnTo>
                  <a:pt x="174" y="2823"/>
                </a:lnTo>
                <a:lnTo>
                  <a:pt x="174" y="2858"/>
                </a:lnTo>
                <a:lnTo>
                  <a:pt x="211" y="2892"/>
                </a:lnTo>
                <a:lnTo>
                  <a:pt x="281" y="2962"/>
                </a:lnTo>
                <a:lnTo>
                  <a:pt x="245" y="2962"/>
                </a:lnTo>
                <a:lnTo>
                  <a:pt x="211" y="2962"/>
                </a:lnTo>
                <a:lnTo>
                  <a:pt x="174" y="2927"/>
                </a:lnTo>
                <a:lnTo>
                  <a:pt x="105" y="2927"/>
                </a:lnTo>
                <a:lnTo>
                  <a:pt x="70" y="2927"/>
                </a:lnTo>
                <a:lnTo>
                  <a:pt x="34" y="2892"/>
                </a:lnTo>
                <a:lnTo>
                  <a:pt x="0" y="2858"/>
                </a:lnTo>
                <a:lnTo>
                  <a:pt x="0" y="2823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83" name="Freeform 11"/>
          <p:cNvSpPr>
            <a:spLocks noChangeArrowheads="1"/>
          </p:cNvSpPr>
          <p:nvPr/>
        </p:nvSpPr>
        <p:spPr bwMode="auto">
          <a:xfrm>
            <a:off x="1028700" y="4616450"/>
            <a:ext cx="896938" cy="915988"/>
          </a:xfrm>
          <a:custGeom>
            <a:avLst/>
            <a:gdLst>
              <a:gd name="T0" fmla="*/ 2490 w 2491"/>
              <a:gd name="T1" fmla="*/ 1324 h 2545"/>
              <a:gd name="T2" fmla="*/ 2209 w 2491"/>
              <a:gd name="T3" fmla="*/ 1394 h 2545"/>
              <a:gd name="T4" fmla="*/ 1999 w 2491"/>
              <a:gd name="T5" fmla="*/ 1429 h 2545"/>
              <a:gd name="T6" fmla="*/ 1859 w 2491"/>
              <a:gd name="T7" fmla="*/ 1498 h 2545"/>
              <a:gd name="T8" fmla="*/ 1789 w 2491"/>
              <a:gd name="T9" fmla="*/ 1569 h 2545"/>
              <a:gd name="T10" fmla="*/ 1718 w 2491"/>
              <a:gd name="T11" fmla="*/ 1637 h 2545"/>
              <a:gd name="T12" fmla="*/ 1648 w 2491"/>
              <a:gd name="T13" fmla="*/ 1778 h 2545"/>
              <a:gd name="T14" fmla="*/ 1613 w 2491"/>
              <a:gd name="T15" fmla="*/ 2021 h 2545"/>
              <a:gd name="T16" fmla="*/ 1473 w 2491"/>
              <a:gd name="T17" fmla="*/ 2055 h 2545"/>
              <a:gd name="T18" fmla="*/ 1262 w 2491"/>
              <a:gd name="T19" fmla="*/ 1951 h 2545"/>
              <a:gd name="T20" fmla="*/ 1122 w 2491"/>
              <a:gd name="T21" fmla="*/ 1951 h 2545"/>
              <a:gd name="T22" fmla="*/ 1017 w 2491"/>
              <a:gd name="T23" fmla="*/ 1987 h 2545"/>
              <a:gd name="T24" fmla="*/ 841 w 2491"/>
              <a:gd name="T25" fmla="*/ 1917 h 2545"/>
              <a:gd name="T26" fmla="*/ 841 w 2491"/>
              <a:gd name="T27" fmla="*/ 2021 h 2545"/>
              <a:gd name="T28" fmla="*/ 772 w 2491"/>
              <a:gd name="T29" fmla="*/ 2091 h 2545"/>
              <a:gd name="T30" fmla="*/ 667 w 2491"/>
              <a:gd name="T31" fmla="*/ 2126 h 2545"/>
              <a:gd name="T32" fmla="*/ 525 w 2491"/>
              <a:gd name="T33" fmla="*/ 2161 h 2545"/>
              <a:gd name="T34" fmla="*/ 490 w 2491"/>
              <a:gd name="T35" fmla="*/ 2301 h 2545"/>
              <a:gd name="T36" fmla="*/ 350 w 2491"/>
              <a:gd name="T37" fmla="*/ 2370 h 2545"/>
              <a:gd name="T38" fmla="*/ 211 w 2491"/>
              <a:gd name="T39" fmla="*/ 2475 h 2545"/>
              <a:gd name="T40" fmla="*/ 105 w 2491"/>
              <a:gd name="T41" fmla="*/ 2509 h 2545"/>
              <a:gd name="T42" fmla="*/ 34 w 2491"/>
              <a:gd name="T43" fmla="*/ 2439 h 2545"/>
              <a:gd name="T44" fmla="*/ 0 w 2491"/>
              <a:gd name="T45" fmla="*/ 2265 h 2545"/>
              <a:gd name="T46" fmla="*/ 34 w 2491"/>
              <a:gd name="T47" fmla="*/ 2161 h 2545"/>
              <a:gd name="T48" fmla="*/ 105 w 2491"/>
              <a:gd name="T49" fmla="*/ 2021 h 2545"/>
              <a:gd name="T50" fmla="*/ 245 w 2491"/>
              <a:gd name="T51" fmla="*/ 1742 h 2545"/>
              <a:gd name="T52" fmla="*/ 281 w 2491"/>
              <a:gd name="T53" fmla="*/ 1604 h 2545"/>
              <a:gd name="T54" fmla="*/ 385 w 2491"/>
              <a:gd name="T55" fmla="*/ 1360 h 2545"/>
              <a:gd name="T56" fmla="*/ 490 w 2491"/>
              <a:gd name="T57" fmla="*/ 1290 h 2545"/>
              <a:gd name="T58" fmla="*/ 561 w 2491"/>
              <a:gd name="T59" fmla="*/ 1081 h 2545"/>
              <a:gd name="T60" fmla="*/ 701 w 2491"/>
              <a:gd name="T61" fmla="*/ 907 h 2545"/>
              <a:gd name="T62" fmla="*/ 772 w 2491"/>
              <a:gd name="T63" fmla="*/ 731 h 2545"/>
              <a:gd name="T64" fmla="*/ 1228 w 2491"/>
              <a:gd name="T65" fmla="*/ 279 h 2545"/>
              <a:gd name="T66" fmla="*/ 1333 w 2491"/>
              <a:gd name="T67" fmla="*/ 139 h 2545"/>
              <a:gd name="T68" fmla="*/ 1402 w 2491"/>
              <a:gd name="T69" fmla="*/ 34 h 2545"/>
              <a:gd name="T70" fmla="*/ 1473 w 2491"/>
              <a:gd name="T71" fmla="*/ 70 h 2545"/>
              <a:gd name="T72" fmla="*/ 1542 w 2491"/>
              <a:gd name="T73" fmla="*/ 139 h 2545"/>
              <a:gd name="T74" fmla="*/ 1648 w 2491"/>
              <a:gd name="T75" fmla="*/ 210 h 2545"/>
              <a:gd name="T76" fmla="*/ 1718 w 2491"/>
              <a:gd name="T77" fmla="*/ 313 h 2545"/>
              <a:gd name="T78" fmla="*/ 1789 w 2491"/>
              <a:gd name="T79" fmla="*/ 453 h 2545"/>
              <a:gd name="T80" fmla="*/ 1823 w 2491"/>
              <a:gd name="T81" fmla="*/ 592 h 2545"/>
              <a:gd name="T82" fmla="*/ 1893 w 2491"/>
              <a:gd name="T83" fmla="*/ 731 h 2545"/>
              <a:gd name="T84" fmla="*/ 1963 w 2491"/>
              <a:gd name="T85" fmla="*/ 836 h 2545"/>
              <a:gd name="T86" fmla="*/ 2034 w 2491"/>
              <a:gd name="T87" fmla="*/ 907 h 2545"/>
              <a:gd name="T88" fmla="*/ 2139 w 2491"/>
              <a:gd name="T89" fmla="*/ 1010 h 2545"/>
              <a:gd name="T90" fmla="*/ 2068 w 2491"/>
              <a:gd name="T91" fmla="*/ 1081 h 2545"/>
              <a:gd name="T92" fmla="*/ 1999 w 2491"/>
              <a:gd name="T93" fmla="*/ 1149 h 2545"/>
              <a:gd name="T94" fmla="*/ 2103 w 2491"/>
              <a:gd name="T95" fmla="*/ 1254 h 2545"/>
              <a:gd name="T96" fmla="*/ 2454 w 2491"/>
              <a:gd name="T97" fmla="*/ 1220 h 2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91" h="2545">
                <a:moveTo>
                  <a:pt x="2490" y="1220"/>
                </a:moveTo>
                <a:lnTo>
                  <a:pt x="2490" y="1254"/>
                </a:lnTo>
                <a:lnTo>
                  <a:pt x="2490" y="1290"/>
                </a:lnTo>
                <a:lnTo>
                  <a:pt x="2490" y="1324"/>
                </a:lnTo>
                <a:lnTo>
                  <a:pt x="2454" y="1360"/>
                </a:lnTo>
                <a:lnTo>
                  <a:pt x="2419" y="1394"/>
                </a:lnTo>
                <a:lnTo>
                  <a:pt x="2350" y="1394"/>
                </a:lnTo>
                <a:lnTo>
                  <a:pt x="2209" y="1394"/>
                </a:lnTo>
                <a:lnTo>
                  <a:pt x="2103" y="1394"/>
                </a:lnTo>
                <a:lnTo>
                  <a:pt x="2068" y="1394"/>
                </a:lnTo>
                <a:lnTo>
                  <a:pt x="2068" y="1429"/>
                </a:lnTo>
                <a:lnTo>
                  <a:pt x="1999" y="1429"/>
                </a:lnTo>
                <a:lnTo>
                  <a:pt x="1963" y="1429"/>
                </a:lnTo>
                <a:lnTo>
                  <a:pt x="1929" y="1464"/>
                </a:lnTo>
                <a:lnTo>
                  <a:pt x="1893" y="1464"/>
                </a:lnTo>
                <a:lnTo>
                  <a:pt x="1859" y="1498"/>
                </a:lnTo>
                <a:lnTo>
                  <a:pt x="1859" y="1533"/>
                </a:lnTo>
                <a:lnTo>
                  <a:pt x="1823" y="1533"/>
                </a:lnTo>
                <a:lnTo>
                  <a:pt x="1823" y="1569"/>
                </a:lnTo>
                <a:lnTo>
                  <a:pt x="1789" y="1569"/>
                </a:lnTo>
                <a:lnTo>
                  <a:pt x="1789" y="1604"/>
                </a:lnTo>
                <a:lnTo>
                  <a:pt x="1752" y="1604"/>
                </a:lnTo>
                <a:lnTo>
                  <a:pt x="1718" y="1604"/>
                </a:lnTo>
                <a:lnTo>
                  <a:pt x="1718" y="1637"/>
                </a:lnTo>
                <a:lnTo>
                  <a:pt x="1718" y="1673"/>
                </a:lnTo>
                <a:lnTo>
                  <a:pt x="1684" y="1708"/>
                </a:lnTo>
                <a:lnTo>
                  <a:pt x="1684" y="1742"/>
                </a:lnTo>
                <a:lnTo>
                  <a:pt x="1648" y="1778"/>
                </a:lnTo>
                <a:lnTo>
                  <a:pt x="1648" y="1811"/>
                </a:lnTo>
                <a:lnTo>
                  <a:pt x="1684" y="1951"/>
                </a:lnTo>
                <a:lnTo>
                  <a:pt x="1648" y="2021"/>
                </a:lnTo>
                <a:lnTo>
                  <a:pt x="1613" y="2021"/>
                </a:lnTo>
                <a:lnTo>
                  <a:pt x="1578" y="2055"/>
                </a:lnTo>
                <a:lnTo>
                  <a:pt x="1542" y="2055"/>
                </a:lnTo>
                <a:lnTo>
                  <a:pt x="1508" y="2055"/>
                </a:lnTo>
                <a:lnTo>
                  <a:pt x="1473" y="2055"/>
                </a:lnTo>
                <a:lnTo>
                  <a:pt x="1437" y="2055"/>
                </a:lnTo>
                <a:lnTo>
                  <a:pt x="1333" y="1987"/>
                </a:lnTo>
                <a:lnTo>
                  <a:pt x="1298" y="1951"/>
                </a:lnTo>
                <a:lnTo>
                  <a:pt x="1262" y="1951"/>
                </a:lnTo>
                <a:lnTo>
                  <a:pt x="1228" y="1917"/>
                </a:lnTo>
                <a:lnTo>
                  <a:pt x="1191" y="1882"/>
                </a:lnTo>
                <a:lnTo>
                  <a:pt x="1158" y="1917"/>
                </a:lnTo>
                <a:lnTo>
                  <a:pt x="1122" y="1951"/>
                </a:lnTo>
                <a:lnTo>
                  <a:pt x="1122" y="1987"/>
                </a:lnTo>
                <a:lnTo>
                  <a:pt x="1087" y="1987"/>
                </a:lnTo>
                <a:lnTo>
                  <a:pt x="1051" y="2021"/>
                </a:lnTo>
                <a:lnTo>
                  <a:pt x="1017" y="1987"/>
                </a:lnTo>
                <a:lnTo>
                  <a:pt x="947" y="1987"/>
                </a:lnTo>
                <a:lnTo>
                  <a:pt x="912" y="1917"/>
                </a:lnTo>
                <a:lnTo>
                  <a:pt x="876" y="1882"/>
                </a:lnTo>
                <a:lnTo>
                  <a:pt x="841" y="1917"/>
                </a:lnTo>
                <a:lnTo>
                  <a:pt x="807" y="1917"/>
                </a:lnTo>
                <a:lnTo>
                  <a:pt x="807" y="1951"/>
                </a:lnTo>
                <a:lnTo>
                  <a:pt x="841" y="1987"/>
                </a:lnTo>
                <a:lnTo>
                  <a:pt x="841" y="2021"/>
                </a:lnTo>
                <a:lnTo>
                  <a:pt x="876" y="2021"/>
                </a:lnTo>
                <a:lnTo>
                  <a:pt x="841" y="2055"/>
                </a:lnTo>
                <a:lnTo>
                  <a:pt x="807" y="2091"/>
                </a:lnTo>
                <a:lnTo>
                  <a:pt x="772" y="2091"/>
                </a:lnTo>
                <a:lnTo>
                  <a:pt x="736" y="2091"/>
                </a:lnTo>
                <a:lnTo>
                  <a:pt x="701" y="2091"/>
                </a:lnTo>
                <a:lnTo>
                  <a:pt x="667" y="2091"/>
                </a:lnTo>
                <a:lnTo>
                  <a:pt x="667" y="2126"/>
                </a:lnTo>
                <a:lnTo>
                  <a:pt x="631" y="2161"/>
                </a:lnTo>
                <a:lnTo>
                  <a:pt x="596" y="2161"/>
                </a:lnTo>
                <a:lnTo>
                  <a:pt x="561" y="2126"/>
                </a:lnTo>
                <a:lnTo>
                  <a:pt x="525" y="2161"/>
                </a:lnTo>
                <a:lnTo>
                  <a:pt x="490" y="2161"/>
                </a:lnTo>
                <a:lnTo>
                  <a:pt x="490" y="2195"/>
                </a:lnTo>
                <a:lnTo>
                  <a:pt x="490" y="2265"/>
                </a:lnTo>
                <a:lnTo>
                  <a:pt x="490" y="2301"/>
                </a:lnTo>
                <a:lnTo>
                  <a:pt x="456" y="2335"/>
                </a:lnTo>
                <a:lnTo>
                  <a:pt x="420" y="2335"/>
                </a:lnTo>
                <a:lnTo>
                  <a:pt x="385" y="2370"/>
                </a:lnTo>
                <a:lnTo>
                  <a:pt x="350" y="2370"/>
                </a:lnTo>
                <a:lnTo>
                  <a:pt x="350" y="2405"/>
                </a:lnTo>
                <a:lnTo>
                  <a:pt x="314" y="2439"/>
                </a:lnTo>
                <a:lnTo>
                  <a:pt x="245" y="2439"/>
                </a:lnTo>
                <a:lnTo>
                  <a:pt x="211" y="2475"/>
                </a:lnTo>
                <a:lnTo>
                  <a:pt x="211" y="2509"/>
                </a:lnTo>
                <a:lnTo>
                  <a:pt x="140" y="2544"/>
                </a:lnTo>
                <a:lnTo>
                  <a:pt x="105" y="2544"/>
                </a:lnTo>
                <a:lnTo>
                  <a:pt x="105" y="2509"/>
                </a:lnTo>
                <a:lnTo>
                  <a:pt x="70" y="2509"/>
                </a:lnTo>
                <a:lnTo>
                  <a:pt x="70" y="2475"/>
                </a:lnTo>
                <a:lnTo>
                  <a:pt x="34" y="2475"/>
                </a:lnTo>
                <a:lnTo>
                  <a:pt x="34" y="2439"/>
                </a:lnTo>
                <a:lnTo>
                  <a:pt x="34" y="2405"/>
                </a:lnTo>
                <a:lnTo>
                  <a:pt x="34" y="2370"/>
                </a:lnTo>
                <a:lnTo>
                  <a:pt x="0" y="2301"/>
                </a:lnTo>
                <a:lnTo>
                  <a:pt x="0" y="2265"/>
                </a:lnTo>
                <a:lnTo>
                  <a:pt x="0" y="2230"/>
                </a:lnTo>
                <a:lnTo>
                  <a:pt x="0" y="2195"/>
                </a:lnTo>
                <a:lnTo>
                  <a:pt x="34" y="2195"/>
                </a:lnTo>
                <a:lnTo>
                  <a:pt x="34" y="2161"/>
                </a:lnTo>
                <a:lnTo>
                  <a:pt x="34" y="2126"/>
                </a:lnTo>
                <a:lnTo>
                  <a:pt x="70" y="2091"/>
                </a:lnTo>
                <a:lnTo>
                  <a:pt x="70" y="2055"/>
                </a:lnTo>
                <a:lnTo>
                  <a:pt x="105" y="2021"/>
                </a:lnTo>
                <a:lnTo>
                  <a:pt x="105" y="1987"/>
                </a:lnTo>
                <a:lnTo>
                  <a:pt x="174" y="1882"/>
                </a:lnTo>
                <a:lnTo>
                  <a:pt x="211" y="1811"/>
                </a:lnTo>
                <a:lnTo>
                  <a:pt x="245" y="1742"/>
                </a:lnTo>
                <a:lnTo>
                  <a:pt x="245" y="1673"/>
                </a:lnTo>
                <a:lnTo>
                  <a:pt x="281" y="1673"/>
                </a:lnTo>
                <a:lnTo>
                  <a:pt x="281" y="1637"/>
                </a:lnTo>
                <a:lnTo>
                  <a:pt x="281" y="1604"/>
                </a:lnTo>
                <a:lnTo>
                  <a:pt x="350" y="1533"/>
                </a:lnTo>
                <a:lnTo>
                  <a:pt x="350" y="1498"/>
                </a:lnTo>
                <a:lnTo>
                  <a:pt x="385" y="1429"/>
                </a:lnTo>
                <a:lnTo>
                  <a:pt x="385" y="1360"/>
                </a:lnTo>
                <a:lnTo>
                  <a:pt x="420" y="1324"/>
                </a:lnTo>
                <a:lnTo>
                  <a:pt x="420" y="1290"/>
                </a:lnTo>
                <a:lnTo>
                  <a:pt x="456" y="1290"/>
                </a:lnTo>
                <a:lnTo>
                  <a:pt x="490" y="1290"/>
                </a:lnTo>
                <a:lnTo>
                  <a:pt x="490" y="1254"/>
                </a:lnTo>
                <a:lnTo>
                  <a:pt x="525" y="1185"/>
                </a:lnTo>
                <a:lnTo>
                  <a:pt x="561" y="1114"/>
                </a:lnTo>
                <a:lnTo>
                  <a:pt x="561" y="1081"/>
                </a:lnTo>
                <a:lnTo>
                  <a:pt x="631" y="1045"/>
                </a:lnTo>
                <a:lnTo>
                  <a:pt x="667" y="976"/>
                </a:lnTo>
                <a:lnTo>
                  <a:pt x="667" y="940"/>
                </a:lnTo>
                <a:lnTo>
                  <a:pt x="701" y="907"/>
                </a:lnTo>
                <a:lnTo>
                  <a:pt x="701" y="836"/>
                </a:lnTo>
                <a:lnTo>
                  <a:pt x="736" y="801"/>
                </a:lnTo>
                <a:lnTo>
                  <a:pt x="772" y="767"/>
                </a:lnTo>
                <a:lnTo>
                  <a:pt x="772" y="731"/>
                </a:lnTo>
                <a:lnTo>
                  <a:pt x="807" y="697"/>
                </a:lnTo>
                <a:lnTo>
                  <a:pt x="1158" y="313"/>
                </a:lnTo>
                <a:lnTo>
                  <a:pt x="1191" y="279"/>
                </a:lnTo>
                <a:lnTo>
                  <a:pt x="1228" y="279"/>
                </a:lnTo>
                <a:lnTo>
                  <a:pt x="1228" y="243"/>
                </a:lnTo>
                <a:lnTo>
                  <a:pt x="1262" y="210"/>
                </a:lnTo>
                <a:lnTo>
                  <a:pt x="1298" y="174"/>
                </a:lnTo>
                <a:lnTo>
                  <a:pt x="1333" y="139"/>
                </a:lnTo>
                <a:lnTo>
                  <a:pt x="1333" y="104"/>
                </a:lnTo>
                <a:lnTo>
                  <a:pt x="1333" y="70"/>
                </a:lnTo>
                <a:lnTo>
                  <a:pt x="1367" y="34"/>
                </a:lnTo>
                <a:lnTo>
                  <a:pt x="1402" y="34"/>
                </a:lnTo>
                <a:lnTo>
                  <a:pt x="1402" y="0"/>
                </a:lnTo>
                <a:lnTo>
                  <a:pt x="1437" y="0"/>
                </a:lnTo>
                <a:lnTo>
                  <a:pt x="1437" y="34"/>
                </a:lnTo>
                <a:lnTo>
                  <a:pt x="1473" y="70"/>
                </a:lnTo>
                <a:lnTo>
                  <a:pt x="1508" y="70"/>
                </a:lnTo>
                <a:lnTo>
                  <a:pt x="1508" y="104"/>
                </a:lnTo>
                <a:lnTo>
                  <a:pt x="1542" y="104"/>
                </a:lnTo>
                <a:lnTo>
                  <a:pt x="1542" y="139"/>
                </a:lnTo>
                <a:lnTo>
                  <a:pt x="1542" y="174"/>
                </a:lnTo>
                <a:lnTo>
                  <a:pt x="1578" y="174"/>
                </a:lnTo>
                <a:lnTo>
                  <a:pt x="1613" y="210"/>
                </a:lnTo>
                <a:lnTo>
                  <a:pt x="1648" y="210"/>
                </a:lnTo>
                <a:lnTo>
                  <a:pt x="1684" y="210"/>
                </a:lnTo>
                <a:lnTo>
                  <a:pt x="1718" y="243"/>
                </a:lnTo>
                <a:lnTo>
                  <a:pt x="1718" y="279"/>
                </a:lnTo>
                <a:lnTo>
                  <a:pt x="1718" y="313"/>
                </a:lnTo>
                <a:lnTo>
                  <a:pt x="1752" y="349"/>
                </a:lnTo>
                <a:lnTo>
                  <a:pt x="1752" y="384"/>
                </a:lnTo>
                <a:lnTo>
                  <a:pt x="1789" y="417"/>
                </a:lnTo>
                <a:lnTo>
                  <a:pt x="1789" y="453"/>
                </a:lnTo>
                <a:lnTo>
                  <a:pt x="1789" y="488"/>
                </a:lnTo>
                <a:lnTo>
                  <a:pt x="1823" y="523"/>
                </a:lnTo>
                <a:lnTo>
                  <a:pt x="1823" y="558"/>
                </a:lnTo>
                <a:lnTo>
                  <a:pt x="1823" y="592"/>
                </a:lnTo>
                <a:lnTo>
                  <a:pt x="1859" y="592"/>
                </a:lnTo>
                <a:lnTo>
                  <a:pt x="1859" y="663"/>
                </a:lnTo>
                <a:lnTo>
                  <a:pt x="1859" y="697"/>
                </a:lnTo>
                <a:lnTo>
                  <a:pt x="1893" y="731"/>
                </a:lnTo>
                <a:lnTo>
                  <a:pt x="1893" y="767"/>
                </a:lnTo>
                <a:lnTo>
                  <a:pt x="1929" y="801"/>
                </a:lnTo>
                <a:lnTo>
                  <a:pt x="1963" y="801"/>
                </a:lnTo>
                <a:lnTo>
                  <a:pt x="1963" y="836"/>
                </a:lnTo>
                <a:lnTo>
                  <a:pt x="1999" y="836"/>
                </a:lnTo>
                <a:lnTo>
                  <a:pt x="1999" y="871"/>
                </a:lnTo>
                <a:lnTo>
                  <a:pt x="2034" y="871"/>
                </a:lnTo>
                <a:lnTo>
                  <a:pt x="2034" y="907"/>
                </a:lnTo>
                <a:lnTo>
                  <a:pt x="2068" y="940"/>
                </a:lnTo>
                <a:lnTo>
                  <a:pt x="2103" y="940"/>
                </a:lnTo>
                <a:lnTo>
                  <a:pt x="2103" y="976"/>
                </a:lnTo>
                <a:lnTo>
                  <a:pt x="2139" y="1010"/>
                </a:lnTo>
                <a:lnTo>
                  <a:pt x="2174" y="1045"/>
                </a:lnTo>
                <a:lnTo>
                  <a:pt x="2139" y="1045"/>
                </a:lnTo>
                <a:lnTo>
                  <a:pt x="2103" y="1045"/>
                </a:lnTo>
                <a:lnTo>
                  <a:pt x="2068" y="1081"/>
                </a:lnTo>
                <a:lnTo>
                  <a:pt x="2034" y="1081"/>
                </a:lnTo>
                <a:lnTo>
                  <a:pt x="1999" y="1081"/>
                </a:lnTo>
                <a:lnTo>
                  <a:pt x="1999" y="1114"/>
                </a:lnTo>
                <a:lnTo>
                  <a:pt x="1999" y="1149"/>
                </a:lnTo>
                <a:lnTo>
                  <a:pt x="2034" y="1185"/>
                </a:lnTo>
                <a:lnTo>
                  <a:pt x="2068" y="1220"/>
                </a:lnTo>
                <a:lnTo>
                  <a:pt x="2103" y="1220"/>
                </a:lnTo>
                <a:lnTo>
                  <a:pt x="2103" y="1254"/>
                </a:lnTo>
                <a:lnTo>
                  <a:pt x="2174" y="1254"/>
                </a:lnTo>
                <a:lnTo>
                  <a:pt x="2279" y="1254"/>
                </a:lnTo>
                <a:lnTo>
                  <a:pt x="2384" y="1254"/>
                </a:lnTo>
                <a:lnTo>
                  <a:pt x="2454" y="1220"/>
                </a:lnTo>
                <a:lnTo>
                  <a:pt x="2490" y="122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1028700" y="5581650"/>
            <a:ext cx="101600" cy="100013"/>
          </a:xfrm>
          <a:custGeom>
            <a:avLst/>
            <a:gdLst>
              <a:gd name="T0" fmla="*/ 0 w 282"/>
              <a:gd name="T1" fmla="*/ 139 h 279"/>
              <a:gd name="T2" fmla="*/ 0 w 282"/>
              <a:gd name="T3" fmla="*/ 103 h 279"/>
              <a:gd name="T4" fmla="*/ 34 w 282"/>
              <a:gd name="T5" fmla="*/ 103 h 279"/>
              <a:gd name="T6" fmla="*/ 34 w 282"/>
              <a:gd name="T7" fmla="*/ 68 h 279"/>
              <a:gd name="T8" fmla="*/ 70 w 282"/>
              <a:gd name="T9" fmla="*/ 68 h 279"/>
              <a:gd name="T10" fmla="*/ 70 w 282"/>
              <a:gd name="T11" fmla="*/ 33 h 279"/>
              <a:gd name="T12" fmla="*/ 105 w 282"/>
              <a:gd name="T13" fmla="*/ 33 h 279"/>
              <a:gd name="T14" fmla="*/ 140 w 282"/>
              <a:gd name="T15" fmla="*/ 0 h 279"/>
              <a:gd name="T16" fmla="*/ 140 w 282"/>
              <a:gd name="T17" fmla="*/ 33 h 279"/>
              <a:gd name="T18" fmla="*/ 174 w 282"/>
              <a:gd name="T19" fmla="*/ 68 h 279"/>
              <a:gd name="T20" fmla="*/ 174 w 282"/>
              <a:gd name="T21" fmla="*/ 139 h 279"/>
              <a:gd name="T22" fmla="*/ 174 w 282"/>
              <a:gd name="T23" fmla="*/ 173 h 279"/>
              <a:gd name="T24" fmla="*/ 211 w 282"/>
              <a:gd name="T25" fmla="*/ 208 h 279"/>
              <a:gd name="T26" fmla="*/ 281 w 282"/>
              <a:gd name="T27" fmla="*/ 278 h 279"/>
              <a:gd name="T28" fmla="*/ 245 w 282"/>
              <a:gd name="T29" fmla="*/ 278 h 279"/>
              <a:gd name="T30" fmla="*/ 211 w 282"/>
              <a:gd name="T31" fmla="*/ 278 h 279"/>
              <a:gd name="T32" fmla="*/ 174 w 282"/>
              <a:gd name="T33" fmla="*/ 242 h 279"/>
              <a:gd name="T34" fmla="*/ 105 w 282"/>
              <a:gd name="T35" fmla="*/ 242 h 279"/>
              <a:gd name="T36" fmla="*/ 70 w 282"/>
              <a:gd name="T37" fmla="*/ 242 h 279"/>
              <a:gd name="T38" fmla="*/ 34 w 282"/>
              <a:gd name="T39" fmla="*/ 208 h 279"/>
              <a:gd name="T40" fmla="*/ 0 w 282"/>
              <a:gd name="T41" fmla="*/ 173 h 279"/>
              <a:gd name="T42" fmla="*/ 0 w 282"/>
              <a:gd name="T43" fmla="*/ 13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2" h="279">
                <a:moveTo>
                  <a:pt x="0" y="139"/>
                </a:moveTo>
                <a:lnTo>
                  <a:pt x="0" y="103"/>
                </a:lnTo>
                <a:lnTo>
                  <a:pt x="34" y="103"/>
                </a:lnTo>
                <a:lnTo>
                  <a:pt x="34" y="68"/>
                </a:lnTo>
                <a:lnTo>
                  <a:pt x="70" y="68"/>
                </a:lnTo>
                <a:lnTo>
                  <a:pt x="70" y="33"/>
                </a:lnTo>
                <a:lnTo>
                  <a:pt x="105" y="33"/>
                </a:lnTo>
                <a:lnTo>
                  <a:pt x="140" y="0"/>
                </a:lnTo>
                <a:lnTo>
                  <a:pt x="140" y="33"/>
                </a:lnTo>
                <a:lnTo>
                  <a:pt x="174" y="68"/>
                </a:lnTo>
                <a:lnTo>
                  <a:pt x="174" y="139"/>
                </a:lnTo>
                <a:lnTo>
                  <a:pt x="174" y="173"/>
                </a:lnTo>
                <a:lnTo>
                  <a:pt x="211" y="208"/>
                </a:lnTo>
                <a:lnTo>
                  <a:pt x="281" y="278"/>
                </a:lnTo>
                <a:lnTo>
                  <a:pt x="245" y="278"/>
                </a:lnTo>
                <a:lnTo>
                  <a:pt x="211" y="278"/>
                </a:lnTo>
                <a:lnTo>
                  <a:pt x="174" y="242"/>
                </a:lnTo>
                <a:lnTo>
                  <a:pt x="105" y="242"/>
                </a:lnTo>
                <a:lnTo>
                  <a:pt x="70" y="242"/>
                </a:lnTo>
                <a:lnTo>
                  <a:pt x="34" y="208"/>
                </a:lnTo>
                <a:lnTo>
                  <a:pt x="0" y="173"/>
                </a:lnTo>
                <a:lnTo>
                  <a:pt x="0" y="13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965200" y="4414838"/>
            <a:ext cx="606425" cy="1217612"/>
          </a:xfrm>
          <a:custGeom>
            <a:avLst/>
            <a:gdLst>
              <a:gd name="T0" fmla="*/ 1509 w 1686"/>
              <a:gd name="T1" fmla="*/ 696 h 3382"/>
              <a:gd name="T2" fmla="*/ 1404 w 1686"/>
              <a:gd name="T3" fmla="*/ 800 h 3382"/>
              <a:gd name="T4" fmla="*/ 1334 w 1686"/>
              <a:gd name="T5" fmla="*/ 870 h 3382"/>
              <a:gd name="T6" fmla="*/ 948 w 1686"/>
              <a:gd name="T7" fmla="*/ 1324 h 3382"/>
              <a:gd name="T8" fmla="*/ 877 w 1686"/>
              <a:gd name="T9" fmla="*/ 1464 h 3382"/>
              <a:gd name="T10" fmla="*/ 807 w 1686"/>
              <a:gd name="T11" fmla="*/ 1603 h 3382"/>
              <a:gd name="T12" fmla="*/ 701 w 1686"/>
              <a:gd name="T13" fmla="*/ 1742 h 3382"/>
              <a:gd name="T14" fmla="*/ 632 w 1686"/>
              <a:gd name="T15" fmla="*/ 1847 h 3382"/>
              <a:gd name="T16" fmla="*/ 561 w 1686"/>
              <a:gd name="T17" fmla="*/ 1917 h 3382"/>
              <a:gd name="T18" fmla="*/ 527 w 1686"/>
              <a:gd name="T19" fmla="*/ 2090 h 3382"/>
              <a:gd name="T20" fmla="*/ 457 w 1686"/>
              <a:gd name="T21" fmla="*/ 2230 h 3382"/>
              <a:gd name="T22" fmla="*/ 387 w 1686"/>
              <a:gd name="T23" fmla="*/ 2369 h 3382"/>
              <a:gd name="T24" fmla="*/ 282 w 1686"/>
              <a:gd name="T25" fmla="*/ 2578 h 3382"/>
              <a:gd name="T26" fmla="*/ 211 w 1686"/>
              <a:gd name="T27" fmla="*/ 2684 h 3382"/>
              <a:gd name="T28" fmla="*/ 176 w 1686"/>
              <a:gd name="T29" fmla="*/ 2752 h 3382"/>
              <a:gd name="T30" fmla="*/ 176 w 1686"/>
              <a:gd name="T31" fmla="*/ 2858 h 3382"/>
              <a:gd name="T32" fmla="*/ 211 w 1686"/>
              <a:gd name="T33" fmla="*/ 2997 h 3382"/>
              <a:gd name="T34" fmla="*/ 246 w 1686"/>
              <a:gd name="T35" fmla="*/ 3067 h 3382"/>
              <a:gd name="T36" fmla="*/ 316 w 1686"/>
              <a:gd name="T37" fmla="*/ 3101 h 3382"/>
              <a:gd name="T38" fmla="*/ 176 w 1686"/>
              <a:gd name="T39" fmla="*/ 3171 h 3382"/>
              <a:gd name="T40" fmla="*/ 71 w 1686"/>
              <a:gd name="T41" fmla="*/ 3171 h 3382"/>
              <a:gd name="T42" fmla="*/ 35 w 1686"/>
              <a:gd name="T43" fmla="*/ 3101 h 3382"/>
              <a:gd name="T44" fmla="*/ 35 w 1686"/>
              <a:gd name="T45" fmla="*/ 2997 h 3382"/>
              <a:gd name="T46" fmla="*/ 35 w 1686"/>
              <a:gd name="T47" fmla="*/ 2892 h 3382"/>
              <a:gd name="T48" fmla="*/ 0 w 1686"/>
              <a:gd name="T49" fmla="*/ 2752 h 3382"/>
              <a:gd name="T50" fmla="*/ 71 w 1686"/>
              <a:gd name="T51" fmla="*/ 2613 h 3382"/>
              <a:gd name="T52" fmla="*/ 106 w 1686"/>
              <a:gd name="T53" fmla="*/ 2508 h 3382"/>
              <a:gd name="T54" fmla="*/ 211 w 1686"/>
              <a:gd name="T55" fmla="*/ 2474 h 3382"/>
              <a:gd name="T56" fmla="*/ 246 w 1686"/>
              <a:gd name="T57" fmla="*/ 2300 h 3382"/>
              <a:gd name="T58" fmla="*/ 316 w 1686"/>
              <a:gd name="T59" fmla="*/ 2265 h 3382"/>
              <a:gd name="T60" fmla="*/ 387 w 1686"/>
              <a:gd name="T61" fmla="*/ 2055 h 3382"/>
              <a:gd name="T62" fmla="*/ 387 w 1686"/>
              <a:gd name="T63" fmla="*/ 1917 h 3382"/>
              <a:gd name="T64" fmla="*/ 490 w 1686"/>
              <a:gd name="T65" fmla="*/ 1742 h 3382"/>
              <a:gd name="T66" fmla="*/ 632 w 1686"/>
              <a:gd name="T67" fmla="*/ 1497 h 3382"/>
              <a:gd name="T68" fmla="*/ 737 w 1686"/>
              <a:gd name="T69" fmla="*/ 1359 h 3382"/>
              <a:gd name="T70" fmla="*/ 843 w 1686"/>
              <a:gd name="T71" fmla="*/ 1184 h 3382"/>
              <a:gd name="T72" fmla="*/ 984 w 1686"/>
              <a:gd name="T73" fmla="*/ 907 h 3382"/>
              <a:gd name="T74" fmla="*/ 1158 w 1686"/>
              <a:gd name="T75" fmla="*/ 627 h 3382"/>
              <a:gd name="T76" fmla="*/ 1334 w 1686"/>
              <a:gd name="T77" fmla="*/ 348 h 3382"/>
              <a:gd name="T78" fmla="*/ 1474 w 1686"/>
              <a:gd name="T79" fmla="*/ 104 h 3382"/>
              <a:gd name="T80" fmla="*/ 1544 w 1686"/>
              <a:gd name="T81" fmla="*/ 34 h 3382"/>
              <a:gd name="T82" fmla="*/ 1614 w 1686"/>
              <a:gd name="T83" fmla="*/ 70 h 3382"/>
              <a:gd name="T84" fmla="*/ 1685 w 1686"/>
              <a:gd name="T85" fmla="*/ 104 h 3382"/>
              <a:gd name="T86" fmla="*/ 1614 w 1686"/>
              <a:gd name="T87" fmla="*/ 139 h 3382"/>
              <a:gd name="T88" fmla="*/ 1578 w 1686"/>
              <a:gd name="T89" fmla="*/ 244 h 3382"/>
              <a:gd name="T90" fmla="*/ 1544 w 1686"/>
              <a:gd name="T91" fmla="*/ 313 h 3382"/>
              <a:gd name="T92" fmla="*/ 1509 w 1686"/>
              <a:gd name="T93" fmla="*/ 383 h 3382"/>
              <a:gd name="T94" fmla="*/ 1474 w 1686"/>
              <a:gd name="T95" fmla="*/ 452 h 3382"/>
              <a:gd name="T96" fmla="*/ 1438 w 1686"/>
              <a:gd name="T97" fmla="*/ 523 h 3382"/>
              <a:gd name="T98" fmla="*/ 1474 w 1686"/>
              <a:gd name="T99" fmla="*/ 592 h 3382"/>
              <a:gd name="T100" fmla="*/ 246 w 1686"/>
              <a:gd name="T101" fmla="*/ 2194 h 3382"/>
              <a:gd name="T102" fmla="*/ 350 w 1686"/>
              <a:gd name="T103" fmla="*/ 2126 h 3382"/>
              <a:gd name="T104" fmla="*/ 350 w 1686"/>
              <a:gd name="T105" fmla="*/ 2021 h 3382"/>
              <a:gd name="T106" fmla="*/ 282 w 1686"/>
              <a:gd name="T107" fmla="*/ 2126 h 3382"/>
              <a:gd name="T108" fmla="*/ 316 w 1686"/>
              <a:gd name="T109" fmla="*/ 3242 h 3382"/>
              <a:gd name="T110" fmla="*/ 246 w 1686"/>
              <a:gd name="T111" fmla="*/ 3171 h 3382"/>
              <a:gd name="T112" fmla="*/ 176 w 1686"/>
              <a:gd name="T113" fmla="*/ 3242 h 3382"/>
              <a:gd name="T114" fmla="*/ 106 w 1686"/>
              <a:gd name="T115" fmla="*/ 3275 h 3382"/>
              <a:gd name="T116" fmla="*/ 176 w 1686"/>
              <a:gd name="T117" fmla="*/ 3381 h 3382"/>
              <a:gd name="T118" fmla="*/ 211 w 1686"/>
              <a:gd name="T119" fmla="*/ 3310 h 3382"/>
              <a:gd name="T120" fmla="*/ 282 w 1686"/>
              <a:gd name="T121" fmla="*/ 3275 h 3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86" h="3382">
                <a:moveTo>
                  <a:pt x="1509" y="627"/>
                </a:moveTo>
                <a:lnTo>
                  <a:pt x="1509" y="662"/>
                </a:lnTo>
                <a:lnTo>
                  <a:pt x="1509" y="696"/>
                </a:lnTo>
                <a:lnTo>
                  <a:pt x="1474" y="731"/>
                </a:lnTo>
                <a:lnTo>
                  <a:pt x="1438" y="767"/>
                </a:lnTo>
                <a:lnTo>
                  <a:pt x="1404" y="800"/>
                </a:lnTo>
                <a:lnTo>
                  <a:pt x="1404" y="836"/>
                </a:lnTo>
                <a:lnTo>
                  <a:pt x="1367" y="836"/>
                </a:lnTo>
                <a:lnTo>
                  <a:pt x="1334" y="870"/>
                </a:lnTo>
                <a:lnTo>
                  <a:pt x="984" y="1254"/>
                </a:lnTo>
                <a:lnTo>
                  <a:pt x="948" y="1289"/>
                </a:lnTo>
                <a:lnTo>
                  <a:pt x="948" y="1324"/>
                </a:lnTo>
                <a:lnTo>
                  <a:pt x="913" y="1359"/>
                </a:lnTo>
                <a:lnTo>
                  <a:pt x="877" y="1393"/>
                </a:lnTo>
                <a:lnTo>
                  <a:pt x="877" y="1464"/>
                </a:lnTo>
                <a:lnTo>
                  <a:pt x="843" y="1497"/>
                </a:lnTo>
                <a:lnTo>
                  <a:pt x="843" y="1533"/>
                </a:lnTo>
                <a:lnTo>
                  <a:pt x="807" y="1603"/>
                </a:lnTo>
                <a:lnTo>
                  <a:pt x="737" y="1638"/>
                </a:lnTo>
                <a:lnTo>
                  <a:pt x="737" y="1672"/>
                </a:lnTo>
                <a:lnTo>
                  <a:pt x="701" y="1742"/>
                </a:lnTo>
                <a:lnTo>
                  <a:pt x="667" y="1811"/>
                </a:lnTo>
                <a:lnTo>
                  <a:pt x="667" y="1847"/>
                </a:lnTo>
                <a:lnTo>
                  <a:pt x="632" y="1847"/>
                </a:lnTo>
                <a:lnTo>
                  <a:pt x="597" y="1847"/>
                </a:lnTo>
                <a:lnTo>
                  <a:pt x="597" y="1881"/>
                </a:lnTo>
                <a:lnTo>
                  <a:pt x="561" y="1917"/>
                </a:lnTo>
                <a:lnTo>
                  <a:pt x="561" y="1987"/>
                </a:lnTo>
                <a:lnTo>
                  <a:pt x="527" y="2055"/>
                </a:lnTo>
                <a:lnTo>
                  <a:pt x="527" y="2090"/>
                </a:lnTo>
                <a:lnTo>
                  <a:pt x="457" y="2161"/>
                </a:lnTo>
                <a:lnTo>
                  <a:pt x="457" y="2194"/>
                </a:lnTo>
                <a:lnTo>
                  <a:pt x="457" y="2230"/>
                </a:lnTo>
                <a:lnTo>
                  <a:pt x="421" y="2230"/>
                </a:lnTo>
                <a:lnTo>
                  <a:pt x="421" y="2300"/>
                </a:lnTo>
                <a:lnTo>
                  <a:pt x="387" y="2369"/>
                </a:lnTo>
                <a:lnTo>
                  <a:pt x="350" y="2439"/>
                </a:lnTo>
                <a:lnTo>
                  <a:pt x="282" y="2544"/>
                </a:lnTo>
                <a:lnTo>
                  <a:pt x="282" y="2578"/>
                </a:lnTo>
                <a:lnTo>
                  <a:pt x="246" y="2613"/>
                </a:lnTo>
                <a:lnTo>
                  <a:pt x="246" y="2648"/>
                </a:lnTo>
                <a:lnTo>
                  <a:pt x="211" y="2684"/>
                </a:lnTo>
                <a:lnTo>
                  <a:pt x="211" y="2718"/>
                </a:lnTo>
                <a:lnTo>
                  <a:pt x="211" y="2752"/>
                </a:lnTo>
                <a:lnTo>
                  <a:pt x="176" y="2752"/>
                </a:lnTo>
                <a:lnTo>
                  <a:pt x="176" y="2787"/>
                </a:lnTo>
                <a:lnTo>
                  <a:pt x="176" y="2822"/>
                </a:lnTo>
                <a:lnTo>
                  <a:pt x="176" y="2858"/>
                </a:lnTo>
                <a:lnTo>
                  <a:pt x="211" y="2927"/>
                </a:lnTo>
                <a:lnTo>
                  <a:pt x="211" y="2962"/>
                </a:lnTo>
                <a:lnTo>
                  <a:pt x="211" y="2997"/>
                </a:lnTo>
                <a:lnTo>
                  <a:pt x="211" y="3032"/>
                </a:lnTo>
                <a:lnTo>
                  <a:pt x="246" y="3032"/>
                </a:lnTo>
                <a:lnTo>
                  <a:pt x="246" y="3067"/>
                </a:lnTo>
                <a:lnTo>
                  <a:pt x="282" y="3067"/>
                </a:lnTo>
                <a:lnTo>
                  <a:pt x="282" y="3101"/>
                </a:lnTo>
                <a:lnTo>
                  <a:pt x="316" y="3101"/>
                </a:lnTo>
                <a:lnTo>
                  <a:pt x="282" y="3136"/>
                </a:lnTo>
                <a:lnTo>
                  <a:pt x="211" y="3136"/>
                </a:lnTo>
                <a:lnTo>
                  <a:pt x="176" y="3171"/>
                </a:lnTo>
                <a:lnTo>
                  <a:pt x="140" y="3205"/>
                </a:lnTo>
                <a:lnTo>
                  <a:pt x="106" y="3205"/>
                </a:lnTo>
                <a:lnTo>
                  <a:pt x="71" y="3171"/>
                </a:lnTo>
                <a:lnTo>
                  <a:pt x="106" y="3136"/>
                </a:lnTo>
                <a:lnTo>
                  <a:pt x="106" y="3101"/>
                </a:lnTo>
                <a:lnTo>
                  <a:pt x="35" y="3101"/>
                </a:lnTo>
                <a:lnTo>
                  <a:pt x="35" y="3067"/>
                </a:lnTo>
                <a:lnTo>
                  <a:pt x="71" y="3032"/>
                </a:lnTo>
                <a:lnTo>
                  <a:pt x="35" y="2997"/>
                </a:lnTo>
                <a:lnTo>
                  <a:pt x="0" y="2997"/>
                </a:lnTo>
                <a:lnTo>
                  <a:pt x="35" y="2927"/>
                </a:lnTo>
                <a:lnTo>
                  <a:pt x="35" y="2892"/>
                </a:lnTo>
                <a:lnTo>
                  <a:pt x="35" y="2858"/>
                </a:lnTo>
                <a:lnTo>
                  <a:pt x="0" y="2822"/>
                </a:lnTo>
                <a:lnTo>
                  <a:pt x="0" y="2752"/>
                </a:lnTo>
                <a:lnTo>
                  <a:pt x="35" y="2718"/>
                </a:lnTo>
                <a:lnTo>
                  <a:pt x="71" y="2648"/>
                </a:lnTo>
                <a:lnTo>
                  <a:pt x="71" y="2613"/>
                </a:lnTo>
                <a:lnTo>
                  <a:pt x="106" y="2578"/>
                </a:lnTo>
                <a:lnTo>
                  <a:pt x="106" y="2544"/>
                </a:lnTo>
                <a:lnTo>
                  <a:pt x="106" y="2508"/>
                </a:lnTo>
                <a:lnTo>
                  <a:pt x="140" y="2474"/>
                </a:lnTo>
                <a:lnTo>
                  <a:pt x="176" y="2474"/>
                </a:lnTo>
                <a:lnTo>
                  <a:pt x="211" y="2474"/>
                </a:lnTo>
                <a:lnTo>
                  <a:pt x="211" y="2404"/>
                </a:lnTo>
                <a:lnTo>
                  <a:pt x="211" y="2335"/>
                </a:lnTo>
                <a:lnTo>
                  <a:pt x="246" y="2300"/>
                </a:lnTo>
                <a:lnTo>
                  <a:pt x="282" y="2300"/>
                </a:lnTo>
                <a:lnTo>
                  <a:pt x="316" y="2300"/>
                </a:lnTo>
                <a:lnTo>
                  <a:pt x="316" y="2265"/>
                </a:lnTo>
                <a:lnTo>
                  <a:pt x="350" y="2194"/>
                </a:lnTo>
                <a:lnTo>
                  <a:pt x="387" y="2126"/>
                </a:lnTo>
                <a:lnTo>
                  <a:pt x="387" y="2055"/>
                </a:lnTo>
                <a:lnTo>
                  <a:pt x="387" y="2021"/>
                </a:lnTo>
                <a:lnTo>
                  <a:pt x="387" y="1987"/>
                </a:lnTo>
                <a:lnTo>
                  <a:pt x="387" y="1917"/>
                </a:lnTo>
                <a:lnTo>
                  <a:pt x="421" y="1881"/>
                </a:lnTo>
                <a:lnTo>
                  <a:pt x="490" y="1777"/>
                </a:lnTo>
                <a:lnTo>
                  <a:pt x="490" y="1742"/>
                </a:lnTo>
                <a:lnTo>
                  <a:pt x="527" y="1672"/>
                </a:lnTo>
                <a:lnTo>
                  <a:pt x="597" y="1567"/>
                </a:lnTo>
                <a:lnTo>
                  <a:pt x="632" y="1497"/>
                </a:lnTo>
                <a:lnTo>
                  <a:pt x="667" y="1428"/>
                </a:lnTo>
                <a:lnTo>
                  <a:pt x="701" y="1393"/>
                </a:lnTo>
                <a:lnTo>
                  <a:pt x="737" y="1359"/>
                </a:lnTo>
                <a:lnTo>
                  <a:pt x="772" y="1324"/>
                </a:lnTo>
                <a:lnTo>
                  <a:pt x="807" y="1289"/>
                </a:lnTo>
                <a:lnTo>
                  <a:pt x="843" y="1184"/>
                </a:lnTo>
                <a:lnTo>
                  <a:pt x="877" y="1149"/>
                </a:lnTo>
                <a:lnTo>
                  <a:pt x="913" y="1080"/>
                </a:lnTo>
                <a:lnTo>
                  <a:pt x="984" y="907"/>
                </a:lnTo>
                <a:lnTo>
                  <a:pt x="1088" y="767"/>
                </a:lnTo>
                <a:lnTo>
                  <a:pt x="1123" y="696"/>
                </a:lnTo>
                <a:lnTo>
                  <a:pt x="1158" y="627"/>
                </a:lnTo>
                <a:lnTo>
                  <a:pt x="1193" y="592"/>
                </a:lnTo>
                <a:lnTo>
                  <a:pt x="1263" y="487"/>
                </a:lnTo>
                <a:lnTo>
                  <a:pt x="1334" y="348"/>
                </a:lnTo>
                <a:lnTo>
                  <a:pt x="1404" y="244"/>
                </a:lnTo>
                <a:lnTo>
                  <a:pt x="1438" y="173"/>
                </a:lnTo>
                <a:lnTo>
                  <a:pt x="1474" y="104"/>
                </a:lnTo>
                <a:lnTo>
                  <a:pt x="1509" y="70"/>
                </a:lnTo>
                <a:lnTo>
                  <a:pt x="1509" y="0"/>
                </a:lnTo>
                <a:lnTo>
                  <a:pt x="1544" y="34"/>
                </a:lnTo>
                <a:lnTo>
                  <a:pt x="1578" y="34"/>
                </a:lnTo>
                <a:lnTo>
                  <a:pt x="1614" y="34"/>
                </a:lnTo>
                <a:lnTo>
                  <a:pt x="1614" y="70"/>
                </a:lnTo>
                <a:lnTo>
                  <a:pt x="1649" y="70"/>
                </a:lnTo>
                <a:lnTo>
                  <a:pt x="1685" y="70"/>
                </a:lnTo>
                <a:lnTo>
                  <a:pt x="1685" y="104"/>
                </a:lnTo>
                <a:lnTo>
                  <a:pt x="1649" y="104"/>
                </a:lnTo>
                <a:lnTo>
                  <a:pt x="1649" y="139"/>
                </a:lnTo>
                <a:lnTo>
                  <a:pt x="1614" y="139"/>
                </a:lnTo>
                <a:lnTo>
                  <a:pt x="1614" y="173"/>
                </a:lnTo>
                <a:lnTo>
                  <a:pt x="1614" y="210"/>
                </a:lnTo>
                <a:lnTo>
                  <a:pt x="1578" y="244"/>
                </a:lnTo>
                <a:lnTo>
                  <a:pt x="1578" y="278"/>
                </a:lnTo>
                <a:lnTo>
                  <a:pt x="1544" y="278"/>
                </a:lnTo>
                <a:lnTo>
                  <a:pt x="1544" y="313"/>
                </a:lnTo>
                <a:lnTo>
                  <a:pt x="1544" y="348"/>
                </a:lnTo>
                <a:lnTo>
                  <a:pt x="1509" y="348"/>
                </a:lnTo>
                <a:lnTo>
                  <a:pt x="1509" y="383"/>
                </a:lnTo>
                <a:lnTo>
                  <a:pt x="1509" y="418"/>
                </a:lnTo>
                <a:lnTo>
                  <a:pt x="1474" y="418"/>
                </a:lnTo>
                <a:lnTo>
                  <a:pt x="1474" y="452"/>
                </a:lnTo>
                <a:lnTo>
                  <a:pt x="1474" y="487"/>
                </a:lnTo>
                <a:lnTo>
                  <a:pt x="1438" y="487"/>
                </a:lnTo>
                <a:lnTo>
                  <a:pt x="1438" y="523"/>
                </a:lnTo>
                <a:lnTo>
                  <a:pt x="1404" y="557"/>
                </a:lnTo>
                <a:lnTo>
                  <a:pt x="1438" y="557"/>
                </a:lnTo>
                <a:lnTo>
                  <a:pt x="1474" y="592"/>
                </a:lnTo>
                <a:lnTo>
                  <a:pt x="1509" y="592"/>
                </a:lnTo>
                <a:lnTo>
                  <a:pt x="1509" y="627"/>
                </a:lnTo>
                <a:close/>
                <a:moveTo>
                  <a:pt x="246" y="2194"/>
                </a:moveTo>
                <a:lnTo>
                  <a:pt x="282" y="2194"/>
                </a:lnTo>
                <a:lnTo>
                  <a:pt x="316" y="2194"/>
                </a:lnTo>
                <a:lnTo>
                  <a:pt x="350" y="2126"/>
                </a:lnTo>
                <a:lnTo>
                  <a:pt x="350" y="2090"/>
                </a:lnTo>
                <a:lnTo>
                  <a:pt x="350" y="2055"/>
                </a:lnTo>
                <a:lnTo>
                  <a:pt x="350" y="2021"/>
                </a:lnTo>
                <a:lnTo>
                  <a:pt x="350" y="2055"/>
                </a:lnTo>
                <a:lnTo>
                  <a:pt x="316" y="2090"/>
                </a:lnTo>
                <a:lnTo>
                  <a:pt x="282" y="2126"/>
                </a:lnTo>
                <a:lnTo>
                  <a:pt x="282" y="2161"/>
                </a:lnTo>
                <a:lnTo>
                  <a:pt x="246" y="2194"/>
                </a:lnTo>
                <a:close/>
                <a:moveTo>
                  <a:pt x="316" y="3242"/>
                </a:moveTo>
                <a:lnTo>
                  <a:pt x="316" y="3205"/>
                </a:lnTo>
                <a:lnTo>
                  <a:pt x="316" y="3171"/>
                </a:lnTo>
                <a:lnTo>
                  <a:pt x="246" y="3171"/>
                </a:lnTo>
                <a:lnTo>
                  <a:pt x="211" y="3171"/>
                </a:lnTo>
                <a:lnTo>
                  <a:pt x="211" y="3205"/>
                </a:lnTo>
                <a:lnTo>
                  <a:pt x="176" y="3242"/>
                </a:lnTo>
                <a:lnTo>
                  <a:pt x="176" y="3275"/>
                </a:lnTo>
                <a:lnTo>
                  <a:pt x="140" y="3275"/>
                </a:lnTo>
                <a:lnTo>
                  <a:pt x="106" y="3275"/>
                </a:lnTo>
                <a:lnTo>
                  <a:pt x="140" y="3310"/>
                </a:lnTo>
                <a:lnTo>
                  <a:pt x="140" y="3381"/>
                </a:lnTo>
                <a:lnTo>
                  <a:pt x="176" y="3381"/>
                </a:lnTo>
                <a:lnTo>
                  <a:pt x="176" y="3345"/>
                </a:lnTo>
                <a:lnTo>
                  <a:pt x="211" y="3345"/>
                </a:lnTo>
                <a:lnTo>
                  <a:pt x="211" y="3310"/>
                </a:lnTo>
                <a:lnTo>
                  <a:pt x="246" y="3310"/>
                </a:lnTo>
                <a:lnTo>
                  <a:pt x="246" y="3275"/>
                </a:lnTo>
                <a:lnTo>
                  <a:pt x="282" y="3275"/>
                </a:lnTo>
                <a:lnTo>
                  <a:pt x="316" y="3242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86" name="Freeform 14"/>
          <p:cNvSpPr>
            <a:spLocks noChangeArrowheads="1"/>
          </p:cNvSpPr>
          <p:nvPr/>
        </p:nvSpPr>
        <p:spPr bwMode="auto">
          <a:xfrm>
            <a:off x="965200" y="4414838"/>
            <a:ext cx="606425" cy="1154112"/>
          </a:xfrm>
          <a:custGeom>
            <a:avLst/>
            <a:gdLst>
              <a:gd name="T0" fmla="*/ 1509 w 1686"/>
              <a:gd name="T1" fmla="*/ 696 h 3206"/>
              <a:gd name="T2" fmla="*/ 1404 w 1686"/>
              <a:gd name="T3" fmla="*/ 800 h 3206"/>
              <a:gd name="T4" fmla="*/ 1334 w 1686"/>
              <a:gd name="T5" fmla="*/ 870 h 3206"/>
              <a:gd name="T6" fmla="*/ 948 w 1686"/>
              <a:gd name="T7" fmla="*/ 1324 h 3206"/>
              <a:gd name="T8" fmla="*/ 877 w 1686"/>
              <a:gd name="T9" fmla="*/ 1464 h 3206"/>
              <a:gd name="T10" fmla="*/ 807 w 1686"/>
              <a:gd name="T11" fmla="*/ 1603 h 3206"/>
              <a:gd name="T12" fmla="*/ 701 w 1686"/>
              <a:gd name="T13" fmla="*/ 1742 h 3206"/>
              <a:gd name="T14" fmla="*/ 632 w 1686"/>
              <a:gd name="T15" fmla="*/ 1847 h 3206"/>
              <a:gd name="T16" fmla="*/ 561 w 1686"/>
              <a:gd name="T17" fmla="*/ 1917 h 3206"/>
              <a:gd name="T18" fmla="*/ 527 w 1686"/>
              <a:gd name="T19" fmla="*/ 2090 h 3206"/>
              <a:gd name="T20" fmla="*/ 457 w 1686"/>
              <a:gd name="T21" fmla="*/ 2230 h 3206"/>
              <a:gd name="T22" fmla="*/ 387 w 1686"/>
              <a:gd name="T23" fmla="*/ 2369 h 3206"/>
              <a:gd name="T24" fmla="*/ 282 w 1686"/>
              <a:gd name="T25" fmla="*/ 2578 h 3206"/>
              <a:gd name="T26" fmla="*/ 211 w 1686"/>
              <a:gd name="T27" fmla="*/ 2684 h 3206"/>
              <a:gd name="T28" fmla="*/ 176 w 1686"/>
              <a:gd name="T29" fmla="*/ 2752 h 3206"/>
              <a:gd name="T30" fmla="*/ 176 w 1686"/>
              <a:gd name="T31" fmla="*/ 2858 h 3206"/>
              <a:gd name="T32" fmla="*/ 211 w 1686"/>
              <a:gd name="T33" fmla="*/ 2997 h 3206"/>
              <a:gd name="T34" fmla="*/ 246 w 1686"/>
              <a:gd name="T35" fmla="*/ 3067 h 3206"/>
              <a:gd name="T36" fmla="*/ 316 w 1686"/>
              <a:gd name="T37" fmla="*/ 3101 h 3206"/>
              <a:gd name="T38" fmla="*/ 176 w 1686"/>
              <a:gd name="T39" fmla="*/ 3171 h 3206"/>
              <a:gd name="T40" fmla="*/ 71 w 1686"/>
              <a:gd name="T41" fmla="*/ 3171 h 3206"/>
              <a:gd name="T42" fmla="*/ 35 w 1686"/>
              <a:gd name="T43" fmla="*/ 3101 h 3206"/>
              <a:gd name="T44" fmla="*/ 35 w 1686"/>
              <a:gd name="T45" fmla="*/ 2997 h 3206"/>
              <a:gd name="T46" fmla="*/ 35 w 1686"/>
              <a:gd name="T47" fmla="*/ 2892 h 3206"/>
              <a:gd name="T48" fmla="*/ 0 w 1686"/>
              <a:gd name="T49" fmla="*/ 2752 h 3206"/>
              <a:gd name="T50" fmla="*/ 71 w 1686"/>
              <a:gd name="T51" fmla="*/ 2613 h 3206"/>
              <a:gd name="T52" fmla="*/ 106 w 1686"/>
              <a:gd name="T53" fmla="*/ 2508 h 3206"/>
              <a:gd name="T54" fmla="*/ 211 w 1686"/>
              <a:gd name="T55" fmla="*/ 2474 h 3206"/>
              <a:gd name="T56" fmla="*/ 246 w 1686"/>
              <a:gd name="T57" fmla="*/ 2300 h 3206"/>
              <a:gd name="T58" fmla="*/ 316 w 1686"/>
              <a:gd name="T59" fmla="*/ 2265 h 3206"/>
              <a:gd name="T60" fmla="*/ 387 w 1686"/>
              <a:gd name="T61" fmla="*/ 2055 h 3206"/>
              <a:gd name="T62" fmla="*/ 387 w 1686"/>
              <a:gd name="T63" fmla="*/ 1917 h 3206"/>
              <a:gd name="T64" fmla="*/ 490 w 1686"/>
              <a:gd name="T65" fmla="*/ 1742 h 3206"/>
              <a:gd name="T66" fmla="*/ 632 w 1686"/>
              <a:gd name="T67" fmla="*/ 1497 h 3206"/>
              <a:gd name="T68" fmla="*/ 737 w 1686"/>
              <a:gd name="T69" fmla="*/ 1359 h 3206"/>
              <a:gd name="T70" fmla="*/ 843 w 1686"/>
              <a:gd name="T71" fmla="*/ 1184 h 3206"/>
              <a:gd name="T72" fmla="*/ 984 w 1686"/>
              <a:gd name="T73" fmla="*/ 907 h 3206"/>
              <a:gd name="T74" fmla="*/ 1158 w 1686"/>
              <a:gd name="T75" fmla="*/ 627 h 3206"/>
              <a:gd name="T76" fmla="*/ 1334 w 1686"/>
              <a:gd name="T77" fmla="*/ 348 h 3206"/>
              <a:gd name="T78" fmla="*/ 1474 w 1686"/>
              <a:gd name="T79" fmla="*/ 104 h 3206"/>
              <a:gd name="T80" fmla="*/ 1544 w 1686"/>
              <a:gd name="T81" fmla="*/ 34 h 3206"/>
              <a:gd name="T82" fmla="*/ 1614 w 1686"/>
              <a:gd name="T83" fmla="*/ 70 h 3206"/>
              <a:gd name="T84" fmla="*/ 1685 w 1686"/>
              <a:gd name="T85" fmla="*/ 104 h 3206"/>
              <a:gd name="T86" fmla="*/ 1614 w 1686"/>
              <a:gd name="T87" fmla="*/ 139 h 3206"/>
              <a:gd name="T88" fmla="*/ 1578 w 1686"/>
              <a:gd name="T89" fmla="*/ 244 h 3206"/>
              <a:gd name="T90" fmla="*/ 1544 w 1686"/>
              <a:gd name="T91" fmla="*/ 313 h 3206"/>
              <a:gd name="T92" fmla="*/ 1509 w 1686"/>
              <a:gd name="T93" fmla="*/ 383 h 3206"/>
              <a:gd name="T94" fmla="*/ 1474 w 1686"/>
              <a:gd name="T95" fmla="*/ 452 h 3206"/>
              <a:gd name="T96" fmla="*/ 1438 w 1686"/>
              <a:gd name="T97" fmla="*/ 523 h 3206"/>
              <a:gd name="T98" fmla="*/ 1474 w 1686"/>
              <a:gd name="T99" fmla="*/ 592 h 3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86" h="3206">
                <a:moveTo>
                  <a:pt x="1509" y="627"/>
                </a:moveTo>
                <a:lnTo>
                  <a:pt x="1509" y="662"/>
                </a:lnTo>
                <a:lnTo>
                  <a:pt x="1509" y="696"/>
                </a:lnTo>
                <a:lnTo>
                  <a:pt x="1474" y="731"/>
                </a:lnTo>
                <a:lnTo>
                  <a:pt x="1438" y="767"/>
                </a:lnTo>
                <a:lnTo>
                  <a:pt x="1404" y="800"/>
                </a:lnTo>
                <a:lnTo>
                  <a:pt x="1404" y="836"/>
                </a:lnTo>
                <a:lnTo>
                  <a:pt x="1367" y="836"/>
                </a:lnTo>
                <a:lnTo>
                  <a:pt x="1334" y="870"/>
                </a:lnTo>
                <a:lnTo>
                  <a:pt x="984" y="1254"/>
                </a:lnTo>
                <a:lnTo>
                  <a:pt x="948" y="1289"/>
                </a:lnTo>
                <a:lnTo>
                  <a:pt x="948" y="1324"/>
                </a:lnTo>
                <a:lnTo>
                  <a:pt x="913" y="1359"/>
                </a:lnTo>
                <a:lnTo>
                  <a:pt x="877" y="1393"/>
                </a:lnTo>
                <a:lnTo>
                  <a:pt x="877" y="1464"/>
                </a:lnTo>
                <a:lnTo>
                  <a:pt x="843" y="1497"/>
                </a:lnTo>
                <a:lnTo>
                  <a:pt x="843" y="1533"/>
                </a:lnTo>
                <a:lnTo>
                  <a:pt x="807" y="1603"/>
                </a:lnTo>
                <a:lnTo>
                  <a:pt x="737" y="1638"/>
                </a:lnTo>
                <a:lnTo>
                  <a:pt x="737" y="1672"/>
                </a:lnTo>
                <a:lnTo>
                  <a:pt x="701" y="1742"/>
                </a:lnTo>
                <a:lnTo>
                  <a:pt x="667" y="1811"/>
                </a:lnTo>
                <a:lnTo>
                  <a:pt x="667" y="1847"/>
                </a:lnTo>
                <a:lnTo>
                  <a:pt x="632" y="1847"/>
                </a:lnTo>
                <a:lnTo>
                  <a:pt x="597" y="1847"/>
                </a:lnTo>
                <a:lnTo>
                  <a:pt x="597" y="1881"/>
                </a:lnTo>
                <a:lnTo>
                  <a:pt x="561" y="1917"/>
                </a:lnTo>
                <a:lnTo>
                  <a:pt x="561" y="1987"/>
                </a:lnTo>
                <a:lnTo>
                  <a:pt x="527" y="2055"/>
                </a:lnTo>
                <a:lnTo>
                  <a:pt x="527" y="2090"/>
                </a:lnTo>
                <a:lnTo>
                  <a:pt x="457" y="2161"/>
                </a:lnTo>
                <a:lnTo>
                  <a:pt x="457" y="2194"/>
                </a:lnTo>
                <a:lnTo>
                  <a:pt x="457" y="2230"/>
                </a:lnTo>
                <a:lnTo>
                  <a:pt x="421" y="2230"/>
                </a:lnTo>
                <a:lnTo>
                  <a:pt x="421" y="2300"/>
                </a:lnTo>
                <a:lnTo>
                  <a:pt x="387" y="2369"/>
                </a:lnTo>
                <a:lnTo>
                  <a:pt x="350" y="2439"/>
                </a:lnTo>
                <a:lnTo>
                  <a:pt x="282" y="2544"/>
                </a:lnTo>
                <a:lnTo>
                  <a:pt x="282" y="2578"/>
                </a:lnTo>
                <a:lnTo>
                  <a:pt x="246" y="2613"/>
                </a:lnTo>
                <a:lnTo>
                  <a:pt x="246" y="2648"/>
                </a:lnTo>
                <a:lnTo>
                  <a:pt x="211" y="2684"/>
                </a:lnTo>
                <a:lnTo>
                  <a:pt x="211" y="2718"/>
                </a:lnTo>
                <a:lnTo>
                  <a:pt x="211" y="2752"/>
                </a:lnTo>
                <a:lnTo>
                  <a:pt x="176" y="2752"/>
                </a:lnTo>
                <a:lnTo>
                  <a:pt x="176" y="2787"/>
                </a:lnTo>
                <a:lnTo>
                  <a:pt x="176" y="2822"/>
                </a:lnTo>
                <a:lnTo>
                  <a:pt x="176" y="2858"/>
                </a:lnTo>
                <a:lnTo>
                  <a:pt x="211" y="2927"/>
                </a:lnTo>
                <a:lnTo>
                  <a:pt x="211" y="2962"/>
                </a:lnTo>
                <a:lnTo>
                  <a:pt x="211" y="2997"/>
                </a:lnTo>
                <a:lnTo>
                  <a:pt x="211" y="3032"/>
                </a:lnTo>
                <a:lnTo>
                  <a:pt x="246" y="3032"/>
                </a:lnTo>
                <a:lnTo>
                  <a:pt x="246" y="3067"/>
                </a:lnTo>
                <a:lnTo>
                  <a:pt x="282" y="3067"/>
                </a:lnTo>
                <a:lnTo>
                  <a:pt x="282" y="3101"/>
                </a:lnTo>
                <a:lnTo>
                  <a:pt x="316" y="3101"/>
                </a:lnTo>
                <a:lnTo>
                  <a:pt x="282" y="3136"/>
                </a:lnTo>
                <a:lnTo>
                  <a:pt x="211" y="3136"/>
                </a:lnTo>
                <a:lnTo>
                  <a:pt x="176" y="3171"/>
                </a:lnTo>
                <a:lnTo>
                  <a:pt x="140" y="3205"/>
                </a:lnTo>
                <a:lnTo>
                  <a:pt x="106" y="3205"/>
                </a:lnTo>
                <a:lnTo>
                  <a:pt x="71" y="3171"/>
                </a:lnTo>
                <a:lnTo>
                  <a:pt x="106" y="3136"/>
                </a:lnTo>
                <a:lnTo>
                  <a:pt x="106" y="3101"/>
                </a:lnTo>
                <a:lnTo>
                  <a:pt x="35" y="3101"/>
                </a:lnTo>
                <a:lnTo>
                  <a:pt x="35" y="3067"/>
                </a:lnTo>
                <a:lnTo>
                  <a:pt x="71" y="3032"/>
                </a:lnTo>
                <a:lnTo>
                  <a:pt x="35" y="2997"/>
                </a:lnTo>
                <a:lnTo>
                  <a:pt x="0" y="2997"/>
                </a:lnTo>
                <a:lnTo>
                  <a:pt x="35" y="2927"/>
                </a:lnTo>
                <a:lnTo>
                  <a:pt x="35" y="2892"/>
                </a:lnTo>
                <a:lnTo>
                  <a:pt x="35" y="2858"/>
                </a:lnTo>
                <a:lnTo>
                  <a:pt x="0" y="2822"/>
                </a:lnTo>
                <a:lnTo>
                  <a:pt x="0" y="2752"/>
                </a:lnTo>
                <a:lnTo>
                  <a:pt x="35" y="2718"/>
                </a:lnTo>
                <a:lnTo>
                  <a:pt x="71" y="2648"/>
                </a:lnTo>
                <a:lnTo>
                  <a:pt x="71" y="2613"/>
                </a:lnTo>
                <a:lnTo>
                  <a:pt x="106" y="2578"/>
                </a:lnTo>
                <a:lnTo>
                  <a:pt x="106" y="2544"/>
                </a:lnTo>
                <a:lnTo>
                  <a:pt x="106" y="2508"/>
                </a:lnTo>
                <a:lnTo>
                  <a:pt x="140" y="2474"/>
                </a:lnTo>
                <a:lnTo>
                  <a:pt x="176" y="2474"/>
                </a:lnTo>
                <a:lnTo>
                  <a:pt x="211" y="2474"/>
                </a:lnTo>
                <a:lnTo>
                  <a:pt x="211" y="2404"/>
                </a:lnTo>
                <a:lnTo>
                  <a:pt x="211" y="2335"/>
                </a:lnTo>
                <a:lnTo>
                  <a:pt x="246" y="2300"/>
                </a:lnTo>
                <a:lnTo>
                  <a:pt x="282" y="2300"/>
                </a:lnTo>
                <a:lnTo>
                  <a:pt x="316" y="2300"/>
                </a:lnTo>
                <a:lnTo>
                  <a:pt x="316" y="2265"/>
                </a:lnTo>
                <a:lnTo>
                  <a:pt x="350" y="2194"/>
                </a:lnTo>
                <a:lnTo>
                  <a:pt x="387" y="2126"/>
                </a:lnTo>
                <a:lnTo>
                  <a:pt x="387" y="2055"/>
                </a:lnTo>
                <a:lnTo>
                  <a:pt x="387" y="2021"/>
                </a:lnTo>
                <a:lnTo>
                  <a:pt x="387" y="1987"/>
                </a:lnTo>
                <a:lnTo>
                  <a:pt x="387" y="1917"/>
                </a:lnTo>
                <a:lnTo>
                  <a:pt x="421" y="1881"/>
                </a:lnTo>
                <a:lnTo>
                  <a:pt x="490" y="1777"/>
                </a:lnTo>
                <a:lnTo>
                  <a:pt x="490" y="1742"/>
                </a:lnTo>
                <a:lnTo>
                  <a:pt x="527" y="1672"/>
                </a:lnTo>
                <a:lnTo>
                  <a:pt x="597" y="1567"/>
                </a:lnTo>
                <a:lnTo>
                  <a:pt x="632" y="1497"/>
                </a:lnTo>
                <a:lnTo>
                  <a:pt x="667" y="1428"/>
                </a:lnTo>
                <a:lnTo>
                  <a:pt x="701" y="1393"/>
                </a:lnTo>
                <a:lnTo>
                  <a:pt x="737" y="1359"/>
                </a:lnTo>
                <a:lnTo>
                  <a:pt x="772" y="1324"/>
                </a:lnTo>
                <a:lnTo>
                  <a:pt x="807" y="1289"/>
                </a:lnTo>
                <a:lnTo>
                  <a:pt x="843" y="1184"/>
                </a:lnTo>
                <a:lnTo>
                  <a:pt x="877" y="1149"/>
                </a:lnTo>
                <a:lnTo>
                  <a:pt x="913" y="1080"/>
                </a:lnTo>
                <a:lnTo>
                  <a:pt x="984" y="907"/>
                </a:lnTo>
                <a:lnTo>
                  <a:pt x="1088" y="767"/>
                </a:lnTo>
                <a:lnTo>
                  <a:pt x="1123" y="696"/>
                </a:lnTo>
                <a:lnTo>
                  <a:pt x="1158" y="627"/>
                </a:lnTo>
                <a:lnTo>
                  <a:pt x="1193" y="592"/>
                </a:lnTo>
                <a:lnTo>
                  <a:pt x="1263" y="487"/>
                </a:lnTo>
                <a:lnTo>
                  <a:pt x="1334" y="348"/>
                </a:lnTo>
                <a:lnTo>
                  <a:pt x="1404" y="244"/>
                </a:lnTo>
                <a:lnTo>
                  <a:pt x="1438" y="173"/>
                </a:lnTo>
                <a:lnTo>
                  <a:pt x="1474" y="104"/>
                </a:lnTo>
                <a:lnTo>
                  <a:pt x="1509" y="70"/>
                </a:lnTo>
                <a:lnTo>
                  <a:pt x="1509" y="0"/>
                </a:lnTo>
                <a:lnTo>
                  <a:pt x="1544" y="34"/>
                </a:lnTo>
                <a:lnTo>
                  <a:pt x="1578" y="34"/>
                </a:lnTo>
                <a:lnTo>
                  <a:pt x="1614" y="34"/>
                </a:lnTo>
                <a:lnTo>
                  <a:pt x="1614" y="70"/>
                </a:lnTo>
                <a:lnTo>
                  <a:pt x="1649" y="70"/>
                </a:lnTo>
                <a:lnTo>
                  <a:pt x="1685" y="70"/>
                </a:lnTo>
                <a:lnTo>
                  <a:pt x="1685" y="104"/>
                </a:lnTo>
                <a:lnTo>
                  <a:pt x="1649" y="104"/>
                </a:lnTo>
                <a:lnTo>
                  <a:pt x="1649" y="139"/>
                </a:lnTo>
                <a:lnTo>
                  <a:pt x="1614" y="139"/>
                </a:lnTo>
                <a:lnTo>
                  <a:pt x="1614" y="173"/>
                </a:lnTo>
                <a:lnTo>
                  <a:pt x="1614" y="210"/>
                </a:lnTo>
                <a:lnTo>
                  <a:pt x="1578" y="244"/>
                </a:lnTo>
                <a:lnTo>
                  <a:pt x="1578" y="278"/>
                </a:lnTo>
                <a:lnTo>
                  <a:pt x="1544" y="278"/>
                </a:lnTo>
                <a:lnTo>
                  <a:pt x="1544" y="313"/>
                </a:lnTo>
                <a:lnTo>
                  <a:pt x="1544" y="348"/>
                </a:lnTo>
                <a:lnTo>
                  <a:pt x="1509" y="348"/>
                </a:lnTo>
                <a:lnTo>
                  <a:pt x="1509" y="383"/>
                </a:lnTo>
                <a:lnTo>
                  <a:pt x="1509" y="418"/>
                </a:lnTo>
                <a:lnTo>
                  <a:pt x="1474" y="418"/>
                </a:lnTo>
                <a:lnTo>
                  <a:pt x="1474" y="452"/>
                </a:lnTo>
                <a:lnTo>
                  <a:pt x="1474" y="487"/>
                </a:lnTo>
                <a:lnTo>
                  <a:pt x="1438" y="487"/>
                </a:lnTo>
                <a:lnTo>
                  <a:pt x="1438" y="523"/>
                </a:lnTo>
                <a:lnTo>
                  <a:pt x="1404" y="557"/>
                </a:lnTo>
                <a:lnTo>
                  <a:pt x="1438" y="557"/>
                </a:lnTo>
                <a:lnTo>
                  <a:pt x="1474" y="592"/>
                </a:lnTo>
                <a:lnTo>
                  <a:pt x="1509" y="592"/>
                </a:lnTo>
                <a:lnTo>
                  <a:pt x="1509" y="62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1054100" y="5143500"/>
            <a:ext cx="38100" cy="61913"/>
          </a:xfrm>
          <a:custGeom>
            <a:avLst/>
            <a:gdLst>
              <a:gd name="T0" fmla="*/ 0 w 105"/>
              <a:gd name="T1" fmla="*/ 173 h 174"/>
              <a:gd name="T2" fmla="*/ 35 w 105"/>
              <a:gd name="T3" fmla="*/ 173 h 174"/>
              <a:gd name="T4" fmla="*/ 70 w 105"/>
              <a:gd name="T5" fmla="*/ 173 h 174"/>
              <a:gd name="T6" fmla="*/ 104 w 105"/>
              <a:gd name="T7" fmla="*/ 105 h 174"/>
              <a:gd name="T8" fmla="*/ 104 w 105"/>
              <a:gd name="T9" fmla="*/ 69 h 174"/>
              <a:gd name="T10" fmla="*/ 104 w 105"/>
              <a:gd name="T11" fmla="*/ 34 h 174"/>
              <a:gd name="T12" fmla="*/ 104 w 105"/>
              <a:gd name="T13" fmla="*/ 0 h 174"/>
              <a:gd name="T14" fmla="*/ 104 w 105"/>
              <a:gd name="T15" fmla="*/ 34 h 174"/>
              <a:gd name="T16" fmla="*/ 70 w 105"/>
              <a:gd name="T17" fmla="*/ 69 h 174"/>
              <a:gd name="T18" fmla="*/ 35 w 105"/>
              <a:gd name="T19" fmla="*/ 105 h 174"/>
              <a:gd name="T20" fmla="*/ 35 w 105"/>
              <a:gd name="T21" fmla="*/ 140 h 174"/>
              <a:gd name="T22" fmla="*/ 0 w 105"/>
              <a:gd name="T23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" h="174">
                <a:moveTo>
                  <a:pt x="0" y="173"/>
                </a:moveTo>
                <a:lnTo>
                  <a:pt x="35" y="173"/>
                </a:lnTo>
                <a:lnTo>
                  <a:pt x="70" y="173"/>
                </a:lnTo>
                <a:lnTo>
                  <a:pt x="104" y="105"/>
                </a:lnTo>
                <a:lnTo>
                  <a:pt x="104" y="69"/>
                </a:lnTo>
                <a:lnTo>
                  <a:pt x="104" y="34"/>
                </a:lnTo>
                <a:lnTo>
                  <a:pt x="104" y="0"/>
                </a:lnTo>
                <a:lnTo>
                  <a:pt x="104" y="34"/>
                </a:lnTo>
                <a:lnTo>
                  <a:pt x="70" y="69"/>
                </a:lnTo>
                <a:lnTo>
                  <a:pt x="35" y="105"/>
                </a:lnTo>
                <a:lnTo>
                  <a:pt x="35" y="140"/>
                </a:lnTo>
                <a:lnTo>
                  <a:pt x="0" y="17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8" name="Freeform 16"/>
          <p:cNvSpPr>
            <a:spLocks noChangeArrowheads="1"/>
          </p:cNvSpPr>
          <p:nvPr/>
        </p:nvSpPr>
        <p:spPr bwMode="auto">
          <a:xfrm>
            <a:off x="1003300" y="5556250"/>
            <a:ext cx="76200" cy="76200"/>
          </a:xfrm>
          <a:custGeom>
            <a:avLst/>
            <a:gdLst>
              <a:gd name="T0" fmla="*/ 210 w 211"/>
              <a:gd name="T1" fmla="*/ 71 h 211"/>
              <a:gd name="T2" fmla="*/ 210 w 211"/>
              <a:gd name="T3" fmla="*/ 34 h 211"/>
              <a:gd name="T4" fmla="*/ 210 w 211"/>
              <a:gd name="T5" fmla="*/ 0 h 211"/>
              <a:gd name="T6" fmla="*/ 140 w 211"/>
              <a:gd name="T7" fmla="*/ 0 h 211"/>
              <a:gd name="T8" fmla="*/ 104 w 211"/>
              <a:gd name="T9" fmla="*/ 0 h 211"/>
              <a:gd name="T10" fmla="*/ 104 w 211"/>
              <a:gd name="T11" fmla="*/ 34 h 211"/>
              <a:gd name="T12" fmla="*/ 70 w 211"/>
              <a:gd name="T13" fmla="*/ 71 h 211"/>
              <a:gd name="T14" fmla="*/ 70 w 211"/>
              <a:gd name="T15" fmla="*/ 104 h 211"/>
              <a:gd name="T16" fmla="*/ 33 w 211"/>
              <a:gd name="T17" fmla="*/ 104 h 211"/>
              <a:gd name="T18" fmla="*/ 0 w 211"/>
              <a:gd name="T19" fmla="*/ 104 h 211"/>
              <a:gd name="T20" fmla="*/ 33 w 211"/>
              <a:gd name="T21" fmla="*/ 139 h 211"/>
              <a:gd name="T22" fmla="*/ 33 w 211"/>
              <a:gd name="T23" fmla="*/ 210 h 211"/>
              <a:gd name="T24" fmla="*/ 70 w 211"/>
              <a:gd name="T25" fmla="*/ 210 h 211"/>
              <a:gd name="T26" fmla="*/ 70 w 211"/>
              <a:gd name="T27" fmla="*/ 174 h 211"/>
              <a:gd name="T28" fmla="*/ 104 w 211"/>
              <a:gd name="T29" fmla="*/ 174 h 211"/>
              <a:gd name="T30" fmla="*/ 104 w 211"/>
              <a:gd name="T31" fmla="*/ 139 h 211"/>
              <a:gd name="T32" fmla="*/ 140 w 211"/>
              <a:gd name="T33" fmla="*/ 139 h 211"/>
              <a:gd name="T34" fmla="*/ 140 w 211"/>
              <a:gd name="T35" fmla="*/ 104 h 211"/>
              <a:gd name="T36" fmla="*/ 175 w 211"/>
              <a:gd name="T37" fmla="*/ 104 h 211"/>
              <a:gd name="T38" fmla="*/ 210 w 211"/>
              <a:gd name="T39" fmla="*/ 7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11" h="211">
                <a:moveTo>
                  <a:pt x="210" y="71"/>
                </a:moveTo>
                <a:lnTo>
                  <a:pt x="210" y="34"/>
                </a:lnTo>
                <a:lnTo>
                  <a:pt x="210" y="0"/>
                </a:lnTo>
                <a:lnTo>
                  <a:pt x="140" y="0"/>
                </a:lnTo>
                <a:lnTo>
                  <a:pt x="104" y="0"/>
                </a:lnTo>
                <a:lnTo>
                  <a:pt x="104" y="34"/>
                </a:lnTo>
                <a:lnTo>
                  <a:pt x="70" y="71"/>
                </a:lnTo>
                <a:lnTo>
                  <a:pt x="70" y="104"/>
                </a:lnTo>
                <a:lnTo>
                  <a:pt x="33" y="104"/>
                </a:lnTo>
                <a:lnTo>
                  <a:pt x="0" y="104"/>
                </a:lnTo>
                <a:lnTo>
                  <a:pt x="33" y="139"/>
                </a:lnTo>
                <a:lnTo>
                  <a:pt x="33" y="210"/>
                </a:lnTo>
                <a:lnTo>
                  <a:pt x="70" y="210"/>
                </a:lnTo>
                <a:lnTo>
                  <a:pt x="70" y="174"/>
                </a:lnTo>
                <a:lnTo>
                  <a:pt x="104" y="174"/>
                </a:lnTo>
                <a:lnTo>
                  <a:pt x="104" y="139"/>
                </a:lnTo>
                <a:lnTo>
                  <a:pt x="140" y="139"/>
                </a:lnTo>
                <a:lnTo>
                  <a:pt x="140" y="104"/>
                </a:lnTo>
                <a:lnTo>
                  <a:pt x="175" y="104"/>
                </a:lnTo>
                <a:lnTo>
                  <a:pt x="210" y="7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89" name="Freeform 17"/>
          <p:cNvSpPr>
            <a:spLocks noChangeArrowheads="1"/>
          </p:cNvSpPr>
          <p:nvPr/>
        </p:nvSpPr>
        <p:spPr bwMode="auto">
          <a:xfrm>
            <a:off x="1647825" y="5143500"/>
            <a:ext cx="127000" cy="188913"/>
          </a:xfrm>
          <a:custGeom>
            <a:avLst/>
            <a:gdLst>
              <a:gd name="T0" fmla="*/ 0 w 351"/>
              <a:gd name="T1" fmla="*/ 209 h 524"/>
              <a:gd name="T2" fmla="*/ 0 w 351"/>
              <a:gd name="T3" fmla="*/ 173 h 524"/>
              <a:gd name="T4" fmla="*/ 0 w 351"/>
              <a:gd name="T5" fmla="*/ 140 h 524"/>
              <a:gd name="T6" fmla="*/ 34 w 351"/>
              <a:gd name="T7" fmla="*/ 140 h 524"/>
              <a:gd name="T8" fmla="*/ 71 w 351"/>
              <a:gd name="T9" fmla="*/ 140 h 524"/>
              <a:gd name="T10" fmla="*/ 71 w 351"/>
              <a:gd name="T11" fmla="*/ 105 h 524"/>
              <a:gd name="T12" fmla="*/ 105 w 351"/>
              <a:gd name="T13" fmla="*/ 105 h 524"/>
              <a:gd name="T14" fmla="*/ 105 w 351"/>
              <a:gd name="T15" fmla="*/ 69 h 524"/>
              <a:gd name="T16" fmla="*/ 141 w 351"/>
              <a:gd name="T17" fmla="*/ 69 h 524"/>
              <a:gd name="T18" fmla="*/ 141 w 351"/>
              <a:gd name="T19" fmla="*/ 34 h 524"/>
              <a:gd name="T20" fmla="*/ 175 w 351"/>
              <a:gd name="T21" fmla="*/ 0 h 524"/>
              <a:gd name="T22" fmla="*/ 211 w 351"/>
              <a:gd name="T23" fmla="*/ 0 h 524"/>
              <a:gd name="T24" fmla="*/ 245 w 351"/>
              <a:gd name="T25" fmla="*/ 0 h 524"/>
              <a:gd name="T26" fmla="*/ 245 w 351"/>
              <a:gd name="T27" fmla="*/ 34 h 524"/>
              <a:gd name="T28" fmla="*/ 281 w 351"/>
              <a:gd name="T29" fmla="*/ 69 h 524"/>
              <a:gd name="T30" fmla="*/ 316 w 351"/>
              <a:gd name="T31" fmla="*/ 105 h 524"/>
              <a:gd name="T32" fmla="*/ 316 w 351"/>
              <a:gd name="T33" fmla="*/ 140 h 524"/>
              <a:gd name="T34" fmla="*/ 350 w 351"/>
              <a:gd name="T35" fmla="*/ 209 h 524"/>
              <a:gd name="T36" fmla="*/ 350 w 351"/>
              <a:gd name="T37" fmla="*/ 244 h 524"/>
              <a:gd name="T38" fmla="*/ 350 w 351"/>
              <a:gd name="T39" fmla="*/ 279 h 524"/>
              <a:gd name="T40" fmla="*/ 350 w 351"/>
              <a:gd name="T41" fmla="*/ 314 h 524"/>
              <a:gd name="T42" fmla="*/ 350 w 351"/>
              <a:gd name="T43" fmla="*/ 383 h 524"/>
              <a:gd name="T44" fmla="*/ 316 w 351"/>
              <a:gd name="T45" fmla="*/ 418 h 524"/>
              <a:gd name="T46" fmla="*/ 316 w 351"/>
              <a:gd name="T47" fmla="*/ 487 h 524"/>
              <a:gd name="T48" fmla="*/ 316 w 351"/>
              <a:gd name="T49" fmla="*/ 523 h 524"/>
              <a:gd name="T50" fmla="*/ 245 w 351"/>
              <a:gd name="T51" fmla="*/ 523 h 524"/>
              <a:gd name="T52" fmla="*/ 175 w 351"/>
              <a:gd name="T53" fmla="*/ 487 h 524"/>
              <a:gd name="T54" fmla="*/ 141 w 351"/>
              <a:gd name="T55" fmla="*/ 487 h 524"/>
              <a:gd name="T56" fmla="*/ 105 w 351"/>
              <a:gd name="T57" fmla="*/ 453 h 524"/>
              <a:gd name="T58" fmla="*/ 34 w 351"/>
              <a:gd name="T59" fmla="*/ 383 h 524"/>
              <a:gd name="T60" fmla="*/ 0 w 351"/>
              <a:gd name="T61" fmla="*/ 314 h 524"/>
              <a:gd name="T62" fmla="*/ 0 w 351"/>
              <a:gd name="T63" fmla="*/ 279 h 524"/>
              <a:gd name="T64" fmla="*/ 0 w 351"/>
              <a:gd name="T65" fmla="*/ 209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1" h="524">
                <a:moveTo>
                  <a:pt x="0" y="209"/>
                </a:moveTo>
                <a:lnTo>
                  <a:pt x="0" y="173"/>
                </a:lnTo>
                <a:lnTo>
                  <a:pt x="0" y="140"/>
                </a:lnTo>
                <a:lnTo>
                  <a:pt x="34" y="140"/>
                </a:lnTo>
                <a:lnTo>
                  <a:pt x="71" y="140"/>
                </a:lnTo>
                <a:lnTo>
                  <a:pt x="71" y="105"/>
                </a:lnTo>
                <a:lnTo>
                  <a:pt x="105" y="105"/>
                </a:lnTo>
                <a:lnTo>
                  <a:pt x="105" y="69"/>
                </a:lnTo>
                <a:lnTo>
                  <a:pt x="141" y="69"/>
                </a:lnTo>
                <a:lnTo>
                  <a:pt x="141" y="34"/>
                </a:lnTo>
                <a:lnTo>
                  <a:pt x="175" y="0"/>
                </a:lnTo>
                <a:lnTo>
                  <a:pt x="211" y="0"/>
                </a:lnTo>
                <a:lnTo>
                  <a:pt x="245" y="0"/>
                </a:lnTo>
                <a:lnTo>
                  <a:pt x="245" y="34"/>
                </a:lnTo>
                <a:lnTo>
                  <a:pt x="281" y="69"/>
                </a:lnTo>
                <a:lnTo>
                  <a:pt x="316" y="105"/>
                </a:lnTo>
                <a:lnTo>
                  <a:pt x="316" y="140"/>
                </a:lnTo>
                <a:lnTo>
                  <a:pt x="350" y="209"/>
                </a:lnTo>
                <a:lnTo>
                  <a:pt x="350" y="244"/>
                </a:lnTo>
                <a:lnTo>
                  <a:pt x="350" y="279"/>
                </a:lnTo>
                <a:lnTo>
                  <a:pt x="350" y="314"/>
                </a:lnTo>
                <a:lnTo>
                  <a:pt x="350" y="383"/>
                </a:lnTo>
                <a:lnTo>
                  <a:pt x="316" y="418"/>
                </a:lnTo>
                <a:lnTo>
                  <a:pt x="316" y="487"/>
                </a:lnTo>
                <a:lnTo>
                  <a:pt x="316" y="523"/>
                </a:lnTo>
                <a:lnTo>
                  <a:pt x="245" y="523"/>
                </a:lnTo>
                <a:lnTo>
                  <a:pt x="175" y="487"/>
                </a:lnTo>
                <a:lnTo>
                  <a:pt x="141" y="487"/>
                </a:lnTo>
                <a:lnTo>
                  <a:pt x="105" y="453"/>
                </a:lnTo>
                <a:lnTo>
                  <a:pt x="34" y="383"/>
                </a:lnTo>
                <a:lnTo>
                  <a:pt x="0" y="314"/>
                </a:lnTo>
                <a:lnTo>
                  <a:pt x="0" y="279"/>
                </a:lnTo>
                <a:lnTo>
                  <a:pt x="0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90" name="Freeform 18"/>
          <p:cNvSpPr>
            <a:spLocks noChangeArrowheads="1"/>
          </p:cNvSpPr>
          <p:nvPr/>
        </p:nvSpPr>
        <p:spPr bwMode="auto">
          <a:xfrm>
            <a:off x="1647825" y="5143500"/>
            <a:ext cx="127000" cy="188913"/>
          </a:xfrm>
          <a:custGeom>
            <a:avLst/>
            <a:gdLst>
              <a:gd name="T0" fmla="*/ 0 w 351"/>
              <a:gd name="T1" fmla="*/ 209 h 524"/>
              <a:gd name="T2" fmla="*/ 0 w 351"/>
              <a:gd name="T3" fmla="*/ 173 h 524"/>
              <a:gd name="T4" fmla="*/ 0 w 351"/>
              <a:gd name="T5" fmla="*/ 140 h 524"/>
              <a:gd name="T6" fmla="*/ 34 w 351"/>
              <a:gd name="T7" fmla="*/ 140 h 524"/>
              <a:gd name="T8" fmla="*/ 71 w 351"/>
              <a:gd name="T9" fmla="*/ 140 h 524"/>
              <a:gd name="T10" fmla="*/ 71 w 351"/>
              <a:gd name="T11" fmla="*/ 105 h 524"/>
              <a:gd name="T12" fmla="*/ 105 w 351"/>
              <a:gd name="T13" fmla="*/ 105 h 524"/>
              <a:gd name="T14" fmla="*/ 105 w 351"/>
              <a:gd name="T15" fmla="*/ 69 h 524"/>
              <a:gd name="T16" fmla="*/ 141 w 351"/>
              <a:gd name="T17" fmla="*/ 69 h 524"/>
              <a:gd name="T18" fmla="*/ 141 w 351"/>
              <a:gd name="T19" fmla="*/ 34 h 524"/>
              <a:gd name="T20" fmla="*/ 175 w 351"/>
              <a:gd name="T21" fmla="*/ 0 h 524"/>
              <a:gd name="T22" fmla="*/ 211 w 351"/>
              <a:gd name="T23" fmla="*/ 0 h 524"/>
              <a:gd name="T24" fmla="*/ 245 w 351"/>
              <a:gd name="T25" fmla="*/ 0 h 524"/>
              <a:gd name="T26" fmla="*/ 245 w 351"/>
              <a:gd name="T27" fmla="*/ 34 h 524"/>
              <a:gd name="T28" fmla="*/ 281 w 351"/>
              <a:gd name="T29" fmla="*/ 69 h 524"/>
              <a:gd name="T30" fmla="*/ 316 w 351"/>
              <a:gd name="T31" fmla="*/ 105 h 524"/>
              <a:gd name="T32" fmla="*/ 316 w 351"/>
              <a:gd name="T33" fmla="*/ 140 h 524"/>
              <a:gd name="T34" fmla="*/ 350 w 351"/>
              <a:gd name="T35" fmla="*/ 209 h 524"/>
              <a:gd name="T36" fmla="*/ 350 w 351"/>
              <a:gd name="T37" fmla="*/ 244 h 524"/>
              <a:gd name="T38" fmla="*/ 350 w 351"/>
              <a:gd name="T39" fmla="*/ 279 h 524"/>
              <a:gd name="T40" fmla="*/ 350 w 351"/>
              <a:gd name="T41" fmla="*/ 314 h 524"/>
              <a:gd name="T42" fmla="*/ 350 w 351"/>
              <a:gd name="T43" fmla="*/ 383 h 524"/>
              <a:gd name="T44" fmla="*/ 316 w 351"/>
              <a:gd name="T45" fmla="*/ 418 h 524"/>
              <a:gd name="T46" fmla="*/ 316 w 351"/>
              <a:gd name="T47" fmla="*/ 487 h 524"/>
              <a:gd name="T48" fmla="*/ 316 w 351"/>
              <a:gd name="T49" fmla="*/ 523 h 524"/>
              <a:gd name="T50" fmla="*/ 245 w 351"/>
              <a:gd name="T51" fmla="*/ 523 h 524"/>
              <a:gd name="T52" fmla="*/ 175 w 351"/>
              <a:gd name="T53" fmla="*/ 487 h 524"/>
              <a:gd name="T54" fmla="*/ 141 w 351"/>
              <a:gd name="T55" fmla="*/ 487 h 524"/>
              <a:gd name="T56" fmla="*/ 105 w 351"/>
              <a:gd name="T57" fmla="*/ 453 h 524"/>
              <a:gd name="T58" fmla="*/ 34 w 351"/>
              <a:gd name="T59" fmla="*/ 383 h 524"/>
              <a:gd name="T60" fmla="*/ 0 w 351"/>
              <a:gd name="T61" fmla="*/ 314 h 524"/>
              <a:gd name="T62" fmla="*/ 0 w 351"/>
              <a:gd name="T63" fmla="*/ 279 h 524"/>
              <a:gd name="T64" fmla="*/ 0 w 351"/>
              <a:gd name="T65" fmla="*/ 209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1" h="524">
                <a:moveTo>
                  <a:pt x="0" y="209"/>
                </a:moveTo>
                <a:lnTo>
                  <a:pt x="0" y="173"/>
                </a:lnTo>
                <a:lnTo>
                  <a:pt x="0" y="140"/>
                </a:lnTo>
                <a:lnTo>
                  <a:pt x="34" y="140"/>
                </a:lnTo>
                <a:lnTo>
                  <a:pt x="71" y="140"/>
                </a:lnTo>
                <a:lnTo>
                  <a:pt x="71" y="105"/>
                </a:lnTo>
                <a:lnTo>
                  <a:pt x="105" y="105"/>
                </a:lnTo>
                <a:lnTo>
                  <a:pt x="105" y="69"/>
                </a:lnTo>
                <a:lnTo>
                  <a:pt x="141" y="69"/>
                </a:lnTo>
                <a:lnTo>
                  <a:pt x="141" y="34"/>
                </a:lnTo>
                <a:lnTo>
                  <a:pt x="175" y="0"/>
                </a:lnTo>
                <a:lnTo>
                  <a:pt x="211" y="0"/>
                </a:lnTo>
                <a:lnTo>
                  <a:pt x="245" y="0"/>
                </a:lnTo>
                <a:lnTo>
                  <a:pt x="245" y="34"/>
                </a:lnTo>
                <a:lnTo>
                  <a:pt x="281" y="69"/>
                </a:lnTo>
                <a:lnTo>
                  <a:pt x="316" y="105"/>
                </a:lnTo>
                <a:lnTo>
                  <a:pt x="316" y="140"/>
                </a:lnTo>
                <a:lnTo>
                  <a:pt x="350" y="209"/>
                </a:lnTo>
                <a:lnTo>
                  <a:pt x="350" y="244"/>
                </a:lnTo>
                <a:lnTo>
                  <a:pt x="350" y="279"/>
                </a:lnTo>
                <a:lnTo>
                  <a:pt x="350" y="314"/>
                </a:lnTo>
                <a:lnTo>
                  <a:pt x="350" y="383"/>
                </a:lnTo>
                <a:lnTo>
                  <a:pt x="316" y="418"/>
                </a:lnTo>
                <a:lnTo>
                  <a:pt x="316" y="487"/>
                </a:lnTo>
                <a:lnTo>
                  <a:pt x="316" y="523"/>
                </a:lnTo>
                <a:lnTo>
                  <a:pt x="245" y="523"/>
                </a:lnTo>
                <a:lnTo>
                  <a:pt x="175" y="487"/>
                </a:lnTo>
                <a:lnTo>
                  <a:pt x="141" y="487"/>
                </a:lnTo>
                <a:lnTo>
                  <a:pt x="105" y="453"/>
                </a:lnTo>
                <a:lnTo>
                  <a:pt x="34" y="383"/>
                </a:lnTo>
                <a:lnTo>
                  <a:pt x="0" y="314"/>
                </a:lnTo>
                <a:lnTo>
                  <a:pt x="0" y="279"/>
                </a:lnTo>
                <a:lnTo>
                  <a:pt x="0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91" name="Freeform 19"/>
          <p:cNvSpPr>
            <a:spLocks noChangeArrowheads="1"/>
          </p:cNvSpPr>
          <p:nvPr/>
        </p:nvSpPr>
        <p:spPr bwMode="auto">
          <a:xfrm>
            <a:off x="1635125" y="4652963"/>
            <a:ext cx="315913" cy="414337"/>
          </a:xfrm>
          <a:custGeom>
            <a:avLst/>
            <a:gdLst>
              <a:gd name="T0" fmla="*/ 771 w 877"/>
              <a:gd name="T1" fmla="*/ 1115 h 1151"/>
              <a:gd name="T2" fmla="*/ 596 w 877"/>
              <a:gd name="T3" fmla="*/ 1150 h 1151"/>
              <a:gd name="T4" fmla="*/ 419 w 877"/>
              <a:gd name="T5" fmla="*/ 1150 h 1151"/>
              <a:gd name="T6" fmla="*/ 385 w 877"/>
              <a:gd name="T7" fmla="*/ 1115 h 1151"/>
              <a:gd name="T8" fmla="*/ 315 w 877"/>
              <a:gd name="T9" fmla="*/ 1044 h 1151"/>
              <a:gd name="T10" fmla="*/ 315 w 877"/>
              <a:gd name="T11" fmla="*/ 977 h 1151"/>
              <a:gd name="T12" fmla="*/ 385 w 877"/>
              <a:gd name="T13" fmla="*/ 977 h 1151"/>
              <a:gd name="T14" fmla="*/ 456 w 877"/>
              <a:gd name="T15" fmla="*/ 941 h 1151"/>
              <a:gd name="T16" fmla="*/ 456 w 877"/>
              <a:gd name="T17" fmla="*/ 906 h 1151"/>
              <a:gd name="T18" fmla="*/ 419 w 877"/>
              <a:gd name="T19" fmla="*/ 836 h 1151"/>
              <a:gd name="T20" fmla="*/ 350 w 877"/>
              <a:gd name="T21" fmla="*/ 802 h 1151"/>
              <a:gd name="T22" fmla="*/ 315 w 877"/>
              <a:gd name="T23" fmla="*/ 767 h 1151"/>
              <a:gd name="T24" fmla="*/ 280 w 877"/>
              <a:gd name="T25" fmla="*/ 731 h 1151"/>
              <a:gd name="T26" fmla="*/ 245 w 877"/>
              <a:gd name="T27" fmla="*/ 697 h 1151"/>
              <a:gd name="T28" fmla="*/ 210 w 877"/>
              <a:gd name="T29" fmla="*/ 627 h 1151"/>
              <a:gd name="T30" fmla="*/ 175 w 877"/>
              <a:gd name="T31" fmla="*/ 558 h 1151"/>
              <a:gd name="T32" fmla="*/ 140 w 877"/>
              <a:gd name="T33" fmla="*/ 487 h 1151"/>
              <a:gd name="T34" fmla="*/ 140 w 877"/>
              <a:gd name="T35" fmla="*/ 418 h 1151"/>
              <a:gd name="T36" fmla="*/ 105 w 877"/>
              <a:gd name="T37" fmla="*/ 348 h 1151"/>
              <a:gd name="T38" fmla="*/ 69 w 877"/>
              <a:gd name="T39" fmla="*/ 280 h 1151"/>
              <a:gd name="T40" fmla="*/ 34 w 877"/>
              <a:gd name="T41" fmla="*/ 209 h 1151"/>
              <a:gd name="T42" fmla="*/ 34 w 877"/>
              <a:gd name="T43" fmla="*/ 139 h 1151"/>
              <a:gd name="T44" fmla="*/ 34 w 877"/>
              <a:gd name="T45" fmla="*/ 105 h 1151"/>
              <a:gd name="T46" fmla="*/ 69 w 877"/>
              <a:gd name="T47" fmla="*/ 70 h 1151"/>
              <a:gd name="T48" fmla="*/ 140 w 877"/>
              <a:gd name="T49" fmla="*/ 70 h 1151"/>
              <a:gd name="T50" fmla="*/ 210 w 877"/>
              <a:gd name="T51" fmla="*/ 34 h 1151"/>
              <a:gd name="T52" fmla="*/ 280 w 877"/>
              <a:gd name="T53" fmla="*/ 34 h 1151"/>
              <a:gd name="T54" fmla="*/ 350 w 877"/>
              <a:gd name="T55" fmla="*/ 105 h 1151"/>
              <a:gd name="T56" fmla="*/ 419 w 877"/>
              <a:gd name="T57" fmla="*/ 174 h 1151"/>
              <a:gd name="T58" fmla="*/ 456 w 877"/>
              <a:gd name="T59" fmla="*/ 209 h 1151"/>
              <a:gd name="T60" fmla="*/ 490 w 877"/>
              <a:gd name="T61" fmla="*/ 245 h 1151"/>
              <a:gd name="T62" fmla="*/ 526 w 877"/>
              <a:gd name="T63" fmla="*/ 280 h 1151"/>
              <a:gd name="T64" fmla="*/ 526 w 877"/>
              <a:gd name="T65" fmla="*/ 348 h 1151"/>
              <a:gd name="T66" fmla="*/ 526 w 877"/>
              <a:gd name="T67" fmla="*/ 454 h 1151"/>
              <a:gd name="T68" fmla="*/ 526 w 877"/>
              <a:gd name="T69" fmla="*/ 593 h 1151"/>
              <a:gd name="T70" fmla="*/ 596 w 877"/>
              <a:gd name="T71" fmla="*/ 663 h 1151"/>
              <a:gd name="T72" fmla="*/ 630 w 877"/>
              <a:gd name="T73" fmla="*/ 697 h 1151"/>
              <a:gd name="T74" fmla="*/ 667 w 877"/>
              <a:gd name="T75" fmla="*/ 731 h 1151"/>
              <a:gd name="T76" fmla="*/ 701 w 877"/>
              <a:gd name="T77" fmla="*/ 802 h 1151"/>
              <a:gd name="T78" fmla="*/ 735 w 877"/>
              <a:gd name="T79" fmla="*/ 836 h 1151"/>
              <a:gd name="T80" fmla="*/ 735 w 877"/>
              <a:gd name="T81" fmla="*/ 871 h 1151"/>
              <a:gd name="T82" fmla="*/ 771 w 877"/>
              <a:gd name="T83" fmla="*/ 906 h 1151"/>
              <a:gd name="T84" fmla="*/ 806 w 877"/>
              <a:gd name="T85" fmla="*/ 941 h 1151"/>
              <a:gd name="T86" fmla="*/ 842 w 877"/>
              <a:gd name="T87" fmla="*/ 1010 h 1151"/>
              <a:gd name="T88" fmla="*/ 842 w 877"/>
              <a:gd name="T89" fmla="*/ 1044 h 1151"/>
              <a:gd name="T90" fmla="*/ 806 w 877"/>
              <a:gd name="T91" fmla="*/ 1115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77" h="1151">
                <a:moveTo>
                  <a:pt x="806" y="1115"/>
                </a:moveTo>
                <a:lnTo>
                  <a:pt x="771" y="1115"/>
                </a:lnTo>
                <a:lnTo>
                  <a:pt x="701" y="1150"/>
                </a:lnTo>
                <a:lnTo>
                  <a:pt x="596" y="1150"/>
                </a:lnTo>
                <a:lnTo>
                  <a:pt x="490" y="1150"/>
                </a:lnTo>
                <a:lnTo>
                  <a:pt x="419" y="1150"/>
                </a:lnTo>
                <a:lnTo>
                  <a:pt x="419" y="1115"/>
                </a:lnTo>
                <a:lnTo>
                  <a:pt x="385" y="1115"/>
                </a:lnTo>
                <a:lnTo>
                  <a:pt x="350" y="1081"/>
                </a:lnTo>
                <a:lnTo>
                  <a:pt x="315" y="1044"/>
                </a:lnTo>
                <a:lnTo>
                  <a:pt x="315" y="1010"/>
                </a:lnTo>
                <a:lnTo>
                  <a:pt x="315" y="977"/>
                </a:lnTo>
                <a:lnTo>
                  <a:pt x="350" y="977"/>
                </a:lnTo>
                <a:lnTo>
                  <a:pt x="385" y="977"/>
                </a:lnTo>
                <a:lnTo>
                  <a:pt x="419" y="941"/>
                </a:lnTo>
                <a:lnTo>
                  <a:pt x="456" y="941"/>
                </a:lnTo>
                <a:lnTo>
                  <a:pt x="490" y="941"/>
                </a:lnTo>
                <a:lnTo>
                  <a:pt x="456" y="906"/>
                </a:lnTo>
                <a:lnTo>
                  <a:pt x="419" y="871"/>
                </a:lnTo>
                <a:lnTo>
                  <a:pt x="419" y="836"/>
                </a:lnTo>
                <a:lnTo>
                  <a:pt x="385" y="836"/>
                </a:lnTo>
                <a:lnTo>
                  <a:pt x="350" y="802"/>
                </a:lnTo>
                <a:lnTo>
                  <a:pt x="350" y="767"/>
                </a:lnTo>
                <a:lnTo>
                  <a:pt x="315" y="767"/>
                </a:lnTo>
                <a:lnTo>
                  <a:pt x="315" y="731"/>
                </a:lnTo>
                <a:lnTo>
                  <a:pt x="280" y="731"/>
                </a:lnTo>
                <a:lnTo>
                  <a:pt x="280" y="697"/>
                </a:lnTo>
                <a:lnTo>
                  <a:pt x="245" y="697"/>
                </a:lnTo>
                <a:lnTo>
                  <a:pt x="210" y="663"/>
                </a:lnTo>
                <a:lnTo>
                  <a:pt x="210" y="627"/>
                </a:lnTo>
                <a:lnTo>
                  <a:pt x="175" y="593"/>
                </a:lnTo>
                <a:lnTo>
                  <a:pt x="175" y="558"/>
                </a:lnTo>
                <a:lnTo>
                  <a:pt x="175" y="487"/>
                </a:lnTo>
                <a:lnTo>
                  <a:pt x="140" y="487"/>
                </a:lnTo>
                <a:lnTo>
                  <a:pt x="140" y="454"/>
                </a:lnTo>
                <a:lnTo>
                  <a:pt x="140" y="418"/>
                </a:lnTo>
                <a:lnTo>
                  <a:pt x="105" y="384"/>
                </a:lnTo>
                <a:lnTo>
                  <a:pt x="105" y="348"/>
                </a:lnTo>
                <a:lnTo>
                  <a:pt x="105" y="313"/>
                </a:lnTo>
                <a:lnTo>
                  <a:pt x="69" y="280"/>
                </a:lnTo>
                <a:lnTo>
                  <a:pt x="69" y="245"/>
                </a:lnTo>
                <a:lnTo>
                  <a:pt x="34" y="209"/>
                </a:lnTo>
                <a:lnTo>
                  <a:pt x="34" y="174"/>
                </a:lnTo>
                <a:lnTo>
                  <a:pt x="34" y="139"/>
                </a:lnTo>
                <a:lnTo>
                  <a:pt x="0" y="105"/>
                </a:lnTo>
                <a:lnTo>
                  <a:pt x="34" y="105"/>
                </a:lnTo>
                <a:lnTo>
                  <a:pt x="69" y="105"/>
                </a:lnTo>
                <a:lnTo>
                  <a:pt x="69" y="70"/>
                </a:lnTo>
                <a:lnTo>
                  <a:pt x="105" y="70"/>
                </a:lnTo>
                <a:lnTo>
                  <a:pt x="140" y="70"/>
                </a:lnTo>
                <a:lnTo>
                  <a:pt x="175" y="34"/>
                </a:lnTo>
                <a:lnTo>
                  <a:pt x="210" y="34"/>
                </a:lnTo>
                <a:lnTo>
                  <a:pt x="245" y="0"/>
                </a:lnTo>
                <a:lnTo>
                  <a:pt x="280" y="34"/>
                </a:lnTo>
                <a:lnTo>
                  <a:pt x="315" y="70"/>
                </a:lnTo>
                <a:lnTo>
                  <a:pt x="350" y="105"/>
                </a:lnTo>
                <a:lnTo>
                  <a:pt x="385" y="139"/>
                </a:lnTo>
                <a:lnTo>
                  <a:pt x="419" y="174"/>
                </a:lnTo>
                <a:lnTo>
                  <a:pt x="419" y="209"/>
                </a:lnTo>
                <a:lnTo>
                  <a:pt x="456" y="209"/>
                </a:lnTo>
                <a:lnTo>
                  <a:pt x="456" y="245"/>
                </a:lnTo>
                <a:lnTo>
                  <a:pt x="490" y="245"/>
                </a:lnTo>
                <a:lnTo>
                  <a:pt x="490" y="280"/>
                </a:lnTo>
                <a:lnTo>
                  <a:pt x="526" y="280"/>
                </a:lnTo>
                <a:lnTo>
                  <a:pt x="526" y="313"/>
                </a:lnTo>
                <a:lnTo>
                  <a:pt x="526" y="348"/>
                </a:lnTo>
                <a:lnTo>
                  <a:pt x="526" y="384"/>
                </a:lnTo>
                <a:lnTo>
                  <a:pt x="526" y="454"/>
                </a:lnTo>
                <a:lnTo>
                  <a:pt x="526" y="558"/>
                </a:lnTo>
                <a:lnTo>
                  <a:pt x="526" y="593"/>
                </a:lnTo>
                <a:lnTo>
                  <a:pt x="560" y="627"/>
                </a:lnTo>
                <a:lnTo>
                  <a:pt x="596" y="663"/>
                </a:lnTo>
                <a:lnTo>
                  <a:pt x="596" y="697"/>
                </a:lnTo>
                <a:lnTo>
                  <a:pt x="630" y="697"/>
                </a:lnTo>
                <a:lnTo>
                  <a:pt x="630" y="731"/>
                </a:lnTo>
                <a:lnTo>
                  <a:pt x="667" y="731"/>
                </a:lnTo>
                <a:lnTo>
                  <a:pt x="701" y="767"/>
                </a:lnTo>
                <a:lnTo>
                  <a:pt x="701" y="802"/>
                </a:lnTo>
                <a:lnTo>
                  <a:pt x="735" y="802"/>
                </a:lnTo>
                <a:lnTo>
                  <a:pt x="735" y="836"/>
                </a:lnTo>
                <a:lnTo>
                  <a:pt x="771" y="836"/>
                </a:lnTo>
                <a:lnTo>
                  <a:pt x="735" y="871"/>
                </a:lnTo>
                <a:lnTo>
                  <a:pt x="735" y="906"/>
                </a:lnTo>
                <a:lnTo>
                  <a:pt x="771" y="906"/>
                </a:lnTo>
                <a:lnTo>
                  <a:pt x="771" y="941"/>
                </a:lnTo>
                <a:lnTo>
                  <a:pt x="806" y="941"/>
                </a:lnTo>
                <a:lnTo>
                  <a:pt x="806" y="977"/>
                </a:lnTo>
                <a:lnTo>
                  <a:pt x="842" y="1010"/>
                </a:lnTo>
                <a:lnTo>
                  <a:pt x="876" y="1044"/>
                </a:lnTo>
                <a:lnTo>
                  <a:pt x="842" y="1044"/>
                </a:lnTo>
                <a:lnTo>
                  <a:pt x="842" y="1081"/>
                </a:lnTo>
                <a:lnTo>
                  <a:pt x="806" y="1115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92" name="Freeform 20"/>
          <p:cNvSpPr>
            <a:spLocks noChangeArrowheads="1"/>
          </p:cNvSpPr>
          <p:nvPr/>
        </p:nvSpPr>
        <p:spPr bwMode="auto">
          <a:xfrm>
            <a:off x="1635125" y="4652963"/>
            <a:ext cx="315913" cy="414337"/>
          </a:xfrm>
          <a:custGeom>
            <a:avLst/>
            <a:gdLst>
              <a:gd name="T0" fmla="*/ 771 w 877"/>
              <a:gd name="T1" fmla="*/ 1115 h 1151"/>
              <a:gd name="T2" fmla="*/ 596 w 877"/>
              <a:gd name="T3" fmla="*/ 1150 h 1151"/>
              <a:gd name="T4" fmla="*/ 419 w 877"/>
              <a:gd name="T5" fmla="*/ 1150 h 1151"/>
              <a:gd name="T6" fmla="*/ 385 w 877"/>
              <a:gd name="T7" fmla="*/ 1115 h 1151"/>
              <a:gd name="T8" fmla="*/ 315 w 877"/>
              <a:gd name="T9" fmla="*/ 1044 h 1151"/>
              <a:gd name="T10" fmla="*/ 315 w 877"/>
              <a:gd name="T11" fmla="*/ 977 h 1151"/>
              <a:gd name="T12" fmla="*/ 385 w 877"/>
              <a:gd name="T13" fmla="*/ 977 h 1151"/>
              <a:gd name="T14" fmla="*/ 456 w 877"/>
              <a:gd name="T15" fmla="*/ 941 h 1151"/>
              <a:gd name="T16" fmla="*/ 456 w 877"/>
              <a:gd name="T17" fmla="*/ 906 h 1151"/>
              <a:gd name="T18" fmla="*/ 419 w 877"/>
              <a:gd name="T19" fmla="*/ 836 h 1151"/>
              <a:gd name="T20" fmla="*/ 350 w 877"/>
              <a:gd name="T21" fmla="*/ 802 h 1151"/>
              <a:gd name="T22" fmla="*/ 315 w 877"/>
              <a:gd name="T23" fmla="*/ 767 h 1151"/>
              <a:gd name="T24" fmla="*/ 280 w 877"/>
              <a:gd name="T25" fmla="*/ 731 h 1151"/>
              <a:gd name="T26" fmla="*/ 245 w 877"/>
              <a:gd name="T27" fmla="*/ 697 h 1151"/>
              <a:gd name="T28" fmla="*/ 210 w 877"/>
              <a:gd name="T29" fmla="*/ 627 h 1151"/>
              <a:gd name="T30" fmla="*/ 175 w 877"/>
              <a:gd name="T31" fmla="*/ 558 h 1151"/>
              <a:gd name="T32" fmla="*/ 140 w 877"/>
              <a:gd name="T33" fmla="*/ 487 h 1151"/>
              <a:gd name="T34" fmla="*/ 140 w 877"/>
              <a:gd name="T35" fmla="*/ 418 h 1151"/>
              <a:gd name="T36" fmla="*/ 105 w 877"/>
              <a:gd name="T37" fmla="*/ 348 h 1151"/>
              <a:gd name="T38" fmla="*/ 69 w 877"/>
              <a:gd name="T39" fmla="*/ 280 h 1151"/>
              <a:gd name="T40" fmla="*/ 34 w 877"/>
              <a:gd name="T41" fmla="*/ 209 h 1151"/>
              <a:gd name="T42" fmla="*/ 34 w 877"/>
              <a:gd name="T43" fmla="*/ 139 h 1151"/>
              <a:gd name="T44" fmla="*/ 34 w 877"/>
              <a:gd name="T45" fmla="*/ 105 h 1151"/>
              <a:gd name="T46" fmla="*/ 69 w 877"/>
              <a:gd name="T47" fmla="*/ 70 h 1151"/>
              <a:gd name="T48" fmla="*/ 140 w 877"/>
              <a:gd name="T49" fmla="*/ 70 h 1151"/>
              <a:gd name="T50" fmla="*/ 210 w 877"/>
              <a:gd name="T51" fmla="*/ 34 h 1151"/>
              <a:gd name="T52" fmla="*/ 280 w 877"/>
              <a:gd name="T53" fmla="*/ 34 h 1151"/>
              <a:gd name="T54" fmla="*/ 350 w 877"/>
              <a:gd name="T55" fmla="*/ 105 h 1151"/>
              <a:gd name="T56" fmla="*/ 419 w 877"/>
              <a:gd name="T57" fmla="*/ 174 h 1151"/>
              <a:gd name="T58" fmla="*/ 456 w 877"/>
              <a:gd name="T59" fmla="*/ 209 h 1151"/>
              <a:gd name="T60" fmla="*/ 490 w 877"/>
              <a:gd name="T61" fmla="*/ 245 h 1151"/>
              <a:gd name="T62" fmla="*/ 526 w 877"/>
              <a:gd name="T63" fmla="*/ 280 h 1151"/>
              <a:gd name="T64" fmla="*/ 526 w 877"/>
              <a:gd name="T65" fmla="*/ 348 h 1151"/>
              <a:gd name="T66" fmla="*/ 526 w 877"/>
              <a:gd name="T67" fmla="*/ 454 h 1151"/>
              <a:gd name="T68" fmla="*/ 526 w 877"/>
              <a:gd name="T69" fmla="*/ 593 h 1151"/>
              <a:gd name="T70" fmla="*/ 596 w 877"/>
              <a:gd name="T71" fmla="*/ 663 h 1151"/>
              <a:gd name="T72" fmla="*/ 630 w 877"/>
              <a:gd name="T73" fmla="*/ 697 h 1151"/>
              <a:gd name="T74" fmla="*/ 667 w 877"/>
              <a:gd name="T75" fmla="*/ 731 h 1151"/>
              <a:gd name="T76" fmla="*/ 701 w 877"/>
              <a:gd name="T77" fmla="*/ 802 h 1151"/>
              <a:gd name="T78" fmla="*/ 735 w 877"/>
              <a:gd name="T79" fmla="*/ 836 h 1151"/>
              <a:gd name="T80" fmla="*/ 735 w 877"/>
              <a:gd name="T81" fmla="*/ 871 h 1151"/>
              <a:gd name="T82" fmla="*/ 771 w 877"/>
              <a:gd name="T83" fmla="*/ 906 h 1151"/>
              <a:gd name="T84" fmla="*/ 806 w 877"/>
              <a:gd name="T85" fmla="*/ 941 h 1151"/>
              <a:gd name="T86" fmla="*/ 842 w 877"/>
              <a:gd name="T87" fmla="*/ 1010 h 1151"/>
              <a:gd name="T88" fmla="*/ 842 w 877"/>
              <a:gd name="T89" fmla="*/ 1044 h 1151"/>
              <a:gd name="T90" fmla="*/ 806 w 877"/>
              <a:gd name="T91" fmla="*/ 1115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77" h="1151">
                <a:moveTo>
                  <a:pt x="806" y="1115"/>
                </a:moveTo>
                <a:lnTo>
                  <a:pt x="771" y="1115"/>
                </a:lnTo>
                <a:lnTo>
                  <a:pt x="701" y="1150"/>
                </a:lnTo>
                <a:lnTo>
                  <a:pt x="596" y="1150"/>
                </a:lnTo>
                <a:lnTo>
                  <a:pt x="490" y="1150"/>
                </a:lnTo>
                <a:lnTo>
                  <a:pt x="419" y="1150"/>
                </a:lnTo>
                <a:lnTo>
                  <a:pt x="419" y="1115"/>
                </a:lnTo>
                <a:lnTo>
                  <a:pt x="385" y="1115"/>
                </a:lnTo>
                <a:lnTo>
                  <a:pt x="350" y="1081"/>
                </a:lnTo>
                <a:lnTo>
                  <a:pt x="315" y="1044"/>
                </a:lnTo>
                <a:lnTo>
                  <a:pt x="315" y="1010"/>
                </a:lnTo>
                <a:lnTo>
                  <a:pt x="315" y="977"/>
                </a:lnTo>
                <a:lnTo>
                  <a:pt x="350" y="977"/>
                </a:lnTo>
                <a:lnTo>
                  <a:pt x="385" y="977"/>
                </a:lnTo>
                <a:lnTo>
                  <a:pt x="419" y="941"/>
                </a:lnTo>
                <a:lnTo>
                  <a:pt x="456" y="941"/>
                </a:lnTo>
                <a:lnTo>
                  <a:pt x="490" y="941"/>
                </a:lnTo>
                <a:lnTo>
                  <a:pt x="456" y="906"/>
                </a:lnTo>
                <a:lnTo>
                  <a:pt x="419" y="871"/>
                </a:lnTo>
                <a:lnTo>
                  <a:pt x="419" y="836"/>
                </a:lnTo>
                <a:lnTo>
                  <a:pt x="385" y="836"/>
                </a:lnTo>
                <a:lnTo>
                  <a:pt x="350" y="802"/>
                </a:lnTo>
                <a:lnTo>
                  <a:pt x="350" y="767"/>
                </a:lnTo>
                <a:lnTo>
                  <a:pt x="315" y="767"/>
                </a:lnTo>
                <a:lnTo>
                  <a:pt x="315" y="731"/>
                </a:lnTo>
                <a:lnTo>
                  <a:pt x="280" y="731"/>
                </a:lnTo>
                <a:lnTo>
                  <a:pt x="280" y="697"/>
                </a:lnTo>
                <a:lnTo>
                  <a:pt x="245" y="697"/>
                </a:lnTo>
                <a:lnTo>
                  <a:pt x="210" y="663"/>
                </a:lnTo>
                <a:lnTo>
                  <a:pt x="210" y="627"/>
                </a:lnTo>
                <a:lnTo>
                  <a:pt x="175" y="593"/>
                </a:lnTo>
                <a:lnTo>
                  <a:pt x="175" y="558"/>
                </a:lnTo>
                <a:lnTo>
                  <a:pt x="175" y="487"/>
                </a:lnTo>
                <a:lnTo>
                  <a:pt x="140" y="487"/>
                </a:lnTo>
                <a:lnTo>
                  <a:pt x="140" y="454"/>
                </a:lnTo>
                <a:lnTo>
                  <a:pt x="140" y="418"/>
                </a:lnTo>
                <a:lnTo>
                  <a:pt x="105" y="384"/>
                </a:lnTo>
                <a:lnTo>
                  <a:pt x="105" y="348"/>
                </a:lnTo>
                <a:lnTo>
                  <a:pt x="105" y="313"/>
                </a:lnTo>
                <a:lnTo>
                  <a:pt x="69" y="280"/>
                </a:lnTo>
                <a:lnTo>
                  <a:pt x="69" y="245"/>
                </a:lnTo>
                <a:lnTo>
                  <a:pt x="34" y="209"/>
                </a:lnTo>
                <a:lnTo>
                  <a:pt x="34" y="174"/>
                </a:lnTo>
                <a:lnTo>
                  <a:pt x="34" y="139"/>
                </a:lnTo>
                <a:lnTo>
                  <a:pt x="0" y="105"/>
                </a:lnTo>
                <a:lnTo>
                  <a:pt x="34" y="105"/>
                </a:lnTo>
                <a:lnTo>
                  <a:pt x="69" y="105"/>
                </a:lnTo>
                <a:lnTo>
                  <a:pt x="69" y="70"/>
                </a:lnTo>
                <a:lnTo>
                  <a:pt x="105" y="70"/>
                </a:lnTo>
                <a:lnTo>
                  <a:pt x="140" y="70"/>
                </a:lnTo>
                <a:lnTo>
                  <a:pt x="175" y="34"/>
                </a:lnTo>
                <a:lnTo>
                  <a:pt x="210" y="34"/>
                </a:lnTo>
                <a:lnTo>
                  <a:pt x="245" y="0"/>
                </a:lnTo>
                <a:lnTo>
                  <a:pt x="280" y="34"/>
                </a:lnTo>
                <a:lnTo>
                  <a:pt x="315" y="70"/>
                </a:lnTo>
                <a:lnTo>
                  <a:pt x="350" y="105"/>
                </a:lnTo>
                <a:lnTo>
                  <a:pt x="385" y="139"/>
                </a:lnTo>
                <a:lnTo>
                  <a:pt x="419" y="174"/>
                </a:lnTo>
                <a:lnTo>
                  <a:pt x="419" y="209"/>
                </a:lnTo>
                <a:lnTo>
                  <a:pt x="456" y="209"/>
                </a:lnTo>
                <a:lnTo>
                  <a:pt x="456" y="245"/>
                </a:lnTo>
                <a:lnTo>
                  <a:pt x="490" y="245"/>
                </a:lnTo>
                <a:lnTo>
                  <a:pt x="490" y="280"/>
                </a:lnTo>
                <a:lnTo>
                  <a:pt x="526" y="280"/>
                </a:lnTo>
                <a:lnTo>
                  <a:pt x="526" y="313"/>
                </a:lnTo>
                <a:lnTo>
                  <a:pt x="526" y="348"/>
                </a:lnTo>
                <a:lnTo>
                  <a:pt x="526" y="384"/>
                </a:lnTo>
                <a:lnTo>
                  <a:pt x="526" y="454"/>
                </a:lnTo>
                <a:lnTo>
                  <a:pt x="526" y="558"/>
                </a:lnTo>
                <a:lnTo>
                  <a:pt x="526" y="593"/>
                </a:lnTo>
                <a:lnTo>
                  <a:pt x="560" y="627"/>
                </a:lnTo>
                <a:lnTo>
                  <a:pt x="596" y="663"/>
                </a:lnTo>
                <a:lnTo>
                  <a:pt x="596" y="697"/>
                </a:lnTo>
                <a:lnTo>
                  <a:pt x="630" y="697"/>
                </a:lnTo>
                <a:lnTo>
                  <a:pt x="630" y="731"/>
                </a:lnTo>
                <a:lnTo>
                  <a:pt x="667" y="731"/>
                </a:lnTo>
                <a:lnTo>
                  <a:pt x="701" y="767"/>
                </a:lnTo>
                <a:lnTo>
                  <a:pt x="701" y="802"/>
                </a:lnTo>
                <a:lnTo>
                  <a:pt x="735" y="802"/>
                </a:lnTo>
                <a:lnTo>
                  <a:pt x="735" y="836"/>
                </a:lnTo>
                <a:lnTo>
                  <a:pt x="771" y="836"/>
                </a:lnTo>
                <a:lnTo>
                  <a:pt x="735" y="871"/>
                </a:lnTo>
                <a:lnTo>
                  <a:pt x="735" y="906"/>
                </a:lnTo>
                <a:lnTo>
                  <a:pt x="771" y="906"/>
                </a:lnTo>
                <a:lnTo>
                  <a:pt x="771" y="941"/>
                </a:lnTo>
                <a:lnTo>
                  <a:pt x="806" y="941"/>
                </a:lnTo>
                <a:lnTo>
                  <a:pt x="806" y="977"/>
                </a:lnTo>
                <a:lnTo>
                  <a:pt x="842" y="1010"/>
                </a:lnTo>
                <a:lnTo>
                  <a:pt x="876" y="1044"/>
                </a:lnTo>
                <a:lnTo>
                  <a:pt x="842" y="1044"/>
                </a:lnTo>
                <a:lnTo>
                  <a:pt x="842" y="1081"/>
                </a:lnTo>
                <a:lnTo>
                  <a:pt x="806" y="111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93" name="Freeform 21"/>
          <p:cNvSpPr>
            <a:spLocks noChangeArrowheads="1"/>
          </p:cNvSpPr>
          <p:nvPr/>
        </p:nvSpPr>
        <p:spPr bwMode="auto">
          <a:xfrm>
            <a:off x="1470025" y="4252913"/>
            <a:ext cx="417513" cy="539750"/>
          </a:xfrm>
          <a:custGeom>
            <a:avLst/>
            <a:gdLst>
              <a:gd name="T0" fmla="*/ 174 w 1158"/>
              <a:gd name="T1" fmla="*/ 1044 h 1499"/>
              <a:gd name="T2" fmla="*/ 210 w 1158"/>
              <a:gd name="T3" fmla="*/ 1044 h 1499"/>
              <a:gd name="T4" fmla="*/ 281 w 1158"/>
              <a:gd name="T5" fmla="*/ 1114 h 1499"/>
              <a:gd name="T6" fmla="*/ 314 w 1158"/>
              <a:gd name="T7" fmla="*/ 1184 h 1499"/>
              <a:gd name="T8" fmla="*/ 420 w 1158"/>
              <a:gd name="T9" fmla="*/ 1220 h 1499"/>
              <a:gd name="T10" fmla="*/ 525 w 1158"/>
              <a:gd name="T11" fmla="*/ 1220 h 1499"/>
              <a:gd name="T12" fmla="*/ 596 w 1158"/>
              <a:gd name="T13" fmla="*/ 1184 h 1499"/>
              <a:gd name="T14" fmla="*/ 701 w 1158"/>
              <a:gd name="T15" fmla="*/ 1114 h 1499"/>
              <a:gd name="T16" fmla="*/ 806 w 1158"/>
              <a:gd name="T17" fmla="*/ 1220 h 1499"/>
              <a:gd name="T18" fmla="*/ 875 w 1158"/>
              <a:gd name="T19" fmla="*/ 1323 h 1499"/>
              <a:gd name="T20" fmla="*/ 946 w 1158"/>
              <a:gd name="T21" fmla="*/ 1360 h 1499"/>
              <a:gd name="T22" fmla="*/ 982 w 1158"/>
              <a:gd name="T23" fmla="*/ 1427 h 1499"/>
              <a:gd name="T24" fmla="*/ 1016 w 1158"/>
              <a:gd name="T25" fmla="*/ 1498 h 1499"/>
              <a:gd name="T26" fmla="*/ 1122 w 1158"/>
              <a:gd name="T27" fmla="*/ 1427 h 1499"/>
              <a:gd name="T28" fmla="*/ 1157 w 1158"/>
              <a:gd name="T29" fmla="*/ 1323 h 1499"/>
              <a:gd name="T30" fmla="*/ 1122 w 1158"/>
              <a:gd name="T31" fmla="*/ 1253 h 1499"/>
              <a:gd name="T32" fmla="*/ 1157 w 1158"/>
              <a:gd name="T33" fmla="*/ 1149 h 1499"/>
              <a:gd name="T34" fmla="*/ 1086 w 1158"/>
              <a:gd name="T35" fmla="*/ 1080 h 1499"/>
              <a:gd name="T36" fmla="*/ 1016 w 1158"/>
              <a:gd name="T37" fmla="*/ 1044 h 1499"/>
              <a:gd name="T38" fmla="*/ 1016 w 1158"/>
              <a:gd name="T39" fmla="*/ 940 h 1499"/>
              <a:gd name="T40" fmla="*/ 1051 w 1158"/>
              <a:gd name="T41" fmla="*/ 836 h 1499"/>
              <a:gd name="T42" fmla="*/ 1051 w 1158"/>
              <a:gd name="T43" fmla="*/ 766 h 1499"/>
              <a:gd name="T44" fmla="*/ 982 w 1158"/>
              <a:gd name="T45" fmla="*/ 663 h 1499"/>
              <a:gd name="T46" fmla="*/ 912 w 1158"/>
              <a:gd name="T47" fmla="*/ 557 h 1499"/>
              <a:gd name="T48" fmla="*/ 841 w 1158"/>
              <a:gd name="T49" fmla="*/ 313 h 1499"/>
              <a:gd name="T50" fmla="*/ 912 w 1158"/>
              <a:gd name="T51" fmla="*/ 279 h 1499"/>
              <a:gd name="T52" fmla="*/ 946 w 1158"/>
              <a:gd name="T53" fmla="*/ 174 h 1499"/>
              <a:gd name="T54" fmla="*/ 946 w 1158"/>
              <a:gd name="T55" fmla="*/ 139 h 1499"/>
              <a:gd name="T56" fmla="*/ 875 w 1158"/>
              <a:gd name="T57" fmla="*/ 69 h 1499"/>
              <a:gd name="T58" fmla="*/ 806 w 1158"/>
              <a:gd name="T59" fmla="*/ 0 h 1499"/>
              <a:gd name="T60" fmla="*/ 701 w 1158"/>
              <a:gd name="T61" fmla="*/ 33 h 1499"/>
              <a:gd name="T62" fmla="*/ 596 w 1158"/>
              <a:gd name="T63" fmla="*/ 33 h 1499"/>
              <a:gd name="T64" fmla="*/ 490 w 1158"/>
              <a:gd name="T65" fmla="*/ 69 h 1499"/>
              <a:gd name="T66" fmla="*/ 456 w 1158"/>
              <a:gd name="T67" fmla="*/ 174 h 1499"/>
              <a:gd name="T68" fmla="*/ 385 w 1158"/>
              <a:gd name="T69" fmla="*/ 243 h 1499"/>
              <a:gd name="T70" fmla="*/ 314 w 1158"/>
              <a:gd name="T71" fmla="*/ 313 h 1499"/>
              <a:gd name="T72" fmla="*/ 281 w 1158"/>
              <a:gd name="T73" fmla="*/ 417 h 1499"/>
              <a:gd name="T74" fmla="*/ 210 w 1158"/>
              <a:gd name="T75" fmla="*/ 487 h 1499"/>
              <a:gd name="T76" fmla="*/ 281 w 1158"/>
              <a:gd name="T77" fmla="*/ 523 h 1499"/>
              <a:gd name="T78" fmla="*/ 245 w 1158"/>
              <a:gd name="T79" fmla="*/ 592 h 1499"/>
              <a:gd name="T80" fmla="*/ 210 w 1158"/>
              <a:gd name="T81" fmla="*/ 663 h 1499"/>
              <a:gd name="T82" fmla="*/ 140 w 1158"/>
              <a:gd name="T83" fmla="*/ 730 h 1499"/>
              <a:gd name="T84" fmla="*/ 105 w 1158"/>
              <a:gd name="T85" fmla="*/ 801 h 1499"/>
              <a:gd name="T86" fmla="*/ 70 w 1158"/>
              <a:gd name="T87" fmla="*/ 871 h 1499"/>
              <a:gd name="T88" fmla="*/ 34 w 1158"/>
              <a:gd name="T89" fmla="*/ 940 h 1499"/>
              <a:gd name="T90" fmla="*/ 34 w 1158"/>
              <a:gd name="T91" fmla="*/ 1010 h 1499"/>
              <a:gd name="T92" fmla="*/ 105 w 1158"/>
              <a:gd name="T93" fmla="*/ 1080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58" h="1499">
                <a:moveTo>
                  <a:pt x="105" y="1080"/>
                </a:moveTo>
                <a:lnTo>
                  <a:pt x="140" y="1044"/>
                </a:lnTo>
                <a:lnTo>
                  <a:pt x="174" y="1044"/>
                </a:lnTo>
                <a:lnTo>
                  <a:pt x="174" y="1010"/>
                </a:lnTo>
                <a:lnTo>
                  <a:pt x="210" y="1010"/>
                </a:lnTo>
                <a:lnTo>
                  <a:pt x="210" y="1044"/>
                </a:lnTo>
                <a:lnTo>
                  <a:pt x="245" y="1080"/>
                </a:lnTo>
                <a:lnTo>
                  <a:pt x="281" y="1080"/>
                </a:lnTo>
                <a:lnTo>
                  <a:pt x="281" y="1114"/>
                </a:lnTo>
                <a:lnTo>
                  <a:pt x="314" y="1114"/>
                </a:lnTo>
                <a:lnTo>
                  <a:pt x="314" y="1149"/>
                </a:lnTo>
                <a:lnTo>
                  <a:pt x="314" y="1184"/>
                </a:lnTo>
                <a:lnTo>
                  <a:pt x="350" y="1184"/>
                </a:lnTo>
                <a:lnTo>
                  <a:pt x="385" y="1220"/>
                </a:lnTo>
                <a:lnTo>
                  <a:pt x="420" y="1220"/>
                </a:lnTo>
                <a:lnTo>
                  <a:pt x="456" y="1220"/>
                </a:lnTo>
                <a:lnTo>
                  <a:pt x="490" y="1220"/>
                </a:lnTo>
                <a:lnTo>
                  <a:pt x="525" y="1220"/>
                </a:lnTo>
                <a:lnTo>
                  <a:pt x="525" y="1184"/>
                </a:lnTo>
                <a:lnTo>
                  <a:pt x="561" y="1184"/>
                </a:lnTo>
                <a:lnTo>
                  <a:pt x="596" y="1184"/>
                </a:lnTo>
                <a:lnTo>
                  <a:pt x="631" y="1149"/>
                </a:lnTo>
                <a:lnTo>
                  <a:pt x="666" y="1149"/>
                </a:lnTo>
                <a:lnTo>
                  <a:pt x="701" y="1114"/>
                </a:lnTo>
                <a:lnTo>
                  <a:pt x="735" y="1149"/>
                </a:lnTo>
                <a:lnTo>
                  <a:pt x="771" y="1184"/>
                </a:lnTo>
                <a:lnTo>
                  <a:pt x="806" y="1220"/>
                </a:lnTo>
                <a:lnTo>
                  <a:pt x="841" y="1253"/>
                </a:lnTo>
                <a:lnTo>
                  <a:pt x="875" y="1289"/>
                </a:lnTo>
                <a:lnTo>
                  <a:pt x="875" y="1323"/>
                </a:lnTo>
                <a:lnTo>
                  <a:pt x="912" y="1323"/>
                </a:lnTo>
                <a:lnTo>
                  <a:pt x="912" y="1360"/>
                </a:lnTo>
                <a:lnTo>
                  <a:pt x="946" y="1360"/>
                </a:lnTo>
                <a:lnTo>
                  <a:pt x="946" y="1394"/>
                </a:lnTo>
                <a:lnTo>
                  <a:pt x="982" y="1394"/>
                </a:lnTo>
                <a:lnTo>
                  <a:pt x="982" y="1427"/>
                </a:lnTo>
                <a:lnTo>
                  <a:pt x="982" y="1463"/>
                </a:lnTo>
                <a:lnTo>
                  <a:pt x="982" y="1498"/>
                </a:lnTo>
                <a:lnTo>
                  <a:pt x="1016" y="1498"/>
                </a:lnTo>
                <a:lnTo>
                  <a:pt x="1051" y="1463"/>
                </a:lnTo>
                <a:lnTo>
                  <a:pt x="1086" y="1427"/>
                </a:lnTo>
                <a:lnTo>
                  <a:pt x="1122" y="1427"/>
                </a:lnTo>
                <a:lnTo>
                  <a:pt x="1122" y="1394"/>
                </a:lnTo>
                <a:lnTo>
                  <a:pt x="1157" y="1360"/>
                </a:lnTo>
                <a:lnTo>
                  <a:pt x="1157" y="1323"/>
                </a:lnTo>
                <a:lnTo>
                  <a:pt x="1122" y="1323"/>
                </a:lnTo>
                <a:lnTo>
                  <a:pt x="1122" y="1289"/>
                </a:lnTo>
                <a:lnTo>
                  <a:pt x="1122" y="1253"/>
                </a:lnTo>
                <a:lnTo>
                  <a:pt x="1157" y="1220"/>
                </a:lnTo>
                <a:lnTo>
                  <a:pt x="1157" y="1184"/>
                </a:lnTo>
                <a:lnTo>
                  <a:pt x="1157" y="1149"/>
                </a:lnTo>
                <a:lnTo>
                  <a:pt x="1157" y="1114"/>
                </a:lnTo>
                <a:lnTo>
                  <a:pt x="1122" y="1114"/>
                </a:lnTo>
                <a:lnTo>
                  <a:pt x="1086" y="1080"/>
                </a:lnTo>
                <a:lnTo>
                  <a:pt x="1051" y="1080"/>
                </a:lnTo>
                <a:lnTo>
                  <a:pt x="1051" y="1044"/>
                </a:lnTo>
                <a:lnTo>
                  <a:pt x="1016" y="1044"/>
                </a:lnTo>
                <a:lnTo>
                  <a:pt x="982" y="1010"/>
                </a:lnTo>
                <a:lnTo>
                  <a:pt x="1016" y="976"/>
                </a:lnTo>
                <a:lnTo>
                  <a:pt x="1016" y="940"/>
                </a:lnTo>
                <a:lnTo>
                  <a:pt x="1051" y="905"/>
                </a:lnTo>
                <a:lnTo>
                  <a:pt x="1051" y="871"/>
                </a:lnTo>
                <a:lnTo>
                  <a:pt x="1051" y="836"/>
                </a:lnTo>
                <a:lnTo>
                  <a:pt x="1086" y="801"/>
                </a:lnTo>
                <a:lnTo>
                  <a:pt x="1086" y="766"/>
                </a:lnTo>
                <a:lnTo>
                  <a:pt x="1051" y="766"/>
                </a:lnTo>
                <a:lnTo>
                  <a:pt x="1051" y="730"/>
                </a:lnTo>
                <a:lnTo>
                  <a:pt x="1016" y="697"/>
                </a:lnTo>
                <a:lnTo>
                  <a:pt x="982" y="663"/>
                </a:lnTo>
                <a:lnTo>
                  <a:pt x="946" y="626"/>
                </a:lnTo>
                <a:lnTo>
                  <a:pt x="946" y="592"/>
                </a:lnTo>
                <a:lnTo>
                  <a:pt x="912" y="557"/>
                </a:lnTo>
                <a:lnTo>
                  <a:pt x="875" y="523"/>
                </a:lnTo>
                <a:lnTo>
                  <a:pt x="841" y="347"/>
                </a:lnTo>
                <a:lnTo>
                  <a:pt x="841" y="313"/>
                </a:lnTo>
                <a:lnTo>
                  <a:pt x="875" y="313"/>
                </a:lnTo>
                <a:lnTo>
                  <a:pt x="875" y="279"/>
                </a:lnTo>
                <a:lnTo>
                  <a:pt x="912" y="279"/>
                </a:lnTo>
                <a:lnTo>
                  <a:pt x="912" y="243"/>
                </a:lnTo>
                <a:lnTo>
                  <a:pt x="946" y="208"/>
                </a:lnTo>
                <a:lnTo>
                  <a:pt x="946" y="174"/>
                </a:lnTo>
                <a:lnTo>
                  <a:pt x="982" y="174"/>
                </a:lnTo>
                <a:lnTo>
                  <a:pt x="946" y="174"/>
                </a:lnTo>
                <a:lnTo>
                  <a:pt x="946" y="139"/>
                </a:lnTo>
                <a:lnTo>
                  <a:pt x="912" y="139"/>
                </a:lnTo>
                <a:lnTo>
                  <a:pt x="912" y="104"/>
                </a:lnTo>
                <a:lnTo>
                  <a:pt x="875" y="69"/>
                </a:lnTo>
                <a:lnTo>
                  <a:pt x="875" y="33"/>
                </a:lnTo>
                <a:lnTo>
                  <a:pt x="841" y="0"/>
                </a:lnTo>
                <a:lnTo>
                  <a:pt x="806" y="0"/>
                </a:lnTo>
                <a:lnTo>
                  <a:pt x="771" y="0"/>
                </a:lnTo>
                <a:lnTo>
                  <a:pt x="701" y="0"/>
                </a:lnTo>
                <a:lnTo>
                  <a:pt x="701" y="33"/>
                </a:lnTo>
                <a:lnTo>
                  <a:pt x="666" y="33"/>
                </a:lnTo>
                <a:lnTo>
                  <a:pt x="631" y="33"/>
                </a:lnTo>
                <a:lnTo>
                  <a:pt x="596" y="33"/>
                </a:lnTo>
                <a:lnTo>
                  <a:pt x="561" y="33"/>
                </a:lnTo>
                <a:lnTo>
                  <a:pt x="525" y="33"/>
                </a:lnTo>
                <a:lnTo>
                  <a:pt x="490" y="69"/>
                </a:lnTo>
                <a:lnTo>
                  <a:pt x="490" y="104"/>
                </a:lnTo>
                <a:lnTo>
                  <a:pt x="456" y="139"/>
                </a:lnTo>
                <a:lnTo>
                  <a:pt x="456" y="174"/>
                </a:lnTo>
                <a:lnTo>
                  <a:pt x="420" y="208"/>
                </a:lnTo>
                <a:lnTo>
                  <a:pt x="420" y="243"/>
                </a:lnTo>
                <a:lnTo>
                  <a:pt x="385" y="243"/>
                </a:lnTo>
                <a:lnTo>
                  <a:pt x="350" y="243"/>
                </a:lnTo>
                <a:lnTo>
                  <a:pt x="350" y="279"/>
                </a:lnTo>
                <a:lnTo>
                  <a:pt x="314" y="313"/>
                </a:lnTo>
                <a:lnTo>
                  <a:pt x="314" y="383"/>
                </a:lnTo>
                <a:lnTo>
                  <a:pt x="314" y="417"/>
                </a:lnTo>
                <a:lnTo>
                  <a:pt x="281" y="417"/>
                </a:lnTo>
                <a:lnTo>
                  <a:pt x="281" y="453"/>
                </a:lnTo>
                <a:lnTo>
                  <a:pt x="245" y="487"/>
                </a:lnTo>
                <a:lnTo>
                  <a:pt x="210" y="487"/>
                </a:lnTo>
                <a:lnTo>
                  <a:pt x="210" y="523"/>
                </a:lnTo>
                <a:lnTo>
                  <a:pt x="245" y="523"/>
                </a:lnTo>
                <a:lnTo>
                  <a:pt x="281" y="523"/>
                </a:lnTo>
                <a:lnTo>
                  <a:pt x="281" y="557"/>
                </a:lnTo>
                <a:lnTo>
                  <a:pt x="245" y="557"/>
                </a:lnTo>
                <a:lnTo>
                  <a:pt x="245" y="592"/>
                </a:lnTo>
                <a:lnTo>
                  <a:pt x="210" y="592"/>
                </a:lnTo>
                <a:lnTo>
                  <a:pt x="210" y="626"/>
                </a:lnTo>
                <a:lnTo>
                  <a:pt x="210" y="663"/>
                </a:lnTo>
                <a:lnTo>
                  <a:pt x="174" y="697"/>
                </a:lnTo>
                <a:lnTo>
                  <a:pt x="174" y="730"/>
                </a:lnTo>
                <a:lnTo>
                  <a:pt x="140" y="730"/>
                </a:lnTo>
                <a:lnTo>
                  <a:pt x="140" y="766"/>
                </a:lnTo>
                <a:lnTo>
                  <a:pt x="140" y="801"/>
                </a:lnTo>
                <a:lnTo>
                  <a:pt x="105" y="801"/>
                </a:lnTo>
                <a:lnTo>
                  <a:pt x="105" y="836"/>
                </a:lnTo>
                <a:lnTo>
                  <a:pt x="105" y="871"/>
                </a:lnTo>
                <a:lnTo>
                  <a:pt x="70" y="871"/>
                </a:lnTo>
                <a:lnTo>
                  <a:pt x="70" y="905"/>
                </a:lnTo>
                <a:lnTo>
                  <a:pt x="70" y="940"/>
                </a:lnTo>
                <a:lnTo>
                  <a:pt x="34" y="940"/>
                </a:lnTo>
                <a:lnTo>
                  <a:pt x="34" y="976"/>
                </a:lnTo>
                <a:lnTo>
                  <a:pt x="0" y="1010"/>
                </a:lnTo>
                <a:lnTo>
                  <a:pt x="34" y="1010"/>
                </a:lnTo>
                <a:lnTo>
                  <a:pt x="70" y="1044"/>
                </a:lnTo>
                <a:lnTo>
                  <a:pt x="105" y="1044"/>
                </a:lnTo>
                <a:lnTo>
                  <a:pt x="105" y="1080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94" name="Freeform 22"/>
          <p:cNvSpPr>
            <a:spLocks noChangeArrowheads="1"/>
          </p:cNvSpPr>
          <p:nvPr/>
        </p:nvSpPr>
        <p:spPr bwMode="auto">
          <a:xfrm>
            <a:off x="1470025" y="4252913"/>
            <a:ext cx="417513" cy="539750"/>
          </a:xfrm>
          <a:custGeom>
            <a:avLst/>
            <a:gdLst>
              <a:gd name="T0" fmla="*/ 174 w 1158"/>
              <a:gd name="T1" fmla="*/ 1044 h 1499"/>
              <a:gd name="T2" fmla="*/ 210 w 1158"/>
              <a:gd name="T3" fmla="*/ 1044 h 1499"/>
              <a:gd name="T4" fmla="*/ 281 w 1158"/>
              <a:gd name="T5" fmla="*/ 1114 h 1499"/>
              <a:gd name="T6" fmla="*/ 314 w 1158"/>
              <a:gd name="T7" fmla="*/ 1184 h 1499"/>
              <a:gd name="T8" fmla="*/ 420 w 1158"/>
              <a:gd name="T9" fmla="*/ 1220 h 1499"/>
              <a:gd name="T10" fmla="*/ 525 w 1158"/>
              <a:gd name="T11" fmla="*/ 1220 h 1499"/>
              <a:gd name="T12" fmla="*/ 596 w 1158"/>
              <a:gd name="T13" fmla="*/ 1184 h 1499"/>
              <a:gd name="T14" fmla="*/ 701 w 1158"/>
              <a:gd name="T15" fmla="*/ 1114 h 1499"/>
              <a:gd name="T16" fmla="*/ 806 w 1158"/>
              <a:gd name="T17" fmla="*/ 1220 h 1499"/>
              <a:gd name="T18" fmla="*/ 875 w 1158"/>
              <a:gd name="T19" fmla="*/ 1323 h 1499"/>
              <a:gd name="T20" fmla="*/ 946 w 1158"/>
              <a:gd name="T21" fmla="*/ 1360 h 1499"/>
              <a:gd name="T22" fmla="*/ 982 w 1158"/>
              <a:gd name="T23" fmla="*/ 1427 h 1499"/>
              <a:gd name="T24" fmla="*/ 1016 w 1158"/>
              <a:gd name="T25" fmla="*/ 1498 h 1499"/>
              <a:gd name="T26" fmla="*/ 1122 w 1158"/>
              <a:gd name="T27" fmla="*/ 1427 h 1499"/>
              <a:gd name="T28" fmla="*/ 1157 w 1158"/>
              <a:gd name="T29" fmla="*/ 1323 h 1499"/>
              <a:gd name="T30" fmla="*/ 1122 w 1158"/>
              <a:gd name="T31" fmla="*/ 1253 h 1499"/>
              <a:gd name="T32" fmla="*/ 1157 w 1158"/>
              <a:gd name="T33" fmla="*/ 1149 h 1499"/>
              <a:gd name="T34" fmla="*/ 1086 w 1158"/>
              <a:gd name="T35" fmla="*/ 1080 h 1499"/>
              <a:gd name="T36" fmla="*/ 1016 w 1158"/>
              <a:gd name="T37" fmla="*/ 1044 h 1499"/>
              <a:gd name="T38" fmla="*/ 1016 w 1158"/>
              <a:gd name="T39" fmla="*/ 940 h 1499"/>
              <a:gd name="T40" fmla="*/ 1051 w 1158"/>
              <a:gd name="T41" fmla="*/ 836 h 1499"/>
              <a:gd name="T42" fmla="*/ 1051 w 1158"/>
              <a:gd name="T43" fmla="*/ 766 h 1499"/>
              <a:gd name="T44" fmla="*/ 982 w 1158"/>
              <a:gd name="T45" fmla="*/ 663 h 1499"/>
              <a:gd name="T46" fmla="*/ 912 w 1158"/>
              <a:gd name="T47" fmla="*/ 557 h 1499"/>
              <a:gd name="T48" fmla="*/ 841 w 1158"/>
              <a:gd name="T49" fmla="*/ 313 h 1499"/>
              <a:gd name="T50" fmla="*/ 912 w 1158"/>
              <a:gd name="T51" fmla="*/ 279 h 1499"/>
              <a:gd name="T52" fmla="*/ 946 w 1158"/>
              <a:gd name="T53" fmla="*/ 174 h 1499"/>
              <a:gd name="T54" fmla="*/ 946 w 1158"/>
              <a:gd name="T55" fmla="*/ 139 h 1499"/>
              <a:gd name="T56" fmla="*/ 875 w 1158"/>
              <a:gd name="T57" fmla="*/ 69 h 1499"/>
              <a:gd name="T58" fmla="*/ 806 w 1158"/>
              <a:gd name="T59" fmla="*/ 0 h 1499"/>
              <a:gd name="T60" fmla="*/ 701 w 1158"/>
              <a:gd name="T61" fmla="*/ 33 h 1499"/>
              <a:gd name="T62" fmla="*/ 596 w 1158"/>
              <a:gd name="T63" fmla="*/ 33 h 1499"/>
              <a:gd name="T64" fmla="*/ 490 w 1158"/>
              <a:gd name="T65" fmla="*/ 69 h 1499"/>
              <a:gd name="T66" fmla="*/ 456 w 1158"/>
              <a:gd name="T67" fmla="*/ 174 h 1499"/>
              <a:gd name="T68" fmla="*/ 385 w 1158"/>
              <a:gd name="T69" fmla="*/ 243 h 1499"/>
              <a:gd name="T70" fmla="*/ 314 w 1158"/>
              <a:gd name="T71" fmla="*/ 313 h 1499"/>
              <a:gd name="T72" fmla="*/ 281 w 1158"/>
              <a:gd name="T73" fmla="*/ 417 h 1499"/>
              <a:gd name="T74" fmla="*/ 210 w 1158"/>
              <a:gd name="T75" fmla="*/ 487 h 1499"/>
              <a:gd name="T76" fmla="*/ 281 w 1158"/>
              <a:gd name="T77" fmla="*/ 523 h 1499"/>
              <a:gd name="T78" fmla="*/ 245 w 1158"/>
              <a:gd name="T79" fmla="*/ 592 h 1499"/>
              <a:gd name="T80" fmla="*/ 210 w 1158"/>
              <a:gd name="T81" fmla="*/ 663 h 1499"/>
              <a:gd name="T82" fmla="*/ 140 w 1158"/>
              <a:gd name="T83" fmla="*/ 730 h 1499"/>
              <a:gd name="T84" fmla="*/ 105 w 1158"/>
              <a:gd name="T85" fmla="*/ 801 h 1499"/>
              <a:gd name="T86" fmla="*/ 70 w 1158"/>
              <a:gd name="T87" fmla="*/ 871 h 1499"/>
              <a:gd name="T88" fmla="*/ 34 w 1158"/>
              <a:gd name="T89" fmla="*/ 940 h 1499"/>
              <a:gd name="T90" fmla="*/ 34 w 1158"/>
              <a:gd name="T91" fmla="*/ 1010 h 1499"/>
              <a:gd name="T92" fmla="*/ 105 w 1158"/>
              <a:gd name="T93" fmla="*/ 1080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58" h="1499">
                <a:moveTo>
                  <a:pt x="105" y="1080"/>
                </a:moveTo>
                <a:lnTo>
                  <a:pt x="140" y="1044"/>
                </a:lnTo>
                <a:lnTo>
                  <a:pt x="174" y="1044"/>
                </a:lnTo>
                <a:lnTo>
                  <a:pt x="174" y="1010"/>
                </a:lnTo>
                <a:lnTo>
                  <a:pt x="210" y="1010"/>
                </a:lnTo>
                <a:lnTo>
                  <a:pt x="210" y="1044"/>
                </a:lnTo>
                <a:lnTo>
                  <a:pt x="245" y="1080"/>
                </a:lnTo>
                <a:lnTo>
                  <a:pt x="281" y="1080"/>
                </a:lnTo>
                <a:lnTo>
                  <a:pt x="281" y="1114"/>
                </a:lnTo>
                <a:lnTo>
                  <a:pt x="314" y="1114"/>
                </a:lnTo>
                <a:lnTo>
                  <a:pt x="314" y="1149"/>
                </a:lnTo>
                <a:lnTo>
                  <a:pt x="314" y="1184"/>
                </a:lnTo>
                <a:lnTo>
                  <a:pt x="350" y="1184"/>
                </a:lnTo>
                <a:lnTo>
                  <a:pt x="385" y="1220"/>
                </a:lnTo>
                <a:lnTo>
                  <a:pt x="420" y="1220"/>
                </a:lnTo>
                <a:lnTo>
                  <a:pt x="456" y="1220"/>
                </a:lnTo>
                <a:lnTo>
                  <a:pt x="490" y="1220"/>
                </a:lnTo>
                <a:lnTo>
                  <a:pt x="525" y="1220"/>
                </a:lnTo>
                <a:lnTo>
                  <a:pt x="525" y="1184"/>
                </a:lnTo>
                <a:lnTo>
                  <a:pt x="561" y="1184"/>
                </a:lnTo>
                <a:lnTo>
                  <a:pt x="596" y="1184"/>
                </a:lnTo>
                <a:lnTo>
                  <a:pt x="631" y="1149"/>
                </a:lnTo>
                <a:lnTo>
                  <a:pt x="666" y="1149"/>
                </a:lnTo>
                <a:lnTo>
                  <a:pt x="701" y="1114"/>
                </a:lnTo>
                <a:lnTo>
                  <a:pt x="735" y="1149"/>
                </a:lnTo>
                <a:lnTo>
                  <a:pt x="771" y="1184"/>
                </a:lnTo>
                <a:lnTo>
                  <a:pt x="806" y="1220"/>
                </a:lnTo>
                <a:lnTo>
                  <a:pt x="841" y="1253"/>
                </a:lnTo>
                <a:lnTo>
                  <a:pt x="875" y="1289"/>
                </a:lnTo>
                <a:lnTo>
                  <a:pt x="875" y="1323"/>
                </a:lnTo>
                <a:lnTo>
                  <a:pt x="912" y="1323"/>
                </a:lnTo>
                <a:lnTo>
                  <a:pt x="912" y="1360"/>
                </a:lnTo>
                <a:lnTo>
                  <a:pt x="946" y="1360"/>
                </a:lnTo>
                <a:lnTo>
                  <a:pt x="946" y="1394"/>
                </a:lnTo>
                <a:lnTo>
                  <a:pt x="982" y="1394"/>
                </a:lnTo>
                <a:lnTo>
                  <a:pt x="982" y="1427"/>
                </a:lnTo>
                <a:lnTo>
                  <a:pt x="982" y="1463"/>
                </a:lnTo>
                <a:lnTo>
                  <a:pt x="982" y="1498"/>
                </a:lnTo>
                <a:lnTo>
                  <a:pt x="1016" y="1498"/>
                </a:lnTo>
                <a:lnTo>
                  <a:pt x="1051" y="1463"/>
                </a:lnTo>
                <a:lnTo>
                  <a:pt x="1086" y="1427"/>
                </a:lnTo>
                <a:lnTo>
                  <a:pt x="1122" y="1427"/>
                </a:lnTo>
                <a:lnTo>
                  <a:pt x="1122" y="1394"/>
                </a:lnTo>
                <a:lnTo>
                  <a:pt x="1157" y="1360"/>
                </a:lnTo>
                <a:lnTo>
                  <a:pt x="1157" y="1323"/>
                </a:lnTo>
                <a:lnTo>
                  <a:pt x="1122" y="1323"/>
                </a:lnTo>
                <a:lnTo>
                  <a:pt x="1122" y="1289"/>
                </a:lnTo>
                <a:lnTo>
                  <a:pt x="1122" y="1253"/>
                </a:lnTo>
                <a:lnTo>
                  <a:pt x="1157" y="1220"/>
                </a:lnTo>
                <a:lnTo>
                  <a:pt x="1157" y="1184"/>
                </a:lnTo>
                <a:lnTo>
                  <a:pt x="1157" y="1149"/>
                </a:lnTo>
                <a:lnTo>
                  <a:pt x="1157" y="1114"/>
                </a:lnTo>
                <a:lnTo>
                  <a:pt x="1122" y="1114"/>
                </a:lnTo>
                <a:lnTo>
                  <a:pt x="1086" y="1080"/>
                </a:lnTo>
                <a:lnTo>
                  <a:pt x="1051" y="1080"/>
                </a:lnTo>
                <a:lnTo>
                  <a:pt x="1051" y="1044"/>
                </a:lnTo>
                <a:lnTo>
                  <a:pt x="1016" y="1044"/>
                </a:lnTo>
                <a:lnTo>
                  <a:pt x="982" y="1010"/>
                </a:lnTo>
                <a:lnTo>
                  <a:pt x="1016" y="976"/>
                </a:lnTo>
                <a:lnTo>
                  <a:pt x="1016" y="940"/>
                </a:lnTo>
                <a:lnTo>
                  <a:pt x="1051" y="905"/>
                </a:lnTo>
                <a:lnTo>
                  <a:pt x="1051" y="871"/>
                </a:lnTo>
                <a:lnTo>
                  <a:pt x="1051" y="836"/>
                </a:lnTo>
                <a:lnTo>
                  <a:pt x="1086" y="801"/>
                </a:lnTo>
                <a:lnTo>
                  <a:pt x="1086" y="766"/>
                </a:lnTo>
                <a:lnTo>
                  <a:pt x="1051" y="766"/>
                </a:lnTo>
                <a:lnTo>
                  <a:pt x="1051" y="730"/>
                </a:lnTo>
                <a:lnTo>
                  <a:pt x="1016" y="697"/>
                </a:lnTo>
                <a:lnTo>
                  <a:pt x="982" y="663"/>
                </a:lnTo>
                <a:lnTo>
                  <a:pt x="946" y="626"/>
                </a:lnTo>
                <a:lnTo>
                  <a:pt x="946" y="592"/>
                </a:lnTo>
                <a:lnTo>
                  <a:pt x="912" y="557"/>
                </a:lnTo>
                <a:lnTo>
                  <a:pt x="875" y="523"/>
                </a:lnTo>
                <a:lnTo>
                  <a:pt x="841" y="347"/>
                </a:lnTo>
                <a:lnTo>
                  <a:pt x="841" y="313"/>
                </a:lnTo>
                <a:lnTo>
                  <a:pt x="875" y="313"/>
                </a:lnTo>
                <a:lnTo>
                  <a:pt x="875" y="279"/>
                </a:lnTo>
                <a:lnTo>
                  <a:pt x="912" y="279"/>
                </a:lnTo>
                <a:lnTo>
                  <a:pt x="912" y="243"/>
                </a:lnTo>
                <a:lnTo>
                  <a:pt x="946" y="208"/>
                </a:lnTo>
                <a:lnTo>
                  <a:pt x="946" y="174"/>
                </a:lnTo>
                <a:lnTo>
                  <a:pt x="982" y="174"/>
                </a:lnTo>
                <a:lnTo>
                  <a:pt x="946" y="174"/>
                </a:lnTo>
                <a:lnTo>
                  <a:pt x="946" y="139"/>
                </a:lnTo>
                <a:lnTo>
                  <a:pt x="912" y="139"/>
                </a:lnTo>
                <a:lnTo>
                  <a:pt x="912" y="104"/>
                </a:lnTo>
                <a:lnTo>
                  <a:pt x="875" y="69"/>
                </a:lnTo>
                <a:lnTo>
                  <a:pt x="875" y="33"/>
                </a:lnTo>
                <a:lnTo>
                  <a:pt x="841" y="0"/>
                </a:lnTo>
                <a:lnTo>
                  <a:pt x="806" y="0"/>
                </a:lnTo>
                <a:lnTo>
                  <a:pt x="771" y="0"/>
                </a:lnTo>
                <a:lnTo>
                  <a:pt x="701" y="0"/>
                </a:lnTo>
                <a:lnTo>
                  <a:pt x="701" y="33"/>
                </a:lnTo>
                <a:lnTo>
                  <a:pt x="666" y="33"/>
                </a:lnTo>
                <a:lnTo>
                  <a:pt x="631" y="33"/>
                </a:lnTo>
                <a:lnTo>
                  <a:pt x="596" y="33"/>
                </a:lnTo>
                <a:lnTo>
                  <a:pt x="561" y="33"/>
                </a:lnTo>
                <a:lnTo>
                  <a:pt x="525" y="33"/>
                </a:lnTo>
                <a:lnTo>
                  <a:pt x="490" y="69"/>
                </a:lnTo>
                <a:lnTo>
                  <a:pt x="490" y="104"/>
                </a:lnTo>
                <a:lnTo>
                  <a:pt x="456" y="139"/>
                </a:lnTo>
                <a:lnTo>
                  <a:pt x="456" y="174"/>
                </a:lnTo>
                <a:lnTo>
                  <a:pt x="420" y="208"/>
                </a:lnTo>
                <a:lnTo>
                  <a:pt x="420" y="243"/>
                </a:lnTo>
                <a:lnTo>
                  <a:pt x="385" y="243"/>
                </a:lnTo>
                <a:lnTo>
                  <a:pt x="350" y="243"/>
                </a:lnTo>
                <a:lnTo>
                  <a:pt x="350" y="279"/>
                </a:lnTo>
                <a:lnTo>
                  <a:pt x="314" y="313"/>
                </a:lnTo>
                <a:lnTo>
                  <a:pt x="314" y="383"/>
                </a:lnTo>
                <a:lnTo>
                  <a:pt x="314" y="417"/>
                </a:lnTo>
                <a:lnTo>
                  <a:pt x="281" y="417"/>
                </a:lnTo>
                <a:lnTo>
                  <a:pt x="281" y="453"/>
                </a:lnTo>
                <a:lnTo>
                  <a:pt x="245" y="487"/>
                </a:lnTo>
                <a:lnTo>
                  <a:pt x="210" y="487"/>
                </a:lnTo>
                <a:lnTo>
                  <a:pt x="210" y="523"/>
                </a:lnTo>
                <a:lnTo>
                  <a:pt x="245" y="523"/>
                </a:lnTo>
                <a:lnTo>
                  <a:pt x="281" y="523"/>
                </a:lnTo>
                <a:lnTo>
                  <a:pt x="281" y="557"/>
                </a:lnTo>
                <a:lnTo>
                  <a:pt x="245" y="557"/>
                </a:lnTo>
                <a:lnTo>
                  <a:pt x="245" y="592"/>
                </a:lnTo>
                <a:lnTo>
                  <a:pt x="210" y="592"/>
                </a:lnTo>
                <a:lnTo>
                  <a:pt x="210" y="626"/>
                </a:lnTo>
                <a:lnTo>
                  <a:pt x="210" y="663"/>
                </a:lnTo>
                <a:lnTo>
                  <a:pt x="174" y="697"/>
                </a:lnTo>
                <a:lnTo>
                  <a:pt x="174" y="730"/>
                </a:lnTo>
                <a:lnTo>
                  <a:pt x="140" y="730"/>
                </a:lnTo>
                <a:lnTo>
                  <a:pt x="140" y="766"/>
                </a:lnTo>
                <a:lnTo>
                  <a:pt x="140" y="801"/>
                </a:lnTo>
                <a:lnTo>
                  <a:pt x="105" y="801"/>
                </a:lnTo>
                <a:lnTo>
                  <a:pt x="105" y="836"/>
                </a:lnTo>
                <a:lnTo>
                  <a:pt x="105" y="871"/>
                </a:lnTo>
                <a:lnTo>
                  <a:pt x="70" y="871"/>
                </a:lnTo>
                <a:lnTo>
                  <a:pt x="70" y="905"/>
                </a:lnTo>
                <a:lnTo>
                  <a:pt x="70" y="940"/>
                </a:lnTo>
                <a:lnTo>
                  <a:pt x="34" y="940"/>
                </a:lnTo>
                <a:lnTo>
                  <a:pt x="34" y="976"/>
                </a:lnTo>
                <a:lnTo>
                  <a:pt x="0" y="1010"/>
                </a:lnTo>
                <a:lnTo>
                  <a:pt x="34" y="1010"/>
                </a:lnTo>
                <a:lnTo>
                  <a:pt x="70" y="1044"/>
                </a:lnTo>
                <a:lnTo>
                  <a:pt x="105" y="1044"/>
                </a:lnTo>
                <a:lnTo>
                  <a:pt x="105" y="108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2303463" y="4151313"/>
            <a:ext cx="101600" cy="125412"/>
          </a:xfrm>
          <a:custGeom>
            <a:avLst/>
            <a:gdLst>
              <a:gd name="T0" fmla="*/ 0 w 282"/>
              <a:gd name="T1" fmla="*/ 209 h 349"/>
              <a:gd name="T2" fmla="*/ 36 w 282"/>
              <a:gd name="T3" fmla="*/ 174 h 349"/>
              <a:gd name="T4" fmla="*/ 36 w 282"/>
              <a:gd name="T5" fmla="*/ 140 h 349"/>
              <a:gd name="T6" fmla="*/ 71 w 282"/>
              <a:gd name="T7" fmla="*/ 140 h 349"/>
              <a:gd name="T8" fmla="*/ 71 w 282"/>
              <a:gd name="T9" fmla="*/ 104 h 349"/>
              <a:gd name="T10" fmla="*/ 105 w 282"/>
              <a:gd name="T11" fmla="*/ 104 h 349"/>
              <a:gd name="T12" fmla="*/ 105 w 282"/>
              <a:gd name="T13" fmla="*/ 70 h 349"/>
              <a:gd name="T14" fmla="*/ 140 w 282"/>
              <a:gd name="T15" fmla="*/ 35 h 349"/>
              <a:gd name="T16" fmla="*/ 176 w 282"/>
              <a:gd name="T17" fmla="*/ 0 h 349"/>
              <a:gd name="T18" fmla="*/ 211 w 282"/>
              <a:gd name="T19" fmla="*/ 35 h 349"/>
              <a:gd name="T20" fmla="*/ 246 w 282"/>
              <a:gd name="T21" fmla="*/ 104 h 349"/>
              <a:gd name="T22" fmla="*/ 281 w 282"/>
              <a:gd name="T23" fmla="*/ 174 h 349"/>
              <a:gd name="T24" fmla="*/ 281 w 282"/>
              <a:gd name="T25" fmla="*/ 244 h 349"/>
              <a:gd name="T26" fmla="*/ 246 w 282"/>
              <a:gd name="T27" fmla="*/ 244 h 349"/>
              <a:gd name="T28" fmla="*/ 246 w 282"/>
              <a:gd name="T29" fmla="*/ 280 h 349"/>
              <a:gd name="T30" fmla="*/ 211 w 282"/>
              <a:gd name="T31" fmla="*/ 280 h 349"/>
              <a:gd name="T32" fmla="*/ 176 w 282"/>
              <a:gd name="T33" fmla="*/ 313 h 349"/>
              <a:gd name="T34" fmla="*/ 105 w 282"/>
              <a:gd name="T35" fmla="*/ 313 h 349"/>
              <a:gd name="T36" fmla="*/ 71 w 282"/>
              <a:gd name="T37" fmla="*/ 313 h 349"/>
              <a:gd name="T38" fmla="*/ 71 w 282"/>
              <a:gd name="T39" fmla="*/ 348 h 349"/>
              <a:gd name="T40" fmla="*/ 36 w 282"/>
              <a:gd name="T41" fmla="*/ 348 h 349"/>
              <a:gd name="T42" fmla="*/ 0 w 282"/>
              <a:gd name="T43" fmla="*/ 348 h 349"/>
              <a:gd name="T44" fmla="*/ 0 w 282"/>
              <a:gd name="T45" fmla="*/ 280 h 349"/>
              <a:gd name="T46" fmla="*/ 0 w 282"/>
              <a:gd name="T47" fmla="*/ 20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2" h="349">
                <a:moveTo>
                  <a:pt x="0" y="209"/>
                </a:moveTo>
                <a:lnTo>
                  <a:pt x="36" y="174"/>
                </a:lnTo>
                <a:lnTo>
                  <a:pt x="36" y="140"/>
                </a:lnTo>
                <a:lnTo>
                  <a:pt x="71" y="140"/>
                </a:lnTo>
                <a:lnTo>
                  <a:pt x="71" y="104"/>
                </a:lnTo>
                <a:lnTo>
                  <a:pt x="105" y="104"/>
                </a:lnTo>
                <a:lnTo>
                  <a:pt x="105" y="70"/>
                </a:lnTo>
                <a:lnTo>
                  <a:pt x="140" y="35"/>
                </a:lnTo>
                <a:lnTo>
                  <a:pt x="176" y="0"/>
                </a:lnTo>
                <a:lnTo>
                  <a:pt x="211" y="35"/>
                </a:lnTo>
                <a:lnTo>
                  <a:pt x="246" y="104"/>
                </a:lnTo>
                <a:lnTo>
                  <a:pt x="281" y="174"/>
                </a:lnTo>
                <a:lnTo>
                  <a:pt x="281" y="244"/>
                </a:lnTo>
                <a:lnTo>
                  <a:pt x="246" y="244"/>
                </a:lnTo>
                <a:lnTo>
                  <a:pt x="246" y="280"/>
                </a:lnTo>
                <a:lnTo>
                  <a:pt x="211" y="280"/>
                </a:lnTo>
                <a:lnTo>
                  <a:pt x="176" y="313"/>
                </a:lnTo>
                <a:lnTo>
                  <a:pt x="105" y="313"/>
                </a:lnTo>
                <a:lnTo>
                  <a:pt x="71" y="313"/>
                </a:lnTo>
                <a:lnTo>
                  <a:pt x="71" y="348"/>
                </a:lnTo>
                <a:lnTo>
                  <a:pt x="36" y="348"/>
                </a:lnTo>
                <a:lnTo>
                  <a:pt x="0" y="348"/>
                </a:lnTo>
                <a:lnTo>
                  <a:pt x="0" y="280"/>
                </a:lnTo>
                <a:lnTo>
                  <a:pt x="0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96" name="Freeform 24"/>
          <p:cNvSpPr>
            <a:spLocks noChangeArrowheads="1"/>
          </p:cNvSpPr>
          <p:nvPr/>
        </p:nvSpPr>
        <p:spPr bwMode="auto">
          <a:xfrm>
            <a:off x="2303463" y="4151313"/>
            <a:ext cx="101600" cy="125412"/>
          </a:xfrm>
          <a:custGeom>
            <a:avLst/>
            <a:gdLst>
              <a:gd name="T0" fmla="*/ 0 w 282"/>
              <a:gd name="T1" fmla="*/ 209 h 349"/>
              <a:gd name="T2" fmla="*/ 36 w 282"/>
              <a:gd name="T3" fmla="*/ 174 h 349"/>
              <a:gd name="T4" fmla="*/ 36 w 282"/>
              <a:gd name="T5" fmla="*/ 140 h 349"/>
              <a:gd name="T6" fmla="*/ 71 w 282"/>
              <a:gd name="T7" fmla="*/ 140 h 349"/>
              <a:gd name="T8" fmla="*/ 71 w 282"/>
              <a:gd name="T9" fmla="*/ 104 h 349"/>
              <a:gd name="T10" fmla="*/ 105 w 282"/>
              <a:gd name="T11" fmla="*/ 104 h 349"/>
              <a:gd name="T12" fmla="*/ 105 w 282"/>
              <a:gd name="T13" fmla="*/ 70 h 349"/>
              <a:gd name="T14" fmla="*/ 140 w 282"/>
              <a:gd name="T15" fmla="*/ 35 h 349"/>
              <a:gd name="T16" fmla="*/ 176 w 282"/>
              <a:gd name="T17" fmla="*/ 0 h 349"/>
              <a:gd name="T18" fmla="*/ 211 w 282"/>
              <a:gd name="T19" fmla="*/ 35 h 349"/>
              <a:gd name="T20" fmla="*/ 246 w 282"/>
              <a:gd name="T21" fmla="*/ 104 h 349"/>
              <a:gd name="T22" fmla="*/ 281 w 282"/>
              <a:gd name="T23" fmla="*/ 174 h 349"/>
              <a:gd name="T24" fmla="*/ 281 w 282"/>
              <a:gd name="T25" fmla="*/ 244 h 349"/>
              <a:gd name="T26" fmla="*/ 246 w 282"/>
              <a:gd name="T27" fmla="*/ 244 h 349"/>
              <a:gd name="T28" fmla="*/ 246 w 282"/>
              <a:gd name="T29" fmla="*/ 280 h 349"/>
              <a:gd name="T30" fmla="*/ 211 w 282"/>
              <a:gd name="T31" fmla="*/ 280 h 349"/>
              <a:gd name="T32" fmla="*/ 176 w 282"/>
              <a:gd name="T33" fmla="*/ 313 h 349"/>
              <a:gd name="T34" fmla="*/ 105 w 282"/>
              <a:gd name="T35" fmla="*/ 313 h 349"/>
              <a:gd name="T36" fmla="*/ 71 w 282"/>
              <a:gd name="T37" fmla="*/ 313 h 349"/>
              <a:gd name="T38" fmla="*/ 71 w 282"/>
              <a:gd name="T39" fmla="*/ 348 h 349"/>
              <a:gd name="T40" fmla="*/ 36 w 282"/>
              <a:gd name="T41" fmla="*/ 348 h 349"/>
              <a:gd name="T42" fmla="*/ 0 w 282"/>
              <a:gd name="T43" fmla="*/ 348 h 349"/>
              <a:gd name="T44" fmla="*/ 0 w 282"/>
              <a:gd name="T45" fmla="*/ 280 h 349"/>
              <a:gd name="T46" fmla="*/ 0 w 282"/>
              <a:gd name="T47" fmla="*/ 20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2" h="349">
                <a:moveTo>
                  <a:pt x="0" y="209"/>
                </a:moveTo>
                <a:lnTo>
                  <a:pt x="36" y="174"/>
                </a:lnTo>
                <a:lnTo>
                  <a:pt x="36" y="140"/>
                </a:lnTo>
                <a:lnTo>
                  <a:pt x="71" y="140"/>
                </a:lnTo>
                <a:lnTo>
                  <a:pt x="71" y="104"/>
                </a:lnTo>
                <a:lnTo>
                  <a:pt x="105" y="104"/>
                </a:lnTo>
                <a:lnTo>
                  <a:pt x="105" y="70"/>
                </a:lnTo>
                <a:lnTo>
                  <a:pt x="140" y="35"/>
                </a:lnTo>
                <a:lnTo>
                  <a:pt x="176" y="0"/>
                </a:lnTo>
                <a:lnTo>
                  <a:pt x="211" y="35"/>
                </a:lnTo>
                <a:lnTo>
                  <a:pt x="246" y="104"/>
                </a:lnTo>
                <a:lnTo>
                  <a:pt x="281" y="174"/>
                </a:lnTo>
                <a:lnTo>
                  <a:pt x="281" y="244"/>
                </a:lnTo>
                <a:lnTo>
                  <a:pt x="246" y="244"/>
                </a:lnTo>
                <a:lnTo>
                  <a:pt x="246" y="280"/>
                </a:lnTo>
                <a:lnTo>
                  <a:pt x="211" y="280"/>
                </a:lnTo>
                <a:lnTo>
                  <a:pt x="176" y="313"/>
                </a:lnTo>
                <a:lnTo>
                  <a:pt x="105" y="313"/>
                </a:lnTo>
                <a:lnTo>
                  <a:pt x="71" y="313"/>
                </a:lnTo>
                <a:lnTo>
                  <a:pt x="71" y="348"/>
                </a:lnTo>
                <a:lnTo>
                  <a:pt x="36" y="348"/>
                </a:lnTo>
                <a:lnTo>
                  <a:pt x="0" y="348"/>
                </a:lnTo>
                <a:lnTo>
                  <a:pt x="0" y="280"/>
                </a:lnTo>
                <a:lnTo>
                  <a:pt x="0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2203450" y="4051300"/>
            <a:ext cx="165100" cy="174625"/>
          </a:xfrm>
          <a:custGeom>
            <a:avLst/>
            <a:gdLst>
              <a:gd name="T0" fmla="*/ 280 w 457"/>
              <a:gd name="T1" fmla="*/ 486 h 487"/>
              <a:gd name="T2" fmla="*/ 316 w 457"/>
              <a:gd name="T3" fmla="*/ 452 h 487"/>
              <a:gd name="T4" fmla="*/ 316 w 457"/>
              <a:gd name="T5" fmla="*/ 417 h 487"/>
              <a:gd name="T6" fmla="*/ 350 w 457"/>
              <a:gd name="T7" fmla="*/ 417 h 487"/>
              <a:gd name="T8" fmla="*/ 350 w 457"/>
              <a:gd name="T9" fmla="*/ 382 h 487"/>
              <a:gd name="T10" fmla="*/ 385 w 457"/>
              <a:gd name="T11" fmla="*/ 382 h 487"/>
              <a:gd name="T12" fmla="*/ 385 w 457"/>
              <a:gd name="T13" fmla="*/ 347 h 487"/>
              <a:gd name="T14" fmla="*/ 419 w 457"/>
              <a:gd name="T15" fmla="*/ 313 h 487"/>
              <a:gd name="T16" fmla="*/ 456 w 457"/>
              <a:gd name="T17" fmla="*/ 278 h 487"/>
              <a:gd name="T18" fmla="*/ 456 w 457"/>
              <a:gd name="T19" fmla="*/ 242 h 487"/>
              <a:gd name="T20" fmla="*/ 419 w 457"/>
              <a:gd name="T21" fmla="*/ 209 h 487"/>
              <a:gd name="T22" fmla="*/ 385 w 457"/>
              <a:gd name="T23" fmla="*/ 173 h 487"/>
              <a:gd name="T24" fmla="*/ 385 w 457"/>
              <a:gd name="T25" fmla="*/ 139 h 487"/>
              <a:gd name="T26" fmla="*/ 350 w 457"/>
              <a:gd name="T27" fmla="*/ 103 h 487"/>
              <a:gd name="T28" fmla="*/ 316 w 457"/>
              <a:gd name="T29" fmla="*/ 68 h 487"/>
              <a:gd name="T30" fmla="*/ 280 w 457"/>
              <a:gd name="T31" fmla="*/ 34 h 487"/>
              <a:gd name="T32" fmla="*/ 245 w 457"/>
              <a:gd name="T33" fmla="*/ 0 h 487"/>
              <a:gd name="T34" fmla="*/ 210 w 457"/>
              <a:gd name="T35" fmla="*/ 34 h 487"/>
              <a:gd name="T36" fmla="*/ 175 w 457"/>
              <a:gd name="T37" fmla="*/ 68 h 487"/>
              <a:gd name="T38" fmla="*/ 140 w 457"/>
              <a:gd name="T39" fmla="*/ 103 h 487"/>
              <a:gd name="T40" fmla="*/ 105 w 457"/>
              <a:gd name="T41" fmla="*/ 139 h 487"/>
              <a:gd name="T42" fmla="*/ 105 w 457"/>
              <a:gd name="T43" fmla="*/ 173 h 487"/>
              <a:gd name="T44" fmla="*/ 140 w 457"/>
              <a:gd name="T45" fmla="*/ 209 h 487"/>
              <a:gd name="T46" fmla="*/ 105 w 457"/>
              <a:gd name="T47" fmla="*/ 209 h 487"/>
              <a:gd name="T48" fmla="*/ 69 w 457"/>
              <a:gd name="T49" fmla="*/ 242 h 487"/>
              <a:gd name="T50" fmla="*/ 34 w 457"/>
              <a:gd name="T51" fmla="*/ 278 h 487"/>
              <a:gd name="T52" fmla="*/ 0 w 457"/>
              <a:gd name="T53" fmla="*/ 313 h 487"/>
              <a:gd name="T54" fmla="*/ 34 w 457"/>
              <a:gd name="T55" fmla="*/ 347 h 487"/>
              <a:gd name="T56" fmla="*/ 69 w 457"/>
              <a:gd name="T57" fmla="*/ 347 h 487"/>
              <a:gd name="T58" fmla="*/ 69 w 457"/>
              <a:gd name="T59" fmla="*/ 382 h 487"/>
              <a:gd name="T60" fmla="*/ 140 w 457"/>
              <a:gd name="T61" fmla="*/ 347 h 487"/>
              <a:gd name="T62" fmla="*/ 175 w 457"/>
              <a:gd name="T63" fmla="*/ 347 h 487"/>
              <a:gd name="T64" fmla="*/ 175 w 457"/>
              <a:gd name="T65" fmla="*/ 382 h 487"/>
              <a:gd name="T66" fmla="*/ 210 w 457"/>
              <a:gd name="T67" fmla="*/ 382 h 487"/>
              <a:gd name="T68" fmla="*/ 245 w 457"/>
              <a:gd name="T69" fmla="*/ 417 h 487"/>
              <a:gd name="T70" fmla="*/ 245 w 457"/>
              <a:gd name="T71" fmla="*/ 452 h 487"/>
              <a:gd name="T72" fmla="*/ 280 w 457"/>
              <a:gd name="T73" fmla="*/ 486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57" h="487">
                <a:moveTo>
                  <a:pt x="280" y="486"/>
                </a:moveTo>
                <a:lnTo>
                  <a:pt x="316" y="452"/>
                </a:lnTo>
                <a:lnTo>
                  <a:pt x="316" y="417"/>
                </a:lnTo>
                <a:lnTo>
                  <a:pt x="350" y="417"/>
                </a:lnTo>
                <a:lnTo>
                  <a:pt x="350" y="382"/>
                </a:lnTo>
                <a:lnTo>
                  <a:pt x="385" y="382"/>
                </a:lnTo>
                <a:lnTo>
                  <a:pt x="385" y="347"/>
                </a:lnTo>
                <a:lnTo>
                  <a:pt x="419" y="313"/>
                </a:lnTo>
                <a:lnTo>
                  <a:pt x="456" y="278"/>
                </a:lnTo>
                <a:lnTo>
                  <a:pt x="456" y="242"/>
                </a:lnTo>
                <a:lnTo>
                  <a:pt x="419" y="209"/>
                </a:lnTo>
                <a:lnTo>
                  <a:pt x="385" y="173"/>
                </a:lnTo>
                <a:lnTo>
                  <a:pt x="385" y="139"/>
                </a:lnTo>
                <a:lnTo>
                  <a:pt x="350" y="103"/>
                </a:lnTo>
                <a:lnTo>
                  <a:pt x="316" y="68"/>
                </a:lnTo>
                <a:lnTo>
                  <a:pt x="280" y="34"/>
                </a:lnTo>
                <a:lnTo>
                  <a:pt x="245" y="0"/>
                </a:lnTo>
                <a:lnTo>
                  <a:pt x="210" y="34"/>
                </a:lnTo>
                <a:lnTo>
                  <a:pt x="175" y="68"/>
                </a:lnTo>
                <a:lnTo>
                  <a:pt x="140" y="103"/>
                </a:lnTo>
                <a:lnTo>
                  <a:pt x="105" y="139"/>
                </a:lnTo>
                <a:lnTo>
                  <a:pt x="105" y="173"/>
                </a:lnTo>
                <a:lnTo>
                  <a:pt x="140" y="209"/>
                </a:lnTo>
                <a:lnTo>
                  <a:pt x="105" y="209"/>
                </a:lnTo>
                <a:lnTo>
                  <a:pt x="69" y="242"/>
                </a:lnTo>
                <a:lnTo>
                  <a:pt x="34" y="278"/>
                </a:lnTo>
                <a:lnTo>
                  <a:pt x="0" y="313"/>
                </a:lnTo>
                <a:lnTo>
                  <a:pt x="34" y="347"/>
                </a:lnTo>
                <a:lnTo>
                  <a:pt x="69" y="347"/>
                </a:lnTo>
                <a:lnTo>
                  <a:pt x="69" y="382"/>
                </a:lnTo>
                <a:lnTo>
                  <a:pt x="140" y="347"/>
                </a:lnTo>
                <a:lnTo>
                  <a:pt x="175" y="347"/>
                </a:lnTo>
                <a:lnTo>
                  <a:pt x="175" y="382"/>
                </a:lnTo>
                <a:lnTo>
                  <a:pt x="210" y="382"/>
                </a:lnTo>
                <a:lnTo>
                  <a:pt x="245" y="417"/>
                </a:lnTo>
                <a:lnTo>
                  <a:pt x="245" y="452"/>
                </a:lnTo>
                <a:lnTo>
                  <a:pt x="280" y="486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098" name="Freeform 26"/>
          <p:cNvSpPr>
            <a:spLocks noChangeArrowheads="1"/>
          </p:cNvSpPr>
          <p:nvPr/>
        </p:nvSpPr>
        <p:spPr bwMode="auto">
          <a:xfrm>
            <a:off x="2203450" y="4051300"/>
            <a:ext cx="165100" cy="174625"/>
          </a:xfrm>
          <a:custGeom>
            <a:avLst/>
            <a:gdLst>
              <a:gd name="T0" fmla="*/ 280 w 457"/>
              <a:gd name="T1" fmla="*/ 486 h 487"/>
              <a:gd name="T2" fmla="*/ 316 w 457"/>
              <a:gd name="T3" fmla="*/ 452 h 487"/>
              <a:gd name="T4" fmla="*/ 316 w 457"/>
              <a:gd name="T5" fmla="*/ 417 h 487"/>
              <a:gd name="T6" fmla="*/ 350 w 457"/>
              <a:gd name="T7" fmla="*/ 417 h 487"/>
              <a:gd name="T8" fmla="*/ 350 w 457"/>
              <a:gd name="T9" fmla="*/ 382 h 487"/>
              <a:gd name="T10" fmla="*/ 385 w 457"/>
              <a:gd name="T11" fmla="*/ 382 h 487"/>
              <a:gd name="T12" fmla="*/ 385 w 457"/>
              <a:gd name="T13" fmla="*/ 347 h 487"/>
              <a:gd name="T14" fmla="*/ 419 w 457"/>
              <a:gd name="T15" fmla="*/ 313 h 487"/>
              <a:gd name="T16" fmla="*/ 456 w 457"/>
              <a:gd name="T17" fmla="*/ 278 h 487"/>
              <a:gd name="T18" fmla="*/ 456 w 457"/>
              <a:gd name="T19" fmla="*/ 242 h 487"/>
              <a:gd name="T20" fmla="*/ 419 w 457"/>
              <a:gd name="T21" fmla="*/ 209 h 487"/>
              <a:gd name="T22" fmla="*/ 385 w 457"/>
              <a:gd name="T23" fmla="*/ 173 h 487"/>
              <a:gd name="T24" fmla="*/ 385 w 457"/>
              <a:gd name="T25" fmla="*/ 139 h 487"/>
              <a:gd name="T26" fmla="*/ 350 w 457"/>
              <a:gd name="T27" fmla="*/ 103 h 487"/>
              <a:gd name="T28" fmla="*/ 316 w 457"/>
              <a:gd name="T29" fmla="*/ 68 h 487"/>
              <a:gd name="T30" fmla="*/ 280 w 457"/>
              <a:gd name="T31" fmla="*/ 34 h 487"/>
              <a:gd name="T32" fmla="*/ 245 w 457"/>
              <a:gd name="T33" fmla="*/ 0 h 487"/>
              <a:gd name="T34" fmla="*/ 210 w 457"/>
              <a:gd name="T35" fmla="*/ 34 h 487"/>
              <a:gd name="T36" fmla="*/ 175 w 457"/>
              <a:gd name="T37" fmla="*/ 68 h 487"/>
              <a:gd name="T38" fmla="*/ 140 w 457"/>
              <a:gd name="T39" fmla="*/ 103 h 487"/>
              <a:gd name="T40" fmla="*/ 105 w 457"/>
              <a:gd name="T41" fmla="*/ 139 h 487"/>
              <a:gd name="T42" fmla="*/ 105 w 457"/>
              <a:gd name="T43" fmla="*/ 173 h 487"/>
              <a:gd name="T44" fmla="*/ 140 w 457"/>
              <a:gd name="T45" fmla="*/ 209 h 487"/>
              <a:gd name="T46" fmla="*/ 105 w 457"/>
              <a:gd name="T47" fmla="*/ 209 h 487"/>
              <a:gd name="T48" fmla="*/ 69 w 457"/>
              <a:gd name="T49" fmla="*/ 242 h 487"/>
              <a:gd name="T50" fmla="*/ 34 w 457"/>
              <a:gd name="T51" fmla="*/ 278 h 487"/>
              <a:gd name="T52" fmla="*/ 0 w 457"/>
              <a:gd name="T53" fmla="*/ 313 h 487"/>
              <a:gd name="T54" fmla="*/ 34 w 457"/>
              <a:gd name="T55" fmla="*/ 347 h 487"/>
              <a:gd name="T56" fmla="*/ 69 w 457"/>
              <a:gd name="T57" fmla="*/ 347 h 487"/>
              <a:gd name="T58" fmla="*/ 69 w 457"/>
              <a:gd name="T59" fmla="*/ 382 h 487"/>
              <a:gd name="T60" fmla="*/ 140 w 457"/>
              <a:gd name="T61" fmla="*/ 347 h 487"/>
              <a:gd name="T62" fmla="*/ 175 w 457"/>
              <a:gd name="T63" fmla="*/ 347 h 487"/>
              <a:gd name="T64" fmla="*/ 175 w 457"/>
              <a:gd name="T65" fmla="*/ 382 h 487"/>
              <a:gd name="T66" fmla="*/ 210 w 457"/>
              <a:gd name="T67" fmla="*/ 382 h 487"/>
              <a:gd name="T68" fmla="*/ 245 w 457"/>
              <a:gd name="T69" fmla="*/ 417 h 487"/>
              <a:gd name="T70" fmla="*/ 245 w 457"/>
              <a:gd name="T71" fmla="*/ 452 h 487"/>
              <a:gd name="T72" fmla="*/ 280 w 457"/>
              <a:gd name="T73" fmla="*/ 486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57" h="487">
                <a:moveTo>
                  <a:pt x="280" y="486"/>
                </a:moveTo>
                <a:lnTo>
                  <a:pt x="316" y="452"/>
                </a:lnTo>
                <a:lnTo>
                  <a:pt x="316" y="417"/>
                </a:lnTo>
                <a:lnTo>
                  <a:pt x="350" y="417"/>
                </a:lnTo>
                <a:lnTo>
                  <a:pt x="350" y="382"/>
                </a:lnTo>
                <a:lnTo>
                  <a:pt x="385" y="382"/>
                </a:lnTo>
                <a:lnTo>
                  <a:pt x="385" y="347"/>
                </a:lnTo>
                <a:lnTo>
                  <a:pt x="419" y="313"/>
                </a:lnTo>
                <a:lnTo>
                  <a:pt x="456" y="278"/>
                </a:lnTo>
                <a:lnTo>
                  <a:pt x="456" y="242"/>
                </a:lnTo>
                <a:lnTo>
                  <a:pt x="419" y="209"/>
                </a:lnTo>
                <a:lnTo>
                  <a:pt x="385" y="173"/>
                </a:lnTo>
                <a:lnTo>
                  <a:pt x="385" y="139"/>
                </a:lnTo>
                <a:lnTo>
                  <a:pt x="350" y="103"/>
                </a:lnTo>
                <a:lnTo>
                  <a:pt x="316" y="68"/>
                </a:lnTo>
                <a:lnTo>
                  <a:pt x="280" y="34"/>
                </a:lnTo>
                <a:lnTo>
                  <a:pt x="245" y="0"/>
                </a:lnTo>
                <a:lnTo>
                  <a:pt x="210" y="34"/>
                </a:lnTo>
                <a:lnTo>
                  <a:pt x="175" y="68"/>
                </a:lnTo>
                <a:lnTo>
                  <a:pt x="140" y="103"/>
                </a:lnTo>
                <a:lnTo>
                  <a:pt x="105" y="139"/>
                </a:lnTo>
                <a:lnTo>
                  <a:pt x="105" y="173"/>
                </a:lnTo>
                <a:lnTo>
                  <a:pt x="140" y="209"/>
                </a:lnTo>
                <a:lnTo>
                  <a:pt x="105" y="209"/>
                </a:lnTo>
                <a:lnTo>
                  <a:pt x="69" y="242"/>
                </a:lnTo>
                <a:lnTo>
                  <a:pt x="34" y="278"/>
                </a:lnTo>
                <a:lnTo>
                  <a:pt x="0" y="313"/>
                </a:lnTo>
                <a:lnTo>
                  <a:pt x="34" y="347"/>
                </a:lnTo>
                <a:lnTo>
                  <a:pt x="69" y="347"/>
                </a:lnTo>
                <a:lnTo>
                  <a:pt x="69" y="382"/>
                </a:lnTo>
                <a:lnTo>
                  <a:pt x="140" y="347"/>
                </a:lnTo>
                <a:lnTo>
                  <a:pt x="175" y="347"/>
                </a:lnTo>
                <a:lnTo>
                  <a:pt x="175" y="382"/>
                </a:lnTo>
                <a:lnTo>
                  <a:pt x="210" y="382"/>
                </a:lnTo>
                <a:lnTo>
                  <a:pt x="245" y="417"/>
                </a:lnTo>
                <a:lnTo>
                  <a:pt x="245" y="452"/>
                </a:lnTo>
                <a:lnTo>
                  <a:pt x="280" y="48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099" name="Freeform 27"/>
          <p:cNvSpPr>
            <a:spLocks noChangeArrowheads="1"/>
          </p:cNvSpPr>
          <p:nvPr/>
        </p:nvSpPr>
        <p:spPr bwMode="auto">
          <a:xfrm>
            <a:off x="2152650" y="3900488"/>
            <a:ext cx="139700" cy="263525"/>
          </a:xfrm>
          <a:custGeom>
            <a:avLst/>
            <a:gdLst>
              <a:gd name="T0" fmla="*/ 142 w 388"/>
              <a:gd name="T1" fmla="*/ 732 h 733"/>
              <a:gd name="T2" fmla="*/ 176 w 388"/>
              <a:gd name="T3" fmla="*/ 697 h 733"/>
              <a:gd name="T4" fmla="*/ 211 w 388"/>
              <a:gd name="T5" fmla="*/ 662 h 733"/>
              <a:gd name="T6" fmla="*/ 247 w 388"/>
              <a:gd name="T7" fmla="*/ 628 h 733"/>
              <a:gd name="T8" fmla="*/ 282 w 388"/>
              <a:gd name="T9" fmla="*/ 628 h 733"/>
              <a:gd name="T10" fmla="*/ 247 w 388"/>
              <a:gd name="T11" fmla="*/ 593 h 733"/>
              <a:gd name="T12" fmla="*/ 247 w 388"/>
              <a:gd name="T13" fmla="*/ 558 h 733"/>
              <a:gd name="T14" fmla="*/ 282 w 388"/>
              <a:gd name="T15" fmla="*/ 523 h 733"/>
              <a:gd name="T16" fmla="*/ 317 w 388"/>
              <a:gd name="T17" fmla="*/ 487 h 733"/>
              <a:gd name="T18" fmla="*/ 351 w 388"/>
              <a:gd name="T19" fmla="*/ 454 h 733"/>
              <a:gd name="T20" fmla="*/ 387 w 388"/>
              <a:gd name="T21" fmla="*/ 419 h 733"/>
              <a:gd name="T22" fmla="*/ 387 w 388"/>
              <a:gd name="T23" fmla="*/ 383 h 733"/>
              <a:gd name="T24" fmla="*/ 387 w 388"/>
              <a:gd name="T25" fmla="*/ 313 h 733"/>
              <a:gd name="T26" fmla="*/ 351 w 388"/>
              <a:gd name="T27" fmla="*/ 280 h 733"/>
              <a:gd name="T28" fmla="*/ 317 w 388"/>
              <a:gd name="T29" fmla="*/ 244 h 733"/>
              <a:gd name="T30" fmla="*/ 351 w 388"/>
              <a:gd name="T31" fmla="*/ 174 h 733"/>
              <a:gd name="T32" fmla="*/ 317 w 388"/>
              <a:gd name="T33" fmla="*/ 140 h 733"/>
              <a:gd name="T34" fmla="*/ 317 w 388"/>
              <a:gd name="T35" fmla="*/ 70 h 733"/>
              <a:gd name="T36" fmla="*/ 282 w 388"/>
              <a:gd name="T37" fmla="*/ 35 h 733"/>
              <a:gd name="T38" fmla="*/ 247 w 388"/>
              <a:gd name="T39" fmla="*/ 35 h 733"/>
              <a:gd name="T40" fmla="*/ 247 w 388"/>
              <a:gd name="T41" fmla="*/ 0 h 733"/>
              <a:gd name="T42" fmla="*/ 142 w 388"/>
              <a:gd name="T43" fmla="*/ 70 h 733"/>
              <a:gd name="T44" fmla="*/ 142 w 388"/>
              <a:gd name="T45" fmla="*/ 140 h 733"/>
              <a:gd name="T46" fmla="*/ 142 w 388"/>
              <a:gd name="T47" fmla="*/ 174 h 733"/>
              <a:gd name="T48" fmla="*/ 142 w 388"/>
              <a:gd name="T49" fmla="*/ 209 h 733"/>
              <a:gd name="T50" fmla="*/ 176 w 388"/>
              <a:gd name="T51" fmla="*/ 244 h 733"/>
              <a:gd name="T52" fmla="*/ 142 w 388"/>
              <a:gd name="T53" fmla="*/ 280 h 733"/>
              <a:gd name="T54" fmla="*/ 142 w 388"/>
              <a:gd name="T55" fmla="*/ 348 h 733"/>
              <a:gd name="T56" fmla="*/ 142 w 388"/>
              <a:gd name="T57" fmla="*/ 419 h 733"/>
              <a:gd name="T58" fmla="*/ 106 w 388"/>
              <a:gd name="T59" fmla="*/ 419 h 733"/>
              <a:gd name="T60" fmla="*/ 106 w 388"/>
              <a:gd name="T61" fmla="*/ 454 h 733"/>
              <a:gd name="T62" fmla="*/ 36 w 388"/>
              <a:gd name="T63" fmla="*/ 454 h 733"/>
              <a:gd name="T64" fmla="*/ 36 w 388"/>
              <a:gd name="T65" fmla="*/ 487 h 733"/>
              <a:gd name="T66" fmla="*/ 36 w 388"/>
              <a:gd name="T67" fmla="*/ 523 h 733"/>
              <a:gd name="T68" fmla="*/ 36 w 388"/>
              <a:gd name="T69" fmla="*/ 628 h 733"/>
              <a:gd name="T70" fmla="*/ 0 w 388"/>
              <a:gd name="T71" fmla="*/ 628 h 733"/>
              <a:gd name="T72" fmla="*/ 36 w 388"/>
              <a:gd name="T73" fmla="*/ 662 h 733"/>
              <a:gd name="T74" fmla="*/ 71 w 388"/>
              <a:gd name="T75" fmla="*/ 697 h 733"/>
              <a:gd name="T76" fmla="*/ 106 w 388"/>
              <a:gd name="T77" fmla="*/ 697 h 733"/>
              <a:gd name="T78" fmla="*/ 142 w 388"/>
              <a:gd name="T79" fmla="*/ 732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88" h="733">
                <a:moveTo>
                  <a:pt x="142" y="732"/>
                </a:moveTo>
                <a:lnTo>
                  <a:pt x="176" y="697"/>
                </a:lnTo>
                <a:lnTo>
                  <a:pt x="211" y="662"/>
                </a:lnTo>
                <a:lnTo>
                  <a:pt x="247" y="628"/>
                </a:lnTo>
                <a:lnTo>
                  <a:pt x="282" y="628"/>
                </a:lnTo>
                <a:lnTo>
                  <a:pt x="247" y="593"/>
                </a:lnTo>
                <a:lnTo>
                  <a:pt x="247" y="558"/>
                </a:lnTo>
                <a:lnTo>
                  <a:pt x="282" y="523"/>
                </a:lnTo>
                <a:lnTo>
                  <a:pt x="317" y="487"/>
                </a:lnTo>
                <a:lnTo>
                  <a:pt x="351" y="454"/>
                </a:lnTo>
                <a:lnTo>
                  <a:pt x="387" y="419"/>
                </a:lnTo>
                <a:lnTo>
                  <a:pt x="387" y="383"/>
                </a:lnTo>
                <a:lnTo>
                  <a:pt x="387" y="313"/>
                </a:lnTo>
                <a:lnTo>
                  <a:pt x="351" y="280"/>
                </a:lnTo>
                <a:lnTo>
                  <a:pt x="317" y="244"/>
                </a:lnTo>
                <a:lnTo>
                  <a:pt x="351" y="174"/>
                </a:lnTo>
                <a:lnTo>
                  <a:pt x="317" y="140"/>
                </a:lnTo>
                <a:lnTo>
                  <a:pt x="317" y="70"/>
                </a:lnTo>
                <a:lnTo>
                  <a:pt x="282" y="35"/>
                </a:lnTo>
                <a:lnTo>
                  <a:pt x="247" y="35"/>
                </a:lnTo>
                <a:lnTo>
                  <a:pt x="247" y="0"/>
                </a:lnTo>
                <a:lnTo>
                  <a:pt x="142" y="70"/>
                </a:lnTo>
                <a:lnTo>
                  <a:pt x="142" y="140"/>
                </a:lnTo>
                <a:lnTo>
                  <a:pt x="142" y="174"/>
                </a:lnTo>
                <a:lnTo>
                  <a:pt x="142" y="209"/>
                </a:lnTo>
                <a:lnTo>
                  <a:pt x="176" y="244"/>
                </a:lnTo>
                <a:lnTo>
                  <a:pt x="142" y="280"/>
                </a:lnTo>
                <a:lnTo>
                  <a:pt x="142" y="348"/>
                </a:lnTo>
                <a:lnTo>
                  <a:pt x="142" y="419"/>
                </a:lnTo>
                <a:lnTo>
                  <a:pt x="106" y="419"/>
                </a:lnTo>
                <a:lnTo>
                  <a:pt x="106" y="454"/>
                </a:lnTo>
                <a:lnTo>
                  <a:pt x="36" y="454"/>
                </a:lnTo>
                <a:lnTo>
                  <a:pt x="36" y="487"/>
                </a:lnTo>
                <a:lnTo>
                  <a:pt x="36" y="523"/>
                </a:lnTo>
                <a:lnTo>
                  <a:pt x="36" y="628"/>
                </a:lnTo>
                <a:lnTo>
                  <a:pt x="0" y="628"/>
                </a:lnTo>
                <a:lnTo>
                  <a:pt x="36" y="662"/>
                </a:lnTo>
                <a:lnTo>
                  <a:pt x="71" y="697"/>
                </a:lnTo>
                <a:lnTo>
                  <a:pt x="106" y="697"/>
                </a:lnTo>
                <a:lnTo>
                  <a:pt x="142" y="732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00" name="Freeform 28"/>
          <p:cNvSpPr>
            <a:spLocks noChangeArrowheads="1"/>
          </p:cNvSpPr>
          <p:nvPr/>
        </p:nvSpPr>
        <p:spPr bwMode="auto">
          <a:xfrm>
            <a:off x="2152650" y="3900488"/>
            <a:ext cx="139700" cy="263525"/>
          </a:xfrm>
          <a:custGeom>
            <a:avLst/>
            <a:gdLst>
              <a:gd name="T0" fmla="*/ 142 w 388"/>
              <a:gd name="T1" fmla="*/ 732 h 733"/>
              <a:gd name="T2" fmla="*/ 176 w 388"/>
              <a:gd name="T3" fmla="*/ 697 h 733"/>
              <a:gd name="T4" fmla="*/ 211 w 388"/>
              <a:gd name="T5" fmla="*/ 662 h 733"/>
              <a:gd name="T6" fmla="*/ 247 w 388"/>
              <a:gd name="T7" fmla="*/ 628 h 733"/>
              <a:gd name="T8" fmla="*/ 282 w 388"/>
              <a:gd name="T9" fmla="*/ 628 h 733"/>
              <a:gd name="T10" fmla="*/ 247 w 388"/>
              <a:gd name="T11" fmla="*/ 593 h 733"/>
              <a:gd name="T12" fmla="*/ 247 w 388"/>
              <a:gd name="T13" fmla="*/ 558 h 733"/>
              <a:gd name="T14" fmla="*/ 282 w 388"/>
              <a:gd name="T15" fmla="*/ 523 h 733"/>
              <a:gd name="T16" fmla="*/ 317 w 388"/>
              <a:gd name="T17" fmla="*/ 487 h 733"/>
              <a:gd name="T18" fmla="*/ 351 w 388"/>
              <a:gd name="T19" fmla="*/ 454 h 733"/>
              <a:gd name="T20" fmla="*/ 387 w 388"/>
              <a:gd name="T21" fmla="*/ 419 h 733"/>
              <a:gd name="T22" fmla="*/ 387 w 388"/>
              <a:gd name="T23" fmla="*/ 383 h 733"/>
              <a:gd name="T24" fmla="*/ 387 w 388"/>
              <a:gd name="T25" fmla="*/ 313 h 733"/>
              <a:gd name="T26" fmla="*/ 351 w 388"/>
              <a:gd name="T27" fmla="*/ 280 h 733"/>
              <a:gd name="T28" fmla="*/ 317 w 388"/>
              <a:gd name="T29" fmla="*/ 244 h 733"/>
              <a:gd name="T30" fmla="*/ 351 w 388"/>
              <a:gd name="T31" fmla="*/ 174 h 733"/>
              <a:gd name="T32" fmla="*/ 317 w 388"/>
              <a:gd name="T33" fmla="*/ 140 h 733"/>
              <a:gd name="T34" fmla="*/ 317 w 388"/>
              <a:gd name="T35" fmla="*/ 70 h 733"/>
              <a:gd name="T36" fmla="*/ 282 w 388"/>
              <a:gd name="T37" fmla="*/ 35 h 733"/>
              <a:gd name="T38" fmla="*/ 247 w 388"/>
              <a:gd name="T39" fmla="*/ 35 h 733"/>
              <a:gd name="T40" fmla="*/ 247 w 388"/>
              <a:gd name="T41" fmla="*/ 0 h 733"/>
              <a:gd name="T42" fmla="*/ 142 w 388"/>
              <a:gd name="T43" fmla="*/ 70 h 733"/>
              <a:gd name="T44" fmla="*/ 142 w 388"/>
              <a:gd name="T45" fmla="*/ 140 h 733"/>
              <a:gd name="T46" fmla="*/ 142 w 388"/>
              <a:gd name="T47" fmla="*/ 174 h 733"/>
              <a:gd name="T48" fmla="*/ 142 w 388"/>
              <a:gd name="T49" fmla="*/ 209 h 733"/>
              <a:gd name="T50" fmla="*/ 176 w 388"/>
              <a:gd name="T51" fmla="*/ 244 h 733"/>
              <a:gd name="T52" fmla="*/ 142 w 388"/>
              <a:gd name="T53" fmla="*/ 280 h 733"/>
              <a:gd name="T54" fmla="*/ 142 w 388"/>
              <a:gd name="T55" fmla="*/ 348 h 733"/>
              <a:gd name="T56" fmla="*/ 142 w 388"/>
              <a:gd name="T57" fmla="*/ 419 h 733"/>
              <a:gd name="T58" fmla="*/ 106 w 388"/>
              <a:gd name="T59" fmla="*/ 419 h 733"/>
              <a:gd name="T60" fmla="*/ 106 w 388"/>
              <a:gd name="T61" fmla="*/ 454 h 733"/>
              <a:gd name="T62" fmla="*/ 36 w 388"/>
              <a:gd name="T63" fmla="*/ 454 h 733"/>
              <a:gd name="T64" fmla="*/ 36 w 388"/>
              <a:gd name="T65" fmla="*/ 487 h 733"/>
              <a:gd name="T66" fmla="*/ 36 w 388"/>
              <a:gd name="T67" fmla="*/ 523 h 733"/>
              <a:gd name="T68" fmla="*/ 36 w 388"/>
              <a:gd name="T69" fmla="*/ 628 h 733"/>
              <a:gd name="T70" fmla="*/ 0 w 388"/>
              <a:gd name="T71" fmla="*/ 628 h 733"/>
              <a:gd name="T72" fmla="*/ 36 w 388"/>
              <a:gd name="T73" fmla="*/ 662 h 733"/>
              <a:gd name="T74" fmla="*/ 71 w 388"/>
              <a:gd name="T75" fmla="*/ 697 h 733"/>
              <a:gd name="T76" fmla="*/ 106 w 388"/>
              <a:gd name="T77" fmla="*/ 697 h 733"/>
              <a:gd name="T78" fmla="*/ 142 w 388"/>
              <a:gd name="T79" fmla="*/ 732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88" h="733">
                <a:moveTo>
                  <a:pt x="142" y="732"/>
                </a:moveTo>
                <a:lnTo>
                  <a:pt x="176" y="697"/>
                </a:lnTo>
                <a:lnTo>
                  <a:pt x="211" y="662"/>
                </a:lnTo>
                <a:lnTo>
                  <a:pt x="247" y="628"/>
                </a:lnTo>
                <a:lnTo>
                  <a:pt x="282" y="628"/>
                </a:lnTo>
                <a:lnTo>
                  <a:pt x="247" y="593"/>
                </a:lnTo>
                <a:lnTo>
                  <a:pt x="247" y="558"/>
                </a:lnTo>
                <a:lnTo>
                  <a:pt x="282" y="523"/>
                </a:lnTo>
                <a:lnTo>
                  <a:pt x="317" y="487"/>
                </a:lnTo>
                <a:lnTo>
                  <a:pt x="351" y="454"/>
                </a:lnTo>
                <a:lnTo>
                  <a:pt x="387" y="419"/>
                </a:lnTo>
                <a:lnTo>
                  <a:pt x="387" y="383"/>
                </a:lnTo>
                <a:lnTo>
                  <a:pt x="387" y="313"/>
                </a:lnTo>
                <a:lnTo>
                  <a:pt x="351" y="280"/>
                </a:lnTo>
                <a:lnTo>
                  <a:pt x="317" y="244"/>
                </a:lnTo>
                <a:lnTo>
                  <a:pt x="351" y="174"/>
                </a:lnTo>
                <a:lnTo>
                  <a:pt x="317" y="140"/>
                </a:lnTo>
                <a:lnTo>
                  <a:pt x="317" y="70"/>
                </a:lnTo>
                <a:lnTo>
                  <a:pt x="282" y="35"/>
                </a:lnTo>
                <a:lnTo>
                  <a:pt x="247" y="35"/>
                </a:lnTo>
                <a:lnTo>
                  <a:pt x="247" y="0"/>
                </a:lnTo>
                <a:lnTo>
                  <a:pt x="142" y="70"/>
                </a:lnTo>
                <a:lnTo>
                  <a:pt x="142" y="140"/>
                </a:lnTo>
                <a:lnTo>
                  <a:pt x="142" y="174"/>
                </a:lnTo>
                <a:lnTo>
                  <a:pt x="142" y="209"/>
                </a:lnTo>
                <a:lnTo>
                  <a:pt x="176" y="244"/>
                </a:lnTo>
                <a:lnTo>
                  <a:pt x="142" y="280"/>
                </a:lnTo>
                <a:lnTo>
                  <a:pt x="142" y="348"/>
                </a:lnTo>
                <a:lnTo>
                  <a:pt x="142" y="419"/>
                </a:lnTo>
                <a:lnTo>
                  <a:pt x="106" y="419"/>
                </a:lnTo>
                <a:lnTo>
                  <a:pt x="106" y="454"/>
                </a:lnTo>
                <a:lnTo>
                  <a:pt x="36" y="454"/>
                </a:lnTo>
                <a:lnTo>
                  <a:pt x="36" y="487"/>
                </a:lnTo>
                <a:lnTo>
                  <a:pt x="36" y="523"/>
                </a:lnTo>
                <a:lnTo>
                  <a:pt x="36" y="628"/>
                </a:lnTo>
                <a:lnTo>
                  <a:pt x="0" y="628"/>
                </a:lnTo>
                <a:lnTo>
                  <a:pt x="36" y="662"/>
                </a:lnTo>
                <a:lnTo>
                  <a:pt x="71" y="697"/>
                </a:lnTo>
                <a:lnTo>
                  <a:pt x="106" y="697"/>
                </a:lnTo>
                <a:lnTo>
                  <a:pt x="142" y="732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2252663" y="3787775"/>
            <a:ext cx="38100" cy="25400"/>
          </a:xfrm>
          <a:custGeom>
            <a:avLst/>
            <a:gdLst>
              <a:gd name="T0" fmla="*/ 0 w 106"/>
              <a:gd name="T1" fmla="*/ 0 h 72"/>
              <a:gd name="T2" fmla="*/ 35 w 106"/>
              <a:gd name="T3" fmla="*/ 36 h 72"/>
              <a:gd name="T4" fmla="*/ 35 w 106"/>
              <a:gd name="T5" fmla="*/ 71 h 72"/>
              <a:gd name="T6" fmla="*/ 70 w 106"/>
              <a:gd name="T7" fmla="*/ 71 h 72"/>
              <a:gd name="T8" fmla="*/ 105 w 106"/>
              <a:gd name="T9" fmla="*/ 71 h 72"/>
              <a:gd name="T10" fmla="*/ 70 w 106"/>
              <a:gd name="T11" fmla="*/ 36 h 72"/>
              <a:gd name="T12" fmla="*/ 70 w 106"/>
              <a:gd name="T13" fmla="*/ 0 h 72"/>
              <a:gd name="T14" fmla="*/ 35 w 106"/>
              <a:gd name="T15" fmla="*/ 0 h 72"/>
              <a:gd name="T16" fmla="*/ 0 w 106"/>
              <a:gd name="T1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72">
                <a:moveTo>
                  <a:pt x="0" y="0"/>
                </a:moveTo>
                <a:lnTo>
                  <a:pt x="35" y="36"/>
                </a:lnTo>
                <a:lnTo>
                  <a:pt x="35" y="71"/>
                </a:lnTo>
                <a:lnTo>
                  <a:pt x="70" y="71"/>
                </a:lnTo>
                <a:lnTo>
                  <a:pt x="105" y="71"/>
                </a:lnTo>
                <a:lnTo>
                  <a:pt x="70" y="36"/>
                </a:lnTo>
                <a:lnTo>
                  <a:pt x="70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02" name="Freeform 30"/>
          <p:cNvSpPr>
            <a:spLocks noChangeArrowheads="1"/>
          </p:cNvSpPr>
          <p:nvPr/>
        </p:nvSpPr>
        <p:spPr bwMode="auto">
          <a:xfrm>
            <a:off x="2252663" y="3787775"/>
            <a:ext cx="38100" cy="25400"/>
          </a:xfrm>
          <a:custGeom>
            <a:avLst/>
            <a:gdLst>
              <a:gd name="T0" fmla="*/ 0 w 106"/>
              <a:gd name="T1" fmla="*/ 0 h 72"/>
              <a:gd name="T2" fmla="*/ 35 w 106"/>
              <a:gd name="T3" fmla="*/ 36 h 72"/>
              <a:gd name="T4" fmla="*/ 35 w 106"/>
              <a:gd name="T5" fmla="*/ 71 h 72"/>
              <a:gd name="T6" fmla="*/ 70 w 106"/>
              <a:gd name="T7" fmla="*/ 71 h 72"/>
              <a:gd name="T8" fmla="*/ 105 w 106"/>
              <a:gd name="T9" fmla="*/ 71 h 72"/>
              <a:gd name="T10" fmla="*/ 70 w 106"/>
              <a:gd name="T11" fmla="*/ 36 h 72"/>
              <a:gd name="T12" fmla="*/ 70 w 106"/>
              <a:gd name="T13" fmla="*/ 0 h 72"/>
              <a:gd name="T14" fmla="*/ 35 w 106"/>
              <a:gd name="T15" fmla="*/ 0 h 72"/>
              <a:gd name="T16" fmla="*/ 0 w 106"/>
              <a:gd name="T1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72">
                <a:moveTo>
                  <a:pt x="0" y="0"/>
                </a:moveTo>
                <a:lnTo>
                  <a:pt x="35" y="36"/>
                </a:lnTo>
                <a:lnTo>
                  <a:pt x="35" y="71"/>
                </a:lnTo>
                <a:lnTo>
                  <a:pt x="70" y="71"/>
                </a:lnTo>
                <a:lnTo>
                  <a:pt x="105" y="71"/>
                </a:lnTo>
                <a:lnTo>
                  <a:pt x="70" y="36"/>
                </a:lnTo>
                <a:lnTo>
                  <a:pt x="70" y="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03" name="Freeform 31"/>
          <p:cNvSpPr>
            <a:spLocks noChangeArrowheads="1"/>
          </p:cNvSpPr>
          <p:nvPr/>
        </p:nvSpPr>
        <p:spPr bwMode="auto">
          <a:xfrm>
            <a:off x="2328863" y="3398838"/>
            <a:ext cx="50800" cy="50800"/>
          </a:xfrm>
          <a:custGeom>
            <a:avLst/>
            <a:gdLst>
              <a:gd name="T0" fmla="*/ 34 w 141"/>
              <a:gd name="T1" fmla="*/ 0 h 140"/>
              <a:gd name="T2" fmla="*/ 0 w 141"/>
              <a:gd name="T3" fmla="*/ 0 h 140"/>
              <a:gd name="T4" fmla="*/ 0 w 141"/>
              <a:gd name="T5" fmla="*/ 35 h 140"/>
              <a:gd name="T6" fmla="*/ 34 w 141"/>
              <a:gd name="T7" fmla="*/ 35 h 140"/>
              <a:gd name="T8" fmla="*/ 34 w 141"/>
              <a:gd name="T9" fmla="*/ 70 h 140"/>
              <a:gd name="T10" fmla="*/ 69 w 141"/>
              <a:gd name="T11" fmla="*/ 105 h 140"/>
              <a:gd name="T12" fmla="*/ 69 w 141"/>
              <a:gd name="T13" fmla="*/ 139 h 140"/>
              <a:gd name="T14" fmla="*/ 105 w 141"/>
              <a:gd name="T15" fmla="*/ 139 h 140"/>
              <a:gd name="T16" fmla="*/ 140 w 141"/>
              <a:gd name="T17" fmla="*/ 139 h 140"/>
              <a:gd name="T18" fmla="*/ 140 w 141"/>
              <a:gd name="T19" fmla="*/ 105 h 140"/>
              <a:gd name="T20" fmla="*/ 105 w 141"/>
              <a:gd name="T21" fmla="*/ 70 h 140"/>
              <a:gd name="T22" fmla="*/ 105 w 141"/>
              <a:gd name="T23" fmla="*/ 35 h 140"/>
              <a:gd name="T24" fmla="*/ 69 w 141"/>
              <a:gd name="T25" fmla="*/ 35 h 140"/>
              <a:gd name="T26" fmla="*/ 69 w 141"/>
              <a:gd name="T27" fmla="*/ 0 h 140"/>
              <a:gd name="T28" fmla="*/ 34 w 141"/>
              <a:gd name="T2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1" h="140">
                <a:moveTo>
                  <a:pt x="34" y="0"/>
                </a:moveTo>
                <a:lnTo>
                  <a:pt x="0" y="0"/>
                </a:lnTo>
                <a:lnTo>
                  <a:pt x="0" y="35"/>
                </a:lnTo>
                <a:lnTo>
                  <a:pt x="34" y="35"/>
                </a:lnTo>
                <a:lnTo>
                  <a:pt x="34" y="70"/>
                </a:lnTo>
                <a:lnTo>
                  <a:pt x="69" y="105"/>
                </a:lnTo>
                <a:lnTo>
                  <a:pt x="69" y="139"/>
                </a:lnTo>
                <a:lnTo>
                  <a:pt x="105" y="139"/>
                </a:lnTo>
                <a:lnTo>
                  <a:pt x="140" y="139"/>
                </a:lnTo>
                <a:lnTo>
                  <a:pt x="140" y="105"/>
                </a:lnTo>
                <a:lnTo>
                  <a:pt x="105" y="70"/>
                </a:lnTo>
                <a:lnTo>
                  <a:pt x="105" y="35"/>
                </a:lnTo>
                <a:lnTo>
                  <a:pt x="69" y="35"/>
                </a:lnTo>
                <a:lnTo>
                  <a:pt x="69" y="0"/>
                </a:lnTo>
                <a:lnTo>
                  <a:pt x="34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04" name="Freeform 32"/>
          <p:cNvSpPr>
            <a:spLocks noChangeArrowheads="1"/>
          </p:cNvSpPr>
          <p:nvPr/>
        </p:nvSpPr>
        <p:spPr bwMode="auto">
          <a:xfrm>
            <a:off x="2328863" y="3398838"/>
            <a:ext cx="50800" cy="50800"/>
          </a:xfrm>
          <a:custGeom>
            <a:avLst/>
            <a:gdLst>
              <a:gd name="T0" fmla="*/ 34 w 141"/>
              <a:gd name="T1" fmla="*/ 0 h 140"/>
              <a:gd name="T2" fmla="*/ 0 w 141"/>
              <a:gd name="T3" fmla="*/ 0 h 140"/>
              <a:gd name="T4" fmla="*/ 0 w 141"/>
              <a:gd name="T5" fmla="*/ 35 h 140"/>
              <a:gd name="T6" fmla="*/ 34 w 141"/>
              <a:gd name="T7" fmla="*/ 35 h 140"/>
              <a:gd name="T8" fmla="*/ 34 w 141"/>
              <a:gd name="T9" fmla="*/ 70 h 140"/>
              <a:gd name="T10" fmla="*/ 69 w 141"/>
              <a:gd name="T11" fmla="*/ 105 h 140"/>
              <a:gd name="T12" fmla="*/ 69 w 141"/>
              <a:gd name="T13" fmla="*/ 139 h 140"/>
              <a:gd name="T14" fmla="*/ 105 w 141"/>
              <a:gd name="T15" fmla="*/ 139 h 140"/>
              <a:gd name="T16" fmla="*/ 140 w 141"/>
              <a:gd name="T17" fmla="*/ 139 h 140"/>
              <a:gd name="T18" fmla="*/ 140 w 141"/>
              <a:gd name="T19" fmla="*/ 105 h 140"/>
              <a:gd name="T20" fmla="*/ 105 w 141"/>
              <a:gd name="T21" fmla="*/ 70 h 140"/>
              <a:gd name="T22" fmla="*/ 105 w 141"/>
              <a:gd name="T23" fmla="*/ 35 h 140"/>
              <a:gd name="T24" fmla="*/ 69 w 141"/>
              <a:gd name="T25" fmla="*/ 35 h 140"/>
              <a:gd name="T26" fmla="*/ 69 w 141"/>
              <a:gd name="T27" fmla="*/ 0 h 140"/>
              <a:gd name="T28" fmla="*/ 34 w 141"/>
              <a:gd name="T2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1" h="140">
                <a:moveTo>
                  <a:pt x="34" y="0"/>
                </a:moveTo>
                <a:lnTo>
                  <a:pt x="0" y="0"/>
                </a:lnTo>
                <a:lnTo>
                  <a:pt x="0" y="35"/>
                </a:lnTo>
                <a:lnTo>
                  <a:pt x="34" y="35"/>
                </a:lnTo>
                <a:lnTo>
                  <a:pt x="34" y="70"/>
                </a:lnTo>
                <a:lnTo>
                  <a:pt x="69" y="105"/>
                </a:lnTo>
                <a:lnTo>
                  <a:pt x="69" y="139"/>
                </a:lnTo>
                <a:lnTo>
                  <a:pt x="105" y="139"/>
                </a:lnTo>
                <a:lnTo>
                  <a:pt x="140" y="139"/>
                </a:lnTo>
                <a:lnTo>
                  <a:pt x="140" y="105"/>
                </a:lnTo>
                <a:lnTo>
                  <a:pt x="105" y="70"/>
                </a:lnTo>
                <a:lnTo>
                  <a:pt x="105" y="35"/>
                </a:lnTo>
                <a:lnTo>
                  <a:pt x="69" y="35"/>
                </a:lnTo>
                <a:lnTo>
                  <a:pt x="69" y="0"/>
                </a:lnTo>
                <a:lnTo>
                  <a:pt x="3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05" name="Freeform 33"/>
          <p:cNvSpPr>
            <a:spLocks noChangeArrowheads="1"/>
          </p:cNvSpPr>
          <p:nvPr/>
        </p:nvSpPr>
        <p:spPr bwMode="auto">
          <a:xfrm>
            <a:off x="2152650" y="3060700"/>
            <a:ext cx="38100" cy="74613"/>
          </a:xfrm>
          <a:custGeom>
            <a:avLst/>
            <a:gdLst>
              <a:gd name="T0" fmla="*/ 0 w 107"/>
              <a:gd name="T1" fmla="*/ 0 h 209"/>
              <a:gd name="T2" fmla="*/ 36 w 107"/>
              <a:gd name="T3" fmla="*/ 0 h 209"/>
              <a:gd name="T4" fmla="*/ 36 w 107"/>
              <a:gd name="T5" fmla="*/ 34 h 209"/>
              <a:gd name="T6" fmla="*/ 0 w 107"/>
              <a:gd name="T7" fmla="*/ 103 h 209"/>
              <a:gd name="T8" fmla="*/ 36 w 107"/>
              <a:gd name="T9" fmla="*/ 140 h 209"/>
              <a:gd name="T10" fmla="*/ 71 w 107"/>
              <a:gd name="T11" fmla="*/ 174 h 209"/>
              <a:gd name="T12" fmla="*/ 106 w 107"/>
              <a:gd name="T13" fmla="*/ 208 h 209"/>
              <a:gd name="T14" fmla="*/ 106 w 107"/>
              <a:gd name="T15" fmla="*/ 174 h 209"/>
              <a:gd name="T16" fmla="*/ 71 w 107"/>
              <a:gd name="T17" fmla="*/ 69 h 209"/>
              <a:gd name="T18" fmla="*/ 71 w 107"/>
              <a:gd name="T19" fmla="*/ 34 h 209"/>
              <a:gd name="T20" fmla="*/ 36 w 107"/>
              <a:gd name="T21" fmla="*/ 0 h 209"/>
              <a:gd name="T22" fmla="*/ 0 w 107"/>
              <a:gd name="T23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7" h="209">
                <a:moveTo>
                  <a:pt x="0" y="0"/>
                </a:moveTo>
                <a:lnTo>
                  <a:pt x="36" y="0"/>
                </a:lnTo>
                <a:lnTo>
                  <a:pt x="36" y="34"/>
                </a:lnTo>
                <a:lnTo>
                  <a:pt x="0" y="103"/>
                </a:lnTo>
                <a:lnTo>
                  <a:pt x="36" y="140"/>
                </a:lnTo>
                <a:lnTo>
                  <a:pt x="71" y="174"/>
                </a:lnTo>
                <a:lnTo>
                  <a:pt x="106" y="208"/>
                </a:lnTo>
                <a:lnTo>
                  <a:pt x="106" y="174"/>
                </a:lnTo>
                <a:lnTo>
                  <a:pt x="71" y="69"/>
                </a:lnTo>
                <a:lnTo>
                  <a:pt x="71" y="34"/>
                </a:lnTo>
                <a:lnTo>
                  <a:pt x="36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06" name="Freeform 34"/>
          <p:cNvSpPr>
            <a:spLocks noChangeArrowheads="1"/>
          </p:cNvSpPr>
          <p:nvPr/>
        </p:nvSpPr>
        <p:spPr bwMode="auto">
          <a:xfrm>
            <a:off x="2152650" y="3060700"/>
            <a:ext cx="38100" cy="74613"/>
          </a:xfrm>
          <a:custGeom>
            <a:avLst/>
            <a:gdLst>
              <a:gd name="T0" fmla="*/ 0 w 107"/>
              <a:gd name="T1" fmla="*/ 0 h 209"/>
              <a:gd name="T2" fmla="*/ 36 w 107"/>
              <a:gd name="T3" fmla="*/ 0 h 209"/>
              <a:gd name="T4" fmla="*/ 36 w 107"/>
              <a:gd name="T5" fmla="*/ 34 h 209"/>
              <a:gd name="T6" fmla="*/ 0 w 107"/>
              <a:gd name="T7" fmla="*/ 103 h 209"/>
              <a:gd name="T8" fmla="*/ 36 w 107"/>
              <a:gd name="T9" fmla="*/ 140 h 209"/>
              <a:gd name="T10" fmla="*/ 71 w 107"/>
              <a:gd name="T11" fmla="*/ 174 h 209"/>
              <a:gd name="T12" fmla="*/ 106 w 107"/>
              <a:gd name="T13" fmla="*/ 208 h 209"/>
              <a:gd name="T14" fmla="*/ 106 w 107"/>
              <a:gd name="T15" fmla="*/ 174 h 209"/>
              <a:gd name="T16" fmla="*/ 71 w 107"/>
              <a:gd name="T17" fmla="*/ 69 h 209"/>
              <a:gd name="T18" fmla="*/ 71 w 107"/>
              <a:gd name="T19" fmla="*/ 34 h 209"/>
              <a:gd name="T20" fmla="*/ 36 w 107"/>
              <a:gd name="T21" fmla="*/ 0 h 209"/>
              <a:gd name="T22" fmla="*/ 0 w 107"/>
              <a:gd name="T23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7" h="209">
                <a:moveTo>
                  <a:pt x="0" y="0"/>
                </a:moveTo>
                <a:lnTo>
                  <a:pt x="36" y="0"/>
                </a:lnTo>
                <a:lnTo>
                  <a:pt x="36" y="34"/>
                </a:lnTo>
                <a:lnTo>
                  <a:pt x="0" y="103"/>
                </a:lnTo>
                <a:lnTo>
                  <a:pt x="36" y="140"/>
                </a:lnTo>
                <a:lnTo>
                  <a:pt x="71" y="174"/>
                </a:lnTo>
                <a:lnTo>
                  <a:pt x="106" y="208"/>
                </a:lnTo>
                <a:lnTo>
                  <a:pt x="106" y="174"/>
                </a:lnTo>
                <a:lnTo>
                  <a:pt x="71" y="69"/>
                </a:lnTo>
                <a:lnTo>
                  <a:pt x="71" y="34"/>
                </a:ln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07" name="Freeform 35"/>
          <p:cNvSpPr>
            <a:spLocks noChangeArrowheads="1"/>
          </p:cNvSpPr>
          <p:nvPr/>
        </p:nvSpPr>
        <p:spPr bwMode="auto">
          <a:xfrm>
            <a:off x="2303463" y="3135313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5 h 106"/>
              <a:gd name="T4" fmla="*/ 71 w 72"/>
              <a:gd name="T5" fmla="*/ 71 h 106"/>
              <a:gd name="T6" fmla="*/ 36 w 72"/>
              <a:gd name="T7" fmla="*/ 105 h 106"/>
              <a:gd name="T8" fmla="*/ 0 w 72"/>
              <a:gd name="T9" fmla="*/ 105 h 106"/>
              <a:gd name="T10" fmla="*/ 0 w 72"/>
              <a:gd name="T11" fmla="*/ 71 h 106"/>
              <a:gd name="T12" fmla="*/ 36 w 72"/>
              <a:gd name="T13" fmla="*/ 35 h 106"/>
              <a:gd name="T14" fmla="*/ 36 w 72"/>
              <a:gd name="T1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5"/>
                </a:lnTo>
                <a:lnTo>
                  <a:pt x="71" y="71"/>
                </a:lnTo>
                <a:lnTo>
                  <a:pt x="36" y="105"/>
                </a:lnTo>
                <a:lnTo>
                  <a:pt x="0" y="105"/>
                </a:lnTo>
                <a:lnTo>
                  <a:pt x="0" y="71"/>
                </a:lnTo>
                <a:lnTo>
                  <a:pt x="36" y="35"/>
                </a:lnTo>
                <a:lnTo>
                  <a:pt x="36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08" name="Freeform 36"/>
          <p:cNvSpPr>
            <a:spLocks noChangeArrowheads="1"/>
          </p:cNvSpPr>
          <p:nvPr/>
        </p:nvSpPr>
        <p:spPr bwMode="auto">
          <a:xfrm>
            <a:off x="2303463" y="3135313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5 h 106"/>
              <a:gd name="T4" fmla="*/ 71 w 72"/>
              <a:gd name="T5" fmla="*/ 71 h 106"/>
              <a:gd name="T6" fmla="*/ 36 w 72"/>
              <a:gd name="T7" fmla="*/ 105 h 106"/>
              <a:gd name="T8" fmla="*/ 0 w 72"/>
              <a:gd name="T9" fmla="*/ 105 h 106"/>
              <a:gd name="T10" fmla="*/ 0 w 72"/>
              <a:gd name="T11" fmla="*/ 71 h 106"/>
              <a:gd name="T12" fmla="*/ 36 w 72"/>
              <a:gd name="T13" fmla="*/ 35 h 106"/>
              <a:gd name="T14" fmla="*/ 36 w 72"/>
              <a:gd name="T1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5"/>
                </a:lnTo>
                <a:lnTo>
                  <a:pt x="71" y="71"/>
                </a:lnTo>
                <a:lnTo>
                  <a:pt x="36" y="105"/>
                </a:lnTo>
                <a:lnTo>
                  <a:pt x="0" y="105"/>
                </a:lnTo>
                <a:lnTo>
                  <a:pt x="0" y="71"/>
                </a:lnTo>
                <a:lnTo>
                  <a:pt x="36" y="35"/>
                </a:lnTo>
                <a:lnTo>
                  <a:pt x="3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09" name="Freeform 37"/>
          <p:cNvSpPr>
            <a:spLocks noChangeArrowheads="1"/>
          </p:cNvSpPr>
          <p:nvPr/>
        </p:nvSpPr>
        <p:spPr bwMode="auto">
          <a:xfrm>
            <a:off x="2216150" y="2784475"/>
            <a:ext cx="76200" cy="363538"/>
          </a:xfrm>
          <a:custGeom>
            <a:avLst/>
            <a:gdLst>
              <a:gd name="T0" fmla="*/ 34 w 212"/>
              <a:gd name="T1" fmla="*/ 0 h 1011"/>
              <a:gd name="T2" fmla="*/ 0 w 212"/>
              <a:gd name="T3" fmla="*/ 34 h 1011"/>
              <a:gd name="T4" fmla="*/ 0 w 212"/>
              <a:gd name="T5" fmla="*/ 70 h 1011"/>
              <a:gd name="T6" fmla="*/ 0 w 212"/>
              <a:gd name="T7" fmla="*/ 104 h 1011"/>
              <a:gd name="T8" fmla="*/ 34 w 212"/>
              <a:gd name="T9" fmla="*/ 139 h 1011"/>
              <a:gd name="T10" fmla="*/ 71 w 212"/>
              <a:gd name="T11" fmla="*/ 210 h 1011"/>
              <a:gd name="T12" fmla="*/ 105 w 212"/>
              <a:gd name="T13" fmla="*/ 244 h 1011"/>
              <a:gd name="T14" fmla="*/ 105 w 212"/>
              <a:gd name="T15" fmla="*/ 278 h 1011"/>
              <a:gd name="T16" fmla="*/ 105 w 212"/>
              <a:gd name="T17" fmla="*/ 348 h 1011"/>
              <a:gd name="T18" fmla="*/ 105 w 212"/>
              <a:gd name="T19" fmla="*/ 557 h 1011"/>
              <a:gd name="T20" fmla="*/ 105 w 212"/>
              <a:gd name="T21" fmla="*/ 627 h 1011"/>
              <a:gd name="T22" fmla="*/ 105 w 212"/>
              <a:gd name="T23" fmla="*/ 697 h 1011"/>
              <a:gd name="T24" fmla="*/ 71 w 212"/>
              <a:gd name="T25" fmla="*/ 697 h 1011"/>
              <a:gd name="T26" fmla="*/ 34 w 212"/>
              <a:gd name="T27" fmla="*/ 697 h 1011"/>
              <a:gd name="T28" fmla="*/ 0 w 212"/>
              <a:gd name="T29" fmla="*/ 697 h 1011"/>
              <a:gd name="T30" fmla="*/ 0 w 212"/>
              <a:gd name="T31" fmla="*/ 731 h 1011"/>
              <a:gd name="T32" fmla="*/ 34 w 212"/>
              <a:gd name="T33" fmla="*/ 731 h 1011"/>
              <a:gd name="T34" fmla="*/ 71 w 212"/>
              <a:gd name="T35" fmla="*/ 801 h 1011"/>
              <a:gd name="T36" fmla="*/ 71 w 212"/>
              <a:gd name="T37" fmla="*/ 870 h 1011"/>
              <a:gd name="T38" fmla="*/ 105 w 212"/>
              <a:gd name="T39" fmla="*/ 941 h 1011"/>
              <a:gd name="T40" fmla="*/ 105 w 212"/>
              <a:gd name="T41" fmla="*/ 975 h 1011"/>
              <a:gd name="T42" fmla="*/ 105 w 212"/>
              <a:gd name="T43" fmla="*/ 1010 h 1011"/>
              <a:gd name="T44" fmla="*/ 141 w 212"/>
              <a:gd name="T45" fmla="*/ 1010 h 1011"/>
              <a:gd name="T46" fmla="*/ 141 w 212"/>
              <a:gd name="T47" fmla="*/ 975 h 1011"/>
              <a:gd name="T48" fmla="*/ 175 w 212"/>
              <a:gd name="T49" fmla="*/ 941 h 1011"/>
              <a:gd name="T50" fmla="*/ 175 w 212"/>
              <a:gd name="T51" fmla="*/ 907 h 1011"/>
              <a:gd name="T52" fmla="*/ 175 w 212"/>
              <a:gd name="T53" fmla="*/ 870 h 1011"/>
              <a:gd name="T54" fmla="*/ 175 w 212"/>
              <a:gd name="T55" fmla="*/ 801 h 1011"/>
              <a:gd name="T56" fmla="*/ 175 w 212"/>
              <a:gd name="T57" fmla="*/ 767 h 1011"/>
              <a:gd name="T58" fmla="*/ 211 w 212"/>
              <a:gd name="T59" fmla="*/ 662 h 1011"/>
              <a:gd name="T60" fmla="*/ 211 w 212"/>
              <a:gd name="T61" fmla="*/ 627 h 1011"/>
              <a:gd name="T62" fmla="*/ 211 w 212"/>
              <a:gd name="T63" fmla="*/ 593 h 1011"/>
              <a:gd name="T64" fmla="*/ 211 w 212"/>
              <a:gd name="T65" fmla="*/ 487 h 1011"/>
              <a:gd name="T66" fmla="*/ 211 w 212"/>
              <a:gd name="T67" fmla="*/ 418 h 1011"/>
              <a:gd name="T68" fmla="*/ 211 w 212"/>
              <a:gd name="T69" fmla="*/ 348 h 1011"/>
              <a:gd name="T70" fmla="*/ 211 w 212"/>
              <a:gd name="T71" fmla="*/ 278 h 1011"/>
              <a:gd name="T72" fmla="*/ 175 w 212"/>
              <a:gd name="T73" fmla="*/ 210 h 1011"/>
              <a:gd name="T74" fmla="*/ 141 w 212"/>
              <a:gd name="T75" fmla="*/ 139 h 1011"/>
              <a:gd name="T76" fmla="*/ 105 w 212"/>
              <a:gd name="T77" fmla="*/ 104 h 1011"/>
              <a:gd name="T78" fmla="*/ 71 w 212"/>
              <a:gd name="T79" fmla="*/ 70 h 1011"/>
              <a:gd name="T80" fmla="*/ 34 w 212"/>
              <a:gd name="T81" fmla="*/ 34 h 1011"/>
              <a:gd name="T82" fmla="*/ 34 w 212"/>
              <a:gd name="T83" fmla="*/ 0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2" h="1011">
                <a:moveTo>
                  <a:pt x="34" y="0"/>
                </a:moveTo>
                <a:lnTo>
                  <a:pt x="0" y="34"/>
                </a:lnTo>
                <a:lnTo>
                  <a:pt x="0" y="70"/>
                </a:lnTo>
                <a:lnTo>
                  <a:pt x="0" y="104"/>
                </a:lnTo>
                <a:lnTo>
                  <a:pt x="34" y="139"/>
                </a:lnTo>
                <a:lnTo>
                  <a:pt x="71" y="210"/>
                </a:lnTo>
                <a:lnTo>
                  <a:pt x="105" y="244"/>
                </a:lnTo>
                <a:lnTo>
                  <a:pt x="105" y="278"/>
                </a:lnTo>
                <a:lnTo>
                  <a:pt x="105" y="348"/>
                </a:lnTo>
                <a:lnTo>
                  <a:pt x="105" y="557"/>
                </a:lnTo>
                <a:lnTo>
                  <a:pt x="105" y="627"/>
                </a:lnTo>
                <a:lnTo>
                  <a:pt x="105" y="697"/>
                </a:lnTo>
                <a:lnTo>
                  <a:pt x="71" y="697"/>
                </a:lnTo>
                <a:lnTo>
                  <a:pt x="34" y="697"/>
                </a:lnTo>
                <a:lnTo>
                  <a:pt x="0" y="697"/>
                </a:lnTo>
                <a:lnTo>
                  <a:pt x="0" y="731"/>
                </a:lnTo>
                <a:lnTo>
                  <a:pt x="34" y="731"/>
                </a:lnTo>
                <a:lnTo>
                  <a:pt x="71" y="801"/>
                </a:lnTo>
                <a:lnTo>
                  <a:pt x="71" y="870"/>
                </a:lnTo>
                <a:lnTo>
                  <a:pt x="105" y="941"/>
                </a:lnTo>
                <a:lnTo>
                  <a:pt x="105" y="975"/>
                </a:lnTo>
                <a:lnTo>
                  <a:pt x="105" y="1010"/>
                </a:lnTo>
                <a:lnTo>
                  <a:pt x="141" y="1010"/>
                </a:lnTo>
                <a:lnTo>
                  <a:pt x="141" y="975"/>
                </a:lnTo>
                <a:lnTo>
                  <a:pt x="175" y="941"/>
                </a:lnTo>
                <a:lnTo>
                  <a:pt x="175" y="907"/>
                </a:lnTo>
                <a:lnTo>
                  <a:pt x="175" y="870"/>
                </a:lnTo>
                <a:lnTo>
                  <a:pt x="175" y="801"/>
                </a:lnTo>
                <a:lnTo>
                  <a:pt x="175" y="767"/>
                </a:lnTo>
                <a:lnTo>
                  <a:pt x="211" y="662"/>
                </a:lnTo>
                <a:lnTo>
                  <a:pt x="211" y="627"/>
                </a:lnTo>
                <a:lnTo>
                  <a:pt x="211" y="593"/>
                </a:lnTo>
                <a:lnTo>
                  <a:pt x="211" y="487"/>
                </a:lnTo>
                <a:lnTo>
                  <a:pt x="211" y="418"/>
                </a:lnTo>
                <a:lnTo>
                  <a:pt x="211" y="348"/>
                </a:lnTo>
                <a:lnTo>
                  <a:pt x="211" y="278"/>
                </a:lnTo>
                <a:lnTo>
                  <a:pt x="175" y="210"/>
                </a:lnTo>
                <a:lnTo>
                  <a:pt x="141" y="139"/>
                </a:lnTo>
                <a:lnTo>
                  <a:pt x="105" y="104"/>
                </a:lnTo>
                <a:lnTo>
                  <a:pt x="71" y="70"/>
                </a:lnTo>
                <a:lnTo>
                  <a:pt x="34" y="34"/>
                </a:lnTo>
                <a:lnTo>
                  <a:pt x="34" y="0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10" name="Freeform 38"/>
          <p:cNvSpPr>
            <a:spLocks noChangeArrowheads="1"/>
          </p:cNvSpPr>
          <p:nvPr/>
        </p:nvSpPr>
        <p:spPr bwMode="auto">
          <a:xfrm>
            <a:off x="2216150" y="2784475"/>
            <a:ext cx="76200" cy="363538"/>
          </a:xfrm>
          <a:custGeom>
            <a:avLst/>
            <a:gdLst>
              <a:gd name="T0" fmla="*/ 34 w 212"/>
              <a:gd name="T1" fmla="*/ 0 h 1011"/>
              <a:gd name="T2" fmla="*/ 0 w 212"/>
              <a:gd name="T3" fmla="*/ 34 h 1011"/>
              <a:gd name="T4" fmla="*/ 0 w 212"/>
              <a:gd name="T5" fmla="*/ 70 h 1011"/>
              <a:gd name="T6" fmla="*/ 0 w 212"/>
              <a:gd name="T7" fmla="*/ 104 h 1011"/>
              <a:gd name="T8" fmla="*/ 34 w 212"/>
              <a:gd name="T9" fmla="*/ 139 h 1011"/>
              <a:gd name="T10" fmla="*/ 71 w 212"/>
              <a:gd name="T11" fmla="*/ 210 h 1011"/>
              <a:gd name="T12" fmla="*/ 105 w 212"/>
              <a:gd name="T13" fmla="*/ 244 h 1011"/>
              <a:gd name="T14" fmla="*/ 105 w 212"/>
              <a:gd name="T15" fmla="*/ 278 h 1011"/>
              <a:gd name="T16" fmla="*/ 105 w 212"/>
              <a:gd name="T17" fmla="*/ 348 h 1011"/>
              <a:gd name="T18" fmla="*/ 105 w 212"/>
              <a:gd name="T19" fmla="*/ 557 h 1011"/>
              <a:gd name="T20" fmla="*/ 105 w 212"/>
              <a:gd name="T21" fmla="*/ 627 h 1011"/>
              <a:gd name="T22" fmla="*/ 105 w 212"/>
              <a:gd name="T23" fmla="*/ 697 h 1011"/>
              <a:gd name="T24" fmla="*/ 71 w 212"/>
              <a:gd name="T25" fmla="*/ 697 h 1011"/>
              <a:gd name="T26" fmla="*/ 34 w 212"/>
              <a:gd name="T27" fmla="*/ 697 h 1011"/>
              <a:gd name="T28" fmla="*/ 0 w 212"/>
              <a:gd name="T29" fmla="*/ 697 h 1011"/>
              <a:gd name="T30" fmla="*/ 0 w 212"/>
              <a:gd name="T31" fmla="*/ 731 h 1011"/>
              <a:gd name="T32" fmla="*/ 34 w 212"/>
              <a:gd name="T33" fmla="*/ 731 h 1011"/>
              <a:gd name="T34" fmla="*/ 71 w 212"/>
              <a:gd name="T35" fmla="*/ 801 h 1011"/>
              <a:gd name="T36" fmla="*/ 71 w 212"/>
              <a:gd name="T37" fmla="*/ 870 h 1011"/>
              <a:gd name="T38" fmla="*/ 105 w 212"/>
              <a:gd name="T39" fmla="*/ 941 h 1011"/>
              <a:gd name="T40" fmla="*/ 105 w 212"/>
              <a:gd name="T41" fmla="*/ 975 h 1011"/>
              <a:gd name="T42" fmla="*/ 105 w 212"/>
              <a:gd name="T43" fmla="*/ 1010 h 1011"/>
              <a:gd name="T44" fmla="*/ 141 w 212"/>
              <a:gd name="T45" fmla="*/ 1010 h 1011"/>
              <a:gd name="T46" fmla="*/ 141 w 212"/>
              <a:gd name="T47" fmla="*/ 975 h 1011"/>
              <a:gd name="T48" fmla="*/ 175 w 212"/>
              <a:gd name="T49" fmla="*/ 941 h 1011"/>
              <a:gd name="T50" fmla="*/ 175 w 212"/>
              <a:gd name="T51" fmla="*/ 907 h 1011"/>
              <a:gd name="T52" fmla="*/ 175 w 212"/>
              <a:gd name="T53" fmla="*/ 870 h 1011"/>
              <a:gd name="T54" fmla="*/ 175 w 212"/>
              <a:gd name="T55" fmla="*/ 801 h 1011"/>
              <a:gd name="T56" fmla="*/ 175 w 212"/>
              <a:gd name="T57" fmla="*/ 767 h 1011"/>
              <a:gd name="T58" fmla="*/ 211 w 212"/>
              <a:gd name="T59" fmla="*/ 662 h 1011"/>
              <a:gd name="T60" fmla="*/ 211 w 212"/>
              <a:gd name="T61" fmla="*/ 627 h 1011"/>
              <a:gd name="T62" fmla="*/ 211 w 212"/>
              <a:gd name="T63" fmla="*/ 593 h 1011"/>
              <a:gd name="T64" fmla="*/ 211 w 212"/>
              <a:gd name="T65" fmla="*/ 487 h 1011"/>
              <a:gd name="T66" fmla="*/ 211 w 212"/>
              <a:gd name="T67" fmla="*/ 418 h 1011"/>
              <a:gd name="T68" fmla="*/ 211 w 212"/>
              <a:gd name="T69" fmla="*/ 348 h 1011"/>
              <a:gd name="T70" fmla="*/ 211 w 212"/>
              <a:gd name="T71" fmla="*/ 278 h 1011"/>
              <a:gd name="T72" fmla="*/ 175 w 212"/>
              <a:gd name="T73" fmla="*/ 210 h 1011"/>
              <a:gd name="T74" fmla="*/ 141 w 212"/>
              <a:gd name="T75" fmla="*/ 139 h 1011"/>
              <a:gd name="T76" fmla="*/ 105 w 212"/>
              <a:gd name="T77" fmla="*/ 104 h 1011"/>
              <a:gd name="T78" fmla="*/ 71 w 212"/>
              <a:gd name="T79" fmla="*/ 70 h 1011"/>
              <a:gd name="T80" fmla="*/ 34 w 212"/>
              <a:gd name="T81" fmla="*/ 34 h 1011"/>
              <a:gd name="T82" fmla="*/ 34 w 212"/>
              <a:gd name="T83" fmla="*/ 0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2" h="1011">
                <a:moveTo>
                  <a:pt x="34" y="0"/>
                </a:moveTo>
                <a:lnTo>
                  <a:pt x="0" y="34"/>
                </a:lnTo>
                <a:lnTo>
                  <a:pt x="0" y="70"/>
                </a:lnTo>
                <a:lnTo>
                  <a:pt x="0" y="104"/>
                </a:lnTo>
                <a:lnTo>
                  <a:pt x="34" y="139"/>
                </a:lnTo>
                <a:lnTo>
                  <a:pt x="71" y="210"/>
                </a:lnTo>
                <a:lnTo>
                  <a:pt x="105" y="244"/>
                </a:lnTo>
                <a:lnTo>
                  <a:pt x="105" y="278"/>
                </a:lnTo>
                <a:lnTo>
                  <a:pt x="105" y="348"/>
                </a:lnTo>
                <a:lnTo>
                  <a:pt x="105" y="557"/>
                </a:lnTo>
                <a:lnTo>
                  <a:pt x="105" y="627"/>
                </a:lnTo>
                <a:lnTo>
                  <a:pt x="105" y="697"/>
                </a:lnTo>
                <a:lnTo>
                  <a:pt x="71" y="697"/>
                </a:lnTo>
                <a:lnTo>
                  <a:pt x="34" y="697"/>
                </a:lnTo>
                <a:lnTo>
                  <a:pt x="0" y="697"/>
                </a:lnTo>
                <a:lnTo>
                  <a:pt x="0" y="731"/>
                </a:lnTo>
                <a:lnTo>
                  <a:pt x="34" y="731"/>
                </a:lnTo>
                <a:lnTo>
                  <a:pt x="71" y="801"/>
                </a:lnTo>
                <a:lnTo>
                  <a:pt x="71" y="870"/>
                </a:lnTo>
                <a:lnTo>
                  <a:pt x="105" y="941"/>
                </a:lnTo>
                <a:lnTo>
                  <a:pt x="105" y="975"/>
                </a:lnTo>
                <a:lnTo>
                  <a:pt x="105" y="1010"/>
                </a:lnTo>
                <a:lnTo>
                  <a:pt x="141" y="1010"/>
                </a:lnTo>
                <a:lnTo>
                  <a:pt x="141" y="975"/>
                </a:lnTo>
                <a:lnTo>
                  <a:pt x="175" y="941"/>
                </a:lnTo>
                <a:lnTo>
                  <a:pt x="175" y="907"/>
                </a:lnTo>
                <a:lnTo>
                  <a:pt x="175" y="870"/>
                </a:lnTo>
                <a:lnTo>
                  <a:pt x="175" y="801"/>
                </a:lnTo>
                <a:lnTo>
                  <a:pt x="175" y="767"/>
                </a:lnTo>
                <a:lnTo>
                  <a:pt x="211" y="662"/>
                </a:lnTo>
                <a:lnTo>
                  <a:pt x="211" y="627"/>
                </a:lnTo>
                <a:lnTo>
                  <a:pt x="211" y="593"/>
                </a:lnTo>
                <a:lnTo>
                  <a:pt x="211" y="487"/>
                </a:lnTo>
                <a:lnTo>
                  <a:pt x="211" y="418"/>
                </a:lnTo>
                <a:lnTo>
                  <a:pt x="211" y="348"/>
                </a:lnTo>
                <a:lnTo>
                  <a:pt x="211" y="278"/>
                </a:lnTo>
                <a:lnTo>
                  <a:pt x="175" y="210"/>
                </a:lnTo>
                <a:lnTo>
                  <a:pt x="141" y="139"/>
                </a:lnTo>
                <a:lnTo>
                  <a:pt x="105" y="104"/>
                </a:lnTo>
                <a:lnTo>
                  <a:pt x="71" y="70"/>
                </a:lnTo>
                <a:lnTo>
                  <a:pt x="34" y="34"/>
                </a:lnTo>
                <a:lnTo>
                  <a:pt x="34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11" name="Freeform 39"/>
          <p:cNvSpPr>
            <a:spLocks noChangeArrowheads="1"/>
          </p:cNvSpPr>
          <p:nvPr/>
        </p:nvSpPr>
        <p:spPr bwMode="auto">
          <a:xfrm>
            <a:off x="2203450" y="3173413"/>
            <a:ext cx="114300" cy="100012"/>
          </a:xfrm>
          <a:custGeom>
            <a:avLst/>
            <a:gdLst>
              <a:gd name="T0" fmla="*/ 316 w 317"/>
              <a:gd name="T1" fmla="*/ 209 h 280"/>
              <a:gd name="T2" fmla="*/ 280 w 317"/>
              <a:gd name="T3" fmla="*/ 174 h 280"/>
              <a:gd name="T4" fmla="*/ 245 w 317"/>
              <a:gd name="T5" fmla="*/ 140 h 280"/>
              <a:gd name="T6" fmla="*/ 210 w 317"/>
              <a:gd name="T7" fmla="*/ 69 h 280"/>
              <a:gd name="T8" fmla="*/ 210 w 317"/>
              <a:gd name="T9" fmla="*/ 35 h 280"/>
              <a:gd name="T10" fmla="*/ 175 w 317"/>
              <a:gd name="T11" fmla="*/ 35 h 280"/>
              <a:gd name="T12" fmla="*/ 175 w 317"/>
              <a:gd name="T13" fmla="*/ 69 h 280"/>
              <a:gd name="T14" fmla="*/ 140 w 317"/>
              <a:gd name="T15" fmla="*/ 104 h 280"/>
              <a:gd name="T16" fmla="*/ 105 w 317"/>
              <a:gd name="T17" fmla="*/ 104 h 280"/>
              <a:gd name="T18" fmla="*/ 105 w 317"/>
              <a:gd name="T19" fmla="*/ 35 h 280"/>
              <a:gd name="T20" fmla="*/ 69 w 317"/>
              <a:gd name="T21" fmla="*/ 0 h 280"/>
              <a:gd name="T22" fmla="*/ 34 w 317"/>
              <a:gd name="T23" fmla="*/ 0 h 280"/>
              <a:gd name="T24" fmla="*/ 34 w 317"/>
              <a:gd name="T25" fmla="*/ 35 h 280"/>
              <a:gd name="T26" fmla="*/ 0 w 317"/>
              <a:gd name="T27" fmla="*/ 35 h 280"/>
              <a:gd name="T28" fmla="*/ 0 w 317"/>
              <a:gd name="T29" fmla="*/ 69 h 280"/>
              <a:gd name="T30" fmla="*/ 34 w 317"/>
              <a:gd name="T31" fmla="*/ 104 h 280"/>
              <a:gd name="T32" fmla="*/ 69 w 317"/>
              <a:gd name="T33" fmla="*/ 174 h 280"/>
              <a:gd name="T34" fmla="*/ 69 w 317"/>
              <a:gd name="T35" fmla="*/ 209 h 280"/>
              <a:gd name="T36" fmla="*/ 105 w 317"/>
              <a:gd name="T37" fmla="*/ 279 h 280"/>
              <a:gd name="T38" fmla="*/ 140 w 317"/>
              <a:gd name="T39" fmla="*/ 279 h 280"/>
              <a:gd name="T40" fmla="*/ 175 w 317"/>
              <a:gd name="T41" fmla="*/ 279 h 280"/>
              <a:gd name="T42" fmla="*/ 210 w 317"/>
              <a:gd name="T43" fmla="*/ 244 h 280"/>
              <a:gd name="T44" fmla="*/ 245 w 317"/>
              <a:gd name="T45" fmla="*/ 244 h 280"/>
              <a:gd name="T46" fmla="*/ 280 w 317"/>
              <a:gd name="T47" fmla="*/ 244 h 280"/>
              <a:gd name="T48" fmla="*/ 280 w 317"/>
              <a:gd name="T49" fmla="*/ 209 h 280"/>
              <a:gd name="T50" fmla="*/ 316 w 317"/>
              <a:gd name="T51" fmla="*/ 20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7" h="280">
                <a:moveTo>
                  <a:pt x="316" y="209"/>
                </a:moveTo>
                <a:lnTo>
                  <a:pt x="280" y="174"/>
                </a:lnTo>
                <a:lnTo>
                  <a:pt x="245" y="140"/>
                </a:lnTo>
                <a:lnTo>
                  <a:pt x="210" y="69"/>
                </a:lnTo>
                <a:lnTo>
                  <a:pt x="210" y="35"/>
                </a:lnTo>
                <a:lnTo>
                  <a:pt x="175" y="35"/>
                </a:lnTo>
                <a:lnTo>
                  <a:pt x="175" y="69"/>
                </a:lnTo>
                <a:lnTo>
                  <a:pt x="140" y="104"/>
                </a:lnTo>
                <a:lnTo>
                  <a:pt x="105" y="104"/>
                </a:lnTo>
                <a:lnTo>
                  <a:pt x="105" y="35"/>
                </a:lnTo>
                <a:lnTo>
                  <a:pt x="69" y="0"/>
                </a:lnTo>
                <a:lnTo>
                  <a:pt x="34" y="0"/>
                </a:lnTo>
                <a:lnTo>
                  <a:pt x="34" y="35"/>
                </a:lnTo>
                <a:lnTo>
                  <a:pt x="0" y="35"/>
                </a:lnTo>
                <a:lnTo>
                  <a:pt x="0" y="69"/>
                </a:lnTo>
                <a:lnTo>
                  <a:pt x="34" y="104"/>
                </a:lnTo>
                <a:lnTo>
                  <a:pt x="69" y="174"/>
                </a:lnTo>
                <a:lnTo>
                  <a:pt x="69" y="209"/>
                </a:lnTo>
                <a:lnTo>
                  <a:pt x="105" y="279"/>
                </a:lnTo>
                <a:lnTo>
                  <a:pt x="140" y="279"/>
                </a:lnTo>
                <a:lnTo>
                  <a:pt x="175" y="279"/>
                </a:lnTo>
                <a:lnTo>
                  <a:pt x="210" y="244"/>
                </a:lnTo>
                <a:lnTo>
                  <a:pt x="245" y="244"/>
                </a:lnTo>
                <a:lnTo>
                  <a:pt x="280" y="244"/>
                </a:lnTo>
                <a:lnTo>
                  <a:pt x="280" y="209"/>
                </a:lnTo>
                <a:lnTo>
                  <a:pt x="316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12" name="Freeform 40"/>
          <p:cNvSpPr>
            <a:spLocks noChangeArrowheads="1"/>
          </p:cNvSpPr>
          <p:nvPr/>
        </p:nvSpPr>
        <p:spPr bwMode="auto">
          <a:xfrm>
            <a:off x="2203450" y="3173413"/>
            <a:ext cx="114300" cy="100012"/>
          </a:xfrm>
          <a:custGeom>
            <a:avLst/>
            <a:gdLst>
              <a:gd name="T0" fmla="*/ 316 w 317"/>
              <a:gd name="T1" fmla="*/ 209 h 280"/>
              <a:gd name="T2" fmla="*/ 280 w 317"/>
              <a:gd name="T3" fmla="*/ 174 h 280"/>
              <a:gd name="T4" fmla="*/ 245 w 317"/>
              <a:gd name="T5" fmla="*/ 140 h 280"/>
              <a:gd name="T6" fmla="*/ 210 w 317"/>
              <a:gd name="T7" fmla="*/ 69 h 280"/>
              <a:gd name="T8" fmla="*/ 210 w 317"/>
              <a:gd name="T9" fmla="*/ 35 h 280"/>
              <a:gd name="T10" fmla="*/ 175 w 317"/>
              <a:gd name="T11" fmla="*/ 35 h 280"/>
              <a:gd name="T12" fmla="*/ 175 w 317"/>
              <a:gd name="T13" fmla="*/ 69 h 280"/>
              <a:gd name="T14" fmla="*/ 140 w 317"/>
              <a:gd name="T15" fmla="*/ 104 h 280"/>
              <a:gd name="T16" fmla="*/ 105 w 317"/>
              <a:gd name="T17" fmla="*/ 104 h 280"/>
              <a:gd name="T18" fmla="*/ 105 w 317"/>
              <a:gd name="T19" fmla="*/ 35 h 280"/>
              <a:gd name="T20" fmla="*/ 69 w 317"/>
              <a:gd name="T21" fmla="*/ 0 h 280"/>
              <a:gd name="T22" fmla="*/ 34 w 317"/>
              <a:gd name="T23" fmla="*/ 0 h 280"/>
              <a:gd name="T24" fmla="*/ 34 w 317"/>
              <a:gd name="T25" fmla="*/ 35 h 280"/>
              <a:gd name="T26" fmla="*/ 0 w 317"/>
              <a:gd name="T27" fmla="*/ 35 h 280"/>
              <a:gd name="T28" fmla="*/ 0 w 317"/>
              <a:gd name="T29" fmla="*/ 69 h 280"/>
              <a:gd name="T30" fmla="*/ 34 w 317"/>
              <a:gd name="T31" fmla="*/ 104 h 280"/>
              <a:gd name="T32" fmla="*/ 69 w 317"/>
              <a:gd name="T33" fmla="*/ 174 h 280"/>
              <a:gd name="T34" fmla="*/ 69 w 317"/>
              <a:gd name="T35" fmla="*/ 209 h 280"/>
              <a:gd name="T36" fmla="*/ 105 w 317"/>
              <a:gd name="T37" fmla="*/ 279 h 280"/>
              <a:gd name="T38" fmla="*/ 140 w 317"/>
              <a:gd name="T39" fmla="*/ 279 h 280"/>
              <a:gd name="T40" fmla="*/ 175 w 317"/>
              <a:gd name="T41" fmla="*/ 279 h 280"/>
              <a:gd name="T42" fmla="*/ 210 w 317"/>
              <a:gd name="T43" fmla="*/ 244 h 280"/>
              <a:gd name="T44" fmla="*/ 245 w 317"/>
              <a:gd name="T45" fmla="*/ 244 h 280"/>
              <a:gd name="T46" fmla="*/ 280 w 317"/>
              <a:gd name="T47" fmla="*/ 244 h 280"/>
              <a:gd name="T48" fmla="*/ 280 w 317"/>
              <a:gd name="T49" fmla="*/ 209 h 280"/>
              <a:gd name="T50" fmla="*/ 316 w 317"/>
              <a:gd name="T51" fmla="*/ 20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7" h="280">
                <a:moveTo>
                  <a:pt x="316" y="209"/>
                </a:moveTo>
                <a:lnTo>
                  <a:pt x="280" y="174"/>
                </a:lnTo>
                <a:lnTo>
                  <a:pt x="245" y="140"/>
                </a:lnTo>
                <a:lnTo>
                  <a:pt x="210" y="69"/>
                </a:lnTo>
                <a:lnTo>
                  <a:pt x="210" y="35"/>
                </a:lnTo>
                <a:lnTo>
                  <a:pt x="175" y="35"/>
                </a:lnTo>
                <a:lnTo>
                  <a:pt x="175" y="69"/>
                </a:lnTo>
                <a:lnTo>
                  <a:pt x="140" y="104"/>
                </a:lnTo>
                <a:lnTo>
                  <a:pt x="105" y="104"/>
                </a:lnTo>
                <a:lnTo>
                  <a:pt x="105" y="35"/>
                </a:lnTo>
                <a:lnTo>
                  <a:pt x="69" y="0"/>
                </a:lnTo>
                <a:lnTo>
                  <a:pt x="34" y="0"/>
                </a:lnTo>
                <a:lnTo>
                  <a:pt x="34" y="35"/>
                </a:lnTo>
                <a:lnTo>
                  <a:pt x="0" y="35"/>
                </a:lnTo>
                <a:lnTo>
                  <a:pt x="0" y="69"/>
                </a:lnTo>
                <a:lnTo>
                  <a:pt x="34" y="104"/>
                </a:lnTo>
                <a:lnTo>
                  <a:pt x="69" y="174"/>
                </a:lnTo>
                <a:lnTo>
                  <a:pt x="69" y="209"/>
                </a:lnTo>
                <a:lnTo>
                  <a:pt x="105" y="279"/>
                </a:lnTo>
                <a:lnTo>
                  <a:pt x="140" y="279"/>
                </a:lnTo>
                <a:lnTo>
                  <a:pt x="175" y="279"/>
                </a:lnTo>
                <a:lnTo>
                  <a:pt x="210" y="244"/>
                </a:lnTo>
                <a:lnTo>
                  <a:pt x="245" y="244"/>
                </a:lnTo>
                <a:lnTo>
                  <a:pt x="280" y="244"/>
                </a:lnTo>
                <a:lnTo>
                  <a:pt x="280" y="209"/>
                </a:lnTo>
                <a:lnTo>
                  <a:pt x="316" y="209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113" name="Freeform 41"/>
          <p:cNvSpPr>
            <a:spLocks noChangeArrowheads="1"/>
          </p:cNvSpPr>
          <p:nvPr/>
        </p:nvSpPr>
        <p:spPr bwMode="auto">
          <a:xfrm>
            <a:off x="2241550" y="3248025"/>
            <a:ext cx="101600" cy="114300"/>
          </a:xfrm>
          <a:custGeom>
            <a:avLst/>
            <a:gdLst>
              <a:gd name="T0" fmla="*/ 0 w 281"/>
              <a:gd name="T1" fmla="*/ 70 h 316"/>
              <a:gd name="T2" fmla="*/ 34 w 281"/>
              <a:gd name="T3" fmla="*/ 70 h 316"/>
              <a:gd name="T4" fmla="*/ 70 w 281"/>
              <a:gd name="T5" fmla="*/ 70 h 316"/>
              <a:gd name="T6" fmla="*/ 104 w 281"/>
              <a:gd name="T7" fmla="*/ 35 h 316"/>
              <a:gd name="T8" fmla="*/ 140 w 281"/>
              <a:gd name="T9" fmla="*/ 35 h 316"/>
              <a:gd name="T10" fmla="*/ 174 w 281"/>
              <a:gd name="T11" fmla="*/ 35 h 316"/>
              <a:gd name="T12" fmla="*/ 174 w 281"/>
              <a:gd name="T13" fmla="*/ 0 h 316"/>
              <a:gd name="T14" fmla="*/ 211 w 281"/>
              <a:gd name="T15" fmla="*/ 0 h 316"/>
              <a:gd name="T16" fmla="*/ 211 w 281"/>
              <a:gd name="T17" fmla="*/ 35 h 316"/>
              <a:gd name="T18" fmla="*/ 211 w 281"/>
              <a:gd name="T19" fmla="*/ 70 h 316"/>
              <a:gd name="T20" fmla="*/ 245 w 281"/>
              <a:gd name="T21" fmla="*/ 140 h 316"/>
              <a:gd name="T22" fmla="*/ 280 w 281"/>
              <a:gd name="T23" fmla="*/ 244 h 316"/>
              <a:gd name="T24" fmla="*/ 280 w 281"/>
              <a:gd name="T25" fmla="*/ 279 h 316"/>
              <a:gd name="T26" fmla="*/ 245 w 281"/>
              <a:gd name="T27" fmla="*/ 279 h 316"/>
              <a:gd name="T28" fmla="*/ 211 w 281"/>
              <a:gd name="T29" fmla="*/ 315 h 316"/>
              <a:gd name="T30" fmla="*/ 174 w 281"/>
              <a:gd name="T31" fmla="*/ 315 h 316"/>
              <a:gd name="T32" fmla="*/ 140 w 281"/>
              <a:gd name="T33" fmla="*/ 279 h 316"/>
              <a:gd name="T34" fmla="*/ 104 w 281"/>
              <a:gd name="T35" fmla="*/ 210 h 316"/>
              <a:gd name="T36" fmla="*/ 70 w 281"/>
              <a:gd name="T37" fmla="*/ 175 h 316"/>
              <a:gd name="T38" fmla="*/ 34 w 281"/>
              <a:gd name="T39" fmla="*/ 70 h 316"/>
              <a:gd name="T40" fmla="*/ 0 w 281"/>
              <a:gd name="T41" fmla="*/ 7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1" h="316">
                <a:moveTo>
                  <a:pt x="0" y="70"/>
                </a:moveTo>
                <a:lnTo>
                  <a:pt x="34" y="70"/>
                </a:lnTo>
                <a:lnTo>
                  <a:pt x="70" y="70"/>
                </a:lnTo>
                <a:lnTo>
                  <a:pt x="104" y="35"/>
                </a:lnTo>
                <a:lnTo>
                  <a:pt x="140" y="35"/>
                </a:lnTo>
                <a:lnTo>
                  <a:pt x="174" y="35"/>
                </a:lnTo>
                <a:lnTo>
                  <a:pt x="174" y="0"/>
                </a:lnTo>
                <a:lnTo>
                  <a:pt x="211" y="0"/>
                </a:lnTo>
                <a:lnTo>
                  <a:pt x="211" y="35"/>
                </a:lnTo>
                <a:lnTo>
                  <a:pt x="211" y="70"/>
                </a:lnTo>
                <a:lnTo>
                  <a:pt x="245" y="140"/>
                </a:lnTo>
                <a:lnTo>
                  <a:pt x="280" y="244"/>
                </a:lnTo>
                <a:lnTo>
                  <a:pt x="280" y="279"/>
                </a:lnTo>
                <a:lnTo>
                  <a:pt x="245" y="279"/>
                </a:lnTo>
                <a:lnTo>
                  <a:pt x="211" y="315"/>
                </a:lnTo>
                <a:lnTo>
                  <a:pt x="174" y="315"/>
                </a:lnTo>
                <a:lnTo>
                  <a:pt x="140" y="279"/>
                </a:lnTo>
                <a:lnTo>
                  <a:pt x="104" y="210"/>
                </a:lnTo>
                <a:lnTo>
                  <a:pt x="70" y="175"/>
                </a:lnTo>
                <a:lnTo>
                  <a:pt x="34" y="70"/>
                </a:lnTo>
                <a:lnTo>
                  <a:pt x="0" y="7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14" name="Freeform 42"/>
          <p:cNvSpPr>
            <a:spLocks noChangeArrowheads="1"/>
          </p:cNvSpPr>
          <p:nvPr/>
        </p:nvSpPr>
        <p:spPr bwMode="auto">
          <a:xfrm>
            <a:off x="2241550" y="3248025"/>
            <a:ext cx="101600" cy="114300"/>
          </a:xfrm>
          <a:custGeom>
            <a:avLst/>
            <a:gdLst>
              <a:gd name="T0" fmla="*/ 0 w 281"/>
              <a:gd name="T1" fmla="*/ 70 h 316"/>
              <a:gd name="T2" fmla="*/ 34 w 281"/>
              <a:gd name="T3" fmla="*/ 70 h 316"/>
              <a:gd name="T4" fmla="*/ 70 w 281"/>
              <a:gd name="T5" fmla="*/ 70 h 316"/>
              <a:gd name="T6" fmla="*/ 104 w 281"/>
              <a:gd name="T7" fmla="*/ 35 h 316"/>
              <a:gd name="T8" fmla="*/ 140 w 281"/>
              <a:gd name="T9" fmla="*/ 35 h 316"/>
              <a:gd name="T10" fmla="*/ 174 w 281"/>
              <a:gd name="T11" fmla="*/ 35 h 316"/>
              <a:gd name="T12" fmla="*/ 174 w 281"/>
              <a:gd name="T13" fmla="*/ 0 h 316"/>
              <a:gd name="T14" fmla="*/ 211 w 281"/>
              <a:gd name="T15" fmla="*/ 0 h 316"/>
              <a:gd name="T16" fmla="*/ 211 w 281"/>
              <a:gd name="T17" fmla="*/ 35 h 316"/>
              <a:gd name="T18" fmla="*/ 211 w 281"/>
              <a:gd name="T19" fmla="*/ 70 h 316"/>
              <a:gd name="T20" fmla="*/ 245 w 281"/>
              <a:gd name="T21" fmla="*/ 140 h 316"/>
              <a:gd name="T22" fmla="*/ 280 w 281"/>
              <a:gd name="T23" fmla="*/ 244 h 316"/>
              <a:gd name="T24" fmla="*/ 280 w 281"/>
              <a:gd name="T25" fmla="*/ 279 h 316"/>
              <a:gd name="T26" fmla="*/ 245 w 281"/>
              <a:gd name="T27" fmla="*/ 279 h 316"/>
              <a:gd name="T28" fmla="*/ 211 w 281"/>
              <a:gd name="T29" fmla="*/ 315 h 316"/>
              <a:gd name="T30" fmla="*/ 174 w 281"/>
              <a:gd name="T31" fmla="*/ 315 h 316"/>
              <a:gd name="T32" fmla="*/ 140 w 281"/>
              <a:gd name="T33" fmla="*/ 279 h 316"/>
              <a:gd name="T34" fmla="*/ 104 w 281"/>
              <a:gd name="T35" fmla="*/ 210 h 316"/>
              <a:gd name="T36" fmla="*/ 70 w 281"/>
              <a:gd name="T37" fmla="*/ 175 h 316"/>
              <a:gd name="T38" fmla="*/ 34 w 281"/>
              <a:gd name="T39" fmla="*/ 70 h 316"/>
              <a:gd name="T40" fmla="*/ 0 w 281"/>
              <a:gd name="T41" fmla="*/ 7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1" h="316">
                <a:moveTo>
                  <a:pt x="0" y="70"/>
                </a:moveTo>
                <a:lnTo>
                  <a:pt x="34" y="70"/>
                </a:lnTo>
                <a:lnTo>
                  <a:pt x="70" y="70"/>
                </a:lnTo>
                <a:lnTo>
                  <a:pt x="104" y="35"/>
                </a:lnTo>
                <a:lnTo>
                  <a:pt x="140" y="35"/>
                </a:lnTo>
                <a:lnTo>
                  <a:pt x="174" y="35"/>
                </a:lnTo>
                <a:lnTo>
                  <a:pt x="174" y="0"/>
                </a:lnTo>
                <a:lnTo>
                  <a:pt x="211" y="0"/>
                </a:lnTo>
                <a:lnTo>
                  <a:pt x="211" y="35"/>
                </a:lnTo>
                <a:lnTo>
                  <a:pt x="211" y="70"/>
                </a:lnTo>
                <a:lnTo>
                  <a:pt x="245" y="140"/>
                </a:lnTo>
                <a:lnTo>
                  <a:pt x="280" y="244"/>
                </a:lnTo>
                <a:lnTo>
                  <a:pt x="280" y="279"/>
                </a:lnTo>
                <a:lnTo>
                  <a:pt x="245" y="279"/>
                </a:lnTo>
                <a:lnTo>
                  <a:pt x="211" y="315"/>
                </a:lnTo>
                <a:lnTo>
                  <a:pt x="174" y="315"/>
                </a:lnTo>
                <a:lnTo>
                  <a:pt x="140" y="279"/>
                </a:lnTo>
                <a:lnTo>
                  <a:pt x="104" y="210"/>
                </a:lnTo>
                <a:lnTo>
                  <a:pt x="70" y="175"/>
                </a:lnTo>
                <a:lnTo>
                  <a:pt x="34" y="70"/>
                </a:lnTo>
                <a:lnTo>
                  <a:pt x="0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15" name="Freeform 43"/>
          <p:cNvSpPr>
            <a:spLocks noChangeArrowheads="1"/>
          </p:cNvSpPr>
          <p:nvPr/>
        </p:nvSpPr>
        <p:spPr bwMode="auto">
          <a:xfrm>
            <a:off x="1938338" y="3448050"/>
            <a:ext cx="315912" cy="539750"/>
          </a:xfrm>
          <a:custGeom>
            <a:avLst/>
            <a:gdLst>
              <a:gd name="T0" fmla="*/ 736 w 877"/>
              <a:gd name="T1" fmla="*/ 1395 h 1500"/>
              <a:gd name="T2" fmla="*/ 771 w 877"/>
              <a:gd name="T3" fmla="*/ 1291 h 1500"/>
              <a:gd name="T4" fmla="*/ 842 w 877"/>
              <a:gd name="T5" fmla="*/ 1186 h 1500"/>
              <a:gd name="T6" fmla="*/ 842 w 877"/>
              <a:gd name="T7" fmla="*/ 1045 h 1500"/>
              <a:gd name="T8" fmla="*/ 805 w 877"/>
              <a:gd name="T9" fmla="*/ 978 h 1500"/>
              <a:gd name="T10" fmla="*/ 805 w 877"/>
              <a:gd name="T11" fmla="*/ 838 h 1500"/>
              <a:gd name="T12" fmla="*/ 736 w 877"/>
              <a:gd name="T13" fmla="*/ 732 h 1500"/>
              <a:gd name="T14" fmla="*/ 701 w 877"/>
              <a:gd name="T15" fmla="*/ 664 h 1500"/>
              <a:gd name="T16" fmla="*/ 701 w 877"/>
              <a:gd name="T17" fmla="*/ 594 h 1500"/>
              <a:gd name="T18" fmla="*/ 631 w 877"/>
              <a:gd name="T19" fmla="*/ 558 h 1500"/>
              <a:gd name="T20" fmla="*/ 561 w 877"/>
              <a:gd name="T21" fmla="*/ 454 h 1500"/>
              <a:gd name="T22" fmla="*/ 595 w 877"/>
              <a:gd name="T23" fmla="*/ 419 h 1500"/>
              <a:gd name="T24" fmla="*/ 631 w 877"/>
              <a:gd name="T25" fmla="*/ 348 h 1500"/>
              <a:gd name="T26" fmla="*/ 595 w 877"/>
              <a:gd name="T27" fmla="*/ 244 h 1500"/>
              <a:gd name="T28" fmla="*/ 561 w 877"/>
              <a:gd name="T29" fmla="*/ 141 h 1500"/>
              <a:gd name="T30" fmla="*/ 455 w 877"/>
              <a:gd name="T31" fmla="*/ 175 h 1500"/>
              <a:gd name="T32" fmla="*/ 386 w 877"/>
              <a:gd name="T33" fmla="*/ 141 h 1500"/>
              <a:gd name="T34" fmla="*/ 350 w 877"/>
              <a:gd name="T35" fmla="*/ 210 h 1500"/>
              <a:gd name="T36" fmla="*/ 315 w 877"/>
              <a:gd name="T37" fmla="*/ 244 h 1500"/>
              <a:gd name="T38" fmla="*/ 281 w 877"/>
              <a:gd name="T39" fmla="*/ 210 h 1500"/>
              <a:gd name="T40" fmla="*/ 281 w 877"/>
              <a:gd name="T41" fmla="*/ 105 h 1500"/>
              <a:gd name="T42" fmla="*/ 315 w 877"/>
              <a:gd name="T43" fmla="*/ 71 h 1500"/>
              <a:gd name="T44" fmla="*/ 350 w 877"/>
              <a:gd name="T45" fmla="*/ 35 h 1500"/>
              <a:gd name="T46" fmla="*/ 315 w 877"/>
              <a:gd name="T47" fmla="*/ 0 h 1500"/>
              <a:gd name="T48" fmla="*/ 244 w 877"/>
              <a:gd name="T49" fmla="*/ 0 h 1500"/>
              <a:gd name="T50" fmla="*/ 175 w 877"/>
              <a:gd name="T51" fmla="*/ 0 h 1500"/>
              <a:gd name="T52" fmla="*/ 140 w 877"/>
              <a:gd name="T53" fmla="*/ 35 h 1500"/>
              <a:gd name="T54" fmla="*/ 104 w 877"/>
              <a:gd name="T55" fmla="*/ 71 h 1500"/>
              <a:gd name="T56" fmla="*/ 34 w 877"/>
              <a:gd name="T57" fmla="*/ 105 h 1500"/>
              <a:gd name="T58" fmla="*/ 0 w 877"/>
              <a:gd name="T59" fmla="*/ 315 h 1500"/>
              <a:gd name="T60" fmla="*/ 70 w 877"/>
              <a:gd name="T61" fmla="*/ 419 h 1500"/>
              <a:gd name="T62" fmla="*/ 104 w 877"/>
              <a:gd name="T63" fmla="*/ 454 h 1500"/>
              <a:gd name="T64" fmla="*/ 244 w 877"/>
              <a:gd name="T65" fmla="*/ 558 h 1500"/>
              <a:gd name="T66" fmla="*/ 244 w 877"/>
              <a:gd name="T67" fmla="*/ 628 h 1500"/>
              <a:gd name="T68" fmla="*/ 281 w 877"/>
              <a:gd name="T69" fmla="*/ 732 h 1500"/>
              <a:gd name="T70" fmla="*/ 315 w 877"/>
              <a:gd name="T71" fmla="*/ 838 h 1500"/>
              <a:gd name="T72" fmla="*/ 386 w 877"/>
              <a:gd name="T73" fmla="*/ 907 h 1500"/>
              <a:gd name="T74" fmla="*/ 315 w 877"/>
              <a:gd name="T75" fmla="*/ 941 h 1500"/>
              <a:gd name="T76" fmla="*/ 244 w 877"/>
              <a:gd name="T77" fmla="*/ 1012 h 1500"/>
              <a:gd name="T78" fmla="*/ 244 w 877"/>
              <a:gd name="T79" fmla="*/ 1116 h 1500"/>
              <a:gd name="T80" fmla="*/ 175 w 877"/>
              <a:gd name="T81" fmla="*/ 1186 h 1500"/>
              <a:gd name="T82" fmla="*/ 175 w 877"/>
              <a:gd name="T83" fmla="*/ 1359 h 1500"/>
              <a:gd name="T84" fmla="*/ 386 w 877"/>
              <a:gd name="T85" fmla="*/ 1325 h 1500"/>
              <a:gd name="T86" fmla="*/ 420 w 877"/>
              <a:gd name="T87" fmla="*/ 1291 h 1500"/>
              <a:gd name="T88" fmla="*/ 455 w 877"/>
              <a:gd name="T89" fmla="*/ 1325 h 1500"/>
              <a:gd name="T90" fmla="*/ 491 w 877"/>
              <a:gd name="T91" fmla="*/ 1429 h 1500"/>
              <a:gd name="T92" fmla="*/ 561 w 877"/>
              <a:gd name="T93" fmla="*/ 1464 h 1500"/>
              <a:gd name="T94" fmla="*/ 595 w 877"/>
              <a:gd name="T95" fmla="*/ 1464 h 1500"/>
              <a:gd name="T96" fmla="*/ 666 w 877"/>
              <a:gd name="T97" fmla="*/ 1464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77" h="1500">
                <a:moveTo>
                  <a:pt x="736" y="1429"/>
                </a:moveTo>
                <a:lnTo>
                  <a:pt x="736" y="1395"/>
                </a:lnTo>
                <a:lnTo>
                  <a:pt x="736" y="1325"/>
                </a:lnTo>
                <a:lnTo>
                  <a:pt x="771" y="1291"/>
                </a:lnTo>
                <a:lnTo>
                  <a:pt x="842" y="1255"/>
                </a:lnTo>
                <a:lnTo>
                  <a:pt x="842" y="1186"/>
                </a:lnTo>
                <a:lnTo>
                  <a:pt x="876" y="1116"/>
                </a:lnTo>
                <a:lnTo>
                  <a:pt x="842" y="1045"/>
                </a:lnTo>
                <a:lnTo>
                  <a:pt x="842" y="1012"/>
                </a:lnTo>
                <a:lnTo>
                  <a:pt x="805" y="978"/>
                </a:lnTo>
                <a:lnTo>
                  <a:pt x="842" y="907"/>
                </a:lnTo>
                <a:lnTo>
                  <a:pt x="805" y="838"/>
                </a:lnTo>
                <a:lnTo>
                  <a:pt x="805" y="802"/>
                </a:lnTo>
                <a:lnTo>
                  <a:pt x="736" y="732"/>
                </a:lnTo>
                <a:lnTo>
                  <a:pt x="701" y="698"/>
                </a:lnTo>
                <a:lnTo>
                  <a:pt x="701" y="664"/>
                </a:lnTo>
                <a:lnTo>
                  <a:pt x="701" y="628"/>
                </a:lnTo>
                <a:lnTo>
                  <a:pt x="701" y="594"/>
                </a:lnTo>
                <a:lnTo>
                  <a:pt x="666" y="558"/>
                </a:lnTo>
                <a:lnTo>
                  <a:pt x="631" y="558"/>
                </a:lnTo>
                <a:lnTo>
                  <a:pt x="595" y="489"/>
                </a:lnTo>
                <a:lnTo>
                  <a:pt x="561" y="454"/>
                </a:lnTo>
                <a:lnTo>
                  <a:pt x="561" y="419"/>
                </a:lnTo>
                <a:lnTo>
                  <a:pt x="595" y="419"/>
                </a:lnTo>
                <a:lnTo>
                  <a:pt x="595" y="384"/>
                </a:lnTo>
                <a:lnTo>
                  <a:pt x="631" y="348"/>
                </a:lnTo>
                <a:lnTo>
                  <a:pt x="595" y="315"/>
                </a:lnTo>
                <a:lnTo>
                  <a:pt x="595" y="244"/>
                </a:lnTo>
                <a:lnTo>
                  <a:pt x="595" y="210"/>
                </a:lnTo>
                <a:lnTo>
                  <a:pt x="561" y="141"/>
                </a:lnTo>
                <a:lnTo>
                  <a:pt x="491" y="175"/>
                </a:lnTo>
                <a:lnTo>
                  <a:pt x="455" y="175"/>
                </a:lnTo>
                <a:lnTo>
                  <a:pt x="420" y="141"/>
                </a:lnTo>
                <a:lnTo>
                  <a:pt x="386" y="141"/>
                </a:lnTo>
                <a:lnTo>
                  <a:pt x="350" y="175"/>
                </a:lnTo>
                <a:lnTo>
                  <a:pt x="350" y="210"/>
                </a:lnTo>
                <a:lnTo>
                  <a:pt x="350" y="244"/>
                </a:lnTo>
                <a:lnTo>
                  <a:pt x="315" y="244"/>
                </a:lnTo>
                <a:lnTo>
                  <a:pt x="315" y="210"/>
                </a:lnTo>
                <a:lnTo>
                  <a:pt x="281" y="210"/>
                </a:lnTo>
                <a:lnTo>
                  <a:pt x="281" y="141"/>
                </a:lnTo>
                <a:lnTo>
                  <a:pt x="281" y="105"/>
                </a:lnTo>
                <a:lnTo>
                  <a:pt x="315" y="105"/>
                </a:lnTo>
                <a:lnTo>
                  <a:pt x="315" y="71"/>
                </a:lnTo>
                <a:lnTo>
                  <a:pt x="386" y="35"/>
                </a:lnTo>
                <a:lnTo>
                  <a:pt x="350" y="35"/>
                </a:lnTo>
                <a:lnTo>
                  <a:pt x="350" y="0"/>
                </a:lnTo>
                <a:lnTo>
                  <a:pt x="315" y="0"/>
                </a:lnTo>
                <a:lnTo>
                  <a:pt x="281" y="0"/>
                </a:lnTo>
                <a:lnTo>
                  <a:pt x="244" y="0"/>
                </a:lnTo>
                <a:lnTo>
                  <a:pt x="211" y="0"/>
                </a:lnTo>
                <a:lnTo>
                  <a:pt x="175" y="0"/>
                </a:lnTo>
                <a:lnTo>
                  <a:pt x="175" y="35"/>
                </a:lnTo>
                <a:lnTo>
                  <a:pt x="140" y="35"/>
                </a:lnTo>
                <a:lnTo>
                  <a:pt x="140" y="71"/>
                </a:lnTo>
                <a:lnTo>
                  <a:pt x="104" y="71"/>
                </a:lnTo>
                <a:lnTo>
                  <a:pt x="70" y="71"/>
                </a:lnTo>
                <a:lnTo>
                  <a:pt x="34" y="105"/>
                </a:lnTo>
                <a:lnTo>
                  <a:pt x="70" y="105"/>
                </a:lnTo>
                <a:lnTo>
                  <a:pt x="0" y="315"/>
                </a:lnTo>
                <a:lnTo>
                  <a:pt x="34" y="384"/>
                </a:lnTo>
                <a:lnTo>
                  <a:pt x="70" y="419"/>
                </a:lnTo>
                <a:lnTo>
                  <a:pt x="70" y="454"/>
                </a:lnTo>
                <a:lnTo>
                  <a:pt x="104" y="454"/>
                </a:lnTo>
                <a:lnTo>
                  <a:pt x="175" y="523"/>
                </a:lnTo>
                <a:lnTo>
                  <a:pt x="244" y="558"/>
                </a:lnTo>
                <a:lnTo>
                  <a:pt x="244" y="594"/>
                </a:lnTo>
                <a:lnTo>
                  <a:pt x="244" y="628"/>
                </a:lnTo>
                <a:lnTo>
                  <a:pt x="244" y="698"/>
                </a:lnTo>
                <a:lnTo>
                  <a:pt x="281" y="732"/>
                </a:lnTo>
                <a:lnTo>
                  <a:pt x="315" y="802"/>
                </a:lnTo>
                <a:lnTo>
                  <a:pt x="315" y="838"/>
                </a:lnTo>
                <a:lnTo>
                  <a:pt x="350" y="872"/>
                </a:lnTo>
                <a:lnTo>
                  <a:pt x="386" y="907"/>
                </a:lnTo>
                <a:lnTo>
                  <a:pt x="350" y="907"/>
                </a:lnTo>
                <a:lnTo>
                  <a:pt x="315" y="941"/>
                </a:lnTo>
                <a:lnTo>
                  <a:pt x="281" y="978"/>
                </a:lnTo>
                <a:lnTo>
                  <a:pt x="244" y="1012"/>
                </a:lnTo>
                <a:lnTo>
                  <a:pt x="244" y="1045"/>
                </a:lnTo>
                <a:lnTo>
                  <a:pt x="244" y="1116"/>
                </a:lnTo>
                <a:lnTo>
                  <a:pt x="211" y="1151"/>
                </a:lnTo>
                <a:lnTo>
                  <a:pt x="175" y="1186"/>
                </a:lnTo>
                <a:lnTo>
                  <a:pt x="175" y="1325"/>
                </a:lnTo>
                <a:lnTo>
                  <a:pt x="175" y="1359"/>
                </a:lnTo>
                <a:lnTo>
                  <a:pt x="350" y="1395"/>
                </a:lnTo>
                <a:lnTo>
                  <a:pt x="386" y="1325"/>
                </a:lnTo>
                <a:lnTo>
                  <a:pt x="386" y="1255"/>
                </a:lnTo>
                <a:lnTo>
                  <a:pt x="420" y="1291"/>
                </a:lnTo>
                <a:lnTo>
                  <a:pt x="455" y="1291"/>
                </a:lnTo>
                <a:lnTo>
                  <a:pt x="455" y="1325"/>
                </a:lnTo>
                <a:lnTo>
                  <a:pt x="455" y="1359"/>
                </a:lnTo>
                <a:lnTo>
                  <a:pt x="491" y="1429"/>
                </a:lnTo>
                <a:lnTo>
                  <a:pt x="526" y="1464"/>
                </a:lnTo>
                <a:lnTo>
                  <a:pt x="561" y="1464"/>
                </a:lnTo>
                <a:lnTo>
                  <a:pt x="561" y="1499"/>
                </a:lnTo>
                <a:lnTo>
                  <a:pt x="595" y="1464"/>
                </a:lnTo>
                <a:lnTo>
                  <a:pt x="631" y="1464"/>
                </a:lnTo>
                <a:lnTo>
                  <a:pt x="666" y="1464"/>
                </a:lnTo>
                <a:lnTo>
                  <a:pt x="736" y="142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16" name="Freeform 44"/>
          <p:cNvSpPr>
            <a:spLocks noChangeArrowheads="1"/>
          </p:cNvSpPr>
          <p:nvPr/>
        </p:nvSpPr>
        <p:spPr bwMode="auto">
          <a:xfrm>
            <a:off x="1938338" y="3448050"/>
            <a:ext cx="315912" cy="539750"/>
          </a:xfrm>
          <a:custGeom>
            <a:avLst/>
            <a:gdLst>
              <a:gd name="T0" fmla="*/ 736 w 877"/>
              <a:gd name="T1" fmla="*/ 1395 h 1500"/>
              <a:gd name="T2" fmla="*/ 771 w 877"/>
              <a:gd name="T3" fmla="*/ 1291 h 1500"/>
              <a:gd name="T4" fmla="*/ 842 w 877"/>
              <a:gd name="T5" fmla="*/ 1186 h 1500"/>
              <a:gd name="T6" fmla="*/ 842 w 877"/>
              <a:gd name="T7" fmla="*/ 1045 h 1500"/>
              <a:gd name="T8" fmla="*/ 805 w 877"/>
              <a:gd name="T9" fmla="*/ 978 h 1500"/>
              <a:gd name="T10" fmla="*/ 805 w 877"/>
              <a:gd name="T11" fmla="*/ 838 h 1500"/>
              <a:gd name="T12" fmla="*/ 736 w 877"/>
              <a:gd name="T13" fmla="*/ 732 h 1500"/>
              <a:gd name="T14" fmla="*/ 701 w 877"/>
              <a:gd name="T15" fmla="*/ 664 h 1500"/>
              <a:gd name="T16" fmla="*/ 701 w 877"/>
              <a:gd name="T17" fmla="*/ 594 h 1500"/>
              <a:gd name="T18" fmla="*/ 631 w 877"/>
              <a:gd name="T19" fmla="*/ 558 h 1500"/>
              <a:gd name="T20" fmla="*/ 561 w 877"/>
              <a:gd name="T21" fmla="*/ 454 h 1500"/>
              <a:gd name="T22" fmla="*/ 595 w 877"/>
              <a:gd name="T23" fmla="*/ 419 h 1500"/>
              <a:gd name="T24" fmla="*/ 631 w 877"/>
              <a:gd name="T25" fmla="*/ 348 h 1500"/>
              <a:gd name="T26" fmla="*/ 595 w 877"/>
              <a:gd name="T27" fmla="*/ 244 h 1500"/>
              <a:gd name="T28" fmla="*/ 561 w 877"/>
              <a:gd name="T29" fmla="*/ 141 h 1500"/>
              <a:gd name="T30" fmla="*/ 455 w 877"/>
              <a:gd name="T31" fmla="*/ 175 h 1500"/>
              <a:gd name="T32" fmla="*/ 386 w 877"/>
              <a:gd name="T33" fmla="*/ 141 h 1500"/>
              <a:gd name="T34" fmla="*/ 350 w 877"/>
              <a:gd name="T35" fmla="*/ 210 h 1500"/>
              <a:gd name="T36" fmla="*/ 315 w 877"/>
              <a:gd name="T37" fmla="*/ 244 h 1500"/>
              <a:gd name="T38" fmla="*/ 281 w 877"/>
              <a:gd name="T39" fmla="*/ 210 h 1500"/>
              <a:gd name="T40" fmla="*/ 281 w 877"/>
              <a:gd name="T41" fmla="*/ 105 h 1500"/>
              <a:gd name="T42" fmla="*/ 315 w 877"/>
              <a:gd name="T43" fmla="*/ 71 h 1500"/>
              <a:gd name="T44" fmla="*/ 350 w 877"/>
              <a:gd name="T45" fmla="*/ 35 h 1500"/>
              <a:gd name="T46" fmla="*/ 315 w 877"/>
              <a:gd name="T47" fmla="*/ 0 h 1500"/>
              <a:gd name="T48" fmla="*/ 244 w 877"/>
              <a:gd name="T49" fmla="*/ 0 h 1500"/>
              <a:gd name="T50" fmla="*/ 175 w 877"/>
              <a:gd name="T51" fmla="*/ 0 h 1500"/>
              <a:gd name="T52" fmla="*/ 140 w 877"/>
              <a:gd name="T53" fmla="*/ 35 h 1500"/>
              <a:gd name="T54" fmla="*/ 104 w 877"/>
              <a:gd name="T55" fmla="*/ 71 h 1500"/>
              <a:gd name="T56" fmla="*/ 34 w 877"/>
              <a:gd name="T57" fmla="*/ 105 h 1500"/>
              <a:gd name="T58" fmla="*/ 0 w 877"/>
              <a:gd name="T59" fmla="*/ 315 h 1500"/>
              <a:gd name="T60" fmla="*/ 70 w 877"/>
              <a:gd name="T61" fmla="*/ 419 h 1500"/>
              <a:gd name="T62" fmla="*/ 104 w 877"/>
              <a:gd name="T63" fmla="*/ 454 h 1500"/>
              <a:gd name="T64" fmla="*/ 244 w 877"/>
              <a:gd name="T65" fmla="*/ 558 h 1500"/>
              <a:gd name="T66" fmla="*/ 244 w 877"/>
              <a:gd name="T67" fmla="*/ 628 h 1500"/>
              <a:gd name="T68" fmla="*/ 281 w 877"/>
              <a:gd name="T69" fmla="*/ 732 h 1500"/>
              <a:gd name="T70" fmla="*/ 315 w 877"/>
              <a:gd name="T71" fmla="*/ 838 h 1500"/>
              <a:gd name="T72" fmla="*/ 386 w 877"/>
              <a:gd name="T73" fmla="*/ 907 h 1500"/>
              <a:gd name="T74" fmla="*/ 315 w 877"/>
              <a:gd name="T75" fmla="*/ 941 h 1500"/>
              <a:gd name="T76" fmla="*/ 244 w 877"/>
              <a:gd name="T77" fmla="*/ 1012 h 1500"/>
              <a:gd name="T78" fmla="*/ 244 w 877"/>
              <a:gd name="T79" fmla="*/ 1116 h 1500"/>
              <a:gd name="T80" fmla="*/ 175 w 877"/>
              <a:gd name="T81" fmla="*/ 1186 h 1500"/>
              <a:gd name="T82" fmla="*/ 175 w 877"/>
              <a:gd name="T83" fmla="*/ 1359 h 1500"/>
              <a:gd name="T84" fmla="*/ 386 w 877"/>
              <a:gd name="T85" fmla="*/ 1325 h 1500"/>
              <a:gd name="T86" fmla="*/ 420 w 877"/>
              <a:gd name="T87" fmla="*/ 1291 h 1500"/>
              <a:gd name="T88" fmla="*/ 455 w 877"/>
              <a:gd name="T89" fmla="*/ 1325 h 1500"/>
              <a:gd name="T90" fmla="*/ 491 w 877"/>
              <a:gd name="T91" fmla="*/ 1429 h 1500"/>
              <a:gd name="T92" fmla="*/ 561 w 877"/>
              <a:gd name="T93" fmla="*/ 1464 h 1500"/>
              <a:gd name="T94" fmla="*/ 595 w 877"/>
              <a:gd name="T95" fmla="*/ 1464 h 1500"/>
              <a:gd name="T96" fmla="*/ 666 w 877"/>
              <a:gd name="T97" fmla="*/ 1464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77" h="1500">
                <a:moveTo>
                  <a:pt x="736" y="1429"/>
                </a:moveTo>
                <a:lnTo>
                  <a:pt x="736" y="1395"/>
                </a:lnTo>
                <a:lnTo>
                  <a:pt x="736" y="1325"/>
                </a:lnTo>
                <a:lnTo>
                  <a:pt x="771" y="1291"/>
                </a:lnTo>
                <a:lnTo>
                  <a:pt x="842" y="1255"/>
                </a:lnTo>
                <a:lnTo>
                  <a:pt x="842" y="1186"/>
                </a:lnTo>
                <a:lnTo>
                  <a:pt x="876" y="1116"/>
                </a:lnTo>
                <a:lnTo>
                  <a:pt x="842" y="1045"/>
                </a:lnTo>
                <a:lnTo>
                  <a:pt x="842" y="1012"/>
                </a:lnTo>
                <a:lnTo>
                  <a:pt x="805" y="978"/>
                </a:lnTo>
                <a:lnTo>
                  <a:pt x="842" y="907"/>
                </a:lnTo>
                <a:lnTo>
                  <a:pt x="805" y="838"/>
                </a:lnTo>
                <a:lnTo>
                  <a:pt x="805" y="802"/>
                </a:lnTo>
                <a:lnTo>
                  <a:pt x="736" y="732"/>
                </a:lnTo>
                <a:lnTo>
                  <a:pt x="701" y="698"/>
                </a:lnTo>
                <a:lnTo>
                  <a:pt x="701" y="664"/>
                </a:lnTo>
                <a:lnTo>
                  <a:pt x="701" y="628"/>
                </a:lnTo>
                <a:lnTo>
                  <a:pt x="701" y="594"/>
                </a:lnTo>
                <a:lnTo>
                  <a:pt x="666" y="558"/>
                </a:lnTo>
                <a:lnTo>
                  <a:pt x="631" y="558"/>
                </a:lnTo>
                <a:lnTo>
                  <a:pt x="595" y="489"/>
                </a:lnTo>
                <a:lnTo>
                  <a:pt x="561" y="454"/>
                </a:lnTo>
                <a:lnTo>
                  <a:pt x="561" y="419"/>
                </a:lnTo>
                <a:lnTo>
                  <a:pt x="595" y="419"/>
                </a:lnTo>
                <a:lnTo>
                  <a:pt x="595" y="384"/>
                </a:lnTo>
                <a:lnTo>
                  <a:pt x="631" y="348"/>
                </a:lnTo>
                <a:lnTo>
                  <a:pt x="595" y="315"/>
                </a:lnTo>
                <a:lnTo>
                  <a:pt x="595" y="244"/>
                </a:lnTo>
                <a:lnTo>
                  <a:pt x="595" y="210"/>
                </a:lnTo>
                <a:lnTo>
                  <a:pt x="561" y="141"/>
                </a:lnTo>
                <a:lnTo>
                  <a:pt x="491" y="175"/>
                </a:lnTo>
                <a:lnTo>
                  <a:pt x="455" y="175"/>
                </a:lnTo>
                <a:lnTo>
                  <a:pt x="420" y="141"/>
                </a:lnTo>
                <a:lnTo>
                  <a:pt x="386" y="141"/>
                </a:lnTo>
                <a:lnTo>
                  <a:pt x="350" y="175"/>
                </a:lnTo>
                <a:lnTo>
                  <a:pt x="350" y="210"/>
                </a:lnTo>
                <a:lnTo>
                  <a:pt x="350" y="244"/>
                </a:lnTo>
                <a:lnTo>
                  <a:pt x="315" y="244"/>
                </a:lnTo>
                <a:lnTo>
                  <a:pt x="315" y="210"/>
                </a:lnTo>
                <a:lnTo>
                  <a:pt x="281" y="210"/>
                </a:lnTo>
                <a:lnTo>
                  <a:pt x="281" y="141"/>
                </a:lnTo>
                <a:lnTo>
                  <a:pt x="281" y="105"/>
                </a:lnTo>
                <a:lnTo>
                  <a:pt x="315" y="105"/>
                </a:lnTo>
                <a:lnTo>
                  <a:pt x="315" y="71"/>
                </a:lnTo>
                <a:lnTo>
                  <a:pt x="386" y="35"/>
                </a:lnTo>
                <a:lnTo>
                  <a:pt x="350" y="35"/>
                </a:lnTo>
                <a:lnTo>
                  <a:pt x="350" y="0"/>
                </a:lnTo>
                <a:lnTo>
                  <a:pt x="315" y="0"/>
                </a:lnTo>
                <a:lnTo>
                  <a:pt x="281" y="0"/>
                </a:lnTo>
                <a:lnTo>
                  <a:pt x="244" y="0"/>
                </a:lnTo>
                <a:lnTo>
                  <a:pt x="211" y="0"/>
                </a:lnTo>
                <a:lnTo>
                  <a:pt x="175" y="0"/>
                </a:lnTo>
                <a:lnTo>
                  <a:pt x="175" y="35"/>
                </a:lnTo>
                <a:lnTo>
                  <a:pt x="140" y="35"/>
                </a:lnTo>
                <a:lnTo>
                  <a:pt x="140" y="71"/>
                </a:lnTo>
                <a:lnTo>
                  <a:pt x="104" y="71"/>
                </a:lnTo>
                <a:lnTo>
                  <a:pt x="70" y="71"/>
                </a:lnTo>
                <a:lnTo>
                  <a:pt x="34" y="105"/>
                </a:lnTo>
                <a:lnTo>
                  <a:pt x="70" y="105"/>
                </a:lnTo>
                <a:lnTo>
                  <a:pt x="0" y="315"/>
                </a:lnTo>
                <a:lnTo>
                  <a:pt x="34" y="384"/>
                </a:lnTo>
                <a:lnTo>
                  <a:pt x="70" y="419"/>
                </a:lnTo>
                <a:lnTo>
                  <a:pt x="70" y="454"/>
                </a:lnTo>
                <a:lnTo>
                  <a:pt x="104" y="454"/>
                </a:lnTo>
                <a:lnTo>
                  <a:pt x="175" y="523"/>
                </a:lnTo>
                <a:lnTo>
                  <a:pt x="244" y="558"/>
                </a:lnTo>
                <a:lnTo>
                  <a:pt x="244" y="594"/>
                </a:lnTo>
                <a:lnTo>
                  <a:pt x="244" y="628"/>
                </a:lnTo>
                <a:lnTo>
                  <a:pt x="244" y="698"/>
                </a:lnTo>
                <a:lnTo>
                  <a:pt x="281" y="732"/>
                </a:lnTo>
                <a:lnTo>
                  <a:pt x="315" y="802"/>
                </a:lnTo>
                <a:lnTo>
                  <a:pt x="315" y="838"/>
                </a:lnTo>
                <a:lnTo>
                  <a:pt x="350" y="872"/>
                </a:lnTo>
                <a:lnTo>
                  <a:pt x="386" y="907"/>
                </a:lnTo>
                <a:lnTo>
                  <a:pt x="350" y="907"/>
                </a:lnTo>
                <a:lnTo>
                  <a:pt x="315" y="941"/>
                </a:lnTo>
                <a:lnTo>
                  <a:pt x="281" y="978"/>
                </a:lnTo>
                <a:lnTo>
                  <a:pt x="244" y="1012"/>
                </a:lnTo>
                <a:lnTo>
                  <a:pt x="244" y="1045"/>
                </a:lnTo>
                <a:lnTo>
                  <a:pt x="244" y="1116"/>
                </a:lnTo>
                <a:lnTo>
                  <a:pt x="211" y="1151"/>
                </a:lnTo>
                <a:lnTo>
                  <a:pt x="175" y="1186"/>
                </a:lnTo>
                <a:lnTo>
                  <a:pt x="175" y="1325"/>
                </a:lnTo>
                <a:lnTo>
                  <a:pt x="175" y="1359"/>
                </a:lnTo>
                <a:lnTo>
                  <a:pt x="350" y="1395"/>
                </a:lnTo>
                <a:lnTo>
                  <a:pt x="386" y="1325"/>
                </a:lnTo>
                <a:lnTo>
                  <a:pt x="386" y="1255"/>
                </a:lnTo>
                <a:lnTo>
                  <a:pt x="420" y="1291"/>
                </a:lnTo>
                <a:lnTo>
                  <a:pt x="455" y="1291"/>
                </a:lnTo>
                <a:lnTo>
                  <a:pt x="455" y="1325"/>
                </a:lnTo>
                <a:lnTo>
                  <a:pt x="455" y="1359"/>
                </a:lnTo>
                <a:lnTo>
                  <a:pt x="491" y="1429"/>
                </a:lnTo>
                <a:lnTo>
                  <a:pt x="526" y="1464"/>
                </a:lnTo>
                <a:lnTo>
                  <a:pt x="561" y="1464"/>
                </a:lnTo>
                <a:lnTo>
                  <a:pt x="561" y="1499"/>
                </a:lnTo>
                <a:lnTo>
                  <a:pt x="595" y="1464"/>
                </a:lnTo>
                <a:lnTo>
                  <a:pt x="631" y="1464"/>
                </a:lnTo>
                <a:lnTo>
                  <a:pt x="666" y="1464"/>
                </a:lnTo>
                <a:lnTo>
                  <a:pt x="736" y="142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17" name="Freeform 45"/>
          <p:cNvSpPr>
            <a:spLocks noChangeArrowheads="1"/>
          </p:cNvSpPr>
          <p:nvPr/>
        </p:nvSpPr>
        <p:spPr bwMode="auto">
          <a:xfrm>
            <a:off x="1395413" y="3649663"/>
            <a:ext cx="404812" cy="777875"/>
          </a:xfrm>
          <a:custGeom>
            <a:avLst/>
            <a:gdLst>
              <a:gd name="T0" fmla="*/ 735 w 1123"/>
              <a:gd name="T1" fmla="*/ 1674 h 2162"/>
              <a:gd name="T2" fmla="*/ 701 w 1123"/>
              <a:gd name="T3" fmla="*/ 1603 h 2162"/>
              <a:gd name="T4" fmla="*/ 701 w 1123"/>
              <a:gd name="T5" fmla="*/ 1534 h 2162"/>
              <a:gd name="T6" fmla="*/ 667 w 1123"/>
              <a:gd name="T7" fmla="*/ 1498 h 2162"/>
              <a:gd name="T8" fmla="*/ 561 w 1123"/>
              <a:gd name="T9" fmla="*/ 1464 h 2162"/>
              <a:gd name="T10" fmla="*/ 561 w 1123"/>
              <a:gd name="T11" fmla="*/ 1429 h 2162"/>
              <a:gd name="T12" fmla="*/ 596 w 1123"/>
              <a:gd name="T13" fmla="*/ 1359 h 2162"/>
              <a:gd name="T14" fmla="*/ 667 w 1123"/>
              <a:gd name="T15" fmla="*/ 1290 h 2162"/>
              <a:gd name="T16" fmla="*/ 701 w 1123"/>
              <a:gd name="T17" fmla="*/ 1255 h 2162"/>
              <a:gd name="T18" fmla="*/ 667 w 1123"/>
              <a:gd name="T19" fmla="*/ 1184 h 2162"/>
              <a:gd name="T20" fmla="*/ 596 w 1123"/>
              <a:gd name="T21" fmla="*/ 1184 h 2162"/>
              <a:gd name="T22" fmla="*/ 561 w 1123"/>
              <a:gd name="T23" fmla="*/ 1151 h 2162"/>
              <a:gd name="T24" fmla="*/ 525 w 1123"/>
              <a:gd name="T25" fmla="*/ 1080 h 2162"/>
              <a:gd name="T26" fmla="*/ 561 w 1123"/>
              <a:gd name="T27" fmla="*/ 941 h 2162"/>
              <a:gd name="T28" fmla="*/ 596 w 1123"/>
              <a:gd name="T29" fmla="*/ 871 h 2162"/>
              <a:gd name="T30" fmla="*/ 701 w 1123"/>
              <a:gd name="T31" fmla="*/ 871 h 2162"/>
              <a:gd name="T32" fmla="*/ 735 w 1123"/>
              <a:gd name="T33" fmla="*/ 837 h 2162"/>
              <a:gd name="T34" fmla="*/ 806 w 1123"/>
              <a:gd name="T35" fmla="*/ 801 h 2162"/>
              <a:gd name="T36" fmla="*/ 842 w 1123"/>
              <a:gd name="T37" fmla="*/ 837 h 2162"/>
              <a:gd name="T38" fmla="*/ 912 w 1123"/>
              <a:gd name="T39" fmla="*/ 871 h 2162"/>
              <a:gd name="T40" fmla="*/ 982 w 1123"/>
              <a:gd name="T41" fmla="*/ 941 h 2162"/>
              <a:gd name="T42" fmla="*/ 1017 w 1123"/>
              <a:gd name="T43" fmla="*/ 906 h 2162"/>
              <a:gd name="T44" fmla="*/ 1051 w 1123"/>
              <a:gd name="T45" fmla="*/ 801 h 2162"/>
              <a:gd name="T46" fmla="*/ 1122 w 1123"/>
              <a:gd name="T47" fmla="*/ 732 h 2162"/>
              <a:gd name="T48" fmla="*/ 1086 w 1123"/>
              <a:gd name="T49" fmla="*/ 662 h 2162"/>
              <a:gd name="T50" fmla="*/ 1051 w 1123"/>
              <a:gd name="T51" fmla="*/ 628 h 2162"/>
              <a:gd name="T52" fmla="*/ 1017 w 1123"/>
              <a:gd name="T53" fmla="*/ 593 h 2162"/>
              <a:gd name="T54" fmla="*/ 1017 w 1123"/>
              <a:gd name="T55" fmla="*/ 523 h 2162"/>
              <a:gd name="T56" fmla="*/ 982 w 1123"/>
              <a:gd name="T57" fmla="*/ 487 h 2162"/>
              <a:gd name="T58" fmla="*/ 946 w 1123"/>
              <a:gd name="T59" fmla="*/ 419 h 2162"/>
              <a:gd name="T60" fmla="*/ 946 w 1123"/>
              <a:gd name="T61" fmla="*/ 244 h 2162"/>
              <a:gd name="T62" fmla="*/ 912 w 1123"/>
              <a:gd name="T63" fmla="*/ 174 h 2162"/>
              <a:gd name="T64" fmla="*/ 735 w 1123"/>
              <a:gd name="T65" fmla="*/ 174 h 2162"/>
              <a:gd name="T66" fmla="*/ 667 w 1123"/>
              <a:gd name="T67" fmla="*/ 174 h 2162"/>
              <a:gd name="T68" fmla="*/ 631 w 1123"/>
              <a:gd name="T69" fmla="*/ 140 h 2162"/>
              <a:gd name="T70" fmla="*/ 596 w 1123"/>
              <a:gd name="T71" fmla="*/ 105 h 2162"/>
              <a:gd name="T72" fmla="*/ 420 w 1123"/>
              <a:gd name="T73" fmla="*/ 140 h 2162"/>
              <a:gd name="T74" fmla="*/ 385 w 1123"/>
              <a:gd name="T75" fmla="*/ 105 h 2162"/>
              <a:gd name="T76" fmla="*/ 350 w 1123"/>
              <a:gd name="T77" fmla="*/ 70 h 2162"/>
              <a:gd name="T78" fmla="*/ 316 w 1123"/>
              <a:gd name="T79" fmla="*/ 0 h 2162"/>
              <a:gd name="T80" fmla="*/ 245 w 1123"/>
              <a:gd name="T81" fmla="*/ 70 h 2162"/>
              <a:gd name="T82" fmla="*/ 211 w 1123"/>
              <a:gd name="T83" fmla="*/ 140 h 2162"/>
              <a:gd name="T84" fmla="*/ 211 w 1123"/>
              <a:gd name="T85" fmla="*/ 314 h 2162"/>
              <a:gd name="T86" fmla="*/ 174 w 1123"/>
              <a:gd name="T87" fmla="*/ 487 h 2162"/>
              <a:gd name="T88" fmla="*/ 141 w 1123"/>
              <a:gd name="T89" fmla="*/ 628 h 2162"/>
              <a:gd name="T90" fmla="*/ 105 w 1123"/>
              <a:gd name="T91" fmla="*/ 801 h 2162"/>
              <a:gd name="T92" fmla="*/ 70 w 1123"/>
              <a:gd name="T93" fmla="*/ 1045 h 2162"/>
              <a:gd name="T94" fmla="*/ 34 w 1123"/>
              <a:gd name="T95" fmla="*/ 1184 h 2162"/>
              <a:gd name="T96" fmla="*/ 0 w 1123"/>
              <a:gd name="T97" fmla="*/ 1290 h 2162"/>
              <a:gd name="T98" fmla="*/ 34 w 1123"/>
              <a:gd name="T99" fmla="*/ 1534 h 2162"/>
              <a:gd name="T100" fmla="*/ 105 w 1123"/>
              <a:gd name="T101" fmla="*/ 1742 h 2162"/>
              <a:gd name="T102" fmla="*/ 211 w 1123"/>
              <a:gd name="T103" fmla="*/ 1987 h 2162"/>
              <a:gd name="T104" fmla="*/ 316 w 1123"/>
              <a:gd name="T105" fmla="*/ 2126 h 2162"/>
              <a:gd name="T106" fmla="*/ 385 w 1123"/>
              <a:gd name="T107" fmla="*/ 2161 h 2162"/>
              <a:gd name="T108" fmla="*/ 456 w 1123"/>
              <a:gd name="T109" fmla="*/ 2161 h 2162"/>
              <a:gd name="T110" fmla="*/ 491 w 1123"/>
              <a:gd name="T111" fmla="*/ 2091 h 2162"/>
              <a:gd name="T112" fmla="*/ 525 w 1123"/>
              <a:gd name="T113" fmla="*/ 2056 h 2162"/>
              <a:gd name="T114" fmla="*/ 561 w 1123"/>
              <a:gd name="T115" fmla="*/ 1952 h 2162"/>
              <a:gd name="T116" fmla="*/ 596 w 1123"/>
              <a:gd name="T117" fmla="*/ 1917 h 2162"/>
              <a:gd name="T118" fmla="*/ 631 w 1123"/>
              <a:gd name="T119" fmla="*/ 1881 h 2162"/>
              <a:gd name="T120" fmla="*/ 667 w 1123"/>
              <a:gd name="T121" fmla="*/ 1812 h 2162"/>
              <a:gd name="T122" fmla="*/ 701 w 1123"/>
              <a:gd name="T123" fmla="*/ 1742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23" h="2162">
                <a:moveTo>
                  <a:pt x="735" y="1707"/>
                </a:moveTo>
                <a:lnTo>
                  <a:pt x="735" y="1674"/>
                </a:lnTo>
                <a:lnTo>
                  <a:pt x="701" y="1638"/>
                </a:lnTo>
                <a:lnTo>
                  <a:pt x="701" y="1603"/>
                </a:lnTo>
                <a:lnTo>
                  <a:pt x="701" y="1568"/>
                </a:lnTo>
                <a:lnTo>
                  <a:pt x="701" y="1534"/>
                </a:lnTo>
                <a:lnTo>
                  <a:pt x="667" y="1534"/>
                </a:lnTo>
                <a:lnTo>
                  <a:pt x="667" y="1498"/>
                </a:lnTo>
                <a:lnTo>
                  <a:pt x="596" y="1498"/>
                </a:lnTo>
                <a:lnTo>
                  <a:pt x="561" y="1464"/>
                </a:lnTo>
                <a:lnTo>
                  <a:pt x="525" y="1464"/>
                </a:lnTo>
                <a:lnTo>
                  <a:pt x="561" y="1429"/>
                </a:lnTo>
                <a:lnTo>
                  <a:pt x="561" y="1394"/>
                </a:lnTo>
                <a:lnTo>
                  <a:pt x="596" y="1359"/>
                </a:lnTo>
                <a:lnTo>
                  <a:pt x="631" y="1325"/>
                </a:lnTo>
                <a:lnTo>
                  <a:pt x="667" y="1290"/>
                </a:lnTo>
                <a:lnTo>
                  <a:pt x="701" y="1290"/>
                </a:lnTo>
                <a:lnTo>
                  <a:pt x="701" y="1255"/>
                </a:lnTo>
                <a:lnTo>
                  <a:pt x="735" y="1220"/>
                </a:lnTo>
                <a:lnTo>
                  <a:pt x="667" y="1184"/>
                </a:lnTo>
                <a:lnTo>
                  <a:pt x="631" y="1184"/>
                </a:lnTo>
                <a:lnTo>
                  <a:pt x="596" y="1184"/>
                </a:lnTo>
                <a:lnTo>
                  <a:pt x="596" y="1151"/>
                </a:lnTo>
                <a:lnTo>
                  <a:pt x="561" y="1151"/>
                </a:lnTo>
                <a:lnTo>
                  <a:pt x="525" y="1116"/>
                </a:lnTo>
                <a:lnTo>
                  <a:pt x="525" y="1080"/>
                </a:lnTo>
                <a:lnTo>
                  <a:pt x="525" y="977"/>
                </a:lnTo>
                <a:lnTo>
                  <a:pt x="561" y="941"/>
                </a:lnTo>
                <a:lnTo>
                  <a:pt x="596" y="906"/>
                </a:lnTo>
                <a:lnTo>
                  <a:pt x="596" y="871"/>
                </a:lnTo>
                <a:lnTo>
                  <a:pt x="667" y="871"/>
                </a:lnTo>
                <a:lnTo>
                  <a:pt x="701" y="871"/>
                </a:lnTo>
                <a:lnTo>
                  <a:pt x="735" y="871"/>
                </a:lnTo>
                <a:lnTo>
                  <a:pt x="735" y="837"/>
                </a:lnTo>
                <a:lnTo>
                  <a:pt x="772" y="837"/>
                </a:lnTo>
                <a:lnTo>
                  <a:pt x="806" y="801"/>
                </a:lnTo>
                <a:lnTo>
                  <a:pt x="806" y="837"/>
                </a:lnTo>
                <a:lnTo>
                  <a:pt x="842" y="837"/>
                </a:lnTo>
                <a:lnTo>
                  <a:pt x="876" y="871"/>
                </a:lnTo>
                <a:lnTo>
                  <a:pt x="912" y="871"/>
                </a:lnTo>
                <a:lnTo>
                  <a:pt x="946" y="906"/>
                </a:lnTo>
                <a:lnTo>
                  <a:pt x="982" y="941"/>
                </a:lnTo>
                <a:lnTo>
                  <a:pt x="1017" y="941"/>
                </a:lnTo>
                <a:lnTo>
                  <a:pt x="1017" y="906"/>
                </a:lnTo>
                <a:lnTo>
                  <a:pt x="1017" y="837"/>
                </a:lnTo>
                <a:lnTo>
                  <a:pt x="1051" y="801"/>
                </a:lnTo>
                <a:lnTo>
                  <a:pt x="1086" y="767"/>
                </a:lnTo>
                <a:lnTo>
                  <a:pt x="1122" y="732"/>
                </a:lnTo>
                <a:lnTo>
                  <a:pt x="1122" y="697"/>
                </a:lnTo>
                <a:lnTo>
                  <a:pt x="1086" y="662"/>
                </a:lnTo>
                <a:lnTo>
                  <a:pt x="1051" y="662"/>
                </a:lnTo>
                <a:lnTo>
                  <a:pt x="1051" y="628"/>
                </a:lnTo>
                <a:lnTo>
                  <a:pt x="1051" y="593"/>
                </a:lnTo>
                <a:lnTo>
                  <a:pt x="1017" y="593"/>
                </a:lnTo>
                <a:lnTo>
                  <a:pt x="1017" y="558"/>
                </a:lnTo>
                <a:lnTo>
                  <a:pt x="1017" y="523"/>
                </a:lnTo>
                <a:lnTo>
                  <a:pt x="982" y="523"/>
                </a:lnTo>
                <a:lnTo>
                  <a:pt x="982" y="487"/>
                </a:lnTo>
                <a:lnTo>
                  <a:pt x="946" y="454"/>
                </a:lnTo>
                <a:lnTo>
                  <a:pt x="946" y="419"/>
                </a:lnTo>
                <a:lnTo>
                  <a:pt x="946" y="348"/>
                </a:lnTo>
                <a:lnTo>
                  <a:pt x="946" y="244"/>
                </a:lnTo>
                <a:lnTo>
                  <a:pt x="946" y="210"/>
                </a:lnTo>
                <a:lnTo>
                  <a:pt x="912" y="174"/>
                </a:lnTo>
                <a:lnTo>
                  <a:pt x="912" y="140"/>
                </a:lnTo>
                <a:lnTo>
                  <a:pt x="735" y="174"/>
                </a:lnTo>
                <a:lnTo>
                  <a:pt x="701" y="174"/>
                </a:lnTo>
                <a:lnTo>
                  <a:pt x="667" y="174"/>
                </a:lnTo>
                <a:lnTo>
                  <a:pt x="667" y="140"/>
                </a:lnTo>
                <a:lnTo>
                  <a:pt x="631" y="140"/>
                </a:lnTo>
                <a:lnTo>
                  <a:pt x="631" y="105"/>
                </a:lnTo>
                <a:lnTo>
                  <a:pt x="596" y="105"/>
                </a:lnTo>
                <a:lnTo>
                  <a:pt x="525" y="140"/>
                </a:lnTo>
                <a:lnTo>
                  <a:pt x="420" y="140"/>
                </a:lnTo>
                <a:lnTo>
                  <a:pt x="385" y="140"/>
                </a:lnTo>
                <a:lnTo>
                  <a:pt x="385" y="105"/>
                </a:lnTo>
                <a:lnTo>
                  <a:pt x="385" y="70"/>
                </a:lnTo>
                <a:lnTo>
                  <a:pt x="350" y="70"/>
                </a:lnTo>
                <a:lnTo>
                  <a:pt x="350" y="35"/>
                </a:lnTo>
                <a:lnTo>
                  <a:pt x="316" y="0"/>
                </a:lnTo>
                <a:lnTo>
                  <a:pt x="281" y="35"/>
                </a:lnTo>
                <a:lnTo>
                  <a:pt x="245" y="70"/>
                </a:lnTo>
                <a:lnTo>
                  <a:pt x="211" y="105"/>
                </a:lnTo>
                <a:lnTo>
                  <a:pt x="211" y="140"/>
                </a:lnTo>
                <a:lnTo>
                  <a:pt x="211" y="244"/>
                </a:lnTo>
                <a:lnTo>
                  <a:pt x="211" y="314"/>
                </a:lnTo>
                <a:lnTo>
                  <a:pt x="174" y="419"/>
                </a:lnTo>
                <a:lnTo>
                  <a:pt x="174" y="487"/>
                </a:lnTo>
                <a:lnTo>
                  <a:pt x="141" y="558"/>
                </a:lnTo>
                <a:lnTo>
                  <a:pt x="141" y="628"/>
                </a:lnTo>
                <a:lnTo>
                  <a:pt x="105" y="697"/>
                </a:lnTo>
                <a:lnTo>
                  <a:pt x="105" y="801"/>
                </a:lnTo>
                <a:lnTo>
                  <a:pt x="70" y="977"/>
                </a:lnTo>
                <a:lnTo>
                  <a:pt x="70" y="1045"/>
                </a:lnTo>
                <a:lnTo>
                  <a:pt x="34" y="1116"/>
                </a:lnTo>
                <a:lnTo>
                  <a:pt x="34" y="1184"/>
                </a:lnTo>
                <a:lnTo>
                  <a:pt x="0" y="1220"/>
                </a:lnTo>
                <a:lnTo>
                  <a:pt x="0" y="1290"/>
                </a:lnTo>
                <a:lnTo>
                  <a:pt x="34" y="1359"/>
                </a:lnTo>
                <a:lnTo>
                  <a:pt x="34" y="1534"/>
                </a:lnTo>
                <a:lnTo>
                  <a:pt x="70" y="1603"/>
                </a:lnTo>
                <a:lnTo>
                  <a:pt x="105" y="1742"/>
                </a:lnTo>
                <a:lnTo>
                  <a:pt x="174" y="1881"/>
                </a:lnTo>
                <a:lnTo>
                  <a:pt x="211" y="1987"/>
                </a:lnTo>
                <a:lnTo>
                  <a:pt x="281" y="2056"/>
                </a:lnTo>
                <a:lnTo>
                  <a:pt x="316" y="2126"/>
                </a:lnTo>
                <a:lnTo>
                  <a:pt x="350" y="2161"/>
                </a:lnTo>
                <a:lnTo>
                  <a:pt x="385" y="2161"/>
                </a:lnTo>
                <a:lnTo>
                  <a:pt x="420" y="2161"/>
                </a:lnTo>
                <a:lnTo>
                  <a:pt x="456" y="2161"/>
                </a:lnTo>
                <a:lnTo>
                  <a:pt x="491" y="2126"/>
                </a:lnTo>
                <a:lnTo>
                  <a:pt x="491" y="2091"/>
                </a:lnTo>
                <a:lnTo>
                  <a:pt x="525" y="2091"/>
                </a:lnTo>
                <a:lnTo>
                  <a:pt x="525" y="2056"/>
                </a:lnTo>
                <a:lnTo>
                  <a:pt x="525" y="1987"/>
                </a:lnTo>
                <a:lnTo>
                  <a:pt x="561" y="1952"/>
                </a:lnTo>
                <a:lnTo>
                  <a:pt x="561" y="1917"/>
                </a:lnTo>
                <a:lnTo>
                  <a:pt x="596" y="1917"/>
                </a:lnTo>
                <a:lnTo>
                  <a:pt x="631" y="1917"/>
                </a:lnTo>
                <a:lnTo>
                  <a:pt x="631" y="1881"/>
                </a:lnTo>
                <a:lnTo>
                  <a:pt x="667" y="1848"/>
                </a:lnTo>
                <a:lnTo>
                  <a:pt x="667" y="1812"/>
                </a:lnTo>
                <a:lnTo>
                  <a:pt x="701" y="1778"/>
                </a:lnTo>
                <a:lnTo>
                  <a:pt x="701" y="1742"/>
                </a:lnTo>
                <a:lnTo>
                  <a:pt x="735" y="1707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18" name="Freeform 46"/>
          <p:cNvSpPr>
            <a:spLocks noChangeArrowheads="1"/>
          </p:cNvSpPr>
          <p:nvPr/>
        </p:nvSpPr>
        <p:spPr bwMode="auto">
          <a:xfrm>
            <a:off x="1395413" y="3649663"/>
            <a:ext cx="404812" cy="777875"/>
          </a:xfrm>
          <a:custGeom>
            <a:avLst/>
            <a:gdLst>
              <a:gd name="T0" fmla="*/ 735 w 1123"/>
              <a:gd name="T1" fmla="*/ 1674 h 2162"/>
              <a:gd name="T2" fmla="*/ 701 w 1123"/>
              <a:gd name="T3" fmla="*/ 1603 h 2162"/>
              <a:gd name="T4" fmla="*/ 701 w 1123"/>
              <a:gd name="T5" fmla="*/ 1534 h 2162"/>
              <a:gd name="T6" fmla="*/ 667 w 1123"/>
              <a:gd name="T7" fmla="*/ 1498 h 2162"/>
              <a:gd name="T8" fmla="*/ 561 w 1123"/>
              <a:gd name="T9" fmla="*/ 1464 h 2162"/>
              <a:gd name="T10" fmla="*/ 561 w 1123"/>
              <a:gd name="T11" fmla="*/ 1429 h 2162"/>
              <a:gd name="T12" fmla="*/ 596 w 1123"/>
              <a:gd name="T13" fmla="*/ 1359 h 2162"/>
              <a:gd name="T14" fmla="*/ 667 w 1123"/>
              <a:gd name="T15" fmla="*/ 1290 h 2162"/>
              <a:gd name="T16" fmla="*/ 701 w 1123"/>
              <a:gd name="T17" fmla="*/ 1255 h 2162"/>
              <a:gd name="T18" fmla="*/ 667 w 1123"/>
              <a:gd name="T19" fmla="*/ 1184 h 2162"/>
              <a:gd name="T20" fmla="*/ 596 w 1123"/>
              <a:gd name="T21" fmla="*/ 1184 h 2162"/>
              <a:gd name="T22" fmla="*/ 561 w 1123"/>
              <a:gd name="T23" fmla="*/ 1151 h 2162"/>
              <a:gd name="T24" fmla="*/ 525 w 1123"/>
              <a:gd name="T25" fmla="*/ 1080 h 2162"/>
              <a:gd name="T26" fmla="*/ 561 w 1123"/>
              <a:gd name="T27" fmla="*/ 941 h 2162"/>
              <a:gd name="T28" fmla="*/ 596 w 1123"/>
              <a:gd name="T29" fmla="*/ 871 h 2162"/>
              <a:gd name="T30" fmla="*/ 701 w 1123"/>
              <a:gd name="T31" fmla="*/ 871 h 2162"/>
              <a:gd name="T32" fmla="*/ 735 w 1123"/>
              <a:gd name="T33" fmla="*/ 837 h 2162"/>
              <a:gd name="T34" fmla="*/ 806 w 1123"/>
              <a:gd name="T35" fmla="*/ 801 h 2162"/>
              <a:gd name="T36" fmla="*/ 842 w 1123"/>
              <a:gd name="T37" fmla="*/ 837 h 2162"/>
              <a:gd name="T38" fmla="*/ 912 w 1123"/>
              <a:gd name="T39" fmla="*/ 871 h 2162"/>
              <a:gd name="T40" fmla="*/ 982 w 1123"/>
              <a:gd name="T41" fmla="*/ 941 h 2162"/>
              <a:gd name="T42" fmla="*/ 1017 w 1123"/>
              <a:gd name="T43" fmla="*/ 906 h 2162"/>
              <a:gd name="T44" fmla="*/ 1051 w 1123"/>
              <a:gd name="T45" fmla="*/ 801 h 2162"/>
              <a:gd name="T46" fmla="*/ 1122 w 1123"/>
              <a:gd name="T47" fmla="*/ 732 h 2162"/>
              <a:gd name="T48" fmla="*/ 1086 w 1123"/>
              <a:gd name="T49" fmla="*/ 662 h 2162"/>
              <a:gd name="T50" fmla="*/ 1051 w 1123"/>
              <a:gd name="T51" fmla="*/ 628 h 2162"/>
              <a:gd name="T52" fmla="*/ 1017 w 1123"/>
              <a:gd name="T53" fmla="*/ 593 h 2162"/>
              <a:gd name="T54" fmla="*/ 1017 w 1123"/>
              <a:gd name="T55" fmla="*/ 523 h 2162"/>
              <a:gd name="T56" fmla="*/ 982 w 1123"/>
              <a:gd name="T57" fmla="*/ 487 h 2162"/>
              <a:gd name="T58" fmla="*/ 946 w 1123"/>
              <a:gd name="T59" fmla="*/ 419 h 2162"/>
              <a:gd name="T60" fmla="*/ 946 w 1123"/>
              <a:gd name="T61" fmla="*/ 244 h 2162"/>
              <a:gd name="T62" fmla="*/ 912 w 1123"/>
              <a:gd name="T63" fmla="*/ 174 h 2162"/>
              <a:gd name="T64" fmla="*/ 735 w 1123"/>
              <a:gd name="T65" fmla="*/ 174 h 2162"/>
              <a:gd name="T66" fmla="*/ 667 w 1123"/>
              <a:gd name="T67" fmla="*/ 174 h 2162"/>
              <a:gd name="T68" fmla="*/ 631 w 1123"/>
              <a:gd name="T69" fmla="*/ 140 h 2162"/>
              <a:gd name="T70" fmla="*/ 596 w 1123"/>
              <a:gd name="T71" fmla="*/ 105 h 2162"/>
              <a:gd name="T72" fmla="*/ 420 w 1123"/>
              <a:gd name="T73" fmla="*/ 140 h 2162"/>
              <a:gd name="T74" fmla="*/ 385 w 1123"/>
              <a:gd name="T75" fmla="*/ 105 h 2162"/>
              <a:gd name="T76" fmla="*/ 350 w 1123"/>
              <a:gd name="T77" fmla="*/ 70 h 2162"/>
              <a:gd name="T78" fmla="*/ 316 w 1123"/>
              <a:gd name="T79" fmla="*/ 0 h 2162"/>
              <a:gd name="T80" fmla="*/ 245 w 1123"/>
              <a:gd name="T81" fmla="*/ 70 h 2162"/>
              <a:gd name="T82" fmla="*/ 211 w 1123"/>
              <a:gd name="T83" fmla="*/ 140 h 2162"/>
              <a:gd name="T84" fmla="*/ 211 w 1123"/>
              <a:gd name="T85" fmla="*/ 314 h 2162"/>
              <a:gd name="T86" fmla="*/ 174 w 1123"/>
              <a:gd name="T87" fmla="*/ 487 h 2162"/>
              <a:gd name="T88" fmla="*/ 141 w 1123"/>
              <a:gd name="T89" fmla="*/ 628 h 2162"/>
              <a:gd name="T90" fmla="*/ 105 w 1123"/>
              <a:gd name="T91" fmla="*/ 801 h 2162"/>
              <a:gd name="T92" fmla="*/ 70 w 1123"/>
              <a:gd name="T93" fmla="*/ 1045 h 2162"/>
              <a:gd name="T94" fmla="*/ 34 w 1123"/>
              <a:gd name="T95" fmla="*/ 1184 h 2162"/>
              <a:gd name="T96" fmla="*/ 0 w 1123"/>
              <a:gd name="T97" fmla="*/ 1290 h 2162"/>
              <a:gd name="T98" fmla="*/ 34 w 1123"/>
              <a:gd name="T99" fmla="*/ 1534 h 2162"/>
              <a:gd name="T100" fmla="*/ 105 w 1123"/>
              <a:gd name="T101" fmla="*/ 1742 h 2162"/>
              <a:gd name="T102" fmla="*/ 211 w 1123"/>
              <a:gd name="T103" fmla="*/ 1987 h 2162"/>
              <a:gd name="T104" fmla="*/ 316 w 1123"/>
              <a:gd name="T105" fmla="*/ 2126 h 2162"/>
              <a:gd name="T106" fmla="*/ 385 w 1123"/>
              <a:gd name="T107" fmla="*/ 2161 h 2162"/>
              <a:gd name="T108" fmla="*/ 456 w 1123"/>
              <a:gd name="T109" fmla="*/ 2161 h 2162"/>
              <a:gd name="T110" fmla="*/ 491 w 1123"/>
              <a:gd name="T111" fmla="*/ 2091 h 2162"/>
              <a:gd name="T112" fmla="*/ 525 w 1123"/>
              <a:gd name="T113" fmla="*/ 2056 h 2162"/>
              <a:gd name="T114" fmla="*/ 561 w 1123"/>
              <a:gd name="T115" fmla="*/ 1952 h 2162"/>
              <a:gd name="T116" fmla="*/ 596 w 1123"/>
              <a:gd name="T117" fmla="*/ 1917 h 2162"/>
              <a:gd name="T118" fmla="*/ 631 w 1123"/>
              <a:gd name="T119" fmla="*/ 1881 h 2162"/>
              <a:gd name="T120" fmla="*/ 667 w 1123"/>
              <a:gd name="T121" fmla="*/ 1812 h 2162"/>
              <a:gd name="T122" fmla="*/ 701 w 1123"/>
              <a:gd name="T123" fmla="*/ 1742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23" h="2162">
                <a:moveTo>
                  <a:pt x="735" y="1707"/>
                </a:moveTo>
                <a:lnTo>
                  <a:pt x="735" y="1674"/>
                </a:lnTo>
                <a:lnTo>
                  <a:pt x="701" y="1638"/>
                </a:lnTo>
                <a:lnTo>
                  <a:pt x="701" y="1603"/>
                </a:lnTo>
                <a:lnTo>
                  <a:pt x="701" y="1568"/>
                </a:lnTo>
                <a:lnTo>
                  <a:pt x="701" y="1534"/>
                </a:lnTo>
                <a:lnTo>
                  <a:pt x="667" y="1534"/>
                </a:lnTo>
                <a:lnTo>
                  <a:pt x="667" y="1498"/>
                </a:lnTo>
                <a:lnTo>
                  <a:pt x="596" y="1498"/>
                </a:lnTo>
                <a:lnTo>
                  <a:pt x="561" y="1464"/>
                </a:lnTo>
                <a:lnTo>
                  <a:pt x="525" y="1464"/>
                </a:lnTo>
                <a:lnTo>
                  <a:pt x="561" y="1429"/>
                </a:lnTo>
                <a:lnTo>
                  <a:pt x="561" y="1394"/>
                </a:lnTo>
                <a:lnTo>
                  <a:pt x="596" y="1359"/>
                </a:lnTo>
                <a:lnTo>
                  <a:pt x="631" y="1325"/>
                </a:lnTo>
                <a:lnTo>
                  <a:pt x="667" y="1290"/>
                </a:lnTo>
                <a:lnTo>
                  <a:pt x="701" y="1290"/>
                </a:lnTo>
                <a:lnTo>
                  <a:pt x="701" y="1255"/>
                </a:lnTo>
                <a:lnTo>
                  <a:pt x="735" y="1220"/>
                </a:lnTo>
                <a:lnTo>
                  <a:pt x="667" y="1184"/>
                </a:lnTo>
                <a:lnTo>
                  <a:pt x="631" y="1184"/>
                </a:lnTo>
                <a:lnTo>
                  <a:pt x="596" y="1184"/>
                </a:lnTo>
                <a:lnTo>
                  <a:pt x="596" y="1151"/>
                </a:lnTo>
                <a:lnTo>
                  <a:pt x="561" y="1151"/>
                </a:lnTo>
                <a:lnTo>
                  <a:pt x="525" y="1116"/>
                </a:lnTo>
                <a:lnTo>
                  <a:pt x="525" y="1080"/>
                </a:lnTo>
                <a:lnTo>
                  <a:pt x="525" y="977"/>
                </a:lnTo>
                <a:lnTo>
                  <a:pt x="561" y="941"/>
                </a:lnTo>
                <a:lnTo>
                  <a:pt x="596" y="906"/>
                </a:lnTo>
                <a:lnTo>
                  <a:pt x="596" y="871"/>
                </a:lnTo>
                <a:lnTo>
                  <a:pt x="667" y="871"/>
                </a:lnTo>
                <a:lnTo>
                  <a:pt x="701" y="871"/>
                </a:lnTo>
                <a:lnTo>
                  <a:pt x="735" y="871"/>
                </a:lnTo>
                <a:lnTo>
                  <a:pt x="735" y="837"/>
                </a:lnTo>
                <a:lnTo>
                  <a:pt x="772" y="837"/>
                </a:lnTo>
                <a:lnTo>
                  <a:pt x="806" y="801"/>
                </a:lnTo>
                <a:lnTo>
                  <a:pt x="806" y="837"/>
                </a:lnTo>
                <a:lnTo>
                  <a:pt x="842" y="837"/>
                </a:lnTo>
                <a:lnTo>
                  <a:pt x="876" y="871"/>
                </a:lnTo>
                <a:lnTo>
                  <a:pt x="912" y="871"/>
                </a:lnTo>
                <a:lnTo>
                  <a:pt x="946" y="906"/>
                </a:lnTo>
                <a:lnTo>
                  <a:pt x="982" y="941"/>
                </a:lnTo>
                <a:lnTo>
                  <a:pt x="1017" y="941"/>
                </a:lnTo>
                <a:lnTo>
                  <a:pt x="1017" y="906"/>
                </a:lnTo>
                <a:lnTo>
                  <a:pt x="1017" y="837"/>
                </a:lnTo>
                <a:lnTo>
                  <a:pt x="1051" y="801"/>
                </a:lnTo>
                <a:lnTo>
                  <a:pt x="1086" y="767"/>
                </a:lnTo>
                <a:lnTo>
                  <a:pt x="1122" y="732"/>
                </a:lnTo>
                <a:lnTo>
                  <a:pt x="1122" y="697"/>
                </a:lnTo>
                <a:lnTo>
                  <a:pt x="1086" y="662"/>
                </a:lnTo>
                <a:lnTo>
                  <a:pt x="1051" y="662"/>
                </a:lnTo>
                <a:lnTo>
                  <a:pt x="1051" y="628"/>
                </a:lnTo>
                <a:lnTo>
                  <a:pt x="1051" y="593"/>
                </a:lnTo>
                <a:lnTo>
                  <a:pt x="1017" y="593"/>
                </a:lnTo>
                <a:lnTo>
                  <a:pt x="1017" y="558"/>
                </a:lnTo>
                <a:lnTo>
                  <a:pt x="1017" y="523"/>
                </a:lnTo>
                <a:lnTo>
                  <a:pt x="982" y="523"/>
                </a:lnTo>
                <a:lnTo>
                  <a:pt x="982" y="487"/>
                </a:lnTo>
                <a:lnTo>
                  <a:pt x="946" y="454"/>
                </a:lnTo>
                <a:lnTo>
                  <a:pt x="946" y="419"/>
                </a:lnTo>
                <a:lnTo>
                  <a:pt x="946" y="348"/>
                </a:lnTo>
                <a:lnTo>
                  <a:pt x="946" y="244"/>
                </a:lnTo>
                <a:lnTo>
                  <a:pt x="946" y="210"/>
                </a:lnTo>
                <a:lnTo>
                  <a:pt x="912" y="174"/>
                </a:lnTo>
                <a:lnTo>
                  <a:pt x="912" y="140"/>
                </a:lnTo>
                <a:lnTo>
                  <a:pt x="735" y="174"/>
                </a:lnTo>
                <a:lnTo>
                  <a:pt x="701" y="174"/>
                </a:lnTo>
                <a:lnTo>
                  <a:pt x="667" y="174"/>
                </a:lnTo>
                <a:lnTo>
                  <a:pt x="667" y="140"/>
                </a:lnTo>
                <a:lnTo>
                  <a:pt x="631" y="140"/>
                </a:lnTo>
                <a:lnTo>
                  <a:pt x="631" y="105"/>
                </a:lnTo>
                <a:lnTo>
                  <a:pt x="596" y="105"/>
                </a:lnTo>
                <a:lnTo>
                  <a:pt x="525" y="140"/>
                </a:lnTo>
                <a:lnTo>
                  <a:pt x="420" y="140"/>
                </a:lnTo>
                <a:lnTo>
                  <a:pt x="385" y="140"/>
                </a:lnTo>
                <a:lnTo>
                  <a:pt x="385" y="105"/>
                </a:lnTo>
                <a:lnTo>
                  <a:pt x="385" y="70"/>
                </a:lnTo>
                <a:lnTo>
                  <a:pt x="350" y="70"/>
                </a:lnTo>
                <a:lnTo>
                  <a:pt x="350" y="35"/>
                </a:lnTo>
                <a:lnTo>
                  <a:pt x="316" y="0"/>
                </a:lnTo>
                <a:lnTo>
                  <a:pt x="281" y="35"/>
                </a:lnTo>
                <a:lnTo>
                  <a:pt x="245" y="70"/>
                </a:lnTo>
                <a:lnTo>
                  <a:pt x="211" y="105"/>
                </a:lnTo>
                <a:lnTo>
                  <a:pt x="211" y="140"/>
                </a:lnTo>
                <a:lnTo>
                  <a:pt x="211" y="244"/>
                </a:lnTo>
                <a:lnTo>
                  <a:pt x="211" y="314"/>
                </a:lnTo>
                <a:lnTo>
                  <a:pt x="174" y="419"/>
                </a:lnTo>
                <a:lnTo>
                  <a:pt x="174" y="487"/>
                </a:lnTo>
                <a:lnTo>
                  <a:pt x="141" y="558"/>
                </a:lnTo>
                <a:lnTo>
                  <a:pt x="141" y="628"/>
                </a:lnTo>
                <a:lnTo>
                  <a:pt x="105" y="697"/>
                </a:lnTo>
                <a:lnTo>
                  <a:pt x="105" y="801"/>
                </a:lnTo>
                <a:lnTo>
                  <a:pt x="70" y="977"/>
                </a:lnTo>
                <a:lnTo>
                  <a:pt x="70" y="1045"/>
                </a:lnTo>
                <a:lnTo>
                  <a:pt x="34" y="1116"/>
                </a:lnTo>
                <a:lnTo>
                  <a:pt x="34" y="1184"/>
                </a:lnTo>
                <a:lnTo>
                  <a:pt x="0" y="1220"/>
                </a:lnTo>
                <a:lnTo>
                  <a:pt x="0" y="1290"/>
                </a:lnTo>
                <a:lnTo>
                  <a:pt x="34" y="1359"/>
                </a:lnTo>
                <a:lnTo>
                  <a:pt x="34" y="1534"/>
                </a:lnTo>
                <a:lnTo>
                  <a:pt x="70" y="1603"/>
                </a:lnTo>
                <a:lnTo>
                  <a:pt x="105" y="1742"/>
                </a:lnTo>
                <a:lnTo>
                  <a:pt x="174" y="1881"/>
                </a:lnTo>
                <a:lnTo>
                  <a:pt x="211" y="1987"/>
                </a:lnTo>
                <a:lnTo>
                  <a:pt x="281" y="2056"/>
                </a:lnTo>
                <a:lnTo>
                  <a:pt x="316" y="2126"/>
                </a:lnTo>
                <a:lnTo>
                  <a:pt x="350" y="2161"/>
                </a:lnTo>
                <a:lnTo>
                  <a:pt x="385" y="2161"/>
                </a:lnTo>
                <a:lnTo>
                  <a:pt x="420" y="2161"/>
                </a:lnTo>
                <a:lnTo>
                  <a:pt x="456" y="2161"/>
                </a:lnTo>
                <a:lnTo>
                  <a:pt x="491" y="2126"/>
                </a:lnTo>
                <a:lnTo>
                  <a:pt x="491" y="2091"/>
                </a:lnTo>
                <a:lnTo>
                  <a:pt x="525" y="2091"/>
                </a:lnTo>
                <a:lnTo>
                  <a:pt x="525" y="2056"/>
                </a:lnTo>
                <a:lnTo>
                  <a:pt x="525" y="1987"/>
                </a:lnTo>
                <a:lnTo>
                  <a:pt x="561" y="1952"/>
                </a:lnTo>
                <a:lnTo>
                  <a:pt x="561" y="1917"/>
                </a:lnTo>
                <a:lnTo>
                  <a:pt x="596" y="1917"/>
                </a:lnTo>
                <a:lnTo>
                  <a:pt x="631" y="1917"/>
                </a:lnTo>
                <a:lnTo>
                  <a:pt x="631" y="1881"/>
                </a:lnTo>
                <a:lnTo>
                  <a:pt x="667" y="1848"/>
                </a:lnTo>
                <a:lnTo>
                  <a:pt x="667" y="1812"/>
                </a:lnTo>
                <a:lnTo>
                  <a:pt x="701" y="1778"/>
                </a:lnTo>
                <a:lnTo>
                  <a:pt x="701" y="1742"/>
                </a:lnTo>
                <a:lnTo>
                  <a:pt x="735" y="170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19" name="Freeform 47"/>
          <p:cNvSpPr>
            <a:spLocks noChangeArrowheads="1"/>
          </p:cNvSpPr>
          <p:nvPr/>
        </p:nvSpPr>
        <p:spPr bwMode="auto">
          <a:xfrm>
            <a:off x="1508125" y="3511550"/>
            <a:ext cx="227013" cy="201613"/>
          </a:xfrm>
          <a:custGeom>
            <a:avLst/>
            <a:gdLst>
              <a:gd name="T0" fmla="*/ 630 w 631"/>
              <a:gd name="T1" fmla="*/ 0 h 558"/>
              <a:gd name="T2" fmla="*/ 630 w 631"/>
              <a:gd name="T3" fmla="*/ 34 h 558"/>
              <a:gd name="T4" fmla="*/ 630 w 631"/>
              <a:gd name="T5" fmla="*/ 105 h 558"/>
              <a:gd name="T6" fmla="*/ 630 w 631"/>
              <a:gd name="T7" fmla="*/ 314 h 558"/>
              <a:gd name="T8" fmla="*/ 596 w 631"/>
              <a:gd name="T9" fmla="*/ 488 h 558"/>
              <a:gd name="T10" fmla="*/ 596 w 631"/>
              <a:gd name="T11" fmla="*/ 557 h 558"/>
              <a:gd name="T12" fmla="*/ 419 w 631"/>
              <a:gd name="T13" fmla="*/ 557 h 558"/>
              <a:gd name="T14" fmla="*/ 385 w 631"/>
              <a:gd name="T15" fmla="*/ 557 h 558"/>
              <a:gd name="T16" fmla="*/ 350 w 631"/>
              <a:gd name="T17" fmla="*/ 557 h 558"/>
              <a:gd name="T18" fmla="*/ 350 w 631"/>
              <a:gd name="T19" fmla="*/ 523 h 558"/>
              <a:gd name="T20" fmla="*/ 315 w 631"/>
              <a:gd name="T21" fmla="*/ 523 h 558"/>
              <a:gd name="T22" fmla="*/ 315 w 631"/>
              <a:gd name="T23" fmla="*/ 488 h 558"/>
              <a:gd name="T24" fmla="*/ 280 w 631"/>
              <a:gd name="T25" fmla="*/ 488 h 558"/>
              <a:gd name="T26" fmla="*/ 209 w 631"/>
              <a:gd name="T27" fmla="*/ 523 h 558"/>
              <a:gd name="T28" fmla="*/ 104 w 631"/>
              <a:gd name="T29" fmla="*/ 523 h 558"/>
              <a:gd name="T30" fmla="*/ 69 w 631"/>
              <a:gd name="T31" fmla="*/ 523 h 558"/>
              <a:gd name="T32" fmla="*/ 69 w 631"/>
              <a:gd name="T33" fmla="*/ 488 h 558"/>
              <a:gd name="T34" fmla="*/ 69 w 631"/>
              <a:gd name="T35" fmla="*/ 453 h 558"/>
              <a:gd name="T36" fmla="*/ 34 w 631"/>
              <a:gd name="T37" fmla="*/ 453 h 558"/>
              <a:gd name="T38" fmla="*/ 34 w 631"/>
              <a:gd name="T39" fmla="*/ 418 h 558"/>
              <a:gd name="T40" fmla="*/ 0 w 631"/>
              <a:gd name="T41" fmla="*/ 383 h 558"/>
              <a:gd name="T42" fmla="*/ 34 w 631"/>
              <a:gd name="T43" fmla="*/ 347 h 558"/>
              <a:gd name="T44" fmla="*/ 69 w 631"/>
              <a:gd name="T45" fmla="*/ 347 h 558"/>
              <a:gd name="T46" fmla="*/ 140 w 631"/>
              <a:gd name="T47" fmla="*/ 347 h 558"/>
              <a:gd name="T48" fmla="*/ 175 w 631"/>
              <a:gd name="T49" fmla="*/ 314 h 558"/>
              <a:gd name="T50" fmla="*/ 175 w 631"/>
              <a:gd name="T51" fmla="*/ 279 h 558"/>
              <a:gd name="T52" fmla="*/ 175 w 631"/>
              <a:gd name="T53" fmla="*/ 244 h 558"/>
              <a:gd name="T54" fmla="*/ 175 w 631"/>
              <a:gd name="T55" fmla="*/ 209 h 558"/>
              <a:gd name="T56" fmla="*/ 209 w 631"/>
              <a:gd name="T57" fmla="*/ 173 h 558"/>
              <a:gd name="T58" fmla="*/ 209 w 631"/>
              <a:gd name="T59" fmla="*/ 140 h 558"/>
              <a:gd name="T60" fmla="*/ 280 w 631"/>
              <a:gd name="T61" fmla="*/ 105 h 558"/>
              <a:gd name="T62" fmla="*/ 315 w 631"/>
              <a:gd name="T63" fmla="*/ 69 h 558"/>
              <a:gd name="T64" fmla="*/ 419 w 631"/>
              <a:gd name="T65" fmla="*/ 34 h 558"/>
              <a:gd name="T66" fmla="*/ 456 w 631"/>
              <a:gd name="T67" fmla="*/ 0 h 558"/>
              <a:gd name="T68" fmla="*/ 490 w 631"/>
              <a:gd name="T69" fmla="*/ 0 h 558"/>
              <a:gd name="T70" fmla="*/ 560 w 631"/>
              <a:gd name="T71" fmla="*/ 0 h 558"/>
              <a:gd name="T72" fmla="*/ 630 w 631"/>
              <a:gd name="T73" fmla="*/ 0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31" h="558">
                <a:moveTo>
                  <a:pt x="630" y="0"/>
                </a:moveTo>
                <a:lnTo>
                  <a:pt x="630" y="34"/>
                </a:lnTo>
                <a:lnTo>
                  <a:pt x="630" y="105"/>
                </a:lnTo>
                <a:lnTo>
                  <a:pt x="630" y="314"/>
                </a:lnTo>
                <a:lnTo>
                  <a:pt x="596" y="488"/>
                </a:lnTo>
                <a:lnTo>
                  <a:pt x="596" y="557"/>
                </a:lnTo>
                <a:lnTo>
                  <a:pt x="419" y="557"/>
                </a:lnTo>
                <a:lnTo>
                  <a:pt x="385" y="557"/>
                </a:lnTo>
                <a:lnTo>
                  <a:pt x="350" y="557"/>
                </a:lnTo>
                <a:lnTo>
                  <a:pt x="350" y="523"/>
                </a:lnTo>
                <a:lnTo>
                  <a:pt x="315" y="523"/>
                </a:lnTo>
                <a:lnTo>
                  <a:pt x="315" y="488"/>
                </a:lnTo>
                <a:lnTo>
                  <a:pt x="280" y="488"/>
                </a:lnTo>
                <a:lnTo>
                  <a:pt x="209" y="523"/>
                </a:lnTo>
                <a:lnTo>
                  <a:pt x="104" y="523"/>
                </a:lnTo>
                <a:lnTo>
                  <a:pt x="69" y="523"/>
                </a:lnTo>
                <a:lnTo>
                  <a:pt x="69" y="488"/>
                </a:lnTo>
                <a:lnTo>
                  <a:pt x="69" y="453"/>
                </a:lnTo>
                <a:lnTo>
                  <a:pt x="34" y="453"/>
                </a:lnTo>
                <a:lnTo>
                  <a:pt x="34" y="418"/>
                </a:lnTo>
                <a:lnTo>
                  <a:pt x="0" y="383"/>
                </a:lnTo>
                <a:lnTo>
                  <a:pt x="34" y="347"/>
                </a:lnTo>
                <a:lnTo>
                  <a:pt x="69" y="347"/>
                </a:lnTo>
                <a:lnTo>
                  <a:pt x="140" y="347"/>
                </a:lnTo>
                <a:lnTo>
                  <a:pt x="175" y="314"/>
                </a:lnTo>
                <a:lnTo>
                  <a:pt x="175" y="279"/>
                </a:lnTo>
                <a:lnTo>
                  <a:pt x="175" y="244"/>
                </a:lnTo>
                <a:lnTo>
                  <a:pt x="175" y="209"/>
                </a:lnTo>
                <a:lnTo>
                  <a:pt x="209" y="173"/>
                </a:lnTo>
                <a:lnTo>
                  <a:pt x="209" y="140"/>
                </a:lnTo>
                <a:lnTo>
                  <a:pt x="280" y="105"/>
                </a:lnTo>
                <a:lnTo>
                  <a:pt x="315" y="69"/>
                </a:lnTo>
                <a:lnTo>
                  <a:pt x="419" y="34"/>
                </a:lnTo>
                <a:lnTo>
                  <a:pt x="456" y="0"/>
                </a:lnTo>
                <a:lnTo>
                  <a:pt x="490" y="0"/>
                </a:lnTo>
                <a:lnTo>
                  <a:pt x="560" y="0"/>
                </a:lnTo>
                <a:lnTo>
                  <a:pt x="63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20" name="Freeform 48"/>
          <p:cNvSpPr>
            <a:spLocks noChangeArrowheads="1"/>
          </p:cNvSpPr>
          <p:nvPr/>
        </p:nvSpPr>
        <p:spPr bwMode="auto">
          <a:xfrm>
            <a:off x="1508125" y="3511550"/>
            <a:ext cx="227013" cy="201613"/>
          </a:xfrm>
          <a:custGeom>
            <a:avLst/>
            <a:gdLst>
              <a:gd name="T0" fmla="*/ 630 w 631"/>
              <a:gd name="T1" fmla="*/ 0 h 558"/>
              <a:gd name="T2" fmla="*/ 630 w 631"/>
              <a:gd name="T3" fmla="*/ 34 h 558"/>
              <a:gd name="T4" fmla="*/ 630 w 631"/>
              <a:gd name="T5" fmla="*/ 105 h 558"/>
              <a:gd name="T6" fmla="*/ 630 w 631"/>
              <a:gd name="T7" fmla="*/ 314 h 558"/>
              <a:gd name="T8" fmla="*/ 596 w 631"/>
              <a:gd name="T9" fmla="*/ 488 h 558"/>
              <a:gd name="T10" fmla="*/ 596 w 631"/>
              <a:gd name="T11" fmla="*/ 557 h 558"/>
              <a:gd name="T12" fmla="*/ 419 w 631"/>
              <a:gd name="T13" fmla="*/ 557 h 558"/>
              <a:gd name="T14" fmla="*/ 385 w 631"/>
              <a:gd name="T15" fmla="*/ 557 h 558"/>
              <a:gd name="T16" fmla="*/ 350 w 631"/>
              <a:gd name="T17" fmla="*/ 557 h 558"/>
              <a:gd name="T18" fmla="*/ 350 w 631"/>
              <a:gd name="T19" fmla="*/ 523 h 558"/>
              <a:gd name="T20" fmla="*/ 315 w 631"/>
              <a:gd name="T21" fmla="*/ 523 h 558"/>
              <a:gd name="T22" fmla="*/ 315 w 631"/>
              <a:gd name="T23" fmla="*/ 488 h 558"/>
              <a:gd name="T24" fmla="*/ 280 w 631"/>
              <a:gd name="T25" fmla="*/ 488 h 558"/>
              <a:gd name="T26" fmla="*/ 209 w 631"/>
              <a:gd name="T27" fmla="*/ 523 h 558"/>
              <a:gd name="T28" fmla="*/ 104 w 631"/>
              <a:gd name="T29" fmla="*/ 523 h 558"/>
              <a:gd name="T30" fmla="*/ 69 w 631"/>
              <a:gd name="T31" fmla="*/ 523 h 558"/>
              <a:gd name="T32" fmla="*/ 69 w 631"/>
              <a:gd name="T33" fmla="*/ 488 h 558"/>
              <a:gd name="T34" fmla="*/ 69 w 631"/>
              <a:gd name="T35" fmla="*/ 453 h 558"/>
              <a:gd name="T36" fmla="*/ 34 w 631"/>
              <a:gd name="T37" fmla="*/ 453 h 558"/>
              <a:gd name="T38" fmla="*/ 34 w 631"/>
              <a:gd name="T39" fmla="*/ 418 h 558"/>
              <a:gd name="T40" fmla="*/ 0 w 631"/>
              <a:gd name="T41" fmla="*/ 383 h 558"/>
              <a:gd name="T42" fmla="*/ 34 w 631"/>
              <a:gd name="T43" fmla="*/ 347 h 558"/>
              <a:gd name="T44" fmla="*/ 69 w 631"/>
              <a:gd name="T45" fmla="*/ 347 h 558"/>
              <a:gd name="T46" fmla="*/ 140 w 631"/>
              <a:gd name="T47" fmla="*/ 347 h 558"/>
              <a:gd name="T48" fmla="*/ 175 w 631"/>
              <a:gd name="T49" fmla="*/ 314 h 558"/>
              <a:gd name="T50" fmla="*/ 175 w 631"/>
              <a:gd name="T51" fmla="*/ 279 h 558"/>
              <a:gd name="T52" fmla="*/ 175 w 631"/>
              <a:gd name="T53" fmla="*/ 244 h 558"/>
              <a:gd name="T54" fmla="*/ 175 w 631"/>
              <a:gd name="T55" fmla="*/ 209 h 558"/>
              <a:gd name="T56" fmla="*/ 209 w 631"/>
              <a:gd name="T57" fmla="*/ 173 h 558"/>
              <a:gd name="T58" fmla="*/ 209 w 631"/>
              <a:gd name="T59" fmla="*/ 140 h 558"/>
              <a:gd name="T60" fmla="*/ 280 w 631"/>
              <a:gd name="T61" fmla="*/ 105 h 558"/>
              <a:gd name="T62" fmla="*/ 315 w 631"/>
              <a:gd name="T63" fmla="*/ 69 h 558"/>
              <a:gd name="T64" fmla="*/ 419 w 631"/>
              <a:gd name="T65" fmla="*/ 34 h 558"/>
              <a:gd name="T66" fmla="*/ 456 w 631"/>
              <a:gd name="T67" fmla="*/ 0 h 558"/>
              <a:gd name="T68" fmla="*/ 490 w 631"/>
              <a:gd name="T69" fmla="*/ 0 h 558"/>
              <a:gd name="T70" fmla="*/ 560 w 631"/>
              <a:gd name="T71" fmla="*/ 0 h 558"/>
              <a:gd name="T72" fmla="*/ 630 w 631"/>
              <a:gd name="T73" fmla="*/ 0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31" h="558">
                <a:moveTo>
                  <a:pt x="630" y="0"/>
                </a:moveTo>
                <a:lnTo>
                  <a:pt x="630" y="34"/>
                </a:lnTo>
                <a:lnTo>
                  <a:pt x="630" y="105"/>
                </a:lnTo>
                <a:lnTo>
                  <a:pt x="630" y="314"/>
                </a:lnTo>
                <a:lnTo>
                  <a:pt x="596" y="488"/>
                </a:lnTo>
                <a:lnTo>
                  <a:pt x="596" y="557"/>
                </a:lnTo>
                <a:lnTo>
                  <a:pt x="419" y="557"/>
                </a:lnTo>
                <a:lnTo>
                  <a:pt x="385" y="557"/>
                </a:lnTo>
                <a:lnTo>
                  <a:pt x="350" y="557"/>
                </a:lnTo>
                <a:lnTo>
                  <a:pt x="350" y="523"/>
                </a:lnTo>
                <a:lnTo>
                  <a:pt x="315" y="523"/>
                </a:lnTo>
                <a:lnTo>
                  <a:pt x="315" y="488"/>
                </a:lnTo>
                <a:lnTo>
                  <a:pt x="280" y="488"/>
                </a:lnTo>
                <a:lnTo>
                  <a:pt x="209" y="523"/>
                </a:lnTo>
                <a:lnTo>
                  <a:pt x="104" y="523"/>
                </a:lnTo>
                <a:lnTo>
                  <a:pt x="69" y="523"/>
                </a:lnTo>
                <a:lnTo>
                  <a:pt x="69" y="488"/>
                </a:lnTo>
                <a:lnTo>
                  <a:pt x="69" y="453"/>
                </a:lnTo>
                <a:lnTo>
                  <a:pt x="34" y="453"/>
                </a:lnTo>
                <a:lnTo>
                  <a:pt x="34" y="418"/>
                </a:lnTo>
                <a:lnTo>
                  <a:pt x="0" y="383"/>
                </a:lnTo>
                <a:lnTo>
                  <a:pt x="34" y="347"/>
                </a:lnTo>
                <a:lnTo>
                  <a:pt x="69" y="347"/>
                </a:lnTo>
                <a:lnTo>
                  <a:pt x="140" y="347"/>
                </a:lnTo>
                <a:lnTo>
                  <a:pt x="175" y="314"/>
                </a:lnTo>
                <a:lnTo>
                  <a:pt x="175" y="279"/>
                </a:lnTo>
                <a:lnTo>
                  <a:pt x="175" y="244"/>
                </a:lnTo>
                <a:lnTo>
                  <a:pt x="175" y="209"/>
                </a:lnTo>
                <a:lnTo>
                  <a:pt x="209" y="173"/>
                </a:lnTo>
                <a:lnTo>
                  <a:pt x="209" y="140"/>
                </a:lnTo>
                <a:lnTo>
                  <a:pt x="280" y="105"/>
                </a:lnTo>
                <a:lnTo>
                  <a:pt x="315" y="69"/>
                </a:lnTo>
                <a:lnTo>
                  <a:pt x="419" y="34"/>
                </a:lnTo>
                <a:lnTo>
                  <a:pt x="456" y="0"/>
                </a:lnTo>
                <a:lnTo>
                  <a:pt x="490" y="0"/>
                </a:lnTo>
                <a:lnTo>
                  <a:pt x="560" y="0"/>
                </a:lnTo>
                <a:lnTo>
                  <a:pt x="63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21" name="Freeform 49"/>
          <p:cNvSpPr>
            <a:spLocks noChangeArrowheads="1"/>
          </p:cNvSpPr>
          <p:nvPr/>
        </p:nvSpPr>
        <p:spPr bwMode="auto">
          <a:xfrm>
            <a:off x="1722438" y="3373438"/>
            <a:ext cx="392112" cy="614362"/>
          </a:xfrm>
          <a:custGeom>
            <a:avLst/>
            <a:gdLst>
              <a:gd name="T0" fmla="*/ 807 w 1089"/>
              <a:gd name="T1" fmla="*/ 1359 h 1708"/>
              <a:gd name="T2" fmla="*/ 841 w 1089"/>
              <a:gd name="T3" fmla="*/ 1289 h 1708"/>
              <a:gd name="T4" fmla="*/ 841 w 1089"/>
              <a:gd name="T5" fmla="*/ 1220 h 1708"/>
              <a:gd name="T6" fmla="*/ 912 w 1089"/>
              <a:gd name="T7" fmla="*/ 1149 h 1708"/>
              <a:gd name="T8" fmla="*/ 983 w 1089"/>
              <a:gd name="T9" fmla="*/ 1114 h 1708"/>
              <a:gd name="T10" fmla="*/ 912 w 1089"/>
              <a:gd name="T11" fmla="*/ 1045 h 1708"/>
              <a:gd name="T12" fmla="*/ 877 w 1089"/>
              <a:gd name="T13" fmla="*/ 940 h 1708"/>
              <a:gd name="T14" fmla="*/ 841 w 1089"/>
              <a:gd name="T15" fmla="*/ 836 h 1708"/>
              <a:gd name="T16" fmla="*/ 841 w 1089"/>
              <a:gd name="T17" fmla="*/ 766 h 1708"/>
              <a:gd name="T18" fmla="*/ 701 w 1089"/>
              <a:gd name="T19" fmla="*/ 662 h 1708"/>
              <a:gd name="T20" fmla="*/ 667 w 1089"/>
              <a:gd name="T21" fmla="*/ 627 h 1708"/>
              <a:gd name="T22" fmla="*/ 597 w 1089"/>
              <a:gd name="T23" fmla="*/ 523 h 1708"/>
              <a:gd name="T24" fmla="*/ 631 w 1089"/>
              <a:gd name="T25" fmla="*/ 313 h 1708"/>
              <a:gd name="T26" fmla="*/ 701 w 1089"/>
              <a:gd name="T27" fmla="*/ 279 h 1708"/>
              <a:gd name="T28" fmla="*/ 736 w 1089"/>
              <a:gd name="T29" fmla="*/ 243 h 1708"/>
              <a:gd name="T30" fmla="*/ 772 w 1089"/>
              <a:gd name="T31" fmla="*/ 208 h 1708"/>
              <a:gd name="T32" fmla="*/ 841 w 1089"/>
              <a:gd name="T33" fmla="*/ 208 h 1708"/>
              <a:gd name="T34" fmla="*/ 912 w 1089"/>
              <a:gd name="T35" fmla="*/ 208 h 1708"/>
              <a:gd name="T36" fmla="*/ 947 w 1089"/>
              <a:gd name="T37" fmla="*/ 243 h 1708"/>
              <a:gd name="T38" fmla="*/ 1051 w 1089"/>
              <a:gd name="T39" fmla="*/ 243 h 1708"/>
              <a:gd name="T40" fmla="*/ 1051 w 1089"/>
              <a:gd name="T41" fmla="*/ 174 h 1708"/>
              <a:gd name="T42" fmla="*/ 947 w 1089"/>
              <a:gd name="T43" fmla="*/ 139 h 1708"/>
              <a:gd name="T44" fmla="*/ 841 w 1089"/>
              <a:gd name="T45" fmla="*/ 69 h 1708"/>
              <a:gd name="T46" fmla="*/ 807 w 1089"/>
              <a:gd name="T47" fmla="*/ 0 h 1708"/>
              <a:gd name="T48" fmla="*/ 561 w 1089"/>
              <a:gd name="T49" fmla="*/ 69 h 1708"/>
              <a:gd name="T50" fmla="*/ 526 w 1089"/>
              <a:gd name="T51" fmla="*/ 33 h 1708"/>
              <a:gd name="T52" fmla="*/ 456 w 1089"/>
              <a:gd name="T53" fmla="*/ 33 h 1708"/>
              <a:gd name="T54" fmla="*/ 385 w 1089"/>
              <a:gd name="T55" fmla="*/ 33 h 1708"/>
              <a:gd name="T56" fmla="*/ 350 w 1089"/>
              <a:gd name="T57" fmla="*/ 104 h 1708"/>
              <a:gd name="T58" fmla="*/ 245 w 1089"/>
              <a:gd name="T59" fmla="*/ 279 h 1708"/>
              <a:gd name="T60" fmla="*/ 174 w 1089"/>
              <a:gd name="T61" fmla="*/ 383 h 1708"/>
              <a:gd name="T62" fmla="*/ 34 w 1089"/>
              <a:gd name="T63" fmla="*/ 383 h 1708"/>
              <a:gd name="T64" fmla="*/ 34 w 1089"/>
              <a:gd name="T65" fmla="*/ 488 h 1708"/>
              <a:gd name="T66" fmla="*/ 0 w 1089"/>
              <a:gd name="T67" fmla="*/ 871 h 1708"/>
              <a:gd name="T68" fmla="*/ 34 w 1089"/>
              <a:gd name="T69" fmla="*/ 976 h 1708"/>
              <a:gd name="T70" fmla="*/ 34 w 1089"/>
              <a:gd name="T71" fmla="*/ 1114 h 1708"/>
              <a:gd name="T72" fmla="*/ 34 w 1089"/>
              <a:gd name="T73" fmla="*/ 1220 h 1708"/>
              <a:gd name="T74" fmla="*/ 70 w 1089"/>
              <a:gd name="T75" fmla="*/ 1289 h 1708"/>
              <a:gd name="T76" fmla="*/ 105 w 1089"/>
              <a:gd name="T77" fmla="*/ 1324 h 1708"/>
              <a:gd name="T78" fmla="*/ 140 w 1089"/>
              <a:gd name="T79" fmla="*/ 1359 h 1708"/>
              <a:gd name="T80" fmla="*/ 140 w 1089"/>
              <a:gd name="T81" fmla="*/ 1427 h 1708"/>
              <a:gd name="T82" fmla="*/ 211 w 1089"/>
              <a:gd name="T83" fmla="*/ 1463 h 1708"/>
              <a:gd name="T84" fmla="*/ 174 w 1089"/>
              <a:gd name="T85" fmla="*/ 1533 h 1708"/>
              <a:gd name="T86" fmla="*/ 105 w 1089"/>
              <a:gd name="T87" fmla="*/ 1603 h 1708"/>
              <a:gd name="T88" fmla="*/ 105 w 1089"/>
              <a:gd name="T89" fmla="*/ 1707 h 1708"/>
              <a:gd name="T90" fmla="*/ 174 w 1089"/>
              <a:gd name="T91" fmla="*/ 1707 h 1708"/>
              <a:gd name="T92" fmla="*/ 245 w 1089"/>
              <a:gd name="T93" fmla="*/ 1672 h 1708"/>
              <a:gd name="T94" fmla="*/ 281 w 1089"/>
              <a:gd name="T95" fmla="*/ 1637 h 1708"/>
              <a:gd name="T96" fmla="*/ 315 w 1089"/>
              <a:gd name="T97" fmla="*/ 1603 h 1708"/>
              <a:gd name="T98" fmla="*/ 385 w 1089"/>
              <a:gd name="T99" fmla="*/ 1603 h 1708"/>
              <a:gd name="T100" fmla="*/ 421 w 1089"/>
              <a:gd name="T101" fmla="*/ 1533 h 1708"/>
              <a:gd name="T102" fmla="*/ 350 w 1089"/>
              <a:gd name="T103" fmla="*/ 1463 h 1708"/>
              <a:gd name="T104" fmla="*/ 350 w 1089"/>
              <a:gd name="T105" fmla="*/ 1394 h 1708"/>
              <a:gd name="T106" fmla="*/ 421 w 1089"/>
              <a:gd name="T107" fmla="*/ 1359 h 1708"/>
              <a:gd name="T108" fmla="*/ 456 w 1089"/>
              <a:gd name="T109" fmla="*/ 1324 h 1708"/>
              <a:gd name="T110" fmla="*/ 526 w 1089"/>
              <a:gd name="T111" fmla="*/ 1359 h 1708"/>
              <a:gd name="T112" fmla="*/ 561 w 1089"/>
              <a:gd name="T113" fmla="*/ 1359 h 1708"/>
              <a:gd name="T114" fmla="*/ 597 w 1089"/>
              <a:gd name="T115" fmla="*/ 1185 h 1708"/>
              <a:gd name="T116" fmla="*/ 631 w 1089"/>
              <a:gd name="T117" fmla="*/ 1220 h 1708"/>
              <a:gd name="T118" fmla="*/ 701 w 1089"/>
              <a:gd name="T119" fmla="*/ 1289 h 1708"/>
              <a:gd name="T120" fmla="*/ 736 w 1089"/>
              <a:gd name="T121" fmla="*/ 1324 h 1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9" h="1708">
                <a:moveTo>
                  <a:pt x="772" y="1394"/>
                </a:moveTo>
                <a:lnTo>
                  <a:pt x="807" y="1359"/>
                </a:lnTo>
                <a:lnTo>
                  <a:pt x="841" y="1324"/>
                </a:lnTo>
                <a:lnTo>
                  <a:pt x="841" y="1289"/>
                </a:lnTo>
                <a:lnTo>
                  <a:pt x="841" y="1253"/>
                </a:lnTo>
                <a:lnTo>
                  <a:pt x="841" y="1220"/>
                </a:lnTo>
                <a:lnTo>
                  <a:pt x="877" y="1185"/>
                </a:lnTo>
                <a:lnTo>
                  <a:pt x="912" y="1149"/>
                </a:lnTo>
                <a:lnTo>
                  <a:pt x="947" y="1114"/>
                </a:lnTo>
                <a:lnTo>
                  <a:pt x="983" y="1114"/>
                </a:lnTo>
                <a:lnTo>
                  <a:pt x="947" y="1080"/>
                </a:lnTo>
                <a:lnTo>
                  <a:pt x="912" y="1045"/>
                </a:lnTo>
                <a:lnTo>
                  <a:pt x="912" y="1010"/>
                </a:lnTo>
                <a:lnTo>
                  <a:pt x="877" y="940"/>
                </a:lnTo>
                <a:lnTo>
                  <a:pt x="841" y="906"/>
                </a:lnTo>
                <a:lnTo>
                  <a:pt x="841" y="836"/>
                </a:lnTo>
                <a:lnTo>
                  <a:pt x="841" y="801"/>
                </a:lnTo>
                <a:lnTo>
                  <a:pt x="841" y="766"/>
                </a:lnTo>
                <a:lnTo>
                  <a:pt x="772" y="730"/>
                </a:lnTo>
                <a:lnTo>
                  <a:pt x="701" y="662"/>
                </a:lnTo>
                <a:lnTo>
                  <a:pt x="667" y="662"/>
                </a:lnTo>
                <a:lnTo>
                  <a:pt x="667" y="627"/>
                </a:lnTo>
                <a:lnTo>
                  <a:pt x="631" y="592"/>
                </a:lnTo>
                <a:lnTo>
                  <a:pt x="597" y="523"/>
                </a:lnTo>
                <a:lnTo>
                  <a:pt x="667" y="313"/>
                </a:lnTo>
                <a:lnTo>
                  <a:pt x="631" y="313"/>
                </a:lnTo>
                <a:lnTo>
                  <a:pt x="667" y="279"/>
                </a:lnTo>
                <a:lnTo>
                  <a:pt x="701" y="279"/>
                </a:lnTo>
                <a:lnTo>
                  <a:pt x="736" y="279"/>
                </a:lnTo>
                <a:lnTo>
                  <a:pt x="736" y="243"/>
                </a:lnTo>
                <a:lnTo>
                  <a:pt x="772" y="243"/>
                </a:lnTo>
                <a:lnTo>
                  <a:pt x="772" y="208"/>
                </a:lnTo>
                <a:lnTo>
                  <a:pt x="807" y="208"/>
                </a:lnTo>
                <a:lnTo>
                  <a:pt x="841" y="208"/>
                </a:lnTo>
                <a:lnTo>
                  <a:pt x="877" y="208"/>
                </a:lnTo>
                <a:lnTo>
                  <a:pt x="912" y="208"/>
                </a:lnTo>
                <a:lnTo>
                  <a:pt x="947" y="208"/>
                </a:lnTo>
                <a:lnTo>
                  <a:pt x="947" y="243"/>
                </a:lnTo>
                <a:lnTo>
                  <a:pt x="983" y="243"/>
                </a:lnTo>
                <a:lnTo>
                  <a:pt x="1051" y="243"/>
                </a:lnTo>
                <a:lnTo>
                  <a:pt x="1088" y="208"/>
                </a:lnTo>
                <a:lnTo>
                  <a:pt x="1051" y="174"/>
                </a:lnTo>
                <a:lnTo>
                  <a:pt x="1017" y="174"/>
                </a:lnTo>
                <a:lnTo>
                  <a:pt x="947" y="139"/>
                </a:lnTo>
                <a:lnTo>
                  <a:pt x="877" y="104"/>
                </a:lnTo>
                <a:lnTo>
                  <a:pt x="841" y="69"/>
                </a:lnTo>
                <a:lnTo>
                  <a:pt x="807" y="33"/>
                </a:lnTo>
                <a:lnTo>
                  <a:pt x="807" y="0"/>
                </a:lnTo>
                <a:lnTo>
                  <a:pt x="631" y="69"/>
                </a:lnTo>
                <a:lnTo>
                  <a:pt x="561" y="69"/>
                </a:lnTo>
                <a:lnTo>
                  <a:pt x="561" y="33"/>
                </a:lnTo>
                <a:lnTo>
                  <a:pt x="526" y="33"/>
                </a:lnTo>
                <a:lnTo>
                  <a:pt x="490" y="33"/>
                </a:lnTo>
                <a:lnTo>
                  <a:pt x="456" y="33"/>
                </a:lnTo>
                <a:lnTo>
                  <a:pt x="421" y="33"/>
                </a:lnTo>
                <a:lnTo>
                  <a:pt x="385" y="33"/>
                </a:lnTo>
                <a:lnTo>
                  <a:pt x="385" y="69"/>
                </a:lnTo>
                <a:lnTo>
                  <a:pt x="350" y="104"/>
                </a:lnTo>
                <a:lnTo>
                  <a:pt x="281" y="208"/>
                </a:lnTo>
                <a:lnTo>
                  <a:pt x="245" y="279"/>
                </a:lnTo>
                <a:lnTo>
                  <a:pt x="211" y="348"/>
                </a:lnTo>
                <a:lnTo>
                  <a:pt x="174" y="383"/>
                </a:lnTo>
                <a:lnTo>
                  <a:pt x="105" y="417"/>
                </a:lnTo>
                <a:lnTo>
                  <a:pt x="34" y="383"/>
                </a:lnTo>
                <a:lnTo>
                  <a:pt x="34" y="417"/>
                </a:lnTo>
                <a:lnTo>
                  <a:pt x="34" y="488"/>
                </a:lnTo>
                <a:lnTo>
                  <a:pt x="34" y="697"/>
                </a:lnTo>
                <a:lnTo>
                  <a:pt x="0" y="871"/>
                </a:lnTo>
                <a:lnTo>
                  <a:pt x="0" y="940"/>
                </a:lnTo>
                <a:lnTo>
                  <a:pt x="34" y="976"/>
                </a:lnTo>
                <a:lnTo>
                  <a:pt x="34" y="1010"/>
                </a:lnTo>
                <a:lnTo>
                  <a:pt x="34" y="1114"/>
                </a:lnTo>
                <a:lnTo>
                  <a:pt x="34" y="1185"/>
                </a:lnTo>
                <a:lnTo>
                  <a:pt x="34" y="1220"/>
                </a:lnTo>
                <a:lnTo>
                  <a:pt x="70" y="1253"/>
                </a:lnTo>
                <a:lnTo>
                  <a:pt x="70" y="1289"/>
                </a:lnTo>
                <a:lnTo>
                  <a:pt x="105" y="1289"/>
                </a:lnTo>
                <a:lnTo>
                  <a:pt x="105" y="1324"/>
                </a:lnTo>
                <a:lnTo>
                  <a:pt x="105" y="1359"/>
                </a:lnTo>
                <a:lnTo>
                  <a:pt x="140" y="1359"/>
                </a:lnTo>
                <a:lnTo>
                  <a:pt x="140" y="1394"/>
                </a:lnTo>
                <a:lnTo>
                  <a:pt x="140" y="1427"/>
                </a:lnTo>
                <a:lnTo>
                  <a:pt x="174" y="1427"/>
                </a:lnTo>
                <a:lnTo>
                  <a:pt x="211" y="1463"/>
                </a:lnTo>
                <a:lnTo>
                  <a:pt x="211" y="1498"/>
                </a:lnTo>
                <a:lnTo>
                  <a:pt x="174" y="1533"/>
                </a:lnTo>
                <a:lnTo>
                  <a:pt x="140" y="1567"/>
                </a:lnTo>
                <a:lnTo>
                  <a:pt x="105" y="1603"/>
                </a:lnTo>
                <a:lnTo>
                  <a:pt x="105" y="1672"/>
                </a:lnTo>
                <a:lnTo>
                  <a:pt x="105" y="1707"/>
                </a:lnTo>
                <a:lnTo>
                  <a:pt x="140" y="1707"/>
                </a:lnTo>
                <a:lnTo>
                  <a:pt x="174" y="1707"/>
                </a:lnTo>
                <a:lnTo>
                  <a:pt x="211" y="1672"/>
                </a:lnTo>
                <a:lnTo>
                  <a:pt x="245" y="1672"/>
                </a:lnTo>
                <a:lnTo>
                  <a:pt x="245" y="1637"/>
                </a:lnTo>
                <a:lnTo>
                  <a:pt x="281" y="1637"/>
                </a:lnTo>
                <a:lnTo>
                  <a:pt x="315" y="1637"/>
                </a:lnTo>
                <a:lnTo>
                  <a:pt x="315" y="1603"/>
                </a:lnTo>
                <a:lnTo>
                  <a:pt x="350" y="1603"/>
                </a:lnTo>
                <a:lnTo>
                  <a:pt x="385" y="1603"/>
                </a:lnTo>
                <a:lnTo>
                  <a:pt x="421" y="1567"/>
                </a:lnTo>
                <a:lnTo>
                  <a:pt x="421" y="1533"/>
                </a:lnTo>
                <a:lnTo>
                  <a:pt x="385" y="1498"/>
                </a:lnTo>
                <a:lnTo>
                  <a:pt x="350" y="1463"/>
                </a:lnTo>
                <a:lnTo>
                  <a:pt x="350" y="1427"/>
                </a:lnTo>
                <a:lnTo>
                  <a:pt x="350" y="1394"/>
                </a:lnTo>
                <a:lnTo>
                  <a:pt x="385" y="1394"/>
                </a:lnTo>
                <a:lnTo>
                  <a:pt x="421" y="1359"/>
                </a:lnTo>
                <a:lnTo>
                  <a:pt x="421" y="1324"/>
                </a:lnTo>
                <a:lnTo>
                  <a:pt x="456" y="1324"/>
                </a:lnTo>
                <a:lnTo>
                  <a:pt x="490" y="1324"/>
                </a:lnTo>
                <a:lnTo>
                  <a:pt x="526" y="1359"/>
                </a:lnTo>
                <a:lnTo>
                  <a:pt x="561" y="1394"/>
                </a:lnTo>
                <a:lnTo>
                  <a:pt x="561" y="1359"/>
                </a:lnTo>
                <a:lnTo>
                  <a:pt x="561" y="1185"/>
                </a:lnTo>
                <a:lnTo>
                  <a:pt x="597" y="1185"/>
                </a:lnTo>
                <a:lnTo>
                  <a:pt x="597" y="1220"/>
                </a:lnTo>
                <a:lnTo>
                  <a:pt x="631" y="1220"/>
                </a:lnTo>
                <a:lnTo>
                  <a:pt x="701" y="1253"/>
                </a:lnTo>
                <a:lnTo>
                  <a:pt x="701" y="1289"/>
                </a:lnTo>
                <a:lnTo>
                  <a:pt x="736" y="1289"/>
                </a:lnTo>
                <a:lnTo>
                  <a:pt x="736" y="1324"/>
                </a:lnTo>
                <a:lnTo>
                  <a:pt x="772" y="1394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22" name="Freeform 50"/>
          <p:cNvSpPr>
            <a:spLocks noChangeArrowheads="1"/>
          </p:cNvSpPr>
          <p:nvPr/>
        </p:nvSpPr>
        <p:spPr bwMode="auto">
          <a:xfrm>
            <a:off x="1722438" y="3373438"/>
            <a:ext cx="392112" cy="614362"/>
          </a:xfrm>
          <a:custGeom>
            <a:avLst/>
            <a:gdLst>
              <a:gd name="T0" fmla="*/ 807 w 1089"/>
              <a:gd name="T1" fmla="*/ 1359 h 1708"/>
              <a:gd name="T2" fmla="*/ 841 w 1089"/>
              <a:gd name="T3" fmla="*/ 1289 h 1708"/>
              <a:gd name="T4" fmla="*/ 841 w 1089"/>
              <a:gd name="T5" fmla="*/ 1220 h 1708"/>
              <a:gd name="T6" fmla="*/ 912 w 1089"/>
              <a:gd name="T7" fmla="*/ 1149 h 1708"/>
              <a:gd name="T8" fmla="*/ 983 w 1089"/>
              <a:gd name="T9" fmla="*/ 1114 h 1708"/>
              <a:gd name="T10" fmla="*/ 912 w 1089"/>
              <a:gd name="T11" fmla="*/ 1045 h 1708"/>
              <a:gd name="T12" fmla="*/ 877 w 1089"/>
              <a:gd name="T13" fmla="*/ 940 h 1708"/>
              <a:gd name="T14" fmla="*/ 841 w 1089"/>
              <a:gd name="T15" fmla="*/ 836 h 1708"/>
              <a:gd name="T16" fmla="*/ 841 w 1089"/>
              <a:gd name="T17" fmla="*/ 766 h 1708"/>
              <a:gd name="T18" fmla="*/ 701 w 1089"/>
              <a:gd name="T19" fmla="*/ 662 h 1708"/>
              <a:gd name="T20" fmla="*/ 667 w 1089"/>
              <a:gd name="T21" fmla="*/ 627 h 1708"/>
              <a:gd name="T22" fmla="*/ 597 w 1089"/>
              <a:gd name="T23" fmla="*/ 523 h 1708"/>
              <a:gd name="T24" fmla="*/ 631 w 1089"/>
              <a:gd name="T25" fmla="*/ 313 h 1708"/>
              <a:gd name="T26" fmla="*/ 701 w 1089"/>
              <a:gd name="T27" fmla="*/ 279 h 1708"/>
              <a:gd name="T28" fmla="*/ 736 w 1089"/>
              <a:gd name="T29" fmla="*/ 243 h 1708"/>
              <a:gd name="T30" fmla="*/ 772 w 1089"/>
              <a:gd name="T31" fmla="*/ 208 h 1708"/>
              <a:gd name="T32" fmla="*/ 841 w 1089"/>
              <a:gd name="T33" fmla="*/ 208 h 1708"/>
              <a:gd name="T34" fmla="*/ 912 w 1089"/>
              <a:gd name="T35" fmla="*/ 208 h 1708"/>
              <a:gd name="T36" fmla="*/ 947 w 1089"/>
              <a:gd name="T37" fmla="*/ 243 h 1708"/>
              <a:gd name="T38" fmla="*/ 1051 w 1089"/>
              <a:gd name="T39" fmla="*/ 243 h 1708"/>
              <a:gd name="T40" fmla="*/ 1051 w 1089"/>
              <a:gd name="T41" fmla="*/ 174 h 1708"/>
              <a:gd name="T42" fmla="*/ 947 w 1089"/>
              <a:gd name="T43" fmla="*/ 139 h 1708"/>
              <a:gd name="T44" fmla="*/ 841 w 1089"/>
              <a:gd name="T45" fmla="*/ 69 h 1708"/>
              <a:gd name="T46" fmla="*/ 807 w 1089"/>
              <a:gd name="T47" fmla="*/ 0 h 1708"/>
              <a:gd name="T48" fmla="*/ 561 w 1089"/>
              <a:gd name="T49" fmla="*/ 69 h 1708"/>
              <a:gd name="T50" fmla="*/ 526 w 1089"/>
              <a:gd name="T51" fmla="*/ 33 h 1708"/>
              <a:gd name="T52" fmla="*/ 456 w 1089"/>
              <a:gd name="T53" fmla="*/ 33 h 1708"/>
              <a:gd name="T54" fmla="*/ 385 w 1089"/>
              <a:gd name="T55" fmla="*/ 33 h 1708"/>
              <a:gd name="T56" fmla="*/ 350 w 1089"/>
              <a:gd name="T57" fmla="*/ 104 h 1708"/>
              <a:gd name="T58" fmla="*/ 245 w 1089"/>
              <a:gd name="T59" fmla="*/ 279 h 1708"/>
              <a:gd name="T60" fmla="*/ 174 w 1089"/>
              <a:gd name="T61" fmla="*/ 383 h 1708"/>
              <a:gd name="T62" fmla="*/ 34 w 1089"/>
              <a:gd name="T63" fmla="*/ 383 h 1708"/>
              <a:gd name="T64" fmla="*/ 34 w 1089"/>
              <a:gd name="T65" fmla="*/ 488 h 1708"/>
              <a:gd name="T66" fmla="*/ 0 w 1089"/>
              <a:gd name="T67" fmla="*/ 871 h 1708"/>
              <a:gd name="T68" fmla="*/ 34 w 1089"/>
              <a:gd name="T69" fmla="*/ 976 h 1708"/>
              <a:gd name="T70" fmla="*/ 34 w 1089"/>
              <a:gd name="T71" fmla="*/ 1114 h 1708"/>
              <a:gd name="T72" fmla="*/ 34 w 1089"/>
              <a:gd name="T73" fmla="*/ 1220 h 1708"/>
              <a:gd name="T74" fmla="*/ 70 w 1089"/>
              <a:gd name="T75" fmla="*/ 1289 h 1708"/>
              <a:gd name="T76" fmla="*/ 105 w 1089"/>
              <a:gd name="T77" fmla="*/ 1324 h 1708"/>
              <a:gd name="T78" fmla="*/ 140 w 1089"/>
              <a:gd name="T79" fmla="*/ 1359 h 1708"/>
              <a:gd name="T80" fmla="*/ 140 w 1089"/>
              <a:gd name="T81" fmla="*/ 1427 h 1708"/>
              <a:gd name="T82" fmla="*/ 211 w 1089"/>
              <a:gd name="T83" fmla="*/ 1463 h 1708"/>
              <a:gd name="T84" fmla="*/ 174 w 1089"/>
              <a:gd name="T85" fmla="*/ 1533 h 1708"/>
              <a:gd name="T86" fmla="*/ 105 w 1089"/>
              <a:gd name="T87" fmla="*/ 1603 h 1708"/>
              <a:gd name="T88" fmla="*/ 105 w 1089"/>
              <a:gd name="T89" fmla="*/ 1707 h 1708"/>
              <a:gd name="T90" fmla="*/ 174 w 1089"/>
              <a:gd name="T91" fmla="*/ 1707 h 1708"/>
              <a:gd name="T92" fmla="*/ 245 w 1089"/>
              <a:gd name="T93" fmla="*/ 1672 h 1708"/>
              <a:gd name="T94" fmla="*/ 281 w 1089"/>
              <a:gd name="T95" fmla="*/ 1637 h 1708"/>
              <a:gd name="T96" fmla="*/ 315 w 1089"/>
              <a:gd name="T97" fmla="*/ 1603 h 1708"/>
              <a:gd name="T98" fmla="*/ 385 w 1089"/>
              <a:gd name="T99" fmla="*/ 1603 h 1708"/>
              <a:gd name="T100" fmla="*/ 421 w 1089"/>
              <a:gd name="T101" fmla="*/ 1533 h 1708"/>
              <a:gd name="T102" fmla="*/ 350 w 1089"/>
              <a:gd name="T103" fmla="*/ 1463 h 1708"/>
              <a:gd name="T104" fmla="*/ 350 w 1089"/>
              <a:gd name="T105" fmla="*/ 1394 h 1708"/>
              <a:gd name="T106" fmla="*/ 421 w 1089"/>
              <a:gd name="T107" fmla="*/ 1359 h 1708"/>
              <a:gd name="T108" fmla="*/ 456 w 1089"/>
              <a:gd name="T109" fmla="*/ 1324 h 1708"/>
              <a:gd name="T110" fmla="*/ 526 w 1089"/>
              <a:gd name="T111" fmla="*/ 1359 h 1708"/>
              <a:gd name="T112" fmla="*/ 561 w 1089"/>
              <a:gd name="T113" fmla="*/ 1359 h 1708"/>
              <a:gd name="T114" fmla="*/ 597 w 1089"/>
              <a:gd name="T115" fmla="*/ 1185 h 1708"/>
              <a:gd name="T116" fmla="*/ 631 w 1089"/>
              <a:gd name="T117" fmla="*/ 1220 h 1708"/>
              <a:gd name="T118" fmla="*/ 701 w 1089"/>
              <a:gd name="T119" fmla="*/ 1289 h 1708"/>
              <a:gd name="T120" fmla="*/ 736 w 1089"/>
              <a:gd name="T121" fmla="*/ 1324 h 1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9" h="1708">
                <a:moveTo>
                  <a:pt x="772" y="1394"/>
                </a:moveTo>
                <a:lnTo>
                  <a:pt x="807" y="1359"/>
                </a:lnTo>
                <a:lnTo>
                  <a:pt x="841" y="1324"/>
                </a:lnTo>
                <a:lnTo>
                  <a:pt x="841" y="1289"/>
                </a:lnTo>
                <a:lnTo>
                  <a:pt x="841" y="1253"/>
                </a:lnTo>
                <a:lnTo>
                  <a:pt x="841" y="1220"/>
                </a:lnTo>
                <a:lnTo>
                  <a:pt x="877" y="1185"/>
                </a:lnTo>
                <a:lnTo>
                  <a:pt x="912" y="1149"/>
                </a:lnTo>
                <a:lnTo>
                  <a:pt x="947" y="1114"/>
                </a:lnTo>
                <a:lnTo>
                  <a:pt x="983" y="1114"/>
                </a:lnTo>
                <a:lnTo>
                  <a:pt x="947" y="1080"/>
                </a:lnTo>
                <a:lnTo>
                  <a:pt x="912" y="1045"/>
                </a:lnTo>
                <a:lnTo>
                  <a:pt x="912" y="1010"/>
                </a:lnTo>
                <a:lnTo>
                  <a:pt x="877" y="940"/>
                </a:lnTo>
                <a:lnTo>
                  <a:pt x="841" y="906"/>
                </a:lnTo>
                <a:lnTo>
                  <a:pt x="841" y="836"/>
                </a:lnTo>
                <a:lnTo>
                  <a:pt x="841" y="801"/>
                </a:lnTo>
                <a:lnTo>
                  <a:pt x="841" y="766"/>
                </a:lnTo>
                <a:lnTo>
                  <a:pt x="772" y="730"/>
                </a:lnTo>
                <a:lnTo>
                  <a:pt x="701" y="662"/>
                </a:lnTo>
                <a:lnTo>
                  <a:pt x="667" y="662"/>
                </a:lnTo>
                <a:lnTo>
                  <a:pt x="667" y="627"/>
                </a:lnTo>
                <a:lnTo>
                  <a:pt x="631" y="592"/>
                </a:lnTo>
                <a:lnTo>
                  <a:pt x="597" y="523"/>
                </a:lnTo>
                <a:lnTo>
                  <a:pt x="667" y="313"/>
                </a:lnTo>
                <a:lnTo>
                  <a:pt x="631" y="313"/>
                </a:lnTo>
                <a:lnTo>
                  <a:pt x="667" y="279"/>
                </a:lnTo>
                <a:lnTo>
                  <a:pt x="701" y="279"/>
                </a:lnTo>
                <a:lnTo>
                  <a:pt x="736" y="279"/>
                </a:lnTo>
                <a:lnTo>
                  <a:pt x="736" y="243"/>
                </a:lnTo>
                <a:lnTo>
                  <a:pt x="772" y="243"/>
                </a:lnTo>
                <a:lnTo>
                  <a:pt x="772" y="208"/>
                </a:lnTo>
                <a:lnTo>
                  <a:pt x="807" y="208"/>
                </a:lnTo>
                <a:lnTo>
                  <a:pt x="841" y="208"/>
                </a:lnTo>
                <a:lnTo>
                  <a:pt x="877" y="208"/>
                </a:lnTo>
                <a:lnTo>
                  <a:pt x="912" y="208"/>
                </a:lnTo>
                <a:lnTo>
                  <a:pt x="947" y="208"/>
                </a:lnTo>
                <a:lnTo>
                  <a:pt x="947" y="243"/>
                </a:lnTo>
                <a:lnTo>
                  <a:pt x="983" y="243"/>
                </a:lnTo>
                <a:lnTo>
                  <a:pt x="1051" y="243"/>
                </a:lnTo>
                <a:lnTo>
                  <a:pt x="1088" y="208"/>
                </a:lnTo>
                <a:lnTo>
                  <a:pt x="1051" y="174"/>
                </a:lnTo>
                <a:lnTo>
                  <a:pt x="1017" y="174"/>
                </a:lnTo>
                <a:lnTo>
                  <a:pt x="947" y="139"/>
                </a:lnTo>
                <a:lnTo>
                  <a:pt x="877" y="104"/>
                </a:lnTo>
                <a:lnTo>
                  <a:pt x="841" y="69"/>
                </a:lnTo>
                <a:lnTo>
                  <a:pt x="807" y="33"/>
                </a:lnTo>
                <a:lnTo>
                  <a:pt x="807" y="0"/>
                </a:lnTo>
                <a:lnTo>
                  <a:pt x="631" y="69"/>
                </a:lnTo>
                <a:lnTo>
                  <a:pt x="561" y="69"/>
                </a:lnTo>
                <a:lnTo>
                  <a:pt x="561" y="33"/>
                </a:lnTo>
                <a:lnTo>
                  <a:pt x="526" y="33"/>
                </a:lnTo>
                <a:lnTo>
                  <a:pt x="490" y="33"/>
                </a:lnTo>
                <a:lnTo>
                  <a:pt x="456" y="33"/>
                </a:lnTo>
                <a:lnTo>
                  <a:pt x="421" y="33"/>
                </a:lnTo>
                <a:lnTo>
                  <a:pt x="385" y="33"/>
                </a:lnTo>
                <a:lnTo>
                  <a:pt x="385" y="69"/>
                </a:lnTo>
                <a:lnTo>
                  <a:pt x="350" y="104"/>
                </a:lnTo>
                <a:lnTo>
                  <a:pt x="281" y="208"/>
                </a:lnTo>
                <a:lnTo>
                  <a:pt x="245" y="279"/>
                </a:lnTo>
                <a:lnTo>
                  <a:pt x="211" y="348"/>
                </a:lnTo>
                <a:lnTo>
                  <a:pt x="174" y="383"/>
                </a:lnTo>
                <a:lnTo>
                  <a:pt x="105" y="417"/>
                </a:lnTo>
                <a:lnTo>
                  <a:pt x="34" y="383"/>
                </a:lnTo>
                <a:lnTo>
                  <a:pt x="34" y="417"/>
                </a:lnTo>
                <a:lnTo>
                  <a:pt x="34" y="488"/>
                </a:lnTo>
                <a:lnTo>
                  <a:pt x="34" y="697"/>
                </a:lnTo>
                <a:lnTo>
                  <a:pt x="0" y="871"/>
                </a:lnTo>
                <a:lnTo>
                  <a:pt x="0" y="940"/>
                </a:lnTo>
                <a:lnTo>
                  <a:pt x="34" y="976"/>
                </a:lnTo>
                <a:lnTo>
                  <a:pt x="34" y="1010"/>
                </a:lnTo>
                <a:lnTo>
                  <a:pt x="34" y="1114"/>
                </a:lnTo>
                <a:lnTo>
                  <a:pt x="34" y="1185"/>
                </a:lnTo>
                <a:lnTo>
                  <a:pt x="34" y="1220"/>
                </a:lnTo>
                <a:lnTo>
                  <a:pt x="70" y="1253"/>
                </a:lnTo>
                <a:lnTo>
                  <a:pt x="70" y="1289"/>
                </a:lnTo>
                <a:lnTo>
                  <a:pt x="105" y="1289"/>
                </a:lnTo>
                <a:lnTo>
                  <a:pt x="105" y="1324"/>
                </a:lnTo>
                <a:lnTo>
                  <a:pt x="105" y="1359"/>
                </a:lnTo>
                <a:lnTo>
                  <a:pt x="140" y="1359"/>
                </a:lnTo>
                <a:lnTo>
                  <a:pt x="140" y="1394"/>
                </a:lnTo>
                <a:lnTo>
                  <a:pt x="140" y="1427"/>
                </a:lnTo>
                <a:lnTo>
                  <a:pt x="174" y="1427"/>
                </a:lnTo>
                <a:lnTo>
                  <a:pt x="211" y="1463"/>
                </a:lnTo>
                <a:lnTo>
                  <a:pt x="211" y="1498"/>
                </a:lnTo>
                <a:lnTo>
                  <a:pt x="174" y="1533"/>
                </a:lnTo>
                <a:lnTo>
                  <a:pt x="140" y="1567"/>
                </a:lnTo>
                <a:lnTo>
                  <a:pt x="105" y="1603"/>
                </a:lnTo>
                <a:lnTo>
                  <a:pt x="105" y="1672"/>
                </a:lnTo>
                <a:lnTo>
                  <a:pt x="105" y="1707"/>
                </a:lnTo>
                <a:lnTo>
                  <a:pt x="140" y="1707"/>
                </a:lnTo>
                <a:lnTo>
                  <a:pt x="174" y="1707"/>
                </a:lnTo>
                <a:lnTo>
                  <a:pt x="211" y="1672"/>
                </a:lnTo>
                <a:lnTo>
                  <a:pt x="245" y="1672"/>
                </a:lnTo>
                <a:lnTo>
                  <a:pt x="245" y="1637"/>
                </a:lnTo>
                <a:lnTo>
                  <a:pt x="281" y="1637"/>
                </a:lnTo>
                <a:lnTo>
                  <a:pt x="315" y="1637"/>
                </a:lnTo>
                <a:lnTo>
                  <a:pt x="315" y="1603"/>
                </a:lnTo>
                <a:lnTo>
                  <a:pt x="350" y="1603"/>
                </a:lnTo>
                <a:lnTo>
                  <a:pt x="385" y="1603"/>
                </a:lnTo>
                <a:lnTo>
                  <a:pt x="421" y="1567"/>
                </a:lnTo>
                <a:lnTo>
                  <a:pt x="421" y="1533"/>
                </a:lnTo>
                <a:lnTo>
                  <a:pt x="385" y="1498"/>
                </a:lnTo>
                <a:lnTo>
                  <a:pt x="350" y="1463"/>
                </a:lnTo>
                <a:lnTo>
                  <a:pt x="350" y="1427"/>
                </a:lnTo>
                <a:lnTo>
                  <a:pt x="350" y="1394"/>
                </a:lnTo>
                <a:lnTo>
                  <a:pt x="385" y="1394"/>
                </a:lnTo>
                <a:lnTo>
                  <a:pt x="421" y="1359"/>
                </a:lnTo>
                <a:lnTo>
                  <a:pt x="421" y="1324"/>
                </a:lnTo>
                <a:lnTo>
                  <a:pt x="456" y="1324"/>
                </a:lnTo>
                <a:lnTo>
                  <a:pt x="490" y="1324"/>
                </a:lnTo>
                <a:lnTo>
                  <a:pt x="526" y="1359"/>
                </a:lnTo>
                <a:lnTo>
                  <a:pt x="561" y="1394"/>
                </a:lnTo>
                <a:lnTo>
                  <a:pt x="561" y="1359"/>
                </a:lnTo>
                <a:lnTo>
                  <a:pt x="561" y="1185"/>
                </a:lnTo>
                <a:lnTo>
                  <a:pt x="597" y="1185"/>
                </a:lnTo>
                <a:lnTo>
                  <a:pt x="597" y="1220"/>
                </a:lnTo>
                <a:lnTo>
                  <a:pt x="631" y="1220"/>
                </a:lnTo>
                <a:lnTo>
                  <a:pt x="701" y="1253"/>
                </a:lnTo>
                <a:lnTo>
                  <a:pt x="701" y="1289"/>
                </a:lnTo>
                <a:lnTo>
                  <a:pt x="736" y="1289"/>
                </a:lnTo>
                <a:lnTo>
                  <a:pt x="736" y="1324"/>
                </a:lnTo>
                <a:lnTo>
                  <a:pt x="772" y="139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23" name="Freeform 51"/>
          <p:cNvSpPr>
            <a:spLocks noChangeArrowheads="1"/>
          </p:cNvSpPr>
          <p:nvPr/>
        </p:nvSpPr>
        <p:spPr bwMode="auto">
          <a:xfrm>
            <a:off x="1584325" y="3800475"/>
            <a:ext cx="1149350" cy="1530350"/>
          </a:xfrm>
          <a:custGeom>
            <a:avLst/>
            <a:gdLst>
              <a:gd name="T0" fmla="*/ 2070 w 3194"/>
              <a:gd name="T1" fmla="*/ 1288 h 4252"/>
              <a:gd name="T2" fmla="*/ 2280 w 3194"/>
              <a:gd name="T3" fmla="*/ 1219 h 4252"/>
              <a:gd name="T4" fmla="*/ 2246 w 3194"/>
              <a:gd name="T5" fmla="*/ 1637 h 4252"/>
              <a:gd name="T6" fmla="*/ 2210 w 3194"/>
              <a:gd name="T7" fmla="*/ 1741 h 4252"/>
              <a:gd name="T8" fmla="*/ 2210 w 3194"/>
              <a:gd name="T9" fmla="*/ 1917 h 4252"/>
              <a:gd name="T10" fmla="*/ 2386 w 3194"/>
              <a:gd name="T11" fmla="*/ 2055 h 4252"/>
              <a:gd name="T12" fmla="*/ 2561 w 3194"/>
              <a:gd name="T13" fmla="*/ 2299 h 4252"/>
              <a:gd name="T14" fmla="*/ 2806 w 3194"/>
              <a:gd name="T15" fmla="*/ 2543 h 4252"/>
              <a:gd name="T16" fmla="*/ 3017 w 3194"/>
              <a:gd name="T17" fmla="*/ 2927 h 4252"/>
              <a:gd name="T18" fmla="*/ 3193 w 3194"/>
              <a:gd name="T19" fmla="*/ 3310 h 4252"/>
              <a:gd name="T20" fmla="*/ 2877 w 3194"/>
              <a:gd name="T21" fmla="*/ 3588 h 4252"/>
              <a:gd name="T22" fmla="*/ 2561 w 3194"/>
              <a:gd name="T23" fmla="*/ 3763 h 4252"/>
              <a:gd name="T24" fmla="*/ 2246 w 3194"/>
              <a:gd name="T25" fmla="*/ 4146 h 4252"/>
              <a:gd name="T26" fmla="*/ 1789 w 3194"/>
              <a:gd name="T27" fmla="*/ 4076 h 4252"/>
              <a:gd name="T28" fmla="*/ 1299 w 3194"/>
              <a:gd name="T29" fmla="*/ 3972 h 4252"/>
              <a:gd name="T30" fmla="*/ 668 w 3194"/>
              <a:gd name="T31" fmla="*/ 4251 h 4252"/>
              <a:gd name="T32" fmla="*/ 527 w 3194"/>
              <a:gd name="T33" fmla="*/ 4042 h 4252"/>
              <a:gd name="T34" fmla="*/ 457 w 3194"/>
              <a:gd name="T35" fmla="*/ 3797 h 4252"/>
              <a:gd name="T36" fmla="*/ 527 w 3194"/>
              <a:gd name="T37" fmla="*/ 3694 h 4252"/>
              <a:gd name="T38" fmla="*/ 914 w 3194"/>
              <a:gd name="T39" fmla="*/ 3624 h 4252"/>
              <a:gd name="T40" fmla="*/ 984 w 3194"/>
              <a:gd name="T41" fmla="*/ 3413 h 4252"/>
              <a:gd name="T42" fmla="*/ 914 w 3194"/>
              <a:gd name="T43" fmla="*/ 3274 h 4252"/>
              <a:gd name="T44" fmla="*/ 843 w 3194"/>
              <a:gd name="T45" fmla="*/ 3171 h 4252"/>
              <a:gd name="T46" fmla="*/ 737 w 3194"/>
              <a:gd name="T47" fmla="*/ 3031 h 4252"/>
              <a:gd name="T48" fmla="*/ 702 w 3194"/>
              <a:gd name="T49" fmla="*/ 2752 h 4252"/>
              <a:gd name="T50" fmla="*/ 843 w 3194"/>
              <a:gd name="T51" fmla="*/ 2577 h 4252"/>
              <a:gd name="T52" fmla="*/ 843 w 3194"/>
              <a:gd name="T53" fmla="*/ 2403 h 4252"/>
              <a:gd name="T54" fmla="*/ 702 w 3194"/>
              <a:gd name="T55" fmla="*/ 2299 h 4252"/>
              <a:gd name="T56" fmla="*/ 737 w 3194"/>
              <a:gd name="T57" fmla="*/ 2090 h 4252"/>
              <a:gd name="T58" fmla="*/ 668 w 3194"/>
              <a:gd name="T59" fmla="*/ 1917 h 4252"/>
              <a:gd name="T60" fmla="*/ 527 w 3194"/>
              <a:gd name="T61" fmla="*/ 1567 h 4252"/>
              <a:gd name="T62" fmla="*/ 632 w 3194"/>
              <a:gd name="T63" fmla="*/ 1428 h 4252"/>
              <a:gd name="T64" fmla="*/ 561 w 3194"/>
              <a:gd name="T65" fmla="*/ 1323 h 4252"/>
              <a:gd name="T66" fmla="*/ 387 w 3194"/>
              <a:gd name="T67" fmla="*/ 1288 h 4252"/>
              <a:gd name="T68" fmla="*/ 211 w 3194"/>
              <a:gd name="T69" fmla="*/ 1254 h 4252"/>
              <a:gd name="T70" fmla="*/ 142 w 3194"/>
              <a:gd name="T71" fmla="*/ 1079 h 4252"/>
              <a:gd name="T72" fmla="*/ 71 w 3194"/>
              <a:gd name="T73" fmla="*/ 939 h 4252"/>
              <a:gd name="T74" fmla="*/ 142 w 3194"/>
              <a:gd name="T75" fmla="*/ 765 h 4252"/>
              <a:gd name="T76" fmla="*/ 0 w 3194"/>
              <a:gd name="T77" fmla="*/ 661 h 4252"/>
              <a:gd name="T78" fmla="*/ 176 w 3194"/>
              <a:gd name="T79" fmla="*/ 452 h 4252"/>
              <a:gd name="T80" fmla="*/ 317 w 3194"/>
              <a:gd name="T81" fmla="*/ 417 h 4252"/>
              <a:gd name="T82" fmla="*/ 527 w 3194"/>
              <a:gd name="T83" fmla="*/ 522 h 4252"/>
              <a:gd name="T84" fmla="*/ 702 w 3194"/>
              <a:gd name="T85" fmla="*/ 452 h 4252"/>
              <a:gd name="T86" fmla="*/ 772 w 3194"/>
              <a:gd name="T87" fmla="*/ 313 h 4252"/>
              <a:gd name="T88" fmla="*/ 808 w 3194"/>
              <a:gd name="T89" fmla="*/ 139 h 4252"/>
              <a:gd name="T90" fmla="*/ 948 w 3194"/>
              <a:gd name="T91" fmla="*/ 0 h 4252"/>
              <a:gd name="T92" fmla="*/ 1123 w 3194"/>
              <a:gd name="T93" fmla="*/ 103 h 4252"/>
              <a:gd name="T94" fmla="*/ 1369 w 3194"/>
              <a:gd name="T95" fmla="*/ 347 h 4252"/>
              <a:gd name="T96" fmla="*/ 1475 w 3194"/>
              <a:gd name="T97" fmla="*/ 452 h 4252"/>
              <a:gd name="T98" fmla="*/ 1649 w 3194"/>
              <a:gd name="T99" fmla="*/ 486 h 4252"/>
              <a:gd name="T100" fmla="*/ 1720 w 3194"/>
              <a:gd name="T101" fmla="*/ 697 h 4252"/>
              <a:gd name="T102" fmla="*/ 1615 w 3194"/>
              <a:gd name="T103" fmla="*/ 906 h 4252"/>
              <a:gd name="T104" fmla="*/ 1754 w 3194"/>
              <a:gd name="T105" fmla="*/ 1044 h 4252"/>
              <a:gd name="T106" fmla="*/ 1930 w 3194"/>
              <a:gd name="T107" fmla="*/ 1079 h 4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94" h="4252">
                <a:moveTo>
                  <a:pt x="2000" y="1183"/>
                </a:moveTo>
                <a:lnTo>
                  <a:pt x="2000" y="1254"/>
                </a:lnTo>
                <a:lnTo>
                  <a:pt x="2000" y="1323"/>
                </a:lnTo>
                <a:lnTo>
                  <a:pt x="2036" y="1323"/>
                </a:lnTo>
                <a:lnTo>
                  <a:pt x="2070" y="1323"/>
                </a:lnTo>
                <a:lnTo>
                  <a:pt x="2070" y="1288"/>
                </a:lnTo>
                <a:lnTo>
                  <a:pt x="2105" y="1288"/>
                </a:lnTo>
                <a:lnTo>
                  <a:pt x="2176" y="1288"/>
                </a:lnTo>
                <a:lnTo>
                  <a:pt x="2210" y="1254"/>
                </a:lnTo>
                <a:lnTo>
                  <a:pt x="2246" y="1254"/>
                </a:lnTo>
                <a:lnTo>
                  <a:pt x="2246" y="1219"/>
                </a:lnTo>
                <a:lnTo>
                  <a:pt x="2280" y="1219"/>
                </a:lnTo>
                <a:lnTo>
                  <a:pt x="2280" y="1288"/>
                </a:lnTo>
                <a:lnTo>
                  <a:pt x="2246" y="1462"/>
                </a:lnTo>
                <a:lnTo>
                  <a:pt x="2246" y="1497"/>
                </a:lnTo>
                <a:lnTo>
                  <a:pt x="2246" y="1533"/>
                </a:lnTo>
                <a:lnTo>
                  <a:pt x="2280" y="1567"/>
                </a:lnTo>
                <a:lnTo>
                  <a:pt x="2246" y="1637"/>
                </a:lnTo>
                <a:lnTo>
                  <a:pt x="2210" y="1637"/>
                </a:lnTo>
                <a:lnTo>
                  <a:pt x="2176" y="1672"/>
                </a:lnTo>
                <a:lnTo>
                  <a:pt x="2105" y="1672"/>
                </a:lnTo>
                <a:lnTo>
                  <a:pt x="2070" y="1707"/>
                </a:lnTo>
                <a:lnTo>
                  <a:pt x="2105" y="1707"/>
                </a:lnTo>
                <a:lnTo>
                  <a:pt x="2210" y="1741"/>
                </a:lnTo>
                <a:lnTo>
                  <a:pt x="2246" y="1741"/>
                </a:lnTo>
                <a:lnTo>
                  <a:pt x="2246" y="1777"/>
                </a:lnTo>
                <a:lnTo>
                  <a:pt x="2280" y="1846"/>
                </a:lnTo>
                <a:lnTo>
                  <a:pt x="2280" y="1880"/>
                </a:lnTo>
                <a:lnTo>
                  <a:pt x="2246" y="1917"/>
                </a:lnTo>
                <a:lnTo>
                  <a:pt x="2210" y="1917"/>
                </a:lnTo>
                <a:lnTo>
                  <a:pt x="2210" y="1951"/>
                </a:lnTo>
                <a:lnTo>
                  <a:pt x="2246" y="1985"/>
                </a:lnTo>
                <a:lnTo>
                  <a:pt x="2280" y="1985"/>
                </a:lnTo>
                <a:lnTo>
                  <a:pt x="2316" y="1985"/>
                </a:lnTo>
                <a:lnTo>
                  <a:pt x="2386" y="2020"/>
                </a:lnTo>
                <a:lnTo>
                  <a:pt x="2386" y="2055"/>
                </a:lnTo>
                <a:lnTo>
                  <a:pt x="2455" y="2090"/>
                </a:lnTo>
                <a:lnTo>
                  <a:pt x="2491" y="2125"/>
                </a:lnTo>
                <a:lnTo>
                  <a:pt x="2526" y="2159"/>
                </a:lnTo>
                <a:lnTo>
                  <a:pt x="2526" y="2194"/>
                </a:lnTo>
                <a:lnTo>
                  <a:pt x="2561" y="2230"/>
                </a:lnTo>
                <a:lnTo>
                  <a:pt x="2561" y="2299"/>
                </a:lnTo>
                <a:lnTo>
                  <a:pt x="2561" y="2334"/>
                </a:lnTo>
                <a:lnTo>
                  <a:pt x="2597" y="2403"/>
                </a:lnTo>
                <a:lnTo>
                  <a:pt x="2631" y="2403"/>
                </a:lnTo>
                <a:lnTo>
                  <a:pt x="2666" y="2438"/>
                </a:lnTo>
                <a:lnTo>
                  <a:pt x="2701" y="2507"/>
                </a:lnTo>
                <a:lnTo>
                  <a:pt x="2806" y="2543"/>
                </a:lnTo>
                <a:lnTo>
                  <a:pt x="2842" y="2577"/>
                </a:lnTo>
                <a:lnTo>
                  <a:pt x="2877" y="2648"/>
                </a:lnTo>
                <a:lnTo>
                  <a:pt x="2948" y="2717"/>
                </a:lnTo>
                <a:lnTo>
                  <a:pt x="2982" y="2787"/>
                </a:lnTo>
                <a:lnTo>
                  <a:pt x="2982" y="2822"/>
                </a:lnTo>
                <a:lnTo>
                  <a:pt x="3017" y="2927"/>
                </a:lnTo>
                <a:lnTo>
                  <a:pt x="3087" y="3031"/>
                </a:lnTo>
                <a:lnTo>
                  <a:pt x="3123" y="3066"/>
                </a:lnTo>
                <a:lnTo>
                  <a:pt x="3157" y="3135"/>
                </a:lnTo>
                <a:lnTo>
                  <a:pt x="3193" y="3171"/>
                </a:lnTo>
                <a:lnTo>
                  <a:pt x="3193" y="3204"/>
                </a:lnTo>
                <a:lnTo>
                  <a:pt x="3193" y="3310"/>
                </a:lnTo>
                <a:lnTo>
                  <a:pt x="3157" y="3379"/>
                </a:lnTo>
                <a:lnTo>
                  <a:pt x="3157" y="3413"/>
                </a:lnTo>
                <a:lnTo>
                  <a:pt x="3087" y="3449"/>
                </a:lnTo>
                <a:lnTo>
                  <a:pt x="3053" y="3484"/>
                </a:lnTo>
                <a:lnTo>
                  <a:pt x="2982" y="3554"/>
                </a:lnTo>
                <a:lnTo>
                  <a:pt x="2877" y="3588"/>
                </a:lnTo>
                <a:lnTo>
                  <a:pt x="2842" y="3624"/>
                </a:lnTo>
                <a:lnTo>
                  <a:pt x="2806" y="3658"/>
                </a:lnTo>
                <a:lnTo>
                  <a:pt x="2701" y="3658"/>
                </a:lnTo>
                <a:lnTo>
                  <a:pt x="2666" y="3658"/>
                </a:lnTo>
                <a:lnTo>
                  <a:pt x="2631" y="3694"/>
                </a:lnTo>
                <a:lnTo>
                  <a:pt x="2561" y="3763"/>
                </a:lnTo>
                <a:lnTo>
                  <a:pt x="2491" y="3937"/>
                </a:lnTo>
                <a:lnTo>
                  <a:pt x="2455" y="4007"/>
                </a:lnTo>
                <a:lnTo>
                  <a:pt x="2421" y="4042"/>
                </a:lnTo>
                <a:lnTo>
                  <a:pt x="2350" y="4076"/>
                </a:lnTo>
                <a:lnTo>
                  <a:pt x="2280" y="4146"/>
                </a:lnTo>
                <a:lnTo>
                  <a:pt x="2246" y="4146"/>
                </a:lnTo>
                <a:lnTo>
                  <a:pt x="2176" y="4181"/>
                </a:lnTo>
                <a:lnTo>
                  <a:pt x="2105" y="4146"/>
                </a:lnTo>
                <a:lnTo>
                  <a:pt x="2036" y="4146"/>
                </a:lnTo>
                <a:lnTo>
                  <a:pt x="1965" y="4146"/>
                </a:lnTo>
                <a:lnTo>
                  <a:pt x="1895" y="4111"/>
                </a:lnTo>
                <a:lnTo>
                  <a:pt x="1789" y="4076"/>
                </a:lnTo>
                <a:lnTo>
                  <a:pt x="1754" y="4076"/>
                </a:lnTo>
                <a:lnTo>
                  <a:pt x="1720" y="4042"/>
                </a:lnTo>
                <a:lnTo>
                  <a:pt x="1578" y="4007"/>
                </a:lnTo>
                <a:lnTo>
                  <a:pt x="1438" y="4007"/>
                </a:lnTo>
                <a:lnTo>
                  <a:pt x="1369" y="3972"/>
                </a:lnTo>
                <a:lnTo>
                  <a:pt x="1299" y="3972"/>
                </a:lnTo>
                <a:lnTo>
                  <a:pt x="1299" y="4007"/>
                </a:lnTo>
                <a:lnTo>
                  <a:pt x="1159" y="4146"/>
                </a:lnTo>
                <a:lnTo>
                  <a:pt x="1123" y="4215"/>
                </a:lnTo>
                <a:lnTo>
                  <a:pt x="984" y="4251"/>
                </a:lnTo>
                <a:lnTo>
                  <a:pt x="843" y="4251"/>
                </a:lnTo>
                <a:lnTo>
                  <a:pt x="668" y="4251"/>
                </a:lnTo>
                <a:lnTo>
                  <a:pt x="492" y="4251"/>
                </a:lnTo>
                <a:lnTo>
                  <a:pt x="457" y="4251"/>
                </a:lnTo>
                <a:lnTo>
                  <a:pt x="492" y="4215"/>
                </a:lnTo>
                <a:lnTo>
                  <a:pt x="492" y="4146"/>
                </a:lnTo>
                <a:lnTo>
                  <a:pt x="527" y="4111"/>
                </a:lnTo>
                <a:lnTo>
                  <a:pt x="527" y="4042"/>
                </a:lnTo>
                <a:lnTo>
                  <a:pt x="527" y="4007"/>
                </a:lnTo>
                <a:lnTo>
                  <a:pt x="527" y="3972"/>
                </a:lnTo>
                <a:lnTo>
                  <a:pt x="527" y="3937"/>
                </a:lnTo>
                <a:lnTo>
                  <a:pt x="492" y="3868"/>
                </a:lnTo>
                <a:lnTo>
                  <a:pt x="492" y="3833"/>
                </a:lnTo>
                <a:lnTo>
                  <a:pt x="457" y="3797"/>
                </a:lnTo>
                <a:lnTo>
                  <a:pt x="421" y="3763"/>
                </a:lnTo>
                <a:lnTo>
                  <a:pt x="421" y="3728"/>
                </a:lnTo>
                <a:lnTo>
                  <a:pt x="387" y="3728"/>
                </a:lnTo>
                <a:lnTo>
                  <a:pt x="421" y="3694"/>
                </a:lnTo>
                <a:lnTo>
                  <a:pt x="457" y="3694"/>
                </a:lnTo>
                <a:lnTo>
                  <a:pt x="527" y="3694"/>
                </a:lnTo>
                <a:lnTo>
                  <a:pt x="527" y="3658"/>
                </a:lnTo>
                <a:lnTo>
                  <a:pt x="561" y="3658"/>
                </a:lnTo>
                <a:lnTo>
                  <a:pt x="668" y="3658"/>
                </a:lnTo>
                <a:lnTo>
                  <a:pt x="808" y="3658"/>
                </a:lnTo>
                <a:lnTo>
                  <a:pt x="877" y="3658"/>
                </a:lnTo>
                <a:lnTo>
                  <a:pt x="914" y="3624"/>
                </a:lnTo>
                <a:lnTo>
                  <a:pt x="948" y="3588"/>
                </a:lnTo>
                <a:lnTo>
                  <a:pt x="948" y="3554"/>
                </a:lnTo>
                <a:lnTo>
                  <a:pt x="948" y="3518"/>
                </a:lnTo>
                <a:lnTo>
                  <a:pt x="948" y="3484"/>
                </a:lnTo>
                <a:lnTo>
                  <a:pt x="984" y="3449"/>
                </a:lnTo>
                <a:lnTo>
                  <a:pt x="984" y="3413"/>
                </a:lnTo>
                <a:lnTo>
                  <a:pt x="1018" y="3413"/>
                </a:lnTo>
                <a:lnTo>
                  <a:pt x="984" y="3379"/>
                </a:lnTo>
                <a:lnTo>
                  <a:pt x="948" y="3345"/>
                </a:lnTo>
                <a:lnTo>
                  <a:pt x="948" y="3310"/>
                </a:lnTo>
                <a:lnTo>
                  <a:pt x="914" y="3310"/>
                </a:lnTo>
                <a:lnTo>
                  <a:pt x="914" y="3274"/>
                </a:lnTo>
                <a:lnTo>
                  <a:pt x="877" y="3274"/>
                </a:lnTo>
                <a:lnTo>
                  <a:pt x="877" y="3240"/>
                </a:lnTo>
                <a:lnTo>
                  <a:pt x="914" y="3204"/>
                </a:lnTo>
                <a:lnTo>
                  <a:pt x="877" y="3204"/>
                </a:lnTo>
                <a:lnTo>
                  <a:pt x="877" y="3171"/>
                </a:lnTo>
                <a:lnTo>
                  <a:pt x="843" y="3171"/>
                </a:lnTo>
                <a:lnTo>
                  <a:pt x="843" y="3135"/>
                </a:lnTo>
                <a:lnTo>
                  <a:pt x="808" y="3100"/>
                </a:lnTo>
                <a:lnTo>
                  <a:pt x="772" y="3100"/>
                </a:lnTo>
                <a:lnTo>
                  <a:pt x="772" y="3066"/>
                </a:lnTo>
                <a:lnTo>
                  <a:pt x="737" y="3066"/>
                </a:lnTo>
                <a:lnTo>
                  <a:pt x="737" y="3031"/>
                </a:lnTo>
                <a:lnTo>
                  <a:pt x="702" y="2996"/>
                </a:lnTo>
                <a:lnTo>
                  <a:pt x="668" y="2961"/>
                </a:lnTo>
                <a:lnTo>
                  <a:pt x="668" y="2927"/>
                </a:lnTo>
                <a:lnTo>
                  <a:pt x="668" y="2822"/>
                </a:lnTo>
                <a:lnTo>
                  <a:pt x="668" y="2752"/>
                </a:lnTo>
                <a:lnTo>
                  <a:pt x="702" y="2752"/>
                </a:lnTo>
                <a:lnTo>
                  <a:pt x="737" y="2717"/>
                </a:lnTo>
                <a:lnTo>
                  <a:pt x="772" y="2682"/>
                </a:lnTo>
                <a:lnTo>
                  <a:pt x="808" y="2682"/>
                </a:lnTo>
                <a:lnTo>
                  <a:pt x="808" y="2648"/>
                </a:lnTo>
                <a:lnTo>
                  <a:pt x="843" y="2614"/>
                </a:lnTo>
                <a:lnTo>
                  <a:pt x="843" y="2577"/>
                </a:lnTo>
                <a:lnTo>
                  <a:pt x="808" y="2577"/>
                </a:lnTo>
                <a:lnTo>
                  <a:pt x="808" y="2543"/>
                </a:lnTo>
                <a:lnTo>
                  <a:pt x="808" y="2507"/>
                </a:lnTo>
                <a:lnTo>
                  <a:pt x="843" y="2474"/>
                </a:lnTo>
                <a:lnTo>
                  <a:pt x="843" y="2438"/>
                </a:lnTo>
                <a:lnTo>
                  <a:pt x="843" y="2403"/>
                </a:lnTo>
                <a:lnTo>
                  <a:pt x="843" y="2369"/>
                </a:lnTo>
                <a:lnTo>
                  <a:pt x="808" y="2369"/>
                </a:lnTo>
                <a:lnTo>
                  <a:pt x="772" y="2334"/>
                </a:lnTo>
                <a:lnTo>
                  <a:pt x="737" y="2334"/>
                </a:lnTo>
                <a:lnTo>
                  <a:pt x="737" y="2299"/>
                </a:lnTo>
                <a:lnTo>
                  <a:pt x="702" y="2299"/>
                </a:lnTo>
                <a:lnTo>
                  <a:pt x="668" y="2264"/>
                </a:lnTo>
                <a:lnTo>
                  <a:pt x="702" y="2230"/>
                </a:lnTo>
                <a:lnTo>
                  <a:pt x="702" y="2194"/>
                </a:lnTo>
                <a:lnTo>
                  <a:pt x="737" y="2159"/>
                </a:lnTo>
                <a:lnTo>
                  <a:pt x="737" y="2125"/>
                </a:lnTo>
                <a:lnTo>
                  <a:pt x="737" y="2090"/>
                </a:lnTo>
                <a:lnTo>
                  <a:pt x="772" y="2055"/>
                </a:lnTo>
                <a:lnTo>
                  <a:pt x="772" y="2020"/>
                </a:lnTo>
                <a:lnTo>
                  <a:pt x="737" y="2020"/>
                </a:lnTo>
                <a:lnTo>
                  <a:pt x="737" y="1985"/>
                </a:lnTo>
                <a:lnTo>
                  <a:pt x="702" y="1951"/>
                </a:lnTo>
                <a:lnTo>
                  <a:pt x="668" y="1917"/>
                </a:lnTo>
                <a:lnTo>
                  <a:pt x="632" y="1880"/>
                </a:lnTo>
                <a:lnTo>
                  <a:pt x="632" y="1846"/>
                </a:lnTo>
                <a:lnTo>
                  <a:pt x="598" y="1811"/>
                </a:lnTo>
                <a:lnTo>
                  <a:pt x="561" y="1777"/>
                </a:lnTo>
                <a:lnTo>
                  <a:pt x="527" y="1603"/>
                </a:lnTo>
                <a:lnTo>
                  <a:pt x="527" y="1567"/>
                </a:lnTo>
                <a:lnTo>
                  <a:pt x="561" y="1567"/>
                </a:lnTo>
                <a:lnTo>
                  <a:pt x="561" y="1533"/>
                </a:lnTo>
                <a:lnTo>
                  <a:pt x="598" y="1533"/>
                </a:lnTo>
                <a:lnTo>
                  <a:pt x="598" y="1497"/>
                </a:lnTo>
                <a:lnTo>
                  <a:pt x="632" y="1462"/>
                </a:lnTo>
                <a:lnTo>
                  <a:pt x="632" y="1428"/>
                </a:lnTo>
                <a:lnTo>
                  <a:pt x="668" y="1428"/>
                </a:lnTo>
                <a:lnTo>
                  <a:pt x="632" y="1428"/>
                </a:lnTo>
                <a:lnTo>
                  <a:pt x="632" y="1393"/>
                </a:lnTo>
                <a:lnTo>
                  <a:pt x="598" y="1393"/>
                </a:lnTo>
                <a:lnTo>
                  <a:pt x="598" y="1359"/>
                </a:lnTo>
                <a:lnTo>
                  <a:pt x="561" y="1323"/>
                </a:lnTo>
                <a:lnTo>
                  <a:pt x="561" y="1288"/>
                </a:lnTo>
                <a:lnTo>
                  <a:pt x="527" y="1254"/>
                </a:lnTo>
                <a:lnTo>
                  <a:pt x="492" y="1254"/>
                </a:lnTo>
                <a:lnTo>
                  <a:pt x="457" y="1254"/>
                </a:lnTo>
                <a:lnTo>
                  <a:pt x="387" y="1254"/>
                </a:lnTo>
                <a:lnTo>
                  <a:pt x="387" y="1288"/>
                </a:lnTo>
                <a:lnTo>
                  <a:pt x="351" y="1288"/>
                </a:lnTo>
                <a:lnTo>
                  <a:pt x="317" y="1288"/>
                </a:lnTo>
                <a:lnTo>
                  <a:pt x="282" y="1288"/>
                </a:lnTo>
                <a:lnTo>
                  <a:pt x="247" y="1288"/>
                </a:lnTo>
                <a:lnTo>
                  <a:pt x="211" y="1288"/>
                </a:lnTo>
                <a:lnTo>
                  <a:pt x="211" y="1254"/>
                </a:lnTo>
                <a:lnTo>
                  <a:pt x="176" y="1219"/>
                </a:lnTo>
                <a:lnTo>
                  <a:pt x="176" y="1183"/>
                </a:lnTo>
                <a:lnTo>
                  <a:pt x="176" y="1149"/>
                </a:lnTo>
                <a:lnTo>
                  <a:pt x="176" y="1114"/>
                </a:lnTo>
                <a:lnTo>
                  <a:pt x="142" y="1114"/>
                </a:lnTo>
                <a:lnTo>
                  <a:pt x="142" y="1079"/>
                </a:lnTo>
                <a:lnTo>
                  <a:pt x="71" y="1079"/>
                </a:lnTo>
                <a:lnTo>
                  <a:pt x="36" y="1044"/>
                </a:lnTo>
                <a:lnTo>
                  <a:pt x="0" y="1044"/>
                </a:lnTo>
                <a:lnTo>
                  <a:pt x="36" y="1010"/>
                </a:lnTo>
                <a:lnTo>
                  <a:pt x="36" y="975"/>
                </a:lnTo>
                <a:lnTo>
                  <a:pt x="71" y="939"/>
                </a:lnTo>
                <a:lnTo>
                  <a:pt x="106" y="906"/>
                </a:lnTo>
                <a:lnTo>
                  <a:pt x="142" y="870"/>
                </a:lnTo>
                <a:lnTo>
                  <a:pt x="176" y="870"/>
                </a:lnTo>
                <a:lnTo>
                  <a:pt x="176" y="836"/>
                </a:lnTo>
                <a:lnTo>
                  <a:pt x="211" y="800"/>
                </a:lnTo>
                <a:lnTo>
                  <a:pt x="142" y="765"/>
                </a:lnTo>
                <a:lnTo>
                  <a:pt x="106" y="765"/>
                </a:lnTo>
                <a:lnTo>
                  <a:pt x="71" y="765"/>
                </a:lnTo>
                <a:lnTo>
                  <a:pt x="71" y="731"/>
                </a:lnTo>
                <a:lnTo>
                  <a:pt x="36" y="731"/>
                </a:lnTo>
                <a:lnTo>
                  <a:pt x="0" y="697"/>
                </a:lnTo>
                <a:lnTo>
                  <a:pt x="0" y="661"/>
                </a:lnTo>
                <a:lnTo>
                  <a:pt x="0" y="557"/>
                </a:lnTo>
                <a:lnTo>
                  <a:pt x="36" y="522"/>
                </a:lnTo>
                <a:lnTo>
                  <a:pt x="71" y="486"/>
                </a:lnTo>
                <a:lnTo>
                  <a:pt x="71" y="452"/>
                </a:lnTo>
                <a:lnTo>
                  <a:pt x="142" y="452"/>
                </a:lnTo>
                <a:lnTo>
                  <a:pt x="176" y="452"/>
                </a:lnTo>
                <a:lnTo>
                  <a:pt x="211" y="452"/>
                </a:lnTo>
                <a:lnTo>
                  <a:pt x="211" y="417"/>
                </a:lnTo>
                <a:lnTo>
                  <a:pt x="247" y="417"/>
                </a:lnTo>
                <a:lnTo>
                  <a:pt x="282" y="382"/>
                </a:lnTo>
                <a:lnTo>
                  <a:pt x="282" y="417"/>
                </a:lnTo>
                <a:lnTo>
                  <a:pt x="317" y="417"/>
                </a:lnTo>
                <a:lnTo>
                  <a:pt x="351" y="452"/>
                </a:lnTo>
                <a:lnTo>
                  <a:pt x="387" y="452"/>
                </a:lnTo>
                <a:lnTo>
                  <a:pt x="421" y="486"/>
                </a:lnTo>
                <a:lnTo>
                  <a:pt x="457" y="522"/>
                </a:lnTo>
                <a:lnTo>
                  <a:pt x="492" y="522"/>
                </a:lnTo>
                <a:lnTo>
                  <a:pt x="527" y="522"/>
                </a:lnTo>
                <a:lnTo>
                  <a:pt x="561" y="522"/>
                </a:lnTo>
                <a:lnTo>
                  <a:pt x="598" y="486"/>
                </a:lnTo>
                <a:lnTo>
                  <a:pt x="632" y="486"/>
                </a:lnTo>
                <a:lnTo>
                  <a:pt x="632" y="452"/>
                </a:lnTo>
                <a:lnTo>
                  <a:pt x="668" y="452"/>
                </a:lnTo>
                <a:lnTo>
                  <a:pt x="702" y="452"/>
                </a:lnTo>
                <a:lnTo>
                  <a:pt x="702" y="417"/>
                </a:lnTo>
                <a:lnTo>
                  <a:pt x="737" y="417"/>
                </a:lnTo>
                <a:lnTo>
                  <a:pt x="772" y="417"/>
                </a:lnTo>
                <a:lnTo>
                  <a:pt x="808" y="382"/>
                </a:lnTo>
                <a:lnTo>
                  <a:pt x="808" y="347"/>
                </a:lnTo>
                <a:lnTo>
                  <a:pt x="772" y="313"/>
                </a:lnTo>
                <a:lnTo>
                  <a:pt x="737" y="278"/>
                </a:lnTo>
                <a:lnTo>
                  <a:pt x="737" y="242"/>
                </a:lnTo>
                <a:lnTo>
                  <a:pt x="737" y="209"/>
                </a:lnTo>
                <a:lnTo>
                  <a:pt x="772" y="209"/>
                </a:lnTo>
                <a:lnTo>
                  <a:pt x="808" y="173"/>
                </a:lnTo>
                <a:lnTo>
                  <a:pt x="808" y="139"/>
                </a:lnTo>
                <a:lnTo>
                  <a:pt x="843" y="139"/>
                </a:lnTo>
                <a:lnTo>
                  <a:pt x="877" y="139"/>
                </a:lnTo>
                <a:lnTo>
                  <a:pt x="914" y="173"/>
                </a:lnTo>
                <a:lnTo>
                  <a:pt x="948" y="209"/>
                </a:lnTo>
                <a:lnTo>
                  <a:pt x="948" y="173"/>
                </a:lnTo>
                <a:lnTo>
                  <a:pt x="948" y="0"/>
                </a:lnTo>
                <a:lnTo>
                  <a:pt x="984" y="0"/>
                </a:lnTo>
                <a:lnTo>
                  <a:pt x="984" y="34"/>
                </a:lnTo>
                <a:lnTo>
                  <a:pt x="1018" y="34"/>
                </a:lnTo>
                <a:lnTo>
                  <a:pt x="1088" y="68"/>
                </a:lnTo>
                <a:lnTo>
                  <a:pt x="1088" y="103"/>
                </a:lnTo>
                <a:lnTo>
                  <a:pt x="1123" y="103"/>
                </a:lnTo>
                <a:lnTo>
                  <a:pt x="1123" y="139"/>
                </a:lnTo>
                <a:lnTo>
                  <a:pt x="1159" y="209"/>
                </a:lnTo>
                <a:lnTo>
                  <a:pt x="1159" y="347"/>
                </a:lnTo>
                <a:lnTo>
                  <a:pt x="1159" y="382"/>
                </a:lnTo>
                <a:lnTo>
                  <a:pt x="1334" y="417"/>
                </a:lnTo>
                <a:lnTo>
                  <a:pt x="1369" y="347"/>
                </a:lnTo>
                <a:lnTo>
                  <a:pt x="1369" y="278"/>
                </a:lnTo>
                <a:lnTo>
                  <a:pt x="1404" y="313"/>
                </a:lnTo>
                <a:lnTo>
                  <a:pt x="1438" y="313"/>
                </a:lnTo>
                <a:lnTo>
                  <a:pt x="1438" y="347"/>
                </a:lnTo>
                <a:lnTo>
                  <a:pt x="1438" y="382"/>
                </a:lnTo>
                <a:lnTo>
                  <a:pt x="1475" y="452"/>
                </a:lnTo>
                <a:lnTo>
                  <a:pt x="1509" y="486"/>
                </a:lnTo>
                <a:lnTo>
                  <a:pt x="1545" y="486"/>
                </a:lnTo>
                <a:lnTo>
                  <a:pt x="1545" y="522"/>
                </a:lnTo>
                <a:lnTo>
                  <a:pt x="1578" y="486"/>
                </a:lnTo>
                <a:lnTo>
                  <a:pt x="1615" y="486"/>
                </a:lnTo>
                <a:lnTo>
                  <a:pt x="1649" y="486"/>
                </a:lnTo>
                <a:lnTo>
                  <a:pt x="1720" y="452"/>
                </a:lnTo>
                <a:lnTo>
                  <a:pt x="1720" y="486"/>
                </a:lnTo>
                <a:lnTo>
                  <a:pt x="1754" y="522"/>
                </a:lnTo>
                <a:lnTo>
                  <a:pt x="1720" y="557"/>
                </a:lnTo>
                <a:lnTo>
                  <a:pt x="1720" y="626"/>
                </a:lnTo>
                <a:lnTo>
                  <a:pt x="1720" y="697"/>
                </a:lnTo>
                <a:lnTo>
                  <a:pt x="1685" y="697"/>
                </a:lnTo>
                <a:lnTo>
                  <a:pt x="1685" y="731"/>
                </a:lnTo>
                <a:lnTo>
                  <a:pt x="1615" y="731"/>
                </a:lnTo>
                <a:lnTo>
                  <a:pt x="1615" y="765"/>
                </a:lnTo>
                <a:lnTo>
                  <a:pt x="1615" y="800"/>
                </a:lnTo>
                <a:lnTo>
                  <a:pt x="1615" y="906"/>
                </a:lnTo>
                <a:lnTo>
                  <a:pt x="1578" y="906"/>
                </a:lnTo>
                <a:lnTo>
                  <a:pt x="1615" y="939"/>
                </a:lnTo>
                <a:lnTo>
                  <a:pt x="1649" y="975"/>
                </a:lnTo>
                <a:lnTo>
                  <a:pt x="1685" y="975"/>
                </a:lnTo>
                <a:lnTo>
                  <a:pt x="1720" y="1010"/>
                </a:lnTo>
                <a:lnTo>
                  <a:pt x="1754" y="1044"/>
                </a:lnTo>
                <a:lnTo>
                  <a:pt x="1789" y="1044"/>
                </a:lnTo>
                <a:lnTo>
                  <a:pt x="1789" y="1079"/>
                </a:lnTo>
                <a:lnTo>
                  <a:pt x="1860" y="1044"/>
                </a:lnTo>
                <a:lnTo>
                  <a:pt x="1895" y="1044"/>
                </a:lnTo>
                <a:lnTo>
                  <a:pt x="1895" y="1079"/>
                </a:lnTo>
                <a:lnTo>
                  <a:pt x="1930" y="1079"/>
                </a:lnTo>
                <a:lnTo>
                  <a:pt x="1965" y="1114"/>
                </a:lnTo>
                <a:lnTo>
                  <a:pt x="2000" y="1183"/>
                </a:lnTo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24" name="Freeform 52"/>
          <p:cNvSpPr>
            <a:spLocks noChangeArrowheads="1"/>
          </p:cNvSpPr>
          <p:nvPr/>
        </p:nvSpPr>
        <p:spPr bwMode="auto">
          <a:xfrm>
            <a:off x="1584325" y="3800475"/>
            <a:ext cx="1149350" cy="1530350"/>
          </a:xfrm>
          <a:custGeom>
            <a:avLst/>
            <a:gdLst>
              <a:gd name="T0" fmla="*/ 2070 w 3194"/>
              <a:gd name="T1" fmla="*/ 1288 h 4252"/>
              <a:gd name="T2" fmla="*/ 2280 w 3194"/>
              <a:gd name="T3" fmla="*/ 1219 h 4252"/>
              <a:gd name="T4" fmla="*/ 2246 w 3194"/>
              <a:gd name="T5" fmla="*/ 1637 h 4252"/>
              <a:gd name="T6" fmla="*/ 2210 w 3194"/>
              <a:gd name="T7" fmla="*/ 1741 h 4252"/>
              <a:gd name="T8" fmla="*/ 2210 w 3194"/>
              <a:gd name="T9" fmla="*/ 1917 h 4252"/>
              <a:gd name="T10" fmla="*/ 2386 w 3194"/>
              <a:gd name="T11" fmla="*/ 2055 h 4252"/>
              <a:gd name="T12" fmla="*/ 2561 w 3194"/>
              <a:gd name="T13" fmla="*/ 2299 h 4252"/>
              <a:gd name="T14" fmla="*/ 2806 w 3194"/>
              <a:gd name="T15" fmla="*/ 2543 h 4252"/>
              <a:gd name="T16" fmla="*/ 3017 w 3194"/>
              <a:gd name="T17" fmla="*/ 2927 h 4252"/>
              <a:gd name="T18" fmla="*/ 3193 w 3194"/>
              <a:gd name="T19" fmla="*/ 3310 h 4252"/>
              <a:gd name="T20" fmla="*/ 2877 w 3194"/>
              <a:gd name="T21" fmla="*/ 3588 h 4252"/>
              <a:gd name="T22" fmla="*/ 2561 w 3194"/>
              <a:gd name="T23" fmla="*/ 3763 h 4252"/>
              <a:gd name="T24" fmla="*/ 2246 w 3194"/>
              <a:gd name="T25" fmla="*/ 4146 h 4252"/>
              <a:gd name="T26" fmla="*/ 1789 w 3194"/>
              <a:gd name="T27" fmla="*/ 4076 h 4252"/>
              <a:gd name="T28" fmla="*/ 1299 w 3194"/>
              <a:gd name="T29" fmla="*/ 3972 h 4252"/>
              <a:gd name="T30" fmla="*/ 668 w 3194"/>
              <a:gd name="T31" fmla="*/ 4251 h 4252"/>
              <a:gd name="T32" fmla="*/ 527 w 3194"/>
              <a:gd name="T33" fmla="*/ 4042 h 4252"/>
              <a:gd name="T34" fmla="*/ 457 w 3194"/>
              <a:gd name="T35" fmla="*/ 3797 h 4252"/>
              <a:gd name="T36" fmla="*/ 527 w 3194"/>
              <a:gd name="T37" fmla="*/ 3694 h 4252"/>
              <a:gd name="T38" fmla="*/ 914 w 3194"/>
              <a:gd name="T39" fmla="*/ 3624 h 4252"/>
              <a:gd name="T40" fmla="*/ 984 w 3194"/>
              <a:gd name="T41" fmla="*/ 3413 h 4252"/>
              <a:gd name="T42" fmla="*/ 914 w 3194"/>
              <a:gd name="T43" fmla="*/ 3274 h 4252"/>
              <a:gd name="T44" fmla="*/ 843 w 3194"/>
              <a:gd name="T45" fmla="*/ 3171 h 4252"/>
              <a:gd name="T46" fmla="*/ 737 w 3194"/>
              <a:gd name="T47" fmla="*/ 3031 h 4252"/>
              <a:gd name="T48" fmla="*/ 702 w 3194"/>
              <a:gd name="T49" fmla="*/ 2752 h 4252"/>
              <a:gd name="T50" fmla="*/ 843 w 3194"/>
              <a:gd name="T51" fmla="*/ 2577 h 4252"/>
              <a:gd name="T52" fmla="*/ 843 w 3194"/>
              <a:gd name="T53" fmla="*/ 2403 h 4252"/>
              <a:gd name="T54" fmla="*/ 702 w 3194"/>
              <a:gd name="T55" fmla="*/ 2299 h 4252"/>
              <a:gd name="T56" fmla="*/ 737 w 3194"/>
              <a:gd name="T57" fmla="*/ 2090 h 4252"/>
              <a:gd name="T58" fmla="*/ 668 w 3194"/>
              <a:gd name="T59" fmla="*/ 1917 h 4252"/>
              <a:gd name="T60" fmla="*/ 527 w 3194"/>
              <a:gd name="T61" fmla="*/ 1567 h 4252"/>
              <a:gd name="T62" fmla="*/ 632 w 3194"/>
              <a:gd name="T63" fmla="*/ 1428 h 4252"/>
              <a:gd name="T64" fmla="*/ 561 w 3194"/>
              <a:gd name="T65" fmla="*/ 1323 h 4252"/>
              <a:gd name="T66" fmla="*/ 387 w 3194"/>
              <a:gd name="T67" fmla="*/ 1288 h 4252"/>
              <a:gd name="T68" fmla="*/ 211 w 3194"/>
              <a:gd name="T69" fmla="*/ 1254 h 4252"/>
              <a:gd name="T70" fmla="*/ 142 w 3194"/>
              <a:gd name="T71" fmla="*/ 1079 h 4252"/>
              <a:gd name="T72" fmla="*/ 71 w 3194"/>
              <a:gd name="T73" fmla="*/ 939 h 4252"/>
              <a:gd name="T74" fmla="*/ 142 w 3194"/>
              <a:gd name="T75" fmla="*/ 765 h 4252"/>
              <a:gd name="T76" fmla="*/ 0 w 3194"/>
              <a:gd name="T77" fmla="*/ 661 h 4252"/>
              <a:gd name="T78" fmla="*/ 176 w 3194"/>
              <a:gd name="T79" fmla="*/ 452 h 4252"/>
              <a:gd name="T80" fmla="*/ 317 w 3194"/>
              <a:gd name="T81" fmla="*/ 417 h 4252"/>
              <a:gd name="T82" fmla="*/ 527 w 3194"/>
              <a:gd name="T83" fmla="*/ 522 h 4252"/>
              <a:gd name="T84" fmla="*/ 702 w 3194"/>
              <a:gd name="T85" fmla="*/ 452 h 4252"/>
              <a:gd name="T86" fmla="*/ 772 w 3194"/>
              <a:gd name="T87" fmla="*/ 313 h 4252"/>
              <a:gd name="T88" fmla="*/ 808 w 3194"/>
              <a:gd name="T89" fmla="*/ 139 h 4252"/>
              <a:gd name="T90" fmla="*/ 948 w 3194"/>
              <a:gd name="T91" fmla="*/ 0 h 4252"/>
              <a:gd name="T92" fmla="*/ 1123 w 3194"/>
              <a:gd name="T93" fmla="*/ 103 h 4252"/>
              <a:gd name="T94" fmla="*/ 1369 w 3194"/>
              <a:gd name="T95" fmla="*/ 347 h 4252"/>
              <a:gd name="T96" fmla="*/ 1475 w 3194"/>
              <a:gd name="T97" fmla="*/ 452 h 4252"/>
              <a:gd name="T98" fmla="*/ 1649 w 3194"/>
              <a:gd name="T99" fmla="*/ 486 h 4252"/>
              <a:gd name="T100" fmla="*/ 1720 w 3194"/>
              <a:gd name="T101" fmla="*/ 697 h 4252"/>
              <a:gd name="T102" fmla="*/ 1615 w 3194"/>
              <a:gd name="T103" fmla="*/ 906 h 4252"/>
              <a:gd name="T104" fmla="*/ 1754 w 3194"/>
              <a:gd name="T105" fmla="*/ 1044 h 4252"/>
              <a:gd name="T106" fmla="*/ 1930 w 3194"/>
              <a:gd name="T107" fmla="*/ 1079 h 4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94" h="4252">
                <a:moveTo>
                  <a:pt x="2000" y="1183"/>
                </a:moveTo>
                <a:lnTo>
                  <a:pt x="2000" y="1254"/>
                </a:lnTo>
                <a:lnTo>
                  <a:pt x="2000" y="1323"/>
                </a:lnTo>
                <a:lnTo>
                  <a:pt x="2036" y="1323"/>
                </a:lnTo>
                <a:lnTo>
                  <a:pt x="2070" y="1323"/>
                </a:lnTo>
                <a:lnTo>
                  <a:pt x="2070" y="1288"/>
                </a:lnTo>
                <a:lnTo>
                  <a:pt x="2105" y="1288"/>
                </a:lnTo>
                <a:lnTo>
                  <a:pt x="2176" y="1288"/>
                </a:lnTo>
                <a:lnTo>
                  <a:pt x="2210" y="1254"/>
                </a:lnTo>
                <a:lnTo>
                  <a:pt x="2246" y="1254"/>
                </a:lnTo>
                <a:lnTo>
                  <a:pt x="2246" y="1219"/>
                </a:lnTo>
                <a:lnTo>
                  <a:pt x="2280" y="1219"/>
                </a:lnTo>
                <a:lnTo>
                  <a:pt x="2280" y="1288"/>
                </a:lnTo>
                <a:lnTo>
                  <a:pt x="2246" y="1462"/>
                </a:lnTo>
                <a:lnTo>
                  <a:pt x="2246" y="1497"/>
                </a:lnTo>
                <a:lnTo>
                  <a:pt x="2246" y="1533"/>
                </a:lnTo>
                <a:lnTo>
                  <a:pt x="2280" y="1567"/>
                </a:lnTo>
                <a:lnTo>
                  <a:pt x="2246" y="1637"/>
                </a:lnTo>
                <a:lnTo>
                  <a:pt x="2210" y="1637"/>
                </a:lnTo>
                <a:lnTo>
                  <a:pt x="2176" y="1672"/>
                </a:lnTo>
                <a:lnTo>
                  <a:pt x="2105" y="1672"/>
                </a:lnTo>
                <a:lnTo>
                  <a:pt x="2070" y="1707"/>
                </a:lnTo>
                <a:lnTo>
                  <a:pt x="2105" y="1707"/>
                </a:lnTo>
                <a:lnTo>
                  <a:pt x="2210" y="1741"/>
                </a:lnTo>
                <a:lnTo>
                  <a:pt x="2246" y="1741"/>
                </a:lnTo>
                <a:lnTo>
                  <a:pt x="2246" y="1777"/>
                </a:lnTo>
                <a:lnTo>
                  <a:pt x="2280" y="1846"/>
                </a:lnTo>
                <a:lnTo>
                  <a:pt x="2280" y="1880"/>
                </a:lnTo>
                <a:lnTo>
                  <a:pt x="2246" y="1917"/>
                </a:lnTo>
                <a:lnTo>
                  <a:pt x="2210" y="1917"/>
                </a:lnTo>
                <a:lnTo>
                  <a:pt x="2210" y="1951"/>
                </a:lnTo>
                <a:lnTo>
                  <a:pt x="2246" y="1985"/>
                </a:lnTo>
                <a:lnTo>
                  <a:pt x="2280" y="1985"/>
                </a:lnTo>
                <a:lnTo>
                  <a:pt x="2316" y="1985"/>
                </a:lnTo>
                <a:lnTo>
                  <a:pt x="2386" y="2020"/>
                </a:lnTo>
                <a:lnTo>
                  <a:pt x="2386" y="2055"/>
                </a:lnTo>
                <a:lnTo>
                  <a:pt x="2455" y="2090"/>
                </a:lnTo>
                <a:lnTo>
                  <a:pt x="2491" y="2125"/>
                </a:lnTo>
                <a:lnTo>
                  <a:pt x="2526" y="2159"/>
                </a:lnTo>
                <a:lnTo>
                  <a:pt x="2526" y="2194"/>
                </a:lnTo>
                <a:lnTo>
                  <a:pt x="2561" y="2230"/>
                </a:lnTo>
                <a:lnTo>
                  <a:pt x="2561" y="2299"/>
                </a:lnTo>
                <a:lnTo>
                  <a:pt x="2561" y="2334"/>
                </a:lnTo>
                <a:lnTo>
                  <a:pt x="2597" y="2403"/>
                </a:lnTo>
                <a:lnTo>
                  <a:pt x="2631" y="2403"/>
                </a:lnTo>
                <a:lnTo>
                  <a:pt x="2666" y="2438"/>
                </a:lnTo>
                <a:lnTo>
                  <a:pt x="2701" y="2507"/>
                </a:lnTo>
                <a:lnTo>
                  <a:pt x="2806" y="2543"/>
                </a:lnTo>
                <a:lnTo>
                  <a:pt x="2842" y="2577"/>
                </a:lnTo>
                <a:lnTo>
                  <a:pt x="2877" y="2648"/>
                </a:lnTo>
                <a:lnTo>
                  <a:pt x="2948" y="2717"/>
                </a:lnTo>
                <a:lnTo>
                  <a:pt x="2982" y="2787"/>
                </a:lnTo>
                <a:lnTo>
                  <a:pt x="2982" y="2822"/>
                </a:lnTo>
                <a:lnTo>
                  <a:pt x="3017" y="2927"/>
                </a:lnTo>
                <a:lnTo>
                  <a:pt x="3087" y="3031"/>
                </a:lnTo>
                <a:lnTo>
                  <a:pt x="3123" y="3066"/>
                </a:lnTo>
                <a:lnTo>
                  <a:pt x="3157" y="3135"/>
                </a:lnTo>
                <a:lnTo>
                  <a:pt x="3193" y="3171"/>
                </a:lnTo>
                <a:lnTo>
                  <a:pt x="3193" y="3204"/>
                </a:lnTo>
                <a:lnTo>
                  <a:pt x="3193" y="3310"/>
                </a:lnTo>
                <a:lnTo>
                  <a:pt x="3157" y="3379"/>
                </a:lnTo>
                <a:lnTo>
                  <a:pt x="3157" y="3413"/>
                </a:lnTo>
                <a:lnTo>
                  <a:pt x="3087" y="3449"/>
                </a:lnTo>
                <a:lnTo>
                  <a:pt x="3053" y="3484"/>
                </a:lnTo>
                <a:lnTo>
                  <a:pt x="2982" y="3554"/>
                </a:lnTo>
                <a:lnTo>
                  <a:pt x="2877" y="3588"/>
                </a:lnTo>
                <a:lnTo>
                  <a:pt x="2842" y="3624"/>
                </a:lnTo>
                <a:lnTo>
                  <a:pt x="2806" y="3658"/>
                </a:lnTo>
                <a:lnTo>
                  <a:pt x="2701" y="3658"/>
                </a:lnTo>
                <a:lnTo>
                  <a:pt x="2666" y="3658"/>
                </a:lnTo>
                <a:lnTo>
                  <a:pt x="2631" y="3694"/>
                </a:lnTo>
                <a:lnTo>
                  <a:pt x="2561" y="3763"/>
                </a:lnTo>
                <a:lnTo>
                  <a:pt x="2491" y="3937"/>
                </a:lnTo>
                <a:lnTo>
                  <a:pt x="2455" y="4007"/>
                </a:lnTo>
                <a:lnTo>
                  <a:pt x="2421" y="4042"/>
                </a:lnTo>
                <a:lnTo>
                  <a:pt x="2350" y="4076"/>
                </a:lnTo>
                <a:lnTo>
                  <a:pt x="2280" y="4146"/>
                </a:lnTo>
                <a:lnTo>
                  <a:pt x="2246" y="4146"/>
                </a:lnTo>
                <a:lnTo>
                  <a:pt x="2176" y="4181"/>
                </a:lnTo>
                <a:lnTo>
                  <a:pt x="2105" y="4146"/>
                </a:lnTo>
                <a:lnTo>
                  <a:pt x="2036" y="4146"/>
                </a:lnTo>
                <a:lnTo>
                  <a:pt x="1965" y="4146"/>
                </a:lnTo>
                <a:lnTo>
                  <a:pt x="1895" y="4111"/>
                </a:lnTo>
                <a:lnTo>
                  <a:pt x="1789" y="4076"/>
                </a:lnTo>
                <a:lnTo>
                  <a:pt x="1754" y="4076"/>
                </a:lnTo>
                <a:lnTo>
                  <a:pt x="1720" y="4042"/>
                </a:lnTo>
                <a:lnTo>
                  <a:pt x="1578" y="4007"/>
                </a:lnTo>
                <a:lnTo>
                  <a:pt x="1438" y="4007"/>
                </a:lnTo>
                <a:lnTo>
                  <a:pt x="1369" y="3972"/>
                </a:lnTo>
                <a:lnTo>
                  <a:pt x="1299" y="3972"/>
                </a:lnTo>
                <a:lnTo>
                  <a:pt x="1299" y="4007"/>
                </a:lnTo>
                <a:lnTo>
                  <a:pt x="1159" y="4146"/>
                </a:lnTo>
                <a:lnTo>
                  <a:pt x="1123" y="4215"/>
                </a:lnTo>
                <a:lnTo>
                  <a:pt x="984" y="4251"/>
                </a:lnTo>
                <a:lnTo>
                  <a:pt x="843" y="4251"/>
                </a:lnTo>
                <a:lnTo>
                  <a:pt x="668" y="4251"/>
                </a:lnTo>
                <a:lnTo>
                  <a:pt x="492" y="4251"/>
                </a:lnTo>
                <a:lnTo>
                  <a:pt x="457" y="4251"/>
                </a:lnTo>
                <a:lnTo>
                  <a:pt x="492" y="4215"/>
                </a:lnTo>
                <a:lnTo>
                  <a:pt x="492" y="4146"/>
                </a:lnTo>
                <a:lnTo>
                  <a:pt x="527" y="4111"/>
                </a:lnTo>
                <a:lnTo>
                  <a:pt x="527" y="4042"/>
                </a:lnTo>
                <a:lnTo>
                  <a:pt x="527" y="4007"/>
                </a:lnTo>
                <a:lnTo>
                  <a:pt x="527" y="3972"/>
                </a:lnTo>
                <a:lnTo>
                  <a:pt x="527" y="3937"/>
                </a:lnTo>
                <a:lnTo>
                  <a:pt x="492" y="3868"/>
                </a:lnTo>
                <a:lnTo>
                  <a:pt x="492" y="3833"/>
                </a:lnTo>
                <a:lnTo>
                  <a:pt x="457" y="3797"/>
                </a:lnTo>
                <a:lnTo>
                  <a:pt x="421" y="3763"/>
                </a:lnTo>
                <a:lnTo>
                  <a:pt x="421" y="3728"/>
                </a:lnTo>
                <a:lnTo>
                  <a:pt x="387" y="3728"/>
                </a:lnTo>
                <a:lnTo>
                  <a:pt x="421" y="3694"/>
                </a:lnTo>
                <a:lnTo>
                  <a:pt x="457" y="3694"/>
                </a:lnTo>
                <a:lnTo>
                  <a:pt x="527" y="3694"/>
                </a:lnTo>
                <a:lnTo>
                  <a:pt x="527" y="3658"/>
                </a:lnTo>
                <a:lnTo>
                  <a:pt x="561" y="3658"/>
                </a:lnTo>
                <a:lnTo>
                  <a:pt x="668" y="3658"/>
                </a:lnTo>
                <a:lnTo>
                  <a:pt x="808" y="3658"/>
                </a:lnTo>
                <a:lnTo>
                  <a:pt x="877" y="3658"/>
                </a:lnTo>
                <a:lnTo>
                  <a:pt x="914" y="3624"/>
                </a:lnTo>
                <a:lnTo>
                  <a:pt x="948" y="3588"/>
                </a:lnTo>
                <a:lnTo>
                  <a:pt x="948" y="3554"/>
                </a:lnTo>
                <a:lnTo>
                  <a:pt x="948" y="3518"/>
                </a:lnTo>
                <a:lnTo>
                  <a:pt x="948" y="3484"/>
                </a:lnTo>
                <a:lnTo>
                  <a:pt x="984" y="3449"/>
                </a:lnTo>
                <a:lnTo>
                  <a:pt x="984" y="3413"/>
                </a:lnTo>
                <a:lnTo>
                  <a:pt x="1018" y="3413"/>
                </a:lnTo>
                <a:lnTo>
                  <a:pt x="984" y="3379"/>
                </a:lnTo>
                <a:lnTo>
                  <a:pt x="948" y="3345"/>
                </a:lnTo>
                <a:lnTo>
                  <a:pt x="948" y="3310"/>
                </a:lnTo>
                <a:lnTo>
                  <a:pt x="914" y="3310"/>
                </a:lnTo>
                <a:lnTo>
                  <a:pt x="914" y="3274"/>
                </a:lnTo>
                <a:lnTo>
                  <a:pt x="877" y="3274"/>
                </a:lnTo>
                <a:lnTo>
                  <a:pt x="877" y="3240"/>
                </a:lnTo>
                <a:lnTo>
                  <a:pt x="914" y="3204"/>
                </a:lnTo>
                <a:lnTo>
                  <a:pt x="877" y="3204"/>
                </a:lnTo>
                <a:lnTo>
                  <a:pt x="877" y="3171"/>
                </a:lnTo>
                <a:lnTo>
                  <a:pt x="843" y="3171"/>
                </a:lnTo>
                <a:lnTo>
                  <a:pt x="843" y="3135"/>
                </a:lnTo>
                <a:lnTo>
                  <a:pt x="808" y="3100"/>
                </a:lnTo>
                <a:lnTo>
                  <a:pt x="772" y="3100"/>
                </a:lnTo>
                <a:lnTo>
                  <a:pt x="772" y="3066"/>
                </a:lnTo>
                <a:lnTo>
                  <a:pt x="737" y="3066"/>
                </a:lnTo>
                <a:lnTo>
                  <a:pt x="737" y="3031"/>
                </a:lnTo>
                <a:lnTo>
                  <a:pt x="702" y="2996"/>
                </a:lnTo>
                <a:lnTo>
                  <a:pt x="668" y="2961"/>
                </a:lnTo>
                <a:lnTo>
                  <a:pt x="668" y="2927"/>
                </a:lnTo>
                <a:lnTo>
                  <a:pt x="668" y="2822"/>
                </a:lnTo>
                <a:lnTo>
                  <a:pt x="668" y="2752"/>
                </a:lnTo>
                <a:lnTo>
                  <a:pt x="702" y="2752"/>
                </a:lnTo>
                <a:lnTo>
                  <a:pt x="737" y="2717"/>
                </a:lnTo>
                <a:lnTo>
                  <a:pt x="772" y="2682"/>
                </a:lnTo>
                <a:lnTo>
                  <a:pt x="808" y="2682"/>
                </a:lnTo>
                <a:lnTo>
                  <a:pt x="808" y="2648"/>
                </a:lnTo>
                <a:lnTo>
                  <a:pt x="843" y="2614"/>
                </a:lnTo>
                <a:lnTo>
                  <a:pt x="843" y="2577"/>
                </a:lnTo>
                <a:lnTo>
                  <a:pt x="808" y="2577"/>
                </a:lnTo>
                <a:lnTo>
                  <a:pt x="808" y="2543"/>
                </a:lnTo>
                <a:lnTo>
                  <a:pt x="808" y="2507"/>
                </a:lnTo>
                <a:lnTo>
                  <a:pt x="843" y="2474"/>
                </a:lnTo>
                <a:lnTo>
                  <a:pt x="843" y="2438"/>
                </a:lnTo>
                <a:lnTo>
                  <a:pt x="843" y="2403"/>
                </a:lnTo>
                <a:lnTo>
                  <a:pt x="843" y="2369"/>
                </a:lnTo>
                <a:lnTo>
                  <a:pt x="808" y="2369"/>
                </a:lnTo>
                <a:lnTo>
                  <a:pt x="772" y="2334"/>
                </a:lnTo>
                <a:lnTo>
                  <a:pt x="737" y="2334"/>
                </a:lnTo>
                <a:lnTo>
                  <a:pt x="737" y="2299"/>
                </a:lnTo>
                <a:lnTo>
                  <a:pt x="702" y="2299"/>
                </a:lnTo>
                <a:lnTo>
                  <a:pt x="668" y="2264"/>
                </a:lnTo>
                <a:lnTo>
                  <a:pt x="702" y="2230"/>
                </a:lnTo>
                <a:lnTo>
                  <a:pt x="702" y="2194"/>
                </a:lnTo>
                <a:lnTo>
                  <a:pt x="737" y="2159"/>
                </a:lnTo>
                <a:lnTo>
                  <a:pt x="737" y="2125"/>
                </a:lnTo>
                <a:lnTo>
                  <a:pt x="737" y="2090"/>
                </a:lnTo>
                <a:lnTo>
                  <a:pt x="772" y="2055"/>
                </a:lnTo>
                <a:lnTo>
                  <a:pt x="772" y="2020"/>
                </a:lnTo>
                <a:lnTo>
                  <a:pt x="737" y="2020"/>
                </a:lnTo>
                <a:lnTo>
                  <a:pt x="737" y="1985"/>
                </a:lnTo>
                <a:lnTo>
                  <a:pt x="702" y="1951"/>
                </a:lnTo>
                <a:lnTo>
                  <a:pt x="668" y="1917"/>
                </a:lnTo>
                <a:lnTo>
                  <a:pt x="632" y="1880"/>
                </a:lnTo>
                <a:lnTo>
                  <a:pt x="632" y="1846"/>
                </a:lnTo>
                <a:lnTo>
                  <a:pt x="598" y="1811"/>
                </a:lnTo>
                <a:lnTo>
                  <a:pt x="561" y="1777"/>
                </a:lnTo>
                <a:lnTo>
                  <a:pt x="527" y="1603"/>
                </a:lnTo>
                <a:lnTo>
                  <a:pt x="527" y="1567"/>
                </a:lnTo>
                <a:lnTo>
                  <a:pt x="561" y="1567"/>
                </a:lnTo>
                <a:lnTo>
                  <a:pt x="561" y="1533"/>
                </a:lnTo>
                <a:lnTo>
                  <a:pt x="598" y="1533"/>
                </a:lnTo>
                <a:lnTo>
                  <a:pt x="598" y="1497"/>
                </a:lnTo>
                <a:lnTo>
                  <a:pt x="632" y="1462"/>
                </a:lnTo>
                <a:lnTo>
                  <a:pt x="632" y="1428"/>
                </a:lnTo>
                <a:lnTo>
                  <a:pt x="668" y="1428"/>
                </a:lnTo>
                <a:lnTo>
                  <a:pt x="632" y="1428"/>
                </a:lnTo>
                <a:lnTo>
                  <a:pt x="632" y="1393"/>
                </a:lnTo>
                <a:lnTo>
                  <a:pt x="598" y="1393"/>
                </a:lnTo>
                <a:lnTo>
                  <a:pt x="598" y="1359"/>
                </a:lnTo>
                <a:lnTo>
                  <a:pt x="561" y="1323"/>
                </a:lnTo>
                <a:lnTo>
                  <a:pt x="561" y="1288"/>
                </a:lnTo>
                <a:lnTo>
                  <a:pt x="527" y="1254"/>
                </a:lnTo>
                <a:lnTo>
                  <a:pt x="492" y="1254"/>
                </a:lnTo>
                <a:lnTo>
                  <a:pt x="457" y="1254"/>
                </a:lnTo>
                <a:lnTo>
                  <a:pt x="387" y="1254"/>
                </a:lnTo>
                <a:lnTo>
                  <a:pt x="387" y="1288"/>
                </a:lnTo>
                <a:lnTo>
                  <a:pt x="351" y="1288"/>
                </a:lnTo>
                <a:lnTo>
                  <a:pt x="317" y="1288"/>
                </a:lnTo>
                <a:lnTo>
                  <a:pt x="282" y="1288"/>
                </a:lnTo>
                <a:lnTo>
                  <a:pt x="247" y="1288"/>
                </a:lnTo>
                <a:lnTo>
                  <a:pt x="211" y="1288"/>
                </a:lnTo>
                <a:lnTo>
                  <a:pt x="211" y="1254"/>
                </a:lnTo>
                <a:lnTo>
                  <a:pt x="176" y="1219"/>
                </a:lnTo>
                <a:lnTo>
                  <a:pt x="176" y="1183"/>
                </a:lnTo>
                <a:lnTo>
                  <a:pt x="176" y="1149"/>
                </a:lnTo>
                <a:lnTo>
                  <a:pt x="176" y="1114"/>
                </a:lnTo>
                <a:lnTo>
                  <a:pt x="142" y="1114"/>
                </a:lnTo>
                <a:lnTo>
                  <a:pt x="142" y="1079"/>
                </a:lnTo>
                <a:lnTo>
                  <a:pt x="71" y="1079"/>
                </a:lnTo>
                <a:lnTo>
                  <a:pt x="36" y="1044"/>
                </a:lnTo>
                <a:lnTo>
                  <a:pt x="0" y="1044"/>
                </a:lnTo>
                <a:lnTo>
                  <a:pt x="36" y="1010"/>
                </a:lnTo>
                <a:lnTo>
                  <a:pt x="36" y="975"/>
                </a:lnTo>
                <a:lnTo>
                  <a:pt x="71" y="939"/>
                </a:lnTo>
                <a:lnTo>
                  <a:pt x="106" y="906"/>
                </a:lnTo>
                <a:lnTo>
                  <a:pt x="142" y="870"/>
                </a:lnTo>
                <a:lnTo>
                  <a:pt x="176" y="870"/>
                </a:lnTo>
                <a:lnTo>
                  <a:pt x="176" y="836"/>
                </a:lnTo>
                <a:lnTo>
                  <a:pt x="211" y="800"/>
                </a:lnTo>
                <a:lnTo>
                  <a:pt x="142" y="765"/>
                </a:lnTo>
                <a:lnTo>
                  <a:pt x="106" y="765"/>
                </a:lnTo>
                <a:lnTo>
                  <a:pt x="71" y="765"/>
                </a:lnTo>
                <a:lnTo>
                  <a:pt x="71" y="731"/>
                </a:lnTo>
                <a:lnTo>
                  <a:pt x="36" y="731"/>
                </a:lnTo>
                <a:lnTo>
                  <a:pt x="0" y="697"/>
                </a:lnTo>
                <a:lnTo>
                  <a:pt x="0" y="661"/>
                </a:lnTo>
                <a:lnTo>
                  <a:pt x="0" y="557"/>
                </a:lnTo>
                <a:lnTo>
                  <a:pt x="36" y="522"/>
                </a:lnTo>
                <a:lnTo>
                  <a:pt x="71" y="486"/>
                </a:lnTo>
                <a:lnTo>
                  <a:pt x="71" y="452"/>
                </a:lnTo>
                <a:lnTo>
                  <a:pt x="142" y="452"/>
                </a:lnTo>
                <a:lnTo>
                  <a:pt x="176" y="452"/>
                </a:lnTo>
                <a:lnTo>
                  <a:pt x="211" y="452"/>
                </a:lnTo>
                <a:lnTo>
                  <a:pt x="211" y="417"/>
                </a:lnTo>
                <a:lnTo>
                  <a:pt x="247" y="417"/>
                </a:lnTo>
                <a:lnTo>
                  <a:pt x="282" y="382"/>
                </a:lnTo>
                <a:lnTo>
                  <a:pt x="282" y="417"/>
                </a:lnTo>
                <a:lnTo>
                  <a:pt x="317" y="417"/>
                </a:lnTo>
                <a:lnTo>
                  <a:pt x="351" y="452"/>
                </a:lnTo>
                <a:lnTo>
                  <a:pt x="387" y="452"/>
                </a:lnTo>
                <a:lnTo>
                  <a:pt x="421" y="486"/>
                </a:lnTo>
                <a:lnTo>
                  <a:pt x="457" y="522"/>
                </a:lnTo>
                <a:lnTo>
                  <a:pt x="492" y="522"/>
                </a:lnTo>
                <a:lnTo>
                  <a:pt x="527" y="522"/>
                </a:lnTo>
                <a:lnTo>
                  <a:pt x="561" y="522"/>
                </a:lnTo>
                <a:lnTo>
                  <a:pt x="598" y="486"/>
                </a:lnTo>
                <a:lnTo>
                  <a:pt x="632" y="486"/>
                </a:lnTo>
                <a:lnTo>
                  <a:pt x="632" y="452"/>
                </a:lnTo>
                <a:lnTo>
                  <a:pt x="668" y="452"/>
                </a:lnTo>
                <a:lnTo>
                  <a:pt x="702" y="452"/>
                </a:lnTo>
                <a:lnTo>
                  <a:pt x="702" y="417"/>
                </a:lnTo>
                <a:lnTo>
                  <a:pt x="737" y="417"/>
                </a:lnTo>
                <a:lnTo>
                  <a:pt x="772" y="417"/>
                </a:lnTo>
                <a:lnTo>
                  <a:pt x="808" y="382"/>
                </a:lnTo>
                <a:lnTo>
                  <a:pt x="808" y="347"/>
                </a:lnTo>
                <a:lnTo>
                  <a:pt x="772" y="313"/>
                </a:lnTo>
                <a:lnTo>
                  <a:pt x="737" y="278"/>
                </a:lnTo>
                <a:lnTo>
                  <a:pt x="737" y="242"/>
                </a:lnTo>
                <a:lnTo>
                  <a:pt x="737" y="209"/>
                </a:lnTo>
                <a:lnTo>
                  <a:pt x="772" y="209"/>
                </a:lnTo>
                <a:lnTo>
                  <a:pt x="808" y="173"/>
                </a:lnTo>
                <a:lnTo>
                  <a:pt x="808" y="139"/>
                </a:lnTo>
                <a:lnTo>
                  <a:pt x="843" y="139"/>
                </a:lnTo>
                <a:lnTo>
                  <a:pt x="877" y="139"/>
                </a:lnTo>
                <a:lnTo>
                  <a:pt x="914" y="173"/>
                </a:lnTo>
                <a:lnTo>
                  <a:pt x="948" y="209"/>
                </a:lnTo>
                <a:lnTo>
                  <a:pt x="948" y="173"/>
                </a:lnTo>
                <a:lnTo>
                  <a:pt x="948" y="0"/>
                </a:lnTo>
                <a:lnTo>
                  <a:pt x="984" y="0"/>
                </a:lnTo>
                <a:lnTo>
                  <a:pt x="984" y="34"/>
                </a:lnTo>
                <a:lnTo>
                  <a:pt x="1018" y="34"/>
                </a:lnTo>
                <a:lnTo>
                  <a:pt x="1088" y="68"/>
                </a:lnTo>
                <a:lnTo>
                  <a:pt x="1088" y="103"/>
                </a:lnTo>
                <a:lnTo>
                  <a:pt x="1123" y="103"/>
                </a:lnTo>
                <a:lnTo>
                  <a:pt x="1123" y="139"/>
                </a:lnTo>
                <a:lnTo>
                  <a:pt x="1159" y="209"/>
                </a:lnTo>
                <a:lnTo>
                  <a:pt x="1159" y="347"/>
                </a:lnTo>
                <a:lnTo>
                  <a:pt x="1159" y="382"/>
                </a:lnTo>
                <a:lnTo>
                  <a:pt x="1334" y="417"/>
                </a:lnTo>
                <a:lnTo>
                  <a:pt x="1369" y="347"/>
                </a:lnTo>
                <a:lnTo>
                  <a:pt x="1369" y="278"/>
                </a:lnTo>
                <a:lnTo>
                  <a:pt x="1404" y="313"/>
                </a:lnTo>
                <a:lnTo>
                  <a:pt x="1438" y="313"/>
                </a:lnTo>
                <a:lnTo>
                  <a:pt x="1438" y="347"/>
                </a:lnTo>
                <a:lnTo>
                  <a:pt x="1438" y="382"/>
                </a:lnTo>
                <a:lnTo>
                  <a:pt x="1475" y="452"/>
                </a:lnTo>
                <a:lnTo>
                  <a:pt x="1509" y="486"/>
                </a:lnTo>
                <a:lnTo>
                  <a:pt x="1545" y="486"/>
                </a:lnTo>
                <a:lnTo>
                  <a:pt x="1545" y="522"/>
                </a:lnTo>
                <a:lnTo>
                  <a:pt x="1578" y="486"/>
                </a:lnTo>
                <a:lnTo>
                  <a:pt x="1615" y="486"/>
                </a:lnTo>
                <a:lnTo>
                  <a:pt x="1649" y="486"/>
                </a:lnTo>
                <a:lnTo>
                  <a:pt x="1720" y="452"/>
                </a:lnTo>
                <a:lnTo>
                  <a:pt x="1720" y="486"/>
                </a:lnTo>
                <a:lnTo>
                  <a:pt x="1754" y="522"/>
                </a:lnTo>
                <a:lnTo>
                  <a:pt x="1720" y="557"/>
                </a:lnTo>
                <a:lnTo>
                  <a:pt x="1720" y="626"/>
                </a:lnTo>
                <a:lnTo>
                  <a:pt x="1720" y="697"/>
                </a:lnTo>
                <a:lnTo>
                  <a:pt x="1685" y="697"/>
                </a:lnTo>
                <a:lnTo>
                  <a:pt x="1685" y="731"/>
                </a:lnTo>
                <a:lnTo>
                  <a:pt x="1615" y="731"/>
                </a:lnTo>
                <a:lnTo>
                  <a:pt x="1615" y="765"/>
                </a:lnTo>
                <a:lnTo>
                  <a:pt x="1615" y="800"/>
                </a:lnTo>
                <a:lnTo>
                  <a:pt x="1615" y="906"/>
                </a:lnTo>
                <a:lnTo>
                  <a:pt x="1578" y="906"/>
                </a:lnTo>
                <a:lnTo>
                  <a:pt x="1615" y="939"/>
                </a:lnTo>
                <a:lnTo>
                  <a:pt x="1649" y="975"/>
                </a:lnTo>
                <a:lnTo>
                  <a:pt x="1685" y="975"/>
                </a:lnTo>
                <a:lnTo>
                  <a:pt x="1720" y="1010"/>
                </a:lnTo>
                <a:lnTo>
                  <a:pt x="1754" y="1044"/>
                </a:lnTo>
                <a:lnTo>
                  <a:pt x="1789" y="1044"/>
                </a:lnTo>
                <a:lnTo>
                  <a:pt x="1789" y="1079"/>
                </a:lnTo>
                <a:lnTo>
                  <a:pt x="1860" y="1044"/>
                </a:lnTo>
                <a:lnTo>
                  <a:pt x="1895" y="1044"/>
                </a:lnTo>
                <a:lnTo>
                  <a:pt x="1895" y="1079"/>
                </a:lnTo>
                <a:lnTo>
                  <a:pt x="1930" y="1079"/>
                </a:lnTo>
                <a:lnTo>
                  <a:pt x="1965" y="1114"/>
                </a:lnTo>
                <a:lnTo>
                  <a:pt x="2000" y="118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25" name="Freeform 53"/>
          <p:cNvSpPr>
            <a:spLocks noChangeArrowheads="1"/>
          </p:cNvSpPr>
          <p:nvPr/>
        </p:nvSpPr>
        <p:spPr bwMode="auto">
          <a:xfrm>
            <a:off x="1811338" y="3224213"/>
            <a:ext cx="101600" cy="163512"/>
          </a:xfrm>
          <a:custGeom>
            <a:avLst/>
            <a:gdLst>
              <a:gd name="T0" fmla="*/ 282 w 283"/>
              <a:gd name="T1" fmla="*/ 452 h 453"/>
              <a:gd name="T2" fmla="*/ 245 w 283"/>
              <a:gd name="T3" fmla="*/ 452 h 453"/>
              <a:gd name="T4" fmla="*/ 211 w 283"/>
              <a:gd name="T5" fmla="*/ 452 h 453"/>
              <a:gd name="T6" fmla="*/ 176 w 283"/>
              <a:gd name="T7" fmla="*/ 452 h 453"/>
              <a:gd name="T8" fmla="*/ 140 w 283"/>
              <a:gd name="T9" fmla="*/ 452 h 453"/>
              <a:gd name="T10" fmla="*/ 140 w 283"/>
              <a:gd name="T11" fmla="*/ 418 h 453"/>
              <a:gd name="T12" fmla="*/ 176 w 283"/>
              <a:gd name="T13" fmla="*/ 347 h 453"/>
              <a:gd name="T14" fmla="*/ 140 w 283"/>
              <a:gd name="T15" fmla="*/ 313 h 453"/>
              <a:gd name="T16" fmla="*/ 140 w 283"/>
              <a:gd name="T17" fmla="*/ 244 h 453"/>
              <a:gd name="T18" fmla="*/ 105 w 283"/>
              <a:gd name="T19" fmla="*/ 244 h 453"/>
              <a:gd name="T20" fmla="*/ 35 w 283"/>
              <a:gd name="T21" fmla="*/ 279 h 453"/>
              <a:gd name="T22" fmla="*/ 0 w 283"/>
              <a:gd name="T23" fmla="*/ 244 h 453"/>
              <a:gd name="T24" fmla="*/ 0 w 283"/>
              <a:gd name="T25" fmla="*/ 209 h 453"/>
              <a:gd name="T26" fmla="*/ 0 w 283"/>
              <a:gd name="T27" fmla="*/ 104 h 453"/>
              <a:gd name="T28" fmla="*/ 0 w 283"/>
              <a:gd name="T29" fmla="*/ 0 h 453"/>
              <a:gd name="T30" fmla="*/ 35 w 283"/>
              <a:gd name="T31" fmla="*/ 0 h 453"/>
              <a:gd name="T32" fmla="*/ 70 w 283"/>
              <a:gd name="T33" fmla="*/ 0 h 453"/>
              <a:gd name="T34" fmla="*/ 70 w 283"/>
              <a:gd name="T35" fmla="*/ 34 h 453"/>
              <a:gd name="T36" fmla="*/ 105 w 283"/>
              <a:gd name="T37" fmla="*/ 69 h 453"/>
              <a:gd name="T38" fmla="*/ 140 w 283"/>
              <a:gd name="T39" fmla="*/ 104 h 453"/>
              <a:gd name="T40" fmla="*/ 176 w 283"/>
              <a:gd name="T41" fmla="*/ 139 h 453"/>
              <a:gd name="T42" fmla="*/ 176 w 283"/>
              <a:gd name="T43" fmla="*/ 173 h 453"/>
              <a:gd name="T44" fmla="*/ 211 w 283"/>
              <a:gd name="T45" fmla="*/ 209 h 453"/>
              <a:gd name="T46" fmla="*/ 245 w 283"/>
              <a:gd name="T47" fmla="*/ 209 h 453"/>
              <a:gd name="T48" fmla="*/ 245 w 283"/>
              <a:gd name="T49" fmla="*/ 279 h 453"/>
              <a:gd name="T50" fmla="*/ 282 w 283"/>
              <a:gd name="T51" fmla="*/ 384 h 453"/>
              <a:gd name="T52" fmla="*/ 245 w 283"/>
              <a:gd name="T53" fmla="*/ 452 h 453"/>
              <a:gd name="T54" fmla="*/ 282 w 283"/>
              <a:gd name="T55" fmla="*/ 45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3" h="453">
                <a:moveTo>
                  <a:pt x="282" y="452"/>
                </a:moveTo>
                <a:lnTo>
                  <a:pt x="245" y="452"/>
                </a:lnTo>
                <a:lnTo>
                  <a:pt x="211" y="452"/>
                </a:lnTo>
                <a:lnTo>
                  <a:pt x="176" y="452"/>
                </a:lnTo>
                <a:lnTo>
                  <a:pt x="140" y="452"/>
                </a:lnTo>
                <a:lnTo>
                  <a:pt x="140" y="418"/>
                </a:lnTo>
                <a:lnTo>
                  <a:pt x="176" y="347"/>
                </a:lnTo>
                <a:lnTo>
                  <a:pt x="140" y="313"/>
                </a:lnTo>
                <a:lnTo>
                  <a:pt x="140" y="244"/>
                </a:lnTo>
                <a:lnTo>
                  <a:pt x="105" y="244"/>
                </a:lnTo>
                <a:lnTo>
                  <a:pt x="35" y="279"/>
                </a:lnTo>
                <a:lnTo>
                  <a:pt x="0" y="244"/>
                </a:lnTo>
                <a:lnTo>
                  <a:pt x="0" y="209"/>
                </a:lnTo>
                <a:lnTo>
                  <a:pt x="0" y="104"/>
                </a:lnTo>
                <a:lnTo>
                  <a:pt x="0" y="0"/>
                </a:lnTo>
                <a:lnTo>
                  <a:pt x="35" y="0"/>
                </a:lnTo>
                <a:lnTo>
                  <a:pt x="70" y="0"/>
                </a:lnTo>
                <a:lnTo>
                  <a:pt x="70" y="34"/>
                </a:lnTo>
                <a:lnTo>
                  <a:pt x="105" y="69"/>
                </a:lnTo>
                <a:lnTo>
                  <a:pt x="140" y="104"/>
                </a:lnTo>
                <a:lnTo>
                  <a:pt x="176" y="139"/>
                </a:lnTo>
                <a:lnTo>
                  <a:pt x="176" y="173"/>
                </a:lnTo>
                <a:lnTo>
                  <a:pt x="211" y="209"/>
                </a:lnTo>
                <a:lnTo>
                  <a:pt x="245" y="209"/>
                </a:lnTo>
                <a:lnTo>
                  <a:pt x="245" y="279"/>
                </a:lnTo>
                <a:lnTo>
                  <a:pt x="282" y="384"/>
                </a:lnTo>
                <a:lnTo>
                  <a:pt x="245" y="452"/>
                </a:lnTo>
                <a:lnTo>
                  <a:pt x="282" y="452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26" name="Freeform 54"/>
          <p:cNvSpPr>
            <a:spLocks noChangeArrowheads="1"/>
          </p:cNvSpPr>
          <p:nvPr/>
        </p:nvSpPr>
        <p:spPr bwMode="auto">
          <a:xfrm>
            <a:off x="1811338" y="3224213"/>
            <a:ext cx="101600" cy="163512"/>
          </a:xfrm>
          <a:custGeom>
            <a:avLst/>
            <a:gdLst>
              <a:gd name="T0" fmla="*/ 282 w 283"/>
              <a:gd name="T1" fmla="*/ 452 h 453"/>
              <a:gd name="T2" fmla="*/ 245 w 283"/>
              <a:gd name="T3" fmla="*/ 452 h 453"/>
              <a:gd name="T4" fmla="*/ 211 w 283"/>
              <a:gd name="T5" fmla="*/ 452 h 453"/>
              <a:gd name="T6" fmla="*/ 176 w 283"/>
              <a:gd name="T7" fmla="*/ 452 h 453"/>
              <a:gd name="T8" fmla="*/ 140 w 283"/>
              <a:gd name="T9" fmla="*/ 452 h 453"/>
              <a:gd name="T10" fmla="*/ 140 w 283"/>
              <a:gd name="T11" fmla="*/ 418 h 453"/>
              <a:gd name="T12" fmla="*/ 176 w 283"/>
              <a:gd name="T13" fmla="*/ 347 h 453"/>
              <a:gd name="T14" fmla="*/ 140 w 283"/>
              <a:gd name="T15" fmla="*/ 313 h 453"/>
              <a:gd name="T16" fmla="*/ 140 w 283"/>
              <a:gd name="T17" fmla="*/ 244 h 453"/>
              <a:gd name="T18" fmla="*/ 105 w 283"/>
              <a:gd name="T19" fmla="*/ 244 h 453"/>
              <a:gd name="T20" fmla="*/ 35 w 283"/>
              <a:gd name="T21" fmla="*/ 279 h 453"/>
              <a:gd name="T22" fmla="*/ 0 w 283"/>
              <a:gd name="T23" fmla="*/ 244 h 453"/>
              <a:gd name="T24" fmla="*/ 0 w 283"/>
              <a:gd name="T25" fmla="*/ 209 h 453"/>
              <a:gd name="T26" fmla="*/ 0 w 283"/>
              <a:gd name="T27" fmla="*/ 104 h 453"/>
              <a:gd name="T28" fmla="*/ 0 w 283"/>
              <a:gd name="T29" fmla="*/ 0 h 453"/>
              <a:gd name="T30" fmla="*/ 35 w 283"/>
              <a:gd name="T31" fmla="*/ 0 h 453"/>
              <a:gd name="T32" fmla="*/ 70 w 283"/>
              <a:gd name="T33" fmla="*/ 0 h 453"/>
              <a:gd name="T34" fmla="*/ 70 w 283"/>
              <a:gd name="T35" fmla="*/ 34 h 453"/>
              <a:gd name="T36" fmla="*/ 105 w 283"/>
              <a:gd name="T37" fmla="*/ 69 h 453"/>
              <a:gd name="T38" fmla="*/ 140 w 283"/>
              <a:gd name="T39" fmla="*/ 104 h 453"/>
              <a:gd name="T40" fmla="*/ 176 w 283"/>
              <a:gd name="T41" fmla="*/ 139 h 453"/>
              <a:gd name="T42" fmla="*/ 176 w 283"/>
              <a:gd name="T43" fmla="*/ 173 h 453"/>
              <a:gd name="T44" fmla="*/ 211 w 283"/>
              <a:gd name="T45" fmla="*/ 209 h 453"/>
              <a:gd name="T46" fmla="*/ 245 w 283"/>
              <a:gd name="T47" fmla="*/ 209 h 453"/>
              <a:gd name="T48" fmla="*/ 245 w 283"/>
              <a:gd name="T49" fmla="*/ 279 h 453"/>
              <a:gd name="T50" fmla="*/ 282 w 283"/>
              <a:gd name="T51" fmla="*/ 384 h 453"/>
              <a:gd name="T52" fmla="*/ 245 w 283"/>
              <a:gd name="T53" fmla="*/ 452 h 453"/>
              <a:gd name="T54" fmla="*/ 282 w 283"/>
              <a:gd name="T55" fmla="*/ 45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3" h="453">
                <a:moveTo>
                  <a:pt x="282" y="452"/>
                </a:moveTo>
                <a:lnTo>
                  <a:pt x="245" y="452"/>
                </a:lnTo>
                <a:lnTo>
                  <a:pt x="211" y="452"/>
                </a:lnTo>
                <a:lnTo>
                  <a:pt x="176" y="452"/>
                </a:lnTo>
                <a:lnTo>
                  <a:pt x="140" y="452"/>
                </a:lnTo>
                <a:lnTo>
                  <a:pt x="140" y="418"/>
                </a:lnTo>
                <a:lnTo>
                  <a:pt x="176" y="347"/>
                </a:lnTo>
                <a:lnTo>
                  <a:pt x="140" y="313"/>
                </a:lnTo>
                <a:lnTo>
                  <a:pt x="140" y="244"/>
                </a:lnTo>
                <a:lnTo>
                  <a:pt x="105" y="244"/>
                </a:lnTo>
                <a:lnTo>
                  <a:pt x="35" y="279"/>
                </a:lnTo>
                <a:lnTo>
                  <a:pt x="0" y="244"/>
                </a:lnTo>
                <a:lnTo>
                  <a:pt x="0" y="209"/>
                </a:lnTo>
                <a:lnTo>
                  <a:pt x="0" y="104"/>
                </a:lnTo>
                <a:lnTo>
                  <a:pt x="0" y="0"/>
                </a:lnTo>
                <a:lnTo>
                  <a:pt x="35" y="0"/>
                </a:lnTo>
                <a:lnTo>
                  <a:pt x="70" y="0"/>
                </a:lnTo>
                <a:lnTo>
                  <a:pt x="70" y="34"/>
                </a:lnTo>
                <a:lnTo>
                  <a:pt x="105" y="69"/>
                </a:lnTo>
                <a:lnTo>
                  <a:pt x="140" y="104"/>
                </a:lnTo>
                <a:lnTo>
                  <a:pt x="176" y="139"/>
                </a:lnTo>
                <a:lnTo>
                  <a:pt x="176" y="173"/>
                </a:lnTo>
                <a:lnTo>
                  <a:pt x="211" y="209"/>
                </a:lnTo>
                <a:lnTo>
                  <a:pt x="245" y="209"/>
                </a:lnTo>
                <a:lnTo>
                  <a:pt x="245" y="279"/>
                </a:lnTo>
                <a:lnTo>
                  <a:pt x="282" y="384"/>
                </a:lnTo>
                <a:lnTo>
                  <a:pt x="245" y="452"/>
                </a:lnTo>
                <a:lnTo>
                  <a:pt x="282" y="45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27" name="Freeform 55"/>
          <p:cNvSpPr>
            <a:spLocks noChangeArrowheads="1"/>
          </p:cNvSpPr>
          <p:nvPr/>
        </p:nvSpPr>
        <p:spPr bwMode="auto">
          <a:xfrm>
            <a:off x="1785938" y="3048000"/>
            <a:ext cx="88900" cy="176213"/>
          </a:xfrm>
          <a:custGeom>
            <a:avLst/>
            <a:gdLst>
              <a:gd name="T0" fmla="*/ 106 w 248"/>
              <a:gd name="T1" fmla="*/ 0 h 489"/>
              <a:gd name="T2" fmla="*/ 106 w 248"/>
              <a:gd name="T3" fmla="*/ 35 h 489"/>
              <a:gd name="T4" fmla="*/ 141 w 248"/>
              <a:gd name="T5" fmla="*/ 35 h 489"/>
              <a:gd name="T6" fmla="*/ 141 w 248"/>
              <a:gd name="T7" fmla="*/ 70 h 489"/>
              <a:gd name="T8" fmla="*/ 176 w 248"/>
              <a:gd name="T9" fmla="*/ 70 h 489"/>
              <a:gd name="T10" fmla="*/ 176 w 248"/>
              <a:gd name="T11" fmla="*/ 104 h 489"/>
              <a:gd name="T12" fmla="*/ 211 w 248"/>
              <a:gd name="T13" fmla="*/ 104 h 489"/>
              <a:gd name="T14" fmla="*/ 211 w 248"/>
              <a:gd name="T15" fmla="*/ 139 h 489"/>
              <a:gd name="T16" fmla="*/ 247 w 248"/>
              <a:gd name="T17" fmla="*/ 139 h 489"/>
              <a:gd name="T18" fmla="*/ 247 w 248"/>
              <a:gd name="T19" fmla="*/ 175 h 489"/>
              <a:gd name="T20" fmla="*/ 211 w 248"/>
              <a:gd name="T21" fmla="*/ 210 h 489"/>
              <a:gd name="T22" fmla="*/ 211 w 248"/>
              <a:gd name="T23" fmla="*/ 243 h 489"/>
              <a:gd name="T24" fmla="*/ 176 w 248"/>
              <a:gd name="T25" fmla="*/ 279 h 489"/>
              <a:gd name="T26" fmla="*/ 176 w 248"/>
              <a:gd name="T27" fmla="*/ 384 h 489"/>
              <a:gd name="T28" fmla="*/ 141 w 248"/>
              <a:gd name="T29" fmla="*/ 417 h 489"/>
              <a:gd name="T30" fmla="*/ 141 w 248"/>
              <a:gd name="T31" fmla="*/ 488 h 489"/>
              <a:gd name="T32" fmla="*/ 106 w 248"/>
              <a:gd name="T33" fmla="*/ 488 h 489"/>
              <a:gd name="T34" fmla="*/ 71 w 248"/>
              <a:gd name="T35" fmla="*/ 488 h 489"/>
              <a:gd name="T36" fmla="*/ 36 w 248"/>
              <a:gd name="T37" fmla="*/ 384 h 489"/>
              <a:gd name="T38" fmla="*/ 36 w 248"/>
              <a:gd name="T39" fmla="*/ 348 h 489"/>
              <a:gd name="T40" fmla="*/ 71 w 248"/>
              <a:gd name="T41" fmla="*/ 279 h 489"/>
              <a:gd name="T42" fmla="*/ 36 w 248"/>
              <a:gd name="T43" fmla="*/ 243 h 489"/>
              <a:gd name="T44" fmla="*/ 0 w 248"/>
              <a:gd name="T45" fmla="*/ 210 h 489"/>
              <a:gd name="T46" fmla="*/ 36 w 248"/>
              <a:gd name="T47" fmla="*/ 139 h 489"/>
              <a:gd name="T48" fmla="*/ 71 w 248"/>
              <a:gd name="T49" fmla="*/ 104 h 489"/>
              <a:gd name="T50" fmla="*/ 106 w 248"/>
              <a:gd name="T51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8" h="489">
                <a:moveTo>
                  <a:pt x="106" y="0"/>
                </a:moveTo>
                <a:lnTo>
                  <a:pt x="106" y="35"/>
                </a:lnTo>
                <a:lnTo>
                  <a:pt x="141" y="35"/>
                </a:lnTo>
                <a:lnTo>
                  <a:pt x="141" y="70"/>
                </a:lnTo>
                <a:lnTo>
                  <a:pt x="176" y="70"/>
                </a:lnTo>
                <a:lnTo>
                  <a:pt x="176" y="104"/>
                </a:lnTo>
                <a:lnTo>
                  <a:pt x="211" y="104"/>
                </a:lnTo>
                <a:lnTo>
                  <a:pt x="211" y="139"/>
                </a:lnTo>
                <a:lnTo>
                  <a:pt x="247" y="139"/>
                </a:lnTo>
                <a:lnTo>
                  <a:pt x="247" y="175"/>
                </a:lnTo>
                <a:lnTo>
                  <a:pt x="211" y="210"/>
                </a:lnTo>
                <a:lnTo>
                  <a:pt x="211" y="243"/>
                </a:lnTo>
                <a:lnTo>
                  <a:pt x="176" y="279"/>
                </a:lnTo>
                <a:lnTo>
                  <a:pt x="176" y="384"/>
                </a:lnTo>
                <a:lnTo>
                  <a:pt x="141" y="417"/>
                </a:lnTo>
                <a:lnTo>
                  <a:pt x="141" y="488"/>
                </a:lnTo>
                <a:lnTo>
                  <a:pt x="106" y="488"/>
                </a:lnTo>
                <a:lnTo>
                  <a:pt x="71" y="488"/>
                </a:lnTo>
                <a:lnTo>
                  <a:pt x="36" y="384"/>
                </a:lnTo>
                <a:lnTo>
                  <a:pt x="36" y="348"/>
                </a:lnTo>
                <a:lnTo>
                  <a:pt x="71" y="279"/>
                </a:lnTo>
                <a:lnTo>
                  <a:pt x="36" y="243"/>
                </a:lnTo>
                <a:lnTo>
                  <a:pt x="0" y="210"/>
                </a:lnTo>
                <a:lnTo>
                  <a:pt x="36" y="139"/>
                </a:lnTo>
                <a:lnTo>
                  <a:pt x="71" y="104"/>
                </a:lnTo>
                <a:lnTo>
                  <a:pt x="106" y="0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28" name="Freeform 56"/>
          <p:cNvSpPr>
            <a:spLocks noChangeArrowheads="1"/>
          </p:cNvSpPr>
          <p:nvPr/>
        </p:nvSpPr>
        <p:spPr bwMode="auto">
          <a:xfrm>
            <a:off x="1785938" y="3048000"/>
            <a:ext cx="88900" cy="176213"/>
          </a:xfrm>
          <a:custGeom>
            <a:avLst/>
            <a:gdLst>
              <a:gd name="T0" fmla="*/ 106 w 248"/>
              <a:gd name="T1" fmla="*/ 0 h 489"/>
              <a:gd name="T2" fmla="*/ 106 w 248"/>
              <a:gd name="T3" fmla="*/ 35 h 489"/>
              <a:gd name="T4" fmla="*/ 141 w 248"/>
              <a:gd name="T5" fmla="*/ 35 h 489"/>
              <a:gd name="T6" fmla="*/ 141 w 248"/>
              <a:gd name="T7" fmla="*/ 70 h 489"/>
              <a:gd name="T8" fmla="*/ 176 w 248"/>
              <a:gd name="T9" fmla="*/ 70 h 489"/>
              <a:gd name="T10" fmla="*/ 176 w 248"/>
              <a:gd name="T11" fmla="*/ 104 h 489"/>
              <a:gd name="T12" fmla="*/ 211 w 248"/>
              <a:gd name="T13" fmla="*/ 104 h 489"/>
              <a:gd name="T14" fmla="*/ 211 w 248"/>
              <a:gd name="T15" fmla="*/ 139 h 489"/>
              <a:gd name="T16" fmla="*/ 247 w 248"/>
              <a:gd name="T17" fmla="*/ 139 h 489"/>
              <a:gd name="T18" fmla="*/ 247 w 248"/>
              <a:gd name="T19" fmla="*/ 175 h 489"/>
              <a:gd name="T20" fmla="*/ 211 w 248"/>
              <a:gd name="T21" fmla="*/ 210 h 489"/>
              <a:gd name="T22" fmla="*/ 211 w 248"/>
              <a:gd name="T23" fmla="*/ 243 h 489"/>
              <a:gd name="T24" fmla="*/ 176 w 248"/>
              <a:gd name="T25" fmla="*/ 279 h 489"/>
              <a:gd name="T26" fmla="*/ 176 w 248"/>
              <a:gd name="T27" fmla="*/ 384 h 489"/>
              <a:gd name="T28" fmla="*/ 141 w 248"/>
              <a:gd name="T29" fmla="*/ 417 h 489"/>
              <a:gd name="T30" fmla="*/ 141 w 248"/>
              <a:gd name="T31" fmla="*/ 488 h 489"/>
              <a:gd name="T32" fmla="*/ 106 w 248"/>
              <a:gd name="T33" fmla="*/ 488 h 489"/>
              <a:gd name="T34" fmla="*/ 71 w 248"/>
              <a:gd name="T35" fmla="*/ 488 h 489"/>
              <a:gd name="T36" fmla="*/ 36 w 248"/>
              <a:gd name="T37" fmla="*/ 384 h 489"/>
              <a:gd name="T38" fmla="*/ 36 w 248"/>
              <a:gd name="T39" fmla="*/ 348 h 489"/>
              <a:gd name="T40" fmla="*/ 71 w 248"/>
              <a:gd name="T41" fmla="*/ 279 h 489"/>
              <a:gd name="T42" fmla="*/ 36 w 248"/>
              <a:gd name="T43" fmla="*/ 243 h 489"/>
              <a:gd name="T44" fmla="*/ 0 w 248"/>
              <a:gd name="T45" fmla="*/ 210 h 489"/>
              <a:gd name="T46" fmla="*/ 36 w 248"/>
              <a:gd name="T47" fmla="*/ 139 h 489"/>
              <a:gd name="T48" fmla="*/ 71 w 248"/>
              <a:gd name="T49" fmla="*/ 104 h 489"/>
              <a:gd name="T50" fmla="*/ 106 w 248"/>
              <a:gd name="T51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48" h="489">
                <a:moveTo>
                  <a:pt x="106" y="0"/>
                </a:moveTo>
                <a:lnTo>
                  <a:pt x="106" y="35"/>
                </a:lnTo>
                <a:lnTo>
                  <a:pt x="141" y="35"/>
                </a:lnTo>
                <a:lnTo>
                  <a:pt x="141" y="70"/>
                </a:lnTo>
                <a:lnTo>
                  <a:pt x="176" y="70"/>
                </a:lnTo>
                <a:lnTo>
                  <a:pt x="176" y="104"/>
                </a:lnTo>
                <a:lnTo>
                  <a:pt x="211" y="104"/>
                </a:lnTo>
                <a:lnTo>
                  <a:pt x="211" y="139"/>
                </a:lnTo>
                <a:lnTo>
                  <a:pt x="247" y="139"/>
                </a:lnTo>
                <a:lnTo>
                  <a:pt x="247" y="175"/>
                </a:lnTo>
                <a:lnTo>
                  <a:pt x="211" y="210"/>
                </a:lnTo>
                <a:lnTo>
                  <a:pt x="211" y="243"/>
                </a:lnTo>
                <a:lnTo>
                  <a:pt x="176" y="279"/>
                </a:lnTo>
                <a:lnTo>
                  <a:pt x="176" y="384"/>
                </a:lnTo>
                <a:lnTo>
                  <a:pt x="141" y="417"/>
                </a:lnTo>
                <a:lnTo>
                  <a:pt x="141" y="488"/>
                </a:lnTo>
                <a:lnTo>
                  <a:pt x="106" y="488"/>
                </a:lnTo>
                <a:lnTo>
                  <a:pt x="71" y="488"/>
                </a:lnTo>
                <a:lnTo>
                  <a:pt x="36" y="384"/>
                </a:lnTo>
                <a:lnTo>
                  <a:pt x="36" y="348"/>
                </a:lnTo>
                <a:lnTo>
                  <a:pt x="71" y="279"/>
                </a:lnTo>
                <a:lnTo>
                  <a:pt x="36" y="243"/>
                </a:lnTo>
                <a:lnTo>
                  <a:pt x="0" y="210"/>
                </a:lnTo>
                <a:lnTo>
                  <a:pt x="36" y="139"/>
                </a:lnTo>
                <a:lnTo>
                  <a:pt x="71" y="104"/>
                </a:lnTo>
                <a:lnTo>
                  <a:pt x="106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29" name="Freeform 57"/>
          <p:cNvSpPr>
            <a:spLocks noChangeArrowheads="1"/>
          </p:cNvSpPr>
          <p:nvPr/>
        </p:nvSpPr>
        <p:spPr bwMode="auto">
          <a:xfrm>
            <a:off x="1824038" y="2960688"/>
            <a:ext cx="150812" cy="150812"/>
          </a:xfrm>
          <a:custGeom>
            <a:avLst/>
            <a:gdLst>
              <a:gd name="T0" fmla="*/ 0 w 421"/>
              <a:gd name="T1" fmla="*/ 243 h 419"/>
              <a:gd name="T2" fmla="*/ 0 w 421"/>
              <a:gd name="T3" fmla="*/ 279 h 419"/>
              <a:gd name="T4" fmla="*/ 34 w 421"/>
              <a:gd name="T5" fmla="*/ 279 h 419"/>
              <a:gd name="T6" fmla="*/ 34 w 421"/>
              <a:gd name="T7" fmla="*/ 313 h 419"/>
              <a:gd name="T8" fmla="*/ 70 w 421"/>
              <a:gd name="T9" fmla="*/ 313 h 419"/>
              <a:gd name="T10" fmla="*/ 70 w 421"/>
              <a:gd name="T11" fmla="*/ 347 h 419"/>
              <a:gd name="T12" fmla="*/ 104 w 421"/>
              <a:gd name="T13" fmla="*/ 347 h 419"/>
              <a:gd name="T14" fmla="*/ 104 w 421"/>
              <a:gd name="T15" fmla="*/ 382 h 419"/>
              <a:gd name="T16" fmla="*/ 141 w 421"/>
              <a:gd name="T17" fmla="*/ 382 h 419"/>
              <a:gd name="T18" fmla="*/ 141 w 421"/>
              <a:gd name="T19" fmla="*/ 418 h 419"/>
              <a:gd name="T20" fmla="*/ 141 w 421"/>
              <a:gd name="T21" fmla="*/ 382 h 419"/>
              <a:gd name="T22" fmla="*/ 210 w 421"/>
              <a:gd name="T23" fmla="*/ 347 h 419"/>
              <a:gd name="T24" fmla="*/ 281 w 421"/>
              <a:gd name="T25" fmla="*/ 313 h 419"/>
              <a:gd name="T26" fmla="*/ 316 w 421"/>
              <a:gd name="T27" fmla="*/ 279 h 419"/>
              <a:gd name="T28" fmla="*/ 350 w 421"/>
              <a:gd name="T29" fmla="*/ 243 h 419"/>
              <a:gd name="T30" fmla="*/ 420 w 421"/>
              <a:gd name="T31" fmla="*/ 209 h 419"/>
              <a:gd name="T32" fmla="*/ 420 w 421"/>
              <a:gd name="T33" fmla="*/ 173 h 419"/>
              <a:gd name="T34" fmla="*/ 386 w 421"/>
              <a:gd name="T35" fmla="*/ 139 h 419"/>
              <a:gd name="T36" fmla="*/ 350 w 421"/>
              <a:gd name="T37" fmla="*/ 139 h 419"/>
              <a:gd name="T38" fmla="*/ 316 w 421"/>
              <a:gd name="T39" fmla="*/ 104 h 419"/>
              <a:gd name="T40" fmla="*/ 281 w 421"/>
              <a:gd name="T41" fmla="*/ 104 h 419"/>
              <a:gd name="T42" fmla="*/ 281 w 421"/>
              <a:gd name="T43" fmla="*/ 69 h 419"/>
              <a:gd name="T44" fmla="*/ 245 w 421"/>
              <a:gd name="T45" fmla="*/ 69 h 419"/>
              <a:gd name="T46" fmla="*/ 245 w 421"/>
              <a:gd name="T47" fmla="*/ 34 h 419"/>
              <a:gd name="T48" fmla="*/ 210 w 421"/>
              <a:gd name="T49" fmla="*/ 34 h 419"/>
              <a:gd name="T50" fmla="*/ 210 w 421"/>
              <a:gd name="T51" fmla="*/ 0 h 419"/>
              <a:gd name="T52" fmla="*/ 175 w 421"/>
              <a:gd name="T53" fmla="*/ 0 h 419"/>
              <a:gd name="T54" fmla="*/ 104 w 421"/>
              <a:gd name="T55" fmla="*/ 0 h 419"/>
              <a:gd name="T56" fmla="*/ 104 w 421"/>
              <a:gd name="T57" fmla="*/ 34 h 419"/>
              <a:gd name="T58" fmla="*/ 70 w 421"/>
              <a:gd name="T59" fmla="*/ 69 h 419"/>
              <a:gd name="T60" fmla="*/ 34 w 421"/>
              <a:gd name="T61" fmla="*/ 173 h 419"/>
              <a:gd name="T62" fmla="*/ 0 w 421"/>
              <a:gd name="T63" fmla="*/ 243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1" h="419">
                <a:moveTo>
                  <a:pt x="0" y="243"/>
                </a:moveTo>
                <a:lnTo>
                  <a:pt x="0" y="279"/>
                </a:lnTo>
                <a:lnTo>
                  <a:pt x="34" y="279"/>
                </a:lnTo>
                <a:lnTo>
                  <a:pt x="34" y="313"/>
                </a:lnTo>
                <a:lnTo>
                  <a:pt x="70" y="313"/>
                </a:lnTo>
                <a:lnTo>
                  <a:pt x="70" y="347"/>
                </a:lnTo>
                <a:lnTo>
                  <a:pt x="104" y="347"/>
                </a:lnTo>
                <a:lnTo>
                  <a:pt x="104" y="382"/>
                </a:lnTo>
                <a:lnTo>
                  <a:pt x="141" y="382"/>
                </a:lnTo>
                <a:lnTo>
                  <a:pt x="141" y="418"/>
                </a:lnTo>
                <a:lnTo>
                  <a:pt x="141" y="382"/>
                </a:lnTo>
                <a:lnTo>
                  <a:pt x="210" y="347"/>
                </a:lnTo>
                <a:lnTo>
                  <a:pt x="281" y="313"/>
                </a:lnTo>
                <a:lnTo>
                  <a:pt x="316" y="279"/>
                </a:lnTo>
                <a:lnTo>
                  <a:pt x="350" y="243"/>
                </a:lnTo>
                <a:lnTo>
                  <a:pt x="420" y="209"/>
                </a:lnTo>
                <a:lnTo>
                  <a:pt x="420" y="173"/>
                </a:lnTo>
                <a:lnTo>
                  <a:pt x="386" y="139"/>
                </a:lnTo>
                <a:lnTo>
                  <a:pt x="350" y="139"/>
                </a:lnTo>
                <a:lnTo>
                  <a:pt x="316" y="104"/>
                </a:lnTo>
                <a:lnTo>
                  <a:pt x="281" y="104"/>
                </a:lnTo>
                <a:lnTo>
                  <a:pt x="281" y="69"/>
                </a:lnTo>
                <a:lnTo>
                  <a:pt x="245" y="69"/>
                </a:lnTo>
                <a:lnTo>
                  <a:pt x="245" y="34"/>
                </a:lnTo>
                <a:lnTo>
                  <a:pt x="210" y="34"/>
                </a:lnTo>
                <a:lnTo>
                  <a:pt x="210" y="0"/>
                </a:lnTo>
                <a:lnTo>
                  <a:pt x="175" y="0"/>
                </a:lnTo>
                <a:lnTo>
                  <a:pt x="104" y="0"/>
                </a:lnTo>
                <a:lnTo>
                  <a:pt x="104" y="34"/>
                </a:lnTo>
                <a:lnTo>
                  <a:pt x="70" y="69"/>
                </a:lnTo>
                <a:lnTo>
                  <a:pt x="34" y="173"/>
                </a:lnTo>
                <a:lnTo>
                  <a:pt x="0" y="243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30" name="Freeform 58"/>
          <p:cNvSpPr>
            <a:spLocks noChangeArrowheads="1"/>
          </p:cNvSpPr>
          <p:nvPr/>
        </p:nvSpPr>
        <p:spPr bwMode="auto">
          <a:xfrm>
            <a:off x="1824038" y="2960688"/>
            <a:ext cx="150812" cy="150812"/>
          </a:xfrm>
          <a:custGeom>
            <a:avLst/>
            <a:gdLst>
              <a:gd name="T0" fmla="*/ 0 w 421"/>
              <a:gd name="T1" fmla="*/ 243 h 419"/>
              <a:gd name="T2" fmla="*/ 0 w 421"/>
              <a:gd name="T3" fmla="*/ 279 h 419"/>
              <a:gd name="T4" fmla="*/ 34 w 421"/>
              <a:gd name="T5" fmla="*/ 279 h 419"/>
              <a:gd name="T6" fmla="*/ 34 w 421"/>
              <a:gd name="T7" fmla="*/ 313 h 419"/>
              <a:gd name="T8" fmla="*/ 70 w 421"/>
              <a:gd name="T9" fmla="*/ 313 h 419"/>
              <a:gd name="T10" fmla="*/ 70 w 421"/>
              <a:gd name="T11" fmla="*/ 347 h 419"/>
              <a:gd name="T12" fmla="*/ 104 w 421"/>
              <a:gd name="T13" fmla="*/ 347 h 419"/>
              <a:gd name="T14" fmla="*/ 104 w 421"/>
              <a:gd name="T15" fmla="*/ 382 h 419"/>
              <a:gd name="T16" fmla="*/ 141 w 421"/>
              <a:gd name="T17" fmla="*/ 382 h 419"/>
              <a:gd name="T18" fmla="*/ 141 w 421"/>
              <a:gd name="T19" fmla="*/ 418 h 419"/>
              <a:gd name="T20" fmla="*/ 141 w 421"/>
              <a:gd name="T21" fmla="*/ 382 h 419"/>
              <a:gd name="T22" fmla="*/ 210 w 421"/>
              <a:gd name="T23" fmla="*/ 347 h 419"/>
              <a:gd name="T24" fmla="*/ 281 w 421"/>
              <a:gd name="T25" fmla="*/ 313 h 419"/>
              <a:gd name="T26" fmla="*/ 316 w 421"/>
              <a:gd name="T27" fmla="*/ 279 h 419"/>
              <a:gd name="T28" fmla="*/ 350 w 421"/>
              <a:gd name="T29" fmla="*/ 243 h 419"/>
              <a:gd name="T30" fmla="*/ 420 w 421"/>
              <a:gd name="T31" fmla="*/ 209 h 419"/>
              <a:gd name="T32" fmla="*/ 420 w 421"/>
              <a:gd name="T33" fmla="*/ 173 h 419"/>
              <a:gd name="T34" fmla="*/ 386 w 421"/>
              <a:gd name="T35" fmla="*/ 139 h 419"/>
              <a:gd name="T36" fmla="*/ 350 w 421"/>
              <a:gd name="T37" fmla="*/ 139 h 419"/>
              <a:gd name="T38" fmla="*/ 316 w 421"/>
              <a:gd name="T39" fmla="*/ 104 h 419"/>
              <a:gd name="T40" fmla="*/ 281 w 421"/>
              <a:gd name="T41" fmla="*/ 104 h 419"/>
              <a:gd name="T42" fmla="*/ 281 w 421"/>
              <a:gd name="T43" fmla="*/ 69 h 419"/>
              <a:gd name="T44" fmla="*/ 245 w 421"/>
              <a:gd name="T45" fmla="*/ 69 h 419"/>
              <a:gd name="T46" fmla="*/ 245 w 421"/>
              <a:gd name="T47" fmla="*/ 34 h 419"/>
              <a:gd name="T48" fmla="*/ 210 w 421"/>
              <a:gd name="T49" fmla="*/ 34 h 419"/>
              <a:gd name="T50" fmla="*/ 210 w 421"/>
              <a:gd name="T51" fmla="*/ 0 h 419"/>
              <a:gd name="T52" fmla="*/ 175 w 421"/>
              <a:gd name="T53" fmla="*/ 0 h 419"/>
              <a:gd name="T54" fmla="*/ 104 w 421"/>
              <a:gd name="T55" fmla="*/ 0 h 419"/>
              <a:gd name="T56" fmla="*/ 104 w 421"/>
              <a:gd name="T57" fmla="*/ 34 h 419"/>
              <a:gd name="T58" fmla="*/ 70 w 421"/>
              <a:gd name="T59" fmla="*/ 69 h 419"/>
              <a:gd name="T60" fmla="*/ 34 w 421"/>
              <a:gd name="T61" fmla="*/ 173 h 419"/>
              <a:gd name="T62" fmla="*/ 0 w 421"/>
              <a:gd name="T63" fmla="*/ 243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1" h="419">
                <a:moveTo>
                  <a:pt x="0" y="243"/>
                </a:moveTo>
                <a:lnTo>
                  <a:pt x="0" y="279"/>
                </a:lnTo>
                <a:lnTo>
                  <a:pt x="34" y="279"/>
                </a:lnTo>
                <a:lnTo>
                  <a:pt x="34" y="313"/>
                </a:lnTo>
                <a:lnTo>
                  <a:pt x="70" y="313"/>
                </a:lnTo>
                <a:lnTo>
                  <a:pt x="70" y="347"/>
                </a:lnTo>
                <a:lnTo>
                  <a:pt x="104" y="347"/>
                </a:lnTo>
                <a:lnTo>
                  <a:pt x="104" y="382"/>
                </a:lnTo>
                <a:lnTo>
                  <a:pt x="141" y="382"/>
                </a:lnTo>
                <a:lnTo>
                  <a:pt x="141" y="418"/>
                </a:lnTo>
                <a:lnTo>
                  <a:pt x="141" y="382"/>
                </a:lnTo>
                <a:lnTo>
                  <a:pt x="210" y="347"/>
                </a:lnTo>
                <a:lnTo>
                  <a:pt x="281" y="313"/>
                </a:lnTo>
                <a:lnTo>
                  <a:pt x="316" y="279"/>
                </a:lnTo>
                <a:lnTo>
                  <a:pt x="350" y="243"/>
                </a:lnTo>
                <a:lnTo>
                  <a:pt x="420" y="209"/>
                </a:lnTo>
                <a:lnTo>
                  <a:pt x="420" y="173"/>
                </a:lnTo>
                <a:lnTo>
                  <a:pt x="386" y="139"/>
                </a:lnTo>
                <a:lnTo>
                  <a:pt x="350" y="139"/>
                </a:lnTo>
                <a:lnTo>
                  <a:pt x="316" y="104"/>
                </a:lnTo>
                <a:lnTo>
                  <a:pt x="281" y="104"/>
                </a:lnTo>
                <a:lnTo>
                  <a:pt x="281" y="69"/>
                </a:lnTo>
                <a:lnTo>
                  <a:pt x="245" y="69"/>
                </a:lnTo>
                <a:lnTo>
                  <a:pt x="245" y="34"/>
                </a:lnTo>
                <a:lnTo>
                  <a:pt x="210" y="34"/>
                </a:lnTo>
                <a:lnTo>
                  <a:pt x="210" y="0"/>
                </a:lnTo>
                <a:lnTo>
                  <a:pt x="175" y="0"/>
                </a:lnTo>
                <a:lnTo>
                  <a:pt x="104" y="0"/>
                </a:lnTo>
                <a:lnTo>
                  <a:pt x="104" y="34"/>
                </a:lnTo>
                <a:lnTo>
                  <a:pt x="70" y="69"/>
                </a:lnTo>
                <a:lnTo>
                  <a:pt x="34" y="173"/>
                </a:lnTo>
                <a:lnTo>
                  <a:pt x="0" y="24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31" name="Freeform 59"/>
          <p:cNvSpPr>
            <a:spLocks noChangeArrowheads="1"/>
          </p:cNvSpPr>
          <p:nvPr/>
        </p:nvSpPr>
        <p:spPr bwMode="auto">
          <a:xfrm>
            <a:off x="1874838" y="2833688"/>
            <a:ext cx="50800" cy="88900"/>
          </a:xfrm>
          <a:custGeom>
            <a:avLst/>
            <a:gdLst>
              <a:gd name="T0" fmla="*/ 140 w 141"/>
              <a:gd name="T1" fmla="*/ 71 h 245"/>
              <a:gd name="T2" fmla="*/ 140 w 141"/>
              <a:gd name="T3" fmla="*/ 105 h 245"/>
              <a:gd name="T4" fmla="*/ 140 w 141"/>
              <a:gd name="T5" fmla="*/ 210 h 245"/>
              <a:gd name="T6" fmla="*/ 140 w 141"/>
              <a:gd name="T7" fmla="*/ 244 h 245"/>
              <a:gd name="T8" fmla="*/ 104 w 141"/>
              <a:gd name="T9" fmla="*/ 244 h 245"/>
              <a:gd name="T10" fmla="*/ 69 w 141"/>
              <a:gd name="T11" fmla="*/ 244 h 245"/>
              <a:gd name="T12" fmla="*/ 34 w 141"/>
              <a:gd name="T13" fmla="*/ 244 h 245"/>
              <a:gd name="T14" fmla="*/ 0 w 141"/>
              <a:gd name="T15" fmla="*/ 210 h 245"/>
              <a:gd name="T16" fmla="*/ 0 w 141"/>
              <a:gd name="T17" fmla="*/ 174 h 245"/>
              <a:gd name="T18" fmla="*/ 0 w 141"/>
              <a:gd name="T19" fmla="*/ 34 h 245"/>
              <a:gd name="T20" fmla="*/ 0 w 141"/>
              <a:gd name="T21" fmla="*/ 0 h 245"/>
              <a:gd name="T22" fmla="*/ 140 w 141"/>
              <a:gd name="T23" fmla="*/ 71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1" h="245">
                <a:moveTo>
                  <a:pt x="140" y="71"/>
                </a:moveTo>
                <a:lnTo>
                  <a:pt x="140" y="105"/>
                </a:lnTo>
                <a:lnTo>
                  <a:pt x="140" y="210"/>
                </a:lnTo>
                <a:lnTo>
                  <a:pt x="140" y="244"/>
                </a:lnTo>
                <a:lnTo>
                  <a:pt x="104" y="244"/>
                </a:lnTo>
                <a:lnTo>
                  <a:pt x="69" y="244"/>
                </a:lnTo>
                <a:lnTo>
                  <a:pt x="34" y="244"/>
                </a:lnTo>
                <a:lnTo>
                  <a:pt x="0" y="210"/>
                </a:lnTo>
                <a:lnTo>
                  <a:pt x="0" y="174"/>
                </a:lnTo>
                <a:lnTo>
                  <a:pt x="0" y="34"/>
                </a:lnTo>
                <a:lnTo>
                  <a:pt x="0" y="0"/>
                </a:lnTo>
                <a:lnTo>
                  <a:pt x="140" y="7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32" name="Freeform 60"/>
          <p:cNvSpPr>
            <a:spLocks noChangeArrowheads="1"/>
          </p:cNvSpPr>
          <p:nvPr/>
        </p:nvSpPr>
        <p:spPr bwMode="auto">
          <a:xfrm>
            <a:off x="1874838" y="2833688"/>
            <a:ext cx="50800" cy="88900"/>
          </a:xfrm>
          <a:custGeom>
            <a:avLst/>
            <a:gdLst>
              <a:gd name="T0" fmla="*/ 140 w 141"/>
              <a:gd name="T1" fmla="*/ 71 h 245"/>
              <a:gd name="T2" fmla="*/ 140 w 141"/>
              <a:gd name="T3" fmla="*/ 105 h 245"/>
              <a:gd name="T4" fmla="*/ 140 w 141"/>
              <a:gd name="T5" fmla="*/ 210 h 245"/>
              <a:gd name="T6" fmla="*/ 140 w 141"/>
              <a:gd name="T7" fmla="*/ 244 h 245"/>
              <a:gd name="T8" fmla="*/ 104 w 141"/>
              <a:gd name="T9" fmla="*/ 244 h 245"/>
              <a:gd name="T10" fmla="*/ 69 w 141"/>
              <a:gd name="T11" fmla="*/ 244 h 245"/>
              <a:gd name="T12" fmla="*/ 34 w 141"/>
              <a:gd name="T13" fmla="*/ 244 h 245"/>
              <a:gd name="T14" fmla="*/ 0 w 141"/>
              <a:gd name="T15" fmla="*/ 210 h 245"/>
              <a:gd name="T16" fmla="*/ 0 w 141"/>
              <a:gd name="T17" fmla="*/ 174 h 245"/>
              <a:gd name="T18" fmla="*/ 0 w 141"/>
              <a:gd name="T19" fmla="*/ 34 h 245"/>
              <a:gd name="T20" fmla="*/ 0 w 141"/>
              <a:gd name="T21" fmla="*/ 0 h 245"/>
              <a:gd name="T22" fmla="*/ 140 w 141"/>
              <a:gd name="T23" fmla="*/ 71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1" h="245">
                <a:moveTo>
                  <a:pt x="140" y="71"/>
                </a:moveTo>
                <a:lnTo>
                  <a:pt x="140" y="105"/>
                </a:lnTo>
                <a:lnTo>
                  <a:pt x="140" y="210"/>
                </a:lnTo>
                <a:lnTo>
                  <a:pt x="140" y="244"/>
                </a:lnTo>
                <a:lnTo>
                  <a:pt x="104" y="244"/>
                </a:lnTo>
                <a:lnTo>
                  <a:pt x="69" y="244"/>
                </a:lnTo>
                <a:lnTo>
                  <a:pt x="34" y="244"/>
                </a:lnTo>
                <a:lnTo>
                  <a:pt x="0" y="210"/>
                </a:lnTo>
                <a:lnTo>
                  <a:pt x="0" y="174"/>
                </a:lnTo>
                <a:lnTo>
                  <a:pt x="0" y="34"/>
                </a:lnTo>
                <a:lnTo>
                  <a:pt x="0" y="0"/>
                </a:lnTo>
                <a:lnTo>
                  <a:pt x="140" y="7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33" name="Freeform 61"/>
          <p:cNvSpPr>
            <a:spLocks noChangeArrowheads="1"/>
          </p:cNvSpPr>
          <p:nvPr/>
        </p:nvSpPr>
        <p:spPr bwMode="auto">
          <a:xfrm>
            <a:off x="1887538" y="2859088"/>
            <a:ext cx="114300" cy="163512"/>
          </a:xfrm>
          <a:custGeom>
            <a:avLst/>
            <a:gdLst>
              <a:gd name="T0" fmla="*/ 175 w 317"/>
              <a:gd name="T1" fmla="*/ 34 h 453"/>
              <a:gd name="T2" fmla="*/ 175 w 317"/>
              <a:gd name="T3" fmla="*/ 68 h 453"/>
              <a:gd name="T4" fmla="*/ 211 w 317"/>
              <a:gd name="T5" fmla="*/ 103 h 453"/>
              <a:gd name="T6" fmla="*/ 245 w 317"/>
              <a:gd name="T7" fmla="*/ 139 h 453"/>
              <a:gd name="T8" fmla="*/ 281 w 317"/>
              <a:gd name="T9" fmla="*/ 209 h 453"/>
              <a:gd name="T10" fmla="*/ 316 w 317"/>
              <a:gd name="T11" fmla="*/ 242 h 453"/>
              <a:gd name="T12" fmla="*/ 316 w 317"/>
              <a:gd name="T13" fmla="*/ 279 h 453"/>
              <a:gd name="T14" fmla="*/ 316 w 317"/>
              <a:gd name="T15" fmla="*/ 313 h 453"/>
              <a:gd name="T16" fmla="*/ 316 w 317"/>
              <a:gd name="T17" fmla="*/ 347 h 453"/>
              <a:gd name="T18" fmla="*/ 281 w 317"/>
              <a:gd name="T19" fmla="*/ 383 h 453"/>
              <a:gd name="T20" fmla="*/ 281 w 317"/>
              <a:gd name="T21" fmla="*/ 417 h 453"/>
              <a:gd name="T22" fmla="*/ 245 w 317"/>
              <a:gd name="T23" fmla="*/ 452 h 453"/>
              <a:gd name="T24" fmla="*/ 211 w 317"/>
              <a:gd name="T25" fmla="*/ 417 h 453"/>
              <a:gd name="T26" fmla="*/ 175 w 317"/>
              <a:gd name="T27" fmla="*/ 417 h 453"/>
              <a:gd name="T28" fmla="*/ 141 w 317"/>
              <a:gd name="T29" fmla="*/ 383 h 453"/>
              <a:gd name="T30" fmla="*/ 105 w 317"/>
              <a:gd name="T31" fmla="*/ 383 h 453"/>
              <a:gd name="T32" fmla="*/ 105 w 317"/>
              <a:gd name="T33" fmla="*/ 347 h 453"/>
              <a:gd name="T34" fmla="*/ 70 w 317"/>
              <a:gd name="T35" fmla="*/ 347 h 453"/>
              <a:gd name="T36" fmla="*/ 70 w 317"/>
              <a:gd name="T37" fmla="*/ 313 h 453"/>
              <a:gd name="T38" fmla="*/ 34 w 317"/>
              <a:gd name="T39" fmla="*/ 313 h 453"/>
              <a:gd name="T40" fmla="*/ 34 w 317"/>
              <a:gd name="T41" fmla="*/ 279 h 453"/>
              <a:gd name="T42" fmla="*/ 0 w 317"/>
              <a:gd name="T43" fmla="*/ 279 h 453"/>
              <a:gd name="T44" fmla="*/ 0 w 317"/>
              <a:gd name="T45" fmla="*/ 173 h 453"/>
              <a:gd name="T46" fmla="*/ 34 w 317"/>
              <a:gd name="T47" fmla="*/ 173 h 453"/>
              <a:gd name="T48" fmla="*/ 70 w 317"/>
              <a:gd name="T49" fmla="*/ 173 h 453"/>
              <a:gd name="T50" fmla="*/ 105 w 317"/>
              <a:gd name="T51" fmla="*/ 173 h 453"/>
              <a:gd name="T52" fmla="*/ 105 w 317"/>
              <a:gd name="T53" fmla="*/ 139 h 453"/>
              <a:gd name="T54" fmla="*/ 105 w 317"/>
              <a:gd name="T55" fmla="*/ 34 h 453"/>
              <a:gd name="T56" fmla="*/ 105 w 317"/>
              <a:gd name="T57" fmla="*/ 0 h 453"/>
              <a:gd name="T58" fmla="*/ 141 w 317"/>
              <a:gd name="T59" fmla="*/ 34 h 453"/>
              <a:gd name="T60" fmla="*/ 175 w 317"/>
              <a:gd name="T61" fmla="*/ 3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7" h="453">
                <a:moveTo>
                  <a:pt x="175" y="34"/>
                </a:moveTo>
                <a:lnTo>
                  <a:pt x="175" y="68"/>
                </a:lnTo>
                <a:lnTo>
                  <a:pt x="211" y="103"/>
                </a:lnTo>
                <a:lnTo>
                  <a:pt x="245" y="139"/>
                </a:lnTo>
                <a:lnTo>
                  <a:pt x="281" y="209"/>
                </a:lnTo>
                <a:lnTo>
                  <a:pt x="316" y="242"/>
                </a:lnTo>
                <a:lnTo>
                  <a:pt x="316" y="279"/>
                </a:lnTo>
                <a:lnTo>
                  <a:pt x="316" y="313"/>
                </a:lnTo>
                <a:lnTo>
                  <a:pt x="316" y="347"/>
                </a:lnTo>
                <a:lnTo>
                  <a:pt x="281" y="383"/>
                </a:lnTo>
                <a:lnTo>
                  <a:pt x="281" y="417"/>
                </a:lnTo>
                <a:lnTo>
                  <a:pt x="245" y="452"/>
                </a:lnTo>
                <a:lnTo>
                  <a:pt x="211" y="417"/>
                </a:lnTo>
                <a:lnTo>
                  <a:pt x="175" y="417"/>
                </a:lnTo>
                <a:lnTo>
                  <a:pt x="141" y="383"/>
                </a:lnTo>
                <a:lnTo>
                  <a:pt x="105" y="383"/>
                </a:lnTo>
                <a:lnTo>
                  <a:pt x="105" y="347"/>
                </a:lnTo>
                <a:lnTo>
                  <a:pt x="70" y="347"/>
                </a:lnTo>
                <a:lnTo>
                  <a:pt x="70" y="313"/>
                </a:lnTo>
                <a:lnTo>
                  <a:pt x="34" y="313"/>
                </a:lnTo>
                <a:lnTo>
                  <a:pt x="34" y="279"/>
                </a:lnTo>
                <a:lnTo>
                  <a:pt x="0" y="279"/>
                </a:lnTo>
                <a:lnTo>
                  <a:pt x="0" y="173"/>
                </a:lnTo>
                <a:lnTo>
                  <a:pt x="34" y="173"/>
                </a:lnTo>
                <a:lnTo>
                  <a:pt x="70" y="173"/>
                </a:lnTo>
                <a:lnTo>
                  <a:pt x="105" y="173"/>
                </a:lnTo>
                <a:lnTo>
                  <a:pt x="105" y="139"/>
                </a:lnTo>
                <a:lnTo>
                  <a:pt x="105" y="34"/>
                </a:lnTo>
                <a:lnTo>
                  <a:pt x="105" y="0"/>
                </a:lnTo>
                <a:lnTo>
                  <a:pt x="141" y="34"/>
                </a:lnTo>
                <a:lnTo>
                  <a:pt x="175" y="34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34" name="Freeform 62"/>
          <p:cNvSpPr>
            <a:spLocks noChangeArrowheads="1"/>
          </p:cNvSpPr>
          <p:nvPr/>
        </p:nvSpPr>
        <p:spPr bwMode="auto">
          <a:xfrm>
            <a:off x="1887538" y="2859088"/>
            <a:ext cx="114300" cy="163512"/>
          </a:xfrm>
          <a:custGeom>
            <a:avLst/>
            <a:gdLst>
              <a:gd name="T0" fmla="*/ 175 w 317"/>
              <a:gd name="T1" fmla="*/ 34 h 453"/>
              <a:gd name="T2" fmla="*/ 175 w 317"/>
              <a:gd name="T3" fmla="*/ 68 h 453"/>
              <a:gd name="T4" fmla="*/ 211 w 317"/>
              <a:gd name="T5" fmla="*/ 103 h 453"/>
              <a:gd name="T6" fmla="*/ 245 w 317"/>
              <a:gd name="T7" fmla="*/ 139 h 453"/>
              <a:gd name="T8" fmla="*/ 281 w 317"/>
              <a:gd name="T9" fmla="*/ 209 h 453"/>
              <a:gd name="T10" fmla="*/ 316 w 317"/>
              <a:gd name="T11" fmla="*/ 242 h 453"/>
              <a:gd name="T12" fmla="*/ 316 w 317"/>
              <a:gd name="T13" fmla="*/ 279 h 453"/>
              <a:gd name="T14" fmla="*/ 316 w 317"/>
              <a:gd name="T15" fmla="*/ 313 h 453"/>
              <a:gd name="T16" fmla="*/ 316 w 317"/>
              <a:gd name="T17" fmla="*/ 347 h 453"/>
              <a:gd name="T18" fmla="*/ 281 w 317"/>
              <a:gd name="T19" fmla="*/ 383 h 453"/>
              <a:gd name="T20" fmla="*/ 281 w 317"/>
              <a:gd name="T21" fmla="*/ 417 h 453"/>
              <a:gd name="T22" fmla="*/ 245 w 317"/>
              <a:gd name="T23" fmla="*/ 452 h 453"/>
              <a:gd name="T24" fmla="*/ 211 w 317"/>
              <a:gd name="T25" fmla="*/ 417 h 453"/>
              <a:gd name="T26" fmla="*/ 175 w 317"/>
              <a:gd name="T27" fmla="*/ 417 h 453"/>
              <a:gd name="T28" fmla="*/ 141 w 317"/>
              <a:gd name="T29" fmla="*/ 383 h 453"/>
              <a:gd name="T30" fmla="*/ 105 w 317"/>
              <a:gd name="T31" fmla="*/ 383 h 453"/>
              <a:gd name="T32" fmla="*/ 105 w 317"/>
              <a:gd name="T33" fmla="*/ 347 h 453"/>
              <a:gd name="T34" fmla="*/ 70 w 317"/>
              <a:gd name="T35" fmla="*/ 347 h 453"/>
              <a:gd name="T36" fmla="*/ 70 w 317"/>
              <a:gd name="T37" fmla="*/ 313 h 453"/>
              <a:gd name="T38" fmla="*/ 34 w 317"/>
              <a:gd name="T39" fmla="*/ 313 h 453"/>
              <a:gd name="T40" fmla="*/ 34 w 317"/>
              <a:gd name="T41" fmla="*/ 279 h 453"/>
              <a:gd name="T42" fmla="*/ 0 w 317"/>
              <a:gd name="T43" fmla="*/ 279 h 453"/>
              <a:gd name="T44" fmla="*/ 0 w 317"/>
              <a:gd name="T45" fmla="*/ 173 h 453"/>
              <a:gd name="T46" fmla="*/ 34 w 317"/>
              <a:gd name="T47" fmla="*/ 173 h 453"/>
              <a:gd name="T48" fmla="*/ 70 w 317"/>
              <a:gd name="T49" fmla="*/ 173 h 453"/>
              <a:gd name="T50" fmla="*/ 105 w 317"/>
              <a:gd name="T51" fmla="*/ 173 h 453"/>
              <a:gd name="T52" fmla="*/ 105 w 317"/>
              <a:gd name="T53" fmla="*/ 139 h 453"/>
              <a:gd name="T54" fmla="*/ 105 w 317"/>
              <a:gd name="T55" fmla="*/ 34 h 453"/>
              <a:gd name="T56" fmla="*/ 105 w 317"/>
              <a:gd name="T57" fmla="*/ 0 h 453"/>
              <a:gd name="T58" fmla="*/ 141 w 317"/>
              <a:gd name="T59" fmla="*/ 34 h 453"/>
              <a:gd name="T60" fmla="*/ 175 w 317"/>
              <a:gd name="T61" fmla="*/ 3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17" h="453">
                <a:moveTo>
                  <a:pt x="175" y="34"/>
                </a:moveTo>
                <a:lnTo>
                  <a:pt x="175" y="68"/>
                </a:lnTo>
                <a:lnTo>
                  <a:pt x="211" y="103"/>
                </a:lnTo>
                <a:lnTo>
                  <a:pt x="245" y="139"/>
                </a:lnTo>
                <a:lnTo>
                  <a:pt x="281" y="209"/>
                </a:lnTo>
                <a:lnTo>
                  <a:pt x="316" y="242"/>
                </a:lnTo>
                <a:lnTo>
                  <a:pt x="316" y="279"/>
                </a:lnTo>
                <a:lnTo>
                  <a:pt x="316" y="313"/>
                </a:lnTo>
                <a:lnTo>
                  <a:pt x="316" y="347"/>
                </a:lnTo>
                <a:lnTo>
                  <a:pt x="281" y="383"/>
                </a:lnTo>
                <a:lnTo>
                  <a:pt x="281" y="417"/>
                </a:lnTo>
                <a:lnTo>
                  <a:pt x="245" y="452"/>
                </a:lnTo>
                <a:lnTo>
                  <a:pt x="211" y="417"/>
                </a:lnTo>
                <a:lnTo>
                  <a:pt x="175" y="417"/>
                </a:lnTo>
                <a:lnTo>
                  <a:pt x="141" y="383"/>
                </a:lnTo>
                <a:lnTo>
                  <a:pt x="105" y="383"/>
                </a:lnTo>
                <a:lnTo>
                  <a:pt x="105" y="347"/>
                </a:lnTo>
                <a:lnTo>
                  <a:pt x="70" y="347"/>
                </a:lnTo>
                <a:lnTo>
                  <a:pt x="70" y="313"/>
                </a:lnTo>
                <a:lnTo>
                  <a:pt x="34" y="313"/>
                </a:lnTo>
                <a:lnTo>
                  <a:pt x="34" y="279"/>
                </a:lnTo>
                <a:lnTo>
                  <a:pt x="0" y="279"/>
                </a:lnTo>
                <a:lnTo>
                  <a:pt x="0" y="173"/>
                </a:lnTo>
                <a:lnTo>
                  <a:pt x="34" y="173"/>
                </a:lnTo>
                <a:lnTo>
                  <a:pt x="70" y="173"/>
                </a:lnTo>
                <a:lnTo>
                  <a:pt x="105" y="173"/>
                </a:lnTo>
                <a:lnTo>
                  <a:pt x="105" y="139"/>
                </a:lnTo>
                <a:lnTo>
                  <a:pt x="105" y="34"/>
                </a:lnTo>
                <a:lnTo>
                  <a:pt x="105" y="0"/>
                </a:lnTo>
                <a:lnTo>
                  <a:pt x="141" y="34"/>
                </a:lnTo>
                <a:lnTo>
                  <a:pt x="175" y="3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35" name="Freeform 63"/>
          <p:cNvSpPr>
            <a:spLocks noChangeArrowheads="1"/>
          </p:cNvSpPr>
          <p:nvPr/>
        </p:nvSpPr>
        <p:spPr bwMode="auto">
          <a:xfrm>
            <a:off x="1963738" y="2746375"/>
            <a:ext cx="114300" cy="76200"/>
          </a:xfrm>
          <a:custGeom>
            <a:avLst/>
            <a:gdLst>
              <a:gd name="T0" fmla="*/ 174 w 317"/>
              <a:gd name="T1" fmla="*/ 0 h 210"/>
              <a:gd name="T2" fmla="*/ 211 w 317"/>
              <a:gd name="T3" fmla="*/ 0 h 210"/>
              <a:gd name="T4" fmla="*/ 245 w 317"/>
              <a:gd name="T5" fmla="*/ 34 h 210"/>
              <a:gd name="T6" fmla="*/ 281 w 317"/>
              <a:gd name="T7" fmla="*/ 69 h 210"/>
              <a:gd name="T8" fmla="*/ 316 w 317"/>
              <a:gd name="T9" fmla="*/ 69 h 210"/>
              <a:gd name="T10" fmla="*/ 316 w 317"/>
              <a:gd name="T11" fmla="*/ 104 h 210"/>
              <a:gd name="T12" fmla="*/ 281 w 317"/>
              <a:gd name="T13" fmla="*/ 104 h 210"/>
              <a:gd name="T14" fmla="*/ 174 w 317"/>
              <a:gd name="T15" fmla="*/ 174 h 210"/>
              <a:gd name="T16" fmla="*/ 141 w 317"/>
              <a:gd name="T17" fmla="*/ 174 h 210"/>
              <a:gd name="T18" fmla="*/ 70 w 317"/>
              <a:gd name="T19" fmla="*/ 209 h 210"/>
              <a:gd name="T20" fmla="*/ 34 w 317"/>
              <a:gd name="T21" fmla="*/ 209 h 210"/>
              <a:gd name="T22" fmla="*/ 0 w 317"/>
              <a:gd name="T23" fmla="*/ 209 h 210"/>
              <a:gd name="T24" fmla="*/ 0 w 317"/>
              <a:gd name="T25" fmla="*/ 174 h 210"/>
              <a:gd name="T26" fmla="*/ 0 w 317"/>
              <a:gd name="T27" fmla="*/ 139 h 210"/>
              <a:gd name="T28" fmla="*/ 0 w 317"/>
              <a:gd name="T29" fmla="*/ 104 h 210"/>
              <a:gd name="T30" fmla="*/ 34 w 317"/>
              <a:gd name="T31" fmla="*/ 104 h 210"/>
              <a:gd name="T32" fmla="*/ 70 w 317"/>
              <a:gd name="T33" fmla="*/ 69 h 210"/>
              <a:gd name="T34" fmla="*/ 105 w 317"/>
              <a:gd name="T35" fmla="*/ 69 h 210"/>
              <a:gd name="T36" fmla="*/ 105 w 317"/>
              <a:gd name="T37" fmla="*/ 34 h 210"/>
              <a:gd name="T38" fmla="*/ 141 w 317"/>
              <a:gd name="T39" fmla="*/ 34 h 210"/>
              <a:gd name="T40" fmla="*/ 174 w 317"/>
              <a:gd name="T41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210">
                <a:moveTo>
                  <a:pt x="174" y="0"/>
                </a:moveTo>
                <a:lnTo>
                  <a:pt x="211" y="0"/>
                </a:lnTo>
                <a:lnTo>
                  <a:pt x="245" y="34"/>
                </a:lnTo>
                <a:lnTo>
                  <a:pt x="281" y="69"/>
                </a:lnTo>
                <a:lnTo>
                  <a:pt x="316" y="69"/>
                </a:lnTo>
                <a:lnTo>
                  <a:pt x="316" y="104"/>
                </a:lnTo>
                <a:lnTo>
                  <a:pt x="281" y="104"/>
                </a:lnTo>
                <a:lnTo>
                  <a:pt x="174" y="174"/>
                </a:lnTo>
                <a:lnTo>
                  <a:pt x="141" y="174"/>
                </a:lnTo>
                <a:lnTo>
                  <a:pt x="70" y="209"/>
                </a:lnTo>
                <a:lnTo>
                  <a:pt x="34" y="209"/>
                </a:lnTo>
                <a:lnTo>
                  <a:pt x="0" y="209"/>
                </a:lnTo>
                <a:lnTo>
                  <a:pt x="0" y="174"/>
                </a:lnTo>
                <a:lnTo>
                  <a:pt x="0" y="139"/>
                </a:lnTo>
                <a:lnTo>
                  <a:pt x="0" y="104"/>
                </a:lnTo>
                <a:lnTo>
                  <a:pt x="34" y="104"/>
                </a:lnTo>
                <a:lnTo>
                  <a:pt x="70" y="69"/>
                </a:lnTo>
                <a:lnTo>
                  <a:pt x="105" y="69"/>
                </a:lnTo>
                <a:lnTo>
                  <a:pt x="105" y="34"/>
                </a:lnTo>
                <a:lnTo>
                  <a:pt x="141" y="34"/>
                </a:lnTo>
                <a:lnTo>
                  <a:pt x="174" y="0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36" name="Freeform 64"/>
          <p:cNvSpPr>
            <a:spLocks noChangeArrowheads="1"/>
          </p:cNvSpPr>
          <p:nvPr/>
        </p:nvSpPr>
        <p:spPr bwMode="auto">
          <a:xfrm>
            <a:off x="1963738" y="2746375"/>
            <a:ext cx="114300" cy="76200"/>
          </a:xfrm>
          <a:custGeom>
            <a:avLst/>
            <a:gdLst>
              <a:gd name="T0" fmla="*/ 174 w 317"/>
              <a:gd name="T1" fmla="*/ 0 h 210"/>
              <a:gd name="T2" fmla="*/ 211 w 317"/>
              <a:gd name="T3" fmla="*/ 0 h 210"/>
              <a:gd name="T4" fmla="*/ 245 w 317"/>
              <a:gd name="T5" fmla="*/ 34 h 210"/>
              <a:gd name="T6" fmla="*/ 281 w 317"/>
              <a:gd name="T7" fmla="*/ 69 h 210"/>
              <a:gd name="T8" fmla="*/ 316 w 317"/>
              <a:gd name="T9" fmla="*/ 69 h 210"/>
              <a:gd name="T10" fmla="*/ 316 w 317"/>
              <a:gd name="T11" fmla="*/ 104 h 210"/>
              <a:gd name="T12" fmla="*/ 281 w 317"/>
              <a:gd name="T13" fmla="*/ 104 h 210"/>
              <a:gd name="T14" fmla="*/ 174 w 317"/>
              <a:gd name="T15" fmla="*/ 174 h 210"/>
              <a:gd name="T16" fmla="*/ 141 w 317"/>
              <a:gd name="T17" fmla="*/ 174 h 210"/>
              <a:gd name="T18" fmla="*/ 70 w 317"/>
              <a:gd name="T19" fmla="*/ 209 h 210"/>
              <a:gd name="T20" fmla="*/ 34 w 317"/>
              <a:gd name="T21" fmla="*/ 209 h 210"/>
              <a:gd name="T22" fmla="*/ 0 w 317"/>
              <a:gd name="T23" fmla="*/ 209 h 210"/>
              <a:gd name="T24" fmla="*/ 0 w 317"/>
              <a:gd name="T25" fmla="*/ 174 h 210"/>
              <a:gd name="T26" fmla="*/ 0 w 317"/>
              <a:gd name="T27" fmla="*/ 139 h 210"/>
              <a:gd name="T28" fmla="*/ 0 w 317"/>
              <a:gd name="T29" fmla="*/ 104 h 210"/>
              <a:gd name="T30" fmla="*/ 34 w 317"/>
              <a:gd name="T31" fmla="*/ 104 h 210"/>
              <a:gd name="T32" fmla="*/ 70 w 317"/>
              <a:gd name="T33" fmla="*/ 69 h 210"/>
              <a:gd name="T34" fmla="*/ 105 w 317"/>
              <a:gd name="T35" fmla="*/ 69 h 210"/>
              <a:gd name="T36" fmla="*/ 105 w 317"/>
              <a:gd name="T37" fmla="*/ 34 h 210"/>
              <a:gd name="T38" fmla="*/ 141 w 317"/>
              <a:gd name="T39" fmla="*/ 34 h 210"/>
              <a:gd name="T40" fmla="*/ 174 w 317"/>
              <a:gd name="T41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210">
                <a:moveTo>
                  <a:pt x="174" y="0"/>
                </a:moveTo>
                <a:lnTo>
                  <a:pt x="211" y="0"/>
                </a:lnTo>
                <a:lnTo>
                  <a:pt x="245" y="34"/>
                </a:lnTo>
                <a:lnTo>
                  <a:pt x="281" y="69"/>
                </a:lnTo>
                <a:lnTo>
                  <a:pt x="316" y="69"/>
                </a:lnTo>
                <a:lnTo>
                  <a:pt x="316" y="104"/>
                </a:lnTo>
                <a:lnTo>
                  <a:pt x="281" y="104"/>
                </a:lnTo>
                <a:lnTo>
                  <a:pt x="174" y="174"/>
                </a:lnTo>
                <a:lnTo>
                  <a:pt x="141" y="174"/>
                </a:lnTo>
                <a:lnTo>
                  <a:pt x="70" y="209"/>
                </a:lnTo>
                <a:lnTo>
                  <a:pt x="34" y="209"/>
                </a:lnTo>
                <a:lnTo>
                  <a:pt x="0" y="209"/>
                </a:lnTo>
                <a:lnTo>
                  <a:pt x="0" y="174"/>
                </a:lnTo>
                <a:lnTo>
                  <a:pt x="0" y="139"/>
                </a:lnTo>
                <a:lnTo>
                  <a:pt x="0" y="104"/>
                </a:lnTo>
                <a:lnTo>
                  <a:pt x="34" y="104"/>
                </a:lnTo>
                <a:lnTo>
                  <a:pt x="70" y="69"/>
                </a:lnTo>
                <a:lnTo>
                  <a:pt x="105" y="69"/>
                </a:lnTo>
                <a:lnTo>
                  <a:pt x="105" y="34"/>
                </a:lnTo>
                <a:lnTo>
                  <a:pt x="141" y="34"/>
                </a:lnTo>
                <a:lnTo>
                  <a:pt x="174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37" name="Freeform 65"/>
          <p:cNvSpPr>
            <a:spLocks noChangeArrowheads="1"/>
          </p:cNvSpPr>
          <p:nvPr/>
        </p:nvSpPr>
        <p:spPr bwMode="auto">
          <a:xfrm>
            <a:off x="1874838" y="2684463"/>
            <a:ext cx="150812" cy="188912"/>
          </a:xfrm>
          <a:custGeom>
            <a:avLst/>
            <a:gdLst>
              <a:gd name="T0" fmla="*/ 140 w 420"/>
              <a:gd name="T1" fmla="*/ 488 h 524"/>
              <a:gd name="T2" fmla="*/ 175 w 420"/>
              <a:gd name="T3" fmla="*/ 523 h 524"/>
              <a:gd name="T4" fmla="*/ 210 w 420"/>
              <a:gd name="T5" fmla="*/ 523 h 524"/>
              <a:gd name="T6" fmla="*/ 175 w 420"/>
              <a:gd name="T7" fmla="*/ 488 h 524"/>
              <a:gd name="T8" fmla="*/ 175 w 420"/>
              <a:gd name="T9" fmla="*/ 452 h 524"/>
              <a:gd name="T10" fmla="*/ 175 w 420"/>
              <a:gd name="T11" fmla="*/ 417 h 524"/>
              <a:gd name="T12" fmla="*/ 210 w 420"/>
              <a:gd name="T13" fmla="*/ 383 h 524"/>
              <a:gd name="T14" fmla="*/ 245 w 420"/>
              <a:gd name="T15" fmla="*/ 383 h 524"/>
              <a:gd name="T16" fmla="*/ 245 w 420"/>
              <a:gd name="T17" fmla="*/ 348 h 524"/>
              <a:gd name="T18" fmla="*/ 245 w 420"/>
              <a:gd name="T19" fmla="*/ 313 h 524"/>
              <a:gd name="T20" fmla="*/ 245 w 420"/>
              <a:gd name="T21" fmla="*/ 279 h 524"/>
              <a:gd name="T22" fmla="*/ 280 w 420"/>
              <a:gd name="T23" fmla="*/ 279 h 524"/>
              <a:gd name="T24" fmla="*/ 315 w 420"/>
              <a:gd name="T25" fmla="*/ 243 h 524"/>
              <a:gd name="T26" fmla="*/ 350 w 420"/>
              <a:gd name="T27" fmla="*/ 243 h 524"/>
              <a:gd name="T28" fmla="*/ 350 w 420"/>
              <a:gd name="T29" fmla="*/ 209 h 524"/>
              <a:gd name="T30" fmla="*/ 386 w 420"/>
              <a:gd name="T31" fmla="*/ 209 h 524"/>
              <a:gd name="T32" fmla="*/ 419 w 420"/>
              <a:gd name="T33" fmla="*/ 174 h 524"/>
              <a:gd name="T34" fmla="*/ 419 w 420"/>
              <a:gd name="T35" fmla="*/ 139 h 524"/>
              <a:gd name="T36" fmla="*/ 386 w 420"/>
              <a:gd name="T37" fmla="*/ 139 h 524"/>
              <a:gd name="T38" fmla="*/ 350 w 420"/>
              <a:gd name="T39" fmla="*/ 104 h 524"/>
              <a:gd name="T40" fmla="*/ 350 w 420"/>
              <a:gd name="T41" fmla="*/ 70 h 524"/>
              <a:gd name="T42" fmla="*/ 350 w 420"/>
              <a:gd name="T43" fmla="*/ 33 h 524"/>
              <a:gd name="T44" fmla="*/ 350 w 420"/>
              <a:gd name="T45" fmla="*/ 0 h 524"/>
              <a:gd name="T46" fmla="*/ 350 w 420"/>
              <a:gd name="T47" fmla="*/ 33 h 524"/>
              <a:gd name="T48" fmla="*/ 315 w 420"/>
              <a:gd name="T49" fmla="*/ 70 h 524"/>
              <a:gd name="T50" fmla="*/ 280 w 420"/>
              <a:gd name="T51" fmla="*/ 104 h 524"/>
              <a:gd name="T52" fmla="*/ 245 w 420"/>
              <a:gd name="T53" fmla="*/ 139 h 524"/>
              <a:gd name="T54" fmla="*/ 245 w 420"/>
              <a:gd name="T55" fmla="*/ 104 h 524"/>
              <a:gd name="T56" fmla="*/ 245 w 420"/>
              <a:gd name="T57" fmla="*/ 70 h 524"/>
              <a:gd name="T58" fmla="*/ 245 w 420"/>
              <a:gd name="T59" fmla="*/ 33 h 524"/>
              <a:gd name="T60" fmla="*/ 210 w 420"/>
              <a:gd name="T61" fmla="*/ 33 h 524"/>
              <a:gd name="T62" fmla="*/ 175 w 420"/>
              <a:gd name="T63" fmla="*/ 33 h 524"/>
              <a:gd name="T64" fmla="*/ 175 w 420"/>
              <a:gd name="T65" fmla="*/ 0 h 524"/>
              <a:gd name="T66" fmla="*/ 140 w 420"/>
              <a:gd name="T67" fmla="*/ 0 h 524"/>
              <a:gd name="T68" fmla="*/ 104 w 420"/>
              <a:gd name="T69" fmla="*/ 0 h 524"/>
              <a:gd name="T70" fmla="*/ 69 w 420"/>
              <a:gd name="T71" fmla="*/ 0 h 524"/>
              <a:gd name="T72" fmla="*/ 34 w 420"/>
              <a:gd name="T73" fmla="*/ 33 h 524"/>
              <a:gd name="T74" fmla="*/ 0 w 420"/>
              <a:gd name="T75" fmla="*/ 104 h 524"/>
              <a:gd name="T76" fmla="*/ 0 w 420"/>
              <a:gd name="T77" fmla="*/ 279 h 524"/>
              <a:gd name="T78" fmla="*/ 0 w 420"/>
              <a:gd name="T79" fmla="*/ 417 h 524"/>
              <a:gd name="T80" fmla="*/ 140 w 420"/>
              <a:gd name="T81" fmla="*/ 488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0" h="524">
                <a:moveTo>
                  <a:pt x="140" y="488"/>
                </a:moveTo>
                <a:lnTo>
                  <a:pt x="175" y="523"/>
                </a:lnTo>
                <a:lnTo>
                  <a:pt x="210" y="523"/>
                </a:lnTo>
                <a:lnTo>
                  <a:pt x="175" y="488"/>
                </a:lnTo>
                <a:lnTo>
                  <a:pt x="175" y="452"/>
                </a:lnTo>
                <a:lnTo>
                  <a:pt x="175" y="417"/>
                </a:lnTo>
                <a:lnTo>
                  <a:pt x="210" y="383"/>
                </a:lnTo>
                <a:lnTo>
                  <a:pt x="245" y="383"/>
                </a:lnTo>
                <a:lnTo>
                  <a:pt x="245" y="348"/>
                </a:lnTo>
                <a:lnTo>
                  <a:pt x="245" y="313"/>
                </a:lnTo>
                <a:lnTo>
                  <a:pt x="245" y="279"/>
                </a:lnTo>
                <a:lnTo>
                  <a:pt x="280" y="279"/>
                </a:lnTo>
                <a:lnTo>
                  <a:pt x="315" y="243"/>
                </a:lnTo>
                <a:lnTo>
                  <a:pt x="350" y="243"/>
                </a:lnTo>
                <a:lnTo>
                  <a:pt x="350" y="209"/>
                </a:lnTo>
                <a:lnTo>
                  <a:pt x="386" y="209"/>
                </a:lnTo>
                <a:lnTo>
                  <a:pt x="419" y="174"/>
                </a:lnTo>
                <a:lnTo>
                  <a:pt x="419" y="139"/>
                </a:lnTo>
                <a:lnTo>
                  <a:pt x="386" y="139"/>
                </a:lnTo>
                <a:lnTo>
                  <a:pt x="350" y="104"/>
                </a:lnTo>
                <a:lnTo>
                  <a:pt x="350" y="70"/>
                </a:lnTo>
                <a:lnTo>
                  <a:pt x="350" y="33"/>
                </a:lnTo>
                <a:lnTo>
                  <a:pt x="350" y="0"/>
                </a:lnTo>
                <a:lnTo>
                  <a:pt x="350" y="33"/>
                </a:lnTo>
                <a:lnTo>
                  <a:pt x="315" y="70"/>
                </a:lnTo>
                <a:lnTo>
                  <a:pt x="280" y="104"/>
                </a:lnTo>
                <a:lnTo>
                  <a:pt x="245" y="139"/>
                </a:lnTo>
                <a:lnTo>
                  <a:pt x="245" y="104"/>
                </a:lnTo>
                <a:lnTo>
                  <a:pt x="245" y="70"/>
                </a:lnTo>
                <a:lnTo>
                  <a:pt x="245" y="33"/>
                </a:lnTo>
                <a:lnTo>
                  <a:pt x="210" y="33"/>
                </a:lnTo>
                <a:lnTo>
                  <a:pt x="175" y="33"/>
                </a:lnTo>
                <a:lnTo>
                  <a:pt x="175" y="0"/>
                </a:lnTo>
                <a:lnTo>
                  <a:pt x="140" y="0"/>
                </a:lnTo>
                <a:lnTo>
                  <a:pt x="104" y="0"/>
                </a:lnTo>
                <a:lnTo>
                  <a:pt x="69" y="0"/>
                </a:lnTo>
                <a:lnTo>
                  <a:pt x="34" y="33"/>
                </a:lnTo>
                <a:lnTo>
                  <a:pt x="0" y="104"/>
                </a:lnTo>
                <a:lnTo>
                  <a:pt x="0" y="279"/>
                </a:lnTo>
                <a:lnTo>
                  <a:pt x="0" y="417"/>
                </a:lnTo>
                <a:lnTo>
                  <a:pt x="140" y="48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38" name="Freeform 66"/>
          <p:cNvSpPr>
            <a:spLocks noChangeArrowheads="1"/>
          </p:cNvSpPr>
          <p:nvPr/>
        </p:nvSpPr>
        <p:spPr bwMode="auto">
          <a:xfrm>
            <a:off x="1874838" y="2684463"/>
            <a:ext cx="150812" cy="188912"/>
          </a:xfrm>
          <a:custGeom>
            <a:avLst/>
            <a:gdLst>
              <a:gd name="T0" fmla="*/ 140 w 420"/>
              <a:gd name="T1" fmla="*/ 488 h 524"/>
              <a:gd name="T2" fmla="*/ 175 w 420"/>
              <a:gd name="T3" fmla="*/ 523 h 524"/>
              <a:gd name="T4" fmla="*/ 210 w 420"/>
              <a:gd name="T5" fmla="*/ 523 h 524"/>
              <a:gd name="T6" fmla="*/ 175 w 420"/>
              <a:gd name="T7" fmla="*/ 488 h 524"/>
              <a:gd name="T8" fmla="*/ 175 w 420"/>
              <a:gd name="T9" fmla="*/ 452 h 524"/>
              <a:gd name="T10" fmla="*/ 175 w 420"/>
              <a:gd name="T11" fmla="*/ 417 h 524"/>
              <a:gd name="T12" fmla="*/ 210 w 420"/>
              <a:gd name="T13" fmla="*/ 383 h 524"/>
              <a:gd name="T14" fmla="*/ 245 w 420"/>
              <a:gd name="T15" fmla="*/ 383 h 524"/>
              <a:gd name="T16" fmla="*/ 245 w 420"/>
              <a:gd name="T17" fmla="*/ 348 h 524"/>
              <a:gd name="T18" fmla="*/ 245 w 420"/>
              <a:gd name="T19" fmla="*/ 313 h 524"/>
              <a:gd name="T20" fmla="*/ 245 w 420"/>
              <a:gd name="T21" fmla="*/ 279 h 524"/>
              <a:gd name="T22" fmla="*/ 280 w 420"/>
              <a:gd name="T23" fmla="*/ 279 h 524"/>
              <a:gd name="T24" fmla="*/ 315 w 420"/>
              <a:gd name="T25" fmla="*/ 243 h 524"/>
              <a:gd name="T26" fmla="*/ 350 w 420"/>
              <a:gd name="T27" fmla="*/ 243 h 524"/>
              <a:gd name="T28" fmla="*/ 350 w 420"/>
              <a:gd name="T29" fmla="*/ 209 h 524"/>
              <a:gd name="T30" fmla="*/ 386 w 420"/>
              <a:gd name="T31" fmla="*/ 209 h 524"/>
              <a:gd name="T32" fmla="*/ 419 w 420"/>
              <a:gd name="T33" fmla="*/ 174 h 524"/>
              <a:gd name="T34" fmla="*/ 419 w 420"/>
              <a:gd name="T35" fmla="*/ 139 h 524"/>
              <a:gd name="T36" fmla="*/ 386 w 420"/>
              <a:gd name="T37" fmla="*/ 139 h 524"/>
              <a:gd name="T38" fmla="*/ 350 w 420"/>
              <a:gd name="T39" fmla="*/ 104 h 524"/>
              <a:gd name="T40" fmla="*/ 350 w 420"/>
              <a:gd name="T41" fmla="*/ 70 h 524"/>
              <a:gd name="T42" fmla="*/ 350 w 420"/>
              <a:gd name="T43" fmla="*/ 33 h 524"/>
              <a:gd name="T44" fmla="*/ 350 w 420"/>
              <a:gd name="T45" fmla="*/ 0 h 524"/>
              <a:gd name="T46" fmla="*/ 350 w 420"/>
              <a:gd name="T47" fmla="*/ 33 h 524"/>
              <a:gd name="T48" fmla="*/ 315 w 420"/>
              <a:gd name="T49" fmla="*/ 70 h 524"/>
              <a:gd name="T50" fmla="*/ 280 w 420"/>
              <a:gd name="T51" fmla="*/ 104 h 524"/>
              <a:gd name="T52" fmla="*/ 245 w 420"/>
              <a:gd name="T53" fmla="*/ 139 h 524"/>
              <a:gd name="T54" fmla="*/ 245 w 420"/>
              <a:gd name="T55" fmla="*/ 104 h 524"/>
              <a:gd name="T56" fmla="*/ 245 w 420"/>
              <a:gd name="T57" fmla="*/ 70 h 524"/>
              <a:gd name="T58" fmla="*/ 245 w 420"/>
              <a:gd name="T59" fmla="*/ 33 h 524"/>
              <a:gd name="T60" fmla="*/ 210 w 420"/>
              <a:gd name="T61" fmla="*/ 33 h 524"/>
              <a:gd name="T62" fmla="*/ 175 w 420"/>
              <a:gd name="T63" fmla="*/ 33 h 524"/>
              <a:gd name="T64" fmla="*/ 175 w 420"/>
              <a:gd name="T65" fmla="*/ 0 h 524"/>
              <a:gd name="T66" fmla="*/ 140 w 420"/>
              <a:gd name="T67" fmla="*/ 0 h 524"/>
              <a:gd name="T68" fmla="*/ 104 w 420"/>
              <a:gd name="T69" fmla="*/ 0 h 524"/>
              <a:gd name="T70" fmla="*/ 69 w 420"/>
              <a:gd name="T71" fmla="*/ 0 h 524"/>
              <a:gd name="T72" fmla="*/ 34 w 420"/>
              <a:gd name="T73" fmla="*/ 33 h 524"/>
              <a:gd name="T74" fmla="*/ 0 w 420"/>
              <a:gd name="T75" fmla="*/ 104 h 524"/>
              <a:gd name="T76" fmla="*/ 0 w 420"/>
              <a:gd name="T77" fmla="*/ 279 h 524"/>
              <a:gd name="T78" fmla="*/ 0 w 420"/>
              <a:gd name="T79" fmla="*/ 417 h 524"/>
              <a:gd name="T80" fmla="*/ 140 w 420"/>
              <a:gd name="T81" fmla="*/ 488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0" h="524">
                <a:moveTo>
                  <a:pt x="140" y="488"/>
                </a:moveTo>
                <a:lnTo>
                  <a:pt x="175" y="523"/>
                </a:lnTo>
                <a:lnTo>
                  <a:pt x="210" y="523"/>
                </a:lnTo>
                <a:lnTo>
                  <a:pt x="175" y="488"/>
                </a:lnTo>
                <a:lnTo>
                  <a:pt x="175" y="452"/>
                </a:lnTo>
                <a:lnTo>
                  <a:pt x="175" y="417"/>
                </a:lnTo>
                <a:lnTo>
                  <a:pt x="210" y="383"/>
                </a:lnTo>
                <a:lnTo>
                  <a:pt x="245" y="383"/>
                </a:lnTo>
                <a:lnTo>
                  <a:pt x="245" y="348"/>
                </a:lnTo>
                <a:lnTo>
                  <a:pt x="245" y="313"/>
                </a:lnTo>
                <a:lnTo>
                  <a:pt x="245" y="279"/>
                </a:lnTo>
                <a:lnTo>
                  <a:pt x="280" y="279"/>
                </a:lnTo>
                <a:lnTo>
                  <a:pt x="315" y="243"/>
                </a:lnTo>
                <a:lnTo>
                  <a:pt x="350" y="243"/>
                </a:lnTo>
                <a:lnTo>
                  <a:pt x="350" y="209"/>
                </a:lnTo>
                <a:lnTo>
                  <a:pt x="386" y="209"/>
                </a:lnTo>
                <a:lnTo>
                  <a:pt x="419" y="174"/>
                </a:lnTo>
                <a:lnTo>
                  <a:pt x="419" y="139"/>
                </a:lnTo>
                <a:lnTo>
                  <a:pt x="386" y="139"/>
                </a:lnTo>
                <a:lnTo>
                  <a:pt x="350" y="104"/>
                </a:lnTo>
                <a:lnTo>
                  <a:pt x="350" y="70"/>
                </a:lnTo>
                <a:lnTo>
                  <a:pt x="350" y="33"/>
                </a:lnTo>
                <a:lnTo>
                  <a:pt x="350" y="0"/>
                </a:lnTo>
                <a:lnTo>
                  <a:pt x="350" y="33"/>
                </a:lnTo>
                <a:lnTo>
                  <a:pt x="315" y="70"/>
                </a:lnTo>
                <a:lnTo>
                  <a:pt x="280" y="104"/>
                </a:lnTo>
                <a:lnTo>
                  <a:pt x="245" y="139"/>
                </a:lnTo>
                <a:lnTo>
                  <a:pt x="245" y="104"/>
                </a:lnTo>
                <a:lnTo>
                  <a:pt x="245" y="70"/>
                </a:lnTo>
                <a:lnTo>
                  <a:pt x="245" y="33"/>
                </a:lnTo>
                <a:lnTo>
                  <a:pt x="210" y="33"/>
                </a:lnTo>
                <a:lnTo>
                  <a:pt x="175" y="33"/>
                </a:lnTo>
                <a:lnTo>
                  <a:pt x="175" y="0"/>
                </a:lnTo>
                <a:lnTo>
                  <a:pt x="140" y="0"/>
                </a:lnTo>
                <a:lnTo>
                  <a:pt x="104" y="0"/>
                </a:lnTo>
                <a:lnTo>
                  <a:pt x="69" y="0"/>
                </a:lnTo>
                <a:lnTo>
                  <a:pt x="34" y="33"/>
                </a:lnTo>
                <a:lnTo>
                  <a:pt x="0" y="104"/>
                </a:lnTo>
                <a:lnTo>
                  <a:pt x="0" y="279"/>
                </a:lnTo>
                <a:lnTo>
                  <a:pt x="0" y="417"/>
                </a:lnTo>
                <a:lnTo>
                  <a:pt x="140" y="48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39" name="Freeform 67"/>
          <p:cNvSpPr>
            <a:spLocks noChangeArrowheads="1"/>
          </p:cNvSpPr>
          <p:nvPr/>
        </p:nvSpPr>
        <p:spPr bwMode="auto">
          <a:xfrm>
            <a:off x="1874838" y="1604963"/>
            <a:ext cx="695325" cy="1179512"/>
          </a:xfrm>
          <a:custGeom>
            <a:avLst/>
            <a:gdLst>
              <a:gd name="T0" fmla="*/ 490 w 1930"/>
              <a:gd name="T1" fmla="*/ 3206 h 3277"/>
              <a:gd name="T2" fmla="*/ 561 w 1930"/>
              <a:gd name="T3" fmla="*/ 3276 h 3277"/>
              <a:gd name="T4" fmla="*/ 701 w 1930"/>
              <a:gd name="T5" fmla="*/ 3206 h 3277"/>
              <a:gd name="T6" fmla="*/ 806 w 1930"/>
              <a:gd name="T7" fmla="*/ 3102 h 3277"/>
              <a:gd name="T8" fmla="*/ 701 w 1930"/>
              <a:gd name="T9" fmla="*/ 2927 h 3277"/>
              <a:gd name="T10" fmla="*/ 490 w 1930"/>
              <a:gd name="T11" fmla="*/ 2927 h 3277"/>
              <a:gd name="T12" fmla="*/ 419 w 1930"/>
              <a:gd name="T13" fmla="*/ 2752 h 3277"/>
              <a:gd name="T14" fmla="*/ 386 w 1930"/>
              <a:gd name="T15" fmla="*/ 2614 h 3277"/>
              <a:gd name="T16" fmla="*/ 419 w 1930"/>
              <a:gd name="T17" fmla="*/ 2439 h 3277"/>
              <a:gd name="T18" fmla="*/ 490 w 1930"/>
              <a:gd name="T19" fmla="*/ 2334 h 3277"/>
              <a:gd name="T20" fmla="*/ 630 w 1930"/>
              <a:gd name="T21" fmla="*/ 2195 h 3277"/>
              <a:gd name="T22" fmla="*/ 841 w 1930"/>
              <a:gd name="T23" fmla="*/ 2091 h 3277"/>
              <a:gd name="T24" fmla="*/ 981 w 1930"/>
              <a:gd name="T25" fmla="*/ 2021 h 3277"/>
              <a:gd name="T26" fmla="*/ 1087 w 1930"/>
              <a:gd name="T27" fmla="*/ 1708 h 3277"/>
              <a:gd name="T28" fmla="*/ 1228 w 1930"/>
              <a:gd name="T29" fmla="*/ 1569 h 3277"/>
              <a:gd name="T30" fmla="*/ 1157 w 1930"/>
              <a:gd name="T31" fmla="*/ 1464 h 3277"/>
              <a:gd name="T32" fmla="*/ 1262 w 1930"/>
              <a:gd name="T33" fmla="*/ 1360 h 3277"/>
              <a:gd name="T34" fmla="*/ 1437 w 1930"/>
              <a:gd name="T35" fmla="*/ 1255 h 3277"/>
              <a:gd name="T36" fmla="*/ 1578 w 1930"/>
              <a:gd name="T37" fmla="*/ 1151 h 3277"/>
              <a:gd name="T38" fmla="*/ 1718 w 1930"/>
              <a:gd name="T39" fmla="*/ 1081 h 3277"/>
              <a:gd name="T40" fmla="*/ 1789 w 1930"/>
              <a:gd name="T41" fmla="*/ 976 h 3277"/>
              <a:gd name="T42" fmla="*/ 1752 w 1930"/>
              <a:gd name="T43" fmla="*/ 872 h 3277"/>
              <a:gd name="T44" fmla="*/ 1752 w 1930"/>
              <a:gd name="T45" fmla="*/ 767 h 3277"/>
              <a:gd name="T46" fmla="*/ 1789 w 1930"/>
              <a:gd name="T47" fmla="*/ 523 h 3277"/>
              <a:gd name="T48" fmla="*/ 1822 w 1930"/>
              <a:gd name="T49" fmla="*/ 383 h 3277"/>
              <a:gd name="T50" fmla="*/ 1858 w 1930"/>
              <a:gd name="T51" fmla="*/ 279 h 3277"/>
              <a:gd name="T52" fmla="*/ 1929 w 1930"/>
              <a:gd name="T53" fmla="*/ 244 h 3277"/>
              <a:gd name="T54" fmla="*/ 1892 w 1930"/>
              <a:gd name="T55" fmla="*/ 140 h 3277"/>
              <a:gd name="T56" fmla="*/ 1858 w 1930"/>
              <a:gd name="T57" fmla="*/ 34 h 3277"/>
              <a:gd name="T58" fmla="*/ 1718 w 1930"/>
              <a:gd name="T59" fmla="*/ 70 h 3277"/>
              <a:gd name="T60" fmla="*/ 1507 w 1930"/>
              <a:gd name="T61" fmla="*/ 140 h 3277"/>
              <a:gd name="T62" fmla="*/ 1367 w 1930"/>
              <a:gd name="T63" fmla="*/ 279 h 3277"/>
              <a:gd name="T64" fmla="*/ 1228 w 1930"/>
              <a:gd name="T65" fmla="*/ 417 h 3277"/>
              <a:gd name="T66" fmla="*/ 1087 w 1930"/>
              <a:gd name="T67" fmla="*/ 453 h 3277"/>
              <a:gd name="T68" fmla="*/ 946 w 1930"/>
              <a:gd name="T69" fmla="*/ 663 h 3277"/>
              <a:gd name="T70" fmla="*/ 736 w 1930"/>
              <a:gd name="T71" fmla="*/ 872 h 3277"/>
              <a:gd name="T72" fmla="*/ 630 w 1930"/>
              <a:gd name="T73" fmla="*/ 1046 h 3277"/>
              <a:gd name="T74" fmla="*/ 736 w 1930"/>
              <a:gd name="T75" fmla="*/ 1046 h 3277"/>
              <a:gd name="T76" fmla="*/ 876 w 1930"/>
              <a:gd name="T77" fmla="*/ 872 h 3277"/>
              <a:gd name="T78" fmla="*/ 1087 w 1930"/>
              <a:gd name="T79" fmla="*/ 697 h 3277"/>
              <a:gd name="T80" fmla="*/ 1367 w 1930"/>
              <a:gd name="T81" fmla="*/ 453 h 3277"/>
              <a:gd name="T82" fmla="*/ 1507 w 1930"/>
              <a:gd name="T83" fmla="*/ 313 h 3277"/>
              <a:gd name="T84" fmla="*/ 1683 w 1930"/>
              <a:gd name="T85" fmla="*/ 313 h 3277"/>
              <a:gd name="T86" fmla="*/ 1542 w 1930"/>
              <a:gd name="T87" fmla="*/ 488 h 3277"/>
              <a:gd name="T88" fmla="*/ 1331 w 1930"/>
              <a:gd name="T89" fmla="*/ 592 h 3277"/>
              <a:gd name="T90" fmla="*/ 1191 w 1930"/>
              <a:gd name="T91" fmla="*/ 767 h 3277"/>
              <a:gd name="T92" fmla="*/ 876 w 1930"/>
              <a:gd name="T93" fmla="*/ 1220 h 3277"/>
              <a:gd name="T94" fmla="*/ 630 w 1930"/>
              <a:gd name="T95" fmla="*/ 1464 h 3277"/>
              <a:gd name="T96" fmla="*/ 350 w 1930"/>
              <a:gd name="T97" fmla="*/ 1637 h 3277"/>
              <a:gd name="T98" fmla="*/ 245 w 1930"/>
              <a:gd name="T99" fmla="*/ 1848 h 3277"/>
              <a:gd name="T100" fmla="*/ 69 w 1930"/>
              <a:gd name="T101" fmla="*/ 2230 h 3277"/>
              <a:gd name="T102" fmla="*/ 0 w 1930"/>
              <a:gd name="T103" fmla="*/ 2508 h 3277"/>
              <a:gd name="T104" fmla="*/ 34 w 1930"/>
              <a:gd name="T105" fmla="*/ 2684 h 3277"/>
              <a:gd name="T106" fmla="*/ 34 w 1930"/>
              <a:gd name="T107" fmla="*/ 3031 h 3277"/>
              <a:gd name="T108" fmla="*/ 140 w 1930"/>
              <a:gd name="T109" fmla="*/ 2998 h 3277"/>
              <a:gd name="T110" fmla="*/ 210 w 1930"/>
              <a:gd name="T111" fmla="*/ 3031 h 3277"/>
              <a:gd name="T112" fmla="*/ 245 w 1930"/>
              <a:gd name="T113" fmla="*/ 3102 h 3277"/>
              <a:gd name="T114" fmla="*/ 315 w 1930"/>
              <a:gd name="T115" fmla="*/ 3068 h 3277"/>
              <a:gd name="T116" fmla="*/ 350 w 1930"/>
              <a:gd name="T117" fmla="*/ 3031 h 3277"/>
              <a:gd name="T118" fmla="*/ 386 w 1930"/>
              <a:gd name="T119" fmla="*/ 3136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0" h="3277">
                <a:moveTo>
                  <a:pt x="419" y="3172"/>
                </a:moveTo>
                <a:lnTo>
                  <a:pt x="456" y="3172"/>
                </a:lnTo>
                <a:lnTo>
                  <a:pt x="490" y="3206"/>
                </a:lnTo>
                <a:lnTo>
                  <a:pt x="526" y="3241"/>
                </a:lnTo>
                <a:lnTo>
                  <a:pt x="561" y="3241"/>
                </a:lnTo>
                <a:lnTo>
                  <a:pt x="561" y="3276"/>
                </a:lnTo>
                <a:lnTo>
                  <a:pt x="596" y="3241"/>
                </a:lnTo>
                <a:lnTo>
                  <a:pt x="630" y="3241"/>
                </a:lnTo>
                <a:lnTo>
                  <a:pt x="701" y="3206"/>
                </a:lnTo>
                <a:lnTo>
                  <a:pt x="770" y="3206"/>
                </a:lnTo>
                <a:lnTo>
                  <a:pt x="806" y="3172"/>
                </a:lnTo>
                <a:lnTo>
                  <a:pt x="806" y="3102"/>
                </a:lnTo>
                <a:lnTo>
                  <a:pt x="770" y="2998"/>
                </a:lnTo>
                <a:lnTo>
                  <a:pt x="736" y="2927"/>
                </a:lnTo>
                <a:lnTo>
                  <a:pt x="701" y="2927"/>
                </a:lnTo>
                <a:lnTo>
                  <a:pt x="630" y="2892"/>
                </a:lnTo>
                <a:lnTo>
                  <a:pt x="561" y="2927"/>
                </a:lnTo>
                <a:lnTo>
                  <a:pt x="490" y="2927"/>
                </a:lnTo>
                <a:lnTo>
                  <a:pt x="456" y="2892"/>
                </a:lnTo>
                <a:lnTo>
                  <a:pt x="419" y="2823"/>
                </a:lnTo>
                <a:lnTo>
                  <a:pt x="419" y="2752"/>
                </a:lnTo>
                <a:lnTo>
                  <a:pt x="386" y="2718"/>
                </a:lnTo>
                <a:lnTo>
                  <a:pt x="386" y="2684"/>
                </a:lnTo>
                <a:lnTo>
                  <a:pt x="386" y="2614"/>
                </a:lnTo>
                <a:lnTo>
                  <a:pt x="386" y="2544"/>
                </a:lnTo>
                <a:lnTo>
                  <a:pt x="419" y="2508"/>
                </a:lnTo>
                <a:lnTo>
                  <a:pt x="419" y="2439"/>
                </a:lnTo>
                <a:lnTo>
                  <a:pt x="419" y="2405"/>
                </a:lnTo>
                <a:lnTo>
                  <a:pt x="456" y="2370"/>
                </a:lnTo>
                <a:lnTo>
                  <a:pt x="490" y="2334"/>
                </a:lnTo>
                <a:lnTo>
                  <a:pt x="526" y="2301"/>
                </a:lnTo>
                <a:lnTo>
                  <a:pt x="561" y="2230"/>
                </a:lnTo>
                <a:lnTo>
                  <a:pt x="630" y="2195"/>
                </a:lnTo>
                <a:lnTo>
                  <a:pt x="701" y="2161"/>
                </a:lnTo>
                <a:lnTo>
                  <a:pt x="736" y="2126"/>
                </a:lnTo>
                <a:lnTo>
                  <a:pt x="841" y="2091"/>
                </a:lnTo>
                <a:lnTo>
                  <a:pt x="912" y="2021"/>
                </a:lnTo>
                <a:lnTo>
                  <a:pt x="946" y="2021"/>
                </a:lnTo>
                <a:lnTo>
                  <a:pt x="981" y="2021"/>
                </a:lnTo>
                <a:lnTo>
                  <a:pt x="1017" y="2021"/>
                </a:lnTo>
                <a:lnTo>
                  <a:pt x="1051" y="1778"/>
                </a:lnTo>
                <a:lnTo>
                  <a:pt x="1087" y="1708"/>
                </a:lnTo>
                <a:lnTo>
                  <a:pt x="1157" y="1637"/>
                </a:lnTo>
                <a:lnTo>
                  <a:pt x="1228" y="1604"/>
                </a:lnTo>
                <a:lnTo>
                  <a:pt x="1228" y="1569"/>
                </a:lnTo>
                <a:lnTo>
                  <a:pt x="1262" y="1569"/>
                </a:lnTo>
                <a:lnTo>
                  <a:pt x="1228" y="1498"/>
                </a:lnTo>
                <a:lnTo>
                  <a:pt x="1157" y="1464"/>
                </a:lnTo>
                <a:lnTo>
                  <a:pt x="1157" y="1429"/>
                </a:lnTo>
                <a:lnTo>
                  <a:pt x="1228" y="1394"/>
                </a:lnTo>
                <a:lnTo>
                  <a:pt x="1262" y="1360"/>
                </a:lnTo>
                <a:lnTo>
                  <a:pt x="1331" y="1324"/>
                </a:lnTo>
                <a:lnTo>
                  <a:pt x="1402" y="1290"/>
                </a:lnTo>
                <a:lnTo>
                  <a:pt x="1437" y="1255"/>
                </a:lnTo>
                <a:lnTo>
                  <a:pt x="1507" y="1220"/>
                </a:lnTo>
                <a:lnTo>
                  <a:pt x="1542" y="1185"/>
                </a:lnTo>
                <a:lnTo>
                  <a:pt x="1578" y="1151"/>
                </a:lnTo>
                <a:lnTo>
                  <a:pt x="1613" y="1151"/>
                </a:lnTo>
                <a:lnTo>
                  <a:pt x="1683" y="1114"/>
                </a:lnTo>
                <a:lnTo>
                  <a:pt x="1718" y="1081"/>
                </a:lnTo>
                <a:lnTo>
                  <a:pt x="1752" y="1046"/>
                </a:lnTo>
                <a:lnTo>
                  <a:pt x="1789" y="1011"/>
                </a:lnTo>
                <a:lnTo>
                  <a:pt x="1789" y="976"/>
                </a:lnTo>
                <a:lnTo>
                  <a:pt x="1789" y="941"/>
                </a:lnTo>
                <a:lnTo>
                  <a:pt x="1789" y="906"/>
                </a:lnTo>
                <a:lnTo>
                  <a:pt x="1752" y="872"/>
                </a:lnTo>
                <a:lnTo>
                  <a:pt x="1718" y="872"/>
                </a:lnTo>
                <a:lnTo>
                  <a:pt x="1718" y="801"/>
                </a:lnTo>
                <a:lnTo>
                  <a:pt x="1752" y="767"/>
                </a:lnTo>
                <a:lnTo>
                  <a:pt x="1752" y="627"/>
                </a:lnTo>
                <a:lnTo>
                  <a:pt x="1789" y="557"/>
                </a:lnTo>
                <a:lnTo>
                  <a:pt x="1789" y="523"/>
                </a:lnTo>
                <a:lnTo>
                  <a:pt x="1789" y="488"/>
                </a:lnTo>
                <a:lnTo>
                  <a:pt x="1822" y="417"/>
                </a:lnTo>
                <a:lnTo>
                  <a:pt x="1822" y="383"/>
                </a:lnTo>
                <a:lnTo>
                  <a:pt x="1822" y="349"/>
                </a:lnTo>
                <a:lnTo>
                  <a:pt x="1858" y="313"/>
                </a:lnTo>
                <a:lnTo>
                  <a:pt x="1858" y="279"/>
                </a:lnTo>
                <a:lnTo>
                  <a:pt x="1858" y="244"/>
                </a:lnTo>
                <a:lnTo>
                  <a:pt x="1892" y="244"/>
                </a:lnTo>
                <a:lnTo>
                  <a:pt x="1929" y="244"/>
                </a:lnTo>
                <a:lnTo>
                  <a:pt x="1929" y="209"/>
                </a:lnTo>
                <a:lnTo>
                  <a:pt x="1892" y="174"/>
                </a:lnTo>
                <a:lnTo>
                  <a:pt x="1892" y="140"/>
                </a:lnTo>
                <a:lnTo>
                  <a:pt x="1892" y="104"/>
                </a:lnTo>
                <a:lnTo>
                  <a:pt x="1858" y="70"/>
                </a:lnTo>
                <a:lnTo>
                  <a:pt x="1858" y="34"/>
                </a:lnTo>
                <a:lnTo>
                  <a:pt x="1858" y="0"/>
                </a:lnTo>
                <a:lnTo>
                  <a:pt x="1822" y="34"/>
                </a:lnTo>
                <a:lnTo>
                  <a:pt x="1718" y="70"/>
                </a:lnTo>
                <a:lnTo>
                  <a:pt x="1647" y="104"/>
                </a:lnTo>
                <a:lnTo>
                  <a:pt x="1542" y="140"/>
                </a:lnTo>
                <a:lnTo>
                  <a:pt x="1507" y="140"/>
                </a:lnTo>
                <a:lnTo>
                  <a:pt x="1472" y="174"/>
                </a:lnTo>
                <a:lnTo>
                  <a:pt x="1402" y="244"/>
                </a:lnTo>
                <a:lnTo>
                  <a:pt x="1367" y="279"/>
                </a:lnTo>
                <a:lnTo>
                  <a:pt x="1297" y="349"/>
                </a:lnTo>
                <a:lnTo>
                  <a:pt x="1262" y="383"/>
                </a:lnTo>
                <a:lnTo>
                  <a:pt x="1228" y="417"/>
                </a:lnTo>
                <a:lnTo>
                  <a:pt x="1157" y="453"/>
                </a:lnTo>
                <a:lnTo>
                  <a:pt x="1121" y="417"/>
                </a:lnTo>
                <a:lnTo>
                  <a:pt x="1087" y="453"/>
                </a:lnTo>
                <a:lnTo>
                  <a:pt x="1051" y="523"/>
                </a:lnTo>
                <a:lnTo>
                  <a:pt x="981" y="592"/>
                </a:lnTo>
                <a:lnTo>
                  <a:pt x="946" y="663"/>
                </a:lnTo>
                <a:lnTo>
                  <a:pt x="841" y="767"/>
                </a:lnTo>
                <a:lnTo>
                  <a:pt x="806" y="801"/>
                </a:lnTo>
                <a:lnTo>
                  <a:pt x="736" y="872"/>
                </a:lnTo>
                <a:lnTo>
                  <a:pt x="701" y="941"/>
                </a:lnTo>
                <a:lnTo>
                  <a:pt x="667" y="1011"/>
                </a:lnTo>
                <a:lnTo>
                  <a:pt x="630" y="1046"/>
                </a:lnTo>
                <a:lnTo>
                  <a:pt x="667" y="1081"/>
                </a:lnTo>
                <a:lnTo>
                  <a:pt x="701" y="1081"/>
                </a:lnTo>
                <a:lnTo>
                  <a:pt x="736" y="1046"/>
                </a:lnTo>
                <a:lnTo>
                  <a:pt x="770" y="1011"/>
                </a:lnTo>
                <a:lnTo>
                  <a:pt x="806" y="941"/>
                </a:lnTo>
                <a:lnTo>
                  <a:pt x="876" y="872"/>
                </a:lnTo>
                <a:lnTo>
                  <a:pt x="912" y="837"/>
                </a:lnTo>
                <a:lnTo>
                  <a:pt x="1051" y="731"/>
                </a:lnTo>
                <a:lnTo>
                  <a:pt x="1087" y="697"/>
                </a:lnTo>
                <a:lnTo>
                  <a:pt x="1191" y="627"/>
                </a:lnTo>
                <a:lnTo>
                  <a:pt x="1297" y="488"/>
                </a:lnTo>
                <a:lnTo>
                  <a:pt x="1367" y="453"/>
                </a:lnTo>
                <a:lnTo>
                  <a:pt x="1437" y="383"/>
                </a:lnTo>
                <a:lnTo>
                  <a:pt x="1472" y="349"/>
                </a:lnTo>
                <a:lnTo>
                  <a:pt x="1507" y="313"/>
                </a:lnTo>
                <a:lnTo>
                  <a:pt x="1578" y="313"/>
                </a:lnTo>
                <a:lnTo>
                  <a:pt x="1718" y="279"/>
                </a:lnTo>
                <a:lnTo>
                  <a:pt x="1683" y="313"/>
                </a:lnTo>
                <a:lnTo>
                  <a:pt x="1647" y="383"/>
                </a:lnTo>
                <a:lnTo>
                  <a:pt x="1613" y="417"/>
                </a:lnTo>
                <a:lnTo>
                  <a:pt x="1542" y="488"/>
                </a:lnTo>
                <a:lnTo>
                  <a:pt x="1437" y="523"/>
                </a:lnTo>
                <a:lnTo>
                  <a:pt x="1367" y="557"/>
                </a:lnTo>
                <a:lnTo>
                  <a:pt x="1331" y="592"/>
                </a:lnTo>
                <a:lnTo>
                  <a:pt x="1228" y="663"/>
                </a:lnTo>
                <a:lnTo>
                  <a:pt x="1228" y="731"/>
                </a:lnTo>
                <a:lnTo>
                  <a:pt x="1191" y="767"/>
                </a:lnTo>
                <a:lnTo>
                  <a:pt x="1087" y="872"/>
                </a:lnTo>
                <a:lnTo>
                  <a:pt x="946" y="1081"/>
                </a:lnTo>
                <a:lnTo>
                  <a:pt x="876" y="1220"/>
                </a:lnTo>
                <a:lnTo>
                  <a:pt x="841" y="1255"/>
                </a:lnTo>
                <a:lnTo>
                  <a:pt x="736" y="1360"/>
                </a:lnTo>
                <a:lnTo>
                  <a:pt x="630" y="1464"/>
                </a:lnTo>
                <a:lnTo>
                  <a:pt x="526" y="1533"/>
                </a:lnTo>
                <a:lnTo>
                  <a:pt x="419" y="1569"/>
                </a:lnTo>
                <a:lnTo>
                  <a:pt x="350" y="1637"/>
                </a:lnTo>
                <a:lnTo>
                  <a:pt x="315" y="1708"/>
                </a:lnTo>
                <a:lnTo>
                  <a:pt x="315" y="1742"/>
                </a:lnTo>
                <a:lnTo>
                  <a:pt x="245" y="1848"/>
                </a:lnTo>
                <a:lnTo>
                  <a:pt x="245" y="1882"/>
                </a:lnTo>
                <a:lnTo>
                  <a:pt x="175" y="2021"/>
                </a:lnTo>
                <a:lnTo>
                  <a:pt x="69" y="2230"/>
                </a:lnTo>
                <a:lnTo>
                  <a:pt x="34" y="2405"/>
                </a:lnTo>
                <a:lnTo>
                  <a:pt x="34" y="2475"/>
                </a:lnTo>
                <a:lnTo>
                  <a:pt x="0" y="2508"/>
                </a:lnTo>
                <a:lnTo>
                  <a:pt x="0" y="2544"/>
                </a:lnTo>
                <a:lnTo>
                  <a:pt x="0" y="2648"/>
                </a:lnTo>
                <a:lnTo>
                  <a:pt x="34" y="2684"/>
                </a:lnTo>
                <a:lnTo>
                  <a:pt x="69" y="2718"/>
                </a:lnTo>
                <a:lnTo>
                  <a:pt x="69" y="2752"/>
                </a:lnTo>
                <a:lnTo>
                  <a:pt x="34" y="3031"/>
                </a:lnTo>
                <a:lnTo>
                  <a:pt x="69" y="2998"/>
                </a:lnTo>
                <a:lnTo>
                  <a:pt x="104" y="2998"/>
                </a:lnTo>
                <a:lnTo>
                  <a:pt x="140" y="2998"/>
                </a:lnTo>
                <a:lnTo>
                  <a:pt x="175" y="2998"/>
                </a:lnTo>
                <a:lnTo>
                  <a:pt x="175" y="3031"/>
                </a:lnTo>
                <a:lnTo>
                  <a:pt x="210" y="3031"/>
                </a:lnTo>
                <a:lnTo>
                  <a:pt x="245" y="3031"/>
                </a:lnTo>
                <a:lnTo>
                  <a:pt x="245" y="3068"/>
                </a:lnTo>
                <a:lnTo>
                  <a:pt x="245" y="3102"/>
                </a:lnTo>
                <a:lnTo>
                  <a:pt x="245" y="3136"/>
                </a:lnTo>
                <a:lnTo>
                  <a:pt x="280" y="3102"/>
                </a:lnTo>
                <a:lnTo>
                  <a:pt x="315" y="3068"/>
                </a:lnTo>
                <a:lnTo>
                  <a:pt x="350" y="3031"/>
                </a:lnTo>
                <a:lnTo>
                  <a:pt x="350" y="2998"/>
                </a:lnTo>
                <a:lnTo>
                  <a:pt x="350" y="3031"/>
                </a:lnTo>
                <a:lnTo>
                  <a:pt x="350" y="3068"/>
                </a:lnTo>
                <a:lnTo>
                  <a:pt x="350" y="3102"/>
                </a:lnTo>
                <a:lnTo>
                  <a:pt x="386" y="3136"/>
                </a:lnTo>
                <a:lnTo>
                  <a:pt x="419" y="3136"/>
                </a:lnTo>
                <a:lnTo>
                  <a:pt x="419" y="3172"/>
                </a:lnTo>
              </a:path>
            </a:pathLst>
          </a:custGeom>
          <a:pattFill prst="ltHorz">
            <a:fgClr>
              <a:schemeClr val="tx1"/>
            </a:fgClr>
            <a:bgClr>
              <a:srgbClr val="FFFF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40" name="Freeform 68"/>
          <p:cNvSpPr>
            <a:spLocks noChangeArrowheads="1"/>
          </p:cNvSpPr>
          <p:nvPr/>
        </p:nvSpPr>
        <p:spPr bwMode="auto">
          <a:xfrm>
            <a:off x="1874838" y="1604963"/>
            <a:ext cx="695325" cy="1179512"/>
          </a:xfrm>
          <a:custGeom>
            <a:avLst/>
            <a:gdLst>
              <a:gd name="T0" fmla="*/ 490 w 1930"/>
              <a:gd name="T1" fmla="*/ 3206 h 3277"/>
              <a:gd name="T2" fmla="*/ 561 w 1930"/>
              <a:gd name="T3" fmla="*/ 3276 h 3277"/>
              <a:gd name="T4" fmla="*/ 701 w 1930"/>
              <a:gd name="T5" fmla="*/ 3206 h 3277"/>
              <a:gd name="T6" fmla="*/ 806 w 1930"/>
              <a:gd name="T7" fmla="*/ 3102 h 3277"/>
              <a:gd name="T8" fmla="*/ 701 w 1930"/>
              <a:gd name="T9" fmla="*/ 2927 h 3277"/>
              <a:gd name="T10" fmla="*/ 490 w 1930"/>
              <a:gd name="T11" fmla="*/ 2927 h 3277"/>
              <a:gd name="T12" fmla="*/ 419 w 1930"/>
              <a:gd name="T13" fmla="*/ 2752 h 3277"/>
              <a:gd name="T14" fmla="*/ 386 w 1930"/>
              <a:gd name="T15" fmla="*/ 2614 h 3277"/>
              <a:gd name="T16" fmla="*/ 419 w 1930"/>
              <a:gd name="T17" fmla="*/ 2439 h 3277"/>
              <a:gd name="T18" fmla="*/ 490 w 1930"/>
              <a:gd name="T19" fmla="*/ 2334 h 3277"/>
              <a:gd name="T20" fmla="*/ 630 w 1930"/>
              <a:gd name="T21" fmla="*/ 2195 h 3277"/>
              <a:gd name="T22" fmla="*/ 841 w 1930"/>
              <a:gd name="T23" fmla="*/ 2091 h 3277"/>
              <a:gd name="T24" fmla="*/ 981 w 1930"/>
              <a:gd name="T25" fmla="*/ 2021 h 3277"/>
              <a:gd name="T26" fmla="*/ 1087 w 1930"/>
              <a:gd name="T27" fmla="*/ 1708 h 3277"/>
              <a:gd name="T28" fmla="*/ 1228 w 1930"/>
              <a:gd name="T29" fmla="*/ 1569 h 3277"/>
              <a:gd name="T30" fmla="*/ 1157 w 1930"/>
              <a:gd name="T31" fmla="*/ 1464 h 3277"/>
              <a:gd name="T32" fmla="*/ 1262 w 1930"/>
              <a:gd name="T33" fmla="*/ 1360 h 3277"/>
              <a:gd name="T34" fmla="*/ 1437 w 1930"/>
              <a:gd name="T35" fmla="*/ 1255 h 3277"/>
              <a:gd name="T36" fmla="*/ 1578 w 1930"/>
              <a:gd name="T37" fmla="*/ 1151 h 3277"/>
              <a:gd name="T38" fmla="*/ 1718 w 1930"/>
              <a:gd name="T39" fmla="*/ 1081 h 3277"/>
              <a:gd name="T40" fmla="*/ 1789 w 1930"/>
              <a:gd name="T41" fmla="*/ 976 h 3277"/>
              <a:gd name="T42" fmla="*/ 1752 w 1930"/>
              <a:gd name="T43" fmla="*/ 872 h 3277"/>
              <a:gd name="T44" fmla="*/ 1752 w 1930"/>
              <a:gd name="T45" fmla="*/ 767 h 3277"/>
              <a:gd name="T46" fmla="*/ 1789 w 1930"/>
              <a:gd name="T47" fmla="*/ 523 h 3277"/>
              <a:gd name="T48" fmla="*/ 1822 w 1930"/>
              <a:gd name="T49" fmla="*/ 383 h 3277"/>
              <a:gd name="T50" fmla="*/ 1858 w 1930"/>
              <a:gd name="T51" fmla="*/ 279 h 3277"/>
              <a:gd name="T52" fmla="*/ 1929 w 1930"/>
              <a:gd name="T53" fmla="*/ 244 h 3277"/>
              <a:gd name="T54" fmla="*/ 1892 w 1930"/>
              <a:gd name="T55" fmla="*/ 140 h 3277"/>
              <a:gd name="T56" fmla="*/ 1858 w 1930"/>
              <a:gd name="T57" fmla="*/ 34 h 3277"/>
              <a:gd name="T58" fmla="*/ 1718 w 1930"/>
              <a:gd name="T59" fmla="*/ 70 h 3277"/>
              <a:gd name="T60" fmla="*/ 1507 w 1930"/>
              <a:gd name="T61" fmla="*/ 140 h 3277"/>
              <a:gd name="T62" fmla="*/ 1367 w 1930"/>
              <a:gd name="T63" fmla="*/ 279 h 3277"/>
              <a:gd name="T64" fmla="*/ 1228 w 1930"/>
              <a:gd name="T65" fmla="*/ 417 h 3277"/>
              <a:gd name="T66" fmla="*/ 1087 w 1930"/>
              <a:gd name="T67" fmla="*/ 453 h 3277"/>
              <a:gd name="T68" fmla="*/ 946 w 1930"/>
              <a:gd name="T69" fmla="*/ 663 h 3277"/>
              <a:gd name="T70" fmla="*/ 736 w 1930"/>
              <a:gd name="T71" fmla="*/ 872 h 3277"/>
              <a:gd name="T72" fmla="*/ 630 w 1930"/>
              <a:gd name="T73" fmla="*/ 1046 h 3277"/>
              <a:gd name="T74" fmla="*/ 736 w 1930"/>
              <a:gd name="T75" fmla="*/ 1046 h 3277"/>
              <a:gd name="T76" fmla="*/ 876 w 1930"/>
              <a:gd name="T77" fmla="*/ 872 h 3277"/>
              <a:gd name="T78" fmla="*/ 1087 w 1930"/>
              <a:gd name="T79" fmla="*/ 697 h 3277"/>
              <a:gd name="T80" fmla="*/ 1367 w 1930"/>
              <a:gd name="T81" fmla="*/ 453 h 3277"/>
              <a:gd name="T82" fmla="*/ 1507 w 1930"/>
              <a:gd name="T83" fmla="*/ 313 h 3277"/>
              <a:gd name="T84" fmla="*/ 1683 w 1930"/>
              <a:gd name="T85" fmla="*/ 313 h 3277"/>
              <a:gd name="T86" fmla="*/ 1542 w 1930"/>
              <a:gd name="T87" fmla="*/ 488 h 3277"/>
              <a:gd name="T88" fmla="*/ 1331 w 1930"/>
              <a:gd name="T89" fmla="*/ 592 h 3277"/>
              <a:gd name="T90" fmla="*/ 1191 w 1930"/>
              <a:gd name="T91" fmla="*/ 767 h 3277"/>
              <a:gd name="T92" fmla="*/ 876 w 1930"/>
              <a:gd name="T93" fmla="*/ 1220 h 3277"/>
              <a:gd name="T94" fmla="*/ 630 w 1930"/>
              <a:gd name="T95" fmla="*/ 1464 h 3277"/>
              <a:gd name="T96" fmla="*/ 350 w 1930"/>
              <a:gd name="T97" fmla="*/ 1637 h 3277"/>
              <a:gd name="T98" fmla="*/ 245 w 1930"/>
              <a:gd name="T99" fmla="*/ 1848 h 3277"/>
              <a:gd name="T100" fmla="*/ 69 w 1930"/>
              <a:gd name="T101" fmla="*/ 2230 h 3277"/>
              <a:gd name="T102" fmla="*/ 0 w 1930"/>
              <a:gd name="T103" fmla="*/ 2508 h 3277"/>
              <a:gd name="T104" fmla="*/ 34 w 1930"/>
              <a:gd name="T105" fmla="*/ 2684 h 3277"/>
              <a:gd name="T106" fmla="*/ 34 w 1930"/>
              <a:gd name="T107" fmla="*/ 3031 h 3277"/>
              <a:gd name="T108" fmla="*/ 140 w 1930"/>
              <a:gd name="T109" fmla="*/ 2998 h 3277"/>
              <a:gd name="T110" fmla="*/ 210 w 1930"/>
              <a:gd name="T111" fmla="*/ 3031 h 3277"/>
              <a:gd name="T112" fmla="*/ 245 w 1930"/>
              <a:gd name="T113" fmla="*/ 3102 h 3277"/>
              <a:gd name="T114" fmla="*/ 315 w 1930"/>
              <a:gd name="T115" fmla="*/ 3068 h 3277"/>
              <a:gd name="T116" fmla="*/ 350 w 1930"/>
              <a:gd name="T117" fmla="*/ 3031 h 3277"/>
              <a:gd name="T118" fmla="*/ 386 w 1930"/>
              <a:gd name="T119" fmla="*/ 3136 h 3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0" h="3277">
                <a:moveTo>
                  <a:pt x="419" y="3172"/>
                </a:moveTo>
                <a:lnTo>
                  <a:pt x="456" y="3172"/>
                </a:lnTo>
                <a:lnTo>
                  <a:pt x="490" y="3206"/>
                </a:lnTo>
                <a:lnTo>
                  <a:pt x="526" y="3241"/>
                </a:lnTo>
                <a:lnTo>
                  <a:pt x="561" y="3241"/>
                </a:lnTo>
                <a:lnTo>
                  <a:pt x="561" y="3276"/>
                </a:lnTo>
                <a:lnTo>
                  <a:pt x="596" y="3241"/>
                </a:lnTo>
                <a:lnTo>
                  <a:pt x="630" y="3241"/>
                </a:lnTo>
                <a:lnTo>
                  <a:pt x="701" y="3206"/>
                </a:lnTo>
                <a:lnTo>
                  <a:pt x="770" y="3206"/>
                </a:lnTo>
                <a:lnTo>
                  <a:pt x="806" y="3172"/>
                </a:lnTo>
                <a:lnTo>
                  <a:pt x="806" y="3102"/>
                </a:lnTo>
                <a:lnTo>
                  <a:pt x="770" y="2998"/>
                </a:lnTo>
                <a:lnTo>
                  <a:pt x="736" y="2927"/>
                </a:lnTo>
                <a:lnTo>
                  <a:pt x="701" y="2927"/>
                </a:lnTo>
                <a:lnTo>
                  <a:pt x="630" y="2892"/>
                </a:lnTo>
                <a:lnTo>
                  <a:pt x="561" y="2927"/>
                </a:lnTo>
                <a:lnTo>
                  <a:pt x="490" y="2927"/>
                </a:lnTo>
                <a:lnTo>
                  <a:pt x="456" y="2892"/>
                </a:lnTo>
                <a:lnTo>
                  <a:pt x="419" y="2823"/>
                </a:lnTo>
                <a:lnTo>
                  <a:pt x="419" y="2752"/>
                </a:lnTo>
                <a:lnTo>
                  <a:pt x="386" y="2718"/>
                </a:lnTo>
                <a:lnTo>
                  <a:pt x="386" y="2684"/>
                </a:lnTo>
                <a:lnTo>
                  <a:pt x="386" y="2614"/>
                </a:lnTo>
                <a:lnTo>
                  <a:pt x="386" y="2544"/>
                </a:lnTo>
                <a:lnTo>
                  <a:pt x="419" y="2508"/>
                </a:lnTo>
                <a:lnTo>
                  <a:pt x="419" y="2439"/>
                </a:lnTo>
                <a:lnTo>
                  <a:pt x="419" y="2405"/>
                </a:lnTo>
                <a:lnTo>
                  <a:pt x="456" y="2370"/>
                </a:lnTo>
                <a:lnTo>
                  <a:pt x="490" y="2334"/>
                </a:lnTo>
                <a:lnTo>
                  <a:pt x="526" y="2301"/>
                </a:lnTo>
                <a:lnTo>
                  <a:pt x="561" y="2230"/>
                </a:lnTo>
                <a:lnTo>
                  <a:pt x="630" y="2195"/>
                </a:lnTo>
                <a:lnTo>
                  <a:pt x="701" y="2161"/>
                </a:lnTo>
                <a:lnTo>
                  <a:pt x="736" y="2126"/>
                </a:lnTo>
                <a:lnTo>
                  <a:pt x="841" y="2091"/>
                </a:lnTo>
                <a:lnTo>
                  <a:pt x="912" y="2021"/>
                </a:lnTo>
                <a:lnTo>
                  <a:pt x="946" y="2021"/>
                </a:lnTo>
                <a:lnTo>
                  <a:pt x="981" y="2021"/>
                </a:lnTo>
                <a:lnTo>
                  <a:pt x="1017" y="2021"/>
                </a:lnTo>
                <a:lnTo>
                  <a:pt x="1051" y="1778"/>
                </a:lnTo>
                <a:lnTo>
                  <a:pt x="1087" y="1708"/>
                </a:lnTo>
                <a:lnTo>
                  <a:pt x="1157" y="1637"/>
                </a:lnTo>
                <a:lnTo>
                  <a:pt x="1228" y="1604"/>
                </a:lnTo>
                <a:lnTo>
                  <a:pt x="1228" y="1569"/>
                </a:lnTo>
                <a:lnTo>
                  <a:pt x="1262" y="1569"/>
                </a:lnTo>
                <a:lnTo>
                  <a:pt x="1228" y="1498"/>
                </a:lnTo>
                <a:lnTo>
                  <a:pt x="1157" y="1464"/>
                </a:lnTo>
                <a:lnTo>
                  <a:pt x="1157" y="1429"/>
                </a:lnTo>
                <a:lnTo>
                  <a:pt x="1228" y="1394"/>
                </a:lnTo>
                <a:lnTo>
                  <a:pt x="1262" y="1360"/>
                </a:lnTo>
                <a:lnTo>
                  <a:pt x="1331" y="1324"/>
                </a:lnTo>
                <a:lnTo>
                  <a:pt x="1402" y="1290"/>
                </a:lnTo>
                <a:lnTo>
                  <a:pt x="1437" y="1255"/>
                </a:lnTo>
                <a:lnTo>
                  <a:pt x="1507" y="1220"/>
                </a:lnTo>
                <a:lnTo>
                  <a:pt x="1542" y="1185"/>
                </a:lnTo>
                <a:lnTo>
                  <a:pt x="1578" y="1151"/>
                </a:lnTo>
                <a:lnTo>
                  <a:pt x="1613" y="1151"/>
                </a:lnTo>
                <a:lnTo>
                  <a:pt x="1683" y="1114"/>
                </a:lnTo>
                <a:lnTo>
                  <a:pt x="1718" y="1081"/>
                </a:lnTo>
                <a:lnTo>
                  <a:pt x="1752" y="1046"/>
                </a:lnTo>
                <a:lnTo>
                  <a:pt x="1789" y="1011"/>
                </a:lnTo>
                <a:lnTo>
                  <a:pt x="1789" y="976"/>
                </a:lnTo>
                <a:lnTo>
                  <a:pt x="1789" y="941"/>
                </a:lnTo>
                <a:lnTo>
                  <a:pt x="1789" y="906"/>
                </a:lnTo>
                <a:lnTo>
                  <a:pt x="1752" y="872"/>
                </a:lnTo>
                <a:lnTo>
                  <a:pt x="1718" y="872"/>
                </a:lnTo>
                <a:lnTo>
                  <a:pt x="1718" y="801"/>
                </a:lnTo>
                <a:lnTo>
                  <a:pt x="1752" y="767"/>
                </a:lnTo>
                <a:lnTo>
                  <a:pt x="1752" y="627"/>
                </a:lnTo>
                <a:lnTo>
                  <a:pt x="1789" y="557"/>
                </a:lnTo>
                <a:lnTo>
                  <a:pt x="1789" y="523"/>
                </a:lnTo>
                <a:lnTo>
                  <a:pt x="1789" y="488"/>
                </a:lnTo>
                <a:lnTo>
                  <a:pt x="1822" y="417"/>
                </a:lnTo>
                <a:lnTo>
                  <a:pt x="1822" y="383"/>
                </a:lnTo>
                <a:lnTo>
                  <a:pt x="1822" y="349"/>
                </a:lnTo>
                <a:lnTo>
                  <a:pt x="1858" y="313"/>
                </a:lnTo>
                <a:lnTo>
                  <a:pt x="1858" y="279"/>
                </a:lnTo>
                <a:lnTo>
                  <a:pt x="1858" y="244"/>
                </a:lnTo>
                <a:lnTo>
                  <a:pt x="1892" y="244"/>
                </a:lnTo>
                <a:lnTo>
                  <a:pt x="1929" y="244"/>
                </a:lnTo>
                <a:lnTo>
                  <a:pt x="1929" y="209"/>
                </a:lnTo>
                <a:lnTo>
                  <a:pt x="1892" y="174"/>
                </a:lnTo>
                <a:lnTo>
                  <a:pt x="1892" y="140"/>
                </a:lnTo>
                <a:lnTo>
                  <a:pt x="1892" y="104"/>
                </a:lnTo>
                <a:lnTo>
                  <a:pt x="1858" y="70"/>
                </a:lnTo>
                <a:lnTo>
                  <a:pt x="1858" y="34"/>
                </a:lnTo>
                <a:lnTo>
                  <a:pt x="1858" y="0"/>
                </a:lnTo>
                <a:lnTo>
                  <a:pt x="1822" y="34"/>
                </a:lnTo>
                <a:lnTo>
                  <a:pt x="1718" y="70"/>
                </a:lnTo>
                <a:lnTo>
                  <a:pt x="1647" y="104"/>
                </a:lnTo>
                <a:lnTo>
                  <a:pt x="1542" y="140"/>
                </a:lnTo>
                <a:lnTo>
                  <a:pt x="1507" y="140"/>
                </a:lnTo>
                <a:lnTo>
                  <a:pt x="1472" y="174"/>
                </a:lnTo>
                <a:lnTo>
                  <a:pt x="1402" y="244"/>
                </a:lnTo>
                <a:lnTo>
                  <a:pt x="1367" y="279"/>
                </a:lnTo>
                <a:lnTo>
                  <a:pt x="1297" y="349"/>
                </a:lnTo>
                <a:lnTo>
                  <a:pt x="1262" y="383"/>
                </a:lnTo>
                <a:lnTo>
                  <a:pt x="1228" y="417"/>
                </a:lnTo>
                <a:lnTo>
                  <a:pt x="1157" y="453"/>
                </a:lnTo>
                <a:lnTo>
                  <a:pt x="1121" y="417"/>
                </a:lnTo>
                <a:lnTo>
                  <a:pt x="1087" y="453"/>
                </a:lnTo>
                <a:lnTo>
                  <a:pt x="1051" y="523"/>
                </a:lnTo>
                <a:lnTo>
                  <a:pt x="981" y="592"/>
                </a:lnTo>
                <a:lnTo>
                  <a:pt x="946" y="663"/>
                </a:lnTo>
                <a:lnTo>
                  <a:pt x="841" y="767"/>
                </a:lnTo>
                <a:lnTo>
                  <a:pt x="806" y="801"/>
                </a:lnTo>
                <a:lnTo>
                  <a:pt x="736" y="872"/>
                </a:lnTo>
                <a:lnTo>
                  <a:pt x="701" y="941"/>
                </a:lnTo>
                <a:lnTo>
                  <a:pt x="667" y="1011"/>
                </a:lnTo>
                <a:lnTo>
                  <a:pt x="630" y="1046"/>
                </a:lnTo>
                <a:lnTo>
                  <a:pt x="667" y="1081"/>
                </a:lnTo>
                <a:lnTo>
                  <a:pt x="701" y="1081"/>
                </a:lnTo>
                <a:lnTo>
                  <a:pt x="736" y="1046"/>
                </a:lnTo>
                <a:lnTo>
                  <a:pt x="770" y="1011"/>
                </a:lnTo>
                <a:lnTo>
                  <a:pt x="806" y="941"/>
                </a:lnTo>
                <a:lnTo>
                  <a:pt x="876" y="872"/>
                </a:lnTo>
                <a:lnTo>
                  <a:pt x="912" y="837"/>
                </a:lnTo>
                <a:lnTo>
                  <a:pt x="1051" y="731"/>
                </a:lnTo>
                <a:lnTo>
                  <a:pt x="1087" y="697"/>
                </a:lnTo>
                <a:lnTo>
                  <a:pt x="1191" y="627"/>
                </a:lnTo>
                <a:lnTo>
                  <a:pt x="1297" y="488"/>
                </a:lnTo>
                <a:lnTo>
                  <a:pt x="1367" y="453"/>
                </a:lnTo>
                <a:lnTo>
                  <a:pt x="1437" y="383"/>
                </a:lnTo>
                <a:lnTo>
                  <a:pt x="1472" y="349"/>
                </a:lnTo>
                <a:lnTo>
                  <a:pt x="1507" y="313"/>
                </a:lnTo>
                <a:lnTo>
                  <a:pt x="1578" y="313"/>
                </a:lnTo>
                <a:lnTo>
                  <a:pt x="1718" y="279"/>
                </a:lnTo>
                <a:lnTo>
                  <a:pt x="1683" y="313"/>
                </a:lnTo>
                <a:lnTo>
                  <a:pt x="1647" y="383"/>
                </a:lnTo>
                <a:lnTo>
                  <a:pt x="1613" y="417"/>
                </a:lnTo>
                <a:lnTo>
                  <a:pt x="1542" y="488"/>
                </a:lnTo>
                <a:lnTo>
                  <a:pt x="1437" y="523"/>
                </a:lnTo>
                <a:lnTo>
                  <a:pt x="1367" y="557"/>
                </a:lnTo>
                <a:lnTo>
                  <a:pt x="1331" y="592"/>
                </a:lnTo>
                <a:lnTo>
                  <a:pt x="1228" y="663"/>
                </a:lnTo>
                <a:lnTo>
                  <a:pt x="1228" y="731"/>
                </a:lnTo>
                <a:lnTo>
                  <a:pt x="1191" y="767"/>
                </a:lnTo>
                <a:lnTo>
                  <a:pt x="1087" y="872"/>
                </a:lnTo>
                <a:lnTo>
                  <a:pt x="946" y="1081"/>
                </a:lnTo>
                <a:lnTo>
                  <a:pt x="876" y="1220"/>
                </a:lnTo>
                <a:lnTo>
                  <a:pt x="841" y="1255"/>
                </a:lnTo>
                <a:lnTo>
                  <a:pt x="736" y="1360"/>
                </a:lnTo>
                <a:lnTo>
                  <a:pt x="630" y="1464"/>
                </a:lnTo>
                <a:lnTo>
                  <a:pt x="526" y="1533"/>
                </a:lnTo>
                <a:lnTo>
                  <a:pt x="419" y="1569"/>
                </a:lnTo>
                <a:lnTo>
                  <a:pt x="350" y="1637"/>
                </a:lnTo>
                <a:lnTo>
                  <a:pt x="315" y="1708"/>
                </a:lnTo>
                <a:lnTo>
                  <a:pt x="315" y="1742"/>
                </a:lnTo>
                <a:lnTo>
                  <a:pt x="245" y="1848"/>
                </a:lnTo>
                <a:lnTo>
                  <a:pt x="245" y="1882"/>
                </a:lnTo>
                <a:lnTo>
                  <a:pt x="175" y="2021"/>
                </a:lnTo>
                <a:lnTo>
                  <a:pt x="69" y="2230"/>
                </a:lnTo>
                <a:lnTo>
                  <a:pt x="34" y="2405"/>
                </a:lnTo>
                <a:lnTo>
                  <a:pt x="34" y="2475"/>
                </a:lnTo>
                <a:lnTo>
                  <a:pt x="0" y="2508"/>
                </a:lnTo>
                <a:lnTo>
                  <a:pt x="0" y="2544"/>
                </a:lnTo>
                <a:lnTo>
                  <a:pt x="0" y="2648"/>
                </a:lnTo>
                <a:lnTo>
                  <a:pt x="34" y="2684"/>
                </a:lnTo>
                <a:lnTo>
                  <a:pt x="69" y="2718"/>
                </a:lnTo>
                <a:lnTo>
                  <a:pt x="69" y="2752"/>
                </a:lnTo>
                <a:lnTo>
                  <a:pt x="34" y="3031"/>
                </a:lnTo>
                <a:lnTo>
                  <a:pt x="69" y="2998"/>
                </a:lnTo>
                <a:lnTo>
                  <a:pt x="104" y="2998"/>
                </a:lnTo>
                <a:lnTo>
                  <a:pt x="140" y="2998"/>
                </a:lnTo>
                <a:lnTo>
                  <a:pt x="175" y="2998"/>
                </a:lnTo>
                <a:lnTo>
                  <a:pt x="175" y="3031"/>
                </a:lnTo>
                <a:lnTo>
                  <a:pt x="210" y="3031"/>
                </a:lnTo>
                <a:lnTo>
                  <a:pt x="245" y="3031"/>
                </a:lnTo>
                <a:lnTo>
                  <a:pt x="245" y="3068"/>
                </a:lnTo>
                <a:lnTo>
                  <a:pt x="245" y="3102"/>
                </a:lnTo>
                <a:lnTo>
                  <a:pt x="245" y="3136"/>
                </a:lnTo>
                <a:lnTo>
                  <a:pt x="280" y="3102"/>
                </a:lnTo>
                <a:lnTo>
                  <a:pt x="315" y="3068"/>
                </a:lnTo>
                <a:lnTo>
                  <a:pt x="350" y="3031"/>
                </a:lnTo>
                <a:lnTo>
                  <a:pt x="350" y="2998"/>
                </a:lnTo>
                <a:lnTo>
                  <a:pt x="350" y="3031"/>
                </a:lnTo>
                <a:lnTo>
                  <a:pt x="350" y="3068"/>
                </a:lnTo>
                <a:lnTo>
                  <a:pt x="350" y="3102"/>
                </a:lnTo>
                <a:lnTo>
                  <a:pt x="386" y="3136"/>
                </a:lnTo>
                <a:lnTo>
                  <a:pt x="419" y="3136"/>
                </a:lnTo>
                <a:lnTo>
                  <a:pt x="419" y="317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1" name="Freeform 69"/>
          <p:cNvSpPr>
            <a:spLocks noChangeArrowheads="1"/>
          </p:cNvSpPr>
          <p:nvPr/>
        </p:nvSpPr>
        <p:spPr bwMode="auto">
          <a:xfrm>
            <a:off x="2241550" y="776288"/>
            <a:ext cx="2411413" cy="2046287"/>
          </a:xfrm>
          <a:custGeom>
            <a:avLst/>
            <a:gdLst>
              <a:gd name="T0" fmla="*/ 2068 w 6699"/>
              <a:gd name="T1" fmla="*/ 4009 h 5682"/>
              <a:gd name="T2" fmla="*/ 1858 w 6699"/>
              <a:gd name="T3" fmla="*/ 4148 h 5682"/>
              <a:gd name="T4" fmla="*/ 1683 w 6699"/>
              <a:gd name="T5" fmla="*/ 4357 h 5682"/>
              <a:gd name="T6" fmla="*/ 1999 w 6699"/>
              <a:gd name="T7" fmla="*/ 4392 h 5682"/>
              <a:gd name="T8" fmla="*/ 1858 w 6699"/>
              <a:gd name="T9" fmla="*/ 4567 h 5682"/>
              <a:gd name="T10" fmla="*/ 1752 w 6699"/>
              <a:gd name="T11" fmla="*/ 4775 h 5682"/>
              <a:gd name="T12" fmla="*/ 1929 w 6699"/>
              <a:gd name="T13" fmla="*/ 4775 h 5682"/>
              <a:gd name="T14" fmla="*/ 1999 w 6699"/>
              <a:gd name="T15" fmla="*/ 4949 h 5682"/>
              <a:gd name="T16" fmla="*/ 2174 w 6699"/>
              <a:gd name="T17" fmla="*/ 5053 h 5682"/>
              <a:gd name="T18" fmla="*/ 2350 w 6699"/>
              <a:gd name="T19" fmla="*/ 5264 h 5682"/>
              <a:gd name="T20" fmla="*/ 1999 w 6699"/>
              <a:gd name="T21" fmla="*/ 5298 h 5682"/>
              <a:gd name="T22" fmla="*/ 1683 w 6699"/>
              <a:gd name="T23" fmla="*/ 5368 h 5682"/>
              <a:gd name="T24" fmla="*/ 1437 w 6699"/>
              <a:gd name="T25" fmla="*/ 5298 h 5682"/>
              <a:gd name="T26" fmla="*/ 1402 w 6699"/>
              <a:gd name="T27" fmla="*/ 5193 h 5682"/>
              <a:gd name="T28" fmla="*/ 1157 w 6699"/>
              <a:gd name="T29" fmla="*/ 5437 h 5682"/>
              <a:gd name="T30" fmla="*/ 596 w 6699"/>
              <a:gd name="T31" fmla="*/ 5437 h 5682"/>
              <a:gd name="T32" fmla="*/ 245 w 6699"/>
              <a:gd name="T33" fmla="*/ 5681 h 5682"/>
              <a:gd name="T34" fmla="*/ 490 w 6699"/>
              <a:gd name="T35" fmla="*/ 5368 h 5682"/>
              <a:gd name="T36" fmla="*/ 525 w 6699"/>
              <a:gd name="T37" fmla="*/ 4914 h 5682"/>
              <a:gd name="T38" fmla="*/ 350 w 6699"/>
              <a:gd name="T39" fmla="*/ 4392 h 5682"/>
              <a:gd name="T40" fmla="*/ 140 w 6699"/>
              <a:gd name="T41" fmla="*/ 3938 h 5682"/>
              <a:gd name="T42" fmla="*/ 245 w 6699"/>
              <a:gd name="T43" fmla="*/ 3660 h 5682"/>
              <a:gd name="T44" fmla="*/ 666 w 6699"/>
              <a:gd name="T45" fmla="*/ 3415 h 5682"/>
              <a:gd name="T46" fmla="*/ 701 w 6699"/>
              <a:gd name="T47" fmla="*/ 3173 h 5682"/>
              <a:gd name="T48" fmla="*/ 805 w 6699"/>
              <a:gd name="T49" fmla="*/ 2684 h 5682"/>
              <a:gd name="T50" fmla="*/ 875 w 6699"/>
              <a:gd name="T51" fmla="*/ 2475 h 5682"/>
              <a:gd name="T52" fmla="*/ 1017 w 6699"/>
              <a:gd name="T53" fmla="*/ 2056 h 5682"/>
              <a:gd name="T54" fmla="*/ 1473 w 6699"/>
              <a:gd name="T55" fmla="*/ 1812 h 5682"/>
              <a:gd name="T56" fmla="*/ 2103 w 6699"/>
              <a:gd name="T57" fmla="*/ 1604 h 5682"/>
              <a:gd name="T58" fmla="*/ 2769 w 6699"/>
              <a:gd name="T59" fmla="*/ 1674 h 5682"/>
              <a:gd name="T60" fmla="*/ 2701 w 6699"/>
              <a:gd name="T61" fmla="*/ 1953 h 5682"/>
              <a:gd name="T62" fmla="*/ 2524 w 6699"/>
              <a:gd name="T63" fmla="*/ 2509 h 5682"/>
              <a:gd name="T64" fmla="*/ 2384 w 6699"/>
              <a:gd name="T65" fmla="*/ 2963 h 5682"/>
              <a:gd name="T66" fmla="*/ 2419 w 6699"/>
              <a:gd name="T67" fmla="*/ 3625 h 5682"/>
              <a:gd name="T68" fmla="*/ 2139 w 6699"/>
              <a:gd name="T69" fmla="*/ 3870 h 5682"/>
              <a:gd name="T70" fmla="*/ 4033 w 6699"/>
              <a:gd name="T71" fmla="*/ 1395 h 5682"/>
              <a:gd name="T72" fmla="*/ 4629 w 6699"/>
              <a:gd name="T73" fmla="*/ 1325 h 5682"/>
              <a:gd name="T74" fmla="*/ 5085 w 6699"/>
              <a:gd name="T75" fmla="*/ 1256 h 5682"/>
              <a:gd name="T76" fmla="*/ 5436 w 6699"/>
              <a:gd name="T77" fmla="*/ 1674 h 5682"/>
              <a:gd name="T78" fmla="*/ 5926 w 6699"/>
              <a:gd name="T79" fmla="*/ 1812 h 5682"/>
              <a:gd name="T80" fmla="*/ 6312 w 6699"/>
              <a:gd name="T81" fmla="*/ 1674 h 5682"/>
              <a:gd name="T82" fmla="*/ 6487 w 6699"/>
              <a:gd name="T83" fmla="*/ 1360 h 5682"/>
              <a:gd name="T84" fmla="*/ 6487 w 6699"/>
              <a:gd name="T85" fmla="*/ 1221 h 5682"/>
              <a:gd name="T86" fmla="*/ 6628 w 6699"/>
              <a:gd name="T87" fmla="*/ 1081 h 5682"/>
              <a:gd name="T88" fmla="*/ 6312 w 6699"/>
              <a:gd name="T89" fmla="*/ 1011 h 5682"/>
              <a:gd name="T90" fmla="*/ 6417 w 6699"/>
              <a:gd name="T91" fmla="*/ 628 h 5682"/>
              <a:gd name="T92" fmla="*/ 6241 w 6699"/>
              <a:gd name="T93" fmla="*/ 524 h 5682"/>
              <a:gd name="T94" fmla="*/ 5961 w 6699"/>
              <a:gd name="T95" fmla="*/ 558 h 5682"/>
              <a:gd name="T96" fmla="*/ 6347 w 6699"/>
              <a:gd name="T97" fmla="*/ 140 h 5682"/>
              <a:gd name="T98" fmla="*/ 5961 w 6699"/>
              <a:gd name="T99" fmla="*/ 315 h 5682"/>
              <a:gd name="T100" fmla="*/ 5716 w 6699"/>
              <a:gd name="T101" fmla="*/ 767 h 5682"/>
              <a:gd name="T102" fmla="*/ 5611 w 6699"/>
              <a:gd name="T103" fmla="*/ 733 h 5682"/>
              <a:gd name="T104" fmla="*/ 5400 w 6699"/>
              <a:gd name="T105" fmla="*/ 872 h 5682"/>
              <a:gd name="T106" fmla="*/ 5296 w 6699"/>
              <a:gd name="T107" fmla="*/ 941 h 5682"/>
              <a:gd name="T108" fmla="*/ 4909 w 6699"/>
              <a:gd name="T109" fmla="*/ 1046 h 5682"/>
              <a:gd name="T110" fmla="*/ 4558 w 6699"/>
              <a:gd name="T111" fmla="*/ 1115 h 5682"/>
              <a:gd name="T112" fmla="*/ 4138 w 6699"/>
              <a:gd name="T113" fmla="*/ 1256 h 5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699" h="5682">
                <a:moveTo>
                  <a:pt x="2139" y="3870"/>
                </a:moveTo>
                <a:lnTo>
                  <a:pt x="2103" y="3833"/>
                </a:lnTo>
                <a:lnTo>
                  <a:pt x="2033" y="3833"/>
                </a:lnTo>
                <a:lnTo>
                  <a:pt x="1999" y="3799"/>
                </a:lnTo>
                <a:lnTo>
                  <a:pt x="1999" y="3870"/>
                </a:lnTo>
                <a:lnTo>
                  <a:pt x="1999" y="3938"/>
                </a:lnTo>
                <a:lnTo>
                  <a:pt x="2033" y="3973"/>
                </a:lnTo>
                <a:lnTo>
                  <a:pt x="2068" y="4009"/>
                </a:lnTo>
                <a:lnTo>
                  <a:pt x="2068" y="4079"/>
                </a:lnTo>
                <a:lnTo>
                  <a:pt x="2068" y="4148"/>
                </a:lnTo>
                <a:lnTo>
                  <a:pt x="2033" y="4217"/>
                </a:lnTo>
                <a:lnTo>
                  <a:pt x="1999" y="4183"/>
                </a:lnTo>
                <a:lnTo>
                  <a:pt x="1963" y="4148"/>
                </a:lnTo>
                <a:lnTo>
                  <a:pt x="1929" y="4148"/>
                </a:lnTo>
                <a:lnTo>
                  <a:pt x="1893" y="4148"/>
                </a:lnTo>
                <a:lnTo>
                  <a:pt x="1858" y="4148"/>
                </a:lnTo>
                <a:lnTo>
                  <a:pt x="1789" y="4148"/>
                </a:lnTo>
                <a:lnTo>
                  <a:pt x="1752" y="4183"/>
                </a:lnTo>
                <a:lnTo>
                  <a:pt x="1718" y="4217"/>
                </a:lnTo>
                <a:lnTo>
                  <a:pt x="1648" y="4287"/>
                </a:lnTo>
                <a:lnTo>
                  <a:pt x="1613" y="4357"/>
                </a:lnTo>
                <a:lnTo>
                  <a:pt x="1648" y="4357"/>
                </a:lnTo>
                <a:lnTo>
                  <a:pt x="1648" y="4392"/>
                </a:lnTo>
                <a:lnTo>
                  <a:pt x="1683" y="4357"/>
                </a:lnTo>
                <a:lnTo>
                  <a:pt x="1718" y="4357"/>
                </a:lnTo>
                <a:lnTo>
                  <a:pt x="1789" y="4322"/>
                </a:lnTo>
                <a:lnTo>
                  <a:pt x="1858" y="4322"/>
                </a:lnTo>
                <a:lnTo>
                  <a:pt x="1893" y="4322"/>
                </a:lnTo>
                <a:lnTo>
                  <a:pt x="1963" y="4322"/>
                </a:lnTo>
                <a:lnTo>
                  <a:pt x="1999" y="4322"/>
                </a:lnTo>
                <a:lnTo>
                  <a:pt x="1999" y="4357"/>
                </a:lnTo>
                <a:lnTo>
                  <a:pt x="1999" y="4392"/>
                </a:lnTo>
                <a:lnTo>
                  <a:pt x="1999" y="4427"/>
                </a:lnTo>
                <a:lnTo>
                  <a:pt x="1963" y="4427"/>
                </a:lnTo>
                <a:lnTo>
                  <a:pt x="1929" y="4461"/>
                </a:lnTo>
                <a:lnTo>
                  <a:pt x="1858" y="4496"/>
                </a:lnTo>
                <a:lnTo>
                  <a:pt x="1823" y="4496"/>
                </a:lnTo>
                <a:lnTo>
                  <a:pt x="1823" y="4530"/>
                </a:lnTo>
                <a:lnTo>
                  <a:pt x="1858" y="4530"/>
                </a:lnTo>
                <a:lnTo>
                  <a:pt x="1858" y="4567"/>
                </a:lnTo>
                <a:lnTo>
                  <a:pt x="1823" y="4567"/>
                </a:lnTo>
                <a:lnTo>
                  <a:pt x="1823" y="4601"/>
                </a:lnTo>
                <a:lnTo>
                  <a:pt x="1789" y="4601"/>
                </a:lnTo>
                <a:lnTo>
                  <a:pt x="1789" y="4635"/>
                </a:lnTo>
                <a:lnTo>
                  <a:pt x="1683" y="4635"/>
                </a:lnTo>
                <a:lnTo>
                  <a:pt x="1683" y="4670"/>
                </a:lnTo>
                <a:lnTo>
                  <a:pt x="1718" y="4706"/>
                </a:lnTo>
                <a:lnTo>
                  <a:pt x="1752" y="4775"/>
                </a:lnTo>
                <a:lnTo>
                  <a:pt x="1789" y="4809"/>
                </a:lnTo>
                <a:lnTo>
                  <a:pt x="1823" y="4844"/>
                </a:lnTo>
                <a:lnTo>
                  <a:pt x="1858" y="4809"/>
                </a:lnTo>
                <a:lnTo>
                  <a:pt x="1893" y="4844"/>
                </a:lnTo>
                <a:lnTo>
                  <a:pt x="1893" y="4809"/>
                </a:lnTo>
                <a:lnTo>
                  <a:pt x="1893" y="4775"/>
                </a:lnTo>
                <a:lnTo>
                  <a:pt x="1929" y="4740"/>
                </a:lnTo>
                <a:lnTo>
                  <a:pt x="1929" y="4775"/>
                </a:lnTo>
                <a:lnTo>
                  <a:pt x="1963" y="4775"/>
                </a:lnTo>
                <a:lnTo>
                  <a:pt x="1963" y="4809"/>
                </a:lnTo>
                <a:lnTo>
                  <a:pt x="1929" y="4809"/>
                </a:lnTo>
                <a:lnTo>
                  <a:pt x="1929" y="4844"/>
                </a:lnTo>
                <a:lnTo>
                  <a:pt x="1929" y="4880"/>
                </a:lnTo>
                <a:lnTo>
                  <a:pt x="1963" y="4880"/>
                </a:lnTo>
                <a:lnTo>
                  <a:pt x="1963" y="4949"/>
                </a:lnTo>
                <a:lnTo>
                  <a:pt x="1999" y="4949"/>
                </a:lnTo>
                <a:lnTo>
                  <a:pt x="2033" y="4949"/>
                </a:lnTo>
                <a:lnTo>
                  <a:pt x="2068" y="4914"/>
                </a:lnTo>
                <a:lnTo>
                  <a:pt x="2068" y="4949"/>
                </a:lnTo>
                <a:lnTo>
                  <a:pt x="2103" y="4949"/>
                </a:lnTo>
                <a:lnTo>
                  <a:pt x="2103" y="4984"/>
                </a:lnTo>
                <a:lnTo>
                  <a:pt x="2103" y="5019"/>
                </a:lnTo>
                <a:lnTo>
                  <a:pt x="2139" y="5053"/>
                </a:lnTo>
                <a:lnTo>
                  <a:pt x="2174" y="5053"/>
                </a:lnTo>
                <a:lnTo>
                  <a:pt x="2208" y="5089"/>
                </a:lnTo>
                <a:lnTo>
                  <a:pt x="2244" y="5089"/>
                </a:lnTo>
                <a:lnTo>
                  <a:pt x="2279" y="5124"/>
                </a:lnTo>
                <a:lnTo>
                  <a:pt x="2314" y="5124"/>
                </a:lnTo>
                <a:lnTo>
                  <a:pt x="2314" y="5158"/>
                </a:lnTo>
                <a:lnTo>
                  <a:pt x="2314" y="5193"/>
                </a:lnTo>
                <a:lnTo>
                  <a:pt x="2314" y="5227"/>
                </a:lnTo>
                <a:lnTo>
                  <a:pt x="2350" y="5264"/>
                </a:lnTo>
                <a:lnTo>
                  <a:pt x="2314" y="5298"/>
                </a:lnTo>
                <a:lnTo>
                  <a:pt x="2279" y="5332"/>
                </a:lnTo>
                <a:lnTo>
                  <a:pt x="2279" y="5368"/>
                </a:lnTo>
                <a:lnTo>
                  <a:pt x="2244" y="5403"/>
                </a:lnTo>
                <a:lnTo>
                  <a:pt x="2208" y="5403"/>
                </a:lnTo>
                <a:lnTo>
                  <a:pt x="2103" y="5332"/>
                </a:lnTo>
                <a:lnTo>
                  <a:pt x="2033" y="5332"/>
                </a:lnTo>
                <a:lnTo>
                  <a:pt x="1999" y="5298"/>
                </a:lnTo>
                <a:lnTo>
                  <a:pt x="1963" y="5332"/>
                </a:lnTo>
                <a:lnTo>
                  <a:pt x="1929" y="5332"/>
                </a:lnTo>
                <a:lnTo>
                  <a:pt x="1858" y="5332"/>
                </a:lnTo>
                <a:lnTo>
                  <a:pt x="1789" y="5298"/>
                </a:lnTo>
                <a:lnTo>
                  <a:pt x="1752" y="5298"/>
                </a:lnTo>
                <a:lnTo>
                  <a:pt x="1718" y="5298"/>
                </a:lnTo>
                <a:lnTo>
                  <a:pt x="1718" y="5332"/>
                </a:lnTo>
                <a:lnTo>
                  <a:pt x="1683" y="5368"/>
                </a:lnTo>
                <a:lnTo>
                  <a:pt x="1648" y="5332"/>
                </a:lnTo>
                <a:lnTo>
                  <a:pt x="1613" y="5332"/>
                </a:lnTo>
                <a:lnTo>
                  <a:pt x="1578" y="5298"/>
                </a:lnTo>
                <a:lnTo>
                  <a:pt x="1578" y="5264"/>
                </a:lnTo>
                <a:lnTo>
                  <a:pt x="1542" y="5298"/>
                </a:lnTo>
                <a:lnTo>
                  <a:pt x="1507" y="5298"/>
                </a:lnTo>
                <a:lnTo>
                  <a:pt x="1473" y="5298"/>
                </a:lnTo>
                <a:lnTo>
                  <a:pt x="1437" y="5298"/>
                </a:lnTo>
                <a:lnTo>
                  <a:pt x="1507" y="5227"/>
                </a:lnTo>
                <a:lnTo>
                  <a:pt x="1542" y="5227"/>
                </a:lnTo>
                <a:lnTo>
                  <a:pt x="1542" y="5193"/>
                </a:lnTo>
                <a:lnTo>
                  <a:pt x="1542" y="5158"/>
                </a:lnTo>
                <a:lnTo>
                  <a:pt x="1507" y="5158"/>
                </a:lnTo>
                <a:lnTo>
                  <a:pt x="1473" y="5158"/>
                </a:lnTo>
                <a:lnTo>
                  <a:pt x="1437" y="5193"/>
                </a:lnTo>
                <a:lnTo>
                  <a:pt x="1402" y="5193"/>
                </a:lnTo>
                <a:lnTo>
                  <a:pt x="1367" y="5227"/>
                </a:lnTo>
                <a:lnTo>
                  <a:pt x="1332" y="5298"/>
                </a:lnTo>
                <a:lnTo>
                  <a:pt x="1298" y="5332"/>
                </a:lnTo>
                <a:lnTo>
                  <a:pt x="1298" y="5368"/>
                </a:lnTo>
                <a:lnTo>
                  <a:pt x="1262" y="5403"/>
                </a:lnTo>
                <a:lnTo>
                  <a:pt x="1228" y="5437"/>
                </a:lnTo>
                <a:lnTo>
                  <a:pt x="1191" y="5437"/>
                </a:lnTo>
                <a:lnTo>
                  <a:pt x="1157" y="5437"/>
                </a:lnTo>
                <a:lnTo>
                  <a:pt x="1087" y="5437"/>
                </a:lnTo>
                <a:lnTo>
                  <a:pt x="1017" y="5403"/>
                </a:lnTo>
                <a:lnTo>
                  <a:pt x="912" y="5368"/>
                </a:lnTo>
                <a:lnTo>
                  <a:pt x="841" y="5332"/>
                </a:lnTo>
                <a:lnTo>
                  <a:pt x="805" y="5332"/>
                </a:lnTo>
                <a:lnTo>
                  <a:pt x="735" y="5332"/>
                </a:lnTo>
                <a:lnTo>
                  <a:pt x="666" y="5403"/>
                </a:lnTo>
                <a:lnTo>
                  <a:pt x="596" y="5437"/>
                </a:lnTo>
                <a:lnTo>
                  <a:pt x="525" y="5472"/>
                </a:lnTo>
                <a:lnTo>
                  <a:pt x="455" y="5541"/>
                </a:lnTo>
                <a:lnTo>
                  <a:pt x="420" y="5577"/>
                </a:lnTo>
                <a:lnTo>
                  <a:pt x="385" y="5611"/>
                </a:lnTo>
                <a:lnTo>
                  <a:pt x="350" y="5647"/>
                </a:lnTo>
                <a:lnTo>
                  <a:pt x="350" y="5681"/>
                </a:lnTo>
                <a:lnTo>
                  <a:pt x="280" y="5681"/>
                </a:lnTo>
                <a:lnTo>
                  <a:pt x="245" y="5681"/>
                </a:lnTo>
                <a:lnTo>
                  <a:pt x="280" y="5647"/>
                </a:lnTo>
                <a:lnTo>
                  <a:pt x="280" y="5577"/>
                </a:lnTo>
                <a:lnTo>
                  <a:pt x="314" y="5541"/>
                </a:lnTo>
                <a:lnTo>
                  <a:pt x="314" y="5507"/>
                </a:lnTo>
                <a:lnTo>
                  <a:pt x="350" y="5403"/>
                </a:lnTo>
                <a:lnTo>
                  <a:pt x="385" y="5368"/>
                </a:lnTo>
                <a:lnTo>
                  <a:pt x="420" y="5368"/>
                </a:lnTo>
                <a:lnTo>
                  <a:pt x="490" y="5368"/>
                </a:lnTo>
                <a:lnTo>
                  <a:pt x="525" y="5332"/>
                </a:lnTo>
                <a:lnTo>
                  <a:pt x="561" y="5298"/>
                </a:lnTo>
                <a:lnTo>
                  <a:pt x="561" y="5264"/>
                </a:lnTo>
                <a:lnTo>
                  <a:pt x="561" y="5158"/>
                </a:lnTo>
                <a:lnTo>
                  <a:pt x="561" y="5124"/>
                </a:lnTo>
                <a:lnTo>
                  <a:pt x="596" y="5053"/>
                </a:lnTo>
                <a:lnTo>
                  <a:pt x="561" y="4984"/>
                </a:lnTo>
                <a:lnTo>
                  <a:pt x="525" y="4914"/>
                </a:lnTo>
                <a:lnTo>
                  <a:pt x="525" y="4880"/>
                </a:lnTo>
                <a:lnTo>
                  <a:pt x="490" y="4844"/>
                </a:lnTo>
                <a:lnTo>
                  <a:pt x="455" y="4844"/>
                </a:lnTo>
                <a:lnTo>
                  <a:pt x="420" y="4809"/>
                </a:lnTo>
                <a:lnTo>
                  <a:pt x="420" y="4775"/>
                </a:lnTo>
                <a:lnTo>
                  <a:pt x="420" y="4530"/>
                </a:lnTo>
                <a:lnTo>
                  <a:pt x="385" y="4461"/>
                </a:lnTo>
                <a:lnTo>
                  <a:pt x="350" y="4392"/>
                </a:lnTo>
                <a:lnTo>
                  <a:pt x="314" y="4357"/>
                </a:lnTo>
                <a:lnTo>
                  <a:pt x="211" y="4322"/>
                </a:lnTo>
                <a:lnTo>
                  <a:pt x="140" y="4322"/>
                </a:lnTo>
                <a:lnTo>
                  <a:pt x="70" y="4287"/>
                </a:lnTo>
                <a:lnTo>
                  <a:pt x="0" y="4322"/>
                </a:lnTo>
                <a:lnTo>
                  <a:pt x="34" y="4079"/>
                </a:lnTo>
                <a:lnTo>
                  <a:pt x="70" y="4009"/>
                </a:lnTo>
                <a:lnTo>
                  <a:pt x="140" y="3938"/>
                </a:lnTo>
                <a:lnTo>
                  <a:pt x="211" y="3904"/>
                </a:lnTo>
                <a:lnTo>
                  <a:pt x="211" y="3870"/>
                </a:lnTo>
                <a:lnTo>
                  <a:pt x="245" y="3870"/>
                </a:lnTo>
                <a:lnTo>
                  <a:pt x="211" y="3799"/>
                </a:lnTo>
                <a:lnTo>
                  <a:pt x="140" y="3764"/>
                </a:lnTo>
                <a:lnTo>
                  <a:pt x="140" y="3730"/>
                </a:lnTo>
                <a:lnTo>
                  <a:pt x="211" y="3695"/>
                </a:lnTo>
                <a:lnTo>
                  <a:pt x="245" y="3660"/>
                </a:lnTo>
                <a:lnTo>
                  <a:pt x="314" y="3625"/>
                </a:lnTo>
                <a:lnTo>
                  <a:pt x="385" y="3590"/>
                </a:lnTo>
                <a:lnTo>
                  <a:pt x="420" y="3556"/>
                </a:lnTo>
                <a:lnTo>
                  <a:pt x="490" y="3520"/>
                </a:lnTo>
                <a:lnTo>
                  <a:pt x="525" y="3486"/>
                </a:lnTo>
                <a:lnTo>
                  <a:pt x="561" y="3451"/>
                </a:lnTo>
                <a:lnTo>
                  <a:pt x="596" y="3451"/>
                </a:lnTo>
                <a:lnTo>
                  <a:pt x="666" y="3415"/>
                </a:lnTo>
                <a:lnTo>
                  <a:pt x="701" y="3382"/>
                </a:lnTo>
                <a:lnTo>
                  <a:pt x="735" y="3347"/>
                </a:lnTo>
                <a:lnTo>
                  <a:pt x="772" y="3312"/>
                </a:lnTo>
                <a:lnTo>
                  <a:pt x="772" y="3276"/>
                </a:lnTo>
                <a:lnTo>
                  <a:pt x="772" y="3242"/>
                </a:lnTo>
                <a:lnTo>
                  <a:pt x="772" y="3206"/>
                </a:lnTo>
                <a:lnTo>
                  <a:pt x="735" y="3173"/>
                </a:lnTo>
                <a:lnTo>
                  <a:pt x="701" y="3173"/>
                </a:lnTo>
                <a:lnTo>
                  <a:pt x="701" y="3102"/>
                </a:lnTo>
                <a:lnTo>
                  <a:pt x="735" y="3068"/>
                </a:lnTo>
                <a:lnTo>
                  <a:pt x="735" y="2928"/>
                </a:lnTo>
                <a:lnTo>
                  <a:pt x="772" y="2858"/>
                </a:lnTo>
                <a:lnTo>
                  <a:pt x="772" y="2823"/>
                </a:lnTo>
                <a:lnTo>
                  <a:pt x="772" y="2789"/>
                </a:lnTo>
                <a:lnTo>
                  <a:pt x="805" y="2718"/>
                </a:lnTo>
                <a:lnTo>
                  <a:pt x="805" y="2684"/>
                </a:lnTo>
                <a:lnTo>
                  <a:pt x="805" y="2650"/>
                </a:lnTo>
                <a:lnTo>
                  <a:pt x="841" y="2614"/>
                </a:lnTo>
                <a:lnTo>
                  <a:pt x="841" y="2579"/>
                </a:lnTo>
                <a:lnTo>
                  <a:pt x="841" y="2545"/>
                </a:lnTo>
                <a:lnTo>
                  <a:pt x="875" y="2545"/>
                </a:lnTo>
                <a:lnTo>
                  <a:pt x="912" y="2545"/>
                </a:lnTo>
                <a:lnTo>
                  <a:pt x="912" y="2509"/>
                </a:lnTo>
                <a:lnTo>
                  <a:pt x="875" y="2475"/>
                </a:lnTo>
                <a:lnTo>
                  <a:pt x="875" y="2440"/>
                </a:lnTo>
                <a:lnTo>
                  <a:pt x="875" y="2405"/>
                </a:lnTo>
                <a:lnTo>
                  <a:pt x="841" y="2371"/>
                </a:lnTo>
                <a:lnTo>
                  <a:pt x="841" y="2335"/>
                </a:lnTo>
                <a:lnTo>
                  <a:pt x="841" y="2301"/>
                </a:lnTo>
                <a:lnTo>
                  <a:pt x="841" y="2266"/>
                </a:lnTo>
                <a:lnTo>
                  <a:pt x="912" y="2195"/>
                </a:lnTo>
                <a:lnTo>
                  <a:pt x="1017" y="2056"/>
                </a:lnTo>
                <a:lnTo>
                  <a:pt x="1051" y="1987"/>
                </a:lnTo>
                <a:lnTo>
                  <a:pt x="1087" y="1953"/>
                </a:lnTo>
                <a:lnTo>
                  <a:pt x="1157" y="1953"/>
                </a:lnTo>
                <a:lnTo>
                  <a:pt x="1298" y="1882"/>
                </a:lnTo>
                <a:lnTo>
                  <a:pt x="1332" y="1848"/>
                </a:lnTo>
                <a:lnTo>
                  <a:pt x="1402" y="1848"/>
                </a:lnTo>
                <a:lnTo>
                  <a:pt x="1437" y="1848"/>
                </a:lnTo>
                <a:lnTo>
                  <a:pt x="1473" y="1812"/>
                </a:lnTo>
                <a:lnTo>
                  <a:pt x="1507" y="1778"/>
                </a:lnTo>
                <a:lnTo>
                  <a:pt x="1578" y="1743"/>
                </a:lnTo>
                <a:lnTo>
                  <a:pt x="1683" y="1708"/>
                </a:lnTo>
                <a:lnTo>
                  <a:pt x="1752" y="1638"/>
                </a:lnTo>
                <a:lnTo>
                  <a:pt x="1858" y="1604"/>
                </a:lnTo>
                <a:lnTo>
                  <a:pt x="1963" y="1638"/>
                </a:lnTo>
                <a:lnTo>
                  <a:pt x="2033" y="1638"/>
                </a:lnTo>
                <a:lnTo>
                  <a:pt x="2103" y="1604"/>
                </a:lnTo>
                <a:lnTo>
                  <a:pt x="2139" y="1604"/>
                </a:lnTo>
                <a:lnTo>
                  <a:pt x="2384" y="1604"/>
                </a:lnTo>
                <a:lnTo>
                  <a:pt x="2490" y="1604"/>
                </a:lnTo>
                <a:lnTo>
                  <a:pt x="2594" y="1569"/>
                </a:lnTo>
                <a:lnTo>
                  <a:pt x="2734" y="1569"/>
                </a:lnTo>
                <a:lnTo>
                  <a:pt x="2734" y="1638"/>
                </a:lnTo>
                <a:lnTo>
                  <a:pt x="2734" y="1674"/>
                </a:lnTo>
                <a:lnTo>
                  <a:pt x="2769" y="1674"/>
                </a:lnTo>
                <a:lnTo>
                  <a:pt x="2806" y="1708"/>
                </a:lnTo>
                <a:lnTo>
                  <a:pt x="2769" y="1708"/>
                </a:lnTo>
                <a:lnTo>
                  <a:pt x="2769" y="1743"/>
                </a:lnTo>
                <a:lnTo>
                  <a:pt x="2769" y="1778"/>
                </a:lnTo>
                <a:lnTo>
                  <a:pt x="2734" y="1812"/>
                </a:lnTo>
                <a:lnTo>
                  <a:pt x="2734" y="1848"/>
                </a:lnTo>
                <a:lnTo>
                  <a:pt x="2701" y="1882"/>
                </a:lnTo>
                <a:lnTo>
                  <a:pt x="2701" y="1953"/>
                </a:lnTo>
                <a:lnTo>
                  <a:pt x="2630" y="2056"/>
                </a:lnTo>
                <a:lnTo>
                  <a:pt x="2630" y="2127"/>
                </a:lnTo>
                <a:lnTo>
                  <a:pt x="2594" y="2161"/>
                </a:lnTo>
                <a:lnTo>
                  <a:pt x="2594" y="2195"/>
                </a:lnTo>
                <a:lnTo>
                  <a:pt x="2559" y="2301"/>
                </a:lnTo>
                <a:lnTo>
                  <a:pt x="2559" y="2335"/>
                </a:lnTo>
                <a:lnTo>
                  <a:pt x="2524" y="2405"/>
                </a:lnTo>
                <a:lnTo>
                  <a:pt x="2524" y="2509"/>
                </a:lnTo>
                <a:lnTo>
                  <a:pt x="2490" y="2614"/>
                </a:lnTo>
                <a:lnTo>
                  <a:pt x="2490" y="2650"/>
                </a:lnTo>
                <a:lnTo>
                  <a:pt x="2454" y="2753"/>
                </a:lnTo>
                <a:lnTo>
                  <a:pt x="2454" y="2789"/>
                </a:lnTo>
                <a:lnTo>
                  <a:pt x="2419" y="2858"/>
                </a:lnTo>
                <a:lnTo>
                  <a:pt x="2419" y="2892"/>
                </a:lnTo>
                <a:lnTo>
                  <a:pt x="2419" y="2928"/>
                </a:lnTo>
                <a:lnTo>
                  <a:pt x="2384" y="2963"/>
                </a:lnTo>
                <a:lnTo>
                  <a:pt x="2384" y="3068"/>
                </a:lnTo>
                <a:lnTo>
                  <a:pt x="2384" y="3137"/>
                </a:lnTo>
                <a:lnTo>
                  <a:pt x="2350" y="3276"/>
                </a:lnTo>
                <a:lnTo>
                  <a:pt x="2350" y="3451"/>
                </a:lnTo>
                <a:lnTo>
                  <a:pt x="2384" y="3486"/>
                </a:lnTo>
                <a:lnTo>
                  <a:pt x="2419" y="3520"/>
                </a:lnTo>
                <a:lnTo>
                  <a:pt x="2419" y="3556"/>
                </a:lnTo>
                <a:lnTo>
                  <a:pt x="2419" y="3625"/>
                </a:lnTo>
                <a:lnTo>
                  <a:pt x="2384" y="3660"/>
                </a:lnTo>
                <a:lnTo>
                  <a:pt x="2350" y="3695"/>
                </a:lnTo>
                <a:lnTo>
                  <a:pt x="2314" y="3695"/>
                </a:lnTo>
                <a:lnTo>
                  <a:pt x="2314" y="3730"/>
                </a:lnTo>
                <a:lnTo>
                  <a:pt x="2244" y="3764"/>
                </a:lnTo>
                <a:lnTo>
                  <a:pt x="2208" y="3799"/>
                </a:lnTo>
                <a:lnTo>
                  <a:pt x="2174" y="3833"/>
                </a:lnTo>
                <a:lnTo>
                  <a:pt x="2139" y="3870"/>
                </a:lnTo>
                <a:close/>
                <a:moveTo>
                  <a:pt x="3857" y="1290"/>
                </a:moveTo>
                <a:lnTo>
                  <a:pt x="3857" y="1325"/>
                </a:lnTo>
                <a:lnTo>
                  <a:pt x="3892" y="1325"/>
                </a:lnTo>
                <a:lnTo>
                  <a:pt x="3892" y="1360"/>
                </a:lnTo>
                <a:lnTo>
                  <a:pt x="3928" y="1360"/>
                </a:lnTo>
                <a:lnTo>
                  <a:pt x="3962" y="1395"/>
                </a:lnTo>
                <a:lnTo>
                  <a:pt x="3997" y="1395"/>
                </a:lnTo>
                <a:lnTo>
                  <a:pt x="4033" y="1395"/>
                </a:lnTo>
                <a:lnTo>
                  <a:pt x="4068" y="1395"/>
                </a:lnTo>
                <a:lnTo>
                  <a:pt x="4068" y="1360"/>
                </a:lnTo>
                <a:lnTo>
                  <a:pt x="4102" y="1395"/>
                </a:lnTo>
                <a:lnTo>
                  <a:pt x="4138" y="1360"/>
                </a:lnTo>
                <a:lnTo>
                  <a:pt x="4208" y="1360"/>
                </a:lnTo>
                <a:lnTo>
                  <a:pt x="4242" y="1360"/>
                </a:lnTo>
                <a:lnTo>
                  <a:pt x="4383" y="1360"/>
                </a:lnTo>
                <a:lnTo>
                  <a:pt x="4629" y="1325"/>
                </a:lnTo>
                <a:lnTo>
                  <a:pt x="4629" y="1256"/>
                </a:lnTo>
                <a:lnTo>
                  <a:pt x="4629" y="1221"/>
                </a:lnTo>
                <a:lnTo>
                  <a:pt x="4664" y="1221"/>
                </a:lnTo>
                <a:lnTo>
                  <a:pt x="4769" y="1221"/>
                </a:lnTo>
                <a:lnTo>
                  <a:pt x="4874" y="1221"/>
                </a:lnTo>
                <a:lnTo>
                  <a:pt x="4945" y="1221"/>
                </a:lnTo>
                <a:lnTo>
                  <a:pt x="4980" y="1151"/>
                </a:lnTo>
                <a:lnTo>
                  <a:pt x="5085" y="1256"/>
                </a:lnTo>
                <a:lnTo>
                  <a:pt x="5119" y="1290"/>
                </a:lnTo>
                <a:lnTo>
                  <a:pt x="5156" y="1325"/>
                </a:lnTo>
                <a:lnTo>
                  <a:pt x="5189" y="1395"/>
                </a:lnTo>
                <a:lnTo>
                  <a:pt x="5296" y="1498"/>
                </a:lnTo>
                <a:lnTo>
                  <a:pt x="5330" y="1535"/>
                </a:lnTo>
                <a:lnTo>
                  <a:pt x="5365" y="1569"/>
                </a:lnTo>
                <a:lnTo>
                  <a:pt x="5365" y="1604"/>
                </a:lnTo>
                <a:lnTo>
                  <a:pt x="5436" y="1674"/>
                </a:lnTo>
                <a:lnTo>
                  <a:pt x="5470" y="1743"/>
                </a:lnTo>
                <a:lnTo>
                  <a:pt x="5506" y="1778"/>
                </a:lnTo>
                <a:lnTo>
                  <a:pt x="5540" y="1812"/>
                </a:lnTo>
                <a:lnTo>
                  <a:pt x="5575" y="1812"/>
                </a:lnTo>
                <a:lnTo>
                  <a:pt x="5681" y="1812"/>
                </a:lnTo>
                <a:lnTo>
                  <a:pt x="5751" y="1812"/>
                </a:lnTo>
                <a:lnTo>
                  <a:pt x="5786" y="1812"/>
                </a:lnTo>
                <a:lnTo>
                  <a:pt x="5926" y="1812"/>
                </a:lnTo>
                <a:lnTo>
                  <a:pt x="5961" y="1812"/>
                </a:lnTo>
                <a:lnTo>
                  <a:pt x="6031" y="1778"/>
                </a:lnTo>
                <a:lnTo>
                  <a:pt x="6067" y="1778"/>
                </a:lnTo>
                <a:lnTo>
                  <a:pt x="6101" y="1778"/>
                </a:lnTo>
                <a:lnTo>
                  <a:pt x="6137" y="1778"/>
                </a:lnTo>
                <a:lnTo>
                  <a:pt x="6172" y="1743"/>
                </a:lnTo>
                <a:lnTo>
                  <a:pt x="6277" y="1708"/>
                </a:lnTo>
                <a:lnTo>
                  <a:pt x="6312" y="1674"/>
                </a:lnTo>
                <a:lnTo>
                  <a:pt x="6453" y="1604"/>
                </a:lnTo>
                <a:lnTo>
                  <a:pt x="6558" y="1535"/>
                </a:lnTo>
                <a:lnTo>
                  <a:pt x="6628" y="1498"/>
                </a:lnTo>
                <a:lnTo>
                  <a:pt x="6663" y="1464"/>
                </a:lnTo>
                <a:lnTo>
                  <a:pt x="6663" y="1430"/>
                </a:lnTo>
                <a:lnTo>
                  <a:pt x="6628" y="1430"/>
                </a:lnTo>
                <a:lnTo>
                  <a:pt x="6592" y="1395"/>
                </a:lnTo>
                <a:lnTo>
                  <a:pt x="6487" y="1360"/>
                </a:lnTo>
                <a:lnTo>
                  <a:pt x="6417" y="1325"/>
                </a:lnTo>
                <a:lnTo>
                  <a:pt x="6383" y="1290"/>
                </a:lnTo>
                <a:lnTo>
                  <a:pt x="6347" y="1290"/>
                </a:lnTo>
                <a:lnTo>
                  <a:pt x="6277" y="1221"/>
                </a:lnTo>
                <a:lnTo>
                  <a:pt x="6312" y="1221"/>
                </a:lnTo>
                <a:lnTo>
                  <a:pt x="6347" y="1221"/>
                </a:lnTo>
                <a:lnTo>
                  <a:pt x="6453" y="1221"/>
                </a:lnTo>
                <a:lnTo>
                  <a:pt x="6487" y="1221"/>
                </a:lnTo>
                <a:lnTo>
                  <a:pt x="6523" y="1256"/>
                </a:lnTo>
                <a:lnTo>
                  <a:pt x="6523" y="1290"/>
                </a:lnTo>
                <a:lnTo>
                  <a:pt x="6558" y="1290"/>
                </a:lnTo>
                <a:lnTo>
                  <a:pt x="6628" y="1256"/>
                </a:lnTo>
                <a:lnTo>
                  <a:pt x="6663" y="1221"/>
                </a:lnTo>
                <a:lnTo>
                  <a:pt x="6698" y="1151"/>
                </a:lnTo>
                <a:lnTo>
                  <a:pt x="6698" y="1081"/>
                </a:lnTo>
                <a:lnTo>
                  <a:pt x="6628" y="1081"/>
                </a:lnTo>
                <a:lnTo>
                  <a:pt x="6592" y="1046"/>
                </a:lnTo>
                <a:lnTo>
                  <a:pt x="6523" y="1046"/>
                </a:lnTo>
                <a:lnTo>
                  <a:pt x="6453" y="1046"/>
                </a:lnTo>
                <a:lnTo>
                  <a:pt x="6453" y="1081"/>
                </a:lnTo>
                <a:lnTo>
                  <a:pt x="6347" y="1081"/>
                </a:lnTo>
                <a:lnTo>
                  <a:pt x="6312" y="1081"/>
                </a:lnTo>
                <a:lnTo>
                  <a:pt x="6312" y="1046"/>
                </a:lnTo>
                <a:lnTo>
                  <a:pt x="6312" y="1011"/>
                </a:lnTo>
                <a:lnTo>
                  <a:pt x="6347" y="1011"/>
                </a:lnTo>
                <a:lnTo>
                  <a:pt x="6383" y="977"/>
                </a:lnTo>
                <a:lnTo>
                  <a:pt x="6523" y="907"/>
                </a:lnTo>
                <a:lnTo>
                  <a:pt x="6523" y="663"/>
                </a:lnTo>
                <a:lnTo>
                  <a:pt x="6487" y="628"/>
                </a:lnTo>
                <a:lnTo>
                  <a:pt x="6487" y="593"/>
                </a:lnTo>
                <a:lnTo>
                  <a:pt x="6453" y="628"/>
                </a:lnTo>
                <a:lnTo>
                  <a:pt x="6417" y="628"/>
                </a:lnTo>
                <a:lnTo>
                  <a:pt x="6383" y="663"/>
                </a:lnTo>
                <a:lnTo>
                  <a:pt x="6347" y="663"/>
                </a:lnTo>
                <a:lnTo>
                  <a:pt x="6312" y="663"/>
                </a:lnTo>
                <a:lnTo>
                  <a:pt x="6312" y="628"/>
                </a:lnTo>
                <a:lnTo>
                  <a:pt x="6312" y="593"/>
                </a:lnTo>
                <a:lnTo>
                  <a:pt x="6312" y="558"/>
                </a:lnTo>
                <a:lnTo>
                  <a:pt x="6277" y="558"/>
                </a:lnTo>
                <a:lnTo>
                  <a:pt x="6241" y="524"/>
                </a:lnTo>
                <a:lnTo>
                  <a:pt x="6172" y="558"/>
                </a:lnTo>
                <a:lnTo>
                  <a:pt x="6137" y="593"/>
                </a:lnTo>
                <a:lnTo>
                  <a:pt x="6101" y="558"/>
                </a:lnTo>
                <a:lnTo>
                  <a:pt x="6067" y="524"/>
                </a:lnTo>
                <a:lnTo>
                  <a:pt x="6031" y="488"/>
                </a:lnTo>
                <a:lnTo>
                  <a:pt x="6031" y="524"/>
                </a:lnTo>
                <a:lnTo>
                  <a:pt x="5997" y="558"/>
                </a:lnTo>
                <a:lnTo>
                  <a:pt x="5961" y="558"/>
                </a:lnTo>
                <a:lnTo>
                  <a:pt x="5961" y="488"/>
                </a:lnTo>
                <a:lnTo>
                  <a:pt x="5997" y="454"/>
                </a:lnTo>
                <a:lnTo>
                  <a:pt x="6067" y="384"/>
                </a:lnTo>
                <a:lnTo>
                  <a:pt x="6101" y="315"/>
                </a:lnTo>
                <a:lnTo>
                  <a:pt x="6172" y="244"/>
                </a:lnTo>
                <a:lnTo>
                  <a:pt x="6207" y="211"/>
                </a:lnTo>
                <a:lnTo>
                  <a:pt x="6277" y="175"/>
                </a:lnTo>
                <a:lnTo>
                  <a:pt x="6347" y="140"/>
                </a:lnTo>
                <a:lnTo>
                  <a:pt x="6417" y="70"/>
                </a:lnTo>
                <a:lnTo>
                  <a:pt x="6487" y="0"/>
                </a:lnTo>
                <a:lnTo>
                  <a:pt x="6417" y="36"/>
                </a:lnTo>
                <a:lnTo>
                  <a:pt x="6383" y="70"/>
                </a:lnTo>
                <a:lnTo>
                  <a:pt x="6277" y="104"/>
                </a:lnTo>
                <a:lnTo>
                  <a:pt x="6172" y="140"/>
                </a:lnTo>
                <a:lnTo>
                  <a:pt x="6137" y="175"/>
                </a:lnTo>
                <a:lnTo>
                  <a:pt x="5961" y="315"/>
                </a:lnTo>
                <a:lnTo>
                  <a:pt x="5890" y="384"/>
                </a:lnTo>
                <a:lnTo>
                  <a:pt x="5857" y="384"/>
                </a:lnTo>
                <a:lnTo>
                  <a:pt x="5821" y="418"/>
                </a:lnTo>
                <a:lnTo>
                  <a:pt x="5786" y="454"/>
                </a:lnTo>
                <a:lnTo>
                  <a:pt x="5751" y="524"/>
                </a:lnTo>
                <a:lnTo>
                  <a:pt x="5751" y="663"/>
                </a:lnTo>
                <a:lnTo>
                  <a:pt x="5716" y="733"/>
                </a:lnTo>
                <a:lnTo>
                  <a:pt x="5716" y="767"/>
                </a:lnTo>
                <a:lnTo>
                  <a:pt x="5716" y="801"/>
                </a:lnTo>
                <a:lnTo>
                  <a:pt x="5646" y="941"/>
                </a:lnTo>
                <a:lnTo>
                  <a:pt x="5611" y="941"/>
                </a:lnTo>
                <a:lnTo>
                  <a:pt x="5575" y="907"/>
                </a:lnTo>
                <a:lnTo>
                  <a:pt x="5575" y="838"/>
                </a:lnTo>
                <a:lnTo>
                  <a:pt x="5611" y="801"/>
                </a:lnTo>
                <a:lnTo>
                  <a:pt x="5611" y="767"/>
                </a:lnTo>
                <a:lnTo>
                  <a:pt x="5611" y="733"/>
                </a:lnTo>
                <a:lnTo>
                  <a:pt x="5611" y="697"/>
                </a:lnTo>
                <a:lnTo>
                  <a:pt x="5575" y="663"/>
                </a:lnTo>
                <a:lnTo>
                  <a:pt x="5540" y="697"/>
                </a:lnTo>
                <a:lnTo>
                  <a:pt x="5506" y="733"/>
                </a:lnTo>
                <a:lnTo>
                  <a:pt x="5436" y="767"/>
                </a:lnTo>
                <a:lnTo>
                  <a:pt x="5400" y="801"/>
                </a:lnTo>
                <a:lnTo>
                  <a:pt x="5400" y="838"/>
                </a:lnTo>
                <a:lnTo>
                  <a:pt x="5400" y="872"/>
                </a:lnTo>
                <a:lnTo>
                  <a:pt x="5436" y="907"/>
                </a:lnTo>
                <a:lnTo>
                  <a:pt x="5436" y="941"/>
                </a:lnTo>
                <a:lnTo>
                  <a:pt x="5436" y="977"/>
                </a:lnTo>
                <a:lnTo>
                  <a:pt x="5400" y="977"/>
                </a:lnTo>
                <a:lnTo>
                  <a:pt x="5365" y="1011"/>
                </a:lnTo>
                <a:lnTo>
                  <a:pt x="5330" y="977"/>
                </a:lnTo>
                <a:lnTo>
                  <a:pt x="5330" y="941"/>
                </a:lnTo>
                <a:lnTo>
                  <a:pt x="5296" y="941"/>
                </a:lnTo>
                <a:lnTo>
                  <a:pt x="5225" y="941"/>
                </a:lnTo>
                <a:lnTo>
                  <a:pt x="5156" y="941"/>
                </a:lnTo>
                <a:lnTo>
                  <a:pt x="5156" y="977"/>
                </a:lnTo>
                <a:lnTo>
                  <a:pt x="5085" y="977"/>
                </a:lnTo>
                <a:lnTo>
                  <a:pt x="5050" y="977"/>
                </a:lnTo>
                <a:lnTo>
                  <a:pt x="4980" y="1011"/>
                </a:lnTo>
                <a:lnTo>
                  <a:pt x="4945" y="1011"/>
                </a:lnTo>
                <a:lnTo>
                  <a:pt x="4909" y="1046"/>
                </a:lnTo>
                <a:lnTo>
                  <a:pt x="4874" y="1081"/>
                </a:lnTo>
                <a:lnTo>
                  <a:pt x="4874" y="1115"/>
                </a:lnTo>
                <a:lnTo>
                  <a:pt x="4874" y="1151"/>
                </a:lnTo>
                <a:lnTo>
                  <a:pt x="4839" y="1151"/>
                </a:lnTo>
                <a:lnTo>
                  <a:pt x="4735" y="1115"/>
                </a:lnTo>
                <a:lnTo>
                  <a:pt x="4664" y="1115"/>
                </a:lnTo>
                <a:lnTo>
                  <a:pt x="4595" y="1115"/>
                </a:lnTo>
                <a:lnTo>
                  <a:pt x="4558" y="1115"/>
                </a:lnTo>
                <a:lnTo>
                  <a:pt x="4523" y="1151"/>
                </a:lnTo>
                <a:lnTo>
                  <a:pt x="4523" y="1185"/>
                </a:lnTo>
                <a:lnTo>
                  <a:pt x="4488" y="1221"/>
                </a:lnTo>
                <a:lnTo>
                  <a:pt x="4453" y="1221"/>
                </a:lnTo>
                <a:lnTo>
                  <a:pt x="4419" y="1221"/>
                </a:lnTo>
                <a:lnTo>
                  <a:pt x="4312" y="1221"/>
                </a:lnTo>
                <a:lnTo>
                  <a:pt x="4279" y="1221"/>
                </a:lnTo>
                <a:lnTo>
                  <a:pt x="4138" y="1256"/>
                </a:lnTo>
                <a:lnTo>
                  <a:pt x="4068" y="1256"/>
                </a:lnTo>
                <a:lnTo>
                  <a:pt x="4033" y="1256"/>
                </a:lnTo>
                <a:lnTo>
                  <a:pt x="3962" y="1256"/>
                </a:lnTo>
                <a:lnTo>
                  <a:pt x="3857" y="1256"/>
                </a:lnTo>
                <a:lnTo>
                  <a:pt x="3857" y="129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C00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42" name="Freeform 70"/>
          <p:cNvSpPr>
            <a:spLocks noChangeArrowheads="1"/>
          </p:cNvSpPr>
          <p:nvPr/>
        </p:nvSpPr>
        <p:spPr bwMode="auto">
          <a:xfrm>
            <a:off x="2241550" y="1341438"/>
            <a:ext cx="1011238" cy="1481137"/>
          </a:xfrm>
          <a:custGeom>
            <a:avLst/>
            <a:gdLst>
              <a:gd name="T0" fmla="*/ 1999 w 2807"/>
              <a:gd name="T1" fmla="*/ 2301 h 4113"/>
              <a:gd name="T2" fmla="*/ 2068 w 2807"/>
              <a:gd name="T3" fmla="*/ 2579 h 4113"/>
              <a:gd name="T4" fmla="*/ 1893 w 2807"/>
              <a:gd name="T5" fmla="*/ 2579 h 4113"/>
              <a:gd name="T6" fmla="*/ 1648 w 2807"/>
              <a:gd name="T7" fmla="*/ 2718 h 4113"/>
              <a:gd name="T8" fmla="*/ 1718 w 2807"/>
              <a:gd name="T9" fmla="*/ 2788 h 4113"/>
              <a:gd name="T10" fmla="*/ 1999 w 2807"/>
              <a:gd name="T11" fmla="*/ 2752 h 4113"/>
              <a:gd name="T12" fmla="*/ 1929 w 2807"/>
              <a:gd name="T13" fmla="*/ 2892 h 4113"/>
              <a:gd name="T14" fmla="*/ 1858 w 2807"/>
              <a:gd name="T15" fmla="*/ 2998 h 4113"/>
              <a:gd name="T16" fmla="*/ 1683 w 2807"/>
              <a:gd name="T17" fmla="*/ 3066 h 4113"/>
              <a:gd name="T18" fmla="*/ 1823 w 2807"/>
              <a:gd name="T19" fmla="*/ 3275 h 4113"/>
              <a:gd name="T20" fmla="*/ 1929 w 2807"/>
              <a:gd name="T21" fmla="*/ 3171 h 4113"/>
              <a:gd name="T22" fmla="*/ 1929 w 2807"/>
              <a:gd name="T23" fmla="*/ 3275 h 4113"/>
              <a:gd name="T24" fmla="*/ 2033 w 2807"/>
              <a:gd name="T25" fmla="*/ 3380 h 4113"/>
              <a:gd name="T26" fmla="*/ 2103 w 2807"/>
              <a:gd name="T27" fmla="*/ 3449 h 4113"/>
              <a:gd name="T28" fmla="*/ 2279 w 2807"/>
              <a:gd name="T29" fmla="*/ 3555 h 4113"/>
              <a:gd name="T30" fmla="*/ 2350 w 2807"/>
              <a:gd name="T31" fmla="*/ 3695 h 4113"/>
              <a:gd name="T32" fmla="*/ 2208 w 2807"/>
              <a:gd name="T33" fmla="*/ 3833 h 4113"/>
              <a:gd name="T34" fmla="*/ 1929 w 2807"/>
              <a:gd name="T35" fmla="*/ 3763 h 4113"/>
              <a:gd name="T36" fmla="*/ 1718 w 2807"/>
              <a:gd name="T37" fmla="*/ 3763 h 4113"/>
              <a:gd name="T38" fmla="*/ 1578 w 2807"/>
              <a:gd name="T39" fmla="*/ 3695 h 4113"/>
              <a:gd name="T40" fmla="*/ 1507 w 2807"/>
              <a:gd name="T41" fmla="*/ 3658 h 4113"/>
              <a:gd name="T42" fmla="*/ 1473 w 2807"/>
              <a:gd name="T43" fmla="*/ 3589 h 4113"/>
              <a:gd name="T44" fmla="*/ 1298 w 2807"/>
              <a:gd name="T45" fmla="*/ 3763 h 4113"/>
              <a:gd name="T46" fmla="*/ 1157 w 2807"/>
              <a:gd name="T47" fmla="*/ 3868 h 4113"/>
              <a:gd name="T48" fmla="*/ 805 w 2807"/>
              <a:gd name="T49" fmla="*/ 3763 h 4113"/>
              <a:gd name="T50" fmla="*/ 455 w 2807"/>
              <a:gd name="T51" fmla="*/ 3972 h 4113"/>
              <a:gd name="T52" fmla="*/ 280 w 2807"/>
              <a:gd name="T53" fmla="*/ 4112 h 4113"/>
              <a:gd name="T54" fmla="*/ 314 w 2807"/>
              <a:gd name="T55" fmla="*/ 3938 h 4113"/>
              <a:gd name="T56" fmla="*/ 525 w 2807"/>
              <a:gd name="T57" fmla="*/ 3763 h 4113"/>
              <a:gd name="T58" fmla="*/ 596 w 2807"/>
              <a:gd name="T59" fmla="*/ 3484 h 4113"/>
              <a:gd name="T60" fmla="*/ 455 w 2807"/>
              <a:gd name="T61" fmla="*/ 3275 h 4113"/>
              <a:gd name="T62" fmla="*/ 350 w 2807"/>
              <a:gd name="T63" fmla="*/ 2822 h 4113"/>
              <a:gd name="T64" fmla="*/ 0 w 2807"/>
              <a:gd name="T65" fmla="*/ 2752 h 4113"/>
              <a:gd name="T66" fmla="*/ 211 w 2807"/>
              <a:gd name="T67" fmla="*/ 2301 h 4113"/>
              <a:gd name="T68" fmla="*/ 211 w 2807"/>
              <a:gd name="T69" fmla="*/ 2125 h 4113"/>
              <a:gd name="T70" fmla="*/ 490 w 2807"/>
              <a:gd name="T71" fmla="*/ 1951 h 4113"/>
              <a:gd name="T72" fmla="*/ 701 w 2807"/>
              <a:gd name="T73" fmla="*/ 1812 h 4113"/>
              <a:gd name="T74" fmla="*/ 772 w 2807"/>
              <a:gd name="T75" fmla="*/ 1637 h 4113"/>
              <a:gd name="T76" fmla="*/ 735 w 2807"/>
              <a:gd name="T77" fmla="*/ 1359 h 4113"/>
              <a:gd name="T78" fmla="*/ 805 w 2807"/>
              <a:gd name="T79" fmla="*/ 1114 h 4113"/>
              <a:gd name="T80" fmla="*/ 875 w 2807"/>
              <a:gd name="T81" fmla="*/ 976 h 4113"/>
              <a:gd name="T82" fmla="*/ 875 w 2807"/>
              <a:gd name="T83" fmla="*/ 836 h 4113"/>
              <a:gd name="T84" fmla="*/ 912 w 2807"/>
              <a:gd name="T85" fmla="*/ 626 h 4113"/>
              <a:gd name="T86" fmla="*/ 1298 w 2807"/>
              <a:gd name="T87" fmla="*/ 313 h 4113"/>
              <a:gd name="T88" fmla="*/ 1507 w 2807"/>
              <a:gd name="T89" fmla="*/ 209 h 4113"/>
              <a:gd name="T90" fmla="*/ 1963 w 2807"/>
              <a:gd name="T91" fmla="*/ 69 h 4113"/>
              <a:gd name="T92" fmla="*/ 2490 w 2807"/>
              <a:gd name="T93" fmla="*/ 34 h 4113"/>
              <a:gd name="T94" fmla="*/ 2769 w 2807"/>
              <a:gd name="T95" fmla="*/ 104 h 4113"/>
              <a:gd name="T96" fmla="*/ 2734 w 2807"/>
              <a:gd name="T97" fmla="*/ 243 h 4113"/>
              <a:gd name="T98" fmla="*/ 2630 w 2807"/>
              <a:gd name="T99" fmla="*/ 558 h 4113"/>
              <a:gd name="T100" fmla="*/ 2524 w 2807"/>
              <a:gd name="T101" fmla="*/ 836 h 4113"/>
              <a:gd name="T102" fmla="*/ 2454 w 2807"/>
              <a:gd name="T103" fmla="*/ 1220 h 4113"/>
              <a:gd name="T104" fmla="*/ 2384 w 2807"/>
              <a:gd name="T105" fmla="*/ 1498 h 4113"/>
              <a:gd name="T106" fmla="*/ 2419 w 2807"/>
              <a:gd name="T107" fmla="*/ 1951 h 4113"/>
              <a:gd name="T108" fmla="*/ 2314 w 2807"/>
              <a:gd name="T109" fmla="*/ 2125 h 4113"/>
              <a:gd name="T110" fmla="*/ 2139 w 2807"/>
              <a:gd name="T111" fmla="*/ 2301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07" h="4113">
                <a:moveTo>
                  <a:pt x="2139" y="2301"/>
                </a:moveTo>
                <a:lnTo>
                  <a:pt x="2103" y="2264"/>
                </a:lnTo>
                <a:lnTo>
                  <a:pt x="2033" y="2264"/>
                </a:lnTo>
                <a:lnTo>
                  <a:pt x="1999" y="2230"/>
                </a:lnTo>
                <a:lnTo>
                  <a:pt x="1999" y="2301"/>
                </a:lnTo>
                <a:lnTo>
                  <a:pt x="1999" y="2369"/>
                </a:lnTo>
                <a:lnTo>
                  <a:pt x="2033" y="2404"/>
                </a:lnTo>
                <a:lnTo>
                  <a:pt x="2068" y="2439"/>
                </a:lnTo>
                <a:lnTo>
                  <a:pt x="2068" y="2509"/>
                </a:lnTo>
                <a:lnTo>
                  <a:pt x="2068" y="2579"/>
                </a:lnTo>
                <a:lnTo>
                  <a:pt x="2033" y="2648"/>
                </a:lnTo>
                <a:lnTo>
                  <a:pt x="1999" y="2614"/>
                </a:lnTo>
                <a:lnTo>
                  <a:pt x="1963" y="2579"/>
                </a:lnTo>
                <a:lnTo>
                  <a:pt x="1929" y="2579"/>
                </a:lnTo>
                <a:lnTo>
                  <a:pt x="1893" y="2579"/>
                </a:lnTo>
                <a:lnTo>
                  <a:pt x="1858" y="2579"/>
                </a:lnTo>
                <a:lnTo>
                  <a:pt x="1789" y="2579"/>
                </a:lnTo>
                <a:lnTo>
                  <a:pt x="1752" y="2614"/>
                </a:lnTo>
                <a:lnTo>
                  <a:pt x="1718" y="2648"/>
                </a:lnTo>
                <a:lnTo>
                  <a:pt x="1648" y="2718"/>
                </a:lnTo>
                <a:lnTo>
                  <a:pt x="1613" y="2788"/>
                </a:lnTo>
                <a:lnTo>
                  <a:pt x="1648" y="2788"/>
                </a:lnTo>
                <a:lnTo>
                  <a:pt x="1648" y="2822"/>
                </a:lnTo>
                <a:lnTo>
                  <a:pt x="1683" y="2788"/>
                </a:lnTo>
                <a:lnTo>
                  <a:pt x="1718" y="2788"/>
                </a:lnTo>
                <a:lnTo>
                  <a:pt x="1789" y="2752"/>
                </a:lnTo>
                <a:lnTo>
                  <a:pt x="1858" y="2752"/>
                </a:lnTo>
                <a:lnTo>
                  <a:pt x="1893" y="2752"/>
                </a:lnTo>
                <a:lnTo>
                  <a:pt x="1963" y="2752"/>
                </a:lnTo>
                <a:lnTo>
                  <a:pt x="1999" y="2752"/>
                </a:lnTo>
                <a:lnTo>
                  <a:pt x="1999" y="2788"/>
                </a:lnTo>
                <a:lnTo>
                  <a:pt x="1999" y="2822"/>
                </a:lnTo>
                <a:lnTo>
                  <a:pt x="1999" y="2858"/>
                </a:lnTo>
                <a:lnTo>
                  <a:pt x="1963" y="2858"/>
                </a:lnTo>
                <a:lnTo>
                  <a:pt x="1929" y="2892"/>
                </a:lnTo>
                <a:lnTo>
                  <a:pt x="1858" y="2927"/>
                </a:lnTo>
                <a:lnTo>
                  <a:pt x="1823" y="2927"/>
                </a:lnTo>
                <a:lnTo>
                  <a:pt x="1823" y="2961"/>
                </a:lnTo>
                <a:lnTo>
                  <a:pt x="1858" y="2961"/>
                </a:lnTo>
                <a:lnTo>
                  <a:pt x="1858" y="2998"/>
                </a:lnTo>
                <a:lnTo>
                  <a:pt x="1823" y="2998"/>
                </a:lnTo>
                <a:lnTo>
                  <a:pt x="1823" y="3032"/>
                </a:lnTo>
                <a:lnTo>
                  <a:pt x="1789" y="3032"/>
                </a:lnTo>
                <a:lnTo>
                  <a:pt x="1789" y="3066"/>
                </a:lnTo>
                <a:lnTo>
                  <a:pt x="1683" y="3066"/>
                </a:lnTo>
                <a:lnTo>
                  <a:pt x="1683" y="3101"/>
                </a:lnTo>
                <a:lnTo>
                  <a:pt x="1718" y="3136"/>
                </a:lnTo>
                <a:lnTo>
                  <a:pt x="1752" y="3206"/>
                </a:lnTo>
                <a:lnTo>
                  <a:pt x="1789" y="3240"/>
                </a:lnTo>
                <a:lnTo>
                  <a:pt x="1823" y="3275"/>
                </a:lnTo>
                <a:lnTo>
                  <a:pt x="1858" y="3240"/>
                </a:lnTo>
                <a:lnTo>
                  <a:pt x="1893" y="3275"/>
                </a:lnTo>
                <a:lnTo>
                  <a:pt x="1893" y="3240"/>
                </a:lnTo>
                <a:lnTo>
                  <a:pt x="1893" y="3206"/>
                </a:lnTo>
                <a:lnTo>
                  <a:pt x="1929" y="3171"/>
                </a:lnTo>
                <a:lnTo>
                  <a:pt x="1929" y="3206"/>
                </a:lnTo>
                <a:lnTo>
                  <a:pt x="1963" y="3206"/>
                </a:lnTo>
                <a:lnTo>
                  <a:pt x="1963" y="3240"/>
                </a:lnTo>
                <a:lnTo>
                  <a:pt x="1929" y="3240"/>
                </a:lnTo>
                <a:lnTo>
                  <a:pt x="1929" y="3275"/>
                </a:lnTo>
                <a:lnTo>
                  <a:pt x="1929" y="3311"/>
                </a:lnTo>
                <a:lnTo>
                  <a:pt x="1963" y="3311"/>
                </a:lnTo>
                <a:lnTo>
                  <a:pt x="1963" y="3380"/>
                </a:lnTo>
                <a:lnTo>
                  <a:pt x="1999" y="3380"/>
                </a:lnTo>
                <a:lnTo>
                  <a:pt x="2033" y="3380"/>
                </a:lnTo>
                <a:lnTo>
                  <a:pt x="2068" y="3345"/>
                </a:lnTo>
                <a:lnTo>
                  <a:pt x="2068" y="3380"/>
                </a:lnTo>
                <a:lnTo>
                  <a:pt x="2103" y="3380"/>
                </a:lnTo>
                <a:lnTo>
                  <a:pt x="2103" y="3415"/>
                </a:lnTo>
                <a:lnTo>
                  <a:pt x="2103" y="3449"/>
                </a:lnTo>
                <a:lnTo>
                  <a:pt x="2139" y="3484"/>
                </a:lnTo>
                <a:lnTo>
                  <a:pt x="2174" y="3484"/>
                </a:lnTo>
                <a:lnTo>
                  <a:pt x="2208" y="3519"/>
                </a:lnTo>
                <a:lnTo>
                  <a:pt x="2244" y="3519"/>
                </a:lnTo>
                <a:lnTo>
                  <a:pt x="2279" y="3555"/>
                </a:lnTo>
                <a:lnTo>
                  <a:pt x="2314" y="3555"/>
                </a:lnTo>
                <a:lnTo>
                  <a:pt x="2314" y="3589"/>
                </a:lnTo>
                <a:lnTo>
                  <a:pt x="2314" y="3624"/>
                </a:lnTo>
                <a:lnTo>
                  <a:pt x="2314" y="3658"/>
                </a:lnTo>
                <a:lnTo>
                  <a:pt x="2350" y="3695"/>
                </a:lnTo>
                <a:lnTo>
                  <a:pt x="2314" y="3729"/>
                </a:lnTo>
                <a:lnTo>
                  <a:pt x="2279" y="3763"/>
                </a:lnTo>
                <a:lnTo>
                  <a:pt x="2279" y="3799"/>
                </a:lnTo>
                <a:lnTo>
                  <a:pt x="2244" y="3833"/>
                </a:lnTo>
                <a:lnTo>
                  <a:pt x="2208" y="3833"/>
                </a:lnTo>
                <a:lnTo>
                  <a:pt x="2103" y="3763"/>
                </a:lnTo>
                <a:lnTo>
                  <a:pt x="2033" y="3763"/>
                </a:lnTo>
                <a:lnTo>
                  <a:pt x="1999" y="3729"/>
                </a:lnTo>
                <a:lnTo>
                  <a:pt x="1963" y="3763"/>
                </a:lnTo>
                <a:lnTo>
                  <a:pt x="1929" y="3763"/>
                </a:lnTo>
                <a:lnTo>
                  <a:pt x="1858" y="3763"/>
                </a:lnTo>
                <a:lnTo>
                  <a:pt x="1789" y="3729"/>
                </a:lnTo>
                <a:lnTo>
                  <a:pt x="1752" y="3729"/>
                </a:lnTo>
                <a:lnTo>
                  <a:pt x="1718" y="3729"/>
                </a:lnTo>
                <a:lnTo>
                  <a:pt x="1718" y="3763"/>
                </a:lnTo>
                <a:lnTo>
                  <a:pt x="1683" y="3799"/>
                </a:lnTo>
                <a:lnTo>
                  <a:pt x="1648" y="3763"/>
                </a:lnTo>
                <a:lnTo>
                  <a:pt x="1613" y="3763"/>
                </a:lnTo>
                <a:lnTo>
                  <a:pt x="1578" y="3729"/>
                </a:lnTo>
                <a:lnTo>
                  <a:pt x="1578" y="3695"/>
                </a:lnTo>
                <a:lnTo>
                  <a:pt x="1542" y="3729"/>
                </a:lnTo>
                <a:lnTo>
                  <a:pt x="1507" y="3729"/>
                </a:lnTo>
                <a:lnTo>
                  <a:pt x="1473" y="3729"/>
                </a:lnTo>
                <a:lnTo>
                  <a:pt x="1437" y="3729"/>
                </a:lnTo>
                <a:lnTo>
                  <a:pt x="1507" y="3658"/>
                </a:lnTo>
                <a:lnTo>
                  <a:pt x="1542" y="3658"/>
                </a:lnTo>
                <a:lnTo>
                  <a:pt x="1542" y="3624"/>
                </a:lnTo>
                <a:lnTo>
                  <a:pt x="1542" y="3589"/>
                </a:lnTo>
                <a:lnTo>
                  <a:pt x="1507" y="3589"/>
                </a:lnTo>
                <a:lnTo>
                  <a:pt x="1473" y="3589"/>
                </a:lnTo>
                <a:lnTo>
                  <a:pt x="1437" y="3624"/>
                </a:lnTo>
                <a:lnTo>
                  <a:pt x="1402" y="3624"/>
                </a:lnTo>
                <a:lnTo>
                  <a:pt x="1367" y="3658"/>
                </a:lnTo>
                <a:lnTo>
                  <a:pt x="1332" y="3729"/>
                </a:lnTo>
                <a:lnTo>
                  <a:pt x="1298" y="3763"/>
                </a:lnTo>
                <a:lnTo>
                  <a:pt x="1298" y="3799"/>
                </a:lnTo>
                <a:lnTo>
                  <a:pt x="1262" y="3833"/>
                </a:lnTo>
                <a:lnTo>
                  <a:pt x="1228" y="3868"/>
                </a:lnTo>
                <a:lnTo>
                  <a:pt x="1191" y="3868"/>
                </a:lnTo>
                <a:lnTo>
                  <a:pt x="1157" y="3868"/>
                </a:lnTo>
                <a:lnTo>
                  <a:pt x="1087" y="3868"/>
                </a:lnTo>
                <a:lnTo>
                  <a:pt x="1017" y="3833"/>
                </a:lnTo>
                <a:lnTo>
                  <a:pt x="912" y="3799"/>
                </a:lnTo>
                <a:lnTo>
                  <a:pt x="841" y="3763"/>
                </a:lnTo>
                <a:lnTo>
                  <a:pt x="805" y="3763"/>
                </a:lnTo>
                <a:lnTo>
                  <a:pt x="735" y="3763"/>
                </a:lnTo>
                <a:lnTo>
                  <a:pt x="666" y="3833"/>
                </a:lnTo>
                <a:lnTo>
                  <a:pt x="596" y="3868"/>
                </a:lnTo>
                <a:lnTo>
                  <a:pt x="525" y="3903"/>
                </a:lnTo>
                <a:lnTo>
                  <a:pt x="455" y="3972"/>
                </a:lnTo>
                <a:lnTo>
                  <a:pt x="420" y="4008"/>
                </a:lnTo>
                <a:lnTo>
                  <a:pt x="385" y="4042"/>
                </a:lnTo>
                <a:lnTo>
                  <a:pt x="350" y="4078"/>
                </a:lnTo>
                <a:lnTo>
                  <a:pt x="350" y="4112"/>
                </a:lnTo>
                <a:lnTo>
                  <a:pt x="280" y="4112"/>
                </a:lnTo>
                <a:lnTo>
                  <a:pt x="245" y="4112"/>
                </a:lnTo>
                <a:lnTo>
                  <a:pt x="280" y="4078"/>
                </a:lnTo>
                <a:lnTo>
                  <a:pt x="280" y="4008"/>
                </a:lnTo>
                <a:lnTo>
                  <a:pt x="314" y="3972"/>
                </a:lnTo>
                <a:lnTo>
                  <a:pt x="314" y="3938"/>
                </a:lnTo>
                <a:lnTo>
                  <a:pt x="350" y="3833"/>
                </a:lnTo>
                <a:lnTo>
                  <a:pt x="385" y="3799"/>
                </a:lnTo>
                <a:lnTo>
                  <a:pt x="420" y="3799"/>
                </a:lnTo>
                <a:lnTo>
                  <a:pt x="490" y="3799"/>
                </a:lnTo>
                <a:lnTo>
                  <a:pt x="525" y="3763"/>
                </a:lnTo>
                <a:lnTo>
                  <a:pt x="561" y="3729"/>
                </a:lnTo>
                <a:lnTo>
                  <a:pt x="561" y="3695"/>
                </a:lnTo>
                <a:lnTo>
                  <a:pt x="561" y="3589"/>
                </a:lnTo>
                <a:lnTo>
                  <a:pt x="561" y="3555"/>
                </a:lnTo>
                <a:lnTo>
                  <a:pt x="596" y="3484"/>
                </a:lnTo>
                <a:lnTo>
                  <a:pt x="561" y="3415"/>
                </a:lnTo>
                <a:lnTo>
                  <a:pt x="525" y="3345"/>
                </a:lnTo>
                <a:lnTo>
                  <a:pt x="525" y="3311"/>
                </a:lnTo>
                <a:lnTo>
                  <a:pt x="490" y="3275"/>
                </a:lnTo>
                <a:lnTo>
                  <a:pt x="455" y="3275"/>
                </a:lnTo>
                <a:lnTo>
                  <a:pt x="420" y="3240"/>
                </a:lnTo>
                <a:lnTo>
                  <a:pt x="420" y="3206"/>
                </a:lnTo>
                <a:lnTo>
                  <a:pt x="420" y="2961"/>
                </a:lnTo>
                <a:lnTo>
                  <a:pt x="385" y="2892"/>
                </a:lnTo>
                <a:lnTo>
                  <a:pt x="350" y="2822"/>
                </a:lnTo>
                <a:lnTo>
                  <a:pt x="314" y="2788"/>
                </a:lnTo>
                <a:lnTo>
                  <a:pt x="211" y="2752"/>
                </a:lnTo>
                <a:lnTo>
                  <a:pt x="140" y="2752"/>
                </a:lnTo>
                <a:lnTo>
                  <a:pt x="70" y="2718"/>
                </a:lnTo>
                <a:lnTo>
                  <a:pt x="0" y="2752"/>
                </a:lnTo>
                <a:lnTo>
                  <a:pt x="34" y="2509"/>
                </a:lnTo>
                <a:lnTo>
                  <a:pt x="70" y="2439"/>
                </a:lnTo>
                <a:lnTo>
                  <a:pt x="140" y="2369"/>
                </a:lnTo>
                <a:lnTo>
                  <a:pt x="211" y="2335"/>
                </a:lnTo>
                <a:lnTo>
                  <a:pt x="211" y="2301"/>
                </a:lnTo>
                <a:lnTo>
                  <a:pt x="245" y="2301"/>
                </a:lnTo>
                <a:lnTo>
                  <a:pt x="211" y="2230"/>
                </a:lnTo>
                <a:lnTo>
                  <a:pt x="140" y="2195"/>
                </a:lnTo>
                <a:lnTo>
                  <a:pt x="140" y="2161"/>
                </a:lnTo>
                <a:lnTo>
                  <a:pt x="211" y="2125"/>
                </a:lnTo>
                <a:lnTo>
                  <a:pt x="245" y="2091"/>
                </a:lnTo>
                <a:lnTo>
                  <a:pt x="314" y="2055"/>
                </a:lnTo>
                <a:lnTo>
                  <a:pt x="385" y="2021"/>
                </a:lnTo>
                <a:lnTo>
                  <a:pt x="420" y="1987"/>
                </a:lnTo>
                <a:lnTo>
                  <a:pt x="490" y="1951"/>
                </a:lnTo>
                <a:lnTo>
                  <a:pt x="525" y="1917"/>
                </a:lnTo>
                <a:lnTo>
                  <a:pt x="561" y="1882"/>
                </a:lnTo>
                <a:lnTo>
                  <a:pt x="596" y="1882"/>
                </a:lnTo>
                <a:lnTo>
                  <a:pt x="666" y="1846"/>
                </a:lnTo>
                <a:lnTo>
                  <a:pt x="701" y="1812"/>
                </a:lnTo>
                <a:lnTo>
                  <a:pt x="735" y="1778"/>
                </a:lnTo>
                <a:lnTo>
                  <a:pt x="772" y="1742"/>
                </a:lnTo>
                <a:lnTo>
                  <a:pt x="772" y="1707"/>
                </a:lnTo>
                <a:lnTo>
                  <a:pt x="772" y="1673"/>
                </a:lnTo>
                <a:lnTo>
                  <a:pt x="772" y="1637"/>
                </a:lnTo>
                <a:lnTo>
                  <a:pt x="735" y="1604"/>
                </a:lnTo>
                <a:lnTo>
                  <a:pt x="701" y="1604"/>
                </a:lnTo>
                <a:lnTo>
                  <a:pt x="701" y="1533"/>
                </a:lnTo>
                <a:lnTo>
                  <a:pt x="735" y="1498"/>
                </a:lnTo>
                <a:lnTo>
                  <a:pt x="735" y="1359"/>
                </a:lnTo>
                <a:lnTo>
                  <a:pt x="772" y="1289"/>
                </a:lnTo>
                <a:lnTo>
                  <a:pt x="772" y="1254"/>
                </a:lnTo>
                <a:lnTo>
                  <a:pt x="772" y="1220"/>
                </a:lnTo>
                <a:lnTo>
                  <a:pt x="805" y="1149"/>
                </a:lnTo>
                <a:lnTo>
                  <a:pt x="805" y="1114"/>
                </a:lnTo>
                <a:lnTo>
                  <a:pt x="805" y="1081"/>
                </a:lnTo>
                <a:lnTo>
                  <a:pt x="841" y="1044"/>
                </a:lnTo>
                <a:lnTo>
                  <a:pt x="841" y="1010"/>
                </a:lnTo>
                <a:lnTo>
                  <a:pt x="841" y="976"/>
                </a:lnTo>
                <a:lnTo>
                  <a:pt x="875" y="976"/>
                </a:lnTo>
                <a:lnTo>
                  <a:pt x="912" y="976"/>
                </a:lnTo>
                <a:lnTo>
                  <a:pt x="912" y="940"/>
                </a:lnTo>
                <a:lnTo>
                  <a:pt x="875" y="906"/>
                </a:lnTo>
                <a:lnTo>
                  <a:pt x="875" y="871"/>
                </a:lnTo>
                <a:lnTo>
                  <a:pt x="875" y="836"/>
                </a:lnTo>
                <a:lnTo>
                  <a:pt x="841" y="801"/>
                </a:lnTo>
                <a:lnTo>
                  <a:pt x="841" y="766"/>
                </a:lnTo>
                <a:lnTo>
                  <a:pt x="841" y="731"/>
                </a:lnTo>
                <a:lnTo>
                  <a:pt x="841" y="697"/>
                </a:lnTo>
                <a:lnTo>
                  <a:pt x="912" y="626"/>
                </a:lnTo>
                <a:lnTo>
                  <a:pt x="1017" y="487"/>
                </a:lnTo>
                <a:lnTo>
                  <a:pt x="1051" y="417"/>
                </a:lnTo>
                <a:lnTo>
                  <a:pt x="1087" y="384"/>
                </a:lnTo>
                <a:lnTo>
                  <a:pt x="1157" y="384"/>
                </a:lnTo>
                <a:lnTo>
                  <a:pt x="1298" y="313"/>
                </a:lnTo>
                <a:lnTo>
                  <a:pt x="1332" y="279"/>
                </a:lnTo>
                <a:lnTo>
                  <a:pt x="1402" y="279"/>
                </a:lnTo>
                <a:lnTo>
                  <a:pt x="1437" y="279"/>
                </a:lnTo>
                <a:lnTo>
                  <a:pt x="1473" y="243"/>
                </a:lnTo>
                <a:lnTo>
                  <a:pt x="1507" y="209"/>
                </a:lnTo>
                <a:lnTo>
                  <a:pt x="1578" y="174"/>
                </a:lnTo>
                <a:lnTo>
                  <a:pt x="1683" y="139"/>
                </a:lnTo>
                <a:lnTo>
                  <a:pt x="1752" y="69"/>
                </a:lnTo>
                <a:lnTo>
                  <a:pt x="1858" y="34"/>
                </a:lnTo>
                <a:lnTo>
                  <a:pt x="1963" y="69"/>
                </a:lnTo>
                <a:lnTo>
                  <a:pt x="2033" y="69"/>
                </a:lnTo>
                <a:lnTo>
                  <a:pt x="2103" y="34"/>
                </a:lnTo>
                <a:lnTo>
                  <a:pt x="2139" y="34"/>
                </a:lnTo>
                <a:lnTo>
                  <a:pt x="2384" y="34"/>
                </a:lnTo>
                <a:lnTo>
                  <a:pt x="2490" y="34"/>
                </a:lnTo>
                <a:lnTo>
                  <a:pt x="2594" y="0"/>
                </a:lnTo>
                <a:lnTo>
                  <a:pt x="2734" y="0"/>
                </a:lnTo>
                <a:lnTo>
                  <a:pt x="2734" y="69"/>
                </a:lnTo>
                <a:lnTo>
                  <a:pt x="2734" y="104"/>
                </a:lnTo>
                <a:lnTo>
                  <a:pt x="2769" y="104"/>
                </a:lnTo>
                <a:lnTo>
                  <a:pt x="2806" y="139"/>
                </a:lnTo>
                <a:lnTo>
                  <a:pt x="2769" y="139"/>
                </a:lnTo>
                <a:lnTo>
                  <a:pt x="2769" y="174"/>
                </a:lnTo>
                <a:lnTo>
                  <a:pt x="2769" y="209"/>
                </a:lnTo>
                <a:lnTo>
                  <a:pt x="2734" y="243"/>
                </a:lnTo>
                <a:lnTo>
                  <a:pt x="2734" y="279"/>
                </a:lnTo>
                <a:lnTo>
                  <a:pt x="2701" y="313"/>
                </a:lnTo>
                <a:lnTo>
                  <a:pt x="2701" y="384"/>
                </a:lnTo>
                <a:lnTo>
                  <a:pt x="2630" y="487"/>
                </a:lnTo>
                <a:lnTo>
                  <a:pt x="2630" y="558"/>
                </a:lnTo>
                <a:lnTo>
                  <a:pt x="2594" y="592"/>
                </a:lnTo>
                <a:lnTo>
                  <a:pt x="2594" y="626"/>
                </a:lnTo>
                <a:lnTo>
                  <a:pt x="2559" y="731"/>
                </a:lnTo>
                <a:lnTo>
                  <a:pt x="2559" y="766"/>
                </a:lnTo>
                <a:lnTo>
                  <a:pt x="2524" y="836"/>
                </a:lnTo>
                <a:lnTo>
                  <a:pt x="2524" y="940"/>
                </a:lnTo>
                <a:lnTo>
                  <a:pt x="2490" y="1044"/>
                </a:lnTo>
                <a:lnTo>
                  <a:pt x="2490" y="1081"/>
                </a:lnTo>
                <a:lnTo>
                  <a:pt x="2454" y="1184"/>
                </a:lnTo>
                <a:lnTo>
                  <a:pt x="2454" y="1220"/>
                </a:lnTo>
                <a:lnTo>
                  <a:pt x="2419" y="1289"/>
                </a:lnTo>
                <a:lnTo>
                  <a:pt x="2419" y="1323"/>
                </a:lnTo>
                <a:lnTo>
                  <a:pt x="2419" y="1359"/>
                </a:lnTo>
                <a:lnTo>
                  <a:pt x="2384" y="1394"/>
                </a:lnTo>
                <a:lnTo>
                  <a:pt x="2384" y="1498"/>
                </a:lnTo>
                <a:lnTo>
                  <a:pt x="2384" y="1568"/>
                </a:lnTo>
                <a:lnTo>
                  <a:pt x="2350" y="1707"/>
                </a:lnTo>
                <a:lnTo>
                  <a:pt x="2350" y="1882"/>
                </a:lnTo>
                <a:lnTo>
                  <a:pt x="2384" y="1917"/>
                </a:lnTo>
                <a:lnTo>
                  <a:pt x="2419" y="1951"/>
                </a:lnTo>
                <a:lnTo>
                  <a:pt x="2419" y="1987"/>
                </a:lnTo>
                <a:lnTo>
                  <a:pt x="2419" y="2055"/>
                </a:lnTo>
                <a:lnTo>
                  <a:pt x="2384" y="2091"/>
                </a:lnTo>
                <a:lnTo>
                  <a:pt x="2350" y="2125"/>
                </a:lnTo>
                <a:lnTo>
                  <a:pt x="2314" y="2125"/>
                </a:lnTo>
                <a:lnTo>
                  <a:pt x="2314" y="2161"/>
                </a:lnTo>
                <a:lnTo>
                  <a:pt x="2244" y="2195"/>
                </a:lnTo>
                <a:lnTo>
                  <a:pt x="2208" y="2230"/>
                </a:lnTo>
                <a:lnTo>
                  <a:pt x="2174" y="2264"/>
                </a:lnTo>
                <a:lnTo>
                  <a:pt x="2139" y="230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3" name="Freeform 71"/>
          <p:cNvSpPr>
            <a:spLocks noChangeArrowheads="1"/>
          </p:cNvSpPr>
          <p:nvPr/>
        </p:nvSpPr>
        <p:spPr bwMode="auto">
          <a:xfrm>
            <a:off x="3629025" y="776288"/>
            <a:ext cx="1022350" cy="652462"/>
          </a:xfrm>
          <a:custGeom>
            <a:avLst/>
            <a:gdLst>
              <a:gd name="T0" fmla="*/ 34 w 2841"/>
              <a:gd name="T1" fmla="*/ 1325 h 1813"/>
              <a:gd name="T2" fmla="*/ 104 w 2841"/>
              <a:gd name="T3" fmla="*/ 1395 h 1813"/>
              <a:gd name="T4" fmla="*/ 211 w 2841"/>
              <a:gd name="T5" fmla="*/ 1395 h 1813"/>
              <a:gd name="T6" fmla="*/ 281 w 2841"/>
              <a:gd name="T7" fmla="*/ 1360 h 1813"/>
              <a:gd name="T8" fmla="*/ 526 w 2841"/>
              <a:gd name="T9" fmla="*/ 1360 h 1813"/>
              <a:gd name="T10" fmla="*/ 772 w 2841"/>
              <a:gd name="T11" fmla="*/ 1221 h 1813"/>
              <a:gd name="T12" fmla="*/ 1017 w 2841"/>
              <a:gd name="T13" fmla="*/ 1221 h 1813"/>
              <a:gd name="T14" fmla="*/ 1228 w 2841"/>
              <a:gd name="T15" fmla="*/ 1256 h 1813"/>
              <a:gd name="T16" fmla="*/ 1332 w 2841"/>
              <a:gd name="T17" fmla="*/ 1395 h 1813"/>
              <a:gd name="T18" fmla="*/ 1507 w 2841"/>
              <a:gd name="T19" fmla="*/ 1569 h 1813"/>
              <a:gd name="T20" fmla="*/ 1613 w 2841"/>
              <a:gd name="T21" fmla="*/ 1743 h 1813"/>
              <a:gd name="T22" fmla="*/ 1718 w 2841"/>
              <a:gd name="T23" fmla="*/ 1812 h 1813"/>
              <a:gd name="T24" fmla="*/ 1929 w 2841"/>
              <a:gd name="T25" fmla="*/ 1812 h 1813"/>
              <a:gd name="T26" fmla="*/ 2174 w 2841"/>
              <a:gd name="T27" fmla="*/ 1778 h 1813"/>
              <a:gd name="T28" fmla="*/ 2279 w 2841"/>
              <a:gd name="T29" fmla="*/ 1778 h 1813"/>
              <a:gd name="T30" fmla="*/ 2454 w 2841"/>
              <a:gd name="T31" fmla="*/ 1674 h 1813"/>
              <a:gd name="T32" fmla="*/ 2770 w 2841"/>
              <a:gd name="T33" fmla="*/ 1498 h 1813"/>
              <a:gd name="T34" fmla="*/ 2770 w 2841"/>
              <a:gd name="T35" fmla="*/ 1430 h 1813"/>
              <a:gd name="T36" fmla="*/ 2560 w 2841"/>
              <a:gd name="T37" fmla="*/ 1325 h 1813"/>
              <a:gd name="T38" fmla="*/ 2420 w 2841"/>
              <a:gd name="T39" fmla="*/ 1221 h 1813"/>
              <a:gd name="T40" fmla="*/ 2594 w 2841"/>
              <a:gd name="T41" fmla="*/ 1221 h 1813"/>
              <a:gd name="T42" fmla="*/ 2666 w 2841"/>
              <a:gd name="T43" fmla="*/ 1290 h 1813"/>
              <a:gd name="T44" fmla="*/ 2806 w 2841"/>
              <a:gd name="T45" fmla="*/ 1221 h 1813"/>
              <a:gd name="T46" fmla="*/ 2770 w 2841"/>
              <a:gd name="T47" fmla="*/ 1081 h 1813"/>
              <a:gd name="T48" fmla="*/ 2594 w 2841"/>
              <a:gd name="T49" fmla="*/ 1046 h 1813"/>
              <a:gd name="T50" fmla="*/ 2454 w 2841"/>
              <a:gd name="T51" fmla="*/ 1081 h 1813"/>
              <a:gd name="T52" fmla="*/ 2490 w 2841"/>
              <a:gd name="T53" fmla="*/ 1011 h 1813"/>
              <a:gd name="T54" fmla="*/ 2666 w 2841"/>
              <a:gd name="T55" fmla="*/ 663 h 1813"/>
              <a:gd name="T56" fmla="*/ 2594 w 2841"/>
              <a:gd name="T57" fmla="*/ 628 h 1813"/>
              <a:gd name="T58" fmla="*/ 2490 w 2841"/>
              <a:gd name="T59" fmla="*/ 663 h 1813"/>
              <a:gd name="T60" fmla="*/ 2454 w 2841"/>
              <a:gd name="T61" fmla="*/ 593 h 1813"/>
              <a:gd name="T62" fmla="*/ 2384 w 2841"/>
              <a:gd name="T63" fmla="*/ 524 h 1813"/>
              <a:gd name="T64" fmla="*/ 2244 w 2841"/>
              <a:gd name="T65" fmla="*/ 558 h 1813"/>
              <a:gd name="T66" fmla="*/ 2174 w 2841"/>
              <a:gd name="T67" fmla="*/ 524 h 1813"/>
              <a:gd name="T68" fmla="*/ 2104 w 2841"/>
              <a:gd name="T69" fmla="*/ 488 h 1813"/>
              <a:gd name="T70" fmla="*/ 2244 w 2841"/>
              <a:gd name="T71" fmla="*/ 315 h 1813"/>
              <a:gd name="T72" fmla="*/ 2420 w 2841"/>
              <a:gd name="T73" fmla="*/ 175 h 1813"/>
              <a:gd name="T74" fmla="*/ 2630 w 2841"/>
              <a:gd name="T75" fmla="*/ 0 h 1813"/>
              <a:gd name="T76" fmla="*/ 2420 w 2841"/>
              <a:gd name="T77" fmla="*/ 104 h 1813"/>
              <a:gd name="T78" fmla="*/ 2104 w 2841"/>
              <a:gd name="T79" fmla="*/ 315 h 1813"/>
              <a:gd name="T80" fmla="*/ 1964 w 2841"/>
              <a:gd name="T81" fmla="*/ 418 h 1813"/>
              <a:gd name="T82" fmla="*/ 1893 w 2841"/>
              <a:gd name="T83" fmla="*/ 663 h 1813"/>
              <a:gd name="T84" fmla="*/ 1859 w 2841"/>
              <a:gd name="T85" fmla="*/ 801 h 1813"/>
              <a:gd name="T86" fmla="*/ 1718 w 2841"/>
              <a:gd name="T87" fmla="*/ 907 h 1813"/>
              <a:gd name="T88" fmla="*/ 1753 w 2841"/>
              <a:gd name="T89" fmla="*/ 767 h 1813"/>
              <a:gd name="T90" fmla="*/ 1718 w 2841"/>
              <a:gd name="T91" fmla="*/ 663 h 1813"/>
              <a:gd name="T92" fmla="*/ 1578 w 2841"/>
              <a:gd name="T93" fmla="*/ 767 h 1813"/>
              <a:gd name="T94" fmla="*/ 1543 w 2841"/>
              <a:gd name="T95" fmla="*/ 872 h 1813"/>
              <a:gd name="T96" fmla="*/ 1578 w 2841"/>
              <a:gd name="T97" fmla="*/ 977 h 1813"/>
              <a:gd name="T98" fmla="*/ 1473 w 2841"/>
              <a:gd name="T99" fmla="*/ 977 h 1813"/>
              <a:gd name="T100" fmla="*/ 1367 w 2841"/>
              <a:gd name="T101" fmla="*/ 941 h 1813"/>
              <a:gd name="T102" fmla="*/ 1228 w 2841"/>
              <a:gd name="T103" fmla="*/ 977 h 1813"/>
              <a:gd name="T104" fmla="*/ 1088 w 2841"/>
              <a:gd name="T105" fmla="*/ 1011 h 1813"/>
              <a:gd name="T106" fmla="*/ 1017 w 2841"/>
              <a:gd name="T107" fmla="*/ 1115 h 1813"/>
              <a:gd name="T108" fmla="*/ 877 w 2841"/>
              <a:gd name="T109" fmla="*/ 1115 h 1813"/>
              <a:gd name="T110" fmla="*/ 701 w 2841"/>
              <a:gd name="T111" fmla="*/ 1115 h 1813"/>
              <a:gd name="T112" fmla="*/ 631 w 2841"/>
              <a:gd name="T113" fmla="*/ 1221 h 1813"/>
              <a:gd name="T114" fmla="*/ 455 w 2841"/>
              <a:gd name="T115" fmla="*/ 1221 h 1813"/>
              <a:gd name="T116" fmla="*/ 211 w 2841"/>
              <a:gd name="T117" fmla="*/ 1256 h 1813"/>
              <a:gd name="T118" fmla="*/ 0 w 2841"/>
              <a:gd name="T119" fmla="*/ 1256 h 1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41" h="1813">
                <a:moveTo>
                  <a:pt x="0" y="1290"/>
                </a:moveTo>
                <a:lnTo>
                  <a:pt x="0" y="1325"/>
                </a:lnTo>
                <a:lnTo>
                  <a:pt x="34" y="1325"/>
                </a:lnTo>
                <a:lnTo>
                  <a:pt x="34" y="1360"/>
                </a:lnTo>
                <a:lnTo>
                  <a:pt x="71" y="1360"/>
                </a:lnTo>
                <a:lnTo>
                  <a:pt x="104" y="1395"/>
                </a:lnTo>
                <a:lnTo>
                  <a:pt x="140" y="1395"/>
                </a:lnTo>
                <a:lnTo>
                  <a:pt x="175" y="1395"/>
                </a:lnTo>
                <a:lnTo>
                  <a:pt x="211" y="1395"/>
                </a:lnTo>
                <a:lnTo>
                  <a:pt x="211" y="1360"/>
                </a:lnTo>
                <a:lnTo>
                  <a:pt x="245" y="1395"/>
                </a:lnTo>
                <a:lnTo>
                  <a:pt x="281" y="1360"/>
                </a:lnTo>
                <a:lnTo>
                  <a:pt x="350" y="1360"/>
                </a:lnTo>
                <a:lnTo>
                  <a:pt x="385" y="1360"/>
                </a:lnTo>
                <a:lnTo>
                  <a:pt x="526" y="1360"/>
                </a:lnTo>
                <a:lnTo>
                  <a:pt x="772" y="1325"/>
                </a:lnTo>
                <a:lnTo>
                  <a:pt x="772" y="1256"/>
                </a:lnTo>
                <a:lnTo>
                  <a:pt x="772" y="1221"/>
                </a:lnTo>
                <a:lnTo>
                  <a:pt x="805" y="1221"/>
                </a:lnTo>
                <a:lnTo>
                  <a:pt x="912" y="1221"/>
                </a:lnTo>
                <a:lnTo>
                  <a:pt x="1017" y="1221"/>
                </a:lnTo>
                <a:lnTo>
                  <a:pt x="1088" y="1221"/>
                </a:lnTo>
                <a:lnTo>
                  <a:pt x="1122" y="1151"/>
                </a:lnTo>
                <a:lnTo>
                  <a:pt x="1228" y="1256"/>
                </a:lnTo>
                <a:lnTo>
                  <a:pt x="1262" y="1290"/>
                </a:lnTo>
                <a:lnTo>
                  <a:pt x="1299" y="1325"/>
                </a:lnTo>
                <a:lnTo>
                  <a:pt x="1332" y="1395"/>
                </a:lnTo>
                <a:lnTo>
                  <a:pt x="1438" y="1498"/>
                </a:lnTo>
                <a:lnTo>
                  <a:pt x="1473" y="1535"/>
                </a:lnTo>
                <a:lnTo>
                  <a:pt x="1507" y="1569"/>
                </a:lnTo>
                <a:lnTo>
                  <a:pt x="1507" y="1604"/>
                </a:lnTo>
                <a:lnTo>
                  <a:pt x="1578" y="1674"/>
                </a:lnTo>
                <a:lnTo>
                  <a:pt x="1613" y="1743"/>
                </a:lnTo>
                <a:lnTo>
                  <a:pt x="1649" y="1778"/>
                </a:lnTo>
                <a:lnTo>
                  <a:pt x="1683" y="1812"/>
                </a:lnTo>
                <a:lnTo>
                  <a:pt x="1718" y="1812"/>
                </a:lnTo>
                <a:lnTo>
                  <a:pt x="1823" y="1812"/>
                </a:lnTo>
                <a:lnTo>
                  <a:pt x="1893" y="1812"/>
                </a:lnTo>
                <a:lnTo>
                  <a:pt x="1929" y="1812"/>
                </a:lnTo>
                <a:lnTo>
                  <a:pt x="2068" y="1812"/>
                </a:lnTo>
                <a:lnTo>
                  <a:pt x="2104" y="1812"/>
                </a:lnTo>
                <a:lnTo>
                  <a:pt x="2174" y="1778"/>
                </a:lnTo>
                <a:lnTo>
                  <a:pt x="2209" y="1778"/>
                </a:lnTo>
                <a:lnTo>
                  <a:pt x="2244" y="1778"/>
                </a:lnTo>
                <a:lnTo>
                  <a:pt x="2279" y="1778"/>
                </a:lnTo>
                <a:lnTo>
                  <a:pt x="2315" y="1743"/>
                </a:lnTo>
                <a:lnTo>
                  <a:pt x="2420" y="1708"/>
                </a:lnTo>
                <a:lnTo>
                  <a:pt x="2454" y="1674"/>
                </a:lnTo>
                <a:lnTo>
                  <a:pt x="2594" y="1604"/>
                </a:lnTo>
                <a:lnTo>
                  <a:pt x="2701" y="1535"/>
                </a:lnTo>
                <a:lnTo>
                  <a:pt x="2770" y="1498"/>
                </a:lnTo>
                <a:lnTo>
                  <a:pt x="2806" y="1464"/>
                </a:lnTo>
                <a:lnTo>
                  <a:pt x="2806" y="1430"/>
                </a:lnTo>
                <a:lnTo>
                  <a:pt x="2770" y="1430"/>
                </a:lnTo>
                <a:lnTo>
                  <a:pt x="2735" y="1395"/>
                </a:lnTo>
                <a:lnTo>
                  <a:pt x="2630" y="1360"/>
                </a:lnTo>
                <a:lnTo>
                  <a:pt x="2560" y="1325"/>
                </a:lnTo>
                <a:lnTo>
                  <a:pt x="2525" y="1290"/>
                </a:lnTo>
                <a:lnTo>
                  <a:pt x="2490" y="1290"/>
                </a:lnTo>
                <a:lnTo>
                  <a:pt x="2420" y="1221"/>
                </a:lnTo>
                <a:lnTo>
                  <a:pt x="2454" y="1221"/>
                </a:lnTo>
                <a:lnTo>
                  <a:pt x="2490" y="1221"/>
                </a:lnTo>
                <a:lnTo>
                  <a:pt x="2594" y="1221"/>
                </a:lnTo>
                <a:lnTo>
                  <a:pt x="2630" y="1221"/>
                </a:lnTo>
                <a:lnTo>
                  <a:pt x="2666" y="1256"/>
                </a:lnTo>
                <a:lnTo>
                  <a:pt x="2666" y="1290"/>
                </a:lnTo>
                <a:lnTo>
                  <a:pt x="2701" y="1290"/>
                </a:lnTo>
                <a:lnTo>
                  <a:pt x="2770" y="1256"/>
                </a:lnTo>
                <a:lnTo>
                  <a:pt x="2806" y="1221"/>
                </a:lnTo>
                <a:lnTo>
                  <a:pt x="2840" y="1151"/>
                </a:lnTo>
                <a:lnTo>
                  <a:pt x="2840" y="1081"/>
                </a:lnTo>
                <a:lnTo>
                  <a:pt x="2770" y="1081"/>
                </a:lnTo>
                <a:lnTo>
                  <a:pt x="2735" y="1046"/>
                </a:lnTo>
                <a:lnTo>
                  <a:pt x="2666" y="1046"/>
                </a:lnTo>
                <a:lnTo>
                  <a:pt x="2594" y="1046"/>
                </a:lnTo>
                <a:lnTo>
                  <a:pt x="2594" y="1081"/>
                </a:lnTo>
                <a:lnTo>
                  <a:pt x="2490" y="1081"/>
                </a:lnTo>
                <a:lnTo>
                  <a:pt x="2454" y="1081"/>
                </a:lnTo>
                <a:lnTo>
                  <a:pt x="2454" y="1046"/>
                </a:lnTo>
                <a:lnTo>
                  <a:pt x="2454" y="1011"/>
                </a:lnTo>
                <a:lnTo>
                  <a:pt x="2490" y="1011"/>
                </a:lnTo>
                <a:lnTo>
                  <a:pt x="2525" y="977"/>
                </a:lnTo>
                <a:lnTo>
                  <a:pt x="2666" y="907"/>
                </a:lnTo>
                <a:lnTo>
                  <a:pt x="2666" y="663"/>
                </a:lnTo>
                <a:lnTo>
                  <a:pt x="2630" y="628"/>
                </a:lnTo>
                <a:lnTo>
                  <a:pt x="2630" y="593"/>
                </a:lnTo>
                <a:lnTo>
                  <a:pt x="2594" y="628"/>
                </a:lnTo>
                <a:lnTo>
                  <a:pt x="2560" y="628"/>
                </a:lnTo>
                <a:lnTo>
                  <a:pt x="2525" y="663"/>
                </a:lnTo>
                <a:lnTo>
                  <a:pt x="2490" y="663"/>
                </a:lnTo>
                <a:lnTo>
                  <a:pt x="2454" y="663"/>
                </a:lnTo>
                <a:lnTo>
                  <a:pt x="2454" y="628"/>
                </a:lnTo>
                <a:lnTo>
                  <a:pt x="2454" y="593"/>
                </a:lnTo>
                <a:lnTo>
                  <a:pt x="2454" y="558"/>
                </a:lnTo>
                <a:lnTo>
                  <a:pt x="2420" y="558"/>
                </a:lnTo>
                <a:lnTo>
                  <a:pt x="2384" y="524"/>
                </a:lnTo>
                <a:lnTo>
                  <a:pt x="2315" y="558"/>
                </a:lnTo>
                <a:lnTo>
                  <a:pt x="2279" y="593"/>
                </a:lnTo>
                <a:lnTo>
                  <a:pt x="2244" y="558"/>
                </a:lnTo>
                <a:lnTo>
                  <a:pt x="2209" y="524"/>
                </a:lnTo>
                <a:lnTo>
                  <a:pt x="2174" y="488"/>
                </a:lnTo>
                <a:lnTo>
                  <a:pt x="2174" y="524"/>
                </a:lnTo>
                <a:lnTo>
                  <a:pt x="2139" y="558"/>
                </a:lnTo>
                <a:lnTo>
                  <a:pt x="2104" y="558"/>
                </a:lnTo>
                <a:lnTo>
                  <a:pt x="2104" y="488"/>
                </a:lnTo>
                <a:lnTo>
                  <a:pt x="2139" y="454"/>
                </a:lnTo>
                <a:lnTo>
                  <a:pt x="2209" y="384"/>
                </a:lnTo>
                <a:lnTo>
                  <a:pt x="2244" y="315"/>
                </a:lnTo>
                <a:lnTo>
                  <a:pt x="2315" y="244"/>
                </a:lnTo>
                <a:lnTo>
                  <a:pt x="2350" y="211"/>
                </a:lnTo>
                <a:lnTo>
                  <a:pt x="2420" y="175"/>
                </a:lnTo>
                <a:lnTo>
                  <a:pt x="2490" y="140"/>
                </a:lnTo>
                <a:lnTo>
                  <a:pt x="2560" y="70"/>
                </a:lnTo>
                <a:lnTo>
                  <a:pt x="2630" y="0"/>
                </a:lnTo>
                <a:lnTo>
                  <a:pt x="2560" y="36"/>
                </a:lnTo>
                <a:lnTo>
                  <a:pt x="2525" y="70"/>
                </a:lnTo>
                <a:lnTo>
                  <a:pt x="2420" y="104"/>
                </a:lnTo>
                <a:lnTo>
                  <a:pt x="2315" y="140"/>
                </a:lnTo>
                <a:lnTo>
                  <a:pt x="2279" y="175"/>
                </a:lnTo>
                <a:lnTo>
                  <a:pt x="2104" y="315"/>
                </a:lnTo>
                <a:lnTo>
                  <a:pt x="2033" y="384"/>
                </a:lnTo>
                <a:lnTo>
                  <a:pt x="2000" y="384"/>
                </a:lnTo>
                <a:lnTo>
                  <a:pt x="1964" y="418"/>
                </a:lnTo>
                <a:lnTo>
                  <a:pt x="1929" y="454"/>
                </a:lnTo>
                <a:lnTo>
                  <a:pt x="1893" y="524"/>
                </a:lnTo>
                <a:lnTo>
                  <a:pt x="1893" y="663"/>
                </a:lnTo>
                <a:lnTo>
                  <a:pt x="1859" y="733"/>
                </a:lnTo>
                <a:lnTo>
                  <a:pt x="1859" y="767"/>
                </a:lnTo>
                <a:lnTo>
                  <a:pt x="1859" y="801"/>
                </a:lnTo>
                <a:lnTo>
                  <a:pt x="1789" y="941"/>
                </a:lnTo>
                <a:lnTo>
                  <a:pt x="1753" y="941"/>
                </a:lnTo>
                <a:lnTo>
                  <a:pt x="1718" y="907"/>
                </a:lnTo>
                <a:lnTo>
                  <a:pt x="1718" y="838"/>
                </a:lnTo>
                <a:lnTo>
                  <a:pt x="1753" y="801"/>
                </a:lnTo>
                <a:lnTo>
                  <a:pt x="1753" y="767"/>
                </a:lnTo>
                <a:lnTo>
                  <a:pt x="1753" y="733"/>
                </a:lnTo>
                <a:lnTo>
                  <a:pt x="1753" y="697"/>
                </a:lnTo>
                <a:lnTo>
                  <a:pt x="1718" y="663"/>
                </a:lnTo>
                <a:lnTo>
                  <a:pt x="1683" y="697"/>
                </a:lnTo>
                <a:lnTo>
                  <a:pt x="1649" y="733"/>
                </a:lnTo>
                <a:lnTo>
                  <a:pt x="1578" y="767"/>
                </a:lnTo>
                <a:lnTo>
                  <a:pt x="1543" y="801"/>
                </a:lnTo>
                <a:lnTo>
                  <a:pt x="1543" y="838"/>
                </a:lnTo>
                <a:lnTo>
                  <a:pt x="1543" y="872"/>
                </a:lnTo>
                <a:lnTo>
                  <a:pt x="1578" y="907"/>
                </a:lnTo>
                <a:lnTo>
                  <a:pt x="1578" y="941"/>
                </a:lnTo>
                <a:lnTo>
                  <a:pt x="1578" y="977"/>
                </a:lnTo>
                <a:lnTo>
                  <a:pt x="1543" y="977"/>
                </a:lnTo>
                <a:lnTo>
                  <a:pt x="1507" y="1011"/>
                </a:lnTo>
                <a:lnTo>
                  <a:pt x="1473" y="977"/>
                </a:lnTo>
                <a:lnTo>
                  <a:pt x="1473" y="941"/>
                </a:lnTo>
                <a:lnTo>
                  <a:pt x="1438" y="941"/>
                </a:lnTo>
                <a:lnTo>
                  <a:pt x="1367" y="941"/>
                </a:lnTo>
                <a:lnTo>
                  <a:pt x="1299" y="941"/>
                </a:lnTo>
                <a:lnTo>
                  <a:pt x="1299" y="977"/>
                </a:lnTo>
                <a:lnTo>
                  <a:pt x="1228" y="977"/>
                </a:lnTo>
                <a:lnTo>
                  <a:pt x="1192" y="977"/>
                </a:lnTo>
                <a:lnTo>
                  <a:pt x="1122" y="1011"/>
                </a:lnTo>
                <a:lnTo>
                  <a:pt x="1088" y="1011"/>
                </a:lnTo>
                <a:lnTo>
                  <a:pt x="1051" y="1046"/>
                </a:lnTo>
                <a:lnTo>
                  <a:pt x="1017" y="1081"/>
                </a:lnTo>
                <a:lnTo>
                  <a:pt x="1017" y="1115"/>
                </a:lnTo>
                <a:lnTo>
                  <a:pt x="1017" y="1151"/>
                </a:lnTo>
                <a:lnTo>
                  <a:pt x="982" y="1151"/>
                </a:lnTo>
                <a:lnTo>
                  <a:pt x="877" y="1115"/>
                </a:lnTo>
                <a:lnTo>
                  <a:pt x="805" y="1115"/>
                </a:lnTo>
                <a:lnTo>
                  <a:pt x="736" y="1115"/>
                </a:lnTo>
                <a:lnTo>
                  <a:pt x="701" y="1115"/>
                </a:lnTo>
                <a:lnTo>
                  <a:pt x="666" y="1151"/>
                </a:lnTo>
                <a:lnTo>
                  <a:pt x="666" y="1185"/>
                </a:lnTo>
                <a:lnTo>
                  <a:pt x="631" y="1221"/>
                </a:lnTo>
                <a:lnTo>
                  <a:pt x="596" y="1221"/>
                </a:lnTo>
                <a:lnTo>
                  <a:pt x="561" y="1221"/>
                </a:lnTo>
                <a:lnTo>
                  <a:pt x="455" y="1221"/>
                </a:lnTo>
                <a:lnTo>
                  <a:pt x="421" y="1221"/>
                </a:lnTo>
                <a:lnTo>
                  <a:pt x="281" y="1256"/>
                </a:lnTo>
                <a:lnTo>
                  <a:pt x="211" y="1256"/>
                </a:lnTo>
                <a:lnTo>
                  <a:pt x="175" y="1256"/>
                </a:lnTo>
                <a:lnTo>
                  <a:pt x="104" y="1256"/>
                </a:lnTo>
                <a:lnTo>
                  <a:pt x="0" y="1256"/>
                </a:lnTo>
                <a:lnTo>
                  <a:pt x="0" y="129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4" name="Freeform 72"/>
          <p:cNvSpPr>
            <a:spLocks noChangeArrowheads="1"/>
          </p:cNvSpPr>
          <p:nvPr/>
        </p:nvSpPr>
        <p:spPr bwMode="auto">
          <a:xfrm>
            <a:off x="2884488" y="1190625"/>
            <a:ext cx="1452562" cy="1731963"/>
          </a:xfrm>
          <a:custGeom>
            <a:avLst/>
            <a:gdLst>
              <a:gd name="T0" fmla="*/ 280 w 4034"/>
              <a:gd name="T1" fmla="*/ 3484 h 4810"/>
              <a:gd name="T2" fmla="*/ 490 w 4034"/>
              <a:gd name="T3" fmla="*/ 2892 h 4810"/>
              <a:gd name="T4" fmla="*/ 630 w 4034"/>
              <a:gd name="T5" fmla="*/ 2370 h 4810"/>
              <a:gd name="T6" fmla="*/ 701 w 4034"/>
              <a:gd name="T7" fmla="*/ 1463 h 4810"/>
              <a:gd name="T8" fmla="*/ 981 w 4034"/>
              <a:gd name="T9" fmla="*/ 627 h 4810"/>
              <a:gd name="T10" fmla="*/ 1683 w 4034"/>
              <a:gd name="T11" fmla="*/ 244 h 4810"/>
              <a:gd name="T12" fmla="*/ 2173 w 4034"/>
              <a:gd name="T13" fmla="*/ 244 h 4810"/>
              <a:gd name="T14" fmla="*/ 2875 w 4034"/>
              <a:gd name="T15" fmla="*/ 70 h 4810"/>
              <a:gd name="T16" fmla="*/ 3647 w 4034"/>
              <a:gd name="T17" fmla="*/ 523 h 4810"/>
              <a:gd name="T18" fmla="*/ 3296 w 4034"/>
              <a:gd name="T19" fmla="*/ 1010 h 4810"/>
              <a:gd name="T20" fmla="*/ 3050 w 4034"/>
              <a:gd name="T21" fmla="*/ 1290 h 4810"/>
              <a:gd name="T22" fmla="*/ 2664 w 4034"/>
              <a:gd name="T23" fmla="*/ 1567 h 4810"/>
              <a:gd name="T24" fmla="*/ 2523 w 4034"/>
              <a:gd name="T25" fmla="*/ 2022 h 4810"/>
              <a:gd name="T26" fmla="*/ 2875 w 4034"/>
              <a:gd name="T27" fmla="*/ 2161 h 4810"/>
              <a:gd name="T28" fmla="*/ 2664 w 4034"/>
              <a:gd name="T29" fmla="*/ 2439 h 4810"/>
              <a:gd name="T30" fmla="*/ 2208 w 4034"/>
              <a:gd name="T31" fmla="*/ 2405 h 4810"/>
              <a:gd name="T32" fmla="*/ 1542 w 4034"/>
              <a:gd name="T33" fmla="*/ 2196 h 4810"/>
              <a:gd name="T34" fmla="*/ 1228 w 4034"/>
              <a:gd name="T35" fmla="*/ 2648 h 4810"/>
              <a:gd name="T36" fmla="*/ 875 w 4034"/>
              <a:gd name="T37" fmla="*/ 3241 h 4810"/>
              <a:gd name="T38" fmla="*/ 1402 w 4034"/>
              <a:gd name="T39" fmla="*/ 3102 h 4810"/>
              <a:gd name="T40" fmla="*/ 1929 w 4034"/>
              <a:gd name="T41" fmla="*/ 2822 h 4810"/>
              <a:gd name="T42" fmla="*/ 1718 w 4034"/>
              <a:gd name="T43" fmla="*/ 3380 h 4810"/>
              <a:gd name="T44" fmla="*/ 1647 w 4034"/>
              <a:gd name="T45" fmla="*/ 3729 h 4810"/>
              <a:gd name="T46" fmla="*/ 1507 w 4034"/>
              <a:gd name="T47" fmla="*/ 4286 h 4810"/>
              <a:gd name="T48" fmla="*/ 981 w 4034"/>
              <a:gd name="T49" fmla="*/ 4008 h 4810"/>
              <a:gd name="T50" fmla="*/ 595 w 4034"/>
              <a:gd name="T51" fmla="*/ 3938 h 4810"/>
              <a:gd name="T52" fmla="*/ 666 w 4034"/>
              <a:gd name="T53" fmla="*/ 4530 h 4810"/>
              <a:gd name="T54" fmla="*/ 455 w 4034"/>
              <a:gd name="T55" fmla="*/ 4252 h 4810"/>
              <a:gd name="T56" fmla="*/ 350 w 4034"/>
              <a:gd name="T57" fmla="*/ 3902 h 4810"/>
              <a:gd name="T58" fmla="*/ 104 w 4034"/>
              <a:gd name="T59" fmla="*/ 3658 h 4810"/>
              <a:gd name="T60" fmla="*/ 1578 w 4034"/>
              <a:gd name="T61" fmla="*/ 174 h 4810"/>
              <a:gd name="T62" fmla="*/ 1051 w 4034"/>
              <a:gd name="T63" fmla="*/ 418 h 4810"/>
              <a:gd name="T64" fmla="*/ 1121 w 4034"/>
              <a:gd name="T65" fmla="*/ 4739 h 4810"/>
              <a:gd name="T66" fmla="*/ 1331 w 4034"/>
              <a:gd name="T67" fmla="*/ 4460 h 4810"/>
              <a:gd name="T68" fmla="*/ 912 w 4034"/>
              <a:gd name="T69" fmla="*/ 4077 h 4810"/>
              <a:gd name="T70" fmla="*/ 912 w 4034"/>
              <a:gd name="T71" fmla="*/ 4077 h 4810"/>
              <a:gd name="T72" fmla="*/ 2910 w 4034"/>
              <a:gd name="T73" fmla="*/ 2753 h 4810"/>
              <a:gd name="T74" fmla="*/ 2980 w 4034"/>
              <a:gd name="T75" fmla="*/ 2335 h 4810"/>
              <a:gd name="T76" fmla="*/ 2664 w 4034"/>
              <a:gd name="T77" fmla="*/ 2683 h 4810"/>
              <a:gd name="T78" fmla="*/ 2208 w 4034"/>
              <a:gd name="T79" fmla="*/ 2787 h 4810"/>
              <a:gd name="T80" fmla="*/ 2068 w 4034"/>
              <a:gd name="T81" fmla="*/ 3345 h 4810"/>
              <a:gd name="T82" fmla="*/ 2314 w 4034"/>
              <a:gd name="T83" fmla="*/ 3241 h 4810"/>
              <a:gd name="T84" fmla="*/ 3050 w 4034"/>
              <a:gd name="T85" fmla="*/ 2614 h 4810"/>
              <a:gd name="T86" fmla="*/ 3822 w 4034"/>
              <a:gd name="T87" fmla="*/ 2509 h 4810"/>
              <a:gd name="T88" fmla="*/ 3367 w 4034"/>
              <a:gd name="T89" fmla="*/ 2370 h 4810"/>
              <a:gd name="T90" fmla="*/ 4033 w 4034"/>
              <a:gd name="T91" fmla="*/ 2509 h 4810"/>
              <a:gd name="T92" fmla="*/ 3296 w 4034"/>
              <a:gd name="T93" fmla="*/ 2405 h 4810"/>
              <a:gd name="T94" fmla="*/ 3156 w 4034"/>
              <a:gd name="T95" fmla="*/ 2264 h 4810"/>
              <a:gd name="T96" fmla="*/ 3857 w 4034"/>
              <a:gd name="T97" fmla="*/ 2264 h 4810"/>
              <a:gd name="T98" fmla="*/ 3541 w 4034"/>
              <a:gd name="T99" fmla="*/ 2161 h 4810"/>
              <a:gd name="T100" fmla="*/ 3156 w 4034"/>
              <a:gd name="T101" fmla="*/ 2196 h 4810"/>
              <a:gd name="T102" fmla="*/ 3085 w 4034"/>
              <a:gd name="T103" fmla="*/ 2264 h 4810"/>
              <a:gd name="T104" fmla="*/ 3436 w 4034"/>
              <a:gd name="T105" fmla="*/ 1987 h 4810"/>
              <a:gd name="T106" fmla="*/ 3647 w 4034"/>
              <a:gd name="T107" fmla="*/ 1707 h 4810"/>
              <a:gd name="T108" fmla="*/ 3401 w 4034"/>
              <a:gd name="T109" fmla="*/ 1673 h 4810"/>
              <a:gd name="T110" fmla="*/ 3541 w 4034"/>
              <a:gd name="T111" fmla="*/ 1847 h 4810"/>
              <a:gd name="T112" fmla="*/ 2946 w 4034"/>
              <a:gd name="T113" fmla="*/ 2022 h 4810"/>
              <a:gd name="T114" fmla="*/ 2910 w 4034"/>
              <a:gd name="T115" fmla="*/ 1428 h 4810"/>
              <a:gd name="T116" fmla="*/ 2769 w 4034"/>
              <a:gd name="T117" fmla="*/ 1881 h 4810"/>
              <a:gd name="T118" fmla="*/ 3261 w 4034"/>
              <a:gd name="T119" fmla="*/ 1567 h 4810"/>
              <a:gd name="T120" fmla="*/ 2980 w 4034"/>
              <a:gd name="T121" fmla="*/ 1499 h 4810"/>
              <a:gd name="T122" fmla="*/ 3331 w 4034"/>
              <a:gd name="T123" fmla="*/ 1499 h 4810"/>
              <a:gd name="T124" fmla="*/ 3436 w 4034"/>
              <a:gd name="T125" fmla="*/ 1290 h 4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034" h="4810">
                <a:moveTo>
                  <a:pt x="69" y="3658"/>
                </a:moveTo>
                <a:lnTo>
                  <a:pt x="34" y="3658"/>
                </a:lnTo>
                <a:lnTo>
                  <a:pt x="0" y="3589"/>
                </a:lnTo>
                <a:lnTo>
                  <a:pt x="0" y="3519"/>
                </a:lnTo>
                <a:lnTo>
                  <a:pt x="0" y="3484"/>
                </a:lnTo>
                <a:lnTo>
                  <a:pt x="0" y="3450"/>
                </a:lnTo>
                <a:lnTo>
                  <a:pt x="34" y="3450"/>
                </a:lnTo>
                <a:lnTo>
                  <a:pt x="34" y="3416"/>
                </a:lnTo>
                <a:lnTo>
                  <a:pt x="69" y="3416"/>
                </a:lnTo>
                <a:lnTo>
                  <a:pt x="140" y="3450"/>
                </a:lnTo>
                <a:lnTo>
                  <a:pt x="210" y="3484"/>
                </a:lnTo>
                <a:lnTo>
                  <a:pt x="244" y="3484"/>
                </a:lnTo>
                <a:lnTo>
                  <a:pt x="280" y="3484"/>
                </a:lnTo>
                <a:lnTo>
                  <a:pt x="280" y="3450"/>
                </a:lnTo>
                <a:lnTo>
                  <a:pt x="280" y="3416"/>
                </a:lnTo>
                <a:lnTo>
                  <a:pt x="314" y="3345"/>
                </a:lnTo>
                <a:lnTo>
                  <a:pt x="280" y="3241"/>
                </a:lnTo>
                <a:lnTo>
                  <a:pt x="244" y="3206"/>
                </a:lnTo>
                <a:lnTo>
                  <a:pt x="280" y="3171"/>
                </a:lnTo>
                <a:lnTo>
                  <a:pt x="314" y="3136"/>
                </a:lnTo>
                <a:lnTo>
                  <a:pt x="385" y="3067"/>
                </a:lnTo>
                <a:lnTo>
                  <a:pt x="490" y="2998"/>
                </a:lnTo>
                <a:lnTo>
                  <a:pt x="490" y="2961"/>
                </a:lnTo>
                <a:lnTo>
                  <a:pt x="525" y="2928"/>
                </a:lnTo>
                <a:lnTo>
                  <a:pt x="490" y="2928"/>
                </a:lnTo>
                <a:lnTo>
                  <a:pt x="490" y="2892"/>
                </a:lnTo>
                <a:lnTo>
                  <a:pt x="385" y="2822"/>
                </a:lnTo>
                <a:lnTo>
                  <a:pt x="385" y="2787"/>
                </a:lnTo>
                <a:lnTo>
                  <a:pt x="350" y="2719"/>
                </a:lnTo>
                <a:lnTo>
                  <a:pt x="385" y="2683"/>
                </a:lnTo>
                <a:lnTo>
                  <a:pt x="419" y="2648"/>
                </a:lnTo>
                <a:lnTo>
                  <a:pt x="455" y="2614"/>
                </a:lnTo>
                <a:lnTo>
                  <a:pt x="525" y="2579"/>
                </a:lnTo>
                <a:lnTo>
                  <a:pt x="525" y="2544"/>
                </a:lnTo>
                <a:lnTo>
                  <a:pt x="561" y="2544"/>
                </a:lnTo>
                <a:lnTo>
                  <a:pt x="595" y="2509"/>
                </a:lnTo>
                <a:lnTo>
                  <a:pt x="630" y="2474"/>
                </a:lnTo>
                <a:lnTo>
                  <a:pt x="630" y="2405"/>
                </a:lnTo>
                <a:lnTo>
                  <a:pt x="630" y="2370"/>
                </a:lnTo>
                <a:lnTo>
                  <a:pt x="595" y="2335"/>
                </a:lnTo>
                <a:lnTo>
                  <a:pt x="561" y="2301"/>
                </a:lnTo>
                <a:lnTo>
                  <a:pt x="561" y="2125"/>
                </a:lnTo>
                <a:lnTo>
                  <a:pt x="595" y="1987"/>
                </a:lnTo>
                <a:lnTo>
                  <a:pt x="595" y="1917"/>
                </a:lnTo>
                <a:lnTo>
                  <a:pt x="595" y="1812"/>
                </a:lnTo>
                <a:lnTo>
                  <a:pt x="630" y="1777"/>
                </a:lnTo>
                <a:lnTo>
                  <a:pt x="630" y="1741"/>
                </a:lnTo>
                <a:lnTo>
                  <a:pt x="630" y="1707"/>
                </a:lnTo>
                <a:lnTo>
                  <a:pt x="666" y="1638"/>
                </a:lnTo>
                <a:lnTo>
                  <a:pt x="666" y="1603"/>
                </a:lnTo>
                <a:lnTo>
                  <a:pt x="701" y="1499"/>
                </a:lnTo>
                <a:lnTo>
                  <a:pt x="701" y="1463"/>
                </a:lnTo>
                <a:lnTo>
                  <a:pt x="735" y="1359"/>
                </a:lnTo>
                <a:lnTo>
                  <a:pt x="735" y="1254"/>
                </a:lnTo>
                <a:lnTo>
                  <a:pt x="770" y="1184"/>
                </a:lnTo>
                <a:lnTo>
                  <a:pt x="770" y="1150"/>
                </a:lnTo>
                <a:lnTo>
                  <a:pt x="805" y="1044"/>
                </a:lnTo>
                <a:lnTo>
                  <a:pt x="805" y="1010"/>
                </a:lnTo>
                <a:lnTo>
                  <a:pt x="841" y="977"/>
                </a:lnTo>
                <a:lnTo>
                  <a:pt x="841" y="906"/>
                </a:lnTo>
                <a:lnTo>
                  <a:pt x="912" y="802"/>
                </a:lnTo>
                <a:lnTo>
                  <a:pt x="912" y="731"/>
                </a:lnTo>
                <a:lnTo>
                  <a:pt x="945" y="697"/>
                </a:lnTo>
                <a:lnTo>
                  <a:pt x="945" y="662"/>
                </a:lnTo>
                <a:lnTo>
                  <a:pt x="981" y="627"/>
                </a:lnTo>
                <a:lnTo>
                  <a:pt x="981" y="593"/>
                </a:lnTo>
                <a:lnTo>
                  <a:pt x="981" y="557"/>
                </a:lnTo>
                <a:lnTo>
                  <a:pt x="1017" y="557"/>
                </a:lnTo>
                <a:lnTo>
                  <a:pt x="1087" y="523"/>
                </a:lnTo>
                <a:lnTo>
                  <a:pt x="1121" y="523"/>
                </a:lnTo>
                <a:lnTo>
                  <a:pt x="1121" y="487"/>
                </a:lnTo>
                <a:lnTo>
                  <a:pt x="1157" y="453"/>
                </a:lnTo>
                <a:lnTo>
                  <a:pt x="1331" y="384"/>
                </a:lnTo>
                <a:lnTo>
                  <a:pt x="1402" y="347"/>
                </a:lnTo>
                <a:lnTo>
                  <a:pt x="1472" y="313"/>
                </a:lnTo>
                <a:lnTo>
                  <a:pt x="1578" y="244"/>
                </a:lnTo>
                <a:lnTo>
                  <a:pt x="1613" y="209"/>
                </a:lnTo>
                <a:lnTo>
                  <a:pt x="1683" y="244"/>
                </a:lnTo>
                <a:lnTo>
                  <a:pt x="1718" y="209"/>
                </a:lnTo>
                <a:lnTo>
                  <a:pt x="1789" y="209"/>
                </a:lnTo>
                <a:lnTo>
                  <a:pt x="1858" y="244"/>
                </a:lnTo>
                <a:lnTo>
                  <a:pt x="1892" y="209"/>
                </a:lnTo>
                <a:lnTo>
                  <a:pt x="1929" y="209"/>
                </a:lnTo>
                <a:lnTo>
                  <a:pt x="1963" y="174"/>
                </a:lnTo>
                <a:lnTo>
                  <a:pt x="2068" y="174"/>
                </a:lnTo>
                <a:lnTo>
                  <a:pt x="2068" y="139"/>
                </a:lnTo>
                <a:lnTo>
                  <a:pt x="2068" y="174"/>
                </a:lnTo>
                <a:lnTo>
                  <a:pt x="2103" y="174"/>
                </a:lnTo>
                <a:lnTo>
                  <a:pt x="2103" y="209"/>
                </a:lnTo>
                <a:lnTo>
                  <a:pt x="2139" y="209"/>
                </a:lnTo>
                <a:lnTo>
                  <a:pt x="2173" y="244"/>
                </a:lnTo>
                <a:lnTo>
                  <a:pt x="2208" y="244"/>
                </a:lnTo>
                <a:lnTo>
                  <a:pt x="2244" y="244"/>
                </a:lnTo>
                <a:lnTo>
                  <a:pt x="2279" y="244"/>
                </a:lnTo>
                <a:lnTo>
                  <a:pt x="2279" y="209"/>
                </a:lnTo>
                <a:lnTo>
                  <a:pt x="2314" y="244"/>
                </a:lnTo>
                <a:lnTo>
                  <a:pt x="2349" y="209"/>
                </a:lnTo>
                <a:lnTo>
                  <a:pt x="2419" y="209"/>
                </a:lnTo>
                <a:lnTo>
                  <a:pt x="2453" y="209"/>
                </a:lnTo>
                <a:lnTo>
                  <a:pt x="2594" y="209"/>
                </a:lnTo>
                <a:lnTo>
                  <a:pt x="2840" y="174"/>
                </a:lnTo>
                <a:lnTo>
                  <a:pt x="2840" y="105"/>
                </a:lnTo>
                <a:lnTo>
                  <a:pt x="2840" y="70"/>
                </a:lnTo>
                <a:lnTo>
                  <a:pt x="2875" y="70"/>
                </a:lnTo>
                <a:lnTo>
                  <a:pt x="2980" y="70"/>
                </a:lnTo>
                <a:lnTo>
                  <a:pt x="3085" y="70"/>
                </a:lnTo>
                <a:lnTo>
                  <a:pt x="3156" y="70"/>
                </a:lnTo>
                <a:lnTo>
                  <a:pt x="3191" y="0"/>
                </a:lnTo>
                <a:lnTo>
                  <a:pt x="3296" y="105"/>
                </a:lnTo>
                <a:lnTo>
                  <a:pt x="3331" y="139"/>
                </a:lnTo>
                <a:lnTo>
                  <a:pt x="3367" y="174"/>
                </a:lnTo>
                <a:lnTo>
                  <a:pt x="3401" y="244"/>
                </a:lnTo>
                <a:lnTo>
                  <a:pt x="3507" y="347"/>
                </a:lnTo>
                <a:lnTo>
                  <a:pt x="3541" y="384"/>
                </a:lnTo>
                <a:lnTo>
                  <a:pt x="3576" y="418"/>
                </a:lnTo>
                <a:lnTo>
                  <a:pt x="3576" y="453"/>
                </a:lnTo>
                <a:lnTo>
                  <a:pt x="3647" y="523"/>
                </a:lnTo>
                <a:lnTo>
                  <a:pt x="3681" y="593"/>
                </a:lnTo>
                <a:lnTo>
                  <a:pt x="3718" y="627"/>
                </a:lnTo>
                <a:lnTo>
                  <a:pt x="3751" y="662"/>
                </a:lnTo>
                <a:lnTo>
                  <a:pt x="3647" y="697"/>
                </a:lnTo>
                <a:lnTo>
                  <a:pt x="3611" y="731"/>
                </a:lnTo>
                <a:lnTo>
                  <a:pt x="3541" y="731"/>
                </a:lnTo>
                <a:lnTo>
                  <a:pt x="3471" y="766"/>
                </a:lnTo>
                <a:lnTo>
                  <a:pt x="3436" y="802"/>
                </a:lnTo>
                <a:lnTo>
                  <a:pt x="3401" y="836"/>
                </a:lnTo>
                <a:lnTo>
                  <a:pt x="3401" y="870"/>
                </a:lnTo>
                <a:lnTo>
                  <a:pt x="3367" y="906"/>
                </a:lnTo>
                <a:lnTo>
                  <a:pt x="3331" y="941"/>
                </a:lnTo>
                <a:lnTo>
                  <a:pt x="3296" y="1010"/>
                </a:lnTo>
                <a:lnTo>
                  <a:pt x="3261" y="1044"/>
                </a:lnTo>
                <a:lnTo>
                  <a:pt x="3296" y="1044"/>
                </a:lnTo>
                <a:lnTo>
                  <a:pt x="3296" y="1115"/>
                </a:lnTo>
                <a:lnTo>
                  <a:pt x="3296" y="1081"/>
                </a:lnTo>
                <a:lnTo>
                  <a:pt x="3261" y="1081"/>
                </a:lnTo>
                <a:lnTo>
                  <a:pt x="3225" y="1115"/>
                </a:lnTo>
                <a:lnTo>
                  <a:pt x="3191" y="1115"/>
                </a:lnTo>
                <a:lnTo>
                  <a:pt x="3120" y="1115"/>
                </a:lnTo>
                <a:lnTo>
                  <a:pt x="3156" y="1184"/>
                </a:lnTo>
                <a:lnTo>
                  <a:pt x="3156" y="1220"/>
                </a:lnTo>
                <a:lnTo>
                  <a:pt x="3120" y="1220"/>
                </a:lnTo>
                <a:lnTo>
                  <a:pt x="3085" y="1254"/>
                </a:lnTo>
                <a:lnTo>
                  <a:pt x="3050" y="1290"/>
                </a:lnTo>
                <a:lnTo>
                  <a:pt x="2980" y="1324"/>
                </a:lnTo>
                <a:lnTo>
                  <a:pt x="2910" y="1394"/>
                </a:lnTo>
                <a:lnTo>
                  <a:pt x="2875" y="1394"/>
                </a:lnTo>
                <a:lnTo>
                  <a:pt x="2840" y="1428"/>
                </a:lnTo>
                <a:lnTo>
                  <a:pt x="2806" y="1394"/>
                </a:lnTo>
                <a:lnTo>
                  <a:pt x="2769" y="1359"/>
                </a:lnTo>
                <a:lnTo>
                  <a:pt x="2769" y="1394"/>
                </a:lnTo>
                <a:lnTo>
                  <a:pt x="2734" y="1428"/>
                </a:lnTo>
                <a:lnTo>
                  <a:pt x="2734" y="1463"/>
                </a:lnTo>
                <a:lnTo>
                  <a:pt x="2700" y="1499"/>
                </a:lnTo>
                <a:lnTo>
                  <a:pt x="2734" y="1567"/>
                </a:lnTo>
                <a:lnTo>
                  <a:pt x="2700" y="1567"/>
                </a:lnTo>
                <a:lnTo>
                  <a:pt x="2664" y="1567"/>
                </a:lnTo>
                <a:lnTo>
                  <a:pt x="2630" y="1567"/>
                </a:lnTo>
                <a:lnTo>
                  <a:pt x="2630" y="1603"/>
                </a:lnTo>
                <a:lnTo>
                  <a:pt x="2630" y="1638"/>
                </a:lnTo>
                <a:lnTo>
                  <a:pt x="2664" y="1638"/>
                </a:lnTo>
                <a:lnTo>
                  <a:pt x="2700" y="1707"/>
                </a:lnTo>
                <a:lnTo>
                  <a:pt x="2664" y="1777"/>
                </a:lnTo>
                <a:lnTo>
                  <a:pt x="2630" y="1812"/>
                </a:lnTo>
                <a:lnTo>
                  <a:pt x="2594" y="1881"/>
                </a:lnTo>
                <a:lnTo>
                  <a:pt x="2559" y="1881"/>
                </a:lnTo>
                <a:lnTo>
                  <a:pt x="2559" y="1917"/>
                </a:lnTo>
                <a:lnTo>
                  <a:pt x="2559" y="1951"/>
                </a:lnTo>
                <a:lnTo>
                  <a:pt x="2559" y="1987"/>
                </a:lnTo>
                <a:lnTo>
                  <a:pt x="2523" y="2022"/>
                </a:lnTo>
                <a:lnTo>
                  <a:pt x="2490" y="2055"/>
                </a:lnTo>
                <a:lnTo>
                  <a:pt x="2453" y="2091"/>
                </a:lnTo>
                <a:lnTo>
                  <a:pt x="2490" y="2125"/>
                </a:lnTo>
                <a:lnTo>
                  <a:pt x="2523" y="2125"/>
                </a:lnTo>
                <a:lnTo>
                  <a:pt x="2594" y="2125"/>
                </a:lnTo>
                <a:lnTo>
                  <a:pt x="2664" y="2125"/>
                </a:lnTo>
                <a:lnTo>
                  <a:pt x="2700" y="2125"/>
                </a:lnTo>
                <a:lnTo>
                  <a:pt x="2700" y="2091"/>
                </a:lnTo>
                <a:lnTo>
                  <a:pt x="2734" y="2091"/>
                </a:lnTo>
                <a:lnTo>
                  <a:pt x="2806" y="2091"/>
                </a:lnTo>
                <a:lnTo>
                  <a:pt x="2840" y="2091"/>
                </a:lnTo>
                <a:lnTo>
                  <a:pt x="2875" y="2125"/>
                </a:lnTo>
                <a:lnTo>
                  <a:pt x="2875" y="2161"/>
                </a:lnTo>
                <a:lnTo>
                  <a:pt x="2875" y="2196"/>
                </a:lnTo>
                <a:lnTo>
                  <a:pt x="2840" y="2196"/>
                </a:lnTo>
                <a:lnTo>
                  <a:pt x="2806" y="2231"/>
                </a:lnTo>
                <a:lnTo>
                  <a:pt x="2700" y="2231"/>
                </a:lnTo>
                <a:lnTo>
                  <a:pt x="2630" y="2264"/>
                </a:lnTo>
                <a:lnTo>
                  <a:pt x="2594" y="2301"/>
                </a:lnTo>
                <a:lnTo>
                  <a:pt x="2559" y="2301"/>
                </a:lnTo>
                <a:lnTo>
                  <a:pt x="2594" y="2335"/>
                </a:lnTo>
                <a:lnTo>
                  <a:pt x="2559" y="2335"/>
                </a:lnTo>
                <a:lnTo>
                  <a:pt x="2523" y="2370"/>
                </a:lnTo>
                <a:lnTo>
                  <a:pt x="2523" y="2405"/>
                </a:lnTo>
                <a:lnTo>
                  <a:pt x="2559" y="2405"/>
                </a:lnTo>
                <a:lnTo>
                  <a:pt x="2664" y="2439"/>
                </a:lnTo>
                <a:lnTo>
                  <a:pt x="2630" y="2474"/>
                </a:lnTo>
                <a:lnTo>
                  <a:pt x="2630" y="2509"/>
                </a:lnTo>
                <a:lnTo>
                  <a:pt x="2594" y="2509"/>
                </a:lnTo>
                <a:lnTo>
                  <a:pt x="2559" y="2509"/>
                </a:lnTo>
                <a:lnTo>
                  <a:pt x="2523" y="2509"/>
                </a:lnTo>
                <a:lnTo>
                  <a:pt x="2490" y="2509"/>
                </a:lnTo>
                <a:lnTo>
                  <a:pt x="2453" y="2544"/>
                </a:lnTo>
                <a:lnTo>
                  <a:pt x="2349" y="2544"/>
                </a:lnTo>
                <a:lnTo>
                  <a:pt x="2349" y="2474"/>
                </a:lnTo>
                <a:lnTo>
                  <a:pt x="2314" y="2439"/>
                </a:lnTo>
                <a:lnTo>
                  <a:pt x="2314" y="2405"/>
                </a:lnTo>
                <a:lnTo>
                  <a:pt x="2279" y="2370"/>
                </a:lnTo>
                <a:lnTo>
                  <a:pt x="2208" y="2405"/>
                </a:lnTo>
                <a:lnTo>
                  <a:pt x="2173" y="2405"/>
                </a:lnTo>
                <a:lnTo>
                  <a:pt x="2139" y="2405"/>
                </a:lnTo>
                <a:lnTo>
                  <a:pt x="2103" y="2405"/>
                </a:lnTo>
                <a:lnTo>
                  <a:pt x="2103" y="2370"/>
                </a:lnTo>
                <a:lnTo>
                  <a:pt x="2068" y="2370"/>
                </a:lnTo>
                <a:lnTo>
                  <a:pt x="2033" y="2301"/>
                </a:lnTo>
                <a:lnTo>
                  <a:pt x="1963" y="2264"/>
                </a:lnTo>
                <a:lnTo>
                  <a:pt x="1929" y="2231"/>
                </a:lnTo>
                <a:lnTo>
                  <a:pt x="1718" y="2196"/>
                </a:lnTo>
                <a:lnTo>
                  <a:pt x="1683" y="2196"/>
                </a:lnTo>
                <a:lnTo>
                  <a:pt x="1613" y="2161"/>
                </a:lnTo>
                <a:lnTo>
                  <a:pt x="1578" y="2161"/>
                </a:lnTo>
                <a:lnTo>
                  <a:pt x="1542" y="2196"/>
                </a:lnTo>
                <a:lnTo>
                  <a:pt x="1542" y="2231"/>
                </a:lnTo>
                <a:lnTo>
                  <a:pt x="1507" y="2231"/>
                </a:lnTo>
                <a:lnTo>
                  <a:pt x="1437" y="2264"/>
                </a:lnTo>
                <a:lnTo>
                  <a:pt x="1402" y="2264"/>
                </a:lnTo>
                <a:lnTo>
                  <a:pt x="1367" y="2301"/>
                </a:lnTo>
                <a:lnTo>
                  <a:pt x="1402" y="2335"/>
                </a:lnTo>
                <a:lnTo>
                  <a:pt x="1367" y="2405"/>
                </a:lnTo>
                <a:lnTo>
                  <a:pt x="1367" y="2439"/>
                </a:lnTo>
                <a:lnTo>
                  <a:pt x="1331" y="2474"/>
                </a:lnTo>
                <a:lnTo>
                  <a:pt x="1297" y="2509"/>
                </a:lnTo>
                <a:lnTo>
                  <a:pt x="1262" y="2509"/>
                </a:lnTo>
                <a:lnTo>
                  <a:pt x="1262" y="2544"/>
                </a:lnTo>
                <a:lnTo>
                  <a:pt x="1228" y="2648"/>
                </a:lnTo>
                <a:lnTo>
                  <a:pt x="1228" y="2753"/>
                </a:lnTo>
                <a:lnTo>
                  <a:pt x="1228" y="2822"/>
                </a:lnTo>
                <a:lnTo>
                  <a:pt x="1191" y="2858"/>
                </a:lnTo>
                <a:lnTo>
                  <a:pt x="1157" y="2892"/>
                </a:lnTo>
                <a:lnTo>
                  <a:pt x="1087" y="2892"/>
                </a:lnTo>
                <a:lnTo>
                  <a:pt x="1051" y="2928"/>
                </a:lnTo>
                <a:lnTo>
                  <a:pt x="981" y="2961"/>
                </a:lnTo>
                <a:lnTo>
                  <a:pt x="912" y="3032"/>
                </a:lnTo>
                <a:lnTo>
                  <a:pt x="875" y="3032"/>
                </a:lnTo>
                <a:lnTo>
                  <a:pt x="875" y="3067"/>
                </a:lnTo>
                <a:lnTo>
                  <a:pt x="841" y="3206"/>
                </a:lnTo>
                <a:lnTo>
                  <a:pt x="841" y="3241"/>
                </a:lnTo>
                <a:lnTo>
                  <a:pt x="875" y="3241"/>
                </a:lnTo>
                <a:lnTo>
                  <a:pt x="945" y="3206"/>
                </a:lnTo>
                <a:lnTo>
                  <a:pt x="981" y="3171"/>
                </a:lnTo>
                <a:lnTo>
                  <a:pt x="1017" y="3171"/>
                </a:lnTo>
                <a:lnTo>
                  <a:pt x="1051" y="3102"/>
                </a:lnTo>
                <a:lnTo>
                  <a:pt x="1087" y="3102"/>
                </a:lnTo>
                <a:lnTo>
                  <a:pt x="1121" y="3067"/>
                </a:lnTo>
                <a:lnTo>
                  <a:pt x="1157" y="3102"/>
                </a:lnTo>
                <a:lnTo>
                  <a:pt x="1157" y="3136"/>
                </a:lnTo>
                <a:lnTo>
                  <a:pt x="1228" y="3136"/>
                </a:lnTo>
                <a:lnTo>
                  <a:pt x="1262" y="3136"/>
                </a:lnTo>
                <a:lnTo>
                  <a:pt x="1297" y="3136"/>
                </a:lnTo>
                <a:lnTo>
                  <a:pt x="1367" y="3102"/>
                </a:lnTo>
                <a:lnTo>
                  <a:pt x="1402" y="3102"/>
                </a:lnTo>
                <a:lnTo>
                  <a:pt x="1472" y="3032"/>
                </a:lnTo>
                <a:lnTo>
                  <a:pt x="1472" y="2998"/>
                </a:lnTo>
                <a:lnTo>
                  <a:pt x="1507" y="2998"/>
                </a:lnTo>
                <a:lnTo>
                  <a:pt x="1542" y="2961"/>
                </a:lnTo>
                <a:lnTo>
                  <a:pt x="1578" y="2961"/>
                </a:lnTo>
                <a:lnTo>
                  <a:pt x="1613" y="2961"/>
                </a:lnTo>
                <a:lnTo>
                  <a:pt x="1647" y="2998"/>
                </a:lnTo>
                <a:lnTo>
                  <a:pt x="1683" y="2961"/>
                </a:lnTo>
                <a:lnTo>
                  <a:pt x="1718" y="2961"/>
                </a:lnTo>
                <a:lnTo>
                  <a:pt x="1752" y="2928"/>
                </a:lnTo>
                <a:lnTo>
                  <a:pt x="1789" y="2892"/>
                </a:lnTo>
                <a:lnTo>
                  <a:pt x="1858" y="2858"/>
                </a:lnTo>
                <a:lnTo>
                  <a:pt x="1929" y="2822"/>
                </a:lnTo>
                <a:lnTo>
                  <a:pt x="1963" y="2858"/>
                </a:lnTo>
                <a:lnTo>
                  <a:pt x="1998" y="2928"/>
                </a:lnTo>
                <a:lnTo>
                  <a:pt x="1998" y="2998"/>
                </a:lnTo>
                <a:lnTo>
                  <a:pt x="1963" y="3067"/>
                </a:lnTo>
                <a:lnTo>
                  <a:pt x="1929" y="3136"/>
                </a:lnTo>
                <a:lnTo>
                  <a:pt x="1929" y="3171"/>
                </a:lnTo>
                <a:lnTo>
                  <a:pt x="1892" y="3241"/>
                </a:lnTo>
                <a:lnTo>
                  <a:pt x="1858" y="3276"/>
                </a:lnTo>
                <a:lnTo>
                  <a:pt x="1822" y="3311"/>
                </a:lnTo>
                <a:lnTo>
                  <a:pt x="1789" y="3345"/>
                </a:lnTo>
                <a:lnTo>
                  <a:pt x="1752" y="3345"/>
                </a:lnTo>
                <a:lnTo>
                  <a:pt x="1718" y="3345"/>
                </a:lnTo>
                <a:lnTo>
                  <a:pt x="1718" y="3380"/>
                </a:lnTo>
                <a:lnTo>
                  <a:pt x="1752" y="3380"/>
                </a:lnTo>
                <a:lnTo>
                  <a:pt x="1752" y="3416"/>
                </a:lnTo>
                <a:lnTo>
                  <a:pt x="1789" y="3484"/>
                </a:lnTo>
                <a:lnTo>
                  <a:pt x="1822" y="3484"/>
                </a:lnTo>
                <a:lnTo>
                  <a:pt x="1892" y="3519"/>
                </a:lnTo>
                <a:lnTo>
                  <a:pt x="1858" y="3555"/>
                </a:lnTo>
                <a:lnTo>
                  <a:pt x="1858" y="3589"/>
                </a:lnTo>
                <a:lnTo>
                  <a:pt x="1822" y="3589"/>
                </a:lnTo>
                <a:lnTo>
                  <a:pt x="1789" y="3625"/>
                </a:lnTo>
                <a:lnTo>
                  <a:pt x="1752" y="3658"/>
                </a:lnTo>
                <a:lnTo>
                  <a:pt x="1718" y="3694"/>
                </a:lnTo>
                <a:lnTo>
                  <a:pt x="1683" y="3729"/>
                </a:lnTo>
                <a:lnTo>
                  <a:pt x="1647" y="3729"/>
                </a:lnTo>
                <a:lnTo>
                  <a:pt x="1613" y="3798"/>
                </a:lnTo>
                <a:lnTo>
                  <a:pt x="1578" y="3868"/>
                </a:lnTo>
                <a:lnTo>
                  <a:pt x="1578" y="3902"/>
                </a:lnTo>
                <a:lnTo>
                  <a:pt x="1578" y="3938"/>
                </a:lnTo>
                <a:lnTo>
                  <a:pt x="1578" y="3973"/>
                </a:lnTo>
                <a:lnTo>
                  <a:pt x="1542" y="4042"/>
                </a:lnTo>
                <a:lnTo>
                  <a:pt x="1542" y="4077"/>
                </a:lnTo>
                <a:lnTo>
                  <a:pt x="1542" y="4147"/>
                </a:lnTo>
                <a:lnTo>
                  <a:pt x="1542" y="4181"/>
                </a:lnTo>
                <a:lnTo>
                  <a:pt x="1507" y="4181"/>
                </a:lnTo>
                <a:lnTo>
                  <a:pt x="1472" y="4181"/>
                </a:lnTo>
                <a:lnTo>
                  <a:pt x="1437" y="4181"/>
                </a:lnTo>
                <a:lnTo>
                  <a:pt x="1507" y="4286"/>
                </a:lnTo>
                <a:lnTo>
                  <a:pt x="1437" y="4322"/>
                </a:lnTo>
                <a:lnTo>
                  <a:pt x="1402" y="4356"/>
                </a:lnTo>
                <a:lnTo>
                  <a:pt x="1367" y="4391"/>
                </a:lnTo>
                <a:lnTo>
                  <a:pt x="1331" y="4391"/>
                </a:lnTo>
                <a:lnTo>
                  <a:pt x="1297" y="4391"/>
                </a:lnTo>
                <a:lnTo>
                  <a:pt x="1228" y="4391"/>
                </a:lnTo>
                <a:lnTo>
                  <a:pt x="1191" y="4356"/>
                </a:lnTo>
                <a:lnTo>
                  <a:pt x="1121" y="4322"/>
                </a:lnTo>
                <a:lnTo>
                  <a:pt x="1087" y="4286"/>
                </a:lnTo>
                <a:lnTo>
                  <a:pt x="1051" y="4217"/>
                </a:lnTo>
                <a:lnTo>
                  <a:pt x="1051" y="4181"/>
                </a:lnTo>
                <a:lnTo>
                  <a:pt x="1017" y="4077"/>
                </a:lnTo>
                <a:lnTo>
                  <a:pt x="981" y="4008"/>
                </a:lnTo>
                <a:lnTo>
                  <a:pt x="912" y="4008"/>
                </a:lnTo>
                <a:lnTo>
                  <a:pt x="841" y="3973"/>
                </a:lnTo>
                <a:lnTo>
                  <a:pt x="841" y="3938"/>
                </a:lnTo>
                <a:lnTo>
                  <a:pt x="805" y="3938"/>
                </a:lnTo>
                <a:lnTo>
                  <a:pt x="770" y="3938"/>
                </a:lnTo>
                <a:lnTo>
                  <a:pt x="735" y="3902"/>
                </a:lnTo>
                <a:lnTo>
                  <a:pt x="666" y="3902"/>
                </a:lnTo>
                <a:lnTo>
                  <a:pt x="630" y="3868"/>
                </a:lnTo>
                <a:lnTo>
                  <a:pt x="595" y="3868"/>
                </a:lnTo>
                <a:lnTo>
                  <a:pt x="561" y="3833"/>
                </a:lnTo>
                <a:lnTo>
                  <a:pt x="561" y="3868"/>
                </a:lnTo>
                <a:lnTo>
                  <a:pt x="561" y="3902"/>
                </a:lnTo>
                <a:lnTo>
                  <a:pt x="595" y="3938"/>
                </a:lnTo>
                <a:lnTo>
                  <a:pt x="630" y="4008"/>
                </a:lnTo>
                <a:lnTo>
                  <a:pt x="666" y="4042"/>
                </a:lnTo>
                <a:lnTo>
                  <a:pt x="701" y="4077"/>
                </a:lnTo>
                <a:lnTo>
                  <a:pt x="735" y="4077"/>
                </a:lnTo>
                <a:lnTo>
                  <a:pt x="735" y="4113"/>
                </a:lnTo>
                <a:lnTo>
                  <a:pt x="735" y="4147"/>
                </a:lnTo>
                <a:lnTo>
                  <a:pt x="735" y="4181"/>
                </a:lnTo>
                <a:lnTo>
                  <a:pt x="735" y="4286"/>
                </a:lnTo>
                <a:lnTo>
                  <a:pt x="735" y="4322"/>
                </a:lnTo>
                <a:lnTo>
                  <a:pt x="735" y="4356"/>
                </a:lnTo>
                <a:lnTo>
                  <a:pt x="701" y="4460"/>
                </a:lnTo>
                <a:lnTo>
                  <a:pt x="701" y="4496"/>
                </a:lnTo>
                <a:lnTo>
                  <a:pt x="666" y="4530"/>
                </a:lnTo>
                <a:lnTo>
                  <a:pt x="630" y="4530"/>
                </a:lnTo>
                <a:lnTo>
                  <a:pt x="595" y="4496"/>
                </a:lnTo>
                <a:lnTo>
                  <a:pt x="561" y="4496"/>
                </a:lnTo>
                <a:lnTo>
                  <a:pt x="490" y="4496"/>
                </a:lnTo>
                <a:lnTo>
                  <a:pt x="455" y="4460"/>
                </a:lnTo>
                <a:lnTo>
                  <a:pt x="455" y="4426"/>
                </a:lnTo>
                <a:lnTo>
                  <a:pt x="490" y="4391"/>
                </a:lnTo>
                <a:lnTo>
                  <a:pt x="525" y="4391"/>
                </a:lnTo>
                <a:lnTo>
                  <a:pt x="595" y="4391"/>
                </a:lnTo>
                <a:lnTo>
                  <a:pt x="561" y="4356"/>
                </a:lnTo>
                <a:lnTo>
                  <a:pt x="490" y="4286"/>
                </a:lnTo>
                <a:lnTo>
                  <a:pt x="455" y="4286"/>
                </a:lnTo>
                <a:lnTo>
                  <a:pt x="455" y="4252"/>
                </a:lnTo>
                <a:lnTo>
                  <a:pt x="490" y="4217"/>
                </a:lnTo>
                <a:lnTo>
                  <a:pt x="490" y="4181"/>
                </a:lnTo>
                <a:lnTo>
                  <a:pt x="525" y="4147"/>
                </a:lnTo>
                <a:lnTo>
                  <a:pt x="561" y="4113"/>
                </a:lnTo>
                <a:lnTo>
                  <a:pt x="525" y="4077"/>
                </a:lnTo>
                <a:lnTo>
                  <a:pt x="525" y="4042"/>
                </a:lnTo>
                <a:lnTo>
                  <a:pt x="525" y="4008"/>
                </a:lnTo>
                <a:lnTo>
                  <a:pt x="525" y="3973"/>
                </a:lnTo>
                <a:lnTo>
                  <a:pt x="490" y="3973"/>
                </a:lnTo>
                <a:lnTo>
                  <a:pt x="455" y="3938"/>
                </a:lnTo>
                <a:lnTo>
                  <a:pt x="419" y="3938"/>
                </a:lnTo>
                <a:lnTo>
                  <a:pt x="385" y="3902"/>
                </a:lnTo>
                <a:lnTo>
                  <a:pt x="350" y="3902"/>
                </a:lnTo>
                <a:lnTo>
                  <a:pt x="314" y="3868"/>
                </a:lnTo>
                <a:lnTo>
                  <a:pt x="314" y="3833"/>
                </a:lnTo>
                <a:lnTo>
                  <a:pt x="314" y="3798"/>
                </a:lnTo>
                <a:lnTo>
                  <a:pt x="280" y="3798"/>
                </a:lnTo>
                <a:lnTo>
                  <a:pt x="280" y="3763"/>
                </a:lnTo>
                <a:lnTo>
                  <a:pt x="244" y="3729"/>
                </a:lnTo>
                <a:lnTo>
                  <a:pt x="210" y="3694"/>
                </a:lnTo>
                <a:lnTo>
                  <a:pt x="174" y="3658"/>
                </a:lnTo>
                <a:lnTo>
                  <a:pt x="174" y="3625"/>
                </a:lnTo>
                <a:lnTo>
                  <a:pt x="140" y="3625"/>
                </a:lnTo>
                <a:lnTo>
                  <a:pt x="140" y="3589"/>
                </a:lnTo>
                <a:lnTo>
                  <a:pt x="104" y="3625"/>
                </a:lnTo>
                <a:lnTo>
                  <a:pt x="104" y="3658"/>
                </a:lnTo>
                <a:lnTo>
                  <a:pt x="104" y="3694"/>
                </a:lnTo>
                <a:lnTo>
                  <a:pt x="69" y="3658"/>
                </a:lnTo>
                <a:close/>
                <a:moveTo>
                  <a:pt x="1051" y="487"/>
                </a:moveTo>
                <a:lnTo>
                  <a:pt x="1121" y="418"/>
                </a:lnTo>
                <a:lnTo>
                  <a:pt x="1157" y="418"/>
                </a:lnTo>
                <a:lnTo>
                  <a:pt x="1191" y="384"/>
                </a:lnTo>
                <a:lnTo>
                  <a:pt x="1262" y="347"/>
                </a:lnTo>
                <a:lnTo>
                  <a:pt x="1331" y="313"/>
                </a:lnTo>
                <a:lnTo>
                  <a:pt x="1367" y="280"/>
                </a:lnTo>
                <a:lnTo>
                  <a:pt x="1402" y="280"/>
                </a:lnTo>
                <a:lnTo>
                  <a:pt x="1472" y="244"/>
                </a:lnTo>
                <a:lnTo>
                  <a:pt x="1542" y="209"/>
                </a:lnTo>
                <a:lnTo>
                  <a:pt x="1578" y="174"/>
                </a:lnTo>
                <a:lnTo>
                  <a:pt x="1578" y="139"/>
                </a:lnTo>
                <a:lnTo>
                  <a:pt x="1542" y="174"/>
                </a:lnTo>
                <a:lnTo>
                  <a:pt x="1507" y="174"/>
                </a:lnTo>
                <a:lnTo>
                  <a:pt x="1437" y="209"/>
                </a:lnTo>
                <a:lnTo>
                  <a:pt x="1367" y="209"/>
                </a:lnTo>
                <a:lnTo>
                  <a:pt x="1331" y="244"/>
                </a:lnTo>
                <a:lnTo>
                  <a:pt x="1262" y="280"/>
                </a:lnTo>
                <a:lnTo>
                  <a:pt x="1228" y="280"/>
                </a:lnTo>
                <a:lnTo>
                  <a:pt x="1191" y="313"/>
                </a:lnTo>
                <a:lnTo>
                  <a:pt x="1121" y="347"/>
                </a:lnTo>
                <a:lnTo>
                  <a:pt x="1087" y="347"/>
                </a:lnTo>
                <a:lnTo>
                  <a:pt x="1051" y="384"/>
                </a:lnTo>
                <a:lnTo>
                  <a:pt x="1051" y="418"/>
                </a:lnTo>
                <a:lnTo>
                  <a:pt x="1051" y="487"/>
                </a:lnTo>
                <a:close/>
                <a:moveTo>
                  <a:pt x="1262" y="4460"/>
                </a:moveTo>
                <a:lnTo>
                  <a:pt x="1228" y="4460"/>
                </a:lnTo>
                <a:lnTo>
                  <a:pt x="1157" y="4460"/>
                </a:lnTo>
                <a:lnTo>
                  <a:pt x="1087" y="4460"/>
                </a:lnTo>
                <a:lnTo>
                  <a:pt x="1051" y="4460"/>
                </a:lnTo>
                <a:lnTo>
                  <a:pt x="1017" y="4496"/>
                </a:lnTo>
                <a:lnTo>
                  <a:pt x="981" y="4496"/>
                </a:lnTo>
                <a:lnTo>
                  <a:pt x="1017" y="4530"/>
                </a:lnTo>
                <a:lnTo>
                  <a:pt x="1051" y="4599"/>
                </a:lnTo>
                <a:lnTo>
                  <a:pt x="1087" y="4670"/>
                </a:lnTo>
                <a:lnTo>
                  <a:pt x="1087" y="4704"/>
                </a:lnTo>
                <a:lnTo>
                  <a:pt x="1121" y="4739"/>
                </a:lnTo>
                <a:lnTo>
                  <a:pt x="1121" y="4774"/>
                </a:lnTo>
                <a:lnTo>
                  <a:pt x="1157" y="4809"/>
                </a:lnTo>
                <a:lnTo>
                  <a:pt x="1191" y="4739"/>
                </a:lnTo>
                <a:lnTo>
                  <a:pt x="1191" y="4704"/>
                </a:lnTo>
                <a:lnTo>
                  <a:pt x="1191" y="4636"/>
                </a:lnTo>
                <a:lnTo>
                  <a:pt x="1228" y="4599"/>
                </a:lnTo>
                <a:lnTo>
                  <a:pt x="1262" y="4565"/>
                </a:lnTo>
                <a:lnTo>
                  <a:pt x="1331" y="4530"/>
                </a:lnTo>
                <a:lnTo>
                  <a:pt x="1367" y="4530"/>
                </a:lnTo>
                <a:lnTo>
                  <a:pt x="1402" y="4530"/>
                </a:lnTo>
                <a:lnTo>
                  <a:pt x="1402" y="4496"/>
                </a:lnTo>
                <a:lnTo>
                  <a:pt x="1367" y="4460"/>
                </a:lnTo>
                <a:lnTo>
                  <a:pt x="1331" y="4460"/>
                </a:lnTo>
                <a:lnTo>
                  <a:pt x="1262" y="4460"/>
                </a:lnTo>
                <a:close/>
                <a:moveTo>
                  <a:pt x="735" y="4496"/>
                </a:moveTo>
                <a:lnTo>
                  <a:pt x="735" y="4530"/>
                </a:lnTo>
                <a:lnTo>
                  <a:pt x="770" y="4565"/>
                </a:lnTo>
                <a:lnTo>
                  <a:pt x="770" y="4530"/>
                </a:lnTo>
                <a:lnTo>
                  <a:pt x="805" y="4496"/>
                </a:lnTo>
                <a:lnTo>
                  <a:pt x="841" y="4496"/>
                </a:lnTo>
                <a:lnTo>
                  <a:pt x="841" y="4460"/>
                </a:lnTo>
                <a:lnTo>
                  <a:pt x="841" y="4426"/>
                </a:lnTo>
                <a:lnTo>
                  <a:pt x="805" y="4426"/>
                </a:lnTo>
                <a:lnTo>
                  <a:pt x="770" y="4460"/>
                </a:lnTo>
                <a:lnTo>
                  <a:pt x="735" y="4496"/>
                </a:lnTo>
                <a:close/>
                <a:moveTo>
                  <a:pt x="912" y="4077"/>
                </a:moveTo>
                <a:lnTo>
                  <a:pt x="912" y="4147"/>
                </a:lnTo>
                <a:lnTo>
                  <a:pt x="875" y="4181"/>
                </a:lnTo>
                <a:lnTo>
                  <a:pt x="875" y="4252"/>
                </a:lnTo>
                <a:lnTo>
                  <a:pt x="875" y="4286"/>
                </a:lnTo>
                <a:lnTo>
                  <a:pt x="912" y="4322"/>
                </a:lnTo>
                <a:lnTo>
                  <a:pt x="945" y="4322"/>
                </a:lnTo>
                <a:lnTo>
                  <a:pt x="945" y="4286"/>
                </a:lnTo>
                <a:lnTo>
                  <a:pt x="945" y="4252"/>
                </a:lnTo>
                <a:lnTo>
                  <a:pt x="945" y="4181"/>
                </a:lnTo>
                <a:lnTo>
                  <a:pt x="945" y="4147"/>
                </a:lnTo>
                <a:lnTo>
                  <a:pt x="912" y="4147"/>
                </a:lnTo>
                <a:lnTo>
                  <a:pt x="912" y="4113"/>
                </a:lnTo>
                <a:lnTo>
                  <a:pt x="912" y="4077"/>
                </a:lnTo>
                <a:close/>
                <a:moveTo>
                  <a:pt x="2523" y="3276"/>
                </a:moveTo>
                <a:lnTo>
                  <a:pt x="2559" y="3206"/>
                </a:lnTo>
                <a:lnTo>
                  <a:pt x="2594" y="3136"/>
                </a:lnTo>
                <a:lnTo>
                  <a:pt x="2630" y="3067"/>
                </a:lnTo>
                <a:lnTo>
                  <a:pt x="2630" y="3032"/>
                </a:lnTo>
                <a:lnTo>
                  <a:pt x="2664" y="3032"/>
                </a:lnTo>
                <a:lnTo>
                  <a:pt x="2734" y="3032"/>
                </a:lnTo>
                <a:lnTo>
                  <a:pt x="2769" y="2998"/>
                </a:lnTo>
                <a:lnTo>
                  <a:pt x="2806" y="2961"/>
                </a:lnTo>
                <a:lnTo>
                  <a:pt x="2806" y="2928"/>
                </a:lnTo>
                <a:lnTo>
                  <a:pt x="2840" y="2892"/>
                </a:lnTo>
                <a:lnTo>
                  <a:pt x="2875" y="2858"/>
                </a:lnTo>
                <a:lnTo>
                  <a:pt x="2910" y="2753"/>
                </a:lnTo>
                <a:lnTo>
                  <a:pt x="2910" y="2719"/>
                </a:lnTo>
                <a:lnTo>
                  <a:pt x="2946" y="2683"/>
                </a:lnTo>
                <a:lnTo>
                  <a:pt x="2946" y="2614"/>
                </a:lnTo>
                <a:lnTo>
                  <a:pt x="2910" y="2544"/>
                </a:lnTo>
                <a:lnTo>
                  <a:pt x="3016" y="2474"/>
                </a:lnTo>
                <a:lnTo>
                  <a:pt x="3050" y="2474"/>
                </a:lnTo>
                <a:lnTo>
                  <a:pt x="3050" y="2439"/>
                </a:lnTo>
                <a:lnTo>
                  <a:pt x="3085" y="2405"/>
                </a:lnTo>
                <a:lnTo>
                  <a:pt x="3085" y="2370"/>
                </a:lnTo>
                <a:lnTo>
                  <a:pt x="3085" y="2335"/>
                </a:lnTo>
                <a:lnTo>
                  <a:pt x="3050" y="2335"/>
                </a:lnTo>
                <a:lnTo>
                  <a:pt x="3016" y="2335"/>
                </a:lnTo>
                <a:lnTo>
                  <a:pt x="2980" y="2335"/>
                </a:lnTo>
                <a:lnTo>
                  <a:pt x="2946" y="2335"/>
                </a:lnTo>
                <a:lnTo>
                  <a:pt x="2910" y="2335"/>
                </a:lnTo>
                <a:lnTo>
                  <a:pt x="2875" y="2301"/>
                </a:lnTo>
                <a:lnTo>
                  <a:pt x="2840" y="2335"/>
                </a:lnTo>
                <a:lnTo>
                  <a:pt x="2806" y="2370"/>
                </a:lnTo>
                <a:lnTo>
                  <a:pt x="2769" y="2405"/>
                </a:lnTo>
                <a:lnTo>
                  <a:pt x="2734" y="2405"/>
                </a:lnTo>
                <a:lnTo>
                  <a:pt x="2734" y="2439"/>
                </a:lnTo>
                <a:lnTo>
                  <a:pt x="2734" y="2509"/>
                </a:lnTo>
                <a:lnTo>
                  <a:pt x="2700" y="2544"/>
                </a:lnTo>
                <a:lnTo>
                  <a:pt x="2700" y="2579"/>
                </a:lnTo>
                <a:lnTo>
                  <a:pt x="2664" y="2614"/>
                </a:lnTo>
                <a:lnTo>
                  <a:pt x="2664" y="2683"/>
                </a:lnTo>
                <a:lnTo>
                  <a:pt x="2630" y="2753"/>
                </a:lnTo>
                <a:lnTo>
                  <a:pt x="2630" y="2787"/>
                </a:lnTo>
                <a:lnTo>
                  <a:pt x="2594" y="2858"/>
                </a:lnTo>
                <a:lnTo>
                  <a:pt x="2559" y="2858"/>
                </a:lnTo>
                <a:lnTo>
                  <a:pt x="2419" y="2858"/>
                </a:lnTo>
                <a:lnTo>
                  <a:pt x="2349" y="2892"/>
                </a:lnTo>
                <a:lnTo>
                  <a:pt x="2314" y="2858"/>
                </a:lnTo>
                <a:lnTo>
                  <a:pt x="2279" y="2892"/>
                </a:lnTo>
                <a:lnTo>
                  <a:pt x="2279" y="2858"/>
                </a:lnTo>
                <a:lnTo>
                  <a:pt x="2279" y="2822"/>
                </a:lnTo>
                <a:lnTo>
                  <a:pt x="2279" y="2753"/>
                </a:lnTo>
                <a:lnTo>
                  <a:pt x="2244" y="2753"/>
                </a:lnTo>
                <a:lnTo>
                  <a:pt x="2208" y="2787"/>
                </a:lnTo>
                <a:lnTo>
                  <a:pt x="2173" y="2787"/>
                </a:lnTo>
                <a:lnTo>
                  <a:pt x="2173" y="2858"/>
                </a:lnTo>
                <a:lnTo>
                  <a:pt x="2173" y="2928"/>
                </a:lnTo>
                <a:lnTo>
                  <a:pt x="2139" y="2961"/>
                </a:lnTo>
                <a:lnTo>
                  <a:pt x="2103" y="3032"/>
                </a:lnTo>
                <a:lnTo>
                  <a:pt x="2068" y="3067"/>
                </a:lnTo>
                <a:lnTo>
                  <a:pt x="2068" y="3136"/>
                </a:lnTo>
                <a:lnTo>
                  <a:pt x="2033" y="3171"/>
                </a:lnTo>
                <a:lnTo>
                  <a:pt x="2033" y="3206"/>
                </a:lnTo>
                <a:lnTo>
                  <a:pt x="2033" y="3241"/>
                </a:lnTo>
                <a:lnTo>
                  <a:pt x="2033" y="3276"/>
                </a:lnTo>
                <a:lnTo>
                  <a:pt x="2033" y="3311"/>
                </a:lnTo>
                <a:lnTo>
                  <a:pt x="2068" y="3345"/>
                </a:lnTo>
                <a:lnTo>
                  <a:pt x="2068" y="3311"/>
                </a:lnTo>
                <a:lnTo>
                  <a:pt x="2103" y="3311"/>
                </a:lnTo>
                <a:lnTo>
                  <a:pt x="2103" y="3241"/>
                </a:lnTo>
                <a:lnTo>
                  <a:pt x="2139" y="3241"/>
                </a:lnTo>
                <a:lnTo>
                  <a:pt x="2173" y="3241"/>
                </a:lnTo>
                <a:lnTo>
                  <a:pt x="2173" y="3276"/>
                </a:lnTo>
                <a:lnTo>
                  <a:pt x="2173" y="3311"/>
                </a:lnTo>
                <a:lnTo>
                  <a:pt x="2173" y="3345"/>
                </a:lnTo>
                <a:lnTo>
                  <a:pt x="2244" y="3345"/>
                </a:lnTo>
                <a:lnTo>
                  <a:pt x="2244" y="3311"/>
                </a:lnTo>
                <a:lnTo>
                  <a:pt x="2244" y="3276"/>
                </a:lnTo>
                <a:lnTo>
                  <a:pt x="2279" y="3241"/>
                </a:lnTo>
                <a:lnTo>
                  <a:pt x="2314" y="3241"/>
                </a:lnTo>
                <a:lnTo>
                  <a:pt x="2384" y="3171"/>
                </a:lnTo>
                <a:lnTo>
                  <a:pt x="2384" y="3206"/>
                </a:lnTo>
                <a:lnTo>
                  <a:pt x="2349" y="3311"/>
                </a:lnTo>
                <a:lnTo>
                  <a:pt x="2384" y="3311"/>
                </a:lnTo>
                <a:lnTo>
                  <a:pt x="2419" y="3345"/>
                </a:lnTo>
                <a:lnTo>
                  <a:pt x="2453" y="3345"/>
                </a:lnTo>
                <a:lnTo>
                  <a:pt x="2490" y="3345"/>
                </a:lnTo>
                <a:lnTo>
                  <a:pt x="2490" y="3311"/>
                </a:lnTo>
                <a:lnTo>
                  <a:pt x="2523" y="3311"/>
                </a:lnTo>
                <a:lnTo>
                  <a:pt x="2523" y="3276"/>
                </a:lnTo>
                <a:close/>
                <a:moveTo>
                  <a:pt x="3016" y="2579"/>
                </a:moveTo>
                <a:lnTo>
                  <a:pt x="3016" y="2614"/>
                </a:lnTo>
                <a:lnTo>
                  <a:pt x="3050" y="2614"/>
                </a:lnTo>
                <a:lnTo>
                  <a:pt x="3050" y="2648"/>
                </a:lnTo>
                <a:lnTo>
                  <a:pt x="3050" y="2614"/>
                </a:lnTo>
                <a:lnTo>
                  <a:pt x="3085" y="2614"/>
                </a:lnTo>
                <a:lnTo>
                  <a:pt x="3085" y="2579"/>
                </a:lnTo>
                <a:lnTo>
                  <a:pt x="3085" y="2544"/>
                </a:lnTo>
                <a:lnTo>
                  <a:pt x="3050" y="2544"/>
                </a:lnTo>
                <a:lnTo>
                  <a:pt x="3016" y="2544"/>
                </a:lnTo>
                <a:lnTo>
                  <a:pt x="3016" y="2579"/>
                </a:lnTo>
                <a:close/>
                <a:moveTo>
                  <a:pt x="3892" y="2405"/>
                </a:moveTo>
                <a:lnTo>
                  <a:pt x="3857" y="2405"/>
                </a:lnTo>
                <a:lnTo>
                  <a:pt x="3822" y="2439"/>
                </a:lnTo>
                <a:lnTo>
                  <a:pt x="3822" y="2474"/>
                </a:lnTo>
                <a:lnTo>
                  <a:pt x="3822" y="2509"/>
                </a:lnTo>
                <a:lnTo>
                  <a:pt x="3786" y="2474"/>
                </a:lnTo>
                <a:lnTo>
                  <a:pt x="3751" y="2439"/>
                </a:lnTo>
                <a:lnTo>
                  <a:pt x="3718" y="2405"/>
                </a:lnTo>
                <a:lnTo>
                  <a:pt x="3647" y="2370"/>
                </a:lnTo>
                <a:lnTo>
                  <a:pt x="3611" y="2370"/>
                </a:lnTo>
                <a:lnTo>
                  <a:pt x="3576" y="2370"/>
                </a:lnTo>
                <a:lnTo>
                  <a:pt x="3541" y="2370"/>
                </a:lnTo>
                <a:lnTo>
                  <a:pt x="3541" y="2405"/>
                </a:lnTo>
                <a:lnTo>
                  <a:pt x="3507" y="2405"/>
                </a:lnTo>
                <a:lnTo>
                  <a:pt x="3471" y="2370"/>
                </a:lnTo>
                <a:lnTo>
                  <a:pt x="3436" y="2370"/>
                </a:lnTo>
                <a:lnTo>
                  <a:pt x="3401" y="2370"/>
                </a:lnTo>
                <a:lnTo>
                  <a:pt x="3367" y="2370"/>
                </a:lnTo>
                <a:lnTo>
                  <a:pt x="3367" y="2405"/>
                </a:lnTo>
                <a:lnTo>
                  <a:pt x="3367" y="2439"/>
                </a:lnTo>
                <a:lnTo>
                  <a:pt x="3367" y="2544"/>
                </a:lnTo>
                <a:lnTo>
                  <a:pt x="3436" y="2509"/>
                </a:lnTo>
                <a:lnTo>
                  <a:pt x="3471" y="2544"/>
                </a:lnTo>
                <a:lnTo>
                  <a:pt x="3541" y="2579"/>
                </a:lnTo>
                <a:lnTo>
                  <a:pt x="3751" y="2579"/>
                </a:lnTo>
                <a:lnTo>
                  <a:pt x="3822" y="2614"/>
                </a:lnTo>
                <a:lnTo>
                  <a:pt x="3857" y="2614"/>
                </a:lnTo>
                <a:lnTo>
                  <a:pt x="3962" y="2683"/>
                </a:lnTo>
                <a:lnTo>
                  <a:pt x="3997" y="2683"/>
                </a:lnTo>
                <a:lnTo>
                  <a:pt x="4033" y="2683"/>
                </a:lnTo>
                <a:lnTo>
                  <a:pt x="4033" y="2509"/>
                </a:lnTo>
                <a:lnTo>
                  <a:pt x="4033" y="2474"/>
                </a:lnTo>
                <a:lnTo>
                  <a:pt x="4033" y="2439"/>
                </a:lnTo>
                <a:lnTo>
                  <a:pt x="3997" y="2439"/>
                </a:lnTo>
                <a:lnTo>
                  <a:pt x="3962" y="2439"/>
                </a:lnTo>
                <a:lnTo>
                  <a:pt x="3892" y="2439"/>
                </a:lnTo>
                <a:lnTo>
                  <a:pt x="3892" y="2405"/>
                </a:lnTo>
                <a:close/>
                <a:moveTo>
                  <a:pt x="3156" y="2301"/>
                </a:moveTo>
                <a:lnTo>
                  <a:pt x="3120" y="2509"/>
                </a:lnTo>
                <a:lnTo>
                  <a:pt x="3156" y="2544"/>
                </a:lnTo>
                <a:lnTo>
                  <a:pt x="3225" y="2544"/>
                </a:lnTo>
                <a:lnTo>
                  <a:pt x="3261" y="2509"/>
                </a:lnTo>
                <a:lnTo>
                  <a:pt x="3296" y="2439"/>
                </a:lnTo>
                <a:lnTo>
                  <a:pt x="3296" y="2405"/>
                </a:lnTo>
                <a:lnTo>
                  <a:pt x="3296" y="2370"/>
                </a:lnTo>
                <a:lnTo>
                  <a:pt x="3296" y="2335"/>
                </a:lnTo>
                <a:lnTo>
                  <a:pt x="3331" y="2301"/>
                </a:lnTo>
                <a:lnTo>
                  <a:pt x="3367" y="2264"/>
                </a:lnTo>
                <a:lnTo>
                  <a:pt x="3401" y="2231"/>
                </a:lnTo>
                <a:lnTo>
                  <a:pt x="3436" y="2196"/>
                </a:lnTo>
                <a:lnTo>
                  <a:pt x="3436" y="2161"/>
                </a:lnTo>
                <a:lnTo>
                  <a:pt x="3401" y="2196"/>
                </a:lnTo>
                <a:lnTo>
                  <a:pt x="3367" y="2196"/>
                </a:lnTo>
                <a:lnTo>
                  <a:pt x="3331" y="2196"/>
                </a:lnTo>
                <a:lnTo>
                  <a:pt x="3296" y="2196"/>
                </a:lnTo>
                <a:lnTo>
                  <a:pt x="3225" y="2231"/>
                </a:lnTo>
                <a:lnTo>
                  <a:pt x="3156" y="2264"/>
                </a:lnTo>
                <a:lnTo>
                  <a:pt x="3156" y="2301"/>
                </a:lnTo>
                <a:close/>
                <a:moveTo>
                  <a:pt x="3611" y="2264"/>
                </a:moveTo>
                <a:lnTo>
                  <a:pt x="3647" y="2301"/>
                </a:lnTo>
                <a:lnTo>
                  <a:pt x="3681" y="2301"/>
                </a:lnTo>
                <a:lnTo>
                  <a:pt x="3718" y="2301"/>
                </a:lnTo>
                <a:lnTo>
                  <a:pt x="3751" y="2335"/>
                </a:lnTo>
                <a:lnTo>
                  <a:pt x="3786" y="2335"/>
                </a:lnTo>
                <a:lnTo>
                  <a:pt x="3822" y="2335"/>
                </a:lnTo>
                <a:lnTo>
                  <a:pt x="3857" y="2335"/>
                </a:lnTo>
                <a:lnTo>
                  <a:pt x="3892" y="2335"/>
                </a:lnTo>
                <a:lnTo>
                  <a:pt x="3892" y="2301"/>
                </a:lnTo>
                <a:lnTo>
                  <a:pt x="3892" y="2264"/>
                </a:lnTo>
                <a:lnTo>
                  <a:pt x="3857" y="2264"/>
                </a:lnTo>
                <a:lnTo>
                  <a:pt x="3857" y="2231"/>
                </a:lnTo>
                <a:lnTo>
                  <a:pt x="3786" y="2231"/>
                </a:lnTo>
                <a:lnTo>
                  <a:pt x="3786" y="2196"/>
                </a:lnTo>
                <a:lnTo>
                  <a:pt x="3751" y="2196"/>
                </a:lnTo>
                <a:lnTo>
                  <a:pt x="3681" y="2231"/>
                </a:lnTo>
                <a:lnTo>
                  <a:pt x="3647" y="2231"/>
                </a:lnTo>
                <a:lnTo>
                  <a:pt x="3611" y="2264"/>
                </a:lnTo>
                <a:close/>
                <a:moveTo>
                  <a:pt x="3507" y="2161"/>
                </a:moveTo>
                <a:lnTo>
                  <a:pt x="3507" y="2231"/>
                </a:lnTo>
                <a:lnTo>
                  <a:pt x="3541" y="2231"/>
                </a:lnTo>
                <a:lnTo>
                  <a:pt x="3576" y="2196"/>
                </a:lnTo>
                <a:lnTo>
                  <a:pt x="3576" y="2161"/>
                </a:lnTo>
                <a:lnTo>
                  <a:pt x="3541" y="2161"/>
                </a:lnTo>
                <a:lnTo>
                  <a:pt x="3507" y="2161"/>
                </a:lnTo>
                <a:close/>
                <a:moveTo>
                  <a:pt x="3576" y="2055"/>
                </a:moveTo>
                <a:lnTo>
                  <a:pt x="3576" y="2022"/>
                </a:lnTo>
                <a:lnTo>
                  <a:pt x="3576" y="2055"/>
                </a:lnTo>
                <a:lnTo>
                  <a:pt x="3541" y="2091"/>
                </a:lnTo>
                <a:lnTo>
                  <a:pt x="3647" y="2125"/>
                </a:lnTo>
                <a:lnTo>
                  <a:pt x="3647" y="2091"/>
                </a:lnTo>
                <a:lnTo>
                  <a:pt x="3681" y="2091"/>
                </a:lnTo>
                <a:lnTo>
                  <a:pt x="3611" y="2055"/>
                </a:lnTo>
                <a:lnTo>
                  <a:pt x="3576" y="2055"/>
                </a:lnTo>
                <a:close/>
                <a:moveTo>
                  <a:pt x="3156" y="2125"/>
                </a:moveTo>
                <a:lnTo>
                  <a:pt x="3156" y="2161"/>
                </a:lnTo>
                <a:lnTo>
                  <a:pt x="3156" y="2196"/>
                </a:lnTo>
                <a:lnTo>
                  <a:pt x="3191" y="2196"/>
                </a:lnTo>
                <a:lnTo>
                  <a:pt x="3225" y="2161"/>
                </a:lnTo>
                <a:lnTo>
                  <a:pt x="3191" y="2125"/>
                </a:lnTo>
                <a:lnTo>
                  <a:pt x="3156" y="2125"/>
                </a:lnTo>
                <a:close/>
                <a:moveTo>
                  <a:pt x="3085" y="2125"/>
                </a:moveTo>
                <a:lnTo>
                  <a:pt x="3085" y="2161"/>
                </a:lnTo>
                <a:lnTo>
                  <a:pt x="3016" y="2125"/>
                </a:lnTo>
                <a:lnTo>
                  <a:pt x="2980" y="2125"/>
                </a:lnTo>
                <a:lnTo>
                  <a:pt x="2980" y="2196"/>
                </a:lnTo>
                <a:lnTo>
                  <a:pt x="2980" y="2231"/>
                </a:lnTo>
                <a:lnTo>
                  <a:pt x="3016" y="2231"/>
                </a:lnTo>
                <a:lnTo>
                  <a:pt x="3050" y="2231"/>
                </a:lnTo>
                <a:lnTo>
                  <a:pt x="3085" y="2264"/>
                </a:lnTo>
                <a:lnTo>
                  <a:pt x="3085" y="2196"/>
                </a:lnTo>
                <a:lnTo>
                  <a:pt x="3085" y="2125"/>
                </a:lnTo>
                <a:close/>
                <a:moveTo>
                  <a:pt x="3436" y="1987"/>
                </a:moveTo>
                <a:lnTo>
                  <a:pt x="3367" y="1987"/>
                </a:lnTo>
                <a:lnTo>
                  <a:pt x="3331" y="2022"/>
                </a:lnTo>
                <a:lnTo>
                  <a:pt x="3296" y="2022"/>
                </a:lnTo>
                <a:lnTo>
                  <a:pt x="3261" y="2091"/>
                </a:lnTo>
                <a:lnTo>
                  <a:pt x="3296" y="2091"/>
                </a:lnTo>
                <a:lnTo>
                  <a:pt x="3331" y="2125"/>
                </a:lnTo>
                <a:lnTo>
                  <a:pt x="3367" y="2125"/>
                </a:lnTo>
                <a:lnTo>
                  <a:pt x="3367" y="2091"/>
                </a:lnTo>
                <a:lnTo>
                  <a:pt x="3401" y="2055"/>
                </a:lnTo>
                <a:lnTo>
                  <a:pt x="3436" y="1987"/>
                </a:lnTo>
                <a:close/>
                <a:moveTo>
                  <a:pt x="3751" y="1951"/>
                </a:moveTo>
                <a:lnTo>
                  <a:pt x="3718" y="1951"/>
                </a:lnTo>
                <a:lnTo>
                  <a:pt x="3681" y="1987"/>
                </a:lnTo>
                <a:lnTo>
                  <a:pt x="3647" y="1987"/>
                </a:lnTo>
                <a:lnTo>
                  <a:pt x="3611" y="1951"/>
                </a:lnTo>
                <a:lnTo>
                  <a:pt x="3647" y="1917"/>
                </a:lnTo>
                <a:lnTo>
                  <a:pt x="3681" y="1881"/>
                </a:lnTo>
                <a:lnTo>
                  <a:pt x="3718" y="1917"/>
                </a:lnTo>
                <a:lnTo>
                  <a:pt x="3751" y="1951"/>
                </a:lnTo>
                <a:close/>
                <a:moveTo>
                  <a:pt x="3681" y="1603"/>
                </a:moveTo>
                <a:lnTo>
                  <a:pt x="3681" y="1638"/>
                </a:lnTo>
                <a:lnTo>
                  <a:pt x="3647" y="1673"/>
                </a:lnTo>
                <a:lnTo>
                  <a:pt x="3647" y="1707"/>
                </a:lnTo>
                <a:lnTo>
                  <a:pt x="3681" y="1707"/>
                </a:lnTo>
                <a:lnTo>
                  <a:pt x="3681" y="1741"/>
                </a:lnTo>
                <a:lnTo>
                  <a:pt x="3718" y="1812"/>
                </a:lnTo>
                <a:lnTo>
                  <a:pt x="3751" y="1741"/>
                </a:lnTo>
                <a:lnTo>
                  <a:pt x="3786" y="1707"/>
                </a:lnTo>
                <a:lnTo>
                  <a:pt x="3751" y="1707"/>
                </a:lnTo>
                <a:lnTo>
                  <a:pt x="3751" y="1673"/>
                </a:lnTo>
                <a:lnTo>
                  <a:pt x="3718" y="1673"/>
                </a:lnTo>
                <a:lnTo>
                  <a:pt x="3718" y="1638"/>
                </a:lnTo>
                <a:lnTo>
                  <a:pt x="3718" y="1603"/>
                </a:lnTo>
                <a:lnTo>
                  <a:pt x="3681" y="1603"/>
                </a:lnTo>
                <a:close/>
                <a:moveTo>
                  <a:pt x="3436" y="1707"/>
                </a:moveTo>
                <a:lnTo>
                  <a:pt x="3401" y="1673"/>
                </a:lnTo>
                <a:lnTo>
                  <a:pt x="3401" y="1707"/>
                </a:lnTo>
                <a:lnTo>
                  <a:pt x="3401" y="1741"/>
                </a:lnTo>
                <a:lnTo>
                  <a:pt x="3401" y="1777"/>
                </a:lnTo>
                <a:lnTo>
                  <a:pt x="3367" y="1812"/>
                </a:lnTo>
                <a:lnTo>
                  <a:pt x="3331" y="1812"/>
                </a:lnTo>
                <a:lnTo>
                  <a:pt x="3331" y="1847"/>
                </a:lnTo>
                <a:lnTo>
                  <a:pt x="3367" y="1881"/>
                </a:lnTo>
                <a:lnTo>
                  <a:pt x="3367" y="1917"/>
                </a:lnTo>
                <a:lnTo>
                  <a:pt x="3401" y="1881"/>
                </a:lnTo>
                <a:lnTo>
                  <a:pt x="3436" y="1881"/>
                </a:lnTo>
                <a:lnTo>
                  <a:pt x="3507" y="1881"/>
                </a:lnTo>
                <a:lnTo>
                  <a:pt x="3507" y="1847"/>
                </a:lnTo>
                <a:lnTo>
                  <a:pt x="3541" y="1847"/>
                </a:lnTo>
                <a:lnTo>
                  <a:pt x="3576" y="1812"/>
                </a:lnTo>
                <a:lnTo>
                  <a:pt x="3576" y="1777"/>
                </a:lnTo>
                <a:lnTo>
                  <a:pt x="3576" y="1741"/>
                </a:lnTo>
                <a:lnTo>
                  <a:pt x="3576" y="1707"/>
                </a:lnTo>
                <a:lnTo>
                  <a:pt x="3507" y="1741"/>
                </a:lnTo>
                <a:lnTo>
                  <a:pt x="3471" y="1741"/>
                </a:lnTo>
                <a:lnTo>
                  <a:pt x="3436" y="1707"/>
                </a:lnTo>
                <a:close/>
                <a:moveTo>
                  <a:pt x="3050" y="1951"/>
                </a:moveTo>
                <a:lnTo>
                  <a:pt x="3016" y="1951"/>
                </a:lnTo>
                <a:lnTo>
                  <a:pt x="2980" y="1987"/>
                </a:lnTo>
                <a:lnTo>
                  <a:pt x="2946" y="1987"/>
                </a:lnTo>
                <a:lnTo>
                  <a:pt x="2910" y="2022"/>
                </a:lnTo>
                <a:lnTo>
                  <a:pt x="2946" y="2022"/>
                </a:lnTo>
                <a:lnTo>
                  <a:pt x="2980" y="2055"/>
                </a:lnTo>
                <a:lnTo>
                  <a:pt x="2980" y="2091"/>
                </a:lnTo>
                <a:lnTo>
                  <a:pt x="3050" y="2055"/>
                </a:lnTo>
                <a:lnTo>
                  <a:pt x="3120" y="2091"/>
                </a:lnTo>
                <a:lnTo>
                  <a:pt x="3156" y="2091"/>
                </a:lnTo>
                <a:lnTo>
                  <a:pt x="3156" y="2055"/>
                </a:lnTo>
                <a:lnTo>
                  <a:pt x="3156" y="2022"/>
                </a:lnTo>
                <a:lnTo>
                  <a:pt x="3156" y="1987"/>
                </a:lnTo>
                <a:lnTo>
                  <a:pt x="3120" y="1951"/>
                </a:lnTo>
                <a:lnTo>
                  <a:pt x="3050" y="1951"/>
                </a:lnTo>
                <a:close/>
                <a:moveTo>
                  <a:pt x="2980" y="1394"/>
                </a:moveTo>
                <a:lnTo>
                  <a:pt x="2946" y="1428"/>
                </a:lnTo>
                <a:lnTo>
                  <a:pt x="2910" y="1428"/>
                </a:lnTo>
                <a:lnTo>
                  <a:pt x="2875" y="1463"/>
                </a:lnTo>
                <a:lnTo>
                  <a:pt x="2840" y="1499"/>
                </a:lnTo>
                <a:lnTo>
                  <a:pt x="2806" y="1499"/>
                </a:lnTo>
                <a:lnTo>
                  <a:pt x="2806" y="1533"/>
                </a:lnTo>
                <a:lnTo>
                  <a:pt x="2806" y="1638"/>
                </a:lnTo>
                <a:lnTo>
                  <a:pt x="2806" y="1707"/>
                </a:lnTo>
                <a:lnTo>
                  <a:pt x="2769" y="1741"/>
                </a:lnTo>
                <a:lnTo>
                  <a:pt x="2769" y="1777"/>
                </a:lnTo>
                <a:lnTo>
                  <a:pt x="2734" y="1777"/>
                </a:lnTo>
                <a:lnTo>
                  <a:pt x="2734" y="1812"/>
                </a:lnTo>
                <a:lnTo>
                  <a:pt x="2734" y="1847"/>
                </a:lnTo>
                <a:lnTo>
                  <a:pt x="2769" y="1847"/>
                </a:lnTo>
                <a:lnTo>
                  <a:pt x="2769" y="1881"/>
                </a:lnTo>
                <a:lnTo>
                  <a:pt x="2806" y="1847"/>
                </a:lnTo>
                <a:lnTo>
                  <a:pt x="2840" y="1812"/>
                </a:lnTo>
                <a:lnTo>
                  <a:pt x="2875" y="1812"/>
                </a:lnTo>
                <a:lnTo>
                  <a:pt x="3191" y="1881"/>
                </a:lnTo>
                <a:lnTo>
                  <a:pt x="3191" y="1812"/>
                </a:lnTo>
                <a:lnTo>
                  <a:pt x="3225" y="1777"/>
                </a:lnTo>
                <a:lnTo>
                  <a:pt x="3225" y="1741"/>
                </a:lnTo>
                <a:lnTo>
                  <a:pt x="3225" y="1707"/>
                </a:lnTo>
                <a:lnTo>
                  <a:pt x="3225" y="1673"/>
                </a:lnTo>
                <a:lnTo>
                  <a:pt x="3261" y="1673"/>
                </a:lnTo>
                <a:lnTo>
                  <a:pt x="3296" y="1638"/>
                </a:lnTo>
                <a:lnTo>
                  <a:pt x="3296" y="1603"/>
                </a:lnTo>
                <a:lnTo>
                  <a:pt x="3261" y="1567"/>
                </a:lnTo>
                <a:lnTo>
                  <a:pt x="3261" y="1533"/>
                </a:lnTo>
                <a:lnTo>
                  <a:pt x="3225" y="1499"/>
                </a:lnTo>
                <a:lnTo>
                  <a:pt x="3191" y="1499"/>
                </a:lnTo>
                <a:lnTo>
                  <a:pt x="3191" y="1463"/>
                </a:lnTo>
                <a:lnTo>
                  <a:pt x="3120" y="1463"/>
                </a:lnTo>
                <a:lnTo>
                  <a:pt x="3120" y="1499"/>
                </a:lnTo>
                <a:lnTo>
                  <a:pt x="3085" y="1533"/>
                </a:lnTo>
                <a:lnTo>
                  <a:pt x="3050" y="1567"/>
                </a:lnTo>
                <a:lnTo>
                  <a:pt x="3016" y="1567"/>
                </a:lnTo>
                <a:lnTo>
                  <a:pt x="2980" y="1567"/>
                </a:lnTo>
                <a:lnTo>
                  <a:pt x="2946" y="1533"/>
                </a:lnTo>
                <a:lnTo>
                  <a:pt x="2980" y="1533"/>
                </a:lnTo>
                <a:lnTo>
                  <a:pt x="2980" y="1499"/>
                </a:lnTo>
                <a:lnTo>
                  <a:pt x="3016" y="1463"/>
                </a:lnTo>
                <a:lnTo>
                  <a:pt x="3050" y="1394"/>
                </a:lnTo>
                <a:lnTo>
                  <a:pt x="3016" y="1394"/>
                </a:lnTo>
                <a:lnTo>
                  <a:pt x="2980" y="1394"/>
                </a:lnTo>
                <a:close/>
                <a:moveTo>
                  <a:pt x="3436" y="1290"/>
                </a:moveTo>
                <a:lnTo>
                  <a:pt x="3436" y="1324"/>
                </a:lnTo>
                <a:lnTo>
                  <a:pt x="3367" y="1324"/>
                </a:lnTo>
                <a:lnTo>
                  <a:pt x="3331" y="1324"/>
                </a:lnTo>
                <a:lnTo>
                  <a:pt x="3261" y="1324"/>
                </a:lnTo>
                <a:lnTo>
                  <a:pt x="3225" y="1324"/>
                </a:lnTo>
                <a:lnTo>
                  <a:pt x="3261" y="1359"/>
                </a:lnTo>
                <a:lnTo>
                  <a:pt x="3296" y="1428"/>
                </a:lnTo>
                <a:lnTo>
                  <a:pt x="3331" y="1499"/>
                </a:lnTo>
                <a:lnTo>
                  <a:pt x="3331" y="1533"/>
                </a:lnTo>
                <a:lnTo>
                  <a:pt x="3367" y="1567"/>
                </a:lnTo>
                <a:lnTo>
                  <a:pt x="3367" y="1603"/>
                </a:lnTo>
                <a:lnTo>
                  <a:pt x="3401" y="1638"/>
                </a:lnTo>
                <a:lnTo>
                  <a:pt x="3471" y="1603"/>
                </a:lnTo>
                <a:lnTo>
                  <a:pt x="3541" y="1603"/>
                </a:lnTo>
                <a:lnTo>
                  <a:pt x="3576" y="1603"/>
                </a:lnTo>
                <a:lnTo>
                  <a:pt x="3576" y="1567"/>
                </a:lnTo>
                <a:lnTo>
                  <a:pt x="3576" y="1499"/>
                </a:lnTo>
                <a:lnTo>
                  <a:pt x="3541" y="1463"/>
                </a:lnTo>
                <a:lnTo>
                  <a:pt x="3541" y="1428"/>
                </a:lnTo>
                <a:lnTo>
                  <a:pt x="3471" y="1359"/>
                </a:lnTo>
                <a:lnTo>
                  <a:pt x="3436" y="1290"/>
                </a:lnTo>
                <a:close/>
              </a:path>
            </a:pathLst>
          </a:custGeom>
          <a:pattFill prst="ltVert">
            <a:fgClr>
              <a:schemeClr val="tx2"/>
            </a:fgClr>
            <a:bgClr>
              <a:srgbClr val="FFC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45" name="Freeform 73"/>
          <p:cNvSpPr>
            <a:spLocks noChangeArrowheads="1"/>
          </p:cNvSpPr>
          <p:nvPr/>
        </p:nvSpPr>
        <p:spPr bwMode="auto">
          <a:xfrm>
            <a:off x="2884488" y="1190625"/>
            <a:ext cx="1350962" cy="1631950"/>
          </a:xfrm>
          <a:custGeom>
            <a:avLst/>
            <a:gdLst>
              <a:gd name="T0" fmla="*/ 34 w 3752"/>
              <a:gd name="T1" fmla="*/ 3450 h 4531"/>
              <a:gd name="T2" fmla="*/ 280 w 3752"/>
              <a:gd name="T3" fmla="*/ 3450 h 4531"/>
              <a:gd name="T4" fmla="*/ 385 w 3752"/>
              <a:gd name="T5" fmla="*/ 3067 h 4531"/>
              <a:gd name="T6" fmla="*/ 385 w 3752"/>
              <a:gd name="T7" fmla="*/ 2787 h 4531"/>
              <a:gd name="T8" fmla="*/ 561 w 3752"/>
              <a:gd name="T9" fmla="*/ 2544 h 4531"/>
              <a:gd name="T10" fmla="*/ 561 w 3752"/>
              <a:gd name="T11" fmla="*/ 2125 h 4531"/>
              <a:gd name="T12" fmla="*/ 666 w 3752"/>
              <a:gd name="T13" fmla="*/ 1638 h 4531"/>
              <a:gd name="T14" fmla="*/ 770 w 3752"/>
              <a:gd name="T15" fmla="*/ 1150 h 4531"/>
              <a:gd name="T16" fmla="*/ 945 w 3752"/>
              <a:gd name="T17" fmla="*/ 697 h 4531"/>
              <a:gd name="T18" fmla="*/ 1121 w 3752"/>
              <a:gd name="T19" fmla="*/ 523 h 4531"/>
              <a:gd name="T20" fmla="*/ 1613 w 3752"/>
              <a:gd name="T21" fmla="*/ 209 h 4531"/>
              <a:gd name="T22" fmla="*/ 1963 w 3752"/>
              <a:gd name="T23" fmla="*/ 174 h 4531"/>
              <a:gd name="T24" fmla="*/ 2173 w 3752"/>
              <a:gd name="T25" fmla="*/ 244 h 4531"/>
              <a:gd name="T26" fmla="*/ 2419 w 3752"/>
              <a:gd name="T27" fmla="*/ 209 h 4531"/>
              <a:gd name="T28" fmla="*/ 2980 w 3752"/>
              <a:gd name="T29" fmla="*/ 70 h 4531"/>
              <a:gd name="T30" fmla="*/ 3401 w 3752"/>
              <a:gd name="T31" fmla="*/ 244 h 4531"/>
              <a:gd name="T32" fmla="*/ 3718 w 3752"/>
              <a:gd name="T33" fmla="*/ 627 h 4531"/>
              <a:gd name="T34" fmla="*/ 3401 w 3752"/>
              <a:gd name="T35" fmla="*/ 836 h 4531"/>
              <a:gd name="T36" fmla="*/ 3296 w 3752"/>
              <a:gd name="T37" fmla="*/ 1115 h 4531"/>
              <a:gd name="T38" fmla="*/ 3156 w 3752"/>
              <a:gd name="T39" fmla="*/ 1220 h 4531"/>
              <a:gd name="T40" fmla="*/ 2840 w 3752"/>
              <a:gd name="T41" fmla="*/ 1428 h 4531"/>
              <a:gd name="T42" fmla="*/ 2734 w 3752"/>
              <a:gd name="T43" fmla="*/ 1567 h 4531"/>
              <a:gd name="T44" fmla="*/ 2700 w 3752"/>
              <a:gd name="T45" fmla="*/ 1707 h 4531"/>
              <a:gd name="T46" fmla="*/ 2559 w 3752"/>
              <a:gd name="T47" fmla="*/ 1987 h 4531"/>
              <a:gd name="T48" fmla="*/ 2664 w 3752"/>
              <a:gd name="T49" fmla="*/ 2125 h 4531"/>
              <a:gd name="T50" fmla="*/ 2875 w 3752"/>
              <a:gd name="T51" fmla="*/ 2161 h 4531"/>
              <a:gd name="T52" fmla="*/ 2559 w 3752"/>
              <a:gd name="T53" fmla="*/ 2301 h 4531"/>
              <a:gd name="T54" fmla="*/ 2630 w 3752"/>
              <a:gd name="T55" fmla="*/ 2474 h 4531"/>
              <a:gd name="T56" fmla="*/ 2349 w 3752"/>
              <a:gd name="T57" fmla="*/ 2544 h 4531"/>
              <a:gd name="T58" fmla="*/ 2139 w 3752"/>
              <a:gd name="T59" fmla="*/ 2405 h 4531"/>
              <a:gd name="T60" fmla="*/ 1718 w 3752"/>
              <a:gd name="T61" fmla="*/ 2196 h 4531"/>
              <a:gd name="T62" fmla="*/ 1437 w 3752"/>
              <a:gd name="T63" fmla="*/ 2264 h 4531"/>
              <a:gd name="T64" fmla="*/ 1297 w 3752"/>
              <a:gd name="T65" fmla="*/ 2509 h 4531"/>
              <a:gd name="T66" fmla="*/ 1157 w 3752"/>
              <a:gd name="T67" fmla="*/ 2892 h 4531"/>
              <a:gd name="T68" fmla="*/ 841 w 3752"/>
              <a:gd name="T69" fmla="*/ 3206 h 4531"/>
              <a:gd name="T70" fmla="*/ 1087 w 3752"/>
              <a:gd name="T71" fmla="*/ 3102 h 4531"/>
              <a:gd name="T72" fmla="*/ 1367 w 3752"/>
              <a:gd name="T73" fmla="*/ 3102 h 4531"/>
              <a:gd name="T74" fmla="*/ 1613 w 3752"/>
              <a:gd name="T75" fmla="*/ 2961 h 4531"/>
              <a:gd name="T76" fmla="*/ 1929 w 3752"/>
              <a:gd name="T77" fmla="*/ 2822 h 4531"/>
              <a:gd name="T78" fmla="*/ 1892 w 3752"/>
              <a:gd name="T79" fmla="*/ 3241 h 4531"/>
              <a:gd name="T80" fmla="*/ 1752 w 3752"/>
              <a:gd name="T81" fmla="*/ 3380 h 4531"/>
              <a:gd name="T82" fmla="*/ 1822 w 3752"/>
              <a:gd name="T83" fmla="*/ 3589 h 4531"/>
              <a:gd name="T84" fmla="*/ 1578 w 3752"/>
              <a:gd name="T85" fmla="*/ 3868 h 4531"/>
              <a:gd name="T86" fmla="*/ 1542 w 3752"/>
              <a:gd name="T87" fmla="*/ 4181 h 4531"/>
              <a:gd name="T88" fmla="*/ 1367 w 3752"/>
              <a:gd name="T89" fmla="*/ 4391 h 4531"/>
              <a:gd name="T90" fmla="*/ 1051 w 3752"/>
              <a:gd name="T91" fmla="*/ 4217 h 4531"/>
              <a:gd name="T92" fmla="*/ 805 w 3752"/>
              <a:gd name="T93" fmla="*/ 3938 h 4531"/>
              <a:gd name="T94" fmla="*/ 561 w 3752"/>
              <a:gd name="T95" fmla="*/ 3868 h 4531"/>
              <a:gd name="T96" fmla="*/ 735 w 3752"/>
              <a:gd name="T97" fmla="*/ 4113 h 4531"/>
              <a:gd name="T98" fmla="*/ 701 w 3752"/>
              <a:gd name="T99" fmla="*/ 4496 h 4531"/>
              <a:gd name="T100" fmla="*/ 455 w 3752"/>
              <a:gd name="T101" fmla="*/ 4426 h 4531"/>
              <a:gd name="T102" fmla="*/ 455 w 3752"/>
              <a:gd name="T103" fmla="*/ 4252 h 4531"/>
              <a:gd name="T104" fmla="*/ 525 w 3752"/>
              <a:gd name="T105" fmla="*/ 4008 h 4531"/>
              <a:gd name="T106" fmla="*/ 314 w 3752"/>
              <a:gd name="T107" fmla="*/ 3868 h 4531"/>
              <a:gd name="T108" fmla="*/ 174 w 3752"/>
              <a:gd name="T109" fmla="*/ 3658 h 4531"/>
              <a:gd name="T110" fmla="*/ 69 w 3752"/>
              <a:gd name="T111" fmla="*/ 3658 h 4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52" h="4531">
                <a:moveTo>
                  <a:pt x="69" y="3658"/>
                </a:moveTo>
                <a:lnTo>
                  <a:pt x="34" y="3658"/>
                </a:lnTo>
                <a:lnTo>
                  <a:pt x="0" y="3589"/>
                </a:lnTo>
                <a:lnTo>
                  <a:pt x="0" y="3519"/>
                </a:lnTo>
                <a:lnTo>
                  <a:pt x="0" y="3484"/>
                </a:lnTo>
                <a:lnTo>
                  <a:pt x="0" y="3450"/>
                </a:lnTo>
                <a:lnTo>
                  <a:pt x="34" y="3450"/>
                </a:lnTo>
                <a:lnTo>
                  <a:pt x="34" y="3416"/>
                </a:lnTo>
                <a:lnTo>
                  <a:pt x="69" y="3416"/>
                </a:lnTo>
                <a:lnTo>
                  <a:pt x="140" y="3450"/>
                </a:lnTo>
                <a:lnTo>
                  <a:pt x="210" y="3484"/>
                </a:lnTo>
                <a:lnTo>
                  <a:pt x="244" y="3484"/>
                </a:lnTo>
                <a:lnTo>
                  <a:pt x="280" y="3484"/>
                </a:lnTo>
                <a:lnTo>
                  <a:pt x="280" y="3450"/>
                </a:lnTo>
                <a:lnTo>
                  <a:pt x="280" y="3416"/>
                </a:lnTo>
                <a:lnTo>
                  <a:pt x="314" y="3345"/>
                </a:lnTo>
                <a:lnTo>
                  <a:pt x="280" y="3241"/>
                </a:lnTo>
                <a:lnTo>
                  <a:pt x="244" y="3206"/>
                </a:lnTo>
                <a:lnTo>
                  <a:pt x="280" y="3171"/>
                </a:lnTo>
                <a:lnTo>
                  <a:pt x="314" y="3136"/>
                </a:lnTo>
                <a:lnTo>
                  <a:pt x="385" y="3067"/>
                </a:lnTo>
                <a:lnTo>
                  <a:pt x="490" y="2998"/>
                </a:lnTo>
                <a:lnTo>
                  <a:pt x="490" y="2961"/>
                </a:lnTo>
                <a:lnTo>
                  <a:pt x="525" y="2928"/>
                </a:lnTo>
                <a:lnTo>
                  <a:pt x="490" y="2928"/>
                </a:lnTo>
                <a:lnTo>
                  <a:pt x="490" y="2892"/>
                </a:lnTo>
                <a:lnTo>
                  <a:pt x="385" y="2822"/>
                </a:lnTo>
                <a:lnTo>
                  <a:pt x="385" y="2787"/>
                </a:lnTo>
                <a:lnTo>
                  <a:pt x="350" y="2719"/>
                </a:lnTo>
                <a:lnTo>
                  <a:pt x="385" y="2683"/>
                </a:lnTo>
                <a:lnTo>
                  <a:pt x="419" y="2648"/>
                </a:lnTo>
                <a:lnTo>
                  <a:pt x="455" y="2614"/>
                </a:lnTo>
                <a:lnTo>
                  <a:pt x="525" y="2579"/>
                </a:lnTo>
                <a:lnTo>
                  <a:pt x="525" y="2544"/>
                </a:lnTo>
                <a:lnTo>
                  <a:pt x="561" y="2544"/>
                </a:lnTo>
                <a:lnTo>
                  <a:pt x="595" y="2509"/>
                </a:lnTo>
                <a:lnTo>
                  <a:pt x="630" y="2474"/>
                </a:lnTo>
                <a:lnTo>
                  <a:pt x="630" y="2405"/>
                </a:lnTo>
                <a:lnTo>
                  <a:pt x="630" y="2370"/>
                </a:lnTo>
                <a:lnTo>
                  <a:pt x="595" y="2335"/>
                </a:lnTo>
                <a:lnTo>
                  <a:pt x="561" y="2301"/>
                </a:lnTo>
                <a:lnTo>
                  <a:pt x="561" y="2125"/>
                </a:lnTo>
                <a:lnTo>
                  <a:pt x="595" y="1987"/>
                </a:lnTo>
                <a:lnTo>
                  <a:pt x="595" y="1917"/>
                </a:lnTo>
                <a:lnTo>
                  <a:pt x="595" y="1812"/>
                </a:lnTo>
                <a:lnTo>
                  <a:pt x="630" y="1777"/>
                </a:lnTo>
                <a:lnTo>
                  <a:pt x="630" y="1741"/>
                </a:lnTo>
                <a:lnTo>
                  <a:pt x="630" y="1707"/>
                </a:lnTo>
                <a:lnTo>
                  <a:pt x="666" y="1638"/>
                </a:lnTo>
                <a:lnTo>
                  <a:pt x="666" y="1603"/>
                </a:lnTo>
                <a:lnTo>
                  <a:pt x="701" y="1499"/>
                </a:lnTo>
                <a:lnTo>
                  <a:pt x="701" y="1463"/>
                </a:lnTo>
                <a:lnTo>
                  <a:pt x="735" y="1359"/>
                </a:lnTo>
                <a:lnTo>
                  <a:pt x="735" y="1254"/>
                </a:lnTo>
                <a:lnTo>
                  <a:pt x="770" y="1184"/>
                </a:lnTo>
                <a:lnTo>
                  <a:pt x="770" y="1150"/>
                </a:lnTo>
                <a:lnTo>
                  <a:pt x="805" y="1044"/>
                </a:lnTo>
                <a:lnTo>
                  <a:pt x="805" y="1010"/>
                </a:lnTo>
                <a:lnTo>
                  <a:pt x="841" y="977"/>
                </a:lnTo>
                <a:lnTo>
                  <a:pt x="841" y="906"/>
                </a:lnTo>
                <a:lnTo>
                  <a:pt x="912" y="802"/>
                </a:lnTo>
                <a:lnTo>
                  <a:pt x="912" y="731"/>
                </a:lnTo>
                <a:lnTo>
                  <a:pt x="945" y="697"/>
                </a:lnTo>
                <a:lnTo>
                  <a:pt x="945" y="662"/>
                </a:lnTo>
                <a:lnTo>
                  <a:pt x="981" y="627"/>
                </a:lnTo>
                <a:lnTo>
                  <a:pt x="981" y="593"/>
                </a:lnTo>
                <a:lnTo>
                  <a:pt x="981" y="557"/>
                </a:lnTo>
                <a:lnTo>
                  <a:pt x="1017" y="557"/>
                </a:lnTo>
                <a:lnTo>
                  <a:pt x="1087" y="523"/>
                </a:lnTo>
                <a:lnTo>
                  <a:pt x="1121" y="523"/>
                </a:lnTo>
                <a:lnTo>
                  <a:pt x="1121" y="487"/>
                </a:lnTo>
                <a:lnTo>
                  <a:pt x="1157" y="453"/>
                </a:lnTo>
                <a:lnTo>
                  <a:pt x="1331" y="384"/>
                </a:lnTo>
                <a:lnTo>
                  <a:pt x="1402" y="347"/>
                </a:lnTo>
                <a:lnTo>
                  <a:pt x="1472" y="313"/>
                </a:lnTo>
                <a:lnTo>
                  <a:pt x="1578" y="244"/>
                </a:lnTo>
                <a:lnTo>
                  <a:pt x="1613" y="209"/>
                </a:lnTo>
                <a:lnTo>
                  <a:pt x="1683" y="244"/>
                </a:lnTo>
                <a:lnTo>
                  <a:pt x="1718" y="209"/>
                </a:lnTo>
                <a:lnTo>
                  <a:pt x="1789" y="209"/>
                </a:lnTo>
                <a:lnTo>
                  <a:pt x="1858" y="244"/>
                </a:lnTo>
                <a:lnTo>
                  <a:pt x="1892" y="209"/>
                </a:lnTo>
                <a:lnTo>
                  <a:pt x="1929" y="209"/>
                </a:lnTo>
                <a:lnTo>
                  <a:pt x="1963" y="174"/>
                </a:lnTo>
                <a:lnTo>
                  <a:pt x="2068" y="174"/>
                </a:lnTo>
                <a:lnTo>
                  <a:pt x="2068" y="139"/>
                </a:lnTo>
                <a:lnTo>
                  <a:pt x="2068" y="174"/>
                </a:lnTo>
                <a:lnTo>
                  <a:pt x="2103" y="174"/>
                </a:lnTo>
                <a:lnTo>
                  <a:pt x="2103" y="209"/>
                </a:lnTo>
                <a:lnTo>
                  <a:pt x="2139" y="209"/>
                </a:lnTo>
                <a:lnTo>
                  <a:pt x="2173" y="244"/>
                </a:lnTo>
                <a:lnTo>
                  <a:pt x="2208" y="244"/>
                </a:lnTo>
                <a:lnTo>
                  <a:pt x="2244" y="244"/>
                </a:lnTo>
                <a:lnTo>
                  <a:pt x="2279" y="244"/>
                </a:lnTo>
                <a:lnTo>
                  <a:pt x="2279" y="209"/>
                </a:lnTo>
                <a:lnTo>
                  <a:pt x="2314" y="244"/>
                </a:lnTo>
                <a:lnTo>
                  <a:pt x="2349" y="209"/>
                </a:lnTo>
                <a:lnTo>
                  <a:pt x="2419" y="209"/>
                </a:lnTo>
                <a:lnTo>
                  <a:pt x="2453" y="209"/>
                </a:lnTo>
                <a:lnTo>
                  <a:pt x="2594" y="209"/>
                </a:lnTo>
                <a:lnTo>
                  <a:pt x="2840" y="174"/>
                </a:lnTo>
                <a:lnTo>
                  <a:pt x="2840" y="105"/>
                </a:lnTo>
                <a:lnTo>
                  <a:pt x="2840" y="70"/>
                </a:lnTo>
                <a:lnTo>
                  <a:pt x="2875" y="70"/>
                </a:lnTo>
                <a:lnTo>
                  <a:pt x="2980" y="70"/>
                </a:lnTo>
                <a:lnTo>
                  <a:pt x="3085" y="70"/>
                </a:lnTo>
                <a:lnTo>
                  <a:pt x="3156" y="70"/>
                </a:lnTo>
                <a:lnTo>
                  <a:pt x="3191" y="0"/>
                </a:lnTo>
                <a:lnTo>
                  <a:pt x="3296" y="105"/>
                </a:lnTo>
                <a:lnTo>
                  <a:pt x="3331" y="139"/>
                </a:lnTo>
                <a:lnTo>
                  <a:pt x="3367" y="174"/>
                </a:lnTo>
                <a:lnTo>
                  <a:pt x="3401" y="244"/>
                </a:lnTo>
                <a:lnTo>
                  <a:pt x="3507" y="347"/>
                </a:lnTo>
                <a:lnTo>
                  <a:pt x="3541" y="384"/>
                </a:lnTo>
                <a:lnTo>
                  <a:pt x="3576" y="418"/>
                </a:lnTo>
                <a:lnTo>
                  <a:pt x="3576" y="453"/>
                </a:lnTo>
                <a:lnTo>
                  <a:pt x="3647" y="523"/>
                </a:lnTo>
                <a:lnTo>
                  <a:pt x="3681" y="593"/>
                </a:lnTo>
                <a:lnTo>
                  <a:pt x="3718" y="627"/>
                </a:lnTo>
                <a:lnTo>
                  <a:pt x="3751" y="662"/>
                </a:lnTo>
                <a:lnTo>
                  <a:pt x="3647" y="697"/>
                </a:lnTo>
                <a:lnTo>
                  <a:pt x="3611" y="731"/>
                </a:lnTo>
                <a:lnTo>
                  <a:pt x="3541" y="731"/>
                </a:lnTo>
                <a:lnTo>
                  <a:pt x="3471" y="766"/>
                </a:lnTo>
                <a:lnTo>
                  <a:pt x="3436" y="802"/>
                </a:lnTo>
                <a:lnTo>
                  <a:pt x="3401" y="836"/>
                </a:lnTo>
                <a:lnTo>
                  <a:pt x="3401" y="870"/>
                </a:lnTo>
                <a:lnTo>
                  <a:pt x="3367" y="906"/>
                </a:lnTo>
                <a:lnTo>
                  <a:pt x="3331" y="941"/>
                </a:lnTo>
                <a:lnTo>
                  <a:pt x="3296" y="1010"/>
                </a:lnTo>
                <a:lnTo>
                  <a:pt x="3261" y="1044"/>
                </a:lnTo>
                <a:lnTo>
                  <a:pt x="3296" y="1044"/>
                </a:lnTo>
                <a:lnTo>
                  <a:pt x="3296" y="1115"/>
                </a:lnTo>
                <a:lnTo>
                  <a:pt x="3296" y="1081"/>
                </a:lnTo>
                <a:lnTo>
                  <a:pt x="3261" y="1081"/>
                </a:lnTo>
                <a:lnTo>
                  <a:pt x="3225" y="1115"/>
                </a:lnTo>
                <a:lnTo>
                  <a:pt x="3191" y="1115"/>
                </a:lnTo>
                <a:lnTo>
                  <a:pt x="3120" y="1115"/>
                </a:lnTo>
                <a:lnTo>
                  <a:pt x="3156" y="1184"/>
                </a:lnTo>
                <a:lnTo>
                  <a:pt x="3156" y="1220"/>
                </a:lnTo>
                <a:lnTo>
                  <a:pt x="3120" y="1220"/>
                </a:lnTo>
                <a:lnTo>
                  <a:pt x="3085" y="1254"/>
                </a:lnTo>
                <a:lnTo>
                  <a:pt x="3050" y="1290"/>
                </a:lnTo>
                <a:lnTo>
                  <a:pt x="2980" y="1324"/>
                </a:lnTo>
                <a:lnTo>
                  <a:pt x="2910" y="1394"/>
                </a:lnTo>
                <a:lnTo>
                  <a:pt x="2875" y="1394"/>
                </a:lnTo>
                <a:lnTo>
                  <a:pt x="2840" y="1428"/>
                </a:lnTo>
                <a:lnTo>
                  <a:pt x="2806" y="1394"/>
                </a:lnTo>
                <a:lnTo>
                  <a:pt x="2769" y="1359"/>
                </a:lnTo>
                <a:lnTo>
                  <a:pt x="2769" y="1394"/>
                </a:lnTo>
                <a:lnTo>
                  <a:pt x="2734" y="1428"/>
                </a:lnTo>
                <a:lnTo>
                  <a:pt x="2734" y="1463"/>
                </a:lnTo>
                <a:lnTo>
                  <a:pt x="2700" y="1499"/>
                </a:lnTo>
                <a:lnTo>
                  <a:pt x="2734" y="1567"/>
                </a:lnTo>
                <a:lnTo>
                  <a:pt x="2700" y="1567"/>
                </a:lnTo>
                <a:lnTo>
                  <a:pt x="2664" y="1567"/>
                </a:lnTo>
                <a:lnTo>
                  <a:pt x="2630" y="1567"/>
                </a:lnTo>
                <a:lnTo>
                  <a:pt x="2630" y="1603"/>
                </a:lnTo>
                <a:lnTo>
                  <a:pt x="2630" y="1638"/>
                </a:lnTo>
                <a:lnTo>
                  <a:pt x="2664" y="1638"/>
                </a:lnTo>
                <a:lnTo>
                  <a:pt x="2700" y="1707"/>
                </a:lnTo>
                <a:lnTo>
                  <a:pt x="2664" y="1777"/>
                </a:lnTo>
                <a:lnTo>
                  <a:pt x="2630" y="1812"/>
                </a:lnTo>
                <a:lnTo>
                  <a:pt x="2594" y="1881"/>
                </a:lnTo>
                <a:lnTo>
                  <a:pt x="2559" y="1881"/>
                </a:lnTo>
                <a:lnTo>
                  <a:pt x="2559" y="1917"/>
                </a:lnTo>
                <a:lnTo>
                  <a:pt x="2559" y="1951"/>
                </a:lnTo>
                <a:lnTo>
                  <a:pt x="2559" y="1987"/>
                </a:lnTo>
                <a:lnTo>
                  <a:pt x="2523" y="2022"/>
                </a:lnTo>
                <a:lnTo>
                  <a:pt x="2490" y="2055"/>
                </a:lnTo>
                <a:lnTo>
                  <a:pt x="2453" y="2091"/>
                </a:lnTo>
                <a:lnTo>
                  <a:pt x="2490" y="2125"/>
                </a:lnTo>
                <a:lnTo>
                  <a:pt x="2523" y="2125"/>
                </a:lnTo>
                <a:lnTo>
                  <a:pt x="2594" y="2125"/>
                </a:lnTo>
                <a:lnTo>
                  <a:pt x="2664" y="2125"/>
                </a:lnTo>
                <a:lnTo>
                  <a:pt x="2700" y="2125"/>
                </a:lnTo>
                <a:lnTo>
                  <a:pt x="2700" y="2091"/>
                </a:lnTo>
                <a:lnTo>
                  <a:pt x="2734" y="2091"/>
                </a:lnTo>
                <a:lnTo>
                  <a:pt x="2806" y="2091"/>
                </a:lnTo>
                <a:lnTo>
                  <a:pt x="2840" y="2091"/>
                </a:lnTo>
                <a:lnTo>
                  <a:pt x="2875" y="2125"/>
                </a:lnTo>
                <a:lnTo>
                  <a:pt x="2875" y="2161"/>
                </a:lnTo>
                <a:lnTo>
                  <a:pt x="2875" y="2196"/>
                </a:lnTo>
                <a:lnTo>
                  <a:pt x="2840" y="2196"/>
                </a:lnTo>
                <a:lnTo>
                  <a:pt x="2806" y="2231"/>
                </a:lnTo>
                <a:lnTo>
                  <a:pt x="2700" y="2231"/>
                </a:lnTo>
                <a:lnTo>
                  <a:pt x="2630" y="2264"/>
                </a:lnTo>
                <a:lnTo>
                  <a:pt x="2594" y="2301"/>
                </a:lnTo>
                <a:lnTo>
                  <a:pt x="2559" y="2301"/>
                </a:lnTo>
                <a:lnTo>
                  <a:pt x="2594" y="2335"/>
                </a:lnTo>
                <a:lnTo>
                  <a:pt x="2559" y="2335"/>
                </a:lnTo>
                <a:lnTo>
                  <a:pt x="2523" y="2370"/>
                </a:lnTo>
                <a:lnTo>
                  <a:pt x="2523" y="2405"/>
                </a:lnTo>
                <a:lnTo>
                  <a:pt x="2559" y="2405"/>
                </a:lnTo>
                <a:lnTo>
                  <a:pt x="2664" y="2439"/>
                </a:lnTo>
                <a:lnTo>
                  <a:pt x="2630" y="2474"/>
                </a:lnTo>
                <a:lnTo>
                  <a:pt x="2630" y="2509"/>
                </a:lnTo>
                <a:lnTo>
                  <a:pt x="2594" y="2509"/>
                </a:lnTo>
                <a:lnTo>
                  <a:pt x="2559" y="2509"/>
                </a:lnTo>
                <a:lnTo>
                  <a:pt x="2523" y="2509"/>
                </a:lnTo>
                <a:lnTo>
                  <a:pt x="2490" y="2509"/>
                </a:lnTo>
                <a:lnTo>
                  <a:pt x="2453" y="2544"/>
                </a:lnTo>
                <a:lnTo>
                  <a:pt x="2349" y="2544"/>
                </a:lnTo>
                <a:lnTo>
                  <a:pt x="2349" y="2474"/>
                </a:lnTo>
                <a:lnTo>
                  <a:pt x="2314" y="2439"/>
                </a:lnTo>
                <a:lnTo>
                  <a:pt x="2314" y="2405"/>
                </a:lnTo>
                <a:lnTo>
                  <a:pt x="2279" y="2370"/>
                </a:lnTo>
                <a:lnTo>
                  <a:pt x="2208" y="2405"/>
                </a:lnTo>
                <a:lnTo>
                  <a:pt x="2173" y="2405"/>
                </a:lnTo>
                <a:lnTo>
                  <a:pt x="2139" y="2405"/>
                </a:lnTo>
                <a:lnTo>
                  <a:pt x="2103" y="2405"/>
                </a:lnTo>
                <a:lnTo>
                  <a:pt x="2103" y="2370"/>
                </a:lnTo>
                <a:lnTo>
                  <a:pt x="2068" y="2370"/>
                </a:lnTo>
                <a:lnTo>
                  <a:pt x="2033" y="2301"/>
                </a:lnTo>
                <a:lnTo>
                  <a:pt x="1963" y="2264"/>
                </a:lnTo>
                <a:lnTo>
                  <a:pt x="1929" y="2231"/>
                </a:lnTo>
                <a:lnTo>
                  <a:pt x="1718" y="2196"/>
                </a:lnTo>
                <a:lnTo>
                  <a:pt x="1683" y="2196"/>
                </a:lnTo>
                <a:lnTo>
                  <a:pt x="1613" y="2161"/>
                </a:lnTo>
                <a:lnTo>
                  <a:pt x="1578" y="2161"/>
                </a:lnTo>
                <a:lnTo>
                  <a:pt x="1542" y="2196"/>
                </a:lnTo>
                <a:lnTo>
                  <a:pt x="1542" y="2231"/>
                </a:lnTo>
                <a:lnTo>
                  <a:pt x="1507" y="2231"/>
                </a:lnTo>
                <a:lnTo>
                  <a:pt x="1437" y="2264"/>
                </a:lnTo>
                <a:lnTo>
                  <a:pt x="1402" y="2264"/>
                </a:lnTo>
                <a:lnTo>
                  <a:pt x="1367" y="2301"/>
                </a:lnTo>
                <a:lnTo>
                  <a:pt x="1402" y="2335"/>
                </a:lnTo>
                <a:lnTo>
                  <a:pt x="1367" y="2405"/>
                </a:lnTo>
                <a:lnTo>
                  <a:pt x="1367" y="2439"/>
                </a:lnTo>
                <a:lnTo>
                  <a:pt x="1331" y="2474"/>
                </a:lnTo>
                <a:lnTo>
                  <a:pt x="1297" y="2509"/>
                </a:lnTo>
                <a:lnTo>
                  <a:pt x="1262" y="2509"/>
                </a:lnTo>
                <a:lnTo>
                  <a:pt x="1262" y="2544"/>
                </a:lnTo>
                <a:lnTo>
                  <a:pt x="1228" y="2648"/>
                </a:lnTo>
                <a:lnTo>
                  <a:pt x="1228" y="2753"/>
                </a:lnTo>
                <a:lnTo>
                  <a:pt x="1228" y="2822"/>
                </a:lnTo>
                <a:lnTo>
                  <a:pt x="1191" y="2858"/>
                </a:lnTo>
                <a:lnTo>
                  <a:pt x="1157" y="2892"/>
                </a:lnTo>
                <a:lnTo>
                  <a:pt x="1087" y="2892"/>
                </a:lnTo>
                <a:lnTo>
                  <a:pt x="1051" y="2928"/>
                </a:lnTo>
                <a:lnTo>
                  <a:pt x="981" y="2961"/>
                </a:lnTo>
                <a:lnTo>
                  <a:pt x="912" y="3032"/>
                </a:lnTo>
                <a:lnTo>
                  <a:pt x="875" y="3032"/>
                </a:lnTo>
                <a:lnTo>
                  <a:pt x="875" y="3067"/>
                </a:lnTo>
                <a:lnTo>
                  <a:pt x="841" y="3206"/>
                </a:lnTo>
                <a:lnTo>
                  <a:pt x="841" y="3241"/>
                </a:lnTo>
                <a:lnTo>
                  <a:pt x="875" y="3241"/>
                </a:lnTo>
                <a:lnTo>
                  <a:pt x="945" y="3206"/>
                </a:lnTo>
                <a:lnTo>
                  <a:pt x="981" y="3171"/>
                </a:lnTo>
                <a:lnTo>
                  <a:pt x="1017" y="3171"/>
                </a:lnTo>
                <a:lnTo>
                  <a:pt x="1051" y="3102"/>
                </a:lnTo>
                <a:lnTo>
                  <a:pt x="1087" y="3102"/>
                </a:lnTo>
                <a:lnTo>
                  <a:pt x="1121" y="3067"/>
                </a:lnTo>
                <a:lnTo>
                  <a:pt x="1157" y="3102"/>
                </a:lnTo>
                <a:lnTo>
                  <a:pt x="1157" y="3136"/>
                </a:lnTo>
                <a:lnTo>
                  <a:pt x="1228" y="3136"/>
                </a:lnTo>
                <a:lnTo>
                  <a:pt x="1262" y="3136"/>
                </a:lnTo>
                <a:lnTo>
                  <a:pt x="1297" y="3136"/>
                </a:lnTo>
                <a:lnTo>
                  <a:pt x="1367" y="3102"/>
                </a:lnTo>
                <a:lnTo>
                  <a:pt x="1402" y="3102"/>
                </a:lnTo>
                <a:lnTo>
                  <a:pt x="1472" y="3032"/>
                </a:lnTo>
                <a:lnTo>
                  <a:pt x="1472" y="2998"/>
                </a:lnTo>
                <a:lnTo>
                  <a:pt x="1507" y="2998"/>
                </a:lnTo>
                <a:lnTo>
                  <a:pt x="1542" y="2961"/>
                </a:lnTo>
                <a:lnTo>
                  <a:pt x="1578" y="2961"/>
                </a:lnTo>
                <a:lnTo>
                  <a:pt x="1613" y="2961"/>
                </a:lnTo>
                <a:lnTo>
                  <a:pt x="1647" y="2998"/>
                </a:lnTo>
                <a:lnTo>
                  <a:pt x="1683" y="2961"/>
                </a:lnTo>
                <a:lnTo>
                  <a:pt x="1718" y="2961"/>
                </a:lnTo>
                <a:lnTo>
                  <a:pt x="1752" y="2928"/>
                </a:lnTo>
                <a:lnTo>
                  <a:pt x="1789" y="2892"/>
                </a:lnTo>
                <a:lnTo>
                  <a:pt x="1858" y="2858"/>
                </a:lnTo>
                <a:lnTo>
                  <a:pt x="1929" y="2822"/>
                </a:lnTo>
                <a:lnTo>
                  <a:pt x="1963" y="2858"/>
                </a:lnTo>
                <a:lnTo>
                  <a:pt x="1998" y="2928"/>
                </a:lnTo>
                <a:lnTo>
                  <a:pt x="1998" y="2998"/>
                </a:lnTo>
                <a:lnTo>
                  <a:pt x="1963" y="3067"/>
                </a:lnTo>
                <a:lnTo>
                  <a:pt x="1929" y="3136"/>
                </a:lnTo>
                <a:lnTo>
                  <a:pt x="1929" y="3171"/>
                </a:lnTo>
                <a:lnTo>
                  <a:pt x="1892" y="3241"/>
                </a:lnTo>
                <a:lnTo>
                  <a:pt x="1858" y="3276"/>
                </a:lnTo>
                <a:lnTo>
                  <a:pt x="1822" y="3311"/>
                </a:lnTo>
                <a:lnTo>
                  <a:pt x="1789" y="3345"/>
                </a:lnTo>
                <a:lnTo>
                  <a:pt x="1752" y="3345"/>
                </a:lnTo>
                <a:lnTo>
                  <a:pt x="1718" y="3345"/>
                </a:lnTo>
                <a:lnTo>
                  <a:pt x="1718" y="3380"/>
                </a:lnTo>
                <a:lnTo>
                  <a:pt x="1752" y="3380"/>
                </a:lnTo>
                <a:lnTo>
                  <a:pt x="1752" y="3416"/>
                </a:lnTo>
                <a:lnTo>
                  <a:pt x="1789" y="3484"/>
                </a:lnTo>
                <a:lnTo>
                  <a:pt x="1822" y="3484"/>
                </a:lnTo>
                <a:lnTo>
                  <a:pt x="1892" y="3519"/>
                </a:lnTo>
                <a:lnTo>
                  <a:pt x="1858" y="3555"/>
                </a:lnTo>
                <a:lnTo>
                  <a:pt x="1858" y="3589"/>
                </a:lnTo>
                <a:lnTo>
                  <a:pt x="1822" y="3589"/>
                </a:lnTo>
                <a:lnTo>
                  <a:pt x="1789" y="3625"/>
                </a:lnTo>
                <a:lnTo>
                  <a:pt x="1752" y="3658"/>
                </a:lnTo>
                <a:lnTo>
                  <a:pt x="1718" y="3694"/>
                </a:lnTo>
                <a:lnTo>
                  <a:pt x="1683" y="3729"/>
                </a:lnTo>
                <a:lnTo>
                  <a:pt x="1647" y="3729"/>
                </a:lnTo>
                <a:lnTo>
                  <a:pt x="1613" y="3798"/>
                </a:lnTo>
                <a:lnTo>
                  <a:pt x="1578" y="3868"/>
                </a:lnTo>
                <a:lnTo>
                  <a:pt x="1578" y="3902"/>
                </a:lnTo>
                <a:lnTo>
                  <a:pt x="1578" y="3938"/>
                </a:lnTo>
                <a:lnTo>
                  <a:pt x="1578" y="3973"/>
                </a:lnTo>
                <a:lnTo>
                  <a:pt x="1542" y="4042"/>
                </a:lnTo>
                <a:lnTo>
                  <a:pt x="1542" y="4077"/>
                </a:lnTo>
                <a:lnTo>
                  <a:pt x="1542" y="4147"/>
                </a:lnTo>
                <a:lnTo>
                  <a:pt x="1542" y="4181"/>
                </a:lnTo>
                <a:lnTo>
                  <a:pt x="1507" y="4181"/>
                </a:lnTo>
                <a:lnTo>
                  <a:pt x="1472" y="4181"/>
                </a:lnTo>
                <a:lnTo>
                  <a:pt x="1437" y="4181"/>
                </a:lnTo>
                <a:lnTo>
                  <a:pt x="1507" y="4286"/>
                </a:lnTo>
                <a:lnTo>
                  <a:pt x="1437" y="4322"/>
                </a:lnTo>
                <a:lnTo>
                  <a:pt x="1402" y="4356"/>
                </a:lnTo>
                <a:lnTo>
                  <a:pt x="1367" y="4391"/>
                </a:lnTo>
                <a:lnTo>
                  <a:pt x="1331" y="4391"/>
                </a:lnTo>
                <a:lnTo>
                  <a:pt x="1297" y="4391"/>
                </a:lnTo>
                <a:lnTo>
                  <a:pt x="1228" y="4391"/>
                </a:lnTo>
                <a:lnTo>
                  <a:pt x="1191" y="4356"/>
                </a:lnTo>
                <a:lnTo>
                  <a:pt x="1121" y="4322"/>
                </a:lnTo>
                <a:lnTo>
                  <a:pt x="1087" y="4286"/>
                </a:lnTo>
                <a:lnTo>
                  <a:pt x="1051" y="4217"/>
                </a:lnTo>
                <a:lnTo>
                  <a:pt x="1051" y="4181"/>
                </a:lnTo>
                <a:lnTo>
                  <a:pt x="1017" y="4077"/>
                </a:lnTo>
                <a:lnTo>
                  <a:pt x="981" y="4008"/>
                </a:lnTo>
                <a:lnTo>
                  <a:pt x="912" y="4008"/>
                </a:lnTo>
                <a:lnTo>
                  <a:pt x="841" y="3973"/>
                </a:lnTo>
                <a:lnTo>
                  <a:pt x="841" y="3938"/>
                </a:lnTo>
                <a:lnTo>
                  <a:pt x="805" y="3938"/>
                </a:lnTo>
                <a:lnTo>
                  <a:pt x="770" y="3938"/>
                </a:lnTo>
                <a:lnTo>
                  <a:pt x="735" y="3902"/>
                </a:lnTo>
                <a:lnTo>
                  <a:pt x="666" y="3902"/>
                </a:lnTo>
                <a:lnTo>
                  <a:pt x="630" y="3868"/>
                </a:lnTo>
                <a:lnTo>
                  <a:pt x="595" y="3868"/>
                </a:lnTo>
                <a:lnTo>
                  <a:pt x="561" y="3833"/>
                </a:lnTo>
                <a:lnTo>
                  <a:pt x="561" y="3868"/>
                </a:lnTo>
                <a:lnTo>
                  <a:pt x="561" y="3902"/>
                </a:lnTo>
                <a:lnTo>
                  <a:pt x="595" y="3938"/>
                </a:lnTo>
                <a:lnTo>
                  <a:pt x="630" y="4008"/>
                </a:lnTo>
                <a:lnTo>
                  <a:pt x="666" y="4042"/>
                </a:lnTo>
                <a:lnTo>
                  <a:pt x="701" y="4077"/>
                </a:lnTo>
                <a:lnTo>
                  <a:pt x="735" y="4077"/>
                </a:lnTo>
                <a:lnTo>
                  <a:pt x="735" y="4113"/>
                </a:lnTo>
                <a:lnTo>
                  <a:pt x="735" y="4147"/>
                </a:lnTo>
                <a:lnTo>
                  <a:pt x="735" y="4181"/>
                </a:lnTo>
                <a:lnTo>
                  <a:pt x="735" y="4286"/>
                </a:lnTo>
                <a:lnTo>
                  <a:pt x="735" y="4322"/>
                </a:lnTo>
                <a:lnTo>
                  <a:pt x="735" y="4356"/>
                </a:lnTo>
                <a:lnTo>
                  <a:pt x="701" y="4460"/>
                </a:lnTo>
                <a:lnTo>
                  <a:pt x="701" y="4496"/>
                </a:lnTo>
                <a:lnTo>
                  <a:pt x="666" y="4530"/>
                </a:lnTo>
                <a:lnTo>
                  <a:pt x="630" y="4530"/>
                </a:lnTo>
                <a:lnTo>
                  <a:pt x="595" y="4496"/>
                </a:lnTo>
                <a:lnTo>
                  <a:pt x="561" y="4496"/>
                </a:lnTo>
                <a:lnTo>
                  <a:pt x="490" y="4496"/>
                </a:lnTo>
                <a:lnTo>
                  <a:pt x="455" y="4460"/>
                </a:lnTo>
                <a:lnTo>
                  <a:pt x="455" y="4426"/>
                </a:lnTo>
                <a:lnTo>
                  <a:pt x="490" y="4391"/>
                </a:lnTo>
                <a:lnTo>
                  <a:pt x="525" y="4391"/>
                </a:lnTo>
                <a:lnTo>
                  <a:pt x="595" y="4391"/>
                </a:lnTo>
                <a:lnTo>
                  <a:pt x="561" y="4356"/>
                </a:lnTo>
                <a:lnTo>
                  <a:pt x="490" y="4286"/>
                </a:lnTo>
                <a:lnTo>
                  <a:pt x="455" y="4286"/>
                </a:lnTo>
                <a:lnTo>
                  <a:pt x="455" y="4252"/>
                </a:lnTo>
                <a:lnTo>
                  <a:pt x="490" y="4217"/>
                </a:lnTo>
                <a:lnTo>
                  <a:pt x="490" y="4181"/>
                </a:lnTo>
                <a:lnTo>
                  <a:pt x="525" y="4147"/>
                </a:lnTo>
                <a:lnTo>
                  <a:pt x="561" y="4113"/>
                </a:lnTo>
                <a:lnTo>
                  <a:pt x="525" y="4077"/>
                </a:lnTo>
                <a:lnTo>
                  <a:pt x="525" y="4042"/>
                </a:lnTo>
                <a:lnTo>
                  <a:pt x="525" y="4008"/>
                </a:lnTo>
                <a:lnTo>
                  <a:pt x="525" y="3973"/>
                </a:lnTo>
                <a:lnTo>
                  <a:pt x="490" y="3973"/>
                </a:lnTo>
                <a:lnTo>
                  <a:pt x="455" y="3938"/>
                </a:lnTo>
                <a:lnTo>
                  <a:pt x="419" y="3938"/>
                </a:lnTo>
                <a:lnTo>
                  <a:pt x="385" y="3902"/>
                </a:lnTo>
                <a:lnTo>
                  <a:pt x="350" y="3902"/>
                </a:lnTo>
                <a:lnTo>
                  <a:pt x="314" y="3868"/>
                </a:lnTo>
                <a:lnTo>
                  <a:pt x="314" y="3833"/>
                </a:lnTo>
                <a:lnTo>
                  <a:pt x="314" y="3798"/>
                </a:lnTo>
                <a:lnTo>
                  <a:pt x="280" y="3798"/>
                </a:lnTo>
                <a:lnTo>
                  <a:pt x="280" y="3763"/>
                </a:lnTo>
                <a:lnTo>
                  <a:pt x="244" y="3729"/>
                </a:lnTo>
                <a:lnTo>
                  <a:pt x="210" y="3694"/>
                </a:lnTo>
                <a:lnTo>
                  <a:pt x="174" y="3658"/>
                </a:lnTo>
                <a:lnTo>
                  <a:pt x="174" y="3625"/>
                </a:lnTo>
                <a:lnTo>
                  <a:pt x="140" y="3625"/>
                </a:lnTo>
                <a:lnTo>
                  <a:pt x="140" y="3589"/>
                </a:lnTo>
                <a:lnTo>
                  <a:pt x="104" y="3625"/>
                </a:lnTo>
                <a:lnTo>
                  <a:pt x="104" y="3658"/>
                </a:lnTo>
                <a:lnTo>
                  <a:pt x="104" y="3694"/>
                </a:lnTo>
                <a:lnTo>
                  <a:pt x="69" y="365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6" name="Freeform 74"/>
          <p:cNvSpPr>
            <a:spLocks noChangeArrowheads="1"/>
          </p:cNvSpPr>
          <p:nvPr/>
        </p:nvSpPr>
        <p:spPr bwMode="auto">
          <a:xfrm>
            <a:off x="3263900" y="1241425"/>
            <a:ext cx="190500" cy="125413"/>
          </a:xfrm>
          <a:custGeom>
            <a:avLst/>
            <a:gdLst>
              <a:gd name="T0" fmla="*/ 0 w 528"/>
              <a:gd name="T1" fmla="*/ 348 h 349"/>
              <a:gd name="T2" fmla="*/ 70 w 528"/>
              <a:gd name="T3" fmla="*/ 280 h 349"/>
              <a:gd name="T4" fmla="*/ 105 w 528"/>
              <a:gd name="T5" fmla="*/ 280 h 349"/>
              <a:gd name="T6" fmla="*/ 140 w 528"/>
              <a:gd name="T7" fmla="*/ 245 h 349"/>
              <a:gd name="T8" fmla="*/ 211 w 528"/>
              <a:gd name="T9" fmla="*/ 209 h 349"/>
              <a:gd name="T10" fmla="*/ 280 w 528"/>
              <a:gd name="T11" fmla="*/ 174 h 349"/>
              <a:gd name="T12" fmla="*/ 316 w 528"/>
              <a:gd name="T13" fmla="*/ 141 h 349"/>
              <a:gd name="T14" fmla="*/ 350 w 528"/>
              <a:gd name="T15" fmla="*/ 141 h 349"/>
              <a:gd name="T16" fmla="*/ 420 w 528"/>
              <a:gd name="T17" fmla="*/ 105 h 349"/>
              <a:gd name="T18" fmla="*/ 490 w 528"/>
              <a:gd name="T19" fmla="*/ 70 h 349"/>
              <a:gd name="T20" fmla="*/ 527 w 528"/>
              <a:gd name="T21" fmla="*/ 35 h 349"/>
              <a:gd name="T22" fmla="*/ 527 w 528"/>
              <a:gd name="T23" fmla="*/ 0 h 349"/>
              <a:gd name="T24" fmla="*/ 490 w 528"/>
              <a:gd name="T25" fmla="*/ 35 h 349"/>
              <a:gd name="T26" fmla="*/ 456 w 528"/>
              <a:gd name="T27" fmla="*/ 35 h 349"/>
              <a:gd name="T28" fmla="*/ 386 w 528"/>
              <a:gd name="T29" fmla="*/ 70 h 349"/>
              <a:gd name="T30" fmla="*/ 316 w 528"/>
              <a:gd name="T31" fmla="*/ 70 h 349"/>
              <a:gd name="T32" fmla="*/ 280 w 528"/>
              <a:gd name="T33" fmla="*/ 105 h 349"/>
              <a:gd name="T34" fmla="*/ 211 w 528"/>
              <a:gd name="T35" fmla="*/ 141 h 349"/>
              <a:gd name="T36" fmla="*/ 176 w 528"/>
              <a:gd name="T37" fmla="*/ 141 h 349"/>
              <a:gd name="T38" fmla="*/ 140 w 528"/>
              <a:gd name="T39" fmla="*/ 174 h 349"/>
              <a:gd name="T40" fmla="*/ 70 w 528"/>
              <a:gd name="T41" fmla="*/ 209 h 349"/>
              <a:gd name="T42" fmla="*/ 35 w 528"/>
              <a:gd name="T43" fmla="*/ 209 h 349"/>
              <a:gd name="T44" fmla="*/ 0 w 528"/>
              <a:gd name="T45" fmla="*/ 245 h 349"/>
              <a:gd name="T46" fmla="*/ 0 w 528"/>
              <a:gd name="T47" fmla="*/ 280 h 349"/>
              <a:gd name="T48" fmla="*/ 0 w 528"/>
              <a:gd name="T49" fmla="*/ 348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28" h="349">
                <a:moveTo>
                  <a:pt x="0" y="348"/>
                </a:moveTo>
                <a:lnTo>
                  <a:pt x="70" y="280"/>
                </a:lnTo>
                <a:lnTo>
                  <a:pt x="105" y="280"/>
                </a:lnTo>
                <a:lnTo>
                  <a:pt x="140" y="245"/>
                </a:lnTo>
                <a:lnTo>
                  <a:pt x="211" y="209"/>
                </a:lnTo>
                <a:lnTo>
                  <a:pt x="280" y="174"/>
                </a:lnTo>
                <a:lnTo>
                  <a:pt x="316" y="141"/>
                </a:lnTo>
                <a:lnTo>
                  <a:pt x="350" y="141"/>
                </a:lnTo>
                <a:lnTo>
                  <a:pt x="420" y="105"/>
                </a:lnTo>
                <a:lnTo>
                  <a:pt x="490" y="70"/>
                </a:lnTo>
                <a:lnTo>
                  <a:pt x="527" y="35"/>
                </a:lnTo>
                <a:lnTo>
                  <a:pt x="527" y="0"/>
                </a:lnTo>
                <a:lnTo>
                  <a:pt x="490" y="35"/>
                </a:lnTo>
                <a:lnTo>
                  <a:pt x="456" y="35"/>
                </a:lnTo>
                <a:lnTo>
                  <a:pt x="386" y="70"/>
                </a:lnTo>
                <a:lnTo>
                  <a:pt x="316" y="70"/>
                </a:lnTo>
                <a:lnTo>
                  <a:pt x="280" y="105"/>
                </a:lnTo>
                <a:lnTo>
                  <a:pt x="211" y="141"/>
                </a:lnTo>
                <a:lnTo>
                  <a:pt x="176" y="141"/>
                </a:lnTo>
                <a:lnTo>
                  <a:pt x="140" y="174"/>
                </a:lnTo>
                <a:lnTo>
                  <a:pt x="70" y="209"/>
                </a:lnTo>
                <a:lnTo>
                  <a:pt x="35" y="209"/>
                </a:lnTo>
                <a:lnTo>
                  <a:pt x="0" y="245"/>
                </a:lnTo>
                <a:lnTo>
                  <a:pt x="0" y="280"/>
                </a:lnTo>
                <a:lnTo>
                  <a:pt x="0" y="34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7" name="Freeform 75"/>
          <p:cNvSpPr>
            <a:spLocks noChangeArrowheads="1"/>
          </p:cNvSpPr>
          <p:nvPr/>
        </p:nvSpPr>
        <p:spPr bwMode="auto">
          <a:xfrm>
            <a:off x="3238500" y="2797175"/>
            <a:ext cx="152400" cy="125413"/>
          </a:xfrm>
          <a:custGeom>
            <a:avLst/>
            <a:gdLst>
              <a:gd name="T0" fmla="*/ 282 w 422"/>
              <a:gd name="T1" fmla="*/ 0 h 349"/>
              <a:gd name="T2" fmla="*/ 247 w 422"/>
              <a:gd name="T3" fmla="*/ 0 h 349"/>
              <a:gd name="T4" fmla="*/ 176 w 422"/>
              <a:gd name="T5" fmla="*/ 0 h 349"/>
              <a:gd name="T6" fmla="*/ 106 w 422"/>
              <a:gd name="T7" fmla="*/ 0 h 349"/>
              <a:gd name="T8" fmla="*/ 71 w 422"/>
              <a:gd name="T9" fmla="*/ 0 h 349"/>
              <a:gd name="T10" fmla="*/ 35 w 422"/>
              <a:gd name="T11" fmla="*/ 35 h 349"/>
              <a:gd name="T12" fmla="*/ 0 w 422"/>
              <a:gd name="T13" fmla="*/ 35 h 349"/>
              <a:gd name="T14" fmla="*/ 35 w 422"/>
              <a:gd name="T15" fmla="*/ 70 h 349"/>
              <a:gd name="T16" fmla="*/ 71 w 422"/>
              <a:gd name="T17" fmla="*/ 139 h 349"/>
              <a:gd name="T18" fmla="*/ 106 w 422"/>
              <a:gd name="T19" fmla="*/ 210 h 349"/>
              <a:gd name="T20" fmla="*/ 106 w 422"/>
              <a:gd name="T21" fmla="*/ 243 h 349"/>
              <a:gd name="T22" fmla="*/ 141 w 422"/>
              <a:gd name="T23" fmla="*/ 279 h 349"/>
              <a:gd name="T24" fmla="*/ 141 w 422"/>
              <a:gd name="T25" fmla="*/ 314 h 349"/>
              <a:gd name="T26" fmla="*/ 176 w 422"/>
              <a:gd name="T27" fmla="*/ 348 h 349"/>
              <a:gd name="T28" fmla="*/ 211 w 422"/>
              <a:gd name="T29" fmla="*/ 279 h 349"/>
              <a:gd name="T30" fmla="*/ 211 w 422"/>
              <a:gd name="T31" fmla="*/ 243 h 349"/>
              <a:gd name="T32" fmla="*/ 211 w 422"/>
              <a:gd name="T33" fmla="*/ 175 h 349"/>
              <a:gd name="T34" fmla="*/ 247 w 422"/>
              <a:gd name="T35" fmla="*/ 139 h 349"/>
              <a:gd name="T36" fmla="*/ 282 w 422"/>
              <a:gd name="T37" fmla="*/ 104 h 349"/>
              <a:gd name="T38" fmla="*/ 350 w 422"/>
              <a:gd name="T39" fmla="*/ 70 h 349"/>
              <a:gd name="T40" fmla="*/ 387 w 422"/>
              <a:gd name="T41" fmla="*/ 70 h 349"/>
              <a:gd name="T42" fmla="*/ 421 w 422"/>
              <a:gd name="T43" fmla="*/ 70 h 349"/>
              <a:gd name="T44" fmla="*/ 421 w 422"/>
              <a:gd name="T45" fmla="*/ 35 h 349"/>
              <a:gd name="T46" fmla="*/ 387 w 422"/>
              <a:gd name="T47" fmla="*/ 0 h 349"/>
              <a:gd name="T48" fmla="*/ 350 w 422"/>
              <a:gd name="T49" fmla="*/ 0 h 349"/>
              <a:gd name="T50" fmla="*/ 282 w 422"/>
              <a:gd name="T51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2" h="349">
                <a:moveTo>
                  <a:pt x="282" y="0"/>
                </a:moveTo>
                <a:lnTo>
                  <a:pt x="247" y="0"/>
                </a:lnTo>
                <a:lnTo>
                  <a:pt x="176" y="0"/>
                </a:lnTo>
                <a:lnTo>
                  <a:pt x="106" y="0"/>
                </a:lnTo>
                <a:lnTo>
                  <a:pt x="71" y="0"/>
                </a:lnTo>
                <a:lnTo>
                  <a:pt x="35" y="35"/>
                </a:lnTo>
                <a:lnTo>
                  <a:pt x="0" y="35"/>
                </a:lnTo>
                <a:lnTo>
                  <a:pt x="35" y="70"/>
                </a:lnTo>
                <a:lnTo>
                  <a:pt x="71" y="139"/>
                </a:lnTo>
                <a:lnTo>
                  <a:pt x="106" y="210"/>
                </a:lnTo>
                <a:lnTo>
                  <a:pt x="106" y="243"/>
                </a:lnTo>
                <a:lnTo>
                  <a:pt x="141" y="279"/>
                </a:lnTo>
                <a:lnTo>
                  <a:pt x="141" y="314"/>
                </a:lnTo>
                <a:lnTo>
                  <a:pt x="176" y="348"/>
                </a:lnTo>
                <a:lnTo>
                  <a:pt x="211" y="279"/>
                </a:lnTo>
                <a:lnTo>
                  <a:pt x="211" y="243"/>
                </a:lnTo>
                <a:lnTo>
                  <a:pt x="211" y="175"/>
                </a:lnTo>
                <a:lnTo>
                  <a:pt x="247" y="139"/>
                </a:lnTo>
                <a:lnTo>
                  <a:pt x="282" y="104"/>
                </a:lnTo>
                <a:lnTo>
                  <a:pt x="350" y="70"/>
                </a:lnTo>
                <a:lnTo>
                  <a:pt x="387" y="70"/>
                </a:lnTo>
                <a:lnTo>
                  <a:pt x="421" y="70"/>
                </a:lnTo>
                <a:lnTo>
                  <a:pt x="421" y="35"/>
                </a:lnTo>
                <a:lnTo>
                  <a:pt x="387" y="0"/>
                </a:lnTo>
                <a:lnTo>
                  <a:pt x="350" y="0"/>
                </a:lnTo>
                <a:lnTo>
                  <a:pt x="28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8" name="Freeform 76"/>
          <p:cNvSpPr>
            <a:spLocks noChangeArrowheads="1"/>
          </p:cNvSpPr>
          <p:nvPr/>
        </p:nvSpPr>
        <p:spPr bwMode="auto">
          <a:xfrm>
            <a:off x="3149600" y="2784475"/>
            <a:ext cx="38100" cy="50800"/>
          </a:xfrm>
          <a:custGeom>
            <a:avLst/>
            <a:gdLst>
              <a:gd name="T0" fmla="*/ 0 w 106"/>
              <a:gd name="T1" fmla="*/ 70 h 140"/>
              <a:gd name="T2" fmla="*/ 0 w 106"/>
              <a:gd name="T3" fmla="*/ 104 h 140"/>
              <a:gd name="T4" fmla="*/ 34 w 106"/>
              <a:gd name="T5" fmla="*/ 139 h 140"/>
              <a:gd name="T6" fmla="*/ 34 w 106"/>
              <a:gd name="T7" fmla="*/ 104 h 140"/>
              <a:gd name="T8" fmla="*/ 70 w 106"/>
              <a:gd name="T9" fmla="*/ 70 h 140"/>
              <a:gd name="T10" fmla="*/ 105 w 106"/>
              <a:gd name="T11" fmla="*/ 70 h 140"/>
              <a:gd name="T12" fmla="*/ 105 w 106"/>
              <a:gd name="T13" fmla="*/ 34 h 140"/>
              <a:gd name="T14" fmla="*/ 105 w 106"/>
              <a:gd name="T15" fmla="*/ 0 h 140"/>
              <a:gd name="T16" fmla="*/ 70 w 106"/>
              <a:gd name="T17" fmla="*/ 0 h 140"/>
              <a:gd name="T18" fmla="*/ 34 w 106"/>
              <a:gd name="T19" fmla="*/ 34 h 140"/>
              <a:gd name="T20" fmla="*/ 0 w 106"/>
              <a:gd name="T21" fmla="*/ 7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6" h="140">
                <a:moveTo>
                  <a:pt x="0" y="70"/>
                </a:moveTo>
                <a:lnTo>
                  <a:pt x="0" y="104"/>
                </a:lnTo>
                <a:lnTo>
                  <a:pt x="34" y="139"/>
                </a:lnTo>
                <a:lnTo>
                  <a:pt x="34" y="104"/>
                </a:lnTo>
                <a:lnTo>
                  <a:pt x="70" y="70"/>
                </a:lnTo>
                <a:lnTo>
                  <a:pt x="105" y="70"/>
                </a:lnTo>
                <a:lnTo>
                  <a:pt x="105" y="34"/>
                </a:lnTo>
                <a:lnTo>
                  <a:pt x="105" y="0"/>
                </a:lnTo>
                <a:lnTo>
                  <a:pt x="70" y="0"/>
                </a:lnTo>
                <a:lnTo>
                  <a:pt x="34" y="34"/>
                </a:lnTo>
                <a:lnTo>
                  <a:pt x="0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49" name="Freeform 77"/>
          <p:cNvSpPr>
            <a:spLocks noChangeArrowheads="1"/>
          </p:cNvSpPr>
          <p:nvPr/>
        </p:nvSpPr>
        <p:spPr bwMode="auto">
          <a:xfrm>
            <a:off x="3200400" y="2659063"/>
            <a:ext cx="25400" cy="88900"/>
          </a:xfrm>
          <a:custGeom>
            <a:avLst/>
            <a:gdLst>
              <a:gd name="T0" fmla="*/ 36 w 71"/>
              <a:gd name="T1" fmla="*/ 0 h 246"/>
              <a:gd name="T2" fmla="*/ 36 w 71"/>
              <a:gd name="T3" fmla="*/ 71 h 246"/>
              <a:gd name="T4" fmla="*/ 0 w 71"/>
              <a:gd name="T5" fmla="*/ 104 h 246"/>
              <a:gd name="T6" fmla="*/ 0 w 71"/>
              <a:gd name="T7" fmla="*/ 175 h 246"/>
              <a:gd name="T8" fmla="*/ 0 w 71"/>
              <a:gd name="T9" fmla="*/ 210 h 246"/>
              <a:gd name="T10" fmla="*/ 36 w 71"/>
              <a:gd name="T11" fmla="*/ 245 h 246"/>
              <a:gd name="T12" fmla="*/ 70 w 71"/>
              <a:gd name="T13" fmla="*/ 245 h 246"/>
              <a:gd name="T14" fmla="*/ 70 w 71"/>
              <a:gd name="T15" fmla="*/ 210 h 246"/>
              <a:gd name="T16" fmla="*/ 70 w 71"/>
              <a:gd name="T17" fmla="*/ 175 h 246"/>
              <a:gd name="T18" fmla="*/ 70 w 71"/>
              <a:gd name="T19" fmla="*/ 104 h 246"/>
              <a:gd name="T20" fmla="*/ 70 w 71"/>
              <a:gd name="T21" fmla="*/ 71 h 246"/>
              <a:gd name="T22" fmla="*/ 36 w 71"/>
              <a:gd name="T23" fmla="*/ 71 h 246"/>
              <a:gd name="T24" fmla="*/ 36 w 71"/>
              <a:gd name="T25" fmla="*/ 36 h 246"/>
              <a:gd name="T26" fmla="*/ 36 w 71"/>
              <a:gd name="T27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246">
                <a:moveTo>
                  <a:pt x="36" y="0"/>
                </a:moveTo>
                <a:lnTo>
                  <a:pt x="36" y="71"/>
                </a:lnTo>
                <a:lnTo>
                  <a:pt x="0" y="104"/>
                </a:lnTo>
                <a:lnTo>
                  <a:pt x="0" y="175"/>
                </a:lnTo>
                <a:lnTo>
                  <a:pt x="0" y="210"/>
                </a:lnTo>
                <a:lnTo>
                  <a:pt x="36" y="245"/>
                </a:lnTo>
                <a:lnTo>
                  <a:pt x="70" y="245"/>
                </a:lnTo>
                <a:lnTo>
                  <a:pt x="70" y="210"/>
                </a:lnTo>
                <a:lnTo>
                  <a:pt x="70" y="175"/>
                </a:lnTo>
                <a:lnTo>
                  <a:pt x="70" y="104"/>
                </a:lnTo>
                <a:lnTo>
                  <a:pt x="70" y="71"/>
                </a:lnTo>
                <a:lnTo>
                  <a:pt x="36" y="71"/>
                </a:lnTo>
                <a:lnTo>
                  <a:pt x="36" y="36"/>
                </a:lnTo>
                <a:lnTo>
                  <a:pt x="3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0" name="Freeform 78"/>
          <p:cNvSpPr>
            <a:spLocks noChangeArrowheads="1"/>
          </p:cNvSpPr>
          <p:nvPr/>
        </p:nvSpPr>
        <p:spPr bwMode="auto">
          <a:xfrm>
            <a:off x="3616325" y="2019300"/>
            <a:ext cx="379413" cy="376238"/>
          </a:xfrm>
          <a:custGeom>
            <a:avLst/>
            <a:gdLst>
              <a:gd name="T0" fmla="*/ 526 w 1053"/>
              <a:gd name="T1" fmla="*/ 906 h 1045"/>
              <a:gd name="T2" fmla="*/ 597 w 1053"/>
              <a:gd name="T3" fmla="*/ 766 h 1045"/>
              <a:gd name="T4" fmla="*/ 631 w 1053"/>
              <a:gd name="T5" fmla="*/ 731 h 1045"/>
              <a:gd name="T6" fmla="*/ 736 w 1053"/>
              <a:gd name="T7" fmla="*/ 697 h 1045"/>
              <a:gd name="T8" fmla="*/ 773 w 1053"/>
              <a:gd name="T9" fmla="*/ 627 h 1045"/>
              <a:gd name="T10" fmla="*/ 842 w 1053"/>
              <a:gd name="T11" fmla="*/ 557 h 1045"/>
              <a:gd name="T12" fmla="*/ 877 w 1053"/>
              <a:gd name="T13" fmla="*/ 418 h 1045"/>
              <a:gd name="T14" fmla="*/ 913 w 1053"/>
              <a:gd name="T15" fmla="*/ 313 h 1045"/>
              <a:gd name="T16" fmla="*/ 983 w 1053"/>
              <a:gd name="T17" fmla="*/ 173 h 1045"/>
              <a:gd name="T18" fmla="*/ 1017 w 1053"/>
              <a:gd name="T19" fmla="*/ 139 h 1045"/>
              <a:gd name="T20" fmla="*/ 1052 w 1053"/>
              <a:gd name="T21" fmla="*/ 69 h 1045"/>
              <a:gd name="T22" fmla="*/ 1017 w 1053"/>
              <a:gd name="T23" fmla="*/ 34 h 1045"/>
              <a:gd name="T24" fmla="*/ 947 w 1053"/>
              <a:gd name="T25" fmla="*/ 34 h 1045"/>
              <a:gd name="T26" fmla="*/ 877 w 1053"/>
              <a:gd name="T27" fmla="*/ 34 h 1045"/>
              <a:gd name="T28" fmla="*/ 807 w 1053"/>
              <a:gd name="T29" fmla="*/ 34 h 1045"/>
              <a:gd name="T30" fmla="*/ 736 w 1053"/>
              <a:gd name="T31" fmla="*/ 104 h 1045"/>
              <a:gd name="T32" fmla="*/ 701 w 1053"/>
              <a:gd name="T33" fmla="*/ 139 h 1045"/>
              <a:gd name="T34" fmla="*/ 667 w 1053"/>
              <a:gd name="T35" fmla="*/ 243 h 1045"/>
              <a:gd name="T36" fmla="*/ 631 w 1053"/>
              <a:gd name="T37" fmla="*/ 313 h 1045"/>
              <a:gd name="T38" fmla="*/ 597 w 1053"/>
              <a:gd name="T39" fmla="*/ 453 h 1045"/>
              <a:gd name="T40" fmla="*/ 561 w 1053"/>
              <a:gd name="T41" fmla="*/ 557 h 1045"/>
              <a:gd name="T42" fmla="*/ 386 w 1053"/>
              <a:gd name="T43" fmla="*/ 557 h 1045"/>
              <a:gd name="T44" fmla="*/ 281 w 1053"/>
              <a:gd name="T45" fmla="*/ 557 h 1045"/>
              <a:gd name="T46" fmla="*/ 246 w 1053"/>
              <a:gd name="T47" fmla="*/ 557 h 1045"/>
              <a:gd name="T48" fmla="*/ 246 w 1053"/>
              <a:gd name="T49" fmla="*/ 453 h 1045"/>
              <a:gd name="T50" fmla="*/ 175 w 1053"/>
              <a:gd name="T51" fmla="*/ 486 h 1045"/>
              <a:gd name="T52" fmla="*/ 140 w 1053"/>
              <a:gd name="T53" fmla="*/ 557 h 1045"/>
              <a:gd name="T54" fmla="*/ 106 w 1053"/>
              <a:gd name="T55" fmla="*/ 661 h 1045"/>
              <a:gd name="T56" fmla="*/ 35 w 1053"/>
              <a:gd name="T57" fmla="*/ 766 h 1045"/>
              <a:gd name="T58" fmla="*/ 0 w 1053"/>
              <a:gd name="T59" fmla="*/ 870 h 1045"/>
              <a:gd name="T60" fmla="*/ 0 w 1053"/>
              <a:gd name="T61" fmla="*/ 940 h 1045"/>
              <a:gd name="T62" fmla="*/ 0 w 1053"/>
              <a:gd name="T63" fmla="*/ 1010 h 1045"/>
              <a:gd name="T64" fmla="*/ 35 w 1053"/>
              <a:gd name="T65" fmla="*/ 1010 h 1045"/>
              <a:gd name="T66" fmla="*/ 70 w 1053"/>
              <a:gd name="T67" fmla="*/ 940 h 1045"/>
              <a:gd name="T68" fmla="*/ 140 w 1053"/>
              <a:gd name="T69" fmla="*/ 940 h 1045"/>
              <a:gd name="T70" fmla="*/ 140 w 1053"/>
              <a:gd name="T71" fmla="*/ 1010 h 1045"/>
              <a:gd name="T72" fmla="*/ 211 w 1053"/>
              <a:gd name="T73" fmla="*/ 1044 h 1045"/>
              <a:gd name="T74" fmla="*/ 211 w 1053"/>
              <a:gd name="T75" fmla="*/ 976 h 1045"/>
              <a:gd name="T76" fmla="*/ 281 w 1053"/>
              <a:gd name="T77" fmla="*/ 940 h 1045"/>
              <a:gd name="T78" fmla="*/ 350 w 1053"/>
              <a:gd name="T79" fmla="*/ 906 h 1045"/>
              <a:gd name="T80" fmla="*/ 350 w 1053"/>
              <a:gd name="T81" fmla="*/ 1010 h 1045"/>
              <a:gd name="T82" fmla="*/ 420 w 1053"/>
              <a:gd name="T83" fmla="*/ 1044 h 1045"/>
              <a:gd name="T84" fmla="*/ 457 w 1053"/>
              <a:gd name="T85" fmla="*/ 1010 h 1045"/>
              <a:gd name="T86" fmla="*/ 490 w 1053"/>
              <a:gd name="T87" fmla="*/ 976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53" h="1045">
                <a:moveTo>
                  <a:pt x="490" y="976"/>
                </a:moveTo>
                <a:lnTo>
                  <a:pt x="526" y="906"/>
                </a:lnTo>
                <a:lnTo>
                  <a:pt x="561" y="836"/>
                </a:lnTo>
                <a:lnTo>
                  <a:pt x="597" y="766"/>
                </a:lnTo>
                <a:lnTo>
                  <a:pt x="597" y="731"/>
                </a:lnTo>
                <a:lnTo>
                  <a:pt x="631" y="731"/>
                </a:lnTo>
                <a:lnTo>
                  <a:pt x="701" y="731"/>
                </a:lnTo>
                <a:lnTo>
                  <a:pt x="736" y="697"/>
                </a:lnTo>
                <a:lnTo>
                  <a:pt x="773" y="661"/>
                </a:lnTo>
                <a:lnTo>
                  <a:pt x="773" y="627"/>
                </a:lnTo>
                <a:lnTo>
                  <a:pt x="807" y="592"/>
                </a:lnTo>
                <a:lnTo>
                  <a:pt x="842" y="557"/>
                </a:lnTo>
                <a:lnTo>
                  <a:pt x="877" y="453"/>
                </a:lnTo>
                <a:lnTo>
                  <a:pt x="877" y="418"/>
                </a:lnTo>
                <a:lnTo>
                  <a:pt x="913" y="382"/>
                </a:lnTo>
                <a:lnTo>
                  <a:pt x="913" y="313"/>
                </a:lnTo>
                <a:lnTo>
                  <a:pt x="877" y="243"/>
                </a:lnTo>
                <a:lnTo>
                  <a:pt x="983" y="173"/>
                </a:lnTo>
                <a:lnTo>
                  <a:pt x="1017" y="173"/>
                </a:lnTo>
                <a:lnTo>
                  <a:pt x="1017" y="139"/>
                </a:lnTo>
                <a:lnTo>
                  <a:pt x="1052" y="104"/>
                </a:lnTo>
                <a:lnTo>
                  <a:pt x="1052" y="69"/>
                </a:lnTo>
                <a:lnTo>
                  <a:pt x="1052" y="34"/>
                </a:lnTo>
                <a:lnTo>
                  <a:pt x="1017" y="34"/>
                </a:lnTo>
                <a:lnTo>
                  <a:pt x="983" y="34"/>
                </a:lnTo>
                <a:lnTo>
                  <a:pt x="947" y="34"/>
                </a:lnTo>
                <a:lnTo>
                  <a:pt x="913" y="34"/>
                </a:lnTo>
                <a:lnTo>
                  <a:pt x="877" y="34"/>
                </a:lnTo>
                <a:lnTo>
                  <a:pt x="842" y="0"/>
                </a:lnTo>
                <a:lnTo>
                  <a:pt x="807" y="34"/>
                </a:lnTo>
                <a:lnTo>
                  <a:pt x="773" y="69"/>
                </a:lnTo>
                <a:lnTo>
                  <a:pt x="736" y="104"/>
                </a:lnTo>
                <a:lnTo>
                  <a:pt x="701" y="104"/>
                </a:lnTo>
                <a:lnTo>
                  <a:pt x="701" y="139"/>
                </a:lnTo>
                <a:lnTo>
                  <a:pt x="701" y="209"/>
                </a:lnTo>
                <a:lnTo>
                  <a:pt x="667" y="243"/>
                </a:lnTo>
                <a:lnTo>
                  <a:pt x="667" y="279"/>
                </a:lnTo>
                <a:lnTo>
                  <a:pt x="631" y="313"/>
                </a:lnTo>
                <a:lnTo>
                  <a:pt x="631" y="382"/>
                </a:lnTo>
                <a:lnTo>
                  <a:pt x="597" y="453"/>
                </a:lnTo>
                <a:lnTo>
                  <a:pt x="597" y="486"/>
                </a:lnTo>
                <a:lnTo>
                  <a:pt x="561" y="557"/>
                </a:lnTo>
                <a:lnTo>
                  <a:pt x="526" y="557"/>
                </a:lnTo>
                <a:lnTo>
                  <a:pt x="386" y="557"/>
                </a:lnTo>
                <a:lnTo>
                  <a:pt x="316" y="592"/>
                </a:lnTo>
                <a:lnTo>
                  <a:pt x="281" y="557"/>
                </a:lnTo>
                <a:lnTo>
                  <a:pt x="246" y="592"/>
                </a:lnTo>
                <a:lnTo>
                  <a:pt x="246" y="557"/>
                </a:lnTo>
                <a:lnTo>
                  <a:pt x="246" y="522"/>
                </a:lnTo>
                <a:lnTo>
                  <a:pt x="246" y="453"/>
                </a:lnTo>
                <a:lnTo>
                  <a:pt x="211" y="453"/>
                </a:lnTo>
                <a:lnTo>
                  <a:pt x="175" y="486"/>
                </a:lnTo>
                <a:lnTo>
                  <a:pt x="140" y="486"/>
                </a:lnTo>
                <a:lnTo>
                  <a:pt x="140" y="557"/>
                </a:lnTo>
                <a:lnTo>
                  <a:pt x="140" y="627"/>
                </a:lnTo>
                <a:lnTo>
                  <a:pt x="106" y="661"/>
                </a:lnTo>
                <a:lnTo>
                  <a:pt x="70" y="731"/>
                </a:lnTo>
                <a:lnTo>
                  <a:pt x="35" y="766"/>
                </a:lnTo>
                <a:lnTo>
                  <a:pt x="35" y="836"/>
                </a:lnTo>
                <a:lnTo>
                  <a:pt x="0" y="870"/>
                </a:lnTo>
                <a:lnTo>
                  <a:pt x="0" y="906"/>
                </a:lnTo>
                <a:lnTo>
                  <a:pt x="0" y="940"/>
                </a:lnTo>
                <a:lnTo>
                  <a:pt x="0" y="976"/>
                </a:lnTo>
                <a:lnTo>
                  <a:pt x="0" y="1010"/>
                </a:lnTo>
                <a:lnTo>
                  <a:pt x="35" y="1044"/>
                </a:lnTo>
                <a:lnTo>
                  <a:pt x="35" y="1010"/>
                </a:lnTo>
                <a:lnTo>
                  <a:pt x="70" y="1010"/>
                </a:lnTo>
                <a:lnTo>
                  <a:pt x="70" y="940"/>
                </a:lnTo>
                <a:lnTo>
                  <a:pt x="106" y="940"/>
                </a:lnTo>
                <a:lnTo>
                  <a:pt x="140" y="940"/>
                </a:lnTo>
                <a:lnTo>
                  <a:pt x="140" y="976"/>
                </a:lnTo>
                <a:lnTo>
                  <a:pt x="140" y="1010"/>
                </a:lnTo>
                <a:lnTo>
                  <a:pt x="140" y="1044"/>
                </a:lnTo>
                <a:lnTo>
                  <a:pt x="211" y="1044"/>
                </a:lnTo>
                <a:lnTo>
                  <a:pt x="211" y="1010"/>
                </a:lnTo>
                <a:lnTo>
                  <a:pt x="211" y="976"/>
                </a:lnTo>
                <a:lnTo>
                  <a:pt x="246" y="940"/>
                </a:lnTo>
                <a:lnTo>
                  <a:pt x="281" y="940"/>
                </a:lnTo>
                <a:lnTo>
                  <a:pt x="350" y="870"/>
                </a:lnTo>
                <a:lnTo>
                  <a:pt x="350" y="906"/>
                </a:lnTo>
                <a:lnTo>
                  <a:pt x="316" y="1010"/>
                </a:lnTo>
                <a:lnTo>
                  <a:pt x="350" y="1010"/>
                </a:lnTo>
                <a:lnTo>
                  <a:pt x="386" y="1044"/>
                </a:lnTo>
                <a:lnTo>
                  <a:pt x="420" y="1044"/>
                </a:lnTo>
                <a:lnTo>
                  <a:pt x="457" y="1044"/>
                </a:lnTo>
                <a:lnTo>
                  <a:pt x="457" y="1010"/>
                </a:lnTo>
                <a:lnTo>
                  <a:pt x="490" y="1010"/>
                </a:lnTo>
                <a:lnTo>
                  <a:pt x="490" y="97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1" name="Freeform 79"/>
          <p:cNvSpPr>
            <a:spLocks noChangeArrowheads="1"/>
          </p:cNvSpPr>
          <p:nvPr/>
        </p:nvSpPr>
        <p:spPr bwMode="auto">
          <a:xfrm>
            <a:off x="3970338" y="2106613"/>
            <a:ext cx="25400" cy="38100"/>
          </a:xfrm>
          <a:custGeom>
            <a:avLst/>
            <a:gdLst>
              <a:gd name="T0" fmla="*/ 0 w 71"/>
              <a:gd name="T1" fmla="*/ 35 h 105"/>
              <a:gd name="T2" fmla="*/ 0 w 71"/>
              <a:gd name="T3" fmla="*/ 70 h 105"/>
              <a:gd name="T4" fmla="*/ 34 w 71"/>
              <a:gd name="T5" fmla="*/ 70 h 105"/>
              <a:gd name="T6" fmla="*/ 34 w 71"/>
              <a:gd name="T7" fmla="*/ 104 h 105"/>
              <a:gd name="T8" fmla="*/ 34 w 71"/>
              <a:gd name="T9" fmla="*/ 70 h 105"/>
              <a:gd name="T10" fmla="*/ 70 w 71"/>
              <a:gd name="T11" fmla="*/ 70 h 105"/>
              <a:gd name="T12" fmla="*/ 70 w 71"/>
              <a:gd name="T13" fmla="*/ 35 h 105"/>
              <a:gd name="T14" fmla="*/ 70 w 71"/>
              <a:gd name="T15" fmla="*/ 0 h 105"/>
              <a:gd name="T16" fmla="*/ 34 w 71"/>
              <a:gd name="T17" fmla="*/ 0 h 105"/>
              <a:gd name="T18" fmla="*/ 0 w 71"/>
              <a:gd name="T19" fmla="*/ 0 h 105"/>
              <a:gd name="T20" fmla="*/ 0 w 71"/>
              <a:gd name="T21" fmla="*/ 3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1" h="105">
                <a:moveTo>
                  <a:pt x="0" y="35"/>
                </a:moveTo>
                <a:lnTo>
                  <a:pt x="0" y="70"/>
                </a:lnTo>
                <a:lnTo>
                  <a:pt x="34" y="70"/>
                </a:lnTo>
                <a:lnTo>
                  <a:pt x="34" y="104"/>
                </a:lnTo>
                <a:lnTo>
                  <a:pt x="34" y="70"/>
                </a:lnTo>
                <a:lnTo>
                  <a:pt x="70" y="70"/>
                </a:lnTo>
                <a:lnTo>
                  <a:pt x="70" y="35"/>
                </a:lnTo>
                <a:lnTo>
                  <a:pt x="70" y="0"/>
                </a:lnTo>
                <a:lnTo>
                  <a:pt x="34" y="0"/>
                </a:lnTo>
                <a:lnTo>
                  <a:pt x="0" y="0"/>
                </a:lnTo>
                <a:lnTo>
                  <a:pt x="0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2" name="Freeform 80"/>
          <p:cNvSpPr>
            <a:spLocks noChangeArrowheads="1"/>
          </p:cNvSpPr>
          <p:nvPr/>
        </p:nvSpPr>
        <p:spPr bwMode="auto">
          <a:xfrm>
            <a:off x="4097338" y="2044700"/>
            <a:ext cx="239712" cy="112713"/>
          </a:xfrm>
          <a:custGeom>
            <a:avLst/>
            <a:gdLst>
              <a:gd name="T0" fmla="*/ 525 w 667"/>
              <a:gd name="T1" fmla="*/ 35 h 314"/>
              <a:gd name="T2" fmla="*/ 490 w 667"/>
              <a:gd name="T3" fmla="*/ 35 h 314"/>
              <a:gd name="T4" fmla="*/ 455 w 667"/>
              <a:gd name="T5" fmla="*/ 70 h 314"/>
              <a:gd name="T6" fmla="*/ 455 w 667"/>
              <a:gd name="T7" fmla="*/ 104 h 314"/>
              <a:gd name="T8" fmla="*/ 455 w 667"/>
              <a:gd name="T9" fmla="*/ 140 h 314"/>
              <a:gd name="T10" fmla="*/ 419 w 667"/>
              <a:gd name="T11" fmla="*/ 104 h 314"/>
              <a:gd name="T12" fmla="*/ 384 w 667"/>
              <a:gd name="T13" fmla="*/ 70 h 314"/>
              <a:gd name="T14" fmla="*/ 350 w 667"/>
              <a:gd name="T15" fmla="*/ 35 h 314"/>
              <a:gd name="T16" fmla="*/ 280 w 667"/>
              <a:gd name="T17" fmla="*/ 0 h 314"/>
              <a:gd name="T18" fmla="*/ 244 w 667"/>
              <a:gd name="T19" fmla="*/ 0 h 314"/>
              <a:gd name="T20" fmla="*/ 209 w 667"/>
              <a:gd name="T21" fmla="*/ 0 h 314"/>
              <a:gd name="T22" fmla="*/ 174 w 667"/>
              <a:gd name="T23" fmla="*/ 0 h 314"/>
              <a:gd name="T24" fmla="*/ 174 w 667"/>
              <a:gd name="T25" fmla="*/ 35 h 314"/>
              <a:gd name="T26" fmla="*/ 140 w 667"/>
              <a:gd name="T27" fmla="*/ 35 h 314"/>
              <a:gd name="T28" fmla="*/ 104 w 667"/>
              <a:gd name="T29" fmla="*/ 0 h 314"/>
              <a:gd name="T30" fmla="*/ 69 w 667"/>
              <a:gd name="T31" fmla="*/ 0 h 314"/>
              <a:gd name="T32" fmla="*/ 33 w 667"/>
              <a:gd name="T33" fmla="*/ 0 h 314"/>
              <a:gd name="T34" fmla="*/ 0 w 667"/>
              <a:gd name="T35" fmla="*/ 0 h 314"/>
              <a:gd name="T36" fmla="*/ 0 w 667"/>
              <a:gd name="T37" fmla="*/ 35 h 314"/>
              <a:gd name="T38" fmla="*/ 0 w 667"/>
              <a:gd name="T39" fmla="*/ 70 h 314"/>
              <a:gd name="T40" fmla="*/ 0 w 667"/>
              <a:gd name="T41" fmla="*/ 174 h 314"/>
              <a:gd name="T42" fmla="*/ 69 w 667"/>
              <a:gd name="T43" fmla="*/ 140 h 314"/>
              <a:gd name="T44" fmla="*/ 104 w 667"/>
              <a:gd name="T45" fmla="*/ 174 h 314"/>
              <a:gd name="T46" fmla="*/ 174 w 667"/>
              <a:gd name="T47" fmla="*/ 210 h 314"/>
              <a:gd name="T48" fmla="*/ 384 w 667"/>
              <a:gd name="T49" fmla="*/ 210 h 314"/>
              <a:gd name="T50" fmla="*/ 455 w 667"/>
              <a:gd name="T51" fmla="*/ 244 h 314"/>
              <a:gd name="T52" fmla="*/ 490 w 667"/>
              <a:gd name="T53" fmla="*/ 244 h 314"/>
              <a:gd name="T54" fmla="*/ 595 w 667"/>
              <a:gd name="T55" fmla="*/ 313 h 314"/>
              <a:gd name="T56" fmla="*/ 630 w 667"/>
              <a:gd name="T57" fmla="*/ 313 h 314"/>
              <a:gd name="T58" fmla="*/ 666 w 667"/>
              <a:gd name="T59" fmla="*/ 313 h 314"/>
              <a:gd name="T60" fmla="*/ 666 w 667"/>
              <a:gd name="T61" fmla="*/ 140 h 314"/>
              <a:gd name="T62" fmla="*/ 666 w 667"/>
              <a:gd name="T63" fmla="*/ 104 h 314"/>
              <a:gd name="T64" fmla="*/ 666 w 667"/>
              <a:gd name="T65" fmla="*/ 70 h 314"/>
              <a:gd name="T66" fmla="*/ 630 w 667"/>
              <a:gd name="T67" fmla="*/ 70 h 314"/>
              <a:gd name="T68" fmla="*/ 595 w 667"/>
              <a:gd name="T69" fmla="*/ 70 h 314"/>
              <a:gd name="T70" fmla="*/ 525 w 667"/>
              <a:gd name="T71" fmla="*/ 70 h 314"/>
              <a:gd name="T72" fmla="*/ 525 w 667"/>
              <a:gd name="T73" fmla="*/ 35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7" h="314">
                <a:moveTo>
                  <a:pt x="525" y="35"/>
                </a:moveTo>
                <a:lnTo>
                  <a:pt x="490" y="35"/>
                </a:lnTo>
                <a:lnTo>
                  <a:pt x="455" y="70"/>
                </a:lnTo>
                <a:lnTo>
                  <a:pt x="455" y="104"/>
                </a:lnTo>
                <a:lnTo>
                  <a:pt x="455" y="140"/>
                </a:lnTo>
                <a:lnTo>
                  <a:pt x="419" y="104"/>
                </a:lnTo>
                <a:lnTo>
                  <a:pt x="384" y="70"/>
                </a:lnTo>
                <a:lnTo>
                  <a:pt x="350" y="35"/>
                </a:lnTo>
                <a:lnTo>
                  <a:pt x="280" y="0"/>
                </a:lnTo>
                <a:lnTo>
                  <a:pt x="244" y="0"/>
                </a:lnTo>
                <a:lnTo>
                  <a:pt x="209" y="0"/>
                </a:lnTo>
                <a:lnTo>
                  <a:pt x="174" y="0"/>
                </a:lnTo>
                <a:lnTo>
                  <a:pt x="174" y="35"/>
                </a:lnTo>
                <a:lnTo>
                  <a:pt x="140" y="35"/>
                </a:lnTo>
                <a:lnTo>
                  <a:pt x="104" y="0"/>
                </a:lnTo>
                <a:lnTo>
                  <a:pt x="69" y="0"/>
                </a:lnTo>
                <a:lnTo>
                  <a:pt x="33" y="0"/>
                </a:lnTo>
                <a:lnTo>
                  <a:pt x="0" y="0"/>
                </a:lnTo>
                <a:lnTo>
                  <a:pt x="0" y="35"/>
                </a:lnTo>
                <a:lnTo>
                  <a:pt x="0" y="70"/>
                </a:lnTo>
                <a:lnTo>
                  <a:pt x="0" y="174"/>
                </a:lnTo>
                <a:lnTo>
                  <a:pt x="69" y="140"/>
                </a:lnTo>
                <a:lnTo>
                  <a:pt x="104" y="174"/>
                </a:lnTo>
                <a:lnTo>
                  <a:pt x="174" y="210"/>
                </a:lnTo>
                <a:lnTo>
                  <a:pt x="384" y="210"/>
                </a:lnTo>
                <a:lnTo>
                  <a:pt x="455" y="244"/>
                </a:lnTo>
                <a:lnTo>
                  <a:pt x="490" y="244"/>
                </a:lnTo>
                <a:lnTo>
                  <a:pt x="595" y="313"/>
                </a:lnTo>
                <a:lnTo>
                  <a:pt x="630" y="313"/>
                </a:lnTo>
                <a:lnTo>
                  <a:pt x="666" y="313"/>
                </a:lnTo>
                <a:lnTo>
                  <a:pt x="666" y="140"/>
                </a:lnTo>
                <a:lnTo>
                  <a:pt x="666" y="104"/>
                </a:lnTo>
                <a:lnTo>
                  <a:pt x="666" y="70"/>
                </a:lnTo>
                <a:lnTo>
                  <a:pt x="630" y="70"/>
                </a:lnTo>
                <a:lnTo>
                  <a:pt x="595" y="70"/>
                </a:lnTo>
                <a:lnTo>
                  <a:pt x="525" y="70"/>
                </a:lnTo>
                <a:lnTo>
                  <a:pt x="525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3" name="Freeform 81"/>
          <p:cNvSpPr>
            <a:spLocks noChangeArrowheads="1"/>
          </p:cNvSpPr>
          <p:nvPr/>
        </p:nvSpPr>
        <p:spPr bwMode="auto">
          <a:xfrm>
            <a:off x="4008438" y="1968500"/>
            <a:ext cx="114300" cy="138113"/>
          </a:xfrm>
          <a:custGeom>
            <a:avLst/>
            <a:gdLst>
              <a:gd name="T0" fmla="*/ 36 w 317"/>
              <a:gd name="T1" fmla="*/ 140 h 384"/>
              <a:gd name="T2" fmla="*/ 0 w 317"/>
              <a:gd name="T3" fmla="*/ 348 h 384"/>
              <a:gd name="T4" fmla="*/ 36 w 317"/>
              <a:gd name="T5" fmla="*/ 383 h 384"/>
              <a:gd name="T6" fmla="*/ 105 w 317"/>
              <a:gd name="T7" fmla="*/ 383 h 384"/>
              <a:gd name="T8" fmla="*/ 141 w 317"/>
              <a:gd name="T9" fmla="*/ 348 h 384"/>
              <a:gd name="T10" fmla="*/ 176 w 317"/>
              <a:gd name="T11" fmla="*/ 279 h 384"/>
              <a:gd name="T12" fmla="*/ 176 w 317"/>
              <a:gd name="T13" fmla="*/ 244 h 384"/>
              <a:gd name="T14" fmla="*/ 176 w 317"/>
              <a:gd name="T15" fmla="*/ 209 h 384"/>
              <a:gd name="T16" fmla="*/ 176 w 317"/>
              <a:gd name="T17" fmla="*/ 174 h 384"/>
              <a:gd name="T18" fmla="*/ 211 w 317"/>
              <a:gd name="T19" fmla="*/ 140 h 384"/>
              <a:gd name="T20" fmla="*/ 247 w 317"/>
              <a:gd name="T21" fmla="*/ 103 h 384"/>
              <a:gd name="T22" fmla="*/ 281 w 317"/>
              <a:gd name="T23" fmla="*/ 70 h 384"/>
              <a:gd name="T24" fmla="*/ 316 w 317"/>
              <a:gd name="T25" fmla="*/ 35 h 384"/>
              <a:gd name="T26" fmla="*/ 316 w 317"/>
              <a:gd name="T27" fmla="*/ 0 h 384"/>
              <a:gd name="T28" fmla="*/ 281 w 317"/>
              <a:gd name="T29" fmla="*/ 35 h 384"/>
              <a:gd name="T30" fmla="*/ 247 w 317"/>
              <a:gd name="T31" fmla="*/ 35 h 384"/>
              <a:gd name="T32" fmla="*/ 211 w 317"/>
              <a:gd name="T33" fmla="*/ 35 h 384"/>
              <a:gd name="T34" fmla="*/ 176 w 317"/>
              <a:gd name="T35" fmla="*/ 35 h 384"/>
              <a:gd name="T36" fmla="*/ 105 w 317"/>
              <a:gd name="T37" fmla="*/ 70 h 384"/>
              <a:gd name="T38" fmla="*/ 36 w 317"/>
              <a:gd name="T39" fmla="*/ 103 h 384"/>
              <a:gd name="T40" fmla="*/ 36 w 317"/>
              <a:gd name="T41" fmla="*/ 14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384">
                <a:moveTo>
                  <a:pt x="36" y="140"/>
                </a:moveTo>
                <a:lnTo>
                  <a:pt x="0" y="348"/>
                </a:lnTo>
                <a:lnTo>
                  <a:pt x="36" y="383"/>
                </a:lnTo>
                <a:lnTo>
                  <a:pt x="105" y="383"/>
                </a:lnTo>
                <a:lnTo>
                  <a:pt x="141" y="348"/>
                </a:lnTo>
                <a:lnTo>
                  <a:pt x="176" y="279"/>
                </a:lnTo>
                <a:lnTo>
                  <a:pt x="176" y="244"/>
                </a:lnTo>
                <a:lnTo>
                  <a:pt x="176" y="209"/>
                </a:lnTo>
                <a:lnTo>
                  <a:pt x="176" y="174"/>
                </a:lnTo>
                <a:lnTo>
                  <a:pt x="211" y="140"/>
                </a:lnTo>
                <a:lnTo>
                  <a:pt x="247" y="103"/>
                </a:lnTo>
                <a:lnTo>
                  <a:pt x="281" y="70"/>
                </a:lnTo>
                <a:lnTo>
                  <a:pt x="316" y="35"/>
                </a:lnTo>
                <a:lnTo>
                  <a:pt x="316" y="0"/>
                </a:lnTo>
                <a:lnTo>
                  <a:pt x="281" y="35"/>
                </a:lnTo>
                <a:lnTo>
                  <a:pt x="247" y="35"/>
                </a:lnTo>
                <a:lnTo>
                  <a:pt x="211" y="35"/>
                </a:lnTo>
                <a:lnTo>
                  <a:pt x="176" y="35"/>
                </a:lnTo>
                <a:lnTo>
                  <a:pt x="105" y="70"/>
                </a:lnTo>
                <a:lnTo>
                  <a:pt x="36" y="103"/>
                </a:lnTo>
                <a:lnTo>
                  <a:pt x="36" y="1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4" name="Freeform 82"/>
          <p:cNvSpPr>
            <a:spLocks noChangeArrowheads="1"/>
          </p:cNvSpPr>
          <p:nvPr/>
        </p:nvSpPr>
        <p:spPr bwMode="auto">
          <a:xfrm>
            <a:off x="4184650" y="1981200"/>
            <a:ext cx="101600" cy="50800"/>
          </a:xfrm>
          <a:custGeom>
            <a:avLst/>
            <a:gdLst>
              <a:gd name="T0" fmla="*/ 0 w 282"/>
              <a:gd name="T1" fmla="*/ 68 h 140"/>
              <a:gd name="T2" fmla="*/ 35 w 282"/>
              <a:gd name="T3" fmla="*/ 104 h 140"/>
              <a:gd name="T4" fmla="*/ 70 w 282"/>
              <a:gd name="T5" fmla="*/ 104 h 140"/>
              <a:gd name="T6" fmla="*/ 106 w 282"/>
              <a:gd name="T7" fmla="*/ 104 h 140"/>
              <a:gd name="T8" fmla="*/ 140 w 282"/>
              <a:gd name="T9" fmla="*/ 139 h 140"/>
              <a:gd name="T10" fmla="*/ 175 w 282"/>
              <a:gd name="T11" fmla="*/ 139 h 140"/>
              <a:gd name="T12" fmla="*/ 211 w 282"/>
              <a:gd name="T13" fmla="*/ 139 h 140"/>
              <a:gd name="T14" fmla="*/ 246 w 282"/>
              <a:gd name="T15" fmla="*/ 139 h 140"/>
              <a:gd name="T16" fmla="*/ 281 w 282"/>
              <a:gd name="T17" fmla="*/ 139 h 140"/>
              <a:gd name="T18" fmla="*/ 281 w 282"/>
              <a:gd name="T19" fmla="*/ 104 h 140"/>
              <a:gd name="T20" fmla="*/ 281 w 282"/>
              <a:gd name="T21" fmla="*/ 68 h 140"/>
              <a:gd name="T22" fmla="*/ 246 w 282"/>
              <a:gd name="T23" fmla="*/ 68 h 140"/>
              <a:gd name="T24" fmla="*/ 246 w 282"/>
              <a:gd name="T25" fmla="*/ 34 h 140"/>
              <a:gd name="T26" fmla="*/ 175 w 282"/>
              <a:gd name="T27" fmla="*/ 34 h 140"/>
              <a:gd name="T28" fmla="*/ 175 w 282"/>
              <a:gd name="T29" fmla="*/ 0 h 140"/>
              <a:gd name="T30" fmla="*/ 140 w 282"/>
              <a:gd name="T31" fmla="*/ 0 h 140"/>
              <a:gd name="T32" fmla="*/ 70 w 282"/>
              <a:gd name="T33" fmla="*/ 34 h 140"/>
              <a:gd name="T34" fmla="*/ 35 w 282"/>
              <a:gd name="T35" fmla="*/ 34 h 140"/>
              <a:gd name="T36" fmla="*/ 0 w 282"/>
              <a:gd name="T37" fmla="*/ 6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2" h="140">
                <a:moveTo>
                  <a:pt x="0" y="68"/>
                </a:moveTo>
                <a:lnTo>
                  <a:pt x="35" y="104"/>
                </a:lnTo>
                <a:lnTo>
                  <a:pt x="70" y="104"/>
                </a:lnTo>
                <a:lnTo>
                  <a:pt x="106" y="104"/>
                </a:lnTo>
                <a:lnTo>
                  <a:pt x="140" y="139"/>
                </a:lnTo>
                <a:lnTo>
                  <a:pt x="175" y="139"/>
                </a:lnTo>
                <a:lnTo>
                  <a:pt x="211" y="139"/>
                </a:lnTo>
                <a:lnTo>
                  <a:pt x="246" y="139"/>
                </a:lnTo>
                <a:lnTo>
                  <a:pt x="281" y="139"/>
                </a:lnTo>
                <a:lnTo>
                  <a:pt x="281" y="104"/>
                </a:lnTo>
                <a:lnTo>
                  <a:pt x="281" y="68"/>
                </a:lnTo>
                <a:lnTo>
                  <a:pt x="246" y="68"/>
                </a:lnTo>
                <a:lnTo>
                  <a:pt x="246" y="34"/>
                </a:lnTo>
                <a:lnTo>
                  <a:pt x="175" y="34"/>
                </a:lnTo>
                <a:lnTo>
                  <a:pt x="175" y="0"/>
                </a:lnTo>
                <a:lnTo>
                  <a:pt x="140" y="0"/>
                </a:lnTo>
                <a:lnTo>
                  <a:pt x="70" y="34"/>
                </a:lnTo>
                <a:lnTo>
                  <a:pt x="35" y="34"/>
                </a:lnTo>
                <a:lnTo>
                  <a:pt x="0" y="6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5" name="Freeform 83"/>
          <p:cNvSpPr>
            <a:spLocks noChangeArrowheads="1"/>
          </p:cNvSpPr>
          <p:nvPr/>
        </p:nvSpPr>
        <p:spPr bwMode="auto">
          <a:xfrm>
            <a:off x="4148138" y="1968500"/>
            <a:ext cx="25400" cy="25400"/>
          </a:xfrm>
          <a:custGeom>
            <a:avLst/>
            <a:gdLst>
              <a:gd name="T0" fmla="*/ 0 w 70"/>
              <a:gd name="T1" fmla="*/ 0 h 71"/>
              <a:gd name="T2" fmla="*/ 0 w 70"/>
              <a:gd name="T3" fmla="*/ 70 h 71"/>
              <a:gd name="T4" fmla="*/ 34 w 70"/>
              <a:gd name="T5" fmla="*/ 70 h 71"/>
              <a:gd name="T6" fmla="*/ 69 w 70"/>
              <a:gd name="T7" fmla="*/ 35 h 71"/>
              <a:gd name="T8" fmla="*/ 69 w 70"/>
              <a:gd name="T9" fmla="*/ 0 h 71"/>
              <a:gd name="T10" fmla="*/ 34 w 70"/>
              <a:gd name="T11" fmla="*/ 0 h 71"/>
              <a:gd name="T12" fmla="*/ 0 w 70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71">
                <a:moveTo>
                  <a:pt x="0" y="0"/>
                </a:moveTo>
                <a:lnTo>
                  <a:pt x="0" y="70"/>
                </a:lnTo>
                <a:lnTo>
                  <a:pt x="34" y="70"/>
                </a:lnTo>
                <a:lnTo>
                  <a:pt x="69" y="35"/>
                </a:lnTo>
                <a:lnTo>
                  <a:pt x="69" y="0"/>
                </a:lnTo>
                <a:lnTo>
                  <a:pt x="34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6" name="Freeform 84"/>
          <p:cNvSpPr>
            <a:spLocks noChangeArrowheads="1"/>
          </p:cNvSpPr>
          <p:nvPr/>
        </p:nvSpPr>
        <p:spPr bwMode="auto">
          <a:xfrm>
            <a:off x="4159250" y="1919288"/>
            <a:ext cx="50800" cy="38100"/>
          </a:xfrm>
          <a:custGeom>
            <a:avLst/>
            <a:gdLst>
              <a:gd name="T0" fmla="*/ 34 w 141"/>
              <a:gd name="T1" fmla="*/ 33 h 104"/>
              <a:gd name="T2" fmla="*/ 34 w 141"/>
              <a:gd name="T3" fmla="*/ 0 h 104"/>
              <a:gd name="T4" fmla="*/ 34 w 141"/>
              <a:gd name="T5" fmla="*/ 33 h 104"/>
              <a:gd name="T6" fmla="*/ 0 w 141"/>
              <a:gd name="T7" fmla="*/ 69 h 104"/>
              <a:gd name="T8" fmla="*/ 105 w 141"/>
              <a:gd name="T9" fmla="*/ 103 h 104"/>
              <a:gd name="T10" fmla="*/ 105 w 141"/>
              <a:gd name="T11" fmla="*/ 69 h 104"/>
              <a:gd name="T12" fmla="*/ 140 w 141"/>
              <a:gd name="T13" fmla="*/ 69 h 104"/>
              <a:gd name="T14" fmla="*/ 70 w 141"/>
              <a:gd name="T15" fmla="*/ 33 h 104"/>
              <a:gd name="T16" fmla="*/ 34 w 141"/>
              <a:gd name="T17" fmla="*/ 3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" h="104">
                <a:moveTo>
                  <a:pt x="34" y="33"/>
                </a:moveTo>
                <a:lnTo>
                  <a:pt x="34" y="0"/>
                </a:lnTo>
                <a:lnTo>
                  <a:pt x="34" y="33"/>
                </a:lnTo>
                <a:lnTo>
                  <a:pt x="0" y="69"/>
                </a:lnTo>
                <a:lnTo>
                  <a:pt x="105" y="103"/>
                </a:lnTo>
                <a:lnTo>
                  <a:pt x="105" y="69"/>
                </a:lnTo>
                <a:lnTo>
                  <a:pt x="140" y="69"/>
                </a:lnTo>
                <a:lnTo>
                  <a:pt x="70" y="33"/>
                </a:lnTo>
                <a:lnTo>
                  <a:pt x="34" y="3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7" name="Freeform 85"/>
          <p:cNvSpPr>
            <a:spLocks noChangeArrowheads="1"/>
          </p:cNvSpPr>
          <p:nvPr/>
        </p:nvSpPr>
        <p:spPr bwMode="auto">
          <a:xfrm>
            <a:off x="4021138" y="1955800"/>
            <a:ext cx="25400" cy="25400"/>
          </a:xfrm>
          <a:custGeom>
            <a:avLst/>
            <a:gdLst>
              <a:gd name="T0" fmla="*/ 0 w 70"/>
              <a:gd name="T1" fmla="*/ 0 h 72"/>
              <a:gd name="T2" fmla="*/ 0 w 70"/>
              <a:gd name="T3" fmla="*/ 35 h 72"/>
              <a:gd name="T4" fmla="*/ 0 w 70"/>
              <a:gd name="T5" fmla="*/ 71 h 72"/>
              <a:gd name="T6" fmla="*/ 34 w 70"/>
              <a:gd name="T7" fmla="*/ 71 h 72"/>
              <a:gd name="T8" fmla="*/ 69 w 70"/>
              <a:gd name="T9" fmla="*/ 35 h 72"/>
              <a:gd name="T10" fmla="*/ 34 w 70"/>
              <a:gd name="T11" fmla="*/ 0 h 72"/>
              <a:gd name="T12" fmla="*/ 0 w 70"/>
              <a:gd name="T13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72">
                <a:moveTo>
                  <a:pt x="0" y="0"/>
                </a:moveTo>
                <a:lnTo>
                  <a:pt x="0" y="35"/>
                </a:lnTo>
                <a:lnTo>
                  <a:pt x="0" y="71"/>
                </a:lnTo>
                <a:lnTo>
                  <a:pt x="34" y="71"/>
                </a:lnTo>
                <a:lnTo>
                  <a:pt x="69" y="35"/>
                </a:lnTo>
                <a:lnTo>
                  <a:pt x="34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8" name="Freeform 86"/>
          <p:cNvSpPr>
            <a:spLocks noChangeArrowheads="1"/>
          </p:cNvSpPr>
          <p:nvPr/>
        </p:nvSpPr>
        <p:spPr bwMode="auto">
          <a:xfrm>
            <a:off x="3957638" y="1955800"/>
            <a:ext cx="38100" cy="50800"/>
          </a:xfrm>
          <a:custGeom>
            <a:avLst/>
            <a:gdLst>
              <a:gd name="T0" fmla="*/ 105 w 106"/>
              <a:gd name="T1" fmla="*/ 0 h 140"/>
              <a:gd name="T2" fmla="*/ 105 w 106"/>
              <a:gd name="T3" fmla="*/ 35 h 140"/>
              <a:gd name="T4" fmla="*/ 35 w 106"/>
              <a:gd name="T5" fmla="*/ 0 h 140"/>
              <a:gd name="T6" fmla="*/ 0 w 106"/>
              <a:gd name="T7" fmla="*/ 0 h 140"/>
              <a:gd name="T8" fmla="*/ 0 w 106"/>
              <a:gd name="T9" fmla="*/ 71 h 140"/>
              <a:gd name="T10" fmla="*/ 0 w 106"/>
              <a:gd name="T11" fmla="*/ 105 h 140"/>
              <a:gd name="T12" fmla="*/ 35 w 106"/>
              <a:gd name="T13" fmla="*/ 105 h 140"/>
              <a:gd name="T14" fmla="*/ 70 w 106"/>
              <a:gd name="T15" fmla="*/ 105 h 140"/>
              <a:gd name="T16" fmla="*/ 105 w 106"/>
              <a:gd name="T17" fmla="*/ 139 h 140"/>
              <a:gd name="T18" fmla="*/ 105 w 106"/>
              <a:gd name="T19" fmla="*/ 71 h 140"/>
              <a:gd name="T20" fmla="*/ 105 w 106"/>
              <a:gd name="T2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6" h="140">
                <a:moveTo>
                  <a:pt x="105" y="0"/>
                </a:moveTo>
                <a:lnTo>
                  <a:pt x="105" y="35"/>
                </a:lnTo>
                <a:lnTo>
                  <a:pt x="35" y="0"/>
                </a:lnTo>
                <a:lnTo>
                  <a:pt x="0" y="0"/>
                </a:lnTo>
                <a:lnTo>
                  <a:pt x="0" y="71"/>
                </a:lnTo>
                <a:lnTo>
                  <a:pt x="0" y="105"/>
                </a:lnTo>
                <a:lnTo>
                  <a:pt x="35" y="105"/>
                </a:lnTo>
                <a:lnTo>
                  <a:pt x="70" y="105"/>
                </a:lnTo>
                <a:lnTo>
                  <a:pt x="105" y="139"/>
                </a:lnTo>
                <a:lnTo>
                  <a:pt x="105" y="71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59" name="Freeform 87"/>
          <p:cNvSpPr>
            <a:spLocks noChangeArrowheads="1"/>
          </p:cNvSpPr>
          <p:nvPr/>
        </p:nvSpPr>
        <p:spPr bwMode="auto">
          <a:xfrm>
            <a:off x="4059238" y="1906588"/>
            <a:ext cx="63500" cy="50800"/>
          </a:xfrm>
          <a:custGeom>
            <a:avLst/>
            <a:gdLst>
              <a:gd name="T0" fmla="*/ 175 w 176"/>
              <a:gd name="T1" fmla="*/ 0 h 140"/>
              <a:gd name="T2" fmla="*/ 106 w 176"/>
              <a:gd name="T3" fmla="*/ 0 h 140"/>
              <a:gd name="T4" fmla="*/ 70 w 176"/>
              <a:gd name="T5" fmla="*/ 35 h 140"/>
              <a:gd name="T6" fmla="*/ 35 w 176"/>
              <a:gd name="T7" fmla="*/ 35 h 140"/>
              <a:gd name="T8" fmla="*/ 0 w 176"/>
              <a:gd name="T9" fmla="*/ 104 h 140"/>
              <a:gd name="T10" fmla="*/ 35 w 176"/>
              <a:gd name="T11" fmla="*/ 104 h 140"/>
              <a:gd name="T12" fmla="*/ 70 w 176"/>
              <a:gd name="T13" fmla="*/ 139 h 140"/>
              <a:gd name="T14" fmla="*/ 106 w 176"/>
              <a:gd name="T15" fmla="*/ 139 h 140"/>
              <a:gd name="T16" fmla="*/ 106 w 176"/>
              <a:gd name="T17" fmla="*/ 104 h 140"/>
              <a:gd name="T18" fmla="*/ 140 w 176"/>
              <a:gd name="T19" fmla="*/ 69 h 140"/>
              <a:gd name="T20" fmla="*/ 175 w 176"/>
              <a:gd name="T2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6" h="140">
                <a:moveTo>
                  <a:pt x="175" y="0"/>
                </a:moveTo>
                <a:lnTo>
                  <a:pt x="106" y="0"/>
                </a:lnTo>
                <a:lnTo>
                  <a:pt x="70" y="35"/>
                </a:lnTo>
                <a:lnTo>
                  <a:pt x="35" y="35"/>
                </a:lnTo>
                <a:lnTo>
                  <a:pt x="0" y="104"/>
                </a:lnTo>
                <a:lnTo>
                  <a:pt x="35" y="104"/>
                </a:lnTo>
                <a:lnTo>
                  <a:pt x="70" y="139"/>
                </a:lnTo>
                <a:lnTo>
                  <a:pt x="106" y="139"/>
                </a:lnTo>
                <a:lnTo>
                  <a:pt x="106" y="104"/>
                </a:lnTo>
                <a:lnTo>
                  <a:pt x="140" y="69"/>
                </a:lnTo>
                <a:lnTo>
                  <a:pt x="17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0" name="Freeform 88"/>
          <p:cNvSpPr>
            <a:spLocks noChangeArrowheads="1"/>
          </p:cNvSpPr>
          <p:nvPr/>
        </p:nvSpPr>
        <p:spPr bwMode="auto">
          <a:xfrm>
            <a:off x="4184650" y="1868488"/>
            <a:ext cx="50800" cy="38100"/>
          </a:xfrm>
          <a:custGeom>
            <a:avLst/>
            <a:gdLst>
              <a:gd name="T0" fmla="*/ 140 w 141"/>
              <a:gd name="T1" fmla="*/ 70 h 106"/>
              <a:gd name="T2" fmla="*/ 106 w 141"/>
              <a:gd name="T3" fmla="*/ 70 h 106"/>
              <a:gd name="T4" fmla="*/ 70 w 141"/>
              <a:gd name="T5" fmla="*/ 105 h 106"/>
              <a:gd name="T6" fmla="*/ 35 w 141"/>
              <a:gd name="T7" fmla="*/ 105 h 106"/>
              <a:gd name="T8" fmla="*/ 0 w 141"/>
              <a:gd name="T9" fmla="*/ 70 h 106"/>
              <a:gd name="T10" fmla="*/ 35 w 141"/>
              <a:gd name="T11" fmla="*/ 35 h 106"/>
              <a:gd name="T12" fmla="*/ 70 w 141"/>
              <a:gd name="T13" fmla="*/ 0 h 106"/>
              <a:gd name="T14" fmla="*/ 106 w 141"/>
              <a:gd name="T15" fmla="*/ 35 h 106"/>
              <a:gd name="T16" fmla="*/ 140 w 141"/>
              <a:gd name="T17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" h="106">
                <a:moveTo>
                  <a:pt x="140" y="70"/>
                </a:moveTo>
                <a:lnTo>
                  <a:pt x="106" y="70"/>
                </a:lnTo>
                <a:lnTo>
                  <a:pt x="70" y="105"/>
                </a:lnTo>
                <a:lnTo>
                  <a:pt x="35" y="105"/>
                </a:lnTo>
                <a:lnTo>
                  <a:pt x="0" y="70"/>
                </a:lnTo>
                <a:lnTo>
                  <a:pt x="35" y="35"/>
                </a:lnTo>
                <a:lnTo>
                  <a:pt x="70" y="0"/>
                </a:lnTo>
                <a:lnTo>
                  <a:pt x="106" y="35"/>
                </a:lnTo>
                <a:lnTo>
                  <a:pt x="140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1" name="Freeform 89"/>
          <p:cNvSpPr>
            <a:spLocks noChangeArrowheads="1"/>
          </p:cNvSpPr>
          <p:nvPr/>
        </p:nvSpPr>
        <p:spPr bwMode="auto">
          <a:xfrm>
            <a:off x="4197350" y="1768475"/>
            <a:ext cx="50800" cy="76200"/>
          </a:xfrm>
          <a:custGeom>
            <a:avLst/>
            <a:gdLst>
              <a:gd name="T0" fmla="*/ 34 w 141"/>
              <a:gd name="T1" fmla="*/ 0 h 211"/>
              <a:gd name="T2" fmla="*/ 34 w 141"/>
              <a:gd name="T3" fmla="*/ 35 h 211"/>
              <a:gd name="T4" fmla="*/ 0 w 141"/>
              <a:gd name="T5" fmla="*/ 70 h 211"/>
              <a:gd name="T6" fmla="*/ 0 w 141"/>
              <a:gd name="T7" fmla="*/ 104 h 211"/>
              <a:gd name="T8" fmla="*/ 34 w 141"/>
              <a:gd name="T9" fmla="*/ 104 h 211"/>
              <a:gd name="T10" fmla="*/ 34 w 141"/>
              <a:gd name="T11" fmla="*/ 139 h 211"/>
              <a:gd name="T12" fmla="*/ 71 w 141"/>
              <a:gd name="T13" fmla="*/ 210 h 211"/>
              <a:gd name="T14" fmla="*/ 104 w 141"/>
              <a:gd name="T15" fmla="*/ 139 h 211"/>
              <a:gd name="T16" fmla="*/ 140 w 141"/>
              <a:gd name="T17" fmla="*/ 104 h 211"/>
              <a:gd name="T18" fmla="*/ 104 w 141"/>
              <a:gd name="T19" fmla="*/ 104 h 211"/>
              <a:gd name="T20" fmla="*/ 104 w 141"/>
              <a:gd name="T21" fmla="*/ 70 h 211"/>
              <a:gd name="T22" fmla="*/ 71 w 141"/>
              <a:gd name="T23" fmla="*/ 70 h 211"/>
              <a:gd name="T24" fmla="*/ 71 w 141"/>
              <a:gd name="T25" fmla="*/ 35 h 211"/>
              <a:gd name="T26" fmla="*/ 71 w 141"/>
              <a:gd name="T27" fmla="*/ 0 h 211"/>
              <a:gd name="T28" fmla="*/ 34 w 141"/>
              <a:gd name="T29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1" h="211">
                <a:moveTo>
                  <a:pt x="34" y="0"/>
                </a:moveTo>
                <a:lnTo>
                  <a:pt x="34" y="35"/>
                </a:lnTo>
                <a:lnTo>
                  <a:pt x="0" y="70"/>
                </a:lnTo>
                <a:lnTo>
                  <a:pt x="0" y="104"/>
                </a:lnTo>
                <a:lnTo>
                  <a:pt x="34" y="104"/>
                </a:lnTo>
                <a:lnTo>
                  <a:pt x="34" y="139"/>
                </a:lnTo>
                <a:lnTo>
                  <a:pt x="71" y="210"/>
                </a:lnTo>
                <a:lnTo>
                  <a:pt x="104" y="139"/>
                </a:lnTo>
                <a:lnTo>
                  <a:pt x="140" y="104"/>
                </a:lnTo>
                <a:lnTo>
                  <a:pt x="104" y="104"/>
                </a:lnTo>
                <a:lnTo>
                  <a:pt x="104" y="70"/>
                </a:lnTo>
                <a:lnTo>
                  <a:pt x="71" y="70"/>
                </a:lnTo>
                <a:lnTo>
                  <a:pt x="71" y="35"/>
                </a:lnTo>
                <a:lnTo>
                  <a:pt x="71" y="0"/>
                </a:lnTo>
                <a:lnTo>
                  <a:pt x="3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2" name="Freeform 90"/>
          <p:cNvSpPr>
            <a:spLocks noChangeArrowheads="1"/>
          </p:cNvSpPr>
          <p:nvPr/>
        </p:nvSpPr>
        <p:spPr bwMode="auto">
          <a:xfrm>
            <a:off x="4083050" y="1793875"/>
            <a:ext cx="88900" cy="88900"/>
          </a:xfrm>
          <a:custGeom>
            <a:avLst/>
            <a:gdLst>
              <a:gd name="T0" fmla="*/ 105 w 246"/>
              <a:gd name="T1" fmla="*/ 34 h 245"/>
              <a:gd name="T2" fmla="*/ 70 w 246"/>
              <a:gd name="T3" fmla="*/ 0 h 245"/>
              <a:gd name="T4" fmla="*/ 70 w 246"/>
              <a:gd name="T5" fmla="*/ 34 h 245"/>
              <a:gd name="T6" fmla="*/ 70 w 246"/>
              <a:gd name="T7" fmla="*/ 69 h 245"/>
              <a:gd name="T8" fmla="*/ 70 w 246"/>
              <a:gd name="T9" fmla="*/ 104 h 245"/>
              <a:gd name="T10" fmla="*/ 36 w 246"/>
              <a:gd name="T11" fmla="*/ 140 h 245"/>
              <a:gd name="T12" fmla="*/ 0 w 246"/>
              <a:gd name="T13" fmla="*/ 140 h 245"/>
              <a:gd name="T14" fmla="*/ 0 w 246"/>
              <a:gd name="T15" fmla="*/ 174 h 245"/>
              <a:gd name="T16" fmla="*/ 36 w 246"/>
              <a:gd name="T17" fmla="*/ 209 h 245"/>
              <a:gd name="T18" fmla="*/ 36 w 246"/>
              <a:gd name="T19" fmla="*/ 244 h 245"/>
              <a:gd name="T20" fmla="*/ 70 w 246"/>
              <a:gd name="T21" fmla="*/ 209 h 245"/>
              <a:gd name="T22" fmla="*/ 105 w 246"/>
              <a:gd name="T23" fmla="*/ 209 h 245"/>
              <a:gd name="T24" fmla="*/ 176 w 246"/>
              <a:gd name="T25" fmla="*/ 209 h 245"/>
              <a:gd name="T26" fmla="*/ 176 w 246"/>
              <a:gd name="T27" fmla="*/ 174 h 245"/>
              <a:gd name="T28" fmla="*/ 211 w 246"/>
              <a:gd name="T29" fmla="*/ 174 h 245"/>
              <a:gd name="T30" fmla="*/ 245 w 246"/>
              <a:gd name="T31" fmla="*/ 140 h 245"/>
              <a:gd name="T32" fmla="*/ 245 w 246"/>
              <a:gd name="T33" fmla="*/ 104 h 245"/>
              <a:gd name="T34" fmla="*/ 245 w 246"/>
              <a:gd name="T35" fmla="*/ 69 h 245"/>
              <a:gd name="T36" fmla="*/ 245 w 246"/>
              <a:gd name="T37" fmla="*/ 34 h 245"/>
              <a:gd name="T38" fmla="*/ 176 w 246"/>
              <a:gd name="T39" fmla="*/ 69 h 245"/>
              <a:gd name="T40" fmla="*/ 141 w 246"/>
              <a:gd name="T41" fmla="*/ 69 h 245"/>
              <a:gd name="T42" fmla="*/ 105 w 246"/>
              <a:gd name="T43" fmla="*/ 34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6" h="245">
                <a:moveTo>
                  <a:pt x="105" y="34"/>
                </a:moveTo>
                <a:lnTo>
                  <a:pt x="70" y="0"/>
                </a:lnTo>
                <a:lnTo>
                  <a:pt x="70" y="34"/>
                </a:lnTo>
                <a:lnTo>
                  <a:pt x="70" y="69"/>
                </a:lnTo>
                <a:lnTo>
                  <a:pt x="70" y="104"/>
                </a:lnTo>
                <a:lnTo>
                  <a:pt x="36" y="140"/>
                </a:lnTo>
                <a:lnTo>
                  <a:pt x="0" y="140"/>
                </a:lnTo>
                <a:lnTo>
                  <a:pt x="0" y="174"/>
                </a:lnTo>
                <a:lnTo>
                  <a:pt x="36" y="209"/>
                </a:lnTo>
                <a:lnTo>
                  <a:pt x="36" y="244"/>
                </a:lnTo>
                <a:lnTo>
                  <a:pt x="70" y="209"/>
                </a:lnTo>
                <a:lnTo>
                  <a:pt x="105" y="209"/>
                </a:lnTo>
                <a:lnTo>
                  <a:pt x="176" y="209"/>
                </a:lnTo>
                <a:lnTo>
                  <a:pt x="176" y="174"/>
                </a:lnTo>
                <a:lnTo>
                  <a:pt x="211" y="174"/>
                </a:lnTo>
                <a:lnTo>
                  <a:pt x="245" y="140"/>
                </a:lnTo>
                <a:lnTo>
                  <a:pt x="245" y="104"/>
                </a:lnTo>
                <a:lnTo>
                  <a:pt x="245" y="69"/>
                </a:lnTo>
                <a:lnTo>
                  <a:pt x="245" y="34"/>
                </a:lnTo>
                <a:lnTo>
                  <a:pt x="176" y="69"/>
                </a:lnTo>
                <a:lnTo>
                  <a:pt x="141" y="69"/>
                </a:lnTo>
                <a:lnTo>
                  <a:pt x="105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3" name="Freeform 91"/>
          <p:cNvSpPr>
            <a:spLocks noChangeArrowheads="1"/>
          </p:cNvSpPr>
          <p:nvPr/>
        </p:nvSpPr>
        <p:spPr bwMode="auto">
          <a:xfrm>
            <a:off x="3932238" y="1893888"/>
            <a:ext cx="88900" cy="50800"/>
          </a:xfrm>
          <a:custGeom>
            <a:avLst/>
            <a:gdLst>
              <a:gd name="T0" fmla="*/ 140 w 247"/>
              <a:gd name="T1" fmla="*/ 0 h 141"/>
              <a:gd name="T2" fmla="*/ 105 w 247"/>
              <a:gd name="T3" fmla="*/ 0 h 141"/>
              <a:gd name="T4" fmla="*/ 70 w 247"/>
              <a:gd name="T5" fmla="*/ 34 h 141"/>
              <a:gd name="T6" fmla="*/ 35 w 247"/>
              <a:gd name="T7" fmla="*/ 34 h 141"/>
              <a:gd name="T8" fmla="*/ 0 w 247"/>
              <a:gd name="T9" fmla="*/ 71 h 141"/>
              <a:gd name="T10" fmla="*/ 35 w 247"/>
              <a:gd name="T11" fmla="*/ 71 h 141"/>
              <a:gd name="T12" fmla="*/ 70 w 247"/>
              <a:gd name="T13" fmla="*/ 104 h 141"/>
              <a:gd name="T14" fmla="*/ 70 w 247"/>
              <a:gd name="T15" fmla="*/ 140 h 141"/>
              <a:gd name="T16" fmla="*/ 140 w 247"/>
              <a:gd name="T17" fmla="*/ 104 h 141"/>
              <a:gd name="T18" fmla="*/ 210 w 247"/>
              <a:gd name="T19" fmla="*/ 140 h 141"/>
              <a:gd name="T20" fmla="*/ 246 w 247"/>
              <a:gd name="T21" fmla="*/ 140 h 141"/>
              <a:gd name="T22" fmla="*/ 246 w 247"/>
              <a:gd name="T23" fmla="*/ 104 h 141"/>
              <a:gd name="T24" fmla="*/ 246 w 247"/>
              <a:gd name="T25" fmla="*/ 71 h 141"/>
              <a:gd name="T26" fmla="*/ 246 w 247"/>
              <a:gd name="T27" fmla="*/ 34 h 141"/>
              <a:gd name="T28" fmla="*/ 210 w 247"/>
              <a:gd name="T29" fmla="*/ 0 h 141"/>
              <a:gd name="T30" fmla="*/ 140 w 247"/>
              <a:gd name="T31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141">
                <a:moveTo>
                  <a:pt x="140" y="0"/>
                </a:moveTo>
                <a:lnTo>
                  <a:pt x="105" y="0"/>
                </a:lnTo>
                <a:lnTo>
                  <a:pt x="70" y="34"/>
                </a:lnTo>
                <a:lnTo>
                  <a:pt x="35" y="34"/>
                </a:lnTo>
                <a:lnTo>
                  <a:pt x="0" y="71"/>
                </a:lnTo>
                <a:lnTo>
                  <a:pt x="35" y="71"/>
                </a:lnTo>
                <a:lnTo>
                  <a:pt x="70" y="104"/>
                </a:lnTo>
                <a:lnTo>
                  <a:pt x="70" y="140"/>
                </a:lnTo>
                <a:lnTo>
                  <a:pt x="140" y="104"/>
                </a:lnTo>
                <a:lnTo>
                  <a:pt x="210" y="140"/>
                </a:lnTo>
                <a:lnTo>
                  <a:pt x="246" y="140"/>
                </a:lnTo>
                <a:lnTo>
                  <a:pt x="246" y="104"/>
                </a:lnTo>
                <a:lnTo>
                  <a:pt x="246" y="71"/>
                </a:lnTo>
                <a:lnTo>
                  <a:pt x="246" y="34"/>
                </a:lnTo>
                <a:lnTo>
                  <a:pt x="210" y="0"/>
                </a:lnTo>
                <a:lnTo>
                  <a:pt x="14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4" name="Freeform 92"/>
          <p:cNvSpPr>
            <a:spLocks noChangeArrowheads="1"/>
          </p:cNvSpPr>
          <p:nvPr/>
        </p:nvSpPr>
        <p:spPr bwMode="auto">
          <a:xfrm>
            <a:off x="3868738" y="1692275"/>
            <a:ext cx="203200" cy="176213"/>
          </a:xfrm>
          <a:custGeom>
            <a:avLst/>
            <a:gdLst>
              <a:gd name="T0" fmla="*/ 246 w 563"/>
              <a:gd name="T1" fmla="*/ 0 h 488"/>
              <a:gd name="T2" fmla="*/ 212 w 563"/>
              <a:gd name="T3" fmla="*/ 34 h 488"/>
              <a:gd name="T4" fmla="*/ 176 w 563"/>
              <a:gd name="T5" fmla="*/ 34 h 488"/>
              <a:gd name="T6" fmla="*/ 141 w 563"/>
              <a:gd name="T7" fmla="*/ 69 h 488"/>
              <a:gd name="T8" fmla="*/ 106 w 563"/>
              <a:gd name="T9" fmla="*/ 105 h 488"/>
              <a:gd name="T10" fmla="*/ 72 w 563"/>
              <a:gd name="T11" fmla="*/ 105 h 488"/>
              <a:gd name="T12" fmla="*/ 72 w 563"/>
              <a:gd name="T13" fmla="*/ 139 h 488"/>
              <a:gd name="T14" fmla="*/ 72 w 563"/>
              <a:gd name="T15" fmla="*/ 244 h 488"/>
              <a:gd name="T16" fmla="*/ 72 w 563"/>
              <a:gd name="T17" fmla="*/ 313 h 488"/>
              <a:gd name="T18" fmla="*/ 35 w 563"/>
              <a:gd name="T19" fmla="*/ 347 h 488"/>
              <a:gd name="T20" fmla="*/ 35 w 563"/>
              <a:gd name="T21" fmla="*/ 383 h 488"/>
              <a:gd name="T22" fmla="*/ 0 w 563"/>
              <a:gd name="T23" fmla="*/ 383 h 488"/>
              <a:gd name="T24" fmla="*/ 0 w 563"/>
              <a:gd name="T25" fmla="*/ 418 h 488"/>
              <a:gd name="T26" fmla="*/ 0 w 563"/>
              <a:gd name="T27" fmla="*/ 453 h 488"/>
              <a:gd name="T28" fmla="*/ 35 w 563"/>
              <a:gd name="T29" fmla="*/ 453 h 488"/>
              <a:gd name="T30" fmla="*/ 35 w 563"/>
              <a:gd name="T31" fmla="*/ 487 h 488"/>
              <a:gd name="T32" fmla="*/ 72 w 563"/>
              <a:gd name="T33" fmla="*/ 453 h 488"/>
              <a:gd name="T34" fmla="*/ 106 w 563"/>
              <a:gd name="T35" fmla="*/ 418 h 488"/>
              <a:gd name="T36" fmla="*/ 141 w 563"/>
              <a:gd name="T37" fmla="*/ 418 h 488"/>
              <a:gd name="T38" fmla="*/ 457 w 563"/>
              <a:gd name="T39" fmla="*/ 487 h 488"/>
              <a:gd name="T40" fmla="*/ 457 w 563"/>
              <a:gd name="T41" fmla="*/ 418 h 488"/>
              <a:gd name="T42" fmla="*/ 491 w 563"/>
              <a:gd name="T43" fmla="*/ 383 h 488"/>
              <a:gd name="T44" fmla="*/ 491 w 563"/>
              <a:gd name="T45" fmla="*/ 347 h 488"/>
              <a:gd name="T46" fmla="*/ 491 w 563"/>
              <a:gd name="T47" fmla="*/ 313 h 488"/>
              <a:gd name="T48" fmla="*/ 491 w 563"/>
              <a:gd name="T49" fmla="*/ 279 h 488"/>
              <a:gd name="T50" fmla="*/ 527 w 563"/>
              <a:gd name="T51" fmla="*/ 279 h 488"/>
              <a:gd name="T52" fmla="*/ 562 w 563"/>
              <a:gd name="T53" fmla="*/ 244 h 488"/>
              <a:gd name="T54" fmla="*/ 562 w 563"/>
              <a:gd name="T55" fmla="*/ 209 h 488"/>
              <a:gd name="T56" fmla="*/ 527 w 563"/>
              <a:gd name="T57" fmla="*/ 173 h 488"/>
              <a:gd name="T58" fmla="*/ 527 w 563"/>
              <a:gd name="T59" fmla="*/ 139 h 488"/>
              <a:gd name="T60" fmla="*/ 491 w 563"/>
              <a:gd name="T61" fmla="*/ 105 h 488"/>
              <a:gd name="T62" fmla="*/ 457 w 563"/>
              <a:gd name="T63" fmla="*/ 105 h 488"/>
              <a:gd name="T64" fmla="*/ 457 w 563"/>
              <a:gd name="T65" fmla="*/ 69 h 488"/>
              <a:gd name="T66" fmla="*/ 386 w 563"/>
              <a:gd name="T67" fmla="*/ 69 h 488"/>
              <a:gd name="T68" fmla="*/ 386 w 563"/>
              <a:gd name="T69" fmla="*/ 105 h 488"/>
              <a:gd name="T70" fmla="*/ 351 w 563"/>
              <a:gd name="T71" fmla="*/ 139 h 488"/>
              <a:gd name="T72" fmla="*/ 316 w 563"/>
              <a:gd name="T73" fmla="*/ 173 h 488"/>
              <a:gd name="T74" fmla="*/ 282 w 563"/>
              <a:gd name="T75" fmla="*/ 173 h 488"/>
              <a:gd name="T76" fmla="*/ 246 w 563"/>
              <a:gd name="T77" fmla="*/ 173 h 488"/>
              <a:gd name="T78" fmla="*/ 212 w 563"/>
              <a:gd name="T79" fmla="*/ 139 h 488"/>
              <a:gd name="T80" fmla="*/ 246 w 563"/>
              <a:gd name="T81" fmla="*/ 139 h 488"/>
              <a:gd name="T82" fmla="*/ 246 w 563"/>
              <a:gd name="T83" fmla="*/ 105 h 488"/>
              <a:gd name="T84" fmla="*/ 282 w 563"/>
              <a:gd name="T85" fmla="*/ 69 h 488"/>
              <a:gd name="T86" fmla="*/ 316 w 563"/>
              <a:gd name="T87" fmla="*/ 0 h 488"/>
              <a:gd name="T88" fmla="*/ 282 w 563"/>
              <a:gd name="T89" fmla="*/ 0 h 488"/>
              <a:gd name="T90" fmla="*/ 246 w 563"/>
              <a:gd name="T91" fmla="*/ 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63" h="488">
                <a:moveTo>
                  <a:pt x="246" y="0"/>
                </a:moveTo>
                <a:lnTo>
                  <a:pt x="212" y="34"/>
                </a:lnTo>
                <a:lnTo>
                  <a:pt x="176" y="34"/>
                </a:lnTo>
                <a:lnTo>
                  <a:pt x="141" y="69"/>
                </a:lnTo>
                <a:lnTo>
                  <a:pt x="106" y="105"/>
                </a:lnTo>
                <a:lnTo>
                  <a:pt x="72" y="105"/>
                </a:lnTo>
                <a:lnTo>
                  <a:pt x="72" y="139"/>
                </a:lnTo>
                <a:lnTo>
                  <a:pt x="72" y="244"/>
                </a:lnTo>
                <a:lnTo>
                  <a:pt x="72" y="313"/>
                </a:lnTo>
                <a:lnTo>
                  <a:pt x="35" y="347"/>
                </a:lnTo>
                <a:lnTo>
                  <a:pt x="35" y="383"/>
                </a:lnTo>
                <a:lnTo>
                  <a:pt x="0" y="383"/>
                </a:lnTo>
                <a:lnTo>
                  <a:pt x="0" y="418"/>
                </a:lnTo>
                <a:lnTo>
                  <a:pt x="0" y="453"/>
                </a:lnTo>
                <a:lnTo>
                  <a:pt x="35" y="453"/>
                </a:lnTo>
                <a:lnTo>
                  <a:pt x="35" y="487"/>
                </a:lnTo>
                <a:lnTo>
                  <a:pt x="72" y="453"/>
                </a:lnTo>
                <a:lnTo>
                  <a:pt x="106" y="418"/>
                </a:lnTo>
                <a:lnTo>
                  <a:pt x="141" y="418"/>
                </a:lnTo>
                <a:lnTo>
                  <a:pt x="457" y="487"/>
                </a:lnTo>
                <a:lnTo>
                  <a:pt x="457" y="418"/>
                </a:lnTo>
                <a:lnTo>
                  <a:pt x="491" y="383"/>
                </a:lnTo>
                <a:lnTo>
                  <a:pt x="491" y="347"/>
                </a:lnTo>
                <a:lnTo>
                  <a:pt x="491" y="313"/>
                </a:lnTo>
                <a:lnTo>
                  <a:pt x="491" y="279"/>
                </a:lnTo>
                <a:lnTo>
                  <a:pt x="527" y="279"/>
                </a:lnTo>
                <a:lnTo>
                  <a:pt x="562" y="244"/>
                </a:lnTo>
                <a:lnTo>
                  <a:pt x="562" y="209"/>
                </a:lnTo>
                <a:lnTo>
                  <a:pt x="527" y="173"/>
                </a:lnTo>
                <a:lnTo>
                  <a:pt x="527" y="139"/>
                </a:lnTo>
                <a:lnTo>
                  <a:pt x="491" y="105"/>
                </a:lnTo>
                <a:lnTo>
                  <a:pt x="457" y="105"/>
                </a:lnTo>
                <a:lnTo>
                  <a:pt x="457" y="69"/>
                </a:lnTo>
                <a:lnTo>
                  <a:pt x="386" y="69"/>
                </a:lnTo>
                <a:lnTo>
                  <a:pt x="386" y="105"/>
                </a:lnTo>
                <a:lnTo>
                  <a:pt x="351" y="139"/>
                </a:lnTo>
                <a:lnTo>
                  <a:pt x="316" y="173"/>
                </a:lnTo>
                <a:lnTo>
                  <a:pt x="282" y="173"/>
                </a:lnTo>
                <a:lnTo>
                  <a:pt x="246" y="173"/>
                </a:lnTo>
                <a:lnTo>
                  <a:pt x="212" y="139"/>
                </a:lnTo>
                <a:lnTo>
                  <a:pt x="246" y="139"/>
                </a:lnTo>
                <a:lnTo>
                  <a:pt x="246" y="105"/>
                </a:lnTo>
                <a:lnTo>
                  <a:pt x="282" y="69"/>
                </a:lnTo>
                <a:lnTo>
                  <a:pt x="316" y="0"/>
                </a:lnTo>
                <a:lnTo>
                  <a:pt x="282" y="0"/>
                </a:lnTo>
                <a:lnTo>
                  <a:pt x="24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5" name="Freeform 93"/>
          <p:cNvSpPr>
            <a:spLocks noChangeArrowheads="1"/>
          </p:cNvSpPr>
          <p:nvPr/>
        </p:nvSpPr>
        <p:spPr bwMode="auto">
          <a:xfrm>
            <a:off x="4046538" y="1655763"/>
            <a:ext cx="127000" cy="125412"/>
          </a:xfrm>
          <a:custGeom>
            <a:avLst/>
            <a:gdLst>
              <a:gd name="T0" fmla="*/ 211 w 351"/>
              <a:gd name="T1" fmla="*/ 0 h 349"/>
              <a:gd name="T2" fmla="*/ 211 w 351"/>
              <a:gd name="T3" fmla="*/ 34 h 349"/>
              <a:gd name="T4" fmla="*/ 142 w 351"/>
              <a:gd name="T5" fmla="*/ 34 h 349"/>
              <a:gd name="T6" fmla="*/ 105 w 351"/>
              <a:gd name="T7" fmla="*/ 34 h 349"/>
              <a:gd name="T8" fmla="*/ 35 w 351"/>
              <a:gd name="T9" fmla="*/ 34 h 349"/>
              <a:gd name="T10" fmla="*/ 0 w 351"/>
              <a:gd name="T11" fmla="*/ 34 h 349"/>
              <a:gd name="T12" fmla="*/ 35 w 351"/>
              <a:gd name="T13" fmla="*/ 69 h 349"/>
              <a:gd name="T14" fmla="*/ 71 w 351"/>
              <a:gd name="T15" fmla="*/ 139 h 349"/>
              <a:gd name="T16" fmla="*/ 105 w 351"/>
              <a:gd name="T17" fmla="*/ 210 h 349"/>
              <a:gd name="T18" fmla="*/ 105 w 351"/>
              <a:gd name="T19" fmla="*/ 243 h 349"/>
              <a:gd name="T20" fmla="*/ 142 w 351"/>
              <a:gd name="T21" fmla="*/ 278 h 349"/>
              <a:gd name="T22" fmla="*/ 142 w 351"/>
              <a:gd name="T23" fmla="*/ 313 h 349"/>
              <a:gd name="T24" fmla="*/ 175 w 351"/>
              <a:gd name="T25" fmla="*/ 348 h 349"/>
              <a:gd name="T26" fmla="*/ 246 w 351"/>
              <a:gd name="T27" fmla="*/ 313 h 349"/>
              <a:gd name="T28" fmla="*/ 316 w 351"/>
              <a:gd name="T29" fmla="*/ 313 h 349"/>
              <a:gd name="T30" fmla="*/ 350 w 351"/>
              <a:gd name="T31" fmla="*/ 313 h 349"/>
              <a:gd name="T32" fmla="*/ 350 w 351"/>
              <a:gd name="T33" fmla="*/ 278 h 349"/>
              <a:gd name="T34" fmla="*/ 350 w 351"/>
              <a:gd name="T35" fmla="*/ 210 h 349"/>
              <a:gd name="T36" fmla="*/ 316 w 351"/>
              <a:gd name="T37" fmla="*/ 173 h 349"/>
              <a:gd name="T38" fmla="*/ 316 w 351"/>
              <a:gd name="T39" fmla="*/ 139 h 349"/>
              <a:gd name="T40" fmla="*/ 246 w 351"/>
              <a:gd name="T41" fmla="*/ 69 h 349"/>
              <a:gd name="T42" fmla="*/ 211 w 351"/>
              <a:gd name="T43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1" h="349">
                <a:moveTo>
                  <a:pt x="211" y="0"/>
                </a:moveTo>
                <a:lnTo>
                  <a:pt x="211" y="34"/>
                </a:lnTo>
                <a:lnTo>
                  <a:pt x="142" y="34"/>
                </a:lnTo>
                <a:lnTo>
                  <a:pt x="105" y="34"/>
                </a:lnTo>
                <a:lnTo>
                  <a:pt x="35" y="34"/>
                </a:lnTo>
                <a:lnTo>
                  <a:pt x="0" y="34"/>
                </a:lnTo>
                <a:lnTo>
                  <a:pt x="35" y="69"/>
                </a:lnTo>
                <a:lnTo>
                  <a:pt x="71" y="139"/>
                </a:lnTo>
                <a:lnTo>
                  <a:pt x="105" y="210"/>
                </a:lnTo>
                <a:lnTo>
                  <a:pt x="105" y="243"/>
                </a:lnTo>
                <a:lnTo>
                  <a:pt x="142" y="278"/>
                </a:lnTo>
                <a:lnTo>
                  <a:pt x="142" y="313"/>
                </a:lnTo>
                <a:lnTo>
                  <a:pt x="175" y="348"/>
                </a:lnTo>
                <a:lnTo>
                  <a:pt x="246" y="313"/>
                </a:lnTo>
                <a:lnTo>
                  <a:pt x="316" y="313"/>
                </a:lnTo>
                <a:lnTo>
                  <a:pt x="350" y="313"/>
                </a:lnTo>
                <a:lnTo>
                  <a:pt x="350" y="278"/>
                </a:lnTo>
                <a:lnTo>
                  <a:pt x="350" y="210"/>
                </a:lnTo>
                <a:lnTo>
                  <a:pt x="316" y="173"/>
                </a:lnTo>
                <a:lnTo>
                  <a:pt x="316" y="139"/>
                </a:lnTo>
                <a:lnTo>
                  <a:pt x="246" y="69"/>
                </a:lnTo>
                <a:lnTo>
                  <a:pt x="21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6" name="Freeform 94"/>
          <p:cNvSpPr>
            <a:spLocks noChangeArrowheads="1"/>
          </p:cNvSpPr>
          <p:nvPr/>
        </p:nvSpPr>
        <p:spPr bwMode="auto">
          <a:xfrm>
            <a:off x="3705225" y="2144713"/>
            <a:ext cx="744538" cy="615950"/>
          </a:xfrm>
          <a:custGeom>
            <a:avLst/>
            <a:gdLst>
              <a:gd name="T0" fmla="*/ 140 w 2069"/>
              <a:gd name="T1" fmla="*/ 1220 h 1709"/>
              <a:gd name="T2" fmla="*/ 34 w 2069"/>
              <a:gd name="T3" fmla="*/ 1428 h 1709"/>
              <a:gd name="T4" fmla="*/ 34 w 2069"/>
              <a:gd name="T5" fmla="*/ 1674 h 1709"/>
              <a:gd name="T6" fmla="*/ 104 w 2069"/>
              <a:gd name="T7" fmla="*/ 1674 h 1709"/>
              <a:gd name="T8" fmla="*/ 211 w 2069"/>
              <a:gd name="T9" fmla="*/ 1604 h 1709"/>
              <a:gd name="T10" fmla="*/ 350 w 2069"/>
              <a:gd name="T11" fmla="*/ 1499 h 1709"/>
              <a:gd name="T12" fmla="*/ 527 w 2069"/>
              <a:gd name="T13" fmla="*/ 1465 h 1709"/>
              <a:gd name="T14" fmla="*/ 631 w 2069"/>
              <a:gd name="T15" fmla="*/ 1428 h 1709"/>
              <a:gd name="T16" fmla="*/ 701 w 2069"/>
              <a:gd name="T17" fmla="*/ 1499 h 1709"/>
              <a:gd name="T18" fmla="*/ 912 w 2069"/>
              <a:gd name="T19" fmla="*/ 1499 h 1709"/>
              <a:gd name="T20" fmla="*/ 1192 w 2069"/>
              <a:gd name="T21" fmla="*/ 1499 h 1709"/>
              <a:gd name="T22" fmla="*/ 1332 w 2069"/>
              <a:gd name="T23" fmla="*/ 1428 h 1709"/>
              <a:gd name="T24" fmla="*/ 1402 w 2069"/>
              <a:gd name="T25" fmla="*/ 1290 h 1709"/>
              <a:gd name="T26" fmla="*/ 1507 w 2069"/>
              <a:gd name="T27" fmla="*/ 1150 h 1709"/>
              <a:gd name="T28" fmla="*/ 1613 w 2069"/>
              <a:gd name="T29" fmla="*/ 1045 h 1709"/>
              <a:gd name="T30" fmla="*/ 1683 w 2069"/>
              <a:gd name="T31" fmla="*/ 977 h 1709"/>
              <a:gd name="T32" fmla="*/ 1683 w 2069"/>
              <a:gd name="T33" fmla="*/ 836 h 1709"/>
              <a:gd name="T34" fmla="*/ 1753 w 2069"/>
              <a:gd name="T35" fmla="*/ 802 h 1709"/>
              <a:gd name="T36" fmla="*/ 1789 w 2069"/>
              <a:gd name="T37" fmla="*/ 731 h 1709"/>
              <a:gd name="T38" fmla="*/ 1963 w 2069"/>
              <a:gd name="T39" fmla="*/ 697 h 1709"/>
              <a:gd name="T40" fmla="*/ 2033 w 2069"/>
              <a:gd name="T41" fmla="*/ 593 h 1709"/>
              <a:gd name="T42" fmla="*/ 1893 w 2069"/>
              <a:gd name="T43" fmla="*/ 523 h 1709"/>
              <a:gd name="T44" fmla="*/ 1963 w 2069"/>
              <a:gd name="T45" fmla="*/ 454 h 1709"/>
              <a:gd name="T46" fmla="*/ 1999 w 2069"/>
              <a:gd name="T47" fmla="*/ 384 h 1709"/>
              <a:gd name="T48" fmla="*/ 2033 w 2069"/>
              <a:gd name="T49" fmla="*/ 313 h 1709"/>
              <a:gd name="T50" fmla="*/ 1999 w 2069"/>
              <a:gd name="T51" fmla="*/ 244 h 1709"/>
              <a:gd name="T52" fmla="*/ 1858 w 2069"/>
              <a:gd name="T53" fmla="*/ 174 h 1709"/>
              <a:gd name="T54" fmla="*/ 1753 w 2069"/>
              <a:gd name="T55" fmla="*/ 280 h 1709"/>
              <a:gd name="T56" fmla="*/ 1718 w 2069"/>
              <a:gd name="T57" fmla="*/ 139 h 1709"/>
              <a:gd name="T58" fmla="*/ 1578 w 2069"/>
              <a:gd name="T59" fmla="*/ 71 h 1709"/>
              <a:gd name="T60" fmla="*/ 1472 w 2069"/>
              <a:gd name="T61" fmla="*/ 34 h 1709"/>
              <a:gd name="T62" fmla="*/ 1402 w 2069"/>
              <a:gd name="T63" fmla="*/ 105 h 1709"/>
              <a:gd name="T64" fmla="*/ 1297 w 2069"/>
              <a:gd name="T65" fmla="*/ 0 h 1709"/>
              <a:gd name="T66" fmla="*/ 1228 w 2069"/>
              <a:gd name="T67" fmla="*/ 105 h 1709"/>
              <a:gd name="T68" fmla="*/ 1157 w 2069"/>
              <a:gd name="T69" fmla="*/ 34 h 1709"/>
              <a:gd name="T70" fmla="*/ 1088 w 2069"/>
              <a:gd name="T71" fmla="*/ 139 h 1709"/>
              <a:gd name="T72" fmla="*/ 1088 w 2069"/>
              <a:gd name="T73" fmla="*/ 313 h 1709"/>
              <a:gd name="T74" fmla="*/ 1017 w 2069"/>
              <a:gd name="T75" fmla="*/ 454 h 1709"/>
              <a:gd name="T76" fmla="*/ 946 w 2069"/>
              <a:gd name="T77" fmla="*/ 558 h 1709"/>
              <a:gd name="T78" fmla="*/ 806 w 2069"/>
              <a:gd name="T79" fmla="*/ 663 h 1709"/>
              <a:gd name="T80" fmla="*/ 771 w 2069"/>
              <a:gd name="T81" fmla="*/ 768 h 1709"/>
              <a:gd name="T82" fmla="*/ 701 w 2069"/>
              <a:gd name="T83" fmla="*/ 697 h 1709"/>
              <a:gd name="T84" fmla="*/ 667 w 2069"/>
              <a:gd name="T85" fmla="*/ 768 h 1709"/>
              <a:gd name="T86" fmla="*/ 631 w 2069"/>
              <a:gd name="T87" fmla="*/ 871 h 1709"/>
              <a:gd name="T88" fmla="*/ 385 w 2069"/>
              <a:gd name="T89" fmla="*/ 907 h 1709"/>
              <a:gd name="T90" fmla="*/ 280 w 2069"/>
              <a:gd name="T91" fmla="*/ 977 h 1709"/>
              <a:gd name="T92" fmla="*/ 211 w 2069"/>
              <a:gd name="T93" fmla="*/ 1081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69" h="1709">
                <a:moveTo>
                  <a:pt x="211" y="1081"/>
                </a:moveTo>
                <a:lnTo>
                  <a:pt x="174" y="1115"/>
                </a:lnTo>
                <a:lnTo>
                  <a:pt x="140" y="1220"/>
                </a:lnTo>
                <a:lnTo>
                  <a:pt x="104" y="1290"/>
                </a:lnTo>
                <a:lnTo>
                  <a:pt x="70" y="1360"/>
                </a:lnTo>
                <a:lnTo>
                  <a:pt x="34" y="1428"/>
                </a:lnTo>
                <a:lnTo>
                  <a:pt x="0" y="1465"/>
                </a:lnTo>
                <a:lnTo>
                  <a:pt x="0" y="1674"/>
                </a:lnTo>
                <a:lnTo>
                  <a:pt x="34" y="1674"/>
                </a:lnTo>
                <a:lnTo>
                  <a:pt x="34" y="1708"/>
                </a:lnTo>
                <a:lnTo>
                  <a:pt x="70" y="1708"/>
                </a:lnTo>
                <a:lnTo>
                  <a:pt x="104" y="1674"/>
                </a:lnTo>
                <a:lnTo>
                  <a:pt x="140" y="1674"/>
                </a:lnTo>
                <a:lnTo>
                  <a:pt x="140" y="1638"/>
                </a:lnTo>
                <a:lnTo>
                  <a:pt x="211" y="1604"/>
                </a:lnTo>
                <a:lnTo>
                  <a:pt x="280" y="1533"/>
                </a:lnTo>
                <a:lnTo>
                  <a:pt x="315" y="1533"/>
                </a:lnTo>
                <a:lnTo>
                  <a:pt x="350" y="1499"/>
                </a:lnTo>
                <a:lnTo>
                  <a:pt x="420" y="1499"/>
                </a:lnTo>
                <a:lnTo>
                  <a:pt x="420" y="1465"/>
                </a:lnTo>
                <a:lnTo>
                  <a:pt x="527" y="1465"/>
                </a:lnTo>
                <a:lnTo>
                  <a:pt x="561" y="1465"/>
                </a:lnTo>
                <a:lnTo>
                  <a:pt x="596" y="1428"/>
                </a:lnTo>
                <a:lnTo>
                  <a:pt x="631" y="1428"/>
                </a:lnTo>
                <a:lnTo>
                  <a:pt x="701" y="1428"/>
                </a:lnTo>
                <a:lnTo>
                  <a:pt x="701" y="1465"/>
                </a:lnTo>
                <a:lnTo>
                  <a:pt x="701" y="1499"/>
                </a:lnTo>
                <a:lnTo>
                  <a:pt x="736" y="1465"/>
                </a:lnTo>
                <a:lnTo>
                  <a:pt x="771" y="1465"/>
                </a:lnTo>
                <a:lnTo>
                  <a:pt x="912" y="1499"/>
                </a:lnTo>
                <a:lnTo>
                  <a:pt x="1017" y="1499"/>
                </a:lnTo>
                <a:lnTo>
                  <a:pt x="1121" y="1499"/>
                </a:lnTo>
                <a:lnTo>
                  <a:pt x="1192" y="1499"/>
                </a:lnTo>
                <a:lnTo>
                  <a:pt x="1262" y="1499"/>
                </a:lnTo>
                <a:lnTo>
                  <a:pt x="1297" y="1465"/>
                </a:lnTo>
                <a:lnTo>
                  <a:pt x="1332" y="1428"/>
                </a:lnTo>
                <a:lnTo>
                  <a:pt x="1367" y="1360"/>
                </a:lnTo>
                <a:lnTo>
                  <a:pt x="1367" y="1325"/>
                </a:lnTo>
                <a:lnTo>
                  <a:pt x="1402" y="1290"/>
                </a:lnTo>
                <a:lnTo>
                  <a:pt x="1438" y="1220"/>
                </a:lnTo>
                <a:lnTo>
                  <a:pt x="1472" y="1185"/>
                </a:lnTo>
                <a:lnTo>
                  <a:pt x="1507" y="1150"/>
                </a:lnTo>
                <a:lnTo>
                  <a:pt x="1543" y="1115"/>
                </a:lnTo>
                <a:lnTo>
                  <a:pt x="1578" y="1081"/>
                </a:lnTo>
                <a:lnTo>
                  <a:pt x="1613" y="1045"/>
                </a:lnTo>
                <a:lnTo>
                  <a:pt x="1613" y="1010"/>
                </a:lnTo>
                <a:lnTo>
                  <a:pt x="1648" y="977"/>
                </a:lnTo>
                <a:lnTo>
                  <a:pt x="1683" y="977"/>
                </a:lnTo>
                <a:lnTo>
                  <a:pt x="1683" y="941"/>
                </a:lnTo>
                <a:lnTo>
                  <a:pt x="1683" y="907"/>
                </a:lnTo>
                <a:lnTo>
                  <a:pt x="1683" y="836"/>
                </a:lnTo>
                <a:lnTo>
                  <a:pt x="1718" y="836"/>
                </a:lnTo>
                <a:lnTo>
                  <a:pt x="1753" y="836"/>
                </a:lnTo>
                <a:lnTo>
                  <a:pt x="1753" y="802"/>
                </a:lnTo>
                <a:lnTo>
                  <a:pt x="1789" y="802"/>
                </a:lnTo>
                <a:lnTo>
                  <a:pt x="1789" y="768"/>
                </a:lnTo>
                <a:lnTo>
                  <a:pt x="1789" y="731"/>
                </a:lnTo>
                <a:lnTo>
                  <a:pt x="1789" y="697"/>
                </a:lnTo>
                <a:lnTo>
                  <a:pt x="1929" y="697"/>
                </a:lnTo>
                <a:lnTo>
                  <a:pt x="1963" y="697"/>
                </a:lnTo>
                <a:lnTo>
                  <a:pt x="1963" y="663"/>
                </a:lnTo>
                <a:lnTo>
                  <a:pt x="2033" y="628"/>
                </a:lnTo>
                <a:lnTo>
                  <a:pt x="2033" y="593"/>
                </a:lnTo>
                <a:lnTo>
                  <a:pt x="1999" y="558"/>
                </a:lnTo>
                <a:lnTo>
                  <a:pt x="1963" y="558"/>
                </a:lnTo>
                <a:lnTo>
                  <a:pt x="1893" y="523"/>
                </a:lnTo>
                <a:lnTo>
                  <a:pt x="1929" y="488"/>
                </a:lnTo>
                <a:lnTo>
                  <a:pt x="1963" y="488"/>
                </a:lnTo>
                <a:lnTo>
                  <a:pt x="1963" y="454"/>
                </a:lnTo>
                <a:lnTo>
                  <a:pt x="1929" y="418"/>
                </a:lnTo>
                <a:lnTo>
                  <a:pt x="1963" y="384"/>
                </a:lnTo>
                <a:lnTo>
                  <a:pt x="1999" y="384"/>
                </a:lnTo>
                <a:lnTo>
                  <a:pt x="2033" y="349"/>
                </a:lnTo>
                <a:lnTo>
                  <a:pt x="2068" y="349"/>
                </a:lnTo>
                <a:lnTo>
                  <a:pt x="2033" y="313"/>
                </a:lnTo>
                <a:lnTo>
                  <a:pt x="2033" y="280"/>
                </a:lnTo>
                <a:lnTo>
                  <a:pt x="2033" y="244"/>
                </a:lnTo>
                <a:lnTo>
                  <a:pt x="1999" y="244"/>
                </a:lnTo>
                <a:lnTo>
                  <a:pt x="1929" y="210"/>
                </a:lnTo>
                <a:lnTo>
                  <a:pt x="1893" y="210"/>
                </a:lnTo>
                <a:lnTo>
                  <a:pt x="1858" y="174"/>
                </a:lnTo>
                <a:lnTo>
                  <a:pt x="1822" y="210"/>
                </a:lnTo>
                <a:lnTo>
                  <a:pt x="1789" y="244"/>
                </a:lnTo>
                <a:lnTo>
                  <a:pt x="1753" y="280"/>
                </a:lnTo>
                <a:lnTo>
                  <a:pt x="1753" y="210"/>
                </a:lnTo>
                <a:lnTo>
                  <a:pt x="1718" y="174"/>
                </a:lnTo>
                <a:lnTo>
                  <a:pt x="1718" y="139"/>
                </a:lnTo>
                <a:lnTo>
                  <a:pt x="1718" y="105"/>
                </a:lnTo>
                <a:lnTo>
                  <a:pt x="1683" y="105"/>
                </a:lnTo>
                <a:lnTo>
                  <a:pt x="1578" y="71"/>
                </a:lnTo>
                <a:lnTo>
                  <a:pt x="1543" y="34"/>
                </a:lnTo>
                <a:lnTo>
                  <a:pt x="1507" y="34"/>
                </a:lnTo>
                <a:lnTo>
                  <a:pt x="1472" y="34"/>
                </a:lnTo>
                <a:lnTo>
                  <a:pt x="1438" y="34"/>
                </a:lnTo>
                <a:lnTo>
                  <a:pt x="1402" y="34"/>
                </a:lnTo>
                <a:lnTo>
                  <a:pt x="1402" y="105"/>
                </a:lnTo>
                <a:lnTo>
                  <a:pt x="1367" y="34"/>
                </a:lnTo>
                <a:lnTo>
                  <a:pt x="1332" y="0"/>
                </a:lnTo>
                <a:lnTo>
                  <a:pt x="1297" y="0"/>
                </a:lnTo>
                <a:lnTo>
                  <a:pt x="1262" y="34"/>
                </a:lnTo>
                <a:lnTo>
                  <a:pt x="1228" y="34"/>
                </a:lnTo>
                <a:lnTo>
                  <a:pt x="1228" y="105"/>
                </a:lnTo>
                <a:lnTo>
                  <a:pt x="1192" y="71"/>
                </a:lnTo>
                <a:lnTo>
                  <a:pt x="1157" y="71"/>
                </a:lnTo>
                <a:lnTo>
                  <a:pt x="1157" y="34"/>
                </a:lnTo>
                <a:lnTo>
                  <a:pt x="1121" y="71"/>
                </a:lnTo>
                <a:lnTo>
                  <a:pt x="1088" y="105"/>
                </a:lnTo>
                <a:lnTo>
                  <a:pt x="1088" y="139"/>
                </a:lnTo>
                <a:lnTo>
                  <a:pt x="1088" y="174"/>
                </a:lnTo>
                <a:lnTo>
                  <a:pt x="1088" y="244"/>
                </a:lnTo>
                <a:lnTo>
                  <a:pt x="1088" y="313"/>
                </a:lnTo>
                <a:lnTo>
                  <a:pt x="1088" y="384"/>
                </a:lnTo>
                <a:lnTo>
                  <a:pt x="1088" y="418"/>
                </a:lnTo>
                <a:lnTo>
                  <a:pt x="1017" y="454"/>
                </a:lnTo>
                <a:lnTo>
                  <a:pt x="1017" y="488"/>
                </a:lnTo>
                <a:lnTo>
                  <a:pt x="982" y="523"/>
                </a:lnTo>
                <a:lnTo>
                  <a:pt x="946" y="558"/>
                </a:lnTo>
                <a:lnTo>
                  <a:pt x="841" y="593"/>
                </a:lnTo>
                <a:lnTo>
                  <a:pt x="806" y="628"/>
                </a:lnTo>
                <a:lnTo>
                  <a:pt x="806" y="663"/>
                </a:lnTo>
                <a:lnTo>
                  <a:pt x="806" y="802"/>
                </a:lnTo>
                <a:lnTo>
                  <a:pt x="771" y="802"/>
                </a:lnTo>
                <a:lnTo>
                  <a:pt x="771" y="768"/>
                </a:lnTo>
                <a:lnTo>
                  <a:pt x="771" y="731"/>
                </a:lnTo>
                <a:lnTo>
                  <a:pt x="736" y="731"/>
                </a:lnTo>
                <a:lnTo>
                  <a:pt x="701" y="697"/>
                </a:lnTo>
                <a:lnTo>
                  <a:pt x="667" y="697"/>
                </a:lnTo>
                <a:lnTo>
                  <a:pt x="667" y="731"/>
                </a:lnTo>
                <a:lnTo>
                  <a:pt x="667" y="768"/>
                </a:lnTo>
                <a:lnTo>
                  <a:pt x="667" y="836"/>
                </a:lnTo>
                <a:lnTo>
                  <a:pt x="667" y="871"/>
                </a:lnTo>
                <a:lnTo>
                  <a:pt x="631" y="871"/>
                </a:lnTo>
                <a:lnTo>
                  <a:pt x="527" y="907"/>
                </a:lnTo>
                <a:lnTo>
                  <a:pt x="490" y="907"/>
                </a:lnTo>
                <a:lnTo>
                  <a:pt x="385" y="907"/>
                </a:lnTo>
                <a:lnTo>
                  <a:pt x="350" y="941"/>
                </a:lnTo>
                <a:lnTo>
                  <a:pt x="315" y="977"/>
                </a:lnTo>
                <a:lnTo>
                  <a:pt x="280" y="977"/>
                </a:lnTo>
                <a:lnTo>
                  <a:pt x="244" y="1010"/>
                </a:lnTo>
                <a:lnTo>
                  <a:pt x="244" y="1045"/>
                </a:lnTo>
                <a:lnTo>
                  <a:pt x="211" y="1081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67" name="Freeform 95"/>
          <p:cNvSpPr>
            <a:spLocks noChangeArrowheads="1"/>
          </p:cNvSpPr>
          <p:nvPr/>
        </p:nvSpPr>
        <p:spPr bwMode="auto">
          <a:xfrm>
            <a:off x="3705225" y="2144713"/>
            <a:ext cx="744538" cy="615950"/>
          </a:xfrm>
          <a:custGeom>
            <a:avLst/>
            <a:gdLst>
              <a:gd name="T0" fmla="*/ 140 w 2069"/>
              <a:gd name="T1" fmla="*/ 1220 h 1709"/>
              <a:gd name="T2" fmla="*/ 34 w 2069"/>
              <a:gd name="T3" fmla="*/ 1428 h 1709"/>
              <a:gd name="T4" fmla="*/ 34 w 2069"/>
              <a:gd name="T5" fmla="*/ 1674 h 1709"/>
              <a:gd name="T6" fmla="*/ 104 w 2069"/>
              <a:gd name="T7" fmla="*/ 1674 h 1709"/>
              <a:gd name="T8" fmla="*/ 211 w 2069"/>
              <a:gd name="T9" fmla="*/ 1604 h 1709"/>
              <a:gd name="T10" fmla="*/ 350 w 2069"/>
              <a:gd name="T11" fmla="*/ 1499 h 1709"/>
              <a:gd name="T12" fmla="*/ 527 w 2069"/>
              <a:gd name="T13" fmla="*/ 1465 h 1709"/>
              <a:gd name="T14" fmla="*/ 631 w 2069"/>
              <a:gd name="T15" fmla="*/ 1428 h 1709"/>
              <a:gd name="T16" fmla="*/ 701 w 2069"/>
              <a:gd name="T17" fmla="*/ 1499 h 1709"/>
              <a:gd name="T18" fmla="*/ 912 w 2069"/>
              <a:gd name="T19" fmla="*/ 1499 h 1709"/>
              <a:gd name="T20" fmla="*/ 1192 w 2069"/>
              <a:gd name="T21" fmla="*/ 1499 h 1709"/>
              <a:gd name="T22" fmla="*/ 1332 w 2069"/>
              <a:gd name="T23" fmla="*/ 1428 h 1709"/>
              <a:gd name="T24" fmla="*/ 1402 w 2069"/>
              <a:gd name="T25" fmla="*/ 1290 h 1709"/>
              <a:gd name="T26" fmla="*/ 1507 w 2069"/>
              <a:gd name="T27" fmla="*/ 1150 h 1709"/>
              <a:gd name="T28" fmla="*/ 1613 w 2069"/>
              <a:gd name="T29" fmla="*/ 1045 h 1709"/>
              <a:gd name="T30" fmla="*/ 1683 w 2069"/>
              <a:gd name="T31" fmla="*/ 977 h 1709"/>
              <a:gd name="T32" fmla="*/ 1683 w 2069"/>
              <a:gd name="T33" fmla="*/ 836 h 1709"/>
              <a:gd name="T34" fmla="*/ 1753 w 2069"/>
              <a:gd name="T35" fmla="*/ 802 h 1709"/>
              <a:gd name="T36" fmla="*/ 1789 w 2069"/>
              <a:gd name="T37" fmla="*/ 731 h 1709"/>
              <a:gd name="T38" fmla="*/ 1963 w 2069"/>
              <a:gd name="T39" fmla="*/ 697 h 1709"/>
              <a:gd name="T40" fmla="*/ 2033 w 2069"/>
              <a:gd name="T41" fmla="*/ 593 h 1709"/>
              <a:gd name="T42" fmla="*/ 1893 w 2069"/>
              <a:gd name="T43" fmla="*/ 523 h 1709"/>
              <a:gd name="T44" fmla="*/ 1963 w 2069"/>
              <a:gd name="T45" fmla="*/ 454 h 1709"/>
              <a:gd name="T46" fmla="*/ 1999 w 2069"/>
              <a:gd name="T47" fmla="*/ 384 h 1709"/>
              <a:gd name="T48" fmla="*/ 2033 w 2069"/>
              <a:gd name="T49" fmla="*/ 313 h 1709"/>
              <a:gd name="T50" fmla="*/ 1999 w 2069"/>
              <a:gd name="T51" fmla="*/ 244 h 1709"/>
              <a:gd name="T52" fmla="*/ 1858 w 2069"/>
              <a:gd name="T53" fmla="*/ 174 h 1709"/>
              <a:gd name="T54" fmla="*/ 1753 w 2069"/>
              <a:gd name="T55" fmla="*/ 280 h 1709"/>
              <a:gd name="T56" fmla="*/ 1718 w 2069"/>
              <a:gd name="T57" fmla="*/ 139 h 1709"/>
              <a:gd name="T58" fmla="*/ 1578 w 2069"/>
              <a:gd name="T59" fmla="*/ 71 h 1709"/>
              <a:gd name="T60" fmla="*/ 1472 w 2069"/>
              <a:gd name="T61" fmla="*/ 34 h 1709"/>
              <a:gd name="T62" fmla="*/ 1402 w 2069"/>
              <a:gd name="T63" fmla="*/ 105 h 1709"/>
              <a:gd name="T64" fmla="*/ 1297 w 2069"/>
              <a:gd name="T65" fmla="*/ 0 h 1709"/>
              <a:gd name="T66" fmla="*/ 1228 w 2069"/>
              <a:gd name="T67" fmla="*/ 105 h 1709"/>
              <a:gd name="T68" fmla="*/ 1157 w 2069"/>
              <a:gd name="T69" fmla="*/ 34 h 1709"/>
              <a:gd name="T70" fmla="*/ 1088 w 2069"/>
              <a:gd name="T71" fmla="*/ 139 h 1709"/>
              <a:gd name="T72" fmla="*/ 1088 w 2069"/>
              <a:gd name="T73" fmla="*/ 313 h 1709"/>
              <a:gd name="T74" fmla="*/ 1017 w 2069"/>
              <a:gd name="T75" fmla="*/ 454 h 1709"/>
              <a:gd name="T76" fmla="*/ 946 w 2069"/>
              <a:gd name="T77" fmla="*/ 558 h 1709"/>
              <a:gd name="T78" fmla="*/ 806 w 2069"/>
              <a:gd name="T79" fmla="*/ 663 h 1709"/>
              <a:gd name="T80" fmla="*/ 771 w 2069"/>
              <a:gd name="T81" fmla="*/ 768 h 1709"/>
              <a:gd name="T82" fmla="*/ 701 w 2069"/>
              <a:gd name="T83" fmla="*/ 697 h 1709"/>
              <a:gd name="T84" fmla="*/ 667 w 2069"/>
              <a:gd name="T85" fmla="*/ 768 h 1709"/>
              <a:gd name="T86" fmla="*/ 631 w 2069"/>
              <a:gd name="T87" fmla="*/ 871 h 1709"/>
              <a:gd name="T88" fmla="*/ 385 w 2069"/>
              <a:gd name="T89" fmla="*/ 907 h 1709"/>
              <a:gd name="T90" fmla="*/ 280 w 2069"/>
              <a:gd name="T91" fmla="*/ 977 h 1709"/>
              <a:gd name="T92" fmla="*/ 211 w 2069"/>
              <a:gd name="T93" fmla="*/ 1081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69" h="1709">
                <a:moveTo>
                  <a:pt x="211" y="1081"/>
                </a:moveTo>
                <a:lnTo>
                  <a:pt x="174" y="1115"/>
                </a:lnTo>
                <a:lnTo>
                  <a:pt x="140" y="1220"/>
                </a:lnTo>
                <a:lnTo>
                  <a:pt x="104" y="1290"/>
                </a:lnTo>
                <a:lnTo>
                  <a:pt x="70" y="1360"/>
                </a:lnTo>
                <a:lnTo>
                  <a:pt x="34" y="1428"/>
                </a:lnTo>
                <a:lnTo>
                  <a:pt x="0" y="1465"/>
                </a:lnTo>
                <a:lnTo>
                  <a:pt x="0" y="1674"/>
                </a:lnTo>
                <a:lnTo>
                  <a:pt x="34" y="1674"/>
                </a:lnTo>
                <a:lnTo>
                  <a:pt x="34" y="1708"/>
                </a:lnTo>
                <a:lnTo>
                  <a:pt x="70" y="1708"/>
                </a:lnTo>
                <a:lnTo>
                  <a:pt x="104" y="1674"/>
                </a:lnTo>
                <a:lnTo>
                  <a:pt x="140" y="1674"/>
                </a:lnTo>
                <a:lnTo>
                  <a:pt x="140" y="1638"/>
                </a:lnTo>
                <a:lnTo>
                  <a:pt x="211" y="1604"/>
                </a:lnTo>
                <a:lnTo>
                  <a:pt x="280" y="1533"/>
                </a:lnTo>
                <a:lnTo>
                  <a:pt x="315" y="1533"/>
                </a:lnTo>
                <a:lnTo>
                  <a:pt x="350" y="1499"/>
                </a:lnTo>
                <a:lnTo>
                  <a:pt x="420" y="1499"/>
                </a:lnTo>
                <a:lnTo>
                  <a:pt x="420" y="1465"/>
                </a:lnTo>
                <a:lnTo>
                  <a:pt x="527" y="1465"/>
                </a:lnTo>
                <a:lnTo>
                  <a:pt x="561" y="1465"/>
                </a:lnTo>
                <a:lnTo>
                  <a:pt x="596" y="1428"/>
                </a:lnTo>
                <a:lnTo>
                  <a:pt x="631" y="1428"/>
                </a:lnTo>
                <a:lnTo>
                  <a:pt x="701" y="1428"/>
                </a:lnTo>
                <a:lnTo>
                  <a:pt x="701" y="1465"/>
                </a:lnTo>
                <a:lnTo>
                  <a:pt x="701" y="1499"/>
                </a:lnTo>
                <a:lnTo>
                  <a:pt x="736" y="1465"/>
                </a:lnTo>
                <a:lnTo>
                  <a:pt x="771" y="1465"/>
                </a:lnTo>
                <a:lnTo>
                  <a:pt x="912" y="1499"/>
                </a:lnTo>
                <a:lnTo>
                  <a:pt x="1017" y="1499"/>
                </a:lnTo>
                <a:lnTo>
                  <a:pt x="1121" y="1499"/>
                </a:lnTo>
                <a:lnTo>
                  <a:pt x="1192" y="1499"/>
                </a:lnTo>
                <a:lnTo>
                  <a:pt x="1262" y="1499"/>
                </a:lnTo>
                <a:lnTo>
                  <a:pt x="1297" y="1465"/>
                </a:lnTo>
                <a:lnTo>
                  <a:pt x="1332" y="1428"/>
                </a:lnTo>
                <a:lnTo>
                  <a:pt x="1367" y="1360"/>
                </a:lnTo>
                <a:lnTo>
                  <a:pt x="1367" y="1325"/>
                </a:lnTo>
                <a:lnTo>
                  <a:pt x="1402" y="1290"/>
                </a:lnTo>
                <a:lnTo>
                  <a:pt x="1438" y="1220"/>
                </a:lnTo>
                <a:lnTo>
                  <a:pt x="1472" y="1185"/>
                </a:lnTo>
                <a:lnTo>
                  <a:pt x="1507" y="1150"/>
                </a:lnTo>
                <a:lnTo>
                  <a:pt x="1543" y="1115"/>
                </a:lnTo>
                <a:lnTo>
                  <a:pt x="1578" y="1081"/>
                </a:lnTo>
                <a:lnTo>
                  <a:pt x="1613" y="1045"/>
                </a:lnTo>
                <a:lnTo>
                  <a:pt x="1613" y="1010"/>
                </a:lnTo>
                <a:lnTo>
                  <a:pt x="1648" y="977"/>
                </a:lnTo>
                <a:lnTo>
                  <a:pt x="1683" y="977"/>
                </a:lnTo>
                <a:lnTo>
                  <a:pt x="1683" y="941"/>
                </a:lnTo>
                <a:lnTo>
                  <a:pt x="1683" y="907"/>
                </a:lnTo>
                <a:lnTo>
                  <a:pt x="1683" y="836"/>
                </a:lnTo>
                <a:lnTo>
                  <a:pt x="1718" y="836"/>
                </a:lnTo>
                <a:lnTo>
                  <a:pt x="1753" y="836"/>
                </a:lnTo>
                <a:lnTo>
                  <a:pt x="1753" y="802"/>
                </a:lnTo>
                <a:lnTo>
                  <a:pt x="1789" y="802"/>
                </a:lnTo>
                <a:lnTo>
                  <a:pt x="1789" y="768"/>
                </a:lnTo>
                <a:lnTo>
                  <a:pt x="1789" y="731"/>
                </a:lnTo>
                <a:lnTo>
                  <a:pt x="1789" y="697"/>
                </a:lnTo>
                <a:lnTo>
                  <a:pt x="1929" y="697"/>
                </a:lnTo>
                <a:lnTo>
                  <a:pt x="1963" y="697"/>
                </a:lnTo>
                <a:lnTo>
                  <a:pt x="1963" y="663"/>
                </a:lnTo>
                <a:lnTo>
                  <a:pt x="2033" y="628"/>
                </a:lnTo>
                <a:lnTo>
                  <a:pt x="2033" y="593"/>
                </a:lnTo>
                <a:lnTo>
                  <a:pt x="1999" y="558"/>
                </a:lnTo>
                <a:lnTo>
                  <a:pt x="1963" y="558"/>
                </a:lnTo>
                <a:lnTo>
                  <a:pt x="1893" y="523"/>
                </a:lnTo>
                <a:lnTo>
                  <a:pt x="1929" y="488"/>
                </a:lnTo>
                <a:lnTo>
                  <a:pt x="1963" y="488"/>
                </a:lnTo>
                <a:lnTo>
                  <a:pt x="1963" y="454"/>
                </a:lnTo>
                <a:lnTo>
                  <a:pt x="1929" y="418"/>
                </a:lnTo>
                <a:lnTo>
                  <a:pt x="1963" y="384"/>
                </a:lnTo>
                <a:lnTo>
                  <a:pt x="1999" y="384"/>
                </a:lnTo>
                <a:lnTo>
                  <a:pt x="2033" y="349"/>
                </a:lnTo>
                <a:lnTo>
                  <a:pt x="2068" y="349"/>
                </a:lnTo>
                <a:lnTo>
                  <a:pt x="2033" y="313"/>
                </a:lnTo>
                <a:lnTo>
                  <a:pt x="2033" y="280"/>
                </a:lnTo>
                <a:lnTo>
                  <a:pt x="2033" y="244"/>
                </a:lnTo>
                <a:lnTo>
                  <a:pt x="1999" y="244"/>
                </a:lnTo>
                <a:lnTo>
                  <a:pt x="1929" y="210"/>
                </a:lnTo>
                <a:lnTo>
                  <a:pt x="1893" y="210"/>
                </a:lnTo>
                <a:lnTo>
                  <a:pt x="1858" y="174"/>
                </a:lnTo>
                <a:lnTo>
                  <a:pt x="1822" y="210"/>
                </a:lnTo>
                <a:lnTo>
                  <a:pt x="1789" y="244"/>
                </a:lnTo>
                <a:lnTo>
                  <a:pt x="1753" y="280"/>
                </a:lnTo>
                <a:lnTo>
                  <a:pt x="1753" y="210"/>
                </a:lnTo>
                <a:lnTo>
                  <a:pt x="1718" y="174"/>
                </a:lnTo>
                <a:lnTo>
                  <a:pt x="1718" y="139"/>
                </a:lnTo>
                <a:lnTo>
                  <a:pt x="1718" y="105"/>
                </a:lnTo>
                <a:lnTo>
                  <a:pt x="1683" y="105"/>
                </a:lnTo>
                <a:lnTo>
                  <a:pt x="1578" y="71"/>
                </a:lnTo>
                <a:lnTo>
                  <a:pt x="1543" y="34"/>
                </a:lnTo>
                <a:lnTo>
                  <a:pt x="1507" y="34"/>
                </a:lnTo>
                <a:lnTo>
                  <a:pt x="1472" y="34"/>
                </a:lnTo>
                <a:lnTo>
                  <a:pt x="1438" y="34"/>
                </a:lnTo>
                <a:lnTo>
                  <a:pt x="1402" y="34"/>
                </a:lnTo>
                <a:lnTo>
                  <a:pt x="1402" y="105"/>
                </a:lnTo>
                <a:lnTo>
                  <a:pt x="1367" y="34"/>
                </a:lnTo>
                <a:lnTo>
                  <a:pt x="1332" y="0"/>
                </a:lnTo>
                <a:lnTo>
                  <a:pt x="1297" y="0"/>
                </a:lnTo>
                <a:lnTo>
                  <a:pt x="1262" y="34"/>
                </a:lnTo>
                <a:lnTo>
                  <a:pt x="1228" y="34"/>
                </a:lnTo>
                <a:lnTo>
                  <a:pt x="1228" y="105"/>
                </a:lnTo>
                <a:lnTo>
                  <a:pt x="1192" y="71"/>
                </a:lnTo>
                <a:lnTo>
                  <a:pt x="1157" y="71"/>
                </a:lnTo>
                <a:lnTo>
                  <a:pt x="1157" y="34"/>
                </a:lnTo>
                <a:lnTo>
                  <a:pt x="1121" y="71"/>
                </a:lnTo>
                <a:lnTo>
                  <a:pt x="1088" y="105"/>
                </a:lnTo>
                <a:lnTo>
                  <a:pt x="1088" y="139"/>
                </a:lnTo>
                <a:lnTo>
                  <a:pt x="1088" y="174"/>
                </a:lnTo>
                <a:lnTo>
                  <a:pt x="1088" y="244"/>
                </a:lnTo>
                <a:lnTo>
                  <a:pt x="1088" y="313"/>
                </a:lnTo>
                <a:lnTo>
                  <a:pt x="1088" y="384"/>
                </a:lnTo>
                <a:lnTo>
                  <a:pt x="1088" y="418"/>
                </a:lnTo>
                <a:lnTo>
                  <a:pt x="1017" y="454"/>
                </a:lnTo>
                <a:lnTo>
                  <a:pt x="1017" y="488"/>
                </a:lnTo>
                <a:lnTo>
                  <a:pt x="982" y="523"/>
                </a:lnTo>
                <a:lnTo>
                  <a:pt x="946" y="558"/>
                </a:lnTo>
                <a:lnTo>
                  <a:pt x="841" y="593"/>
                </a:lnTo>
                <a:lnTo>
                  <a:pt x="806" y="628"/>
                </a:lnTo>
                <a:lnTo>
                  <a:pt x="806" y="663"/>
                </a:lnTo>
                <a:lnTo>
                  <a:pt x="806" y="802"/>
                </a:lnTo>
                <a:lnTo>
                  <a:pt x="771" y="802"/>
                </a:lnTo>
                <a:lnTo>
                  <a:pt x="771" y="768"/>
                </a:lnTo>
                <a:lnTo>
                  <a:pt x="771" y="731"/>
                </a:lnTo>
                <a:lnTo>
                  <a:pt x="736" y="731"/>
                </a:lnTo>
                <a:lnTo>
                  <a:pt x="701" y="697"/>
                </a:lnTo>
                <a:lnTo>
                  <a:pt x="667" y="697"/>
                </a:lnTo>
                <a:lnTo>
                  <a:pt x="667" y="731"/>
                </a:lnTo>
                <a:lnTo>
                  <a:pt x="667" y="768"/>
                </a:lnTo>
                <a:lnTo>
                  <a:pt x="667" y="836"/>
                </a:lnTo>
                <a:lnTo>
                  <a:pt x="667" y="871"/>
                </a:lnTo>
                <a:lnTo>
                  <a:pt x="631" y="871"/>
                </a:lnTo>
                <a:lnTo>
                  <a:pt x="527" y="907"/>
                </a:lnTo>
                <a:lnTo>
                  <a:pt x="490" y="907"/>
                </a:lnTo>
                <a:lnTo>
                  <a:pt x="385" y="907"/>
                </a:lnTo>
                <a:lnTo>
                  <a:pt x="350" y="941"/>
                </a:lnTo>
                <a:lnTo>
                  <a:pt x="315" y="977"/>
                </a:lnTo>
                <a:lnTo>
                  <a:pt x="280" y="977"/>
                </a:lnTo>
                <a:lnTo>
                  <a:pt x="244" y="1010"/>
                </a:lnTo>
                <a:lnTo>
                  <a:pt x="244" y="1045"/>
                </a:lnTo>
                <a:lnTo>
                  <a:pt x="211" y="108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68" name="Freeform 96"/>
          <p:cNvSpPr>
            <a:spLocks noChangeArrowheads="1"/>
          </p:cNvSpPr>
          <p:nvPr/>
        </p:nvSpPr>
        <p:spPr bwMode="auto">
          <a:xfrm>
            <a:off x="4046538" y="2784475"/>
            <a:ext cx="139700" cy="125413"/>
          </a:xfrm>
          <a:custGeom>
            <a:avLst/>
            <a:gdLst>
              <a:gd name="T0" fmla="*/ 0 w 387"/>
              <a:gd name="T1" fmla="*/ 173 h 349"/>
              <a:gd name="T2" fmla="*/ 35 w 387"/>
              <a:gd name="T3" fmla="*/ 210 h 349"/>
              <a:gd name="T4" fmla="*/ 35 w 387"/>
              <a:gd name="T5" fmla="*/ 244 h 349"/>
              <a:gd name="T6" fmla="*/ 71 w 387"/>
              <a:gd name="T7" fmla="*/ 313 h 349"/>
              <a:gd name="T8" fmla="*/ 105 w 387"/>
              <a:gd name="T9" fmla="*/ 348 h 349"/>
              <a:gd name="T10" fmla="*/ 175 w 387"/>
              <a:gd name="T11" fmla="*/ 313 h 349"/>
              <a:gd name="T12" fmla="*/ 211 w 387"/>
              <a:gd name="T13" fmla="*/ 313 h 349"/>
              <a:gd name="T14" fmla="*/ 246 w 387"/>
              <a:gd name="T15" fmla="*/ 313 h 349"/>
              <a:gd name="T16" fmla="*/ 350 w 387"/>
              <a:gd name="T17" fmla="*/ 313 h 349"/>
              <a:gd name="T18" fmla="*/ 386 w 387"/>
              <a:gd name="T19" fmla="*/ 278 h 349"/>
              <a:gd name="T20" fmla="*/ 386 w 387"/>
              <a:gd name="T21" fmla="*/ 244 h 349"/>
              <a:gd name="T22" fmla="*/ 350 w 387"/>
              <a:gd name="T23" fmla="*/ 244 h 349"/>
              <a:gd name="T24" fmla="*/ 350 w 387"/>
              <a:gd name="T25" fmla="*/ 139 h 349"/>
              <a:gd name="T26" fmla="*/ 316 w 387"/>
              <a:gd name="T27" fmla="*/ 139 h 349"/>
              <a:gd name="T28" fmla="*/ 211 w 387"/>
              <a:gd name="T29" fmla="*/ 139 h 349"/>
              <a:gd name="T30" fmla="*/ 175 w 387"/>
              <a:gd name="T31" fmla="*/ 139 h 349"/>
              <a:gd name="T32" fmla="*/ 142 w 387"/>
              <a:gd name="T33" fmla="*/ 139 h 349"/>
              <a:gd name="T34" fmla="*/ 142 w 387"/>
              <a:gd name="T35" fmla="*/ 104 h 349"/>
              <a:gd name="T36" fmla="*/ 105 w 387"/>
              <a:gd name="T37" fmla="*/ 70 h 349"/>
              <a:gd name="T38" fmla="*/ 105 w 387"/>
              <a:gd name="T39" fmla="*/ 34 h 349"/>
              <a:gd name="T40" fmla="*/ 105 w 387"/>
              <a:gd name="T41" fmla="*/ 0 h 349"/>
              <a:gd name="T42" fmla="*/ 71 w 387"/>
              <a:gd name="T43" fmla="*/ 0 h 349"/>
              <a:gd name="T44" fmla="*/ 35 w 387"/>
              <a:gd name="T45" fmla="*/ 34 h 349"/>
              <a:gd name="T46" fmla="*/ 0 w 387"/>
              <a:gd name="T47" fmla="*/ 104 h 349"/>
              <a:gd name="T48" fmla="*/ 0 w 387"/>
              <a:gd name="T49" fmla="*/ 139 h 349"/>
              <a:gd name="T50" fmla="*/ 0 w 387"/>
              <a:gd name="T51" fmla="*/ 173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87" h="349">
                <a:moveTo>
                  <a:pt x="0" y="173"/>
                </a:moveTo>
                <a:lnTo>
                  <a:pt x="35" y="210"/>
                </a:lnTo>
                <a:lnTo>
                  <a:pt x="35" y="244"/>
                </a:lnTo>
                <a:lnTo>
                  <a:pt x="71" y="313"/>
                </a:lnTo>
                <a:lnTo>
                  <a:pt x="105" y="348"/>
                </a:lnTo>
                <a:lnTo>
                  <a:pt x="175" y="313"/>
                </a:lnTo>
                <a:lnTo>
                  <a:pt x="211" y="313"/>
                </a:lnTo>
                <a:lnTo>
                  <a:pt x="246" y="313"/>
                </a:lnTo>
                <a:lnTo>
                  <a:pt x="350" y="313"/>
                </a:lnTo>
                <a:lnTo>
                  <a:pt x="386" y="278"/>
                </a:lnTo>
                <a:lnTo>
                  <a:pt x="386" y="244"/>
                </a:lnTo>
                <a:lnTo>
                  <a:pt x="350" y="244"/>
                </a:lnTo>
                <a:lnTo>
                  <a:pt x="350" y="139"/>
                </a:lnTo>
                <a:lnTo>
                  <a:pt x="316" y="139"/>
                </a:lnTo>
                <a:lnTo>
                  <a:pt x="211" y="139"/>
                </a:lnTo>
                <a:lnTo>
                  <a:pt x="175" y="139"/>
                </a:lnTo>
                <a:lnTo>
                  <a:pt x="142" y="139"/>
                </a:lnTo>
                <a:lnTo>
                  <a:pt x="142" y="104"/>
                </a:lnTo>
                <a:lnTo>
                  <a:pt x="105" y="70"/>
                </a:lnTo>
                <a:lnTo>
                  <a:pt x="105" y="34"/>
                </a:lnTo>
                <a:lnTo>
                  <a:pt x="105" y="0"/>
                </a:lnTo>
                <a:lnTo>
                  <a:pt x="71" y="0"/>
                </a:lnTo>
                <a:lnTo>
                  <a:pt x="35" y="34"/>
                </a:lnTo>
                <a:lnTo>
                  <a:pt x="0" y="104"/>
                </a:lnTo>
                <a:lnTo>
                  <a:pt x="0" y="139"/>
                </a:lnTo>
                <a:lnTo>
                  <a:pt x="0" y="173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69" name="Freeform 97"/>
          <p:cNvSpPr>
            <a:spLocks noChangeArrowheads="1"/>
          </p:cNvSpPr>
          <p:nvPr/>
        </p:nvSpPr>
        <p:spPr bwMode="auto">
          <a:xfrm>
            <a:off x="4046538" y="2784475"/>
            <a:ext cx="139700" cy="125413"/>
          </a:xfrm>
          <a:custGeom>
            <a:avLst/>
            <a:gdLst>
              <a:gd name="T0" fmla="*/ 0 w 387"/>
              <a:gd name="T1" fmla="*/ 173 h 349"/>
              <a:gd name="T2" fmla="*/ 35 w 387"/>
              <a:gd name="T3" fmla="*/ 210 h 349"/>
              <a:gd name="T4" fmla="*/ 35 w 387"/>
              <a:gd name="T5" fmla="*/ 244 h 349"/>
              <a:gd name="T6" fmla="*/ 71 w 387"/>
              <a:gd name="T7" fmla="*/ 313 h 349"/>
              <a:gd name="T8" fmla="*/ 105 w 387"/>
              <a:gd name="T9" fmla="*/ 348 h 349"/>
              <a:gd name="T10" fmla="*/ 175 w 387"/>
              <a:gd name="T11" fmla="*/ 313 h 349"/>
              <a:gd name="T12" fmla="*/ 211 w 387"/>
              <a:gd name="T13" fmla="*/ 313 h 349"/>
              <a:gd name="T14" fmla="*/ 246 w 387"/>
              <a:gd name="T15" fmla="*/ 313 h 349"/>
              <a:gd name="T16" fmla="*/ 350 w 387"/>
              <a:gd name="T17" fmla="*/ 313 h 349"/>
              <a:gd name="T18" fmla="*/ 386 w 387"/>
              <a:gd name="T19" fmla="*/ 278 h 349"/>
              <a:gd name="T20" fmla="*/ 386 w 387"/>
              <a:gd name="T21" fmla="*/ 244 h 349"/>
              <a:gd name="T22" fmla="*/ 350 w 387"/>
              <a:gd name="T23" fmla="*/ 244 h 349"/>
              <a:gd name="T24" fmla="*/ 350 w 387"/>
              <a:gd name="T25" fmla="*/ 139 h 349"/>
              <a:gd name="T26" fmla="*/ 316 w 387"/>
              <a:gd name="T27" fmla="*/ 139 h 349"/>
              <a:gd name="T28" fmla="*/ 211 w 387"/>
              <a:gd name="T29" fmla="*/ 139 h 349"/>
              <a:gd name="T30" fmla="*/ 175 w 387"/>
              <a:gd name="T31" fmla="*/ 139 h 349"/>
              <a:gd name="T32" fmla="*/ 142 w 387"/>
              <a:gd name="T33" fmla="*/ 139 h 349"/>
              <a:gd name="T34" fmla="*/ 142 w 387"/>
              <a:gd name="T35" fmla="*/ 104 h 349"/>
              <a:gd name="T36" fmla="*/ 105 w 387"/>
              <a:gd name="T37" fmla="*/ 70 h 349"/>
              <a:gd name="T38" fmla="*/ 105 w 387"/>
              <a:gd name="T39" fmla="*/ 34 h 349"/>
              <a:gd name="T40" fmla="*/ 105 w 387"/>
              <a:gd name="T41" fmla="*/ 0 h 349"/>
              <a:gd name="T42" fmla="*/ 71 w 387"/>
              <a:gd name="T43" fmla="*/ 0 h 349"/>
              <a:gd name="T44" fmla="*/ 35 w 387"/>
              <a:gd name="T45" fmla="*/ 34 h 349"/>
              <a:gd name="T46" fmla="*/ 0 w 387"/>
              <a:gd name="T47" fmla="*/ 104 h 349"/>
              <a:gd name="T48" fmla="*/ 0 w 387"/>
              <a:gd name="T49" fmla="*/ 139 h 349"/>
              <a:gd name="T50" fmla="*/ 0 w 387"/>
              <a:gd name="T51" fmla="*/ 173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87" h="349">
                <a:moveTo>
                  <a:pt x="0" y="173"/>
                </a:moveTo>
                <a:lnTo>
                  <a:pt x="35" y="210"/>
                </a:lnTo>
                <a:lnTo>
                  <a:pt x="35" y="244"/>
                </a:lnTo>
                <a:lnTo>
                  <a:pt x="71" y="313"/>
                </a:lnTo>
                <a:lnTo>
                  <a:pt x="105" y="348"/>
                </a:lnTo>
                <a:lnTo>
                  <a:pt x="175" y="313"/>
                </a:lnTo>
                <a:lnTo>
                  <a:pt x="211" y="313"/>
                </a:lnTo>
                <a:lnTo>
                  <a:pt x="246" y="313"/>
                </a:lnTo>
                <a:lnTo>
                  <a:pt x="350" y="313"/>
                </a:lnTo>
                <a:lnTo>
                  <a:pt x="386" y="278"/>
                </a:lnTo>
                <a:lnTo>
                  <a:pt x="386" y="244"/>
                </a:lnTo>
                <a:lnTo>
                  <a:pt x="350" y="244"/>
                </a:lnTo>
                <a:lnTo>
                  <a:pt x="350" y="139"/>
                </a:lnTo>
                <a:lnTo>
                  <a:pt x="316" y="139"/>
                </a:lnTo>
                <a:lnTo>
                  <a:pt x="211" y="139"/>
                </a:lnTo>
                <a:lnTo>
                  <a:pt x="175" y="139"/>
                </a:lnTo>
                <a:lnTo>
                  <a:pt x="142" y="139"/>
                </a:lnTo>
                <a:lnTo>
                  <a:pt x="142" y="104"/>
                </a:lnTo>
                <a:lnTo>
                  <a:pt x="105" y="70"/>
                </a:lnTo>
                <a:lnTo>
                  <a:pt x="105" y="34"/>
                </a:lnTo>
                <a:lnTo>
                  <a:pt x="105" y="0"/>
                </a:lnTo>
                <a:lnTo>
                  <a:pt x="71" y="0"/>
                </a:lnTo>
                <a:lnTo>
                  <a:pt x="35" y="34"/>
                </a:lnTo>
                <a:lnTo>
                  <a:pt x="0" y="104"/>
                </a:lnTo>
                <a:lnTo>
                  <a:pt x="0" y="139"/>
                </a:lnTo>
                <a:lnTo>
                  <a:pt x="0" y="17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0" name="Freeform 98"/>
          <p:cNvSpPr>
            <a:spLocks noChangeArrowheads="1"/>
          </p:cNvSpPr>
          <p:nvPr/>
        </p:nvSpPr>
        <p:spPr bwMode="auto">
          <a:xfrm>
            <a:off x="4046538" y="3273425"/>
            <a:ext cx="114300" cy="125413"/>
          </a:xfrm>
          <a:custGeom>
            <a:avLst/>
            <a:gdLst>
              <a:gd name="T0" fmla="*/ 282 w 317"/>
              <a:gd name="T1" fmla="*/ 34 h 349"/>
              <a:gd name="T2" fmla="*/ 282 w 317"/>
              <a:gd name="T3" fmla="*/ 70 h 349"/>
              <a:gd name="T4" fmla="*/ 282 w 317"/>
              <a:gd name="T5" fmla="*/ 105 h 349"/>
              <a:gd name="T6" fmla="*/ 282 w 317"/>
              <a:gd name="T7" fmla="*/ 140 h 349"/>
              <a:gd name="T8" fmla="*/ 316 w 317"/>
              <a:gd name="T9" fmla="*/ 174 h 349"/>
              <a:gd name="T10" fmla="*/ 282 w 317"/>
              <a:gd name="T11" fmla="*/ 209 h 349"/>
              <a:gd name="T12" fmla="*/ 246 w 317"/>
              <a:gd name="T13" fmla="*/ 280 h 349"/>
              <a:gd name="T14" fmla="*/ 211 w 317"/>
              <a:gd name="T15" fmla="*/ 313 h 349"/>
              <a:gd name="T16" fmla="*/ 211 w 317"/>
              <a:gd name="T17" fmla="*/ 348 h 349"/>
              <a:gd name="T18" fmla="*/ 142 w 317"/>
              <a:gd name="T19" fmla="*/ 348 h 349"/>
              <a:gd name="T20" fmla="*/ 105 w 317"/>
              <a:gd name="T21" fmla="*/ 348 h 349"/>
              <a:gd name="T22" fmla="*/ 71 w 317"/>
              <a:gd name="T23" fmla="*/ 348 h 349"/>
              <a:gd name="T24" fmla="*/ 35 w 317"/>
              <a:gd name="T25" fmla="*/ 348 h 349"/>
              <a:gd name="T26" fmla="*/ 0 w 317"/>
              <a:gd name="T27" fmla="*/ 280 h 349"/>
              <a:gd name="T28" fmla="*/ 0 w 317"/>
              <a:gd name="T29" fmla="*/ 245 h 349"/>
              <a:gd name="T30" fmla="*/ 35 w 317"/>
              <a:gd name="T31" fmla="*/ 245 h 349"/>
              <a:gd name="T32" fmla="*/ 105 w 317"/>
              <a:gd name="T33" fmla="*/ 209 h 349"/>
              <a:gd name="T34" fmla="*/ 71 w 317"/>
              <a:gd name="T35" fmla="*/ 174 h 349"/>
              <a:gd name="T36" fmla="*/ 71 w 317"/>
              <a:gd name="T37" fmla="*/ 140 h 349"/>
              <a:gd name="T38" fmla="*/ 71 w 317"/>
              <a:gd name="T39" fmla="*/ 105 h 349"/>
              <a:gd name="T40" fmla="*/ 105 w 317"/>
              <a:gd name="T41" fmla="*/ 105 h 349"/>
              <a:gd name="T42" fmla="*/ 142 w 317"/>
              <a:gd name="T43" fmla="*/ 105 h 349"/>
              <a:gd name="T44" fmla="*/ 175 w 317"/>
              <a:gd name="T45" fmla="*/ 105 h 349"/>
              <a:gd name="T46" fmla="*/ 175 w 317"/>
              <a:gd name="T47" fmla="*/ 70 h 349"/>
              <a:gd name="T48" fmla="*/ 175 w 317"/>
              <a:gd name="T49" fmla="*/ 34 h 349"/>
              <a:gd name="T50" fmla="*/ 211 w 317"/>
              <a:gd name="T51" fmla="*/ 0 h 349"/>
              <a:gd name="T52" fmla="*/ 246 w 317"/>
              <a:gd name="T53" fmla="*/ 0 h 349"/>
              <a:gd name="T54" fmla="*/ 282 w 317"/>
              <a:gd name="T55" fmla="*/ 34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7" h="349">
                <a:moveTo>
                  <a:pt x="282" y="34"/>
                </a:moveTo>
                <a:lnTo>
                  <a:pt x="282" y="70"/>
                </a:lnTo>
                <a:lnTo>
                  <a:pt x="282" y="105"/>
                </a:lnTo>
                <a:lnTo>
                  <a:pt x="282" y="140"/>
                </a:lnTo>
                <a:lnTo>
                  <a:pt x="316" y="174"/>
                </a:lnTo>
                <a:lnTo>
                  <a:pt x="282" y="209"/>
                </a:lnTo>
                <a:lnTo>
                  <a:pt x="246" y="280"/>
                </a:lnTo>
                <a:lnTo>
                  <a:pt x="211" y="313"/>
                </a:lnTo>
                <a:lnTo>
                  <a:pt x="211" y="348"/>
                </a:lnTo>
                <a:lnTo>
                  <a:pt x="142" y="348"/>
                </a:lnTo>
                <a:lnTo>
                  <a:pt x="105" y="348"/>
                </a:lnTo>
                <a:lnTo>
                  <a:pt x="71" y="348"/>
                </a:lnTo>
                <a:lnTo>
                  <a:pt x="35" y="348"/>
                </a:lnTo>
                <a:lnTo>
                  <a:pt x="0" y="280"/>
                </a:lnTo>
                <a:lnTo>
                  <a:pt x="0" y="245"/>
                </a:lnTo>
                <a:lnTo>
                  <a:pt x="35" y="245"/>
                </a:lnTo>
                <a:lnTo>
                  <a:pt x="105" y="209"/>
                </a:lnTo>
                <a:lnTo>
                  <a:pt x="71" y="174"/>
                </a:lnTo>
                <a:lnTo>
                  <a:pt x="71" y="140"/>
                </a:lnTo>
                <a:lnTo>
                  <a:pt x="71" y="105"/>
                </a:lnTo>
                <a:lnTo>
                  <a:pt x="105" y="105"/>
                </a:lnTo>
                <a:lnTo>
                  <a:pt x="142" y="105"/>
                </a:lnTo>
                <a:lnTo>
                  <a:pt x="175" y="105"/>
                </a:lnTo>
                <a:lnTo>
                  <a:pt x="175" y="70"/>
                </a:lnTo>
                <a:lnTo>
                  <a:pt x="175" y="34"/>
                </a:lnTo>
                <a:lnTo>
                  <a:pt x="211" y="0"/>
                </a:lnTo>
                <a:lnTo>
                  <a:pt x="246" y="0"/>
                </a:lnTo>
                <a:lnTo>
                  <a:pt x="282" y="3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71" name="Freeform 99"/>
          <p:cNvSpPr>
            <a:spLocks noChangeArrowheads="1"/>
          </p:cNvSpPr>
          <p:nvPr/>
        </p:nvSpPr>
        <p:spPr bwMode="auto">
          <a:xfrm>
            <a:off x="4046538" y="3273425"/>
            <a:ext cx="114300" cy="125413"/>
          </a:xfrm>
          <a:custGeom>
            <a:avLst/>
            <a:gdLst>
              <a:gd name="T0" fmla="*/ 282 w 317"/>
              <a:gd name="T1" fmla="*/ 34 h 349"/>
              <a:gd name="T2" fmla="*/ 282 w 317"/>
              <a:gd name="T3" fmla="*/ 70 h 349"/>
              <a:gd name="T4" fmla="*/ 282 w 317"/>
              <a:gd name="T5" fmla="*/ 105 h 349"/>
              <a:gd name="T6" fmla="*/ 282 w 317"/>
              <a:gd name="T7" fmla="*/ 140 h 349"/>
              <a:gd name="T8" fmla="*/ 316 w 317"/>
              <a:gd name="T9" fmla="*/ 174 h 349"/>
              <a:gd name="T10" fmla="*/ 282 w 317"/>
              <a:gd name="T11" fmla="*/ 209 h 349"/>
              <a:gd name="T12" fmla="*/ 246 w 317"/>
              <a:gd name="T13" fmla="*/ 280 h 349"/>
              <a:gd name="T14" fmla="*/ 211 w 317"/>
              <a:gd name="T15" fmla="*/ 313 h 349"/>
              <a:gd name="T16" fmla="*/ 211 w 317"/>
              <a:gd name="T17" fmla="*/ 348 h 349"/>
              <a:gd name="T18" fmla="*/ 142 w 317"/>
              <a:gd name="T19" fmla="*/ 348 h 349"/>
              <a:gd name="T20" fmla="*/ 105 w 317"/>
              <a:gd name="T21" fmla="*/ 348 h 349"/>
              <a:gd name="T22" fmla="*/ 71 w 317"/>
              <a:gd name="T23" fmla="*/ 348 h 349"/>
              <a:gd name="T24" fmla="*/ 35 w 317"/>
              <a:gd name="T25" fmla="*/ 348 h 349"/>
              <a:gd name="T26" fmla="*/ 0 w 317"/>
              <a:gd name="T27" fmla="*/ 280 h 349"/>
              <a:gd name="T28" fmla="*/ 0 w 317"/>
              <a:gd name="T29" fmla="*/ 245 h 349"/>
              <a:gd name="T30" fmla="*/ 35 w 317"/>
              <a:gd name="T31" fmla="*/ 245 h 349"/>
              <a:gd name="T32" fmla="*/ 105 w 317"/>
              <a:gd name="T33" fmla="*/ 209 h 349"/>
              <a:gd name="T34" fmla="*/ 71 w 317"/>
              <a:gd name="T35" fmla="*/ 174 h 349"/>
              <a:gd name="T36" fmla="*/ 71 w 317"/>
              <a:gd name="T37" fmla="*/ 140 h 349"/>
              <a:gd name="T38" fmla="*/ 71 w 317"/>
              <a:gd name="T39" fmla="*/ 105 h 349"/>
              <a:gd name="T40" fmla="*/ 105 w 317"/>
              <a:gd name="T41" fmla="*/ 105 h 349"/>
              <a:gd name="T42" fmla="*/ 142 w 317"/>
              <a:gd name="T43" fmla="*/ 105 h 349"/>
              <a:gd name="T44" fmla="*/ 175 w 317"/>
              <a:gd name="T45" fmla="*/ 105 h 349"/>
              <a:gd name="T46" fmla="*/ 175 w 317"/>
              <a:gd name="T47" fmla="*/ 70 h 349"/>
              <a:gd name="T48" fmla="*/ 175 w 317"/>
              <a:gd name="T49" fmla="*/ 34 h 349"/>
              <a:gd name="T50" fmla="*/ 211 w 317"/>
              <a:gd name="T51" fmla="*/ 0 h 349"/>
              <a:gd name="T52" fmla="*/ 246 w 317"/>
              <a:gd name="T53" fmla="*/ 0 h 349"/>
              <a:gd name="T54" fmla="*/ 282 w 317"/>
              <a:gd name="T55" fmla="*/ 34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7" h="349">
                <a:moveTo>
                  <a:pt x="282" y="34"/>
                </a:moveTo>
                <a:lnTo>
                  <a:pt x="282" y="70"/>
                </a:lnTo>
                <a:lnTo>
                  <a:pt x="282" y="105"/>
                </a:lnTo>
                <a:lnTo>
                  <a:pt x="282" y="140"/>
                </a:lnTo>
                <a:lnTo>
                  <a:pt x="316" y="174"/>
                </a:lnTo>
                <a:lnTo>
                  <a:pt x="282" y="209"/>
                </a:lnTo>
                <a:lnTo>
                  <a:pt x="246" y="280"/>
                </a:lnTo>
                <a:lnTo>
                  <a:pt x="211" y="313"/>
                </a:lnTo>
                <a:lnTo>
                  <a:pt x="211" y="348"/>
                </a:lnTo>
                <a:lnTo>
                  <a:pt x="142" y="348"/>
                </a:lnTo>
                <a:lnTo>
                  <a:pt x="105" y="348"/>
                </a:lnTo>
                <a:lnTo>
                  <a:pt x="71" y="348"/>
                </a:lnTo>
                <a:lnTo>
                  <a:pt x="35" y="348"/>
                </a:lnTo>
                <a:lnTo>
                  <a:pt x="0" y="280"/>
                </a:lnTo>
                <a:lnTo>
                  <a:pt x="0" y="245"/>
                </a:lnTo>
                <a:lnTo>
                  <a:pt x="35" y="245"/>
                </a:lnTo>
                <a:lnTo>
                  <a:pt x="105" y="209"/>
                </a:lnTo>
                <a:lnTo>
                  <a:pt x="71" y="174"/>
                </a:lnTo>
                <a:lnTo>
                  <a:pt x="71" y="140"/>
                </a:lnTo>
                <a:lnTo>
                  <a:pt x="71" y="105"/>
                </a:lnTo>
                <a:lnTo>
                  <a:pt x="105" y="105"/>
                </a:lnTo>
                <a:lnTo>
                  <a:pt x="142" y="105"/>
                </a:lnTo>
                <a:lnTo>
                  <a:pt x="175" y="105"/>
                </a:lnTo>
                <a:lnTo>
                  <a:pt x="175" y="70"/>
                </a:lnTo>
                <a:lnTo>
                  <a:pt x="175" y="34"/>
                </a:lnTo>
                <a:lnTo>
                  <a:pt x="211" y="0"/>
                </a:lnTo>
                <a:lnTo>
                  <a:pt x="246" y="0"/>
                </a:lnTo>
                <a:lnTo>
                  <a:pt x="282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2" name="Freeform 100"/>
          <p:cNvSpPr>
            <a:spLocks noChangeArrowheads="1"/>
          </p:cNvSpPr>
          <p:nvPr/>
        </p:nvSpPr>
        <p:spPr bwMode="auto">
          <a:xfrm>
            <a:off x="4108450" y="3186113"/>
            <a:ext cx="177800" cy="301625"/>
          </a:xfrm>
          <a:custGeom>
            <a:avLst/>
            <a:gdLst>
              <a:gd name="T0" fmla="*/ 317 w 492"/>
              <a:gd name="T1" fmla="*/ 0 h 837"/>
              <a:gd name="T2" fmla="*/ 281 w 492"/>
              <a:gd name="T3" fmla="*/ 33 h 837"/>
              <a:gd name="T4" fmla="*/ 246 w 492"/>
              <a:gd name="T5" fmla="*/ 104 h 837"/>
              <a:gd name="T6" fmla="*/ 175 w 492"/>
              <a:gd name="T7" fmla="*/ 209 h 837"/>
              <a:gd name="T8" fmla="*/ 211 w 492"/>
              <a:gd name="T9" fmla="*/ 278 h 837"/>
              <a:gd name="T10" fmla="*/ 211 w 492"/>
              <a:gd name="T11" fmla="*/ 383 h 837"/>
              <a:gd name="T12" fmla="*/ 246 w 492"/>
              <a:gd name="T13" fmla="*/ 523 h 837"/>
              <a:gd name="T14" fmla="*/ 175 w 492"/>
              <a:gd name="T15" fmla="*/ 523 h 837"/>
              <a:gd name="T16" fmla="*/ 175 w 492"/>
              <a:gd name="T17" fmla="*/ 592 h 837"/>
              <a:gd name="T18" fmla="*/ 141 w 492"/>
              <a:gd name="T19" fmla="*/ 627 h 837"/>
              <a:gd name="T20" fmla="*/ 141 w 492"/>
              <a:gd name="T21" fmla="*/ 697 h 837"/>
              <a:gd name="T22" fmla="*/ 175 w 492"/>
              <a:gd name="T23" fmla="*/ 766 h 837"/>
              <a:gd name="T24" fmla="*/ 35 w 492"/>
              <a:gd name="T25" fmla="*/ 766 h 837"/>
              <a:gd name="T26" fmla="*/ 35 w 492"/>
              <a:gd name="T27" fmla="*/ 836 h 837"/>
              <a:gd name="T28" fmla="*/ 141 w 492"/>
              <a:gd name="T29" fmla="*/ 836 h 837"/>
              <a:gd name="T30" fmla="*/ 317 w 492"/>
              <a:gd name="T31" fmla="*/ 801 h 837"/>
              <a:gd name="T32" fmla="*/ 457 w 492"/>
              <a:gd name="T33" fmla="*/ 766 h 837"/>
              <a:gd name="T34" fmla="*/ 491 w 492"/>
              <a:gd name="T35" fmla="*/ 730 h 837"/>
              <a:gd name="T36" fmla="*/ 491 w 492"/>
              <a:gd name="T37" fmla="*/ 662 h 837"/>
              <a:gd name="T38" fmla="*/ 421 w 492"/>
              <a:gd name="T39" fmla="*/ 627 h 837"/>
              <a:gd name="T40" fmla="*/ 421 w 492"/>
              <a:gd name="T41" fmla="*/ 523 h 837"/>
              <a:gd name="T42" fmla="*/ 421 w 492"/>
              <a:gd name="T43" fmla="*/ 452 h 837"/>
              <a:gd name="T44" fmla="*/ 386 w 492"/>
              <a:gd name="T45" fmla="*/ 348 h 837"/>
              <a:gd name="T46" fmla="*/ 317 w 492"/>
              <a:gd name="T47" fmla="*/ 243 h 837"/>
              <a:gd name="T48" fmla="*/ 350 w 492"/>
              <a:gd name="T49" fmla="*/ 173 h 837"/>
              <a:gd name="T50" fmla="*/ 350 w 492"/>
              <a:gd name="T51" fmla="*/ 139 h 837"/>
              <a:gd name="T52" fmla="*/ 350 w 492"/>
              <a:gd name="T53" fmla="*/ 69 h 837"/>
              <a:gd name="T54" fmla="*/ 350 w 492"/>
              <a:gd name="T55" fmla="*/ 0 h 837"/>
              <a:gd name="T56" fmla="*/ 106 w 492"/>
              <a:gd name="T57" fmla="*/ 313 h 837"/>
              <a:gd name="T58" fmla="*/ 106 w 492"/>
              <a:gd name="T59" fmla="*/ 383 h 837"/>
              <a:gd name="T60" fmla="*/ 141 w 492"/>
              <a:gd name="T61" fmla="*/ 383 h 837"/>
              <a:gd name="T62" fmla="*/ 175 w 492"/>
              <a:gd name="T63" fmla="*/ 313 h 837"/>
              <a:gd name="T64" fmla="*/ 141 w 492"/>
              <a:gd name="T65" fmla="*/ 278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2" h="837">
                <a:moveTo>
                  <a:pt x="350" y="0"/>
                </a:moveTo>
                <a:lnTo>
                  <a:pt x="317" y="0"/>
                </a:lnTo>
                <a:lnTo>
                  <a:pt x="281" y="0"/>
                </a:lnTo>
                <a:lnTo>
                  <a:pt x="281" y="33"/>
                </a:lnTo>
                <a:lnTo>
                  <a:pt x="281" y="69"/>
                </a:lnTo>
                <a:lnTo>
                  <a:pt x="246" y="104"/>
                </a:lnTo>
                <a:lnTo>
                  <a:pt x="211" y="173"/>
                </a:lnTo>
                <a:lnTo>
                  <a:pt x="175" y="209"/>
                </a:lnTo>
                <a:lnTo>
                  <a:pt x="211" y="243"/>
                </a:lnTo>
                <a:lnTo>
                  <a:pt x="211" y="278"/>
                </a:lnTo>
                <a:lnTo>
                  <a:pt x="211" y="348"/>
                </a:lnTo>
                <a:lnTo>
                  <a:pt x="211" y="383"/>
                </a:lnTo>
                <a:lnTo>
                  <a:pt x="246" y="383"/>
                </a:lnTo>
                <a:lnTo>
                  <a:pt x="246" y="523"/>
                </a:lnTo>
                <a:lnTo>
                  <a:pt x="211" y="488"/>
                </a:lnTo>
                <a:lnTo>
                  <a:pt x="175" y="523"/>
                </a:lnTo>
                <a:lnTo>
                  <a:pt x="175" y="556"/>
                </a:lnTo>
                <a:lnTo>
                  <a:pt x="175" y="592"/>
                </a:lnTo>
                <a:lnTo>
                  <a:pt x="175" y="627"/>
                </a:lnTo>
                <a:lnTo>
                  <a:pt x="141" y="627"/>
                </a:lnTo>
                <a:lnTo>
                  <a:pt x="106" y="662"/>
                </a:lnTo>
                <a:lnTo>
                  <a:pt x="141" y="697"/>
                </a:lnTo>
                <a:lnTo>
                  <a:pt x="175" y="730"/>
                </a:lnTo>
                <a:lnTo>
                  <a:pt x="175" y="766"/>
                </a:lnTo>
                <a:lnTo>
                  <a:pt x="141" y="766"/>
                </a:lnTo>
                <a:lnTo>
                  <a:pt x="35" y="766"/>
                </a:lnTo>
                <a:lnTo>
                  <a:pt x="0" y="801"/>
                </a:lnTo>
                <a:lnTo>
                  <a:pt x="35" y="836"/>
                </a:lnTo>
                <a:lnTo>
                  <a:pt x="106" y="836"/>
                </a:lnTo>
                <a:lnTo>
                  <a:pt x="141" y="836"/>
                </a:lnTo>
                <a:lnTo>
                  <a:pt x="211" y="801"/>
                </a:lnTo>
                <a:lnTo>
                  <a:pt x="317" y="801"/>
                </a:lnTo>
                <a:lnTo>
                  <a:pt x="457" y="801"/>
                </a:lnTo>
                <a:lnTo>
                  <a:pt x="457" y="766"/>
                </a:lnTo>
                <a:lnTo>
                  <a:pt x="457" y="730"/>
                </a:lnTo>
                <a:lnTo>
                  <a:pt x="491" y="730"/>
                </a:lnTo>
                <a:lnTo>
                  <a:pt x="491" y="697"/>
                </a:lnTo>
                <a:lnTo>
                  <a:pt x="491" y="662"/>
                </a:lnTo>
                <a:lnTo>
                  <a:pt x="457" y="627"/>
                </a:lnTo>
                <a:lnTo>
                  <a:pt x="421" y="627"/>
                </a:lnTo>
                <a:lnTo>
                  <a:pt x="421" y="556"/>
                </a:lnTo>
                <a:lnTo>
                  <a:pt x="421" y="523"/>
                </a:lnTo>
                <a:lnTo>
                  <a:pt x="421" y="488"/>
                </a:lnTo>
                <a:lnTo>
                  <a:pt x="421" y="452"/>
                </a:lnTo>
                <a:lnTo>
                  <a:pt x="386" y="383"/>
                </a:lnTo>
                <a:lnTo>
                  <a:pt x="386" y="348"/>
                </a:lnTo>
                <a:lnTo>
                  <a:pt x="350" y="278"/>
                </a:lnTo>
                <a:lnTo>
                  <a:pt x="317" y="243"/>
                </a:lnTo>
                <a:lnTo>
                  <a:pt x="317" y="209"/>
                </a:lnTo>
                <a:lnTo>
                  <a:pt x="350" y="173"/>
                </a:lnTo>
                <a:lnTo>
                  <a:pt x="386" y="139"/>
                </a:lnTo>
                <a:lnTo>
                  <a:pt x="350" y="139"/>
                </a:lnTo>
                <a:lnTo>
                  <a:pt x="317" y="104"/>
                </a:lnTo>
                <a:lnTo>
                  <a:pt x="350" y="69"/>
                </a:lnTo>
                <a:lnTo>
                  <a:pt x="350" y="33"/>
                </a:lnTo>
                <a:lnTo>
                  <a:pt x="350" y="0"/>
                </a:lnTo>
                <a:close/>
                <a:moveTo>
                  <a:pt x="106" y="278"/>
                </a:moveTo>
                <a:lnTo>
                  <a:pt x="106" y="313"/>
                </a:lnTo>
                <a:lnTo>
                  <a:pt x="106" y="348"/>
                </a:lnTo>
                <a:lnTo>
                  <a:pt x="106" y="383"/>
                </a:lnTo>
                <a:lnTo>
                  <a:pt x="141" y="417"/>
                </a:lnTo>
                <a:lnTo>
                  <a:pt x="141" y="383"/>
                </a:lnTo>
                <a:lnTo>
                  <a:pt x="175" y="348"/>
                </a:lnTo>
                <a:lnTo>
                  <a:pt x="175" y="313"/>
                </a:lnTo>
                <a:lnTo>
                  <a:pt x="175" y="278"/>
                </a:lnTo>
                <a:lnTo>
                  <a:pt x="141" y="278"/>
                </a:lnTo>
                <a:lnTo>
                  <a:pt x="106" y="278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73" name="Freeform 101"/>
          <p:cNvSpPr>
            <a:spLocks noChangeArrowheads="1"/>
          </p:cNvSpPr>
          <p:nvPr/>
        </p:nvSpPr>
        <p:spPr bwMode="auto">
          <a:xfrm>
            <a:off x="4108450" y="3186113"/>
            <a:ext cx="177800" cy="301625"/>
          </a:xfrm>
          <a:custGeom>
            <a:avLst/>
            <a:gdLst>
              <a:gd name="T0" fmla="*/ 350 w 492"/>
              <a:gd name="T1" fmla="*/ 0 h 837"/>
              <a:gd name="T2" fmla="*/ 317 w 492"/>
              <a:gd name="T3" fmla="*/ 0 h 837"/>
              <a:gd name="T4" fmla="*/ 281 w 492"/>
              <a:gd name="T5" fmla="*/ 0 h 837"/>
              <a:gd name="T6" fmla="*/ 281 w 492"/>
              <a:gd name="T7" fmla="*/ 33 h 837"/>
              <a:gd name="T8" fmla="*/ 281 w 492"/>
              <a:gd name="T9" fmla="*/ 69 h 837"/>
              <a:gd name="T10" fmla="*/ 246 w 492"/>
              <a:gd name="T11" fmla="*/ 104 h 837"/>
              <a:gd name="T12" fmla="*/ 211 w 492"/>
              <a:gd name="T13" fmla="*/ 173 h 837"/>
              <a:gd name="T14" fmla="*/ 175 w 492"/>
              <a:gd name="T15" fmla="*/ 209 h 837"/>
              <a:gd name="T16" fmla="*/ 211 w 492"/>
              <a:gd name="T17" fmla="*/ 243 h 837"/>
              <a:gd name="T18" fmla="*/ 211 w 492"/>
              <a:gd name="T19" fmla="*/ 278 h 837"/>
              <a:gd name="T20" fmla="*/ 211 w 492"/>
              <a:gd name="T21" fmla="*/ 348 h 837"/>
              <a:gd name="T22" fmla="*/ 211 w 492"/>
              <a:gd name="T23" fmla="*/ 383 h 837"/>
              <a:gd name="T24" fmla="*/ 246 w 492"/>
              <a:gd name="T25" fmla="*/ 383 h 837"/>
              <a:gd name="T26" fmla="*/ 246 w 492"/>
              <a:gd name="T27" fmla="*/ 523 h 837"/>
              <a:gd name="T28" fmla="*/ 211 w 492"/>
              <a:gd name="T29" fmla="*/ 488 h 837"/>
              <a:gd name="T30" fmla="*/ 175 w 492"/>
              <a:gd name="T31" fmla="*/ 523 h 837"/>
              <a:gd name="T32" fmla="*/ 175 w 492"/>
              <a:gd name="T33" fmla="*/ 556 h 837"/>
              <a:gd name="T34" fmla="*/ 175 w 492"/>
              <a:gd name="T35" fmla="*/ 592 h 837"/>
              <a:gd name="T36" fmla="*/ 175 w 492"/>
              <a:gd name="T37" fmla="*/ 627 h 837"/>
              <a:gd name="T38" fmla="*/ 141 w 492"/>
              <a:gd name="T39" fmla="*/ 627 h 837"/>
              <a:gd name="T40" fmla="*/ 106 w 492"/>
              <a:gd name="T41" fmla="*/ 662 h 837"/>
              <a:gd name="T42" fmla="*/ 141 w 492"/>
              <a:gd name="T43" fmla="*/ 697 h 837"/>
              <a:gd name="T44" fmla="*/ 175 w 492"/>
              <a:gd name="T45" fmla="*/ 730 h 837"/>
              <a:gd name="T46" fmla="*/ 175 w 492"/>
              <a:gd name="T47" fmla="*/ 766 h 837"/>
              <a:gd name="T48" fmla="*/ 141 w 492"/>
              <a:gd name="T49" fmla="*/ 766 h 837"/>
              <a:gd name="T50" fmla="*/ 35 w 492"/>
              <a:gd name="T51" fmla="*/ 766 h 837"/>
              <a:gd name="T52" fmla="*/ 0 w 492"/>
              <a:gd name="T53" fmla="*/ 801 h 837"/>
              <a:gd name="T54" fmla="*/ 35 w 492"/>
              <a:gd name="T55" fmla="*/ 836 h 837"/>
              <a:gd name="T56" fmla="*/ 106 w 492"/>
              <a:gd name="T57" fmla="*/ 836 h 837"/>
              <a:gd name="T58" fmla="*/ 141 w 492"/>
              <a:gd name="T59" fmla="*/ 836 h 837"/>
              <a:gd name="T60" fmla="*/ 211 w 492"/>
              <a:gd name="T61" fmla="*/ 801 h 837"/>
              <a:gd name="T62" fmla="*/ 317 w 492"/>
              <a:gd name="T63" fmla="*/ 801 h 837"/>
              <a:gd name="T64" fmla="*/ 457 w 492"/>
              <a:gd name="T65" fmla="*/ 801 h 837"/>
              <a:gd name="T66" fmla="*/ 457 w 492"/>
              <a:gd name="T67" fmla="*/ 766 h 837"/>
              <a:gd name="T68" fmla="*/ 457 w 492"/>
              <a:gd name="T69" fmla="*/ 730 h 837"/>
              <a:gd name="T70" fmla="*/ 491 w 492"/>
              <a:gd name="T71" fmla="*/ 730 h 837"/>
              <a:gd name="T72" fmla="*/ 491 w 492"/>
              <a:gd name="T73" fmla="*/ 697 h 837"/>
              <a:gd name="T74" fmla="*/ 491 w 492"/>
              <a:gd name="T75" fmla="*/ 662 h 837"/>
              <a:gd name="T76" fmla="*/ 457 w 492"/>
              <a:gd name="T77" fmla="*/ 627 h 837"/>
              <a:gd name="T78" fmla="*/ 421 w 492"/>
              <a:gd name="T79" fmla="*/ 627 h 837"/>
              <a:gd name="T80" fmla="*/ 421 w 492"/>
              <a:gd name="T81" fmla="*/ 556 h 837"/>
              <a:gd name="T82" fmla="*/ 421 w 492"/>
              <a:gd name="T83" fmla="*/ 523 h 837"/>
              <a:gd name="T84" fmla="*/ 421 w 492"/>
              <a:gd name="T85" fmla="*/ 488 h 837"/>
              <a:gd name="T86" fmla="*/ 421 w 492"/>
              <a:gd name="T87" fmla="*/ 452 h 837"/>
              <a:gd name="T88" fmla="*/ 386 w 492"/>
              <a:gd name="T89" fmla="*/ 383 h 837"/>
              <a:gd name="T90" fmla="*/ 386 w 492"/>
              <a:gd name="T91" fmla="*/ 348 h 837"/>
              <a:gd name="T92" fmla="*/ 350 w 492"/>
              <a:gd name="T93" fmla="*/ 278 h 837"/>
              <a:gd name="T94" fmla="*/ 317 w 492"/>
              <a:gd name="T95" fmla="*/ 243 h 837"/>
              <a:gd name="T96" fmla="*/ 317 w 492"/>
              <a:gd name="T97" fmla="*/ 209 h 837"/>
              <a:gd name="T98" fmla="*/ 350 w 492"/>
              <a:gd name="T99" fmla="*/ 173 h 837"/>
              <a:gd name="T100" fmla="*/ 386 w 492"/>
              <a:gd name="T101" fmla="*/ 139 h 837"/>
              <a:gd name="T102" fmla="*/ 350 w 492"/>
              <a:gd name="T103" fmla="*/ 139 h 837"/>
              <a:gd name="T104" fmla="*/ 317 w 492"/>
              <a:gd name="T105" fmla="*/ 104 h 837"/>
              <a:gd name="T106" fmla="*/ 350 w 492"/>
              <a:gd name="T107" fmla="*/ 69 h 837"/>
              <a:gd name="T108" fmla="*/ 350 w 492"/>
              <a:gd name="T109" fmla="*/ 33 h 837"/>
              <a:gd name="T110" fmla="*/ 350 w 492"/>
              <a:gd name="T111" fmla="*/ 0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92" h="837">
                <a:moveTo>
                  <a:pt x="350" y="0"/>
                </a:moveTo>
                <a:lnTo>
                  <a:pt x="317" y="0"/>
                </a:lnTo>
                <a:lnTo>
                  <a:pt x="281" y="0"/>
                </a:lnTo>
                <a:lnTo>
                  <a:pt x="281" y="33"/>
                </a:lnTo>
                <a:lnTo>
                  <a:pt x="281" y="69"/>
                </a:lnTo>
                <a:lnTo>
                  <a:pt x="246" y="104"/>
                </a:lnTo>
                <a:lnTo>
                  <a:pt x="211" y="173"/>
                </a:lnTo>
                <a:lnTo>
                  <a:pt x="175" y="209"/>
                </a:lnTo>
                <a:lnTo>
                  <a:pt x="211" y="243"/>
                </a:lnTo>
                <a:lnTo>
                  <a:pt x="211" y="278"/>
                </a:lnTo>
                <a:lnTo>
                  <a:pt x="211" y="348"/>
                </a:lnTo>
                <a:lnTo>
                  <a:pt x="211" y="383"/>
                </a:lnTo>
                <a:lnTo>
                  <a:pt x="246" y="383"/>
                </a:lnTo>
                <a:lnTo>
                  <a:pt x="246" y="523"/>
                </a:lnTo>
                <a:lnTo>
                  <a:pt x="211" y="488"/>
                </a:lnTo>
                <a:lnTo>
                  <a:pt x="175" y="523"/>
                </a:lnTo>
                <a:lnTo>
                  <a:pt x="175" y="556"/>
                </a:lnTo>
                <a:lnTo>
                  <a:pt x="175" y="592"/>
                </a:lnTo>
                <a:lnTo>
                  <a:pt x="175" y="627"/>
                </a:lnTo>
                <a:lnTo>
                  <a:pt x="141" y="627"/>
                </a:lnTo>
                <a:lnTo>
                  <a:pt x="106" y="662"/>
                </a:lnTo>
                <a:lnTo>
                  <a:pt x="141" y="697"/>
                </a:lnTo>
                <a:lnTo>
                  <a:pt x="175" y="730"/>
                </a:lnTo>
                <a:lnTo>
                  <a:pt x="175" y="766"/>
                </a:lnTo>
                <a:lnTo>
                  <a:pt x="141" y="766"/>
                </a:lnTo>
                <a:lnTo>
                  <a:pt x="35" y="766"/>
                </a:lnTo>
                <a:lnTo>
                  <a:pt x="0" y="801"/>
                </a:lnTo>
                <a:lnTo>
                  <a:pt x="35" y="836"/>
                </a:lnTo>
                <a:lnTo>
                  <a:pt x="106" y="836"/>
                </a:lnTo>
                <a:lnTo>
                  <a:pt x="141" y="836"/>
                </a:lnTo>
                <a:lnTo>
                  <a:pt x="211" y="801"/>
                </a:lnTo>
                <a:lnTo>
                  <a:pt x="317" y="801"/>
                </a:lnTo>
                <a:lnTo>
                  <a:pt x="457" y="801"/>
                </a:lnTo>
                <a:lnTo>
                  <a:pt x="457" y="766"/>
                </a:lnTo>
                <a:lnTo>
                  <a:pt x="457" y="730"/>
                </a:lnTo>
                <a:lnTo>
                  <a:pt x="491" y="730"/>
                </a:lnTo>
                <a:lnTo>
                  <a:pt x="491" y="697"/>
                </a:lnTo>
                <a:lnTo>
                  <a:pt x="491" y="662"/>
                </a:lnTo>
                <a:lnTo>
                  <a:pt x="457" y="627"/>
                </a:lnTo>
                <a:lnTo>
                  <a:pt x="421" y="627"/>
                </a:lnTo>
                <a:lnTo>
                  <a:pt x="421" y="556"/>
                </a:lnTo>
                <a:lnTo>
                  <a:pt x="421" y="523"/>
                </a:lnTo>
                <a:lnTo>
                  <a:pt x="421" y="488"/>
                </a:lnTo>
                <a:lnTo>
                  <a:pt x="421" y="452"/>
                </a:lnTo>
                <a:lnTo>
                  <a:pt x="386" y="383"/>
                </a:lnTo>
                <a:lnTo>
                  <a:pt x="386" y="348"/>
                </a:lnTo>
                <a:lnTo>
                  <a:pt x="350" y="278"/>
                </a:lnTo>
                <a:lnTo>
                  <a:pt x="317" y="243"/>
                </a:lnTo>
                <a:lnTo>
                  <a:pt x="317" y="209"/>
                </a:lnTo>
                <a:lnTo>
                  <a:pt x="350" y="173"/>
                </a:lnTo>
                <a:lnTo>
                  <a:pt x="386" y="139"/>
                </a:lnTo>
                <a:lnTo>
                  <a:pt x="350" y="139"/>
                </a:lnTo>
                <a:lnTo>
                  <a:pt x="317" y="104"/>
                </a:lnTo>
                <a:lnTo>
                  <a:pt x="350" y="69"/>
                </a:lnTo>
                <a:lnTo>
                  <a:pt x="350" y="33"/>
                </a:lnTo>
                <a:lnTo>
                  <a:pt x="350" y="0"/>
                </a:lnTo>
              </a:path>
            </a:pathLst>
          </a:custGeom>
          <a:pattFill prst="ltVert">
            <a:fgClr>
              <a:schemeClr val="tx2"/>
            </a:fgClr>
            <a:bgClr>
              <a:srgbClr val="FFC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174" name="Freeform 102"/>
          <p:cNvSpPr>
            <a:spLocks noChangeArrowheads="1"/>
          </p:cNvSpPr>
          <p:nvPr/>
        </p:nvSpPr>
        <p:spPr bwMode="auto">
          <a:xfrm>
            <a:off x="4148138" y="3286125"/>
            <a:ext cx="25400" cy="50800"/>
          </a:xfrm>
          <a:custGeom>
            <a:avLst/>
            <a:gdLst>
              <a:gd name="T0" fmla="*/ 0 w 70"/>
              <a:gd name="T1" fmla="*/ 0 h 141"/>
              <a:gd name="T2" fmla="*/ 0 w 70"/>
              <a:gd name="T3" fmla="*/ 35 h 141"/>
              <a:gd name="T4" fmla="*/ 0 w 70"/>
              <a:gd name="T5" fmla="*/ 71 h 141"/>
              <a:gd name="T6" fmla="*/ 0 w 70"/>
              <a:gd name="T7" fmla="*/ 104 h 141"/>
              <a:gd name="T8" fmla="*/ 34 w 70"/>
              <a:gd name="T9" fmla="*/ 140 h 141"/>
              <a:gd name="T10" fmla="*/ 34 w 70"/>
              <a:gd name="T11" fmla="*/ 104 h 141"/>
              <a:gd name="T12" fmla="*/ 69 w 70"/>
              <a:gd name="T13" fmla="*/ 71 h 141"/>
              <a:gd name="T14" fmla="*/ 69 w 70"/>
              <a:gd name="T15" fmla="*/ 35 h 141"/>
              <a:gd name="T16" fmla="*/ 69 w 70"/>
              <a:gd name="T17" fmla="*/ 0 h 141"/>
              <a:gd name="T18" fmla="*/ 34 w 70"/>
              <a:gd name="T19" fmla="*/ 0 h 141"/>
              <a:gd name="T20" fmla="*/ 0 w 70"/>
              <a:gd name="T21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" h="141">
                <a:moveTo>
                  <a:pt x="0" y="0"/>
                </a:moveTo>
                <a:lnTo>
                  <a:pt x="0" y="35"/>
                </a:lnTo>
                <a:lnTo>
                  <a:pt x="0" y="71"/>
                </a:lnTo>
                <a:lnTo>
                  <a:pt x="0" y="104"/>
                </a:lnTo>
                <a:lnTo>
                  <a:pt x="34" y="140"/>
                </a:lnTo>
                <a:lnTo>
                  <a:pt x="34" y="104"/>
                </a:lnTo>
                <a:lnTo>
                  <a:pt x="69" y="71"/>
                </a:lnTo>
                <a:lnTo>
                  <a:pt x="69" y="35"/>
                </a:lnTo>
                <a:lnTo>
                  <a:pt x="69" y="0"/>
                </a:lnTo>
                <a:lnTo>
                  <a:pt x="34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5" name="Freeform 103"/>
          <p:cNvSpPr>
            <a:spLocks noChangeArrowheads="1"/>
          </p:cNvSpPr>
          <p:nvPr/>
        </p:nvSpPr>
        <p:spPr bwMode="auto">
          <a:xfrm>
            <a:off x="4386263" y="2408238"/>
            <a:ext cx="417512" cy="841375"/>
          </a:xfrm>
          <a:custGeom>
            <a:avLst/>
            <a:gdLst>
              <a:gd name="T0" fmla="*/ 1123 w 1158"/>
              <a:gd name="T1" fmla="*/ 1116 h 2336"/>
              <a:gd name="T2" fmla="*/ 1157 w 1158"/>
              <a:gd name="T3" fmla="*/ 1046 h 2336"/>
              <a:gd name="T4" fmla="*/ 1052 w 1158"/>
              <a:gd name="T5" fmla="*/ 1011 h 2336"/>
              <a:gd name="T6" fmla="*/ 947 w 1158"/>
              <a:gd name="T7" fmla="*/ 1046 h 2336"/>
              <a:gd name="T8" fmla="*/ 842 w 1158"/>
              <a:gd name="T9" fmla="*/ 1046 h 2336"/>
              <a:gd name="T10" fmla="*/ 736 w 1158"/>
              <a:gd name="T11" fmla="*/ 1151 h 2336"/>
              <a:gd name="T12" fmla="*/ 631 w 1158"/>
              <a:gd name="T13" fmla="*/ 1291 h 2336"/>
              <a:gd name="T14" fmla="*/ 456 w 1158"/>
              <a:gd name="T15" fmla="*/ 1465 h 2336"/>
              <a:gd name="T16" fmla="*/ 386 w 1158"/>
              <a:gd name="T17" fmla="*/ 1569 h 2336"/>
              <a:gd name="T18" fmla="*/ 316 w 1158"/>
              <a:gd name="T19" fmla="*/ 1604 h 2336"/>
              <a:gd name="T20" fmla="*/ 246 w 1158"/>
              <a:gd name="T21" fmla="*/ 1708 h 2336"/>
              <a:gd name="T22" fmla="*/ 140 w 1158"/>
              <a:gd name="T23" fmla="*/ 1743 h 2336"/>
              <a:gd name="T24" fmla="*/ 70 w 1158"/>
              <a:gd name="T25" fmla="*/ 1882 h 2336"/>
              <a:gd name="T26" fmla="*/ 35 w 1158"/>
              <a:gd name="T27" fmla="*/ 1953 h 2336"/>
              <a:gd name="T28" fmla="*/ 35 w 1158"/>
              <a:gd name="T29" fmla="*/ 2092 h 2336"/>
              <a:gd name="T30" fmla="*/ 35 w 1158"/>
              <a:gd name="T31" fmla="*/ 2162 h 2336"/>
              <a:gd name="T32" fmla="*/ 0 w 1158"/>
              <a:gd name="T33" fmla="*/ 2266 h 2336"/>
              <a:gd name="T34" fmla="*/ 70 w 1158"/>
              <a:gd name="T35" fmla="*/ 2301 h 2336"/>
              <a:gd name="T36" fmla="*/ 246 w 1158"/>
              <a:gd name="T37" fmla="*/ 2301 h 2336"/>
              <a:gd name="T38" fmla="*/ 350 w 1158"/>
              <a:gd name="T39" fmla="*/ 2231 h 2336"/>
              <a:gd name="T40" fmla="*/ 386 w 1158"/>
              <a:gd name="T41" fmla="*/ 2092 h 2336"/>
              <a:gd name="T42" fmla="*/ 421 w 1158"/>
              <a:gd name="T43" fmla="*/ 1917 h 2336"/>
              <a:gd name="T44" fmla="*/ 421 w 1158"/>
              <a:gd name="T45" fmla="*/ 1778 h 2336"/>
              <a:gd name="T46" fmla="*/ 490 w 1158"/>
              <a:gd name="T47" fmla="*/ 1674 h 2336"/>
              <a:gd name="T48" fmla="*/ 562 w 1158"/>
              <a:gd name="T49" fmla="*/ 1604 h 2336"/>
              <a:gd name="T50" fmla="*/ 631 w 1158"/>
              <a:gd name="T51" fmla="*/ 1498 h 2336"/>
              <a:gd name="T52" fmla="*/ 667 w 1158"/>
              <a:gd name="T53" fmla="*/ 1395 h 2336"/>
              <a:gd name="T54" fmla="*/ 773 w 1158"/>
              <a:gd name="T55" fmla="*/ 1291 h 2336"/>
              <a:gd name="T56" fmla="*/ 877 w 1158"/>
              <a:gd name="T57" fmla="*/ 1256 h 2336"/>
              <a:gd name="T58" fmla="*/ 947 w 1158"/>
              <a:gd name="T59" fmla="*/ 1151 h 2336"/>
              <a:gd name="T60" fmla="*/ 913 w 1158"/>
              <a:gd name="T61" fmla="*/ 488 h 2336"/>
              <a:gd name="T62" fmla="*/ 983 w 1158"/>
              <a:gd name="T63" fmla="*/ 523 h 2336"/>
              <a:gd name="T64" fmla="*/ 842 w 1158"/>
              <a:gd name="T65" fmla="*/ 349 h 2336"/>
              <a:gd name="T66" fmla="*/ 773 w 1158"/>
              <a:gd name="T67" fmla="*/ 488 h 2336"/>
              <a:gd name="T68" fmla="*/ 877 w 1158"/>
              <a:gd name="T69" fmla="*/ 418 h 2336"/>
              <a:gd name="T70" fmla="*/ 631 w 1158"/>
              <a:gd name="T71" fmla="*/ 175 h 2336"/>
              <a:gd name="T72" fmla="*/ 490 w 1158"/>
              <a:gd name="T73" fmla="*/ 175 h 2336"/>
              <a:gd name="T74" fmla="*/ 562 w 1158"/>
              <a:gd name="T75" fmla="*/ 349 h 2336"/>
              <a:gd name="T76" fmla="*/ 526 w 1158"/>
              <a:gd name="T77" fmla="*/ 488 h 2336"/>
              <a:gd name="T78" fmla="*/ 562 w 1158"/>
              <a:gd name="T79" fmla="*/ 558 h 2336"/>
              <a:gd name="T80" fmla="*/ 631 w 1158"/>
              <a:gd name="T81" fmla="*/ 523 h 2336"/>
              <a:gd name="T82" fmla="*/ 736 w 1158"/>
              <a:gd name="T83" fmla="*/ 314 h 2336"/>
              <a:gd name="T84" fmla="*/ 631 w 1158"/>
              <a:gd name="T85" fmla="*/ 175 h 2336"/>
              <a:gd name="T86" fmla="*/ 702 w 1158"/>
              <a:gd name="T87" fmla="*/ 104 h 2336"/>
              <a:gd name="T88" fmla="*/ 773 w 1158"/>
              <a:gd name="T89" fmla="*/ 175 h 2336"/>
              <a:gd name="T90" fmla="*/ 877 w 1158"/>
              <a:gd name="T91" fmla="*/ 104 h 2336"/>
              <a:gd name="T92" fmla="*/ 842 w 1158"/>
              <a:gd name="T93" fmla="*/ 0 h 2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58" h="2336">
                <a:moveTo>
                  <a:pt x="1052" y="1185"/>
                </a:moveTo>
                <a:lnTo>
                  <a:pt x="1087" y="1151"/>
                </a:lnTo>
                <a:lnTo>
                  <a:pt x="1123" y="1116"/>
                </a:lnTo>
                <a:lnTo>
                  <a:pt x="1123" y="1081"/>
                </a:lnTo>
                <a:lnTo>
                  <a:pt x="1157" y="1081"/>
                </a:lnTo>
                <a:lnTo>
                  <a:pt x="1157" y="1046"/>
                </a:lnTo>
                <a:lnTo>
                  <a:pt x="1123" y="1046"/>
                </a:lnTo>
                <a:lnTo>
                  <a:pt x="1087" y="1046"/>
                </a:lnTo>
                <a:lnTo>
                  <a:pt x="1052" y="1011"/>
                </a:lnTo>
                <a:lnTo>
                  <a:pt x="1017" y="1046"/>
                </a:lnTo>
                <a:lnTo>
                  <a:pt x="983" y="1046"/>
                </a:lnTo>
                <a:lnTo>
                  <a:pt x="947" y="1046"/>
                </a:lnTo>
                <a:lnTo>
                  <a:pt x="913" y="1011"/>
                </a:lnTo>
                <a:lnTo>
                  <a:pt x="877" y="1046"/>
                </a:lnTo>
                <a:lnTo>
                  <a:pt x="842" y="1046"/>
                </a:lnTo>
                <a:lnTo>
                  <a:pt x="806" y="1116"/>
                </a:lnTo>
                <a:lnTo>
                  <a:pt x="773" y="1151"/>
                </a:lnTo>
                <a:lnTo>
                  <a:pt x="736" y="1151"/>
                </a:lnTo>
                <a:lnTo>
                  <a:pt x="736" y="1185"/>
                </a:lnTo>
                <a:lnTo>
                  <a:pt x="702" y="1220"/>
                </a:lnTo>
                <a:lnTo>
                  <a:pt x="631" y="1291"/>
                </a:lnTo>
                <a:lnTo>
                  <a:pt x="597" y="1324"/>
                </a:lnTo>
                <a:lnTo>
                  <a:pt x="490" y="1429"/>
                </a:lnTo>
                <a:lnTo>
                  <a:pt x="456" y="1465"/>
                </a:lnTo>
                <a:lnTo>
                  <a:pt x="421" y="1498"/>
                </a:lnTo>
                <a:lnTo>
                  <a:pt x="386" y="1535"/>
                </a:lnTo>
                <a:lnTo>
                  <a:pt x="386" y="1569"/>
                </a:lnTo>
                <a:lnTo>
                  <a:pt x="386" y="1604"/>
                </a:lnTo>
                <a:lnTo>
                  <a:pt x="350" y="1604"/>
                </a:lnTo>
                <a:lnTo>
                  <a:pt x="316" y="1604"/>
                </a:lnTo>
                <a:lnTo>
                  <a:pt x="280" y="1639"/>
                </a:lnTo>
                <a:lnTo>
                  <a:pt x="246" y="1674"/>
                </a:lnTo>
                <a:lnTo>
                  <a:pt x="246" y="1708"/>
                </a:lnTo>
                <a:lnTo>
                  <a:pt x="211" y="1743"/>
                </a:lnTo>
                <a:lnTo>
                  <a:pt x="175" y="1743"/>
                </a:lnTo>
                <a:lnTo>
                  <a:pt x="140" y="1743"/>
                </a:lnTo>
                <a:lnTo>
                  <a:pt x="105" y="1778"/>
                </a:lnTo>
                <a:lnTo>
                  <a:pt x="70" y="1813"/>
                </a:lnTo>
                <a:lnTo>
                  <a:pt x="70" y="1882"/>
                </a:lnTo>
                <a:lnTo>
                  <a:pt x="70" y="1917"/>
                </a:lnTo>
                <a:lnTo>
                  <a:pt x="35" y="1917"/>
                </a:lnTo>
                <a:lnTo>
                  <a:pt x="35" y="1953"/>
                </a:lnTo>
                <a:lnTo>
                  <a:pt x="35" y="1988"/>
                </a:lnTo>
                <a:lnTo>
                  <a:pt x="35" y="2056"/>
                </a:lnTo>
                <a:lnTo>
                  <a:pt x="35" y="2092"/>
                </a:lnTo>
                <a:lnTo>
                  <a:pt x="70" y="2092"/>
                </a:lnTo>
                <a:lnTo>
                  <a:pt x="35" y="2126"/>
                </a:lnTo>
                <a:lnTo>
                  <a:pt x="35" y="2162"/>
                </a:lnTo>
                <a:lnTo>
                  <a:pt x="35" y="2195"/>
                </a:lnTo>
                <a:lnTo>
                  <a:pt x="35" y="2231"/>
                </a:lnTo>
                <a:lnTo>
                  <a:pt x="0" y="2266"/>
                </a:lnTo>
                <a:lnTo>
                  <a:pt x="35" y="2266"/>
                </a:lnTo>
                <a:lnTo>
                  <a:pt x="35" y="2301"/>
                </a:lnTo>
                <a:lnTo>
                  <a:pt x="70" y="2301"/>
                </a:lnTo>
                <a:lnTo>
                  <a:pt x="140" y="2335"/>
                </a:lnTo>
                <a:lnTo>
                  <a:pt x="175" y="2301"/>
                </a:lnTo>
                <a:lnTo>
                  <a:pt x="246" y="2301"/>
                </a:lnTo>
                <a:lnTo>
                  <a:pt x="280" y="2266"/>
                </a:lnTo>
                <a:lnTo>
                  <a:pt x="316" y="2266"/>
                </a:lnTo>
                <a:lnTo>
                  <a:pt x="350" y="2231"/>
                </a:lnTo>
                <a:lnTo>
                  <a:pt x="386" y="2195"/>
                </a:lnTo>
                <a:lnTo>
                  <a:pt x="386" y="2126"/>
                </a:lnTo>
                <a:lnTo>
                  <a:pt x="386" y="2092"/>
                </a:lnTo>
                <a:lnTo>
                  <a:pt x="421" y="2021"/>
                </a:lnTo>
                <a:lnTo>
                  <a:pt x="421" y="1953"/>
                </a:lnTo>
                <a:lnTo>
                  <a:pt x="421" y="1917"/>
                </a:lnTo>
                <a:lnTo>
                  <a:pt x="421" y="1882"/>
                </a:lnTo>
                <a:lnTo>
                  <a:pt x="421" y="1813"/>
                </a:lnTo>
                <a:lnTo>
                  <a:pt x="421" y="1778"/>
                </a:lnTo>
                <a:lnTo>
                  <a:pt x="421" y="1743"/>
                </a:lnTo>
                <a:lnTo>
                  <a:pt x="456" y="1708"/>
                </a:lnTo>
                <a:lnTo>
                  <a:pt x="490" y="1674"/>
                </a:lnTo>
                <a:lnTo>
                  <a:pt x="526" y="1639"/>
                </a:lnTo>
                <a:lnTo>
                  <a:pt x="526" y="1604"/>
                </a:lnTo>
                <a:lnTo>
                  <a:pt x="562" y="1604"/>
                </a:lnTo>
                <a:lnTo>
                  <a:pt x="562" y="1569"/>
                </a:lnTo>
                <a:lnTo>
                  <a:pt x="597" y="1498"/>
                </a:lnTo>
                <a:lnTo>
                  <a:pt x="631" y="1498"/>
                </a:lnTo>
                <a:lnTo>
                  <a:pt x="631" y="1465"/>
                </a:lnTo>
                <a:lnTo>
                  <a:pt x="667" y="1429"/>
                </a:lnTo>
                <a:lnTo>
                  <a:pt x="667" y="1395"/>
                </a:lnTo>
                <a:lnTo>
                  <a:pt x="702" y="1360"/>
                </a:lnTo>
                <a:lnTo>
                  <a:pt x="736" y="1324"/>
                </a:lnTo>
                <a:lnTo>
                  <a:pt x="773" y="1291"/>
                </a:lnTo>
                <a:lnTo>
                  <a:pt x="806" y="1291"/>
                </a:lnTo>
                <a:lnTo>
                  <a:pt x="842" y="1256"/>
                </a:lnTo>
                <a:lnTo>
                  <a:pt x="877" y="1256"/>
                </a:lnTo>
                <a:lnTo>
                  <a:pt x="913" y="1256"/>
                </a:lnTo>
                <a:lnTo>
                  <a:pt x="947" y="1220"/>
                </a:lnTo>
                <a:lnTo>
                  <a:pt x="947" y="1151"/>
                </a:lnTo>
                <a:lnTo>
                  <a:pt x="1052" y="1185"/>
                </a:lnTo>
                <a:close/>
                <a:moveTo>
                  <a:pt x="947" y="488"/>
                </a:moveTo>
                <a:lnTo>
                  <a:pt x="913" y="488"/>
                </a:lnTo>
                <a:lnTo>
                  <a:pt x="913" y="523"/>
                </a:lnTo>
                <a:lnTo>
                  <a:pt x="947" y="558"/>
                </a:lnTo>
                <a:lnTo>
                  <a:pt x="983" y="523"/>
                </a:lnTo>
                <a:lnTo>
                  <a:pt x="947" y="488"/>
                </a:lnTo>
                <a:close/>
                <a:moveTo>
                  <a:pt x="877" y="349"/>
                </a:moveTo>
                <a:lnTo>
                  <a:pt x="842" y="349"/>
                </a:lnTo>
                <a:lnTo>
                  <a:pt x="806" y="349"/>
                </a:lnTo>
                <a:lnTo>
                  <a:pt x="773" y="384"/>
                </a:lnTo>
                <a:lnTo>
                  <a:pt x="773" y="488"/>
                </a:lnTo>
                <a:lnTo>
                  <a:pt x="806" y="454"/>
                </a:lnTo>
                <a:lnTo>
                  <a:pt x="842" y="454"/>
                </a:lnTo>
                <a:lnTo>
                  <a:pt x="877" y="418"/>
                </a:lnTo>
                <a:lnTo>
                  <a:pt x="877" y="384"/>
                </a:lnTo>
                <a:lnTo>
                  <a:pt x="877" y="349"/>
                </a:lnTo>
                <a:close/>
                <a:moveTo>
                  <a:pt x="631" y="175"/>
                </a:moveTo>
                <a:lnTo>
                  <a:pt x="562" y="210"/>
                </a:lnTo>
                <a:lnTo>
                  <a:pt x="526" y="175"/>
                </a:lnTo>
                <a:lnTo>
                  <a:pt x="490" y="175"/>
                </a:lnTo>
                <a:lnTo>
                  <a:pt x="490" y="314"/>
                </a:lnTo>
                <a:lnTo>
                  <a:pt x="526" y="314"/>
                </a:lnTo>
                <a:lnTo>
                  <a:pt x="562" y="349"/>
                </a:lnTo>
                <a:lnTo>
                  <a:pt x="562" y="384"/>
                </a:lnTo>
                <a:lnTo>
                  <a:pt x="526" y="418"/>
                </a:lnTo>
                <a:lnTo>
                  <a:pt x="526" y="488"/>
                </a:lnTo>
                <a:lnTo>
                  <a:pt x="526" y="523"/>
                </a:lnTo>
                <a:lnTo>
                  <a:pt x="562" y="523"/>
                </a:lnTo>
                <a:lnTo>
                  <a:pt x="562" y="558"/>
                </a:lnTo>
                <a:lnTo>
                  <a:pt x="597" y="594"/>
                </a:lnTo>
                <a:lnTo>
                  <a:pt x="631" y="558"/>
                </a:lnTo>
                <a:lnTo>
                  <a:pt x="631" y="523"/>
                </a:lnTo>
                <a:lnTo>
                  <a:pt x="667" y="454"/>
                </a:lnTo>
                <a:lnTo>
                  <a:pt x="702" y="384"/>
                </a:lnTo>
                <a:lnTo>
                  <a:pt x="736" y="314"/>
                </a:lnTo>
                <a:lnTo>
                  <a:pt x="702" y="279"/>
                </a:lnTo>
                <a:lnTo>
                  <a:pt x="667" y="245"/>
                </a:lnTo>
                <a:lnTo>
                  <a:pt x="631" y="175"/>
                </a:lnTo>
                <a:close/>
                <a:moveTo>
                  <a:pt x="736" y="0"/>
                </a:moveTo>
                <a:lnTo>
                  <a:pt x="736" y="71"/>
                </a:lnTo>
                <a:lnTo>
                  <a:pt x="702" y="104"/>
                </a:lnTo>
                <a:lnTo>
                  <a:pt x="702" y="140"/>
                </a:lnTo>
                <a:lnTo>
                  <a:pt x="736" y="140"/>
                </a:lnTo>
                <a:lnTo>
                  <a:pt x="773" y="175"/>
                </a:lnTo>
                <a:lnTo>
                  <a:pt x="806" y="175"/>
                </a:lnTo>
                <a:lnTo>
                  <a:pt x="842" y="140"/>
                </a:lnTo>
                <a:lnTo>
                  <a:pt x="877" y="104"/>
                </a:lnTo>
                <a:lnTo>
                  <a:pt x="877" y="71"/>
                </a:lnTo>
                <a:lnTo>
                  <a:pt x="877" y="0"/>
                </a:lnTo>
                <a:lnTo>
                  <a:pt x="842" y="0"/>
                </a:lnTo>
                <a:lnTo>
                  <a:pt x="806" y="0"/>
                </a:lnTo>
                <a:lnTo>
                  <a:pt x="736" y="0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76" name="Freeform 104"/>
          <p:cNvSpPr>
            <a:spLocks noChangeArrowheads="1"/>
          </p:cNvSpPr>
          <p:nvPr/>
        </p:nvSpPr>
        <p:spPr bwMode="auto">
          <a:xfrm>
            <a:off x="4386263" y="2771775"/>
            <a:ext cx="417512" cy="476250"/>
          </a:xfrm>
          <a:custGeom>
            <a:avLst/>
            <a:gdLst>
              <a:gd name="T0" fmla="*/ 1087 w 1158"/>
              <a:gd name="T1" fmla="*/ 140 h 1325"/>
              <a:gd name="T2" fmla="*/ 1123 w 1158"/>
              <a:gd name="T3" fmla="*/ 70 h 1325"/>
              <a:gd name="T4" fmla="*/ 1157 w 1158"/>
              <a:gd name="T5" fmla="*/ 35 h 1325"/>
              <a:gd name="T6" fmla="*/ 1087 w 1158"/>
              <a:gd name="T7" fmla="*/ 35 h 1325"/>
              <a:gd name="T8" fmla="*/ 1017 w 1158"/>
              <a:gd name="T9" fmla="*/ 35 h 1325"/>
              <a:gd name="T10" fmla="*/ 947 w 1158"/>
              <a:gd name="T11" fmla="*/ 35 h 1325"/>
              <a:gd name="T12" fmla="*/ 877 w 1158"/>
              <a:gd name="T13" fmla="*/ 35 h 1325"/>
              <a:gd name="T14" fmla="*/ 806 w 1158"/>
              <a:gd name="T15" fmla="*/ 105 h 1325"/>
              <a:gd name="T16" fmla="*/ 736 w 1158"/>
              <a:gd name="T17" fmla="*/ 140 h 1325"/>
              <a:gd name="T18" fmla="*/ 702 w 1158"/>
              <a:gd name="T19" fmla="*/ 209 h 1325"/>
              <a:gd name="T20" fmla="*/ 597 w 1158"/>
              <a:gd name="T21" fmla="*/ 313 h 1325"/>
              <a:gd name="T22" fmla="*/ 456 w 1158"/>
              <a:gd name="T23" fmla="*/ 454 h 1325"/>
              <a:gd name="T24" fmla="*/ 386 w 1158"/>
              <a:gd name="T25" fmla="*/ 524 h 1325"/>
              <a:gd name="T26" fmla="*/ 386 w 1158"/>
              <a:gd name="T27" fmla="*/ 593 h 1325"/>
              <a:gd name="T28" fmla="*/ 316 w 1158"/>
              <a:gd name="T29" fmla="*/ 593 h 1325"/>
              <a:gd name="T30" fmla="*/ 246 w 1158"/>
              <a:gd name="T31" fmla="*/ 663 h 1325"/>
              <a:gd name="T32" fmla="*/ 211 w 1158"/>
              <a:gd name="T33" fmla="*/ 732 h 1325"/>
              <a:gd name="T34" fmla="*/ 140 w 1158"/>
              <a:gd name="T35" fmla="*/ 732 h 1325"/>
              <a:gd name="T36" fmla="*/ 70 w 1158"/>
              <a:gd name="T37" fmla="*/ 802 h 1325"/>
              <a:gd name="T38" fmla="*/ 70 w 1158"/>
              <a:gd name="T39" fmla="*/ 906 h 1325"/>
              <a:gd name="T40" fmla="*/ 35 w 1158"/>
              <a:gd name="T41" fmla="*/ 942 h 1325"/>
              <a:gd name="T42" fmla="*/ 35 w 1158"/>
              <a:gd name="T43" fmla="*/ 1045 h 1325"/>
              <a:gd name="T44" fmla="*/ 70 w 1158"/>
              <a:gd name="T45" fmla="*/ 1081 h 1325"/>
              <a:gd name="T46" fmla="*/ 35 w 1158"/>
              <a:gd name="T47" fmla="*/ 1151 h 1325"/>
              <a:gd name="T48" fmla="*/ 35 w 1158"/>
              <a:gd name="T49" fmla="*/ 1220 h 1325"/>
              <a:gd name="T50" fmla="*/ 35 w 1158"/>
              <a:gd name="T51" fmla="*/ 1255 h 1325"/>
              <a:gd name="T52" fmla="*/ 70 w 1158"/>
              <a:gd name="T53" fmla="*/ 1290 h 1325"/>
              <a:gd name="T54" fmla="*/ 175 w 1158"/>
              <a:gd name="T55" fmla="*/ 1290 h 1325"/>
              <a:gd name="T56" fmla="*/ 280 w 1158"/>
              <a:gd name="T57" fmla="*/ 1255 h 1325"/>
              <a:gd name="T58" fmla="*/ 350 w 1158"/>
              <a:gd name="T59" fmla="*/ 1220 h 1325"/>
              <a:gd name="T60" fmla="*/ 386 w 1158"/>
              <a:gd name="T61" fmla="*/ 1115 h 1325"/>
              <a:gd name="T62" fmla="*/ 421 w 1158"/>
              <a:gd name="T63" fmla="*/ 1010 h 1325"/>
              <a:gd name="T64" fmla="*/ 421 w 1158"/>
              <a:gd name="T65" fmla="*/ 906 h 1325"/>
              <a:gd name="T66" fmla="*/ 421 w 1158"/>
              <a:gd name="T67" fmla="*/ 802 h 1325"/>
              <a:gd name="T68" fmla="*/ 421 w 1158"/>
              <a:gd name="T69" fmla="*/ 732 h 1325"/>
              <a:gd name="T70" fmla="*/ 490 w 1158"/>
              <a:gd name="T71" fmla="*/ 663 h 1325"/>
              <a:gd name="T72" fmla="*/ 526 w 1158"/>
              <a:gd name="T73" fmla="*/ 593 h 1325"/>
              <a:gd name="T74" fmla="*/ 562 w 1158"/>
              <a:gd name="T75" fmla="*/ 558 h 1325"/>
              <a:gd name="T76" fmla="*/ 631 w 1158"/>
              <a:gd name="T77" fmla="*/ 487 h 1325"/>
              <a:gd name="T78" fmla="*/ 667 w 1158"/>
              <a:gd name="T79" fmla="*/ 418 h 1325"/>
              <a:gd name="T80" fmla="*/ 702 w 1158"/>
              <a:gd name="T81" fmla="*/ 348 h 1325"/>
              <a:gd name="T82" fmla="*/ 773 w 1158"/>
              <a:gd name="T83" fmla="*/ 280 h 1325"/>
              <a:gd name="T84" fmla="*/ 842 w 1158"/>
              <a:gd name="T85" fmla="*/ 245 h 1325"/>
              <a:gd name="T86" fmla="*/ 913 w 1158"/>
              <a:gd name="T87" fmla="*/ 245 h 1325"/>
              <a:gd name="T88" fmla="*/ 947 w 1158"/>
              <a:gd name="T89" fmla="*/ 14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58" h="1325">
                <a:moveTo>
                  <a:pt x="1052" y="174"/>
                </a:moveTo>
                <a:lnTo>
                  <a:pt x="1087" y="140"/>
                </a:lnTo>
                <a:lnTo>
                  <a:pt x="1123" y="105"/>
                </a:lnTo>
                <a:lnTo>
                  <a:pt x="1123" y="70"/>
                </a:lnTo>
                <a:lnTo>
                  <a:pt x="1157" y="70"/>
                </a:lnTo>
                <a:lnTo>
                  <a:pt x="1157" y="35"/>
                </a:lnTo>
                <a:lnTo>
                  <a:pt x="1123" y="35"/>
                </a:lnTo>
                <a:lnTo>
                  <a:pt x="1087" y="35"/>
                </a:lnTo>
                <a:lnTo>
                  <a:pt x="1052" y="0"/>
                </a:lnTo>
                <a:lnTo>
                  <a:pt x="1017" y="35"/>
                </a:lnTo>
                <a:lnTo>
                  <a:pt x="983" y="35"/>
                </a:lnTo>
                <a:lnTo>
                  <a:pt x="947" y="35"/>
                </a:lnTo>
                <a:lnTo>
                  <a:pt x="913" y="0"/>
                </a:lnTo>
                <a:lnTo>
                  <a:pt x="877" y="35"/>
                </a:lnTo>
                <a:lnTo>
                  <a:pt x="842" y="35"/>
                </a:lnTo>
                <a:lnTo>
                  <a:pt x="806" y="105"/>
                </a:lnTo>
                <a:lnTo>
                  <a:pt x="773" y="140"/>
                </a:lnTo>
                <a:lnTo>
                  <a:pt x="736" y="140"/>
                </a:lnTo>
                <a:lnTo>
                  <a:pt x="736" y="174"/>
                </a:lnTo>
                <a:lnTo>
                  <a:pt x="702" y="209"/>
                </a:lnTo>
                <a:lnTo>
                  <a:pt x="631" y="280"/>
                </a:lnTo>
                <a:lnTo>
                  <a:pt x="597" y="313"/>
                </a:lnTo>
                <a:lnTo>
                  <a:pt x="490" y="418"/>
                </a:lnTo>
                <a:lnTo>
                  <a:pt x="456" y="454"/>
                </a:lnTo>
                <a:lnTo>
                  <a:pt x="421" y="487"/>
                </a:lnTo>
                <a:lnTo>
                  <a:pt x="386" y="524"/>
                </a:lnTo>
                <a:lnTo>
                  <a:pt x="386" y="558"/>
                </a:lnTo>
                <a:lnTo>
                  <a:pt x="386" y="593"/>
                </a:lnTo>
                <a:lnTo>
                  <a:pt x="350" y="593"/>
                </a:lnTo>
                <a:lnTo>
                  <a:pt x="316" y="593"/>
                </a:lnTo>
                <a:lnTo>
                  <a:pt x="280" y="628"/>
                </a:lnTo>
                <a:lnTo>
                  <a:pt x="246" y="663"/>
                </a:lnTo>
                <a:lnTo>
                  <a:pt x="246" y="697"/>
                </a:lnTo>
                <a:lnTo>
                  <a:pt x="211" y="732"/>
                </a:lnTo>
                <a:lnTo>
                  <a:pt x="175" y="732"/>
                </a:lnTo>
                <a:lnTo>
                  <a:pt x="140" y="732"/>
                </a:lnTo>
                <a:lnTo>
                  <a:pt x="105" y="767"/>
                </a:lnTo>
                <a:lnTo>
                  <a:pt x="70" y="802"/>
                </a:lnTo>
                <a:lnTo>
                  <a:pt x="70" y="871"/>
                </a:lnTo>
                <a:lnTo>
                  <a:pt x="70" y="906"/>
                </a:lnTo>
                <a:lnTo>
                  <a:pt x="35" y="906"/>
                </a:lnTo>
                <a:lnTo>
                  <a:pt x="35" y="942"/>
                </a:lnTo>
                <a:lnTo>
                  <a:pt x="35" y="977"/>
                </a:lnTo>
                <a:lnTo>
                  <a:pt x="35" y="1045"/>
                </a:lnTo>
                <a:lnTo>
                  <a:pt x="35" y="1081"/>
                </a:lnTo>
                <a:lnTo>
                  <a:pt x="70" y="1081"/>
                </a:lnTo>
                <a:lnTo>
                  <a:pt x="35" y="1115"/>
                </a:lnTo>
                <a:lnTo>
                  <a:pt x="35" y="1151"/>
                </a:lnTo>
                <a:lnTo>
                  <a:pt x="35" y="1184"/>
                </a:lnTo>
                <a:lnTo>
                  <a:pt x="35" y="1220"/>
                </a:lnTo>
                <a:lnTo>
                  <a:pt x="0" y="1255"/>
                </a:lnTo>
                <a:lnTo>
                  <a:pt x="35" y="1255"/>
                </a:lnTo>
                <a:lnTo>
                  <a:pt x="35" y="1290"/>
                </a:lnTo>
                <a:lnTo>
                  <a:pt x="70" y="1290"/>
                </a:lnTo>
                <a:lnTo>
                  <a:pt x="140" y="1324"/>
                </a:lnTo>
                <a:lnTo>
                  <a:pt x="175" y="1290"/>
                </a:lnTo>
                <a:lnTo>
                  <a:pt x="246" y="1290"/>
                </a:lnTo>
                <a:lnTo>
                  <a:pt x="280" y="1255"/>
                </a:lnTo>
                <a:lnTo>
                  <a:pt x="316" y="1255"/>
                </a:lnTo>
                <a:lnTo>
                  <a:pt x="350" y="1220"/>
                </a:lnTo>
                <a:lnTo>
                  <a:pt x="386" y="1184"/>
                </a:lnTo>
                <a:lnTo>
                  <a:pt x="386" y="1115"/>
                </a:lnTo>
                <a:lnTo>
                  <a:pt x="386" y="1081"/>
                </a:lnTo>
                <a:lnTo>
                  <a:pt x="421" y="1010"/>
                </a:lnTo>
                <a:lnTo>
                  <a:pt x="421" y="942"/>
                </a:lnTo>
                <a:lnTo>
                  <a:pt x="421" y="906"/>
                </a:lnTo>
                <a:lnTo>
                  <a:pt x="421" y="871"/>
                </a:lnTo>
                <a:lnTo>
                  <a:pt x="421" y="802"/>
                </a:lnTo>
                <a:lnTo>
                  <a:pt x="421" y="767"/>
                </a:lnTo>
                <a:lnTo>
                  <a:pt x="421" y="732"/>
                </a:lnTo>
                <a:lnTo>
                  <a:pt x="456" y="697"/>
                </a:lnTo>
                <a:lnTo>
                  <a:pt x="490" y="663"/>
                </a:lnTo>
                <a:lnTo>
                  <a:pt x="526" y="628"/>
                </a:lnTo>
                <a:lnTo>
                  <a:pt x="526" y="593"/>
                </a:lnTo>
                <a:lnTo>
                  <a:pt x="562" y="593"/>
                </a:lnTo>
                <a:lnTo>
                  <a:pt x="562" y="558"/>
                </a:lnTo>
                <a:lnTo>
                  <a:pt x="597" y="487"/>
                </a:lnTo>
                <a:lnTo>
                  <a:pt x="631" y="487"/>
                </a:lnTo>
                <a:lnTo>
                  <a:pt x="631" y="454"/>
                </a:lnTo>
                <a:lnTo>
                  <a:pt x="667" y="418"/>
                </a:lnTo>
                <a:lnTo>
                  <a:pt x="667" y="384"/>
                </a:lnTo>
                <a:lnTo>
                  <a:pt x="702" y="348"/>
                </a:lnTo>
                <a:lnTo>
                  <a:pt x="736" y="313"/>
                </a:lnTo>
                <a:lnTo>
                  <a:pt x="773" y="280"/>
                </a:lnTo>
                <a:lnTo>
                  <a:pt x="806" y="280"/>
                </a:lnTo>
                <a:lnTo>
                  <a:pt x="842" y="245"/>
                </a:lnTo>
                <a:lnTo>
                  <a:pt x="877" y="245"/>
                </a:lnTo>
                <a:lnTo>
                  <a:pt x="913" y="245"/>
                </a:lnTo>
                <a:lnTo>
                  <a:pt x="947" y="209"/>
                </a:lnTo>
                <a:lnTo>
                  <a:pt x="947" y="140"/>
                </a:lnTo>
                <a:lnTo>
                  <a:pt x="1052" y="17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7" name="Freeform 105"/>
          <p:cNvSpPr>
            <a:spLocks noChangeArrowheads="1"/>
          </p:cNvSpPr>
          <p:nvPr/>
        </p:nvSpPr>
        <p:spPr bwMode="auto">
          <a:xfrm>
            <a:off x="4714875" y="2582863"/>
            <a:ext cx="25400" cy="25400"/>
          </a:xfrm>
          <a:custGeom>
            <a:avLst/>
            <a:gdLst>
              <a:gd name="T0" fmla="*/ 34 w 71"/>
              <a:gd name="T1" fmla="*/ 0 h 71"/>
              <a:gd name="T2" fmla="*/ 0 w 71"/>
              <a:gd name="T3" fmla="*/ 0 h 71"/>
              <a:gd name="T4" fmla="*/ 0 w 71"/>
              <a:gd name="T5" fmla="*/ 34 h 71"/>
              <a:gd name="T6" fmla="*/ 34 w 71"/>
              <a:gd name="T7" fmla="*/ 70 h 71"/>
              <a:gd name="T8" fmla="*/ 70 w 71"/>
              <a:gd name="T9" fmla="*/ 34 h 71"/>
              <a:gd name="T10" fmla="*/ 34 w 71"/>
              <a:gd name="T11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" h="71">
                <a:moveTo>
                  <a:pt x="34" y="0"/>
                </a:moveTo>
                <a:lnTo>
                  <a:pt x="0" y="0"/>
                </a:lnTo>
                <a:lnTo>
                  <a:pt x="0" y="34"/>
                </a:lnTo>
                <a:lnTo>
                  <a:pt x="34" y="70"/>
                </a:lnTo>
                <a:lnTo>
                  <a:pt x="70" y="34"/>
                </a:lnTo>
                <a:lnTo>
                  <a:pt x="3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8" name="Freeform 106"/>
          <p:cNvSpPr>
            <a:spLocks noChangeArrowheads="1"/>
          </p:cNvSpPr>
          <p:nvPr/>
        </p:nvSpPr>
        <p:spPr bwMode="auto">
          <a:xfrm>
            <a:off x="4665663" y="2533650"/>
            <a:ext cx="38100" cy="50800"/>
          </a:xfrm>
          <a:custGeom>
            <a:avLst/>
            <a:gdLst>
              <a:gd name="T0" fmla="*/ 104 w 105"/>
              <a:gd name="T1" fmla="*/ 0 h 140"/>
              <a:gd name="T2" fmla="*/ 69 w 105"/>
              <a:gd name="T3" fmla="*/ 0 h 140"/>
              <a:gd name="T4" fmla="*/ 33 w 105"/>
              <a:gd name="T5" fmla="*/ 0 h 140"/>
              <a:gd name="T6" fmla="*/ 0 w 105"/>
              <a:gd name="T7" fmla="*/ 34 h 140"/>
              <a:gd name="T8" fmla="*/ 0 w 105"/>
              <a:gd name="T9" fmla="*/ 139 h 140"/>
              <a:gd name="T10" fmla="*/ 33 w 105"/>
              <a:gd name="T11" fmla="*/ 104 h 140"/>
              <a:gd name="T12" fmla="*/ 69 w 105"/>
              <a:gd name="T13" fmla="*/ 104 h 140"/>
              <a:gd name="T14" fmla="*/ 104 w 105"/>
              <a:gd name="T15" fmla="*/ 69 h 140"/>
              <a:gd name="T16" fmla="*/ 104 w 105"/>
              <a:gd name="T17" fmla="*/ 34 h 140"/>
              <a:gd name="T18" fmla="*/ 104 w 105"/>
              <a:gd name="T19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40">
                <a:moveTo>
                  <a:pt x="104" y="0"/>
                </a:moveTo>
                <a:lnTo>
                  <a:pt x="69" y="0"/>
                </a:lnTo>
                <a:lnTo>
                  <a:pt x="33" y="0"/>
                </a:lnTo>
                <a:lnTo>
                  <a:pt x="0" y="34"/>
                </a:lnTo>
                <a:lnTo>
                  <a:pt x="0" y="139"/>
                </a:lnTo>
                <a:lnTo>
                  <a:pt x="33" y="104"/>
                </a:lnTo>
                <a:lnTo>
                  <a:pt x="69" y="104"/>
                </a:lnTo>
                <a:lnTo>
                  <a:pt x="104" y="69"/>
                </a:lnTo>
                <a:lnTo>
                  <a:pt x="104" y="34"/>
                </a:lnTo>
                <a:lnTo>
                  <a:pt x="10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79" name="Freeform 107"/>
          <p:cNvSpPr>
            <a:spLocks noChangeArrowheads="1"/>
          </p:cNvSpPr>
          <p:nvPr/>
        </p:nvSpPr>
        <p:spPr bwMode="auto">
          <a:xfrm>
            <a:off x="4564063" y="2470150"/>
            <a:ext cx="88900" cy="150813"/>
          </a:xfrm>
          <a:custGeom>
            <a:avLst/>
            <a:gdLst>
              <a:gd name="T0" fmla="*/ 141 w 247"/>
              <a:gd name="T1" fmla="*/ 0 h 419"/>
              <a:gd name="T2" fmla="*/ 72 w 247"/>
              <a:gd name="T3" fmla="*/ 34 h 419"/>
              <a:gd name="T4" fmla="*/ 35 w 247"/>
              <a:gd name="T5" fmla="*/ 0 h 419"/>
              <a:gd name="T6" fmla="*/ 0 w 247"/>
              <a:gd name="T7" fmla="*/ 0 h 419"/>
              <a:gd name="T8" fmla="*/ 0 w 247"/>
              <a:gd name="T9" fmla="*/ 139 h 419"/>
              <a:gd name="T10" fmla="*/ 35 w 247"/>
              <a:gd name="T11" fmla="*/ 139 h 419"/>
              <a:gd name="T12" fmla="*/ 72 w 247"/>
              <a:gd name="T13" fmla="*/ 174 h 419"/>
              <a:gd name="T14" fmla="*/ 72 w 247"/>
              <a:gd name="T15" fmla="*/ 209 h 419"/>
              <a:gd name="T16" fmla="*/ 35 w 247"/>
              <a:gd name="T17" fmla="*/ 243 h 419"/>
              <a:gd name="T18" fmla="*/ 35 w 247"/>
              <a:gd name="T19" fmla="*/ 313 h 419"/>
              <a:gd name="T20" fmla="*/ 35 w 247"/>
              <a:gd name="T21" fmla="*/ 347 h 419"/>
              <a:gd name="T22" fmla="*/ 72 w 247"/>
              <a:gd name="T23" fmla="*/ 347 h 419"/>
              <a:gd name="T24" fmla="*/ 72 w 247"/>
              <a:gd name="T25" fmla="*/ 383 h 419"/>
              <a:gd name="T26" fmla="*/ 106 w 247"/>
              <a:gd name="T27" fmla="*/ 418 h 419"/>
              <a:gd name="T28" fmla="*/ 141 w 247"/>
              <a:gd name="T29" fmla="*/ 383 h 419"/>
              <a:gd name="T30" fmla="*/ 141 w 247"/>
              <a:gd name="T31" fmla="*/ 347 h 419"/>
              <a:gd name="T32" fmla="*/ 176 w 247"/>
              <a:gd name="T33" fmla="*/ 279 h 419"/>
              <a:gd name="T34" fmla="*/ 212 w 247"/>
              <a:gd name="T35" fmla="*/ 209 h 419"/>
              <a:gd name="T36" fmla="*/ 246 w 247"/>
              <a:gd name="T37" fmla="*/ 139 h 419"/>
              <a:gd name="T38" fmla="*/ 212 w 247"/>
              <a:gd name="T39" fmla="*/ 103 h 419"/>
              <a:gd name="T40" fmla="*/ 176 w 247"/>
              <a:gd name="T41" fmla="*/ 70 h 419"/>
              <a:gd name="T42" fmla="*/ 141 w 247"/>
              <a:gd name="T43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7" h="419">
                <a:moveTo>
                  <a:pt x="141" y="0"/>
                </a:moveTo>
                <a:lnTo>
                  <a:pt x="72" y="34"/>
                </a:lnTo>
                <a:lnTo>
                  <a:pt x="35" y="0"/>
                </a:lnTo>
                <a:lnTo>
                  <a:pt x="0" y="0"/>
                </a:lnTo>
                <a:lnTo>
                  <a:pt x="0" y="139"/>
                </a:lnTo>
                <a:lnTo>
                  <a:pt x="35" y="139"/>
                </a:lnTo>
                <a:lnTo>
                  <a:pt x="72" y="174"/>
                </a:lnTo>
                <a:lnTo>
                  <a:pt x="72" y="209"/>
                </a:lnTo>
                <a:lnTo>
                  <a:pt x="35" y="243"/>
                </a:lnTo>
                <a:lnTo>
                  <a:pt x="35" y="313"/>
                </a:lnTo>
                <a:lnTo>
                  <a:pt x="35" y="347"/>
                </a:lnTo>
                <a:lnTo>
                  <a:pt x="72" y="347"/>
                </a:lnTo>
                <a:lnTo>
                  <a:pt x="72" y="383"/>
                </a:lnTo>
                <a:lnTo>
                  <a:pt x="106" y="418"/>
                </a:lnTo>
                <a:lnTo>
                  <a:pt x="141" y="383"/>
                </a:lnTo>
                <a:lnTo>
                  <a:pt x="141" y="347"/>
                </a:lnTo>
                <a:lnTo>
                  <a:pt x="176" y="279"/>
                </a:lnTo>
                <a:lnTo>
                  <a:pt x="212" y="209"/>
                </a:lnTo>
                <a:lnTo>
                  <a:pt x="246" y="139"/>
                </a:lnTo>
                <a:lnTo>
                  <a:pt x="212" y="103"/>
                </a:lnTo>
                <a:lnTo>
                  <a:pt x="176" y="70"/>
                </a:lnTo>
                <a:lnTo>
                  <a:pt x="14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0" name="Freeform 108"/>
          <p:cNvSpPr>
            <a:spLocks noChangeArrowheads="1"/>
          </p:cNvSpPr>
          <p:nvPr/>
        </p:nvSpPr>
        <p:spPr bwMode="auto">
          <a:xfrm>
            <a:off x="4640263" y="2408238"/>
            <a:ext cx="63500" cy="63500"/>
          </a:xfrm>
          <a:custGeom>
            <a:avLst/>
            <a:gdLst>
              <a:gd name="T0" fmla="*/ 34 w 176"/>
              <a:gd name="T1" fmla="*/ 0 h 176"/>
              <a:gd name="T2" fmla="*/ 34 w 176"/>
              <a:gd name="T3" fmla="*/ 71 h 176"/>
              <a:gd name="T4" fmla="*/ 0 w 176"/>
              <a:gd name="T5" fmla="*/ 104 h 176"/>
              <a:gd name="T6" fmla="*/ 0 w 176"/>
              <a:gd name="T7" fmla="*/ 140 h 176"/>
              <a:gd name="T8" fmla="*/ 34 w 176"/>
              <a:gd name="T9" fmla="*/ 140 h 176"/>
              <a:gd name="T10" fmla="*/ 71 w 176"/>
              <a:gd name="T11" fmla="*/ 175 h 176"/>
              <a:gd name="T12" fmla="*/ 104 w 176"/>
              <a:gd name="T13" fmla="*/ 175 h 176"/>
              <a:gd name="T14" fmla="*/ 140 w 176"/>
              <a:gd name="T15" fmla="*/ 140 h 176"/>
              <a:gd name="T16" fmla="*/ 175 w 176"/>
              <a:gd name="T17" fmla="*/ 104 h 176"/>
              <a:gd name="T18" fmla="*/ 175 w 176"/>
              <a:gd name="T19" fmla="*/ 71 h 176"/>
              <a:gd name="T20" fmla="*/ 175 w 176"/>
              <a:gd name="T21" fmla="*/ 0 h 176"/>
              <a:gd name="T22" fmla="*/ 140 w 176"/>
              <a:gd name="T23" fmla="*/ 0 h 176"/>
              <a:gd name="T24" fmla="*/ 104 w 176"/>
              <a:gd name="T25" fmla="*/ 0 h 176"/>
              <a:gd name="T26" fmla="*/ 34 w 176"/>
              <a:gd name="T27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6" h="176">
                <a:moveTo>
                  <a:pt x="34" y="0"/>
                </a:moveTo>
                <a:lnTo>
                  <a:pt x="34" y="71"/>
                </a:lnTo>
                <a:lnTo>
                  <a:pt x="0" y="104"/>
                </a:lnTo>
                <a:lnTo>
                  <a:pt x="0" y="140"/>
                </a:lnTo>
                <a:lnTo>
                  <a:pt x="34" y="140"/>
                </a:lnTo>
                <a:lnTo>
                  <a:pt x="71" y="175"/>
                </a:lnTo>
                <a:lnTo>
                  <a:pt x="104" y="175"/>
                </a:lnTo>
                <a:lnTo>
                  <a:pt x="140" y="140"/>
                </a:lnTo>
                <a:lnTo>
                  <a:pt x="175" y="104"/>
                </a:lnTo>
                <a:lnTo>
                  <a:pt x="175" y="71"/>
                </a:lnTo>
                <a:lnTo>
                  <a:pt x="175" y="0"/>
                </a:lnTo>
                <a:lnTo>
                  <a:pt x="140" y="0"/>
                </a:lnTo>
                <a:lnTo>
                  <a:pt x="104" y="0"/>
                </a:lnTo>
                <a:lnTo>
                  <a:pt x="3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1" name="Freeform 109"/>
          <p:cNvSpPr>
            <a:spLocks noChangeArrowheads="1"/>
          </p:cNvSpPr>
          <p:nvPr/>
        </p:nvSpPr>
        <p:spPr bwMode="auto">
          <a:xfrm>
            <a:off x="4513263" y="2871788"/>
            <a:ext cx="203200" cy="476250"/>
          </a:xfrm>
          <a:custGeom>
            <a:avLst/>
            <a:gdLst>
              <a:gd name="T0" fmla="*/ 456 w 563"/>
              <a:gd name="T1" fmla="*/ 0 h 1324"/>
              <a:gd name="T2" fmla="*/ 527 w 563"/>
              <a:gd name="T3" fmla="*/ 69 h 1324"/>
              <a:gd name="T4" fmla="*/ 527 w 563"/>
              <a:gd name="T5" fmla="*/ 139 h 1324"/>
              <a:gd name="T6" fmla="*/ 562 w 563"/>
              <a:gd name="T7" fmla="*/ 279 h 1324"/>
              <a:gd name="T8" fmla="*/ 491 w 563"/>
              <a:gd name="T9" fmla="*/ 313 h 1324"/>
              <a:gd name="T10" fmla="*/ 456 w 563"/>
              <a:gd name="T11" fmla="*/ 383 h 1324"/>
              <a:gd name="T12" fmla="*/ 456 w 563"/>
              <a:gd name="T13" fmla="*/ 487 h 1324"/>
              <a:gd name="T14" fmla="*/ 386 w 563"/>
              <a:gd name="T15" fmla="*/ 487 h 1324"/>
              <a:gd name="T16" fmla="*/ 351 w 563"/>
              <a:gd name="T17" fmla="*/ 557 h 1324"/>
              <a:gd name="T18" fmla="*/ 281 w 563"/>
              <a:gd name="T19" fmla="*/ 626 h 1324"/>
              <a:gd name="T20" fmla="*/ 281 w 563"/>
              <a:gd name="T21" fmla="*/ 697 h 1324"/>
              <a:gd name="T22" fmla="*/ 316 w 563"/>
              <a:gd name="T23" fmla="*/ 766 h 1324"/>
              <a:gd name="T24" fmla="*/ 386 w 563"/>
              <a:gd name="T25" fmla="*/ 801 h 1324"/>
              <a:gd name="T26" fmla="*/ 386 w 563"/>
              <a:gd name="T27" fmla="*/ 871 h 1324"/>
              <a:gd name="T28" fmla="*/ 386 w 563"/>
              <a:gd name="T29" fmla="*/ 940 h 1324"/>
              <a:gd name="T30" fmla="*/ 351 w 563"/>
              <a:gd name="T31" fmla="*/ 976 h 1324"/>
              <a:gd name="T32" fmla="*/ 316 w 563"/>
              <a:gd name="T33" fmla="*/ 1010 h 1324"/>
              <a:gd name="T34" fmla="*/ 246 w 563"/>
              <a:gd name="T35" fmla="*/ 1149 h 1324"/>
              <a:gd name="T36" fmla="*/ 212 w 563"/>
              <a:gd name="T37" fmla="*/ 1253 h 1324"/>
              <a:gd name="T38" fmla="*/ 141 w 563"/>
              <a:gd name="T39" fmla="*/ 1289 h 1324"/>
              <a:gd name="T40" fmla="*/ 105 w 563"/>
              <a:gd name="T41" fmla="*/ 1289 h 1324"/>
              <a:gd name="T42" fmla="*/ 105 w 563"/>
              <a:gd name="T43" fmla="*/ 1184 h 1324"/>
              <a:gd name="T44" fmla="*/ 35 w 563"/>
              <a:gd name="T45" fmla="*/ 1010 h 1324"/>
              <a:gd name="T46" fmla="*/ 0 w 563"/>
              <a:gd name="T47" fmla="*/ 940 h 1324"/>
              <a:gd name="T48" fmla="*/ 35 w 563"/>
              <a:gd name="T49" fmla="*/ 836 h 1324"/>
              <a:gd name="T50" fmla="*/ 71 w 563"/>
              <a:gd name="T51" fmla="*/ 730 h 1324"/>
              <a:gd name="T52" fmla="*/ 71 w 563"/>
              <a:gd name="T53" fmla="*/ 626 h 1324"/>
              <a:gd name="T54" fmla="*/ 71 w 563"/>
              <a:gd name="T55" fmla="*/ 523 h 1324"/>
              <a:gd name="T56" fmla="*/ 71 w 563"/>
              <a:gd name="T57" fmla="*/ 453 h 1324"/>
              <a:gd name="T58" fmla="*/ 141 w 563"/>
              <a:gd name="T59" fmla="*/ 383 h 1324"/>
              <a:gd name="T60" fmla="*/ 175 w 563"/>
              <a:gd name="T61" fmla="*/ 313 h 1324"/>
              <a:gd name="T62" fmla="*/ 212 w 563"/>
              <a:gd name="T63" fmla="*/ 279 h 1324"/>
              <a:gd name="T64" fmla="*/ 281 w 563"/>
              <a:gd name="T65" fmla="*/ 208 h 1324"/>
              <a:gd name="T66" fmla="*/ 316 w 563"/>
              <a:gd name="T67" fmla="*/ 139 h 1324"/>
              <a:gd name="T68" fmla="*/ 351 w 563"/>
              <a:gd name="T69" fmla="*/ 69 h 1324"/>
              <a:gd name="T70" fmla="*/ 422 w 563"/>
              <a:gd name="T71" fmla="*/ 0 h 1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3" h="1324">
                <a:moveTo>
                  <a:pt x="422" y="0"/>
                </a:moveTo>
                <a:lnTo>
                  <a:pt x="456" y="0"/>
                </a:lnTo>
                <a:lnTo>
                  <a:pt x="491" y="33"/>
                </a:lnTo>
                <a:lnTo>
                  <a:pt x="527" y="69"/>
                </a:lnTo>
                <a:lnTo>
                  <a:pt x="527" y="104"/>
                </a:lnTo>
                <a:lnTo>
                  <a:pt x="527" y="139"/>
                </a:lnTo>
                <a:lnTo>
                  <a:pt x="562" y="243"/>
                </a:lnTo>
                <a:lnTo>
                  <a:pt x="562" y="279"/>
                </a:lnTo>
                <a:lnTo>
                  <a:pt x="527" y="313"/>
                </a:lnTo>
                <a:lnTo>
                  <a:pt x="491" y="313"/>
                </a:lnTo>
                <a:lnTo>
                  <a:pt x="456" y="348"/>
                </a:lnTo>
                <a:lnTo>
                  <a:pt x="456" y="383"/>
                </a:lnTo>
                <a:lnTo>
                  <a:pt x="456" y="453"/>
                </a:lnTo>
                <a:lnTo>
                  <a:pt x="456" y="487"/>
                </a:lnTo>
                <a:lnTo>
                  <a:pt x="422" y="487"/>
                </a:lnTo>
                <a:lnTo>
                  <a:pt x="386" y="487"/>
                </a:lnTo>
                <a:lnTo>
                  <a:pt x="351" y="523"/>
                </a:lnTo>
                <a:lnTo>
                  <a:pt x="351" y="557"/>
                </a:lnTo>
                <a:lnTo>
                  <a:pt x="316" y="592"/>
                </a:lnTo>
                <a:lnTo>
                  <a:pt x="281" y="626"/>
                </a:lnTo>
                <a:lnTo>
                  <a:pt x="281" y="663"/>
                </a:lnTo>
                <a:lnTo>
                  <a:pt x="281" y="697"/>
                </a:lnTo>
                <a:lnTo>
                  <a:pt x="281" y="730"/>
                </a:lnTo>
                <a:lnTo>
                  <a:pt x="316" y="766"/>
                </a:lnTo>
                <a:lnTo>
                  <a:pt x="351" y="801"/>
                </a:lnTo>
                <a:lnTo>
                  <a:pt x="386" y="801"/>
                </a:lnTo>
                <a:lnTo>
                  <a:pt x="386" y="836"/>
                </a:lnTo>
                <a:lnTo>
                  <a:pt x="386" y="871"/>
                </a:lnTo>
                <a:lnTo>
                  <a:pt x="422" y="940"/>
                </a:lnTo>
                <a:lnTo>
                  <a:pt x="386" y="940"/>
                </a:lnTo>
                <a:lnTo>
                  <a:pt x="351" y="940"/>
                </a:lnTo>
                <a:lnTo>
                  <a:pt x="351" y="976"/>
                </a:lnTo>
                <a:lnTo>
                  <a:pt x="351" y="1010"/>
                </a:lnTo>
                <a:lnTo>
                  <a:pt x="316" y="1010"/>
                </a:lnTo>
                <a:lnTo>
                  <a:pt x="281" y="1080"/>
                </a:lnTo>
                <a:lnTo>
                  <a:pt x="246" y="1149"/>
                </a:lnTo>
                <a:lnTo>
                  <a:pt x="246" y="1220"/>
                </a:lnTo>
                <a:lnTo>
                  <a:pt x="212" y="1253"/>
                </a:lnTo>
                <a:lnTo>
                  <a:pt x="212" y="1289"/>
                </a:lnTo>
                <a:lnTo>
                  <a:pt x="141" y="1289"/>
                </a:lnTo>
                <a:lnTo>
                  <a:pt x="141" y="1323"/>
                </a:lnTo>
                <a:lnTo>
                  <a:pt x="105" y="1289"/>
                </a:lnTo>
                <a:lnTo>
                  <a:pt x="105" y="1253"/>
                </a:lnTo>
                <a:lnTo>
                  <a:pt x="105" y="1184"/>
                </a:lnTo>
                <a:lnTo>
                  <a:pt x="71" y="1149"/>
                </a:lnTo>
                <a:lnTo>
                  <a:pt x="35" y="1010"/>
                </a:lnTo>
                <a:lnTo>
                  <a:pt x="35" y="976"/>
                </a:lnTo>
                <a:lnTo>
                  <a:pt x="0" y="940"/>
                </a:lnTo>
                <a:lnTo>
                  <a:pt x="35" y="905"/>
                </a:lnTo>
                <a:lnTo>
                  <a:pt x="35" y="836"/>
                </a:lnTo>
                <a:lnTo>
                  <a:pt x="35" y="801"/>
                </a:lnTo>
                <a:lnTo>
                  <a:pt x="71" y="730"/>
                </a:lnTo>
                <a:lnTo>
                  <a:pt x="71" y="663"/>
                </a:lnTo>
                <a:lnTo>
                  <a:pt x="71" y="626"/>
                </a:lnTo>
                <a:lnTo>
                  <a:pt x="71" y="592"/>
                </a:lnTo>
                <a:lnTo>
                  <a:pt x="71" y="523"/>
                </a:lnTo>
                <a:lnTo>
                  <a:pt x="71" y="487"/>
                </a:lnTo>
                <a:lnTo>
                  <a:pt x="71" y="453"/>
                </a:lnTo>
                <a:lnTo>
                  <a:pt x="105" y="417"/>
                </a:lnTo>
                <a:lnTo>
                  <a:pt x="141" y="383"/>
                </a:lnTo>
                <a:lnTo>
                  <a:pt x="175" y="348"/>
                </a:lnTo>
                <a:lnTo>
                  <a:pt x="175" y="313"/>
                </a:lnTo>
                <a:lnTo>
                  <a:pt x="212" y="313"/>
                </a:lnTo>
                <a:lnTo>
                  <a:pt x="212" y="279"/>
                </a:lnTo>
                <a:lnTo>
                  <a:pt x="246" y="208"/>
                </a:lnTo>
                <a:lnTo>
                  <a:pt x="281" y="208"/>
                </a:lnTo>
                <a:lnTo>
                  <a:pt x="281" y="174"/>
                </a:lnTo>
                <a:lnTo>
                  <a:pt x="316" y="139"/>
                </a:lnTo>
                <a:lnTo>
                  <a:pt x="316" y="104"/>
                </a:lnTo>
                <a:lnTo>
                  <a:pt x="351" y="69"/>
                </a:lnTo>
                <a:lnTo>
                  <a:pt x="386" y="33"/>
                </a:lnTo>
                <a:lnTo>
                  <a:pt x="422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82" name="Freeform 110"/>
          <p:cNvSpPr>
            <a:spLocks noChangeArrowheads="1"/>
          </p:cNvSpPr>
          <p:nvPr/>
        </p:nvSpPr>
        <p:spPr bwMode="auto">
          <a:xfrm>
            <a:off x="4513263" y="2871788"/>
            <a:ext cx="203200" cy="476250"/>
          </a:xfrm>
          <a:custGeom>
            <a:avLst/>
            <a:gdLst>
              <a:gd name="T0" fmla="*/ 456 w 563"/>
              <a:gd name="T1" fmla="*/ 0 h 1324"/>
              <a:gd name="T2" fmla="*/ 527 w 563"/>
              <a:gd name="T3" fmla="*/ 69 h 1324"/>
              <a:gd name="T4" fmla="*/ 527 w 563"/>
              <a:gd name="T5" fmla="*/ 139 h 1324"/>
              <a:gd name="T6" fmla="*/ 562 w 563"/>
              <a:gd name="T7" fmla="*/ 279 h 1324"/>
              <a:gd name="T8" fmla="*/ 491 w 563"/>
              <a:gd name="T9" fmla="*/ 313 h 1324"/>
              <a:gd name="T10" fmla="*/ 456 w 563"/>
              <a:gd name="T11" fmla="*/ 383 h 1324"/>
              <a:gd name="T12" fmla="*/ 456 w 563"/>
              <a:gd name="T13" fmla="*/ 487 h 1324"/>
              <a:gd name="T14" fmla="*/ 386 w 563"/>
              <a:gd name="T15" fmla="*/ 487 h 1324"/>
              <a:gd name="T16" fmla="*/ 351 w 563"/>
              <a:gd name="T17" fmla="*/ 557 h 1324"/>
              <a:gd name="T18" fmla="*/ 281 w 563"/>
              <a:gd name="T19" fmla="*/ 626 h 1324"/>
              <a:gd name="T20" fmla="*/ 281 w 563"/>
              <a:gd name="T21" fmla="*/ 697 h 1324"/>
              <a:gd name="T22" fmla="*/ 316 w 563"/>
              <a:gd name="T23" fmla="*/ 766 h 1324"/>
              <a:gd name="T24" fmla="*/ 386 w 563"/>
              <a:gd name="T25" fmla="*/ 801 h 1324"/>
              <a:gd name="T26" fmla="*/ 386 w 563"/>
              <a:gd name="T27" fmla="*/ 871 h 1324"/>
              <a:gd name="T28" fmla="*/ 386 w 563"/>
              <a:gd name="T29" fmla="*/ 940 h 1324"/>
              <a:gd name="T30" fmla="*/ 351 w 563"/>
              <a:gd name="T31" fmla="*/ 976 h 1324"/>
              <a:gd name="T32" fmla="*/ 316 w 563"/>
              <a:gd name="T33" fmla="*/ 1010 h 1324"/>
              <a:gd name="T34" fmla="*/ 246 w 563"/>
              <a:gd name="T35" fmla="*/ 1149 h 1324"/>
              <a:gd name="T36" fmla="*/ 212 w 563"/>
              <a:gd name="T37" fmla="*/ 1253 h 1324"/>
              <a:gd name="T38" fmla="*/ 141 w 563"/>
              <a:gd name="T39" fmla="*/ 1289 h 1324"/>
              <a:gd name="T40" fmla="*/ 105 w 563"/>
              <a:gd name="T41" fmla="*/ 1289 h 1324"/>
              <a:gd name="T42" fmla="*/ 105 w 563"/>
              <a:gd name="T43" fmla="*/ 1184 h 1324"/>
              <a:gd name="T44" fmla="*/ 35 w 563"/>
              <a:gd name="T45" fmla="*/ 1010 h 1324"/>
              <a:gd name="T46" fmla="*/ 0 w 563"/>
              <a:gd name="T47" fmla="*/ 940 h 1324"/>
              <a:gd name="T48" fmla="*/ 35 w 563"/>
              <a:gd name="T49" fmla="*/ 836 h 1324"/>
              <a:gd name="T50" fmla="*/ 71 w 563"/>
              <a:gd name="T51" fmla="*/ 730 h 1324"/>
              <a:gd name="T52" fmla="*/ 71 w 563"/>
              <a:gd name="T53" fmla="*/ 626 h 1324"/>
              <a:gd name="T54" fmla="*/ 71 w 563"/>
              <a:gd name="T55" fmla="*/ 523 h 1324"/>
              <a:gd name="T56" fmla="*/ 71 w 563"/>
              <a:gd name="T57" fmla="*/ 453 h 1324"/>
              <a:gd name="T58" fmla="*/ 141 w 563"/>
              <a:gd name="T59" fmla="*/ 383 h 1324"/>
              <a:gd name="T60" fmla="*/ 175 w 563"/>
              <a:gd name="T61" fmla="*/ 313 h 1324"/>
              <a:gd name="T62" fmla="*/ 212 w 563"/>
              <a:gd name="T63" fmla="*/ 279 h 1324"/>
              <a:gd name="T64" fmla="*/ 281 w 563"/>
              <a:gd name="T65" fmla="*/ 208 h 1324"/>
              <a:gd name="T66" fmla="*/ 316 w 563"/>
              <a:gd name="T67" fmla="*/ 139 h 1324"/>
              <a:gd name="T68" fmla="*/ 351 w 563"/>
              <a:gd name="T69" fmla="*/ 69 h 1324"/>
              <a:gd name="T70" fmla="*/ 422 w 563"/>
              <a:gd name="T71" fmla="*/ 0 h 1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3" h="1324">
                <a:moveTo>
                  <a:pt x="422" y="0"/>
                </a:moveTo>
                <a:lnTo>
                  <a:pt x="456" y="0"/>
                </a:lnTo>
                <a:lnTo>
                  <a:pt x="491" y="33"/>
                </a:lnTo>
                <a:lnTo>
                  <a:pt x="527" y="69"/>
                </a:lnTo>
                <a:lnTo>
                  <a:pt x="527" y="104"/>
                </a:lnTo>
                <a:lnTo>
                  <a:pt x="527" y="139"/>
                </a:lnTo>
                <a:lnTo>
                  <a:pt x="562" y="243"/>
                </a:lnTo>
                <a:lnTo>
                  <a:pt x="562" y="279"/>
                </a:lnTo>
                <a:lnTo>
                  <a:pt x="527" y="313"/>
                </a:lnTo>
                <a:lnTo>
                  <a:pt x="491" y="313"/>
                </a:lnTo>
                <a:lnTo>
                  <a:pt x="456" y="348"/>
                </a:lnTo>
                <a:lnTo>
                  <a:pt x="456" y="383"/>
                </a:lnTo>
                <a:lnTo>
                  <a:pt x="456" y="453"/>
                </a:lnTo>
                <a:lnTo>
                  <a:pt x="456" y="487"/>
                </a:lnTo>
                <a:lnTo>
                  <a:pt x="422" y="487"/>
                </a:lnTo>
                <a:lnTo>
                  <a:pt x="386" y="487"/>
                </a:lnTo>
                <a:lnTo>
                  <a:pt x="351" y="523"/>
                </a:lnTo>
                <a:lnTo>
                  <a:pt x="351" y="557"/>
                </a:lnTo>
                <a:lnTo>
                  <a:pt x="316" y="592"/>
                </a:lnTo>
                <a:lnTo>
                  <a:pt x="281" y="626"/>
                </a:lnTo>
                <a:lnTo>
                  <a:pt x="281" y="663"/>
                </a:lnTo>
                <a:lnTo>
                  <a:pt x="281" y="697"/>
                </a:lnTo>
                <a:lnTo>
                  <a:pt x="281" y="730"/>
                </a:lnTo>
                <a:lnTo>
                  <a:pt x="316" y="766"/>
                </a:lnTo>
                <a:lnTo>
                  <a:pt x="351" y="801"/>
                </a:lnTo>
                <a:lnTo>
                  <a:pt x="386" y="801"/>
                </a:lnTo>
                <a:lnTo>
                  <a:pt x="386" y="836"/>
                </a:lnTo>
                <a:lnTo>
                  <a:pt x="386" y="871"/>
                </a:lnTo>
                <a:lnTo>
                  <a:pt x="422" y="940"/>
                </a:lnTo>
                <a:lnTo>
                  <a:pt x="386" y="940"/>
                </a:lnTo>
                <a:lnTo>
                  <a:pt x="351" y="940"/>
                </a:lnTo>
                <a:lnTo>
                  <a:pt x="351" y="976"/>
                </a:lnTo>
                <a:lnTo>
                  <a:pt x="351" y="1010"/>
                </a:lnTo>
                <a:lnTo>
                  <a:pt x="316" y="1010"/>
                </a:lnTo>
                <a:lnTo>
                  <a:pt x="281" y="1080"/>
                </a:lnTo>
                <a:lnTo>
                  <a:pt x="246" y="1149"/>
                </a:lnTo>
                <a:lnTo>
                  <a:pt x="246" y="1220"/>
                </a:lnTo>
                <a:lnTo>
                  <a:pt x="212" y="1253"/>
                </a:lnTo>
                <a:lnTo>
                  <a:pt x="212" y="1289"/>
                </a:lnTo>
                <a:lnTo>
                  <a:pt x="141" y="1289"/>
                </a:lnTo>
                <a:lnTo>
                  <a:pt x="141" y="1323"/>
                </a:lnTo>
                <a:lnTo>
                  <a:pt x="105" y="1289"/>
                </a:lnTo>
                <a:lnTo>
                  <a:pt x="105" y="1253"/>
                </a:lnTo>
                <a:lnTo>
                  <a:pt x="105" y="1184"/>
                </a:lnTo>
                <a:lnTo>
                  <a:pt x="71" y="1149"/>
                </a:lnTo>
                <a:lnTo>
                  <a:pt x="35" y="1010"/>
                </a:lnTo>
                <a:lnTo>
                  <a:pt x="35" y="976"/>
                </a:lnTo>
                <a:lnTo>
                  <a:pt x="0" y="940"/>
                </a:lnTo>
                <a:lnTo>
                  <a:pt x="35" y="905"/>
                </a:lnTo>
                <a:lnTo>
                  <a:pt x="35" y="836"/>
                </a:lnTo>
                <a:lnTo>
                  <a:pt x="35" y="801"/>
                </a:lnTo>
                <a:lnTo>
                  <a:pt x="71" y="730"/>
                </a:lnTo>
                <a:lnTo>
                  <a:pt x="71" y="663"/>
                </a:lnTo>
                <a:lnTo>
                  <a:pt x="71" y="626"/>
                </a:lnTo>
                <a:lnTo>
                  <a:pt x="71" y="592"/>
                </a:lnTo>
                <a:lnTo>
                  <a:pt x="71" y="523"/>
                </a:lnTo>
                <a:lnTo>
                  <a:pt x="71" y="487"/>
                </a:lnTo>
                <a:lnTo>
                  <a:pt x="71" y="453"/>
                </a:lnTo>
                <a:lnTo>
                  <a:pt x="105" y="417"/>
                </a:lnTo>
                <a:lnTo>
                  <a:pt x="141" y="383"/>
                </a:lnTo>
                <a:lnTo>
                  <a:pt x="175" y="348"/>
                </a:lnTo>
                <a:lnTo>
                  <a:pt x="175" y="313"/>
                </a:lnTo>
                <a:lnTo>
                  <a:pt x="212" y="313"/>
                </a:lnTo>
                <a:lnTo>
                  <a:pt x="212" y="279"/>
                </a:lnTo>
                <a:lnTo>
                  <a:pt x="246" y="208"/>
                </a:lnTo>
                <a:lnTo>
                  <a:pt x="281" y="208"/>
                </a:lnTo>
                <a:lnTo>
                  <a:pt x="281" y="174"/>
                </a:lnTo>
                <a:lnTo>
                  <a:pt x="316" y="139"/>
                </a:lnTo>
                <a:lnTo>
                  <a:pt x="316" y="104"/>
                </a:lnTo>
                <a:lnTo>
                  <a:pt x="351" y="69"/>
                </a:lnTo>
                <a:lnTo>
                  <a:pt x="386" y="33"/>
                </a:lnTo>
                <a:lnTo>
                  <a:pt x="42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3" name="Freeform 111"/>
          <p:cNvSpPr>
            <a:spLocks noChangeArrowheads="1"/>
          </p:cNvSpPr>
          <p:nvPr/>
        </p:nvSpPr>
        <p:spPr bwMode="auto">
          <a:xfrm>
            <a:off x="4665663" y="2822575"/>
            <a:ext cx="188912" cy="363538"/>
          </a:xfrm>
          <a:custGeom>
            <a:avLst/>
            <a:gdLst>
              <a:gd name="T0" fmla="*/ 0 w 526"/>
              <a:gd name="T1" fmla="*/ 140 h 1012"/>
              <a:gd name="T2" fmla="*/ 33 w 526"/>
              <a:gd name="T3" fmla="*/ 140 h 1012"/>
              <a:gd name="T4" fmla="*/ 69 w 526"/>
              <a:gd name="T5" fmla="*/ 105 h 1012"/>
              <a:gd name="T6" fmla="*/ 104 w 526"/>
              <a:gd name="T7" fmla="*/ 105 h 1012"/>
              <a:gd name="T8" fmla="*/ 140 w 526"/>
              <a:gd name="T9" fmla="*/ 105 h 1012"/>
              <a:gd name="T10" fmla="*/ 174 w 526"/>
              <a:gd name="T11" fmla="*/ 69 h 1012"/>
              <a:gd name="T12" fmla="*/ 174 w 526"/>
              <a:gd name="T13" fmla="*/ 0 h 1012"/>
              <a:gd name="T14" fmla="*/ 280 w 526"/>
              <a:gd name="T15" fmla="*/ 0 h 1012"/>
              <a:gd name="T16" fmla="*/ 280 w 526"/>
              <a:gd name="T17" fmla="*/ 34 h 1012"/>
              <a:gd name="T18" fmla="*/ 280 w 526"/>
              <a:gd name="T19" fmla="*/ 105 h 1012"/>
              <a:gd name="T20" fmla="*/ 280 w 526"/>
              <a:gd name="T21" fmla="*/ 140 h 1012"/>
              <a:gd name="T22" fmla="*/ 280 w 526"/>
              <a:gd name="T23" fmla="*/ 173 h 1012"/>
              <a:gd name="T24" fmla="*/ 314 w 526"/>
              <a:gd name="T25" fmla="*/ 173 h 1012"/>
              <a:gd name="T26" fmla="*/ 314 w 526"/>
              <a:gd name="T27" fmla="*/ 209 h 1012"/>
              <a:gd name="T28" fmla="*/ 350 w 526"/>
              <a:gd name="T29" fmla="*/ 209 h 1012"/>
              <a:gd name="T30" fmla="*/ 350 w 526"/>
              <a:gd name="T31" fmla="*/ 244 h 1012"/>
              <a:gd name="T32" fmla="*/ 384 w 526"/>
              <a:gd name="T33" fmla="*/ 244 h 1012"/>
              <a:gd name="T34" fmla="*/ 384 w 526"/>
              <a:gd name="T35" fmla="*/ 279 h 1012"/>
              <a:gd name="T36" fmla="*/ 384 w 526"/>
              <a:gd name="T37" fmla="*/ 314 h 1012"/>
              <a:gd name="T38" fmla="*/ 384 w 526"/>
              <a:gd name="T39" fmla="*/ 384 h 1012"/>
              <a:gd name="T40" fmla="*/ 384 w 526"/>
              <a:gd name="T41" fmla="*/ 418 h 1012"/>
              <a:gd name="T42" fmla="*/ 384 w 526"/>
              <a:gd name="T43" fmla="*/ 453 h 1012"/>
              <a:gd name="T44" fmla="*/ 419 w 526"/>
              <a:gd name="T45" fmla="*/ 488 h 1012"/>
              <a:gd name="T46" fmla="*/ 455 w 526"/>
              <a:gd name="T47" fmla="*/ 523 h 1012"/>
              <a:gd name="T48" fmla="*/ 455 w 526"/>
              <a:gd name="T49" fmla="*/ 557 h 1012"/>
              <a:gd name="T50" fmla="*/ 490 w 526"/>
              <a:gd name="T51" fmla="*/ 593 h 1012"/>
              <a:gd name="T52" fmla="*/ 490 w 526"/>
              <a:gd name="T53" fmla="*/ 627 h 1012"/>
              <a:gd name="T54" fmla="*/ 525 w 526"/>
              <a:gd name="T55" fmla="*/ 627 h 1012"/>
              <a:gd name="T56" fmla="*/ 525 w 526"/>
              <a:gd name="T57" fmla="*/ 663 h 1012"/>
              <a:gd name="T58" fmla="*/ 525 w 526"/>
              <a:gd name="T59" fmla="*/ 697 h 1012"/>
              <a:gd name="T60" fmla="*/ 455 w 526"/>
              <a:gd name="T61" fmla="*/ 906 h 1012"/>
              <a:gd name="T62" fmla="*/ 384 w 526"/>
              <a:gd name="T63" fmla="*/ 906 h 1012"/>
              <a:gd name="T64" fmla="*/ 314 w 526"/>
              <a:gd name="T65" fmla="*/ 941 h 1012"/>
              <a:gd name="T66" fmla="*/ 244 w 526"/>
              <a:gd name="T67" fmla="*/ 976 h 1012"/>
              <a:gd name="T68" fmla="*/ 210 w 526"/>
              <a:gd name="T69" fmla="*/ 1011 h 1012"/>
              <a:gd name="T70" fmla="*/ 174 w 526"/>
              <a:gd name="T71" fmla="*/ 1011 h 1012"/>
              <a:gd name="T72" fmla="*/ 140 w 526"/>
              <a:gd name="T73" fmla="*/ 976 h 1012"/>
              <a:gd name="T74" fmla="*/ 104 w 526"/>
              <a:gd name="T75" fmla="*/ 941 h 1012"/>
              <a:gd name="T76" fmla="*/ 69 w 526"/>
              <a:gd name="T77" fmla="*/ 941 h 1012"/>
              <a:gd name="T78" fmla="*/ 69 w 526"/>
              <a:gd name="T79" fmla="*/ 802 h 1012"/>
              <a:gd name="T80" fmla="*/ 69 w 526"/>
              <a:gd name="T81" fmla="*/ 731 h 1012"/>
              <a:gd name="T82" fmla="*/ 69 w 526"/>
              <a:gd name="T83" fmla="*/ 663 h 1012"/>
              <a:gd name="T84" fmla="*/ 104 w 526"/>
              <a:gd name="T85" fmla="*/ 627 h 1012"/>
              <a:gd name="T86" fmla="*/ 174 w 526"/>
              <a:gd name="T87" fmla="*/ 557 h 1012"/>
              <a:gd name="T88" fmla="*/ 174 w 526"/>
              <a:gd name="T89" fmla="*/ 523 h 1012"/>
              <a:gd name="T90" fmla="*/ 210 w 526"/>
              <a:gd name="T91" fmla="*/ 523 h 1012"/>
              <a:gd name="T92" fmla="*/ 210 w 526"/>
              <a:gd name="T93" fmla="*/ 488 h 1012"/>
              <a:gd name="T94" fmla="*/ 174 w 526"/>
              <a:gd name="T95" fmla="*/ 453 h 1012"/>
              <a:gd name="T96" fmla="*/ 174 w 526"/>
              <a:gd name="T97" fmla="*/ 418 h 1012"/>
              <a:gd name="T98" fmla="*/ 140 w 526"/>
              <a:gd name="T99" fmla="*/ 418 h 1012"/>
              <a:gd name="T100" fmla="*/ 140 w 526"/>
              <a:gd name="T101" fmla="*/ 384 h 1012"/>
              <a:gd name="T102" fmla="*/ 104 w 526"/>
              <a:gd name="T103" fmla="*/ 279 h 1012"/>
              <a:gd name="T104" fmla="*/ 104 w 526"/>
              <a:gd name="T105" fmla="*/ 244 h 1012"/>
              <a:gd name="T106" fmla="*/ 104 w 526"/>
              <a:gd name="T107" fmla="*/ 209 h 1012"/>
              <a:gd name="T108" fmla="*/ 69 w 526"/>
              <a:gd name="T109" fmla="*/ 173 h 1012"/>
              <a:gd name="T110" fmla="*/ 33 w 526"/>
              <a:gd name="T111" fmla="*/ 140 h 1012"/>
              <a:gd name="T112" fmla="*/ 0 w 526"/>
              <a:gd name="T113" fmla="*/ 14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26" h="1012">
                <a:moveTo>
                  <a:pt x="0" y="140"/>
                </a:moveTo>
                <a:lnTo>
                  <a:pt x="33" y="140"/>
                </a:lnTo>
                <a:lnTo>
                  <a:pt x="69" y="105"/>
                </a:lnTo>
                <a:lnTo>
                  <a:pt x="104" y="105"/>
                </a:lnTo>
                <a:lnTo>
                  <a:pt x="140" y="105"/>
                </a:lnTo>
                <a:lnTo>
                  <a:pt x="174" y="69"/>
                </a:lnTo>
                <a:lnTo>
                  <a:pt x="174" y="0"/>
                </a:lnTo>
                <a:lnTo>
                  <a:pt x="280" y="0"/>
                </a:lnTo>
                <a:lnTo>
                  <a:pt x="280" y="34"/>
                </a:lnTo>
                <a:lnTo>
                  <a:pt x="280" y="105"/>
                </a:lnTo>
                <a:lnTo>
                  <a:pt x="280" y="140"/>
                </a:lnTo>
                <a:lnTo>
                  <a:pt x="280" y="173"/>
                </a:lnTo>
                <a:lnTo>
                  <a:pt x="314" y="173"/>
                </a:lnTo>
                <a:lnTo>
                  <a:pt x="314" y="209"/>
                </a:lnTo>
                <a:lnTo>
                  <a:pt x="350" y="209"/>
                </a:lnTo>
                <a:lnTo>
                  <a:pt x="350" y="244"/>
                </a:lnTo>
                <a:lnTo>
                  <a:pt x="384" y="244"/>
                </a:lnTo>
                <a:lnTo>
                  <a:pt x="384" y="279"/>
                </a:lnTo>
                <a:lnTo>
                  <a:pt x="384" y="314"/>
                </a:lnTo>
                <a:lnTo>
                  <a:pt x="384" y="384"/>
                </a:lnTo>
                <a:lnTo>
                  <a:pt x="384" y="418"/>
                </a:lnTo>
                <a:lnTo>
                  <a:pt x="384" y="453"/>
                </a:lnTo>
                <a:lnTo>
                  <a:pt x="419" y="488"/>
                </a:lnTo>
                <a:lnTo>
                  <a:pt x="455" y="523"/>
                </a:lnTo>
                <a:lnTo>
                  <a:pt x="455" y="557"/>
                </a:lnTo>
                <a:lnTo>
                  <a:pt x="490" y="593"/>
                </a:lnTo>
                <a:lnTo>
                  <a:pt x="490" y="627"/>
                </a:lnTo>
                <a:lnTo>
                  <a:pt x="525" y="627"/>
                </a:lnTo>
                <a:lnTo>
                  <a:pt x="525" y="663"/>
                </a:lnTo>
                <a:lnTo>
                  <a:pt x="525" y="697"/>
                </a:lnTo>
                <a:lnTo>
                  <a:pt x="455" y="906"/>
                </a:lnTo>
                <a:lnTo>
                  <a:pt x="384" y="906"/>
                </a:lnTo>
                <a:lnTo>
                  <a:pt x="314" y="941"/>
                </a:lnTo>
                <a:lnTo>
                  <a:pt x="244" y="976"/>
                </a:lnTo>
                <a:lnTo>
                  <a:pt x="210" y="1011"/>
                </a:lnTo>
                <a:lnTo>
                  <a:pt x="174" y="1011"/>
                </a:lnTo>
                <a:lnTo>
                  <a:pt x="140" y="976"/>
                </a:lnTo>
                <a:lnTo>
                  <a:pt x="104" y="941"/>
                </a:lnTo>
                <a:lnTo>
                  <a:pt x="69" y="941"/>
                </a:lnTo>
                <a:lnTo>
                  <a:pt x="69" y="802"/>
                </a:lnTo>
                <a:lnTo>
                  <a:pt x="69" y="731"/>
                </a:lnTo>
                <a:lnTo>
                  <a:pt x="69" y="663"/>
                </a:lnTo>
                <a:lnTo>
                  <a:pt x="104" y="627"/>
                </a:lnTo>
                <a:lnTo>
                  <a:pt x="174" y="557"/>
                </a:lnTo>
                <a:lnTo>
                  <a:pt x="174" y="523"/>
                </a:lnTo>
                <a:lnTo>
                  <a:pt x="210" y="523"/>
                </a:lnTo>
                <a:lnTo>
                  <a:pt x="210" y="488"/>
                </a:lnTo>
                <a:lnTo>
                  <a:pt x="174" y="453"/>
                </a:lnTo>
                <a:lnTo>
                  <a:pt x="174" y="418"/>
                </a:lnTo>
                <a:lnTo>
                  <a:pt x="140" y="418"/>
                </a:lnTo>
                <a:lnTo>
                  <a:pt x="140" y="384"/>
                </a:lnTo>
                <a:lnTo>
                  <a:pt x="104" y="279"/>
                </a:lnTo>
                <a:lnTo>
                  <a:pt x="104" y="244"/>
                </a:lnTo>
                <a:lnTo>
                  <a:pt x="104" y="209"/>
                </a:lnTo>
                <a:lnTo>
                  <a:pt x="69" y="173"/>
                </a:lnTo>
                <a:lnTo>
                  <a:pt x="33" y="140"/>
                </a:lnTo>
                <a:lnTo>
                  <a:pt x="0" y="14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84" name="Freeform 112"/>
          <p:cNvSpPr>
            <a:spLocks noChangeArrowheads="1"/>
          </p:cNvSpPr>
          <p:nvPr/>
        </p:nvSpPr>
        <p:spPr bwMode="auto">
          <a:xfrm>
            <a:off x="4665663" y="2822575"/>
            <a:ext cx="188912" cy="363538"/>
          </a:xfrm>
          <a:custGeom>
            <a:avLst/>
            <a:gdLst>
              <a:gd name="T0" fmla="*/ 0 w 526"/>
              <a:gd name="T1" fmla="*/ 140 h 1012"/>
              <a:gd name="T2" fmla="*/ 33 w 526"/>
              <a:gd name="T3" fmla="*/ 140 h 1012"/>
              <a:gd name="T4" fmla="*/ 69 w 526"/>
              <a:gd name="T5" fmla="*/ 105 h 1012"/>
              <a:gd name="T6" fmla="*/ 104 w 526"/>
              <a:gd name="T7" fmla="*/ 105 h 1012"/>
              <a:gd name="T8" fmla="*/ 140 w 526"/>
              <a:gd name="T9" fmla="*/ 105 h 1012"/>
              <a:gd name="T10" fmla="*/ 174 w 526"/>
              <a:gd name="T11" fmla="*/ 69 h 1012"/>
              <a:gd name="T12" fmla="*/ 174 w 526"/>
              <a:gd name="T13" fmla="*/ 0 h 1012"/>
              <a:gd name="T14" fmla="*/ 280 w 526"/>
              <a:gd name="T15" fmla="*/ 0 h 1012"/>
              <a:gd name="T16" fmla="*/ 280 w 526"/>
              <a:gd name="T17" fmla="*/ 34 h 1012"/>
              <a:gd name="T18" fmla="*/ 280 w 526"/>
              <a:gd name="T19" fmla="*/ 105 h 1012"/>
              <a:gd name="T20" fmla="*/ 280 w 526"/>
              <a:gd name="T21" fmla="*/ 140 h 1012"/>
              <a:gd name="T22" fmla="*/ 280 w 526"/>
              <a:gd name="T23" fmla="*/ 173 h 1012"/>
              <a:gd name="T24" fmla="*/ 314 w 526"/>
              <a:gd name="T25" fmla="*/ 173 h 1012"/>
              <a:gd name="T26" fmla="*/ 314 w 526"/>
              <a:gd name="T27" fmla="*/ 209 h 1012"/>
              <a:gd name="T28" fmla="*/ 350 w 526"/>
              <a:gd name="T29" fmla="*/ 209 h 1012"/>
              <a:gd name="T30" fmla="*/ 350 w 526"/>
              <a:gd name="T31" fmla="*/ 244 h 1012"/>
              <a:gd name="T32" fmla="*/ 384 w 526"/>
              <a:gd name="T33" fmla="*/ 244 h 1012"/>
              <a:gd name="T34" fmla="*/ 384 w 526"/>
              <a:gd name="T35" fmla="*/ 279 h 1012"/>
              <a:gd name="T36" fmla="*/ 384 w 526"/>
              <a:gd name="T37" fmla="*/ 314 h 1012"/>
              <a:gd name="T38" fmla="*/ 384 w 526"/>
              <a:gd name="T39" fmla="*/ 384 h 1012"/>
              <a:gd name="T40" fmla="*/ 384 w 526"/>
              <a:gd name="T41" fmla="*/ 418 h 1012"/>
              <a:gd name="T42" fmla="*/ 384 w 526"/>
              <a:gd name="T43" fmla="*/ 453 h 1012"/>
              <a:gd name="T44" fmla="*/ 419 w 526"/>
              <a:gd name="T45" fmla="*/ 488 h 1012"/>
              <a:gd name="T46" fmla="*/ 455 w 526"/>
              <a:gd name="T47" fmla="*/ 523 h 1012"/>
              <a:gd name="T48" fmla="*/ 455 w 526"/>
              <a:gd name="T49" fmla="*/ 557 h 1012"/>
              <a:gd name="T50" fmla="*/ 490 w 526"/>
              <a:gd name="T51" fmla="*/ 593 h 1012"/>
              <a:gd name="T52" fmla="*/ 490 w 526"/>
              <a:gd name="T53" fmla="*/ 627 h 1012"/>
              <a:gd name="T54" fmla="*/ 525 w 526"/>
              <a:gd name="T55" fmla="*/ 627 h 1012"/>
              <a:gd name="T56" fmla="*/ 525 w 526"/>
              <a:gd name="T57" fmla="*/ 663 h 1012"/>
              <a:gd name="T58" fmla="*/ 525 w 526"/>
              <a:gd name="T59" fmla="*/ 697 h 1012"/>
              <a:gd name="T60" fmla="*/ 455 w 526"/>
              <a:gd name="T61" fmla="*/ 906 h 1012"/>
              <a:gd name="T62" fmla="*/ 384 w 526"/>
              <a:gd name="T63" fmla="*/ 906 h 1012"/>
              <a:gd name="T64" fmla="*/ 314 w 526"/>
              <a:gd name="T65" fmla="*/ 941 h 1012"/>
              <a:gd name="T66" fmla="*/ 244 w 526"/>
              <a:gd name="T67" fmla="*/ 976 h 1012"/>
              <a:gd name="T68" fmla="*/ 210 w 526"/>
              <a:gd name="T69" fmla="*/ 1011 h 1012"/>
              <a:gd name="T70" fmla="*/ 174 w 526"/>
              <a:gd name="T71" fmla="*/ 1011 h 1012"/>
              <a:gd name="T72" fmla="*/ 140 w 526"/>
              <a:gd name="T73" fmla="*/ 976 h 1012"/>
              <a:gd name="T74" fmla="*/ 104 w 526"/>
              <a:gd name="T75" fmla="*/ 941 h 1012"/>
              <a:gd name="T76" fmla="*/ 69 w 526"/>
              <a:gd name="T77" fmla="*/ 941 h 1012"/>
              <a:gd name="T78" fmla="*/ 69 w 526"/>
              <a:gd name="T79" fmla="*/ 802 h 1012"/>
              <a:gd name="T80" fmla="*/ 69 w 526"/>
              <a:gd name="T81" fmla="*/ 731 h 1012"/>
              <a:gd name="T82" fmla="*/ 69 w 526"/>
              <a:gd name="T83" fmla="*/ 663 h 1012"/>
              <a:gd name="T84" fmla="*/ 104 w 526"/>
              <a:gd name="T85" fmla="*/ 627 h 1012"/>
              <a:gd name="T86" fmla="*/ 174 w 526"/>
              <a:gd name="T87" fmla="*/ 557 h 1012"/>
              <a:gd name="T88" fmla="*/ 174 w 526"/>
              <a:gd name="T89" fmla="*/ 523 h 1012"/>
              <a:gd name="T90" fmla="*/ 210 w 526"/>
              <a:gd name="T91" fmla="*/ 523 h 1012"/>
              <a:gd name="T92" fmla="*/ 210 w 526"/>
              <a:gd name="T93" fmla="*/ 488 h 1012"/>
              <a:gd name="T94" fmla="*/ 174 w 526"/>
              <a:gd name="T95" fmla="*/ 453 h 1012"/>
              <a:gd name="T96" fmla="*/ 174 w 526"/>
              <a:gd name="T97" fmla="*/ 418 h 1012"/>
              <a:gd name="T98" fmla="*/ 140 w 526"/>
              <a:gd name="T99" fmla="*/ 418 h 1012"/>
              <a:gd name="T100" fmla="*/ 140 w 526"/>
              <a:gd name="T101" fmla="*/ 384 h 1012"/>
              <a:gd name="T102" fmla="*/ 104 w 526"/>
              <a:gd name="T103" fmla="*/ 279 h 1012"/>
              <a:gd name="T104" fmla="*/ 104 w 526"/>
              <a:gd name="T105" fmla="*/ 244 h 1012"/>
              <a:gd name="T106" fmla="*/ 104 w 526"/>
              <a:gd name="T107" fmla="*/ 209 h 1012"/>
              <a:gd name="T108" fmla="*/ 69 w 526"/>
              <a:gd name="T109" fmla="*/ 173 h 1012"/>
              <a:gd name="T110" fmla="*/ 33 w 526"/>
              <a:gd name="T111" fmla="*/ 140 h 1012"/>
              <a:gd name="T112" fmla="*/ 0 w 526"/>
              <a:gd name="T113" fmla="*/ 14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26" h="1012">
                <a:moveTo>
                  <a:pt x="0" y="140"/>
                </a:moveTo>
                <a:lnTo>
                  <a:pt x="33" y="140"/>
                </a:lnTo>
                <a:lnTo>
                  <a:pt x="69" y="105"/>
                </a:lnTo>
                <a:lnTo>
                  <a:pt x="104" y="105"/>
                </a:lnTo>
                <a:lnTo>
                  <a:pt x="140" y="105"/>
                </a:lnTo>
                <a:lnTo>
                  <a:pt x="174" y="69"/>
                </a:lnTo>
                <a:lnTo>
                  <a:pt x="174" y="0"/>
                </a:lnTo>
                <a:lnTo>
                  <a:pt x="280" y="0"/>
                </a:lnTo>
                <a:lnTo>
                  <a:pt x="280" y="34"/>
                </a:lnTo>
                <a:lnTo>
                  <a:pt x="280" y="105"/>
                </a:lnTo>
                <a:lnTo>
                  <a:pt x="280" y="140"/>
                </a:lnTo>
                <a:lnTo>
                  <a:pt x="280" y="173"/>
                </a:lnTo>
                <a:lnTo>
                  <a:pt x="314" y="173"/>
                </a:lnTo>
                <a:lnTo>
                  <a:pt x="314" y="209"/>
                </a:lnTo>
                <a:lnTo>
                  <a:pt x="350" y="209"/>
                </a:lnTo>
                <a:lnTo>
                  <a:pt x="350" y="244"/>
                </a:lnTo>
                <a:lnTo>
                  <a:pt x="384" y="244"/>
                </a:lnTo>
                <a:lnTo>
                  <a:pt x="384" y="279"/>
                </a:lnTo>
                <a:lnTo>
                  <a:pt x="384" y="314"/>
                </a:lnTo>
                <a:lnTo>
                  <a:pt x="384" y="384"/>
                </a:lnTo>
                <a:lnTo>
                  <a:pt x="384" y="418"/>
                </a:lnTo>
                <a:lnTo>
                  <a:pt x="384" y="453"/>
                </a:lnTo>
                <a:lnTo>
                  <a:pt x="419" y="488"/>
                </a:lnTo>
                <a:lnTo>
                  <a:pt x="455" y="523"/>
                </a:lnTo>
                <a:lnTo>
                  <a:pt x="455" y="557"/>
                </a:lnTo>
                <a:lnTo>
                  <a:pt x="490" y="593"/>
                </a:lnTo>
                <a:lnTo>
                  <a:pt x="490" y="627"/>
                </a:lnTo>
                <a:lnTo>
                  <a:pt x="525" y="627"/>
                </a:lnTo>
                <a:lnTo>
                  <a:pt x="525" y="663"/>
                </a:lnTo>
                <a:lnTo>
                  <a:pt x="525" y="697"/>
                </a:lnTo>
                <a:lnTo>
                  <a:pt x="455" y="906"/>
                </a:lnTo>
                <a:lnTo>
                  <a:pt x="384" y="906"/>
                </a:lnTo>
                <a:lnTo>
                  <a:pt x="314" y="941"/>
                </a:lnTo>
                <a:lnTo>
                  <a:pt x="244" y="976"/>
                </a:lnTo>
                <a:lnTo>
                  <a:pt x="210" y="1011"/>
                </a:lnTo>
                <a:lnTo>
                  <a:pt x="174" y="1011"/>
                </a:lnTo>
                <a:lnTo>
                  <a:pt x="140" y="976"/>
                </a:lnTo>
                <a:lnTo>
                  <a:pt x="104" y="941"/>
                </a:lnTo>
                <a:lnTo>
                  <a:pt x="69" y="941"/>
                </a:lnTo>
                <a:lnTo>
                  <a:pt x="69" y="802"/>
                </a:lnTo>
                <a:lnTo>
                  <a:pt x="69" y="731"/>
                </a:lnTo>
                <a:lnTo>
                  <a:pt x="69" y="663"/>
                </a:lnTo>
                <a:lnTo>
                  <a:pt x="104" y="627"/>
                </a:lnTo>
                <a:lnTo>
                  <a:pt x="174" y="557"/>
                </a:lnTo>
                <a:lnTo>
                  <a:pt x="174" y="523"/>
                </a:lnTo>
                <a:lnTo>
                  <a:pt x="210" y="523"/>
                </a:lnTo>
                <a:lnTo>
                  <a:pt x="210" y="488"/>
                </a:lnTo>
                <a:lnTo>
                  <a:pt x="174" y="453"/>
                </a:lnTo>
                <a:lnTo>
                  <a:pt x="174" y="418"/>
                </a:lnTo>
                <a:lnTo>
                  <a:pt x="140" y="418"/>
                </a:lnTo>
                <a:lnTo>
                  <a:pt x="140" y="384"/>
                </a:lnTo>
                <a:lnTo>
                  <a:pt x="104" y="279"/>
                </a:lnTo>
                <a:lnTo>
                  <a:pt x="104" y="244"/>
                </a:lnTo>
                <a:lnTo>
                  <a:pt x="104" y="209"/>
                </a:lnTo>
                <a:lnTo>
                  <a:pt x="69" y="173"/>
                </a:lnTo>
                <a:lnTo>
                  <a:pt x="33" y="140"/>
                </a:lnTo>
                <a:lnTo>
                  <a:pt x="0" y="1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5" name="Freeform 113"/>
          <p:cNvSpPr>
            <a:spLocks noChangeArrowheads="1"/>
          </p:cNvSpPr>
          <p:nvPr/>
        </p:nvSpPr>
        <p:spPr bwMode="auto">
          <a:xfrm>
            <a:off x="4714875" y="3335338"/>
            <a:ext cx="114300" cy="88900"/>
          </a:xfrm>
          <a:custGeom>
            <a:avLst/>
            <a:gdLst>
              <a:gd name="T0" fmla="*/ 0 w 316"/>
              <a:gd name="T1" fmla="*/ 0 h 245"/>
              <a:gd name="T2" fmla="*/ 70 w 316"/>
              <a:gd name="T3" fmla="*/ 0 h 245"/>
              <a:gd name="T4" fmla="*/ 140 w 316"/>
              <a:gd name="T5" fmla="*/ 34 h 245"/>
              <a:gd name="T6" fmla="*/ 174 w 316"/>
              <a:gd name="T7" fmla="*/ 34 h 245"/>
              <a:gd name="T8" fmla="*/ 211 w 316"/>
              <a:gd name="T9" fmla="*/ 34 h 245"/>
              <a:gd name="T10" fmla="*/ 211 w 316"/>
              <a:gd name="T11" fmla="*/ 71 h 245"/>
              <a:gd name="T12" fmla="*/ 244 w 316"/>
              <a:gd name="T13" fmla="*/ 71 h 245"/>
              <a:gd name="T14" fmla="*/ 280 w 316"/>
              <a:gd name="T15" fmla="*/ 105 h 245"/>
              <a:gd name="T16" fmla="*/ 315 w 316"/>
              <a:gd name="T17" fmla="*/ 139 h 245"/>
              <a:gd name="T18" fmla="*/ 280 w 316"/>
              <a:gd name="T19" fmla="*/ 174 h 245"/>
              <a:gd name="T20" fmla="*/ 244 w 316"/>
              <a:gd name="T21" fmla="*/ 210 h 245"/>
              <a:gd name="T22" fmla="*/ 244 w 316"/>
              <a:gd name="T23" fmla="*/ 244 h 245"/>
              <a:gd name="T24" fmla="*/ 211 w 316"/>
              <a:gd name="T25" fmla="*/ 244 h 245"/>
              <a:gd name="T26" fmla="*/ 174 w 316"/>
              <a:gd name="T27" fmla="*/ 244 h 245"/>
              <a:gd name="T28" fmla="*/ 174 w 316"/>
              <a:gd name="T29" fmla="*/ 210 h 245"/>
              <a:gd name="T30" fmla="*/ 140 w 316"/>
              <a:gd name="T31" fmla="*/ 210 h 245"/>
              <a:gd name="T32" fmla="*/ 104 w 316"/>
              <a:gd name="T33" fmla="*/ 210 h 245"/>
              <a:gd name="T34" fmla="*/ 104 w 316"/>
              <a:gd name="T35" fmla="*/ 174 h 245"/>
              <a:gd name="T36" fmla="*/ 70 w 316"/>
              <a:gd name="T37" fmla="*/ 139 h 245"/>
              <a:gd name="T38" fmla="*/ 34 w 316"/>
              <a:gd name="T39" fmla="*/ 139 h 245"/>
              <a:gd name="T40" fmla="*/ 0 w 316"/>
              <a:gd name="T41" fmla="*/ 139 h 245"/>
              <a:gd name="T42" fmla="*/ 0 w 316"/>
              <a:gd name="T43" fmla="*/ 71 h 245"/>
              <a:gd name="T44" fmla="*/ 0 w 316"/>
              <a:gd name="T4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6" h="245">
                <a:moveTo>
                  <a:pt x="0" y="0"/>
                </a:moveTo>
                <a:lnTo>
                  <a:pt x="70" y="0"/>
                </a:lnTo>
                <a:lnTo>
                  <a:pt x="140" y="34"/>
                </a:lnTo>
                <a:lnTo>
                  <a:pt x="174" y="34"/>
                </a:lnTo>
                <a:lnTo>
                  <a:pt x="211" y="34"/>
                </a:lnTo>
                <a:lnTo>
                  <a:pt x="211" y="71"/>
                </a:lnTo>
                <a:lnTo>
                  <a:pt x="244" y="71"/>
                </a:lnTo>
                <a:lnTo>
                  <a:pt x="280" y="105"/>
                </a:lnTo>
                <a:lnTo>
                  <a:pt x="315" y="139"/>
                </a:lnTo>
                <a:lnTo>
                  <a:pt x="280" y="174"/>
                </a:lnTo>
                <a:lnTo>
                  <a:pt x="244" y="210"/>
                </a:lnTo>
                <a:lnTo>
                  <a:pt x="244" y="244"/>
                </a:lnTo>
                <a:lnTo>
                  <a:pt x="211" y="244"/>
                </a:lnTo>
                <a:lnTo>
                  <a:pt x="174" y="244"/>
                </a:lnTo>
                <a:lnTo>
                  <a:pt x="174" y="210"/>
                </a:lnTo>
                <a:lnTo>
                  <a:pt x="140" y="210"/>
                </a:lnTo>
                <a:lnTo>
                  <a:pt x="104" y="210"/>
                </a:lnTo>
                <a:lnTo>
                  <a:pt x="104" y="174"/>
                </a:lnTo>
                <a:lnTo>
                  <a:pt x="70" y="139"/>
                </a:lnTo>
                <a:lnTo>
                  <a:pt x="34" y="139"/>
                </a:lnTo>
                <a:lnTo>
                  <a:pt x="0" y="139"/>
                </a:lnTo>
                <a:lnTo>
                  <a:pt x="0" y="7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86" name="Freeform 114"/>
          <p:cNvSpPr>
            <a:spLocks noChangeArrowheads="1"/>
          </p:cNvSpPr>
          <p:nvPr/>
        </p:nvSpPr>
        <p:spPr bwMode="auto">
          <a:xfrm>
            <a:off x="4714875" y="3335338"/>
            <a:ext cx="114300" cy="88900"/>
          </a:xfrm>
          <a:custGeom>
            <a:avLst/>
            <a:gdLst>
              <a:gd name="T0" fmla="*/ 0 w 316"/>
              <a:gd name="T1" fmla="*/ 0 h 245"/>
              <a:gd name="T2" fmla="*/ 70 w 316"/>
              <a:gd name="T3" fmla="*/ 0 h 245"/>
              <a:gd name="T4" fmla="*/ 140 w 316"/>
              <a:gd name="T5" fmla="*/ 34 h 245"/>
              <a:gd name="T6" fmla="*/ 174 w 316"/>
              <a:gd name="T7" fmla="*/ 34 h 245"/>
              <a:gd name="T8" fmla="*/ 211 w 316"/>
              <a:gd name="T9" fmla="*/ 34 h 245"/>
              <a:gd name="T10" fmla="*/ 211 w 316"/>
              <a:gd name="T11" fmla="*/ 71 h 245"/>
              <a:gd name="T12" fmla="*/ 244 w 316"/>
              <a:gd name="T13" fmla="*/ 71 h 245"/>
              <a:gd name="T14" fmla="*/ 280 w 316"/>
              <a:gd name="T15" fmla="*/ 105 h 245"/>
              <a:gd name="T16" fmla="*/ 315 w 316"/>
              <a:gd name="T17" fmla="*/ 139 h 245"/>
              <a:gd name="T18" fmla="*/ 280 w 316"/>
              <a:gd name="T19" fmla="*/ 174 h 245"/>
              <a:gd name="T20" fmla="*/ 244 w 316"/>
              <a:gd name="T21" fmla="*/ 210 h 245"/>
              <a:gd name="T22" fmla="*/ 244 w 316"/>
              <a:gd name="T23" fmla="*/ 244 h 245"/>
              <a:gd name="T24" fmla="*/ 211 w 316"/>
              <a:gd name="T25" fmla="*/ 244 h 245"/>
              <a:gd name="T26" fmla="*/ 174 w 316"/>
              <a:gd name="T27" fmla="*/ 244 h 245"/>
              <a:gd name="T28" fmla="*/ 174 w 316"/>
              <a:gd name="T29" fmla="*/ 210 h 245"/>
              <a:gd name="T30" fmla="*/ 140 w 316"/>
              <a:gd name="T31" fmla="*/ 210 h 245"/>
              <a:gd name="T32" fmla="*/ 104 w 316"/>
              <a:gd name="T33" fmla="*/ 210 h 245"/>
              <a:gd name="T34" fmla="*/ 104 w 316"/>
              <a:gd name="T35" fmla="*/ 174 h 245"/>
              <a:gd name="T36" fmla="*/ 70 w 316"/>
              <a:gd name="T37" fmla="*/ 139 h 245"/>
              <a:gd name="T38" fmla="*/ 34 w 316"/>
              <a:gd name="T39" fmla="*/ 139 h 245"/>
              <a:gd name="T40" fmla="*/ 0 w 316"/>
              <a:gd name="T41" fmla="*/ 139 h 245"/>
              <a:gd name="T42" fmla="*/ 0 w 316"/>
              <a:gd name="T43" fmla="*/ 71 h 245"/>
              <a:gd name="T44" fmla="*/ 0 w 316"/>
              <a:gd name="T4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6" h="245">
                <a:moveTo>
                  <a:pt x="0" y="0"/>
                </a:moveTo>
                <a:lnTo>
                  <a:pt x="70" y="0"/>
                </a:lnTo>
                <a:lnTo>
                  <a:pt x="140" y="34"/>
                </a:lnTo>
                <a:lnTo>
                  <a:pt x="174" y="34"/>
                </a:lnTo>
                <a:lnTo>
                  <a:pt x="211" y="34"/>
                </a:lnTo>
                <a:lnTo>
                  <a:pt x="211" y="71"/>
                </a:lnTo>
                <a:lnTo>
                  <a:pt x="244" y="71"/>
                </a:lnTo>
                <a:lnTo>
                  <a:pt x="280" y="105"/>
                </a:lnTo>
                <a:lnTo>
                  <a:pt x="315" y="139"/>
                </a:lnTo>
                <a:lnTo>
                  <a:pt x="280" y="174"/>
                </a:lnTo>
                <a:lnTo>
                  <a:pt x="244" y="210"/>
                </a:lnTo>
                <a:lnTo>
                  <a:pt x="244" y="244"/>
                </a:lnTo>
                <a:lnTo>
                  <a:pt x="211" y="244"/>
                </a:lnTo>
                <a:lnTo>
                  <a:pt x="174" y="244"/>
                </a:lnTo>
                <a:lnTo>
                  <a:pt x="174" y="210"/>
                </a:lnTo>
                <a:lnTo>
                  <a:pt x="140" y="210"/>
                </a:lnTo>
                <a:lnTo>
                  <a:pt x="104" y="210"/>
                </a:lnTo>
                <a:lnTo>
                  <a:pt x="104" y="174"/>
                </a:lnTo>
                <a:lnTo>
                  <a:pt x="70" y="139"/>
                </a:lnTo>
                <a:lnTo>
                  <a:pt x="34" y="139"/>
                </a:lnTo>
                <a:lnTo>
                  <a:pt x="0" y="139"/>
                </a:lnTo>
                <a:lnTo>
                  <a:pt x="0" y="7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7" name="Freeform 115"/>
          <p:cNvSpPr>
            <a:spLocks noChangeArrowheads="1"/>
          </p:cNvSpPr>
          <p:nvPr/>
        </p:nvSpPr>
        <p:spPr bwMode="auto">
          <a:xfrm>
            <a:off x="4714875" y="3286125"/>
            <a:ext cx="139700" cy="100013"/>
          </a:xfrm>
          <a:custGeom>
            <a:avLst/>
            <a:gdLst>
              <a:gd name="T0" fmla="*/ 350 w 386"/>
              <a:gd name="T1" fmla="*/ 35 h 280"/>
              <a:gd name="T2" fmla="*/ 385 w 386"/>
              <a:gd name="T3" fmla="*/ 71 h 280"/>
              <a:gd name="T4" fmla="*/ 385 w 386"/>
              <a:gd name="T5" fmla="*/ 104 h 280"/>
              <a:gd name="T6" fmla="*/ 385 w 386"/>
              <a:gd name="T7" fmla="*/ 140 h 280"/>
              <a:gd name="T8" fmla="*/ 385 w 386"/>
              <a:gd name="T9" fmla="*/ 174 h 280"/>
              <a:gd name="T10" fmla="*/ 385 w 386"/>
              <a:gd name="T11" fmla="*/ 211 h 280"/>
              <a:gd name="T12" fmla="*/ 315 w 386"/>
              <a:gd name="T13" fmla="*/ 279 h 280"/>
              <a:gd name="T14" fmla="*/ 280 w 386"/>
              <a:gd name="T15" fmla="*/ 245 h 280"/>
              <a:gd name="T16" fmla="*/ 244 w 386"/>
              <a:gd name="T17" fmla="*/ 211 h 280"/>
              <a:gd name="T18" fmla="*/ 211 w 386"/>
              <a:gd name="T19" fmla="*/ 211 h 280"/>
              <a:gd name="T20" fmla="*/ 211 w 386"/>
              <a:gd name="T21" fmla="*/ 174 h 280"/>
              <a:gd name="T22" fmla="*/ 174 w 386"/>
              <a:gd name="T23" fmla="*/ 174 h 280"/>
              <a:gd name="T24" fmla="*/ 140 w 386"/>
              <a:gd name="T25" fmla="*/ 174 h 280"/>
              <a:gd name="T26" fmla="*/ 70 w 386"/>
              <a:gd name="T27" fmla="*/ 140 h 280"/>
              <a:gd name="T28" fmla="*/ 0 w 386"/>
              <a:gd name="T29" fmla="*/ 140 h 280"/>
              <a:gd name="T30" fmla="*/ 0 w 386"/>
              <a:gd name="T31" fmla="*/ 104 h 280"/>
              <a:gd name="T32" fmla="*/ 0 w 386"/>
              <a:gd name="T33" fmla="*/ 71 h 280"/>
              <a:gd name="T34" fmla="*/ 0 w 386"/>
              <a:gd name="T35" fmla="*/ 35 h 280"/>
              <a:gd name="T36" fmla="*/ 34 w 386"/>
              <a:gd name="T37" fmla="*/ 0 h 280"/>
              <a:gd name="T38" fmla="*/ 34 w 386"/>
              <a:gd name="T39" fmla="*/ 35 h 280"/>
              <a:gd name="T40" fmla="*/ 104 w 386"/>
              <a:gd name="T41" fmla="*/ 71 h 280"/>
              <a:gd name="T42" fmla="*/ 140 w 386"/>
              <a:gd name="T43" fmla="*/ 71 h 280"/>
              <a:gd name="T44" fmla="*/ 140 w 386"/>
              <a:gd name="T45" fmla="*/ 0 h 280"/>
              <a:gd name="T46" fmla="*/ 315 w 386"/>
              <a:gd name="T47" fmla="*/ 35 h 280"/>
              <a:gd name="T48" fmla="*/ 350 w 386"/>
              <a:gd name="T49" fmla="*/ 3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6" h="280">
                <a:moveTo>
                  <a:pt x="350" y="35"/>
                </a:moveTo>
                <a:lnTo>
                  <a:pt x="385" y="71"/>
                </a:lnTo>
                <a:lnTo>
                  <a:pt x="385" y="104"/>
                </a:lnTo>
                <a:lnTo>
                  <a:pt x="385" y="140"/>
                </a:lnTo>
                <a:lnTo>
                  <a:pt x="385" y="174"/>
                </a:lnTo>
                <a:lnTo>
                  <a:pt x="385" y="211"/>
                </a:lnTo>
                <a:lnTo>
                  <a:pt x="315" y="279"/>
                </a:lnTo>
                <a:lnTo>
                  <a:pt x="280" y="245"/>
                </a:lnTo>
                <a:lnTo>
                  <a:pt x="244" y="211"/>
                </a:lnTo>
                <a:lnTo>
                  <a:pt x="211" y="211"/>
                </a:lnTo>
                <a:lnTo>
                  <a:pt x="211" y="174"/>
                </a:lnTo>
                <a:lnTo>
                  <a:pt x="174" y="174"/>
                </a:lnTo>
                <a:lnTo>
                  <a:pt x="140" y="174"/>
                </a:lnTo>
                <a:lnTo>
                  <a:pt x="70" y="140"/>
                </a:lnTo>
                <a:lnTo>
                  <a:pt x="0" y="140"/>
                </a:lnTo>
                <a:lnTo>
                  <a:pt x="0" y="104"/>
                </a:lnTo>
                <a:lnTo>
                  <a:pt x="0" y="71"/>
                </a:lnTo>
                <a:lnTo>
                  <a:pt x="0" y="35"/>
                </a:lnTo>
                <a:lnTo>
                  <a:pt x="34" y="0"/>
                </a:lnTo>
                <a:lnTo>
                  <a:pt x="34" y="35"/>
                </a:lnTo>
                <a:lnTo>
                  <a:pt x="104" y="71"/>
                </a:lnTo>
                <a:lnTo>
                  <a:pt x="140" y="71"/>
                </a:lnTo>
                <a:lnTo>
                  <a:pt x="140" y="0"/>
                </a:lnTo>
                <a:lnTo>
                  <a:pt x="315" y="35"/>
                </a:lnTo>
                <a:lnTo>
                  <a:pt x="350" y="35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88" name="Freeform 116"/>
          <p:cNvSpPr>
            <a:spLocks noChangeArrowheads="1"/>
          </p:cNvSpPr>
          <p:nvPr/>
        </p:nvSpPr>
        <p:spPr bwMode="auto">
          <a:xfrm>
            <a:off x="4714875" y="3286125"/>
            <a:ext cx="139700" cy="100013"/>
          </a:xfrm>
          <a:custGeom>
            <a:avLst/>
            <a:gdLst>
              <a:gd name="T0" fmla="*/ 350 w 386"/>
              <a:gd name="T1" fmla="*/ 35 h 280"/>
              <a:gd name="T2" fmla="*/ 385 w 386"/>
              <a:gd name="T3" fmla="*/ 71 h 280"/>
              <a:gd name="T4" fmla="*/ 385 w 386"/>
              <a:gd name="T5" fmla="*/ 104 h 280"/>
              <a:gd name="T6" fmla="*/ 385 w 386"/>
              <a:gd name="T7" fmla="*/ 140 h 280"/>
              <a:gd name="T8" fmla="*/ 385 w 386"/>
              <a:gd name="T9" fmla="*/ 174 h 280"/>
              <a:gd name="T10" fmla="*/ 385 w 386"/>
              <a:gd name="T11" fmla="*/ 211 h 280"/>
              <a:gd name="T12" fmla="*/ 315 w 386"/>
              <a:gd name="T13" fmla="*/ 279 h 280"/>
              <a:gd name="T14" fmla="*/ 280 w 386"/>
              <a:gd name="T15" fmla="*/ 245 h 280"/>
              <a:gd name="T16" fmla="*/ 244 w 386"/>
              <a:gd name="T17" fmla="*/ 211 h 280"/>
              <a:gd name="T18" fmla="*/ 211 w 386"/>
              <a:gd name="T19" fmla="*/ 211 h 280"/>
              <a:gd name="T20" fmla="*/ 211 w 386"/>
              <a:gd name="T21" fmla="*/ 174 h 280"/>
              <a:gd name="T22" fmla="*/ 174 w 386"/>
              <a:gd name="T23" fmla="*/ 174 h 280"/>
              <a:gd name="T24" fmla="*/ 140 w 386"/>
              <a:gd name="T25" fmla="*/ 174 h 280"/>
              <a:gd name="T26" fmla="*/ 70 w 386"/>
              <a:gd name="T27" fmla="*/ 140 h 280"/>
              <a:gd name="T28" fmla="*/ 0 w 386"/>
              <a:gd name="T29" fmla="*/ 140 h 280"/>
              <a:gd name="T30" fmla="*/ 0 w 386"/>
              <a:gd name="T31" fmla="*/ 104 h 280"/>
              <a:gd name="T32" fmla="*/ 0 w 386"/>
              <a:gd name="T33" fmla="*/ 71 h 280"/>
              <a:gd name="T34" fmla="*/ 0 w 386"/>
              <a:gd name="T35" fmla="*/ 35 h 280"/>
              <a:gd name="T36" fmla="*/ 34 w 386"/>
              <a:gd name="T37" fmla="*/ 0 h 280"/>
              <a:gd name="T38" fmla="*/ 34 w 386"/>
              <a:gd name="T39" fmla="*/ 35 h 280"/>
              <a:gd name="T40" fmla="*/ 104 w 386"/>
              <a:gd name="T41" fmla="*/ 71 h 280"/>
              <a:gd name="T42" fmla="*/ 140 w 386"/>
              <a:gd name="T43" fmla="*/ 71 h 280"/>
              <a:gd name="T44" fmla="*/ 140 w 386"/>
              <a:gd name="T45" fmla="*/ 0 h 280"/>
              <a:gd name="T46" fmla="*/ 315 w 386"/>
              <a:gd name="T47" fmla="*/ 35 h 280"/>
              <a:gd name="T48" fmla="*/ 350 w 386"/>
              <a:gd name="T49" fmla="*/ 3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6" h="280">
                <a:moveTo>
                  <a:pt x="350" y="35"/>
                </a:moveTo>
                <a:lnTo>
                  <a:pt x="385" y="71"/>
                </a:lnTo>
                <a:lnTo>
                  <a:pt x="385" y="104"/>
                </a:lnTo>
                <a:lnTo>
                  <a:pt x="385" y="140"/>
                </a:lnTo>
                <a:lnTo>
                  <a:pt x="385" y="174"/>
                </a:lnTo>
                <a:lnTo>
                  <a:pt x="385" y="211"/>
                </a:lnTo>
                <a:lnTo>
                  <a:pt x="315" y="279"/>
                </a:lnTo>
                <a:lnTo>
                  <a:pt x="280" y="245"/>
                </a:lnTo>
                <a:lnTo>
                  <a:pt x="244" y="211"/>
                </a:lnTo>
                <a:lnTo>
                  <a:pt x="211" y="211"/>
                </a:lnTo>
                <a:lnTo>
                  <a:pt x="211" y="174"/>
                </a:lnTo>
                <a:lnTo>
                  <a:pt x="174" y="174"/>
                </a:lnTo>
                <a:lnTo>
                  <a:pt x="140" y="174"/>
                </a:lnTo>
                <a:lnTo>
                  <a:pt x="70" y="140"/>
                </a:lnTo>
                <a:lnTo>
                  <a:pt x="0" y="140"/>
                </a:lnTo>
                <a:lnTo>
                  <a:pt x="0" y="104"/>
                </a:lnTo>
                <a:lnTo>
                  <a:pt x="0" y="71"/>
                </a:lnTo>
                <a:lnTo>
                  <a:pt x="0" y="35"/>
                </a:lnTo>
                <a:lnTo>
                  <a:pt x="34" y="0"/>
                </a:lnTo>
                <a:lnTo>
                  <a:pt x="34" y="35"/>
                </a:lnTo>
                <a:lnTo>
                  <a:pt x="104" y="71"/>
                </a:lnTo>
                <a:lnTo>
                  <a:pt x="140" y="71"/>
                </a:lnTo>
                <a:lnTo>
                  <a:pt x="140" y="0"/>
                </a:lnTo>
                <a:lnTo>
                  <a:pt x="315" y="35"/>
                </a:lnTo>
                <a:lnTo>
                  <a:pt x="350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89" name="Freeform 117"/>
          <p:cNvSpPr>
            <a:spLocks noChangeArrowheads="1"/>
          </p:cNvSpPr>
          <p:nvPr/>
        </p:nvSpPr>
        <p:spPr bwMode="auto">
          <a:xfrm>
            <a:off x="4740275" y="3197225"/>
            <a:ext cx="101600" cy="101600"/>
          </a:xfrm>
          <a:custGeom>
            <a:avLst/>
            <a:gdLst>
              <a:gd name="T0" fmla="*/ 281 w 282"/>
              <a:gd name="T1" fmla="*/ 280 h 281"/>
              <a:gd name="T2" fmla="*/ 245 w 282"/>
              <a:gd name="T3" fmla="*/ 280 h 281"/>
              <a:gd name="T4" fmla="*/ 70 w 282"/>
              <a:gd name="T5" fmla="*/ 244 h 281"/>
              <a:gd name="T6" fmla="*/ 70 w 282"/>
              <a:gd name="T7" fmla="*/ 175 h 281"/>
              <a:gd name="T8" fmla="*/ 34 w 282"/>
              <a:gd name="T9" fmla="*/ 175 h 281"/>
              <a:gd name="T10" fmla="*/ 34 w 282"/>
              <a:gd name="T11" fmla="*/ 140 h 281"/>
              <a:gd name="T12" fmla="*/ 0 w 282"/>
              <a:gd name="T13" fmla="*/ 105 h 281"/>
              <a:gd name="T14" fmla="*/ 34 w 282"/>
              <a:gd name="T15" fmla="*/ 71 h 281"/>
              <a:gd name="T16" fmla="*/ 104 w 282"/>
              <a:gd name="T17" fmla="*/ 71 h 281"/>
              <a:gd name="T18" fmla="*/ 141 w 282"/>
              <a:gd name="T19" fmla="*/ 71 h 281"/>
              <a:gd name="T20" fmla="*/ 174 w 282"/>
              <a:gd name="T21" fmla="*/ 35 h 281"/>
              <a:gd name="T22" fmla="*/ 245 w 282"/>
              <a:gd name="T23" fmla="*/ 35 h 281"/>
              <a:gd name="T24" fmla="*/ 245 w 282"/>
              <a:gd name="T25" fmla="*/ 0 h 281"/>
              <a:gd name="T26" fmla="*/ 245 w 282"/>
              <a:gd name="T27" fmla="*/ 35 h 281"/>
              <a:gd name="T28" fmla="*/ 281 w 282"/>
              <a:gd name="T29" fmla="*/ 71 h 281"/>
              <a:gd name="T30" fmla="*/ 281 w 282"/>
              <a:gd name="T31" fmla="*/ 105 h 281"/>
              <a:gd name="T32" fmla="*/ 281 w 282"/>
              <a:gd name="T33" fmla="*/ 140 h 281"/>
              <a:gd name="T34" fmla="*/ 281 w 282"/>
              <a:gd name="T35" fmla="*/ 175 h 281"/>
              <a:gd name="T36" fmla="*/ 281 w 282"/>
              <a:gd name="T37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2" h="281">
                <a:moveTo>
                  <a:pt x="281" y="280"/>
                </a:moveTo>
                <a:lnTo>
                  <a:pt x="245" y="280"/>
                </a:lnTo>
                <a:lnTo>
                  <a:pt x="70" y="244"/>
                </a:lnTo>
                <a:lnTo>
                  <a:pt x="70" y="175"/>
                </a:lnTo>
                <a:lnTo>
                  <a:pt x="34" y="175"/>
                </a:lnTo>
                <a:lnTo>
                  <a:pt x="34" y="140"/>
                </a:lnTo>
                <a:lnTo>
                  <a:pt x="0" y="105"/>
                </a:lnTo>
                <a:lnTo>
                  <a:pt x="34" y="71"/>
                </a:lnTo>
                <a:lnTo>
                  <a:pt x="104" y="71"/>
                </a:lnTo>
                <a:lnTo>
                  <a:pt x="141" y="71"/>
                </a:lnTo>
                <a:lnTo>
                  <a:pt x="174" y="35"/>
                </a:lnTo>
                <a:lnTo>
                  <a:pt x="245" y="35"/>
                </a:lnTo>
                <a:lnTo>
                  <a:pt x="245" y="0"/>
                </a:lnTo>
                <a:lnTo>
                  <a:pt x="245" y="35"/>
                </a:lnTo>
                <a:lnTo>
                  <a:pt x="281" y="71"/>
                </a:lnTo>
                <a:lnTo>
                  <a:pt x="281" y="105"/>
                </a:lnTo>
                <a:lnTo>
                  <a:pt x="281" y="140"/>
                </a:lnTo>
                <a:lnTo>
                  <a:pt x="281" y="175"/>
                </a:lnTo>
                <a:lnTo>
                  <a:pt x="281" y="28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90" name="Freeform 118"/>
          <p:cNvSpPr>
            <a:spLocks noChangeArrowheads="1"/>
          </p:cNvSpPr>
          <p:nvPr/>
        </p:nvSpPr>
        <p:spPr bwMode="auto">
          <a:xfrm>
            <a:off x="4740275" y="3197225"/>
            <a:ext cx="101600" cy="101600"/>
          </a:xfrm>
          <a:custGeom>
            <a:avLst/>
            <a:gdLst>
              <a:gd name="T0" fmla="*/ 281 w 282"/>
              <a:gd name="T1" fmla="*/ 280 h 281"/>
              <a:gd name="T2" fmla="*/ 245 w 282"/>
              <a:gd name="T3" fmla="*/ 280 h 281"/>
              <a:gd name="T4" fmla="*/ 70 w 282"/>
              <a:gd name="T5" fmla="*/ 244 h 281"/>
              <a:gd name="T6" fmla="*/ 70 w 282"/>
              <a:gd name="T7" fmla="*/ 175 h 281"/>
              <a:gd name="T8" fmla="*/ 34 w 282"/>
              <a:gd name="T9" fmla="*/ 175 h 281"/>
              <a:gd name="T10" fmla="*/ 34 w 282"/>
              <a:gd name="T11" fmla="*/ 140 h 281"/>
              <a:gd name="T12" fmla="*/ 0 w 282"/>
              <a:gd name="T13" fmla="*/ 105 h 281"/>
              <a:gd name="T14" fmla="*/ 34 w 282"/>
              <a:gd name="T15" fmla="*/ 71 h 281"/>
              <a:gd name="T16" fmla="*/ 104 w 282"/>
              <a:gd name="T17" fmla="*/ 71 h 281"/>
              <a:gd name="T18" fmla="*/ 141 w 282"/>
              <a:gd name="T19" fmla="*/ 71 h 281"/>
              <a:gd name="T20" fmla="*/ 174 w 282"/>
              <a:gd name="T21" fmla="*/ 35 h 281"/>
              <a:gd name="T22" fmla="*/ 245 w 282"/>
              <a:gd name="T23" fmla="*/ 35 h 281"/>
              <a:gd name="T24" fmla="*/ 245 w 282"/>
              <a:gd name="T25" fmla="*/ 0 h 281"/>
              <a:gd name="T26" fmla="*/ 245 w 282"/>
              <a:gd name="T27" fmla="*/ 35 h 281"/>
              <a:gd name="T28" fmla="*/ 281 w 282"/>
              <a:gd name="T29" fmla="*/ 71 h 281"/>
              <a:gd name="T30" fmla="*/ 281 w 282"/>
              <a:gd name="T31" fmla="*/ 105 h 281"/>
              <a:gd name="T32" fmla="*/ 281 w 282"/>
              <a:gd name="T33" fmla="*/ 140 h 281"/>
              <a:gd name="T34" fmla="*/ 281 w 282"/>
              <a:gd name="T35" fmla="*/ 175 h 281"/>
              <a:gd name="T36" fmla="*/ 281 w 282"/>
              <a:gd name="T37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2" h="281">
                <a:moveTo>
                  <a:pt x="281" y="280"/>
                </a:moveTo>
                <a:lnTo>
                  <a:pt x="245" y="280"/>
                </a:lnTo>
                <a:lnTo>
                  <a:pt x="70" y="244"/>
                </a:lnTo>
                <a:lnTo>
                  <a:pt x="70" y="175"/>
                </a:lnTo>
                <a:lnTo>
                  <a:pt x="34" y="175"/>
                </a:lnTo>
                <a:lnTo>
                  <a:pt x="34" y="140"/>
                </a:lnTo>
                <a:lnTo>
                  <a:pt x="0" y="105"/>
                </a:lnTo>
                <a:lnTo>
                  <a:pt x="34" y="71"/>
                </a:lnTo>
                <a:lnTo>
                  <a:pt x="104" y="71"/>
                </a:lnTo>
                <a:lnTo>
                  <a:pt x="141" y="71"/>
                </a:lnTo>
                <a:lnTo>
                  <a:pt x="174" y="35"/>
                </a:lnTo>
                <a:lnTo>
                  <a:pt x="245" y="35"/>
                </a:lnTo>
                <a:lnTo>
                  <a:pt x="245" y="0"/>
                </a:lnTo>
                <a:lnTo>
                  <a:pt x="245" y="35"/>
                </a:lnTo>
                <a:lnTo>
                  <a:pt x="281" y="71"/>
                </a:lnTo>
                <a:lnTo>
                  <a:pt x="281" y="105"/>
                </a:lnTo>
                <a:lnTo>
                  <a:pt x="281" y="140"/>
                </a:lnTo>
                <a:lnTo>
                  <a:pt x="281" y="175"/>
                </a:lnTo>
                <a:lnTo>
                  <a:pt x="281" y="28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91" name="Freeform 119"/>
          <p:cNvSpPr>
            <a:spLocks noChangeArrowheads="1"/>
          </p:cNvSpPr>
          <p:nvPr/>
        </p:nvSpPr>
        <p:spPr bwMode="auto">
          <a:xfrm>
            <a:off x="4424363" y="3286125"/>
            <a:ext cx="114300" cy="100013"/>
          </a:xfrm>
          <a:custGeom>
            <a:avLst/>
            <a:gdLst>
              <a:gd name="T0" fmla="*/ 141 w 317"/>
              <a:gd name="T1" fmla="*/ 245 h 280"/>
              <a:gd name="T2" fmla="*/ 141 w 317"/>
              <a:gd name="T3" fmla="*/ 211 h 280"/>
              <a:gd name="T4" fmla="*/ 141 w 317"/>
              <a:gd name="T5" fmla="*/ 174 h 280"/>
              <a:gd name="T6" fmla="*/ 141 w 317"/>
              <a:gd name="T7" fmla="*/ 140 h 280"/>
              <a:gd name="T8" fmla="*/ 141 w 317"/>
              <a:gd name="T9" fmla="*/ 104 h 280"/>
              <a:gd name="T10" fmla="*/ 174 w 317"/>
              <a:gd name="T11" fmla="*/ 71 h 280"/>
              <a:gd name="T12" fmla="*/ 174 w 317"/>
              <a:gd name="T13" fmla="*/ 35 h 280"/>
              <a:gd name="T14" fmla="*/ 211 w 317"/>
              <a:gd name="T15" fmla="*/ 0 h 280"/>
              <a:gd name="T16" fmla="*/ 174 w 317"/>
              <a:gd name="T17" fmla="*/ 0 h 280"/>
              <a:gd name="T18" fmla="*/ 70 w 317"/>
              <a:gd name="T19" fmla="*/ 0 h 280"/>
              <a:gd name="T20" fmla="*/ 34 w 317"/>
              <a:gd name="T21" fmla="*/ 0 h 280"/>
              <a:gd name="T22" fmla="*/ 34 w 317"/>
              <a:gd name="T23" fmla="*/ 35 h 280"/>
              <a:gd name="T24" fmla="*/ 34 w 317"/>
              <a:gd name="T25" fmla="*/ 71 h 280"/>
              <a:gd name="T26" fmla="*/ 0 w 317"/>
              <a:gd name="T27" fmla="*/ 104 h 280"/>
              <a:gd name="T28" fmla="*/ 34 w 317"/>
              <a:gd name="T29" fmla="*/ 140 h 280"/>
              <a:gd name="T30" fmla="*/ 70 w 317"/>
              <a:gd name="T31" fmla="*/ 174 h 280"/>
              <a:gd name="T32" fmla="*/ 34 w 317"/>
              <a:gd name="T33" fmla="*/ 211 h 280"/>
              <a:gd name="T34" fmla="*/ 34 w 317"/>
              <a:gd name="T35" fmla="*/ 245 h 280"/>
              <a:gd name="T36" fmla="*/ 70 w 317"/>
              <a:gd name="T37" fmla="*/ 245 h 280"/>
              <a:gd name="T38" fmla="*/ 105 w 317"/>
              <a:gd name="T39" fmla="*/ 245 h 280"/>
              <a:gd name="T40" fmla="*/ 141 w 317"/>
              <a:gd name="T41" fmla="*/ 245 h 280"/>
              <a:gd name="T42" fmla="*/ 245 w 317"/>
              <a:gd name="T43" fmla="*/ 245 h 280"/>
              <a:gd name="T44" fmla="*/ 211 w 317"/>
              <a:gd name="T45" fmla="*/ 279 h 280"/>
              <a:gd name="T46" fmla="*/ 211 w 317"/>
              <a:gd name="T47" fmla="*/ 245 h 280"/>
              <a:gd name="T48" fmla="*/ 211 w 317"/>
              <a:gd name="T49" fmla="*/ 211 h 280"/>
              <a:gd name="T50" fmla="*/ 174 w 317"/>
              <a:gd name="T51" fmla="*/ 174 h 280"/>
              <a:gd name="T52" fmla="*/ 211 w 317"/>
              <a:gd name="T53" fmla="*/ 140 h 280"/>
              <a:gd name="T54" fmla="*/ 245 w 317"/>
              <a:gd name="T55" fmla="*/ 140 h 280"/>
              <a:gd name="T56" fmla="*/ 281 w 317"/>
              <a:gd name="T57" fmla="*/ 140 h 280"/>
              <a:gd name="T58" fmla="*/ 316 w 317"/>
              <a:gd name="T59" fmla="*/ 174 h 280"/>
              <a:gd name="T60" fmla="*/ 281 w 317"/>
              <a:gd name="T61" fmla="*/ 211 h 280"/>
              <a:gd name="T62" fmla="*/ 281 w 317"/>
              <a:gd name="T63" fmla="*/ 245 h 280"/>
              <a:gd name="T64" fmla="*/ 245 w 317"/>
              <a:gd name="T65" fmla="*/ 24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7" h="280">
                <a:moveTo>
                  <a:pt x="141" y="245"/>
                </a:moveTo>
                <a:lnTo>
                  <a:pt x="141" y="211"/>
                </a:lnTo>
                <a:lnTo>
                  <a:pt x="141" y="174"/>
                </a:lnTo>
                <a:lnTo>
                  <a:pt x="141" y="140"/>
                </a:lnTo>
                <a:lnTo>
                  <a:pt x="141" y="104"/>
                </a:lnTo>
                <a:lnTo>
                  <a:pt x="174" y="71"/>
                </a:lnTo>
                <a:lnTo>
                  <a:pt x="174" y="35"/>
                </a:lnTo>
                <a:lnTo>
                  <a:pt x="211" y="0"/>
                </a:lnTo>
                <a:lnTo>
                  <a:pt x="174" y="0"/>
                </a:lnTo>
                <a:lnTo>
                  <a:pt x="70" y="0"/>
                </a:lnTo>
                <a:lnTo>
                  <a:pt x="34" y="0"/>
                </a:lnTo>
                <a:lnTo>
                  <a:pt x="34" y="35"/>
                </a:lnTo>
                <a:lnTo>
                  <a:pt x="34" y="71"/>
                </a:lnTo>
                <a:lnTo>
                  <a:pt x="0" y="104"/>
                </a:lnTo>
                <a:lnTo>
                  <a:pt x="34" y="140"/>
                </a:lnTo>
                <a:lnTo>
                  <a:pt x="70" y="174"/>
                </a:lnTo>
                <a:lnTo>
                  <a:pt x="34" y="211"/>
                </a:lnTo>
                <a:lnTo>
                  <a:pt x="34" y="245"/>
                </a:lnTo>
                <a:lnTo>
                  <a:pt x="70" y="245"/>
                </a:lnTo>
                <a:lnTo>
                  <a:pt x="105" y="245"/>
                </a:lnTo>
                <a:lnTo>
                  <a:pt x="141" y="245"/>
                </a:lnTo>
                <a:close/>
                <a:moveTo>
                  <a:pt x="245" y="245"/>
                </a:moveTo>
                <a:lnTo>
                  <a:pt x="211" y="279"/>
                </a:lnTo>
                <a:lnTo>
                  <a:pt x="211" y="245"/>
                </a:lnTo>
                <a:lnTo>
                  <a:pt x="211" y="211"/>
                </a:lnTo>
                <a:lnTo>
                  <a:pt x="174" y="174"/>
                </a:lnTo>
                <a:lnTo>
                  <a:pt x="211" y="140"/>
                </a:lnTo>
                <a:lnTo>
                  <a:pt x="245" y="140"/>
                </a:lnTo>
                <a:lnTo>
                  <a:pt x="281" y="140"/>
                </a:lnTo>
                <a:lnTo>
                  <a:pt x="316" y="174"/>
                </a:lnTo>
                <a:lnTo>
                  <a:pt x="281" y="211"/>
                </a:lnTo>
                <a:lnTo>
                  <a:pt x="281" y="245"/>
                </a:lnTo>
                <a:lnTo>
                  <a:pt x="245" y="245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92" name="Freeform 120"/>
          <p:cNvSpPr>
            <a:spLocks noChangeArrowheads="1"/>
          </p:cNvSpPr>
          <p:nvPr/>
        </p:nvSpPr>
        <p:spPr bwMode="auto">
          <a:xfrm>
            <a:off x="4424363" y="3286125"/>
            <a:ext cx="76200" cy="88900"/>
          </a:xfrm>
          <a:custGeom>
            <a:avLst/>
            <a:gdLst>
              <a:gd name="T0" fmla="*/ 141 w 212"/>
              <a:gd name="T1" fmla="*/ 245 h 246"/>
              <a:gd name="T2" fmla="*/ 141 w 212"/>
              <a:gd name="T3" fmla="*/ 211 h 246"/>
              <a:gd name="T4" fmla="*/ 141 w 212"/>
              <a:gd name="T5" fmla="*/ 174 h 246"/>
              <a:gd name="T6" fmla="*/ 141 w 212"/>
              <a:gd name="T7" fmla="*/ 140 h 246"/>
              <a:gd name="T8" fmla="*/ 141 w 212"/>
              <a:gd name="T9" fmla="*/ 104 h 246"/>
              <a:gd name="T10" fmla="*/ 174 w 212"/>
              <a:gd name="T11" fmla="*/ 71 h 246"/>
              <a:gd name="T12" fmla="*/ 174 w 212"/>
              <a:gd name="T13" fmla="*/ 35 h 246"/>
              <a:gd name="T14" fmla="*/ 211 w 212"/>
              <a:gd name="T15" fmla="*/ 0 h 246"/>
              <a:gd name="T16" fmla="*/ 174 w 212"/>
              <a:gd name="T17" fmla="*/ 0 h 246"/>
              <a:gd name="T18" fmla="*/ 70 w 212"/>
              <a:gd name="T19" fmla="*/ 0 h 246"/>
              <a:gd name="T20" fmla="*/ 34 w 212"/>
              <a:gd name="T21" fmla="*/ 0 h 246"/>
              <a:gd name="T22" fmla="*/ 34 w 212"/>
              <a:gd name="T23" fmla="*/ 35 h 246"/>
              <a:gd name="T24" fmla="*/ 34 w 212"/>
              <a:gd name="T25" fmla="*/ 71 h 246"/>
              <a:gd name="T26" fmla="*/ 0 w 212"/>
              <a:gd name="T27" fmla="*/ 104 h 246"/>
              <a:gd name="T28" fmla="*/ 34 w 212"/>
              <a:gd name="T29" fmla="*/ 140 h 246"/>
              <a:gd name="T30" fmla="*/ 70 w 212"/>
              <a:gd name="T31" fmla="*/ 174 h 246"/>
              <a:gd name="T32" fmla="*/ 34 w 212"/>
              <a:gd name="T33" fmla="*/ 211 h 246"/>
              <a:gd name="T34" fmla="*/ 34 w 212"/>
              <a:gd name="T35" fmla="*/ 245 h 246"/>
              <a:gd name="T36" fmla="*/ 70 w 212"/>
              <a:gd name="T37" fmla="*/ 245 h 246"/>
              <a:gd name="T38" fmla="*/ 105 w 212"/>
              <a:gd name="T39" fmla="*/ 245 h 246"/>
              <a:gd name="T40" fmla="*/ 141 w 212"/>
              <a:gd name="T41" fmla="*/ 24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2" h="246">
                <a:moveTo>
                  <a:pt x="141" y="245"/>
                </a:moveTo>
                <a:lnTo>
                  <a:pt x="141" y="211"/>
                </a:lnTo>
                <a:lnTo>
                  <a:pt x="141" y="174"/>
                </a:lnTo>
                <a:lnTo>
                  <a:pt x="141" y="140"/>
                </a:lnTo>
                <a:lnTo>
                  <a:pt x="141" y="104"/>
                </a:lnTo>
                <a:lnTo>
                  <a:pt x="174" y="71"/>
                </a:lnTo>
                <a:lnTo>
                  <a:pt x="174" y="35"/>
                </a:lnTo>
                <a:lnTo>
                  <a:pt x="211" y="0"/>
                </a:lnTo>
                <a:lnTo>
                  <a:pt x="174" y="0"/>
                </a:lnTo>
                <a:lnTo>
                  <a:pt x="70" y="0"/>
                </a:lnTo>
                <a:lnTo>
                  <a:pt x="34" y="0"/>
                </a:lnTo>
                <a:lnTo>
                  <a:pt x="34" y="35"/>
                </a:lnTo>
                <a:lnTo>
                  <a:pt x="34" y="71"/>
                </a:lnTo>
                <a:lnTo>
                  <a:pt x="0" y="104"/>
                </a:lnTo>
                <a:lnTo>
                  <a:pt x="34" y="140"/>
                </a:lnTo>
                <a:lnTo>
                  <a:pt x="70" y="174"/>
                </a:lnTo>
                <a:lnTo>
                  <a:pt x="34" y="211"/>
                </a:lnTo>
                <a:lnTo>
                  <a:pt x="34" y="245"/>
                </a:lnTo>
                <a:lnTo>
                  <a:pt x="70" y="245"/>
                </a:lnTo>
                <a:lnTo>
                  <a:pt x="105" y="245"/>
                </a:lnTo>
                <a:lnTo>
                  <a:pt x="141" y="24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93" name="Freeform 121"/>
          <p:cNvSpPr>
            <a:spLocks noChangeArrowheads="1"/>
          </p:cNvSpPr>
          <p:nvPr/>
        </p:nvSpPr>
        <p:spPr bwMode="auto">
          <a:xfrm>
            <a:off x="4487863" y="3335338"/>
            <a:ext cx="50800" cy="50800"/>
          </a:xfrm>
          <a:custGeom>
            <a:avLst/>
            <a:gdLst>
              <a:gd name="T0" fmla="*/ 71 w 143"/>
              <a:gd name="T1" fmla="*/ 105 h 140"/>
              <a:gd name="T2" fmla="*/ 36 w 143"/>
              <a:gd name="T3" fmla="*/ 139 h 140"/>
              <a:gd name="T4" fmla="*/ 36 w 143"/>
              <a:gd name="T5" fmla="*/ 105 h 140"/>
              <a:gd name="T6" fmla="*/ 36 w 143"/>
              <a:gd name="T7" fmla="*/ 71 h 140"/>
              <a:gd name="T8" fmla="*/ 0 w 143"/>
              <a:gd name="T9" fmla="*/ 34 h 140"/>
              <a:gd name="T10" fmla="*/ 36 w 143"/>
              <a:gd name="T11" fmla="*/ 0 h 140"/>
              <a:gd name="T12" fmla="*/ 71 w 143"/>
              <a:gd name="T13" fmla="*/ 0 h 140"/>
              <a:gd name="T14" fmla="*/ 106 w 143"/>
              <a:gd name="T15" fmla="*/ 0 h 140"/>
              <a:gd name="T16" fmla="*/ 142 w 143"/>
              <a:gd name="T17" fmla="*/ 34 h 140"/>
              <a:gd name="T18" fmla="*/ 106 w 143"/>
              <a:gd name="T19" fmla="*/ 71 h 140"/>
              <a:gd name="T20" fmla="*/ 106 w 143"/>
              <a:gd name="T21" fmla="*/ 105 h 140"/>
              <a:gd name="T22" fmla="*/ 71 w 143"/>
              <a:gd name="T23" fmla="*/ 105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3" h="140">
                <a:moveTo>
                  <a:pt x="71" y="105"/>
                </a:moveTo>
                <a:lnTo>
                  <a:pt x="36" y="139"/>
                </a:lnTo>
                <a:lnTo>
                  <a:pt x="36" y="105"/>
                </a:lnTo>
                <a:lnTo>
                  <a:pt x="36" y="71"/>
                </a:lnTo>
                <a:lnTo>
                  <a:pt x="0" y="34"/>
                </a:lnTo>
                <a:lnTo>
                  <a:pt x="36" y="0"/>
                </a:lnTo>
                <a:lnTo>
                  <a:pt x="71" y="0"/>
                </a:lnTo>
                <a:lnTo>
                  <a:pt x="106" y="0"/>
                </a:lnTo>
                <a:lnTo>
                  <a:pt x="142" y="34"/>
                </a:lnTo>
                <a:lnTo>
                  <a:pt x="106" y="71"/>
                </a:lnTo>
                <a:lnTo>
                  <a:pt x="106" y="105"/>
                </a:lnTo>
                <a:lnTo>
                  <a:pt x="71" y="10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94" name="Freeform 122"/>
          <p:cNvSpPr>
            <a:spLocks noChangeArrowheads="1"/>
          </p:cNvSpPr>
          <p:nvPr/>
        </p:nvSpPr>
        <p:spPr bwMode="auto">
          <a:xfrm>
            <a:off x="4311650" y="3424238"/>
            <a:ext cx="101600" cy="76200"/>
          </a:xfrm>
          <a:custGeom>
            <a:avLst/>
            <a:gdLst>
              <a:gd name="T0" fmla="*/ 0 w 282"/>
              <a:gd name="T1" fmla="*/ 174 h 211"/>
              <a:gd name="T2" fmla="*/ 35 w 282"/>
              <a:gd name="T3" fmla="*/ 140 h 211"/>
              <a:gd name="T4" fmla="*/ 71 w 282"/>
              <a:gd name="T5" fmla="*/ 104 h 211"/>
              <a:gd name="T6" fmla="*/ 71 w 282"/>
              <a:gd name="T7" fmla="*/ 69 h 211"/>
              <a:gd name="T8" fmla="*/ 106 w 282"/>
              <a:gd name="T9" fmla="*/ 69 h 211"/>
              <a:gd name="T10" fmla="*/ 140 w 282"/>
              <a:gd name="T11" fmla="*/ 35 h 211"/>
              <a:gd name="T12" fmla="*/ 140 w 282"/>
              <a:gd name="T13" fmla="*/ 69 h 211"/>
              <a:gd name="T14" fmla="*/ 175 w 282"/>
              <a:gd name="T15" fmla="*/ 35 h 211"/>
              <a:gd name="T16" fmla="*/ 175 w 282"/>
              <a:gd name="T17" fmla="*/ 0 h 211"/>
              <a:gd name="T18" fmla="*/ 281 w 282"/>
              <a:gd name="T19" fmla="*/ 0 h 211"/>
              <a:gd name="T20" fmla="*/ 281 w 282"/>
              <a:gd name="T21" fmla="*/ 35 h 211"/>
              <a:gd name="T22" fmla="*/ 281 w 282"/>
              <a:gd name="T23" fmla="*/ 69 h 211"/>
              <a:gd name="T24" fmla="*/ 281 w 282"/>
              <a:gd name="T25" fmla="*/ 104 h 211"/>
              <a:gd name="T26" fmla="*/ 246 w 282"/>
              <a:gd name="T27" fmla="*/ 140 h 211"/>
              <a:gd name="T28" fmla="*/ 246 w 282"/>
              <a:gd name="T29" fmla="*/ 174 h 211"/>
              <a:gd name="T30" fmla="*/ 211 w 282"/>
              <a:gd name="T31" fmla="*/ 210 h 211"/>
              <a:gd name="T32" fmla="*/ 175 w 282"/>
              <a:gd name="T33" fmla="*/ 210 h 211"/>
              <a:gd name="T34" fmla="*/ 140 w 282"/>
              <a:gd name="T35" fmla="*/ 210 h 211"/>
              <a:gd name="T36" fmla="*/ 106 w 282"/>
              <a:gd name="T37" fmla="*/ 210 h 211"/>
              <a:gd name="T38" fmla="*/ 35 w 282"/>
              <a:gd name="T39" fmla="*/ 210 h 211"/>
              <a:gd name="T40" fmla="*/ 0 w 282"/>
              <a:gd name="T41" fmla="*/ 174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2" h="211">
                <a:moveTo>
                  <a:pt x="0" y="174"/>
                </a:moveTo>
                <a:lnTo>
                  <a:pt x="35" y="140"/>
                </a:lnTo>
                <a:lnTo>
                  <a:pt x="71" y="104"/>
                </a:lnTo>
                <a:lnTo>
                  <a:pt x="71" y="69"/>
                </a:lnTo>
                <a:lnTo>
                  <a:pt x="106" y="69"/>
                </a:lnTo>
                <a:lnTo>
                  <a:pt x="140" y="35"/>
                </a:lnTo>
                <a:lnTo>
                  <a:pt x="140" y="69"/>
                </a:lnTo>
                <a:lnTo>
                  <a:pt x="175" y="35"/>
                </a:lnTo>
                <a:lnTo>
                  <a:pt x="175" y="0"/>
                </a:lnTo>
                <a:lnTo>
                  <a:pt x="281" y="0"/>
                </a:lnTo>
                <a:lnTo>
                  <a:pt x="281" y="35"/>
                </a:lnTo>
                <a:lnTo>
                  <a:pt x="281" y="69"/>
                </a:lnTo>
                <a:lnTo>
                  <a:pt x="281" y="104"/>
                </a:lnTo>
                <a:lnTo>
                  <a:pt x="246" y="140"/>
                </a:lnTo>
                <a:lnTo>
                  <a:pt x="246" y="174"/>
                </a:lnTo>
                <a:lnTo>
                  <a:pt x="211" y="210"/>
                </a:lnTo>
                <a:lnTo>
                  <a:pt x="175" y="210"/>
                </a:lnTo>
                <a:lnTo>
                  <a:pt x="140" y="210"/>
                </a:lnTo>
                <a:lnTo>
                  <a:pt x="106" y="210"/>
                </a:lnTo>
                <a:lnTo>
                  <a:pt x="35" y="210"/>
                </a:lnTo>
                <a:lnTo>
                  <a:pt x="0" y="17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95" name="Freeform 123"/>
          <p:cNvSpPr>
            <a:spLocks noChangeArrowheads="1"/>
          </p:cNvSpPr>
          <p:nvPr/>
        </p:nvSpPr>
        <p:spPr bwMode="auto">
          <a:xfrm>
            <a:off x="4311650" y="3424238"/>
            <a:ext cx="101600" cy="76200"/>
          </a:xfrm>
          <a:custGeom>
            <a:avLst/>
            <a:gdLst>
              <a:gd name="T0" fmla="*/ 0 w 282"/>
              <a:gd name="T1" fmla="*/ 174 h 211"/>
              <a:gd name="T2" fmla="*/ 35 w 282"/>
              <a:gd name="T3" fmla="*/ 140 h 211"/>
              <a:gd name="T4" fmla="*/ 71 w 282"/>
              <a:gd name="T5" fmla="*/ 104 h 211"/>
              <a:gd name="T6" fmla="*/ 71 w 282"/>
              <a:gd name="T7" fmla="*/ 69 h 211"/>
              <a:gd name="T8" fmla="*/ 106 w 282"/>
              <a:gd name="T9" fmla="*/ 69 h 211"/>
              <a:gd name="T10" fmla="*/ 140 w 282"/>
              <a:gd name="T11" fmla="*/ 35 h 211"/>
              <a:gd name="T12" fmla="*/ 140 w 282"/>
              <a:gd name="T13" fmla="*/ 69 h 211"/>
              <a:gd name="T14" fmla="*/ 175 w 282"/>
              <a:gd name="T15" fmla="*/ 35 h 211"/>
              <a:gd name="T16" fmla="*/ 175 w 282"/>
              <a:gd name="T17" fmla="*/ 0 h 211"/>
              <a:gd name="T18" fmla="*/ 281 w 282"/>
              <a:gd name="T19" fmla="*/ 0 h 211"/>
              <a:gd name="T20" fmla="*/ 281 w 282"/>
              <a:gd name="T21" fmla="*/ 35 h 211"/>
              <a:gd name="T22" fmla="*/ 281 w 282"/>
              <a:gd name="T23" fmla="*/ 69 h 211"/>
              <a:gd name="T24" fmla="*/ 281 w 282"/>
              <a:gd name="T25" fmla="*/ 104 h 211"/>
              <a:gd name="T26" fmla="*/ 246 w 282"/>
              <a:gd name="T27" fmla="*/ 140 h 211"/>
              <a:gd name="T28" fmla="*/ 246 w 282"/>
              <a:gd name="T29" fmla="*/ 174 h 211"/>
              <a:gd name="T30" fmla="*/ 211 w 282"/>
              <a:gd name="T31" fmla="*/ 210 h 211"/>
              <a:gd name="T32" fmla="*/ 175 w 282"/>
              <a:gd name="T33" fmla="*/ 210 h 211"/>
              <a:gd name="T34" fmla="*/ 140 w 282"/>
              <a:gd name="T35" fmla="*/ 210 h 211"/>
              <a:gd name="T36" fmla="*/ 106 w 282"/>
              <a:gd name="T37" fmla="*/ 210 h 211"/>
              <a:gd name="T38" fmla="*/ 35 w 282"/>
              <a:gd name="T39" fmla="*/ 210 h 211"/>
              <a:gd name="T40" fmla="*/ 0 w 282"/>
              <a:gd name="T41" fmla="*/ 174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2" h="211">
                <a:moveTo>
                  <a:pt x="0" y="174"/>
                </a:moveTo>
                <a:lnTo>
                  <a:pt x="35" y="140"/>
                </a:lnTo>
                <a:lnTo>
                  <a:pt x="71" y="104"/>
                </a:lnTo>
                <a:lnTo>
                  <a:pt x="71" y="69"/>
                </a:lnTo>
                <a:lnTo>
                  <a:pt x="106" y="69"/>
                </a:lnTo>
                <a:lnTo>
                  <a:pt x="140" y="35"/>
                </a:lnTo>
                <a:lnTo>
                  <a:pt x="140" y="69"/>
                </a:lnTo>
                <a:lnTo>
                  <a:pt x="175" y="35"/>
                </a:lnTo>
                <a:lnTo>
                  <a:pt x="175" y="0"/>
                </a:lnTo>
                <a:lnTo>
                  <a:pt x="281" y="0"/>
                </a:lnTo>
                <a:lnTo>
                  <a:pt x="281" y="35"/>
                </a:lnTo>
                <a:lnTo>
                  <a:pt x="281" y="69"/>
                </a:lnTo>
                <a:lnTo>
                  <a:pt x="281" y="104"/>
                </a:lnTo>
                <a:lnTo>
                  <a:pt x="246" y="140"/>
                </a:lnTo>
                <a:lnTo>
                  <a:pt x="246" y="174"/>
                </a:lnTo>
                <a:lnTo>
                  <a:pt x="211" y="210"/>
                </a:lnTo>
                <a:lnTo>
                  <a:pt x="175" y="210"/>
                </a:lnTo>
                <a:lnTo>
                  <a:pt x="140" y="210"/>
                </a:lnTo>
                <a:lnTo>
                  <a:pt x="106" y="210"/>
                </a:lnTo>
                <a:lnTo>
                  <a:pt x="35" y="210"/>
                </a:lnTo>
                <a:lnTo>
                  <a:pt x="0" y="174"/>
                </a:lnTo>
              </a:path>
            </a:pathLst>
          </a:custGeom>
          <a:solidFill>
            <a:srgbClr val="FFC00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196" name="Freeform 124"/>
          <p:cNvSpPr>
            <a:spLocks noChangeArrowheads="1"/>
          </p:cNvSpPr>
          <p:nvPr/>
        </p:nvSpPr>
        <p:spPr bwMode="auto">
          <a:xfrm>
            <a:off x="4360863" y="3536950"/>
            <a:ext cx="38100" cy="25400"/>
          </a:xfrm>
          <a:custGeom>
            <a:avLst/>
            <a:gdLst>
              <a:gd name="T0" fmla="*/ 0 w 107"/>
              <a:gd name="T1" fmla="*/ 36 h 72"/>
              <a:gd name="T2" fmla="*/ 71 w 107"/>
              <a:gd name="T3" fmla="*/ 71 h 72"/>
              <a:gd name="T4" fmla="*/ 71 w 107"/>
              <a:gd name="T5" fmla="*/ 36 h 72"/>
              <a:gd name="T6" fmla="*/ 106 w 107"/>
              <a:gd name="T7" fmla="*/ 0 h 72"/>
              <a:gd name="T8" fmla="*/ 35 w 107"/>
              <a:gd name="T9" fmla="*/ 36 h 72"/>
              <a:gd name="T10" fmla="*/ 0 w 107"/>
              <a:gd name="T11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7" h="72">
                <a:moveTo>
                  <a:pt x="0" y="36"/>
                </a:moveTo>
                <a:lnTo>
                  <a:pt x="71" y="71"/>
                </a:lnTo>
                <a:lnTo>
                  <a:pt x="71" y="36"/>
                </a:lnTo>
                <a:lnTo>
                  <a:pt x="106" y="0"/>
                </a:lnTo>
                <a:lnTo>
                  <a:pt x="35" y="36"/>
                </a:lnTo>
                <a:lnTo>
                  <a:pt x="0" y="36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97" name="Freeform 125"/>
          <p:cNvSpPr>
            <a:spLocks noChangeArrowheads="1"/>
          </p:cNvSpPr>
          <p:nvPr/>
        </p:nvSpPr>
        <p:spPr bwMode="auto">
          <a:xfrm>
            <a:off x="4360863" y="3536950"/>
            <a:ext cx="38100" cy="25400"/>
          </a:xfrm>
          <a:custGeom>
            <a:avLst/>
            <a:gdLst>
              <a:gd name="T0" fmla="*/ 0 w 107"/>
              <a:gd name="T1" fmla="*/ 36 h 72"/>
              <a:gd name="T2" fmla="*/ 71 w 107"/>
              <a:gd name="T3" fmla="*/ 71 h 72"/>
              <a:gd name="T4" fmla="*/ 71 w 107"/>
              <a:gd name="T5" fmla="*/ 36 h 72"/>
              <a:gd name="T6" fmla="*/ 106 w 107"/>
              <a:gd name="T7" fmla="*/ 0 h 72"/>
              <a:gd name="T8" fmla="*/ 35 w 107"/>
              <a:gd name="T9" fmla="*/ 36 h 72"/>
              <a:gd name="T10" fmla="*/ 0 w 107"/>
              <a:gd name="T11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7" h="72">
                <a:moveTo>
                  <a:pt x="0" y="36"/>
                </a:moveTo>
                <a:lnTo>
                  <a:pt x="71" y="71"/>
                </a:lnTo>
                <a:lnTo>
                  <a:pt x="71" y="36"/>
                </a:lnTo>
                <a:lnTo>
                  <a:pt x="106" y="0"/>
                </a:lnTo>
                <a:lnTo>
                  <a:pt x="35" y="36"/>
                </a:lnTo>
                <a:lnTo>
                  <a:pt x="0" y="3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198" name="Freeform 126"/>
          <p:cNvSpPr>
            <a:spLocks noChangeArrowheads="1"/>
          </p:cNvSpPr>
          <p:nvPr/>
        </p:nvSpPr>
        <p:spPr bwMode="auto">
          <a:xfrm>
            <a:off x="4286250" y="3486150"/>
            <a:ext cx="114300" cy="63500"/>
          </a:xfrm>
          <a:custGeom>
            <a:avLst/>
            <a:gdLst>
              <a:gd name="T0" fmla="*/ 70 w 317"/>
              <a:gd name="T1" fmla="*/ 0 h 176"/>
              <a:gd name="T2" fmla="*/ 35 w 317"/>
              <a:gd name="T3" fmla="*/ 35 h 176"/>
              <a:gd name="T4" fmla="*/ 0 w 317"/>
              <a:gd name="T5" fmla="*/ 35 h 176"/>
              <a:gd name="T6" fmla="*/ 0 w 317"/>
              <a:gd name="T7" fmla="*/ 70 h 176"/>
              <a:gd name="T8" fmla="*/ 35 w 317"/>
              <a:gd name="T9" fmla="*/ 70 h 176"/>
              <a:gd name="T10" fmla="*/ 105 w 317"/>
              <a:gd name="T11" fmla="*/ 104 h 176"/>
              <a:gd name="T12" fmla="*/ 141 w 317"/>
              <a:gd name="T13" fmla="*/ 139 h 176"/>
              <a:gd name="T14" fmla="*/ 176 w 317"/>
              <a:gd name="T15" fmla="*/ 139 h 176"/>
              <a:gd name="T16" fmla="*/ 176 w 317"/>
              <a:gd name="T17" fmla="*/ 175 h 176"/>
              <a:gd name="T18" fmla="*/ 210 w 317"/>
              <a:gd name="T19" fmla="*/ 175 h 176"/>
              <a:gd name="T20" fmla="*/ 245 w 317"/>
              <a:gd name="T21" fmla="*/ 175 h 176"/>
              <a:gd name="T22" fmla="*/ 316 w 317"/>
              <a:gd name="T23" fmla="*/ 139 h 176"/>
              <a:gd name="T24" fmla="*/ 281 w 317"/>
              <a:gd name="T25" fmla="*/ 139 h 176"/>
              <a:gd name="T26" fmla="*/ 281 w 317"/>
              <a:gd name="T27" fmla="*/ 104 h 176"/>
              <a:gd name="T28" fmla="*/ 281 w 317"/>
              <a:gd name="T29" fmla="*/ 35 h 176"/>
              <a:gd name="T30" fmla="*/ 245 w 317"/>
              <a:gd name="T31" fmla="*/ 35 h 176"/>
              <a:gd name="T32" fmla="*/ 210 w 317"/>
              <a:gd name="T33" fmla="*/ 35 h 176"/>
              <a:gd name="T34" fmla="*/ 176 w 317"/>
              <a:gd name="T35" fmla="*/ 35 h 176"/>
              <a:gd name="T36" fmla="*/ 105 w 317"/>
              <a:gd name="T37" fmla="*/ 35 h 176"/>
              <a:gd name="T38" fmla="*/ 70 w 317"/>
              <a:gd name="T39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7" h="176">
                <a:moveTo>
                  <a:pt x="70" y="0"/>
                </a:moveTo>
                <a:lnTo>
                  <a:pt x="35" y="35"/>
                </a:lnTo>
                <a:lnTo>
                  <a:pt x="0" y="35"/>
                </a:lnTo>
                <a:lnTo>
                  <a:pt x="0" y="70"/>
                </a:lnTo>
                <a:lnTo>
                  <a:pt x="35" y="70"/>
                </a:lnTo>
                <a:lnTo>
                  <a:pt x="105" y="104"/>
                </a:lnTo>
                <a:lnTo>
                  <a:pt x="141" y="139"/>
                </a:lnTo>
                <a:lnTo>
                  <a:pt x="176" y="139"/>
                </a:lnTo>
                <a:lnTo>
                  <a:pt x="176" y="175"/>
                </a:lnTo>
                <a:lnTo>
                  <a:pt x="210" y="175"/>
                </a:lnTo>
                <a:lnTo>
                  <a:pt x="245" y="175"/>
                </a:lnTo>
                <a:lnTo>
                  <a:pt x="316" y="139"/>
                </a:lnTo>
                <a:lnTo>
                  <a:pt x="281" y="139"/>
                </a:lnTo>
                <a:lnTo>
                  <a:pt x="281" y="104"/>
                </a:lnTo>
                <a:lnTo>
                  <a:pt x="281" y="35"/>
                </a:lnTo>
                <a:lnTo>
                  <a:pt x="245" y="35"/>
                </a:lnTo>
                <a:lnTo>
                  <a:pt x="210" y="35"/>
                </a:lnTo>
                <a:lnTo>
                  <a:pt x="176" y="35"/>
                </a:lnTo>
                <a:lnTo>
                  <a:pt x="105" y="35"/>
                </a:lnTo>
                <a:lnTo>
                  <a:pt x="70" y="0"/>
                </a:lnTo>
              </a:path>
            </a:pathLst>
          </a:custGeom>
          <a:solidFill>
            <a:srgbClr val="FFC00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199" name="Freeform 127"/>
          <p:cNvSpPr>
            <a:spLocks noChangeArrowheads="1"/>
          </p:cNvSpPr>
          <p:nvPr/>
        </p:nvSpPr>
        <p:spPr bwMode="auto">
          <a:xfrm>
            <a:off x="4286250" y="3486150"/>
            <a:ext cx="114300" cy="63500"/>
          </a:xfrm>
          <a:custGeom>
            <a:avLst/>
            <a:gdLst>
              <a:gd name="T0" fmla="*/ 70 w 317"/>
              <a:gd name="T1" fmla="*/ 0 h 176"/>
              <a:gd name="T2" fmla="*/ 35 w 317"/>
              <a:gd name="T3" fmla="*/ 35 h 176"/>
              <a:gd name="T4" fmla="*/ 0 w 317"/>
              <a:gd name="T5" fmla="*/ 35 h 176"/>
              <a:gd name="T6" fmla="*/ 0 w 317"/>
              <a:gd name="T7" fmla="*/ 70 h 176"/>
              <a:gd name="T8" fmla="*/ 35 w 317"/>
              <a:gd name="T9" fmla="*/ 70 h 176"/>
              <a:gd name="T10" fmla="*/ 105 w 317"/>
              <a:gd name="T11" fmla="*/ 104 h 176"/>
              <a:gd name="T12" fmla="*/ 141 w 317"/>
              <a:gd name="T13" fmla="*/ 139 h 176"/>
              <a:gd name="T14" fmla="*/ 176 w 317"/>
              <a:gd name="T15" fmla="*/ 139 h 176"/>
              <a:gd name="T16" fmla="*/ 176 w 317"/>
              <a:gd name="T17" fmla="*/ 175 h 176"/>
              <a:gd name="T18" fmla="*/ 210 w 317"/>
              <a:gd name="T19" fmla="*/ 175 h 176"/>
              <a:gd name="T20" fmla="*/ 245 w 317"/>
              <a:gd name="T21" fmla="*/ 175 h 176"/>
              <a:gd name="T22" fmla="*/ 316 w 317"/>
              <a:gd name="T23" fmla="*/ 139 h 176"/>
              <a:gd name="T24" fmla="*/ 281 w 317"/>
              <a:gd name="T25" fmla="*/ 139 h 176"/>
              <a:gd name="T26" fmla="*/ 281 w 317"/>
              <a:gd name="T27" fmla="*/ 104 h 176"/>
              <a:gd name="T28" fmla="*/ 281 w 317"/>
              <a:gd name="T29" fmla="*/ 35 h 176"/>
              <a:gd name="T30" fmla="*/ 245 w 317"/>
              <a:gd name="T31" fmla="*/ 35 h 176"/>
              <a:gd name="T32" fmla="*/ 210 w 317"/>
              <a:gd name="T33" fmla="*/ 35 h 176"/>
              <a:gd name="T34" fmla="*/ 176 w 317"/>
              <a:gd name="T35" fmla="*/ 35 h 176"/>
              <a:gd name="T36" fmla="*/ 105 w 317"/>
              <a:gd name="T37" fmla="*/ 35 h 176"/>
              <a:gd name="T38" fmla="*/ 70 w 317"/>
              <a:gd name="T39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7" h="176">
                <a:moveTo>
                  <a:pt x="70" y="0"/>
                </a:moveTo>
                <a:lnTo>
                  <a:pt x="35" y="35"/>
                </a:lnTo>
                <a:lnTo>
                  <a:pt x="0" y="35"/>
                </a:lnTo>
                <a:lnTo>
                  <a:pt x="0" y="70"/>
                </a:lnTo>
                <a:lnTo>
                  <a:pt x="35" y="70"/>
                </a:lnTo>
                <a:lnTo>
                  <a:pt x="105" y="104"/>
                </a:lnTo>
                <a:lnTo>
                  <a:pt x="141" y="139"/>
                </a:lnTo>
                <a:lnTo>
                  <a:pt x="176" y="139"/>
                </a:lnTo>
                <a:lnTo>
                  <a:pt x="176" y="175"/>
                </a:lnTo>
                <a:lnTo>
                  <a:pt x="210" y="175"/>
                </a:lnTo>
                <a:lnTo>
                  <a:pt x="245" y="175"/>
                </a:lnTo>
                <a:lnTo>
                  <a:pt x="316" y="139"/>
                </a:lnTo>
                <a:lnTo>
                  <a:pt x="281" y="139"/>
                </a:lnTo>
                <a:lnTo>
                  <a:pt x="281" y="104"/>
                </a:lnTo>
                <a:lnTo>
                  <a:pt x="281" y="35"/>
                </a:lnTo>
                <a:lnTo>
                  <a:pt x="245" y="35"/>
                </a:lnTo>
                <a:lnTo>
                  <a:pt x="210" y="35"/>
                </a:lnTo>
                <a:lnTo>
                  <a:pt x="176" y="35"/>
                </a:lnTo>
                <a:lnTo>
                  <a:pt x="105" y="35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00" name="Freeform 128"/>
          <p:cNvSpPr>
            <a:spLocks noChangeArrowheads="1"/>
          </p:cNvSpPr>
          <p:nvPr/>
        </p:nvSpPr>
        <p:spPr bwMode="auto">
          <a:xfrm>
            <a:off x="4108450" y="3498850"/>
            <a:ext cx="315913" cy="288925"/>
          </a:xfrm>
          <a:custGeom>
            <a:avLst/>
            <a:gdLst>
              <a:gd name="T0" fmla="*/ 772 w 878"/>
              <a:gd name="T1" fmla="*/ 382 h 801"/>
              <a:gd name="T2" fmla="*/ 772 w 878"/>
              <a:gd name="T3" fmla="*/ 453 h 801"/>
              <a:gd name="T4" fmla="*/ 772 w 878"/>
              <a:gd name="T5" fmla="*/ 487 h 801"/>
              <a:gd name="T6" fmla="*/ 772 w 878"/>
              <a:gd name="T7" fmla="*/ 487 h 801"/>
              <a:gd name="T8" fmla="*/ 772 w 878"/>
              <a:gd name="T9" fmla="*/ 592 h 801"/>
              <a:gd name="T10" fmla="*/ 772 w 878"/>
              <a:gd name="T11" fmla="*/ 662 h 801"/>
              <a:gd name="T12" fmla="*/ 807 w 878"/>
              <a:gd name="T13" fmla="*/ 731 h 801"/>
              <a:gd name="T14" fmla="*/ 736 w 878"/>
              <a:gd name="T15" fmla="*/ 766 h 801"/>
              <a:gd name="T16" fmla="*/ 597 w 878"/>
              <a:gd name="T17" fmla="*/ 731 h 801"/>
              <a:gd name="T18" fmla="*/ 527 w 878"/>
              <a:gd name="T19" fmla="*/ 766 h 801"/>
              <a:gd name="T20" fmla="*/ 421 w 878"/>
              <a:gd name="T21" fmla="*/ 800 h 801"/>
              <a:gd name="T22" fmla="*/ 350 w 878"/>
              <a:gd name="T23" fmla="*/ 800 h 801"/>
              <a:gd name="T24" fmla="*/ 281 w 878"/>
              <a:gd name="T25" fmla="*/ 766 h 801"/>
              <a:gd name="T26" fmla="*/ 211 w 878"/>
              <a:gd name="T27" fmla="*/ 697 h 801"/>
              <a:gd name="T28" fmla="*/ 141 w 878"/>
              <a:gd name="T29" fmla="*/ 662 h 801"/>
              <a:gd name="T30" fmla="*/ 141 w 878"/>
              <a:gd name="T31" fmla="*/ 592 h 801"/>
              <a:gd name="T32" fmla="*/ 175 w 878"/>
              <a:gd name="T33" fmla="*/ 523 h 801"/>
              <a:gd name="T34" fmla="*/ 211 w 878"/>
              <a:gd name="T35" fmla="*/ 453 h 801"/>
              <a:gd name="T36" fmla="*/ 175 w 878"/>
              <a:gd name="T37" fmla="*/ 348 h 801"/>
              <a:gd name="T38" fmla="*/ 141 w 878"/>
              <a:gd name="T39" fmla="*/ 279 h 801"/>
              <a:gd name="T40" fmla="*/ 71 w 878"/>
              <a:gd name="T41" fmla="*/ 208 h 801"/>
              <a:gd name="T42" fmla="*/ 0 w 878"/>
              <a:gd name="T43" fmla="*/ 174 h 801"/>
              <a:gd name="T44" fmla="*/ 71 w 878"/>
              <a:gd name="T45" fmla="*/ 140 h 801"/>
              <a:gd name="T46" fmla="*/ 141 w 878"/>
              <a:gd name="T47" fmla="*/ 103 h 801"/>
              <a:gd name="T48" fmla="*/ 211 w 878"/>
              <a:gd name="T49" fmla="*/ 103 h 801"/>
              <a:gd name="T50" fmla="*/ 350 w 878"/>
              <a:gd name="T51" fmla="*/ 103 h 801"/>
              <a:gd name="T52" fmla="*/ 457 w 878"/>
              <a:gd name="T53" fmla="*/ 34 h 801"/>
              <a:gd name="T54" fmla="*/ 491 w 878"/>
              <a:gd name="T55" fmla="*/ 34 h 801"/>
              <a:gd name="T56" fmla="*/ 597 w 878"/>
              <a:gd name="T57" fmla="*/ 69 h 801"/>
              <a:gd name="T58" fmla="*/ 668 w 878"/>
              <a:gd name="T59" fmla="*/ 103 h 801"/>
              <a:gd name="T60" fmla="*/ 701 w 878"/>
              <a:gd name="T61" fmla="*/ 140 h 801"/>
              <a:gd name="T62" fmla="*/ 877 w 878"/>
              <a:gd name="T63" fmla="*/ 243 h 801"/>
              <a:gd name="T64" fmla="*/ 842 w 878"/>
              <a:gd name="T65" fmla="*/ 279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8" h="801">
                <a:moveTo>
                  <a:pt x="807" y="348"/>
                </a:moveTo>
                <a:lnTo>
                  <a:pt x="772" y="382"/>
                </a:lnTo>
                <a:lnTo>
                  <a:pt x="772" y="417"/>
                </a:lnTo>
                <a:lnTo>
                  <a:pt x="772" y="453"/>
                </a:lnTo>
                <a:lnTo>
                  <a:pt x="736" y="453"/>
                </a:lnTo>
                <a:lnTo>
                  <a:pt x="772" y="487"/>
                </a:lnTo>
                <a:lnTo>
                  <a:pt x="807" y="487"/>
                </a:lnTo>
                <a:lnTo>
                  <a:pt x="772" y="487"/>
                </a:lnTo>
                <a:lnTo>
                  <a:pt x="772" y="523"/>
                </a:lnTo>
                <a:lnTo>
                  <a:pt x="772" y="592"/>
                </a:lnTo>
                <a:lnTo>
                  <a:pt x="772" y="627"/>
                </a:lnTo>
                <a:lnTo>
                  <a:pt x="772" y="662"/>
                </a:lnTo>
                <a:lnTo>
                  <a:pt x="807" y="662"/>
                </a:lnTo>
                <a:lnTo>
                  <a:pt x="807" y="731"/>
                </a:lnTo>
                <a:lnTo>
                  <a:pt x="772" y="731"/>
                </a:lnTo>
                <a:lnTo>
                  <a:pt x="736" y="766"/>
                </a:lnTo>
                <a:lnTo>
                  <a:pt x="632" y="731"/>
                </a:lnTo>
                <a:lnTo>
                  <a:pt x="597" y="731"/>
                </a:lnTo>
                <a:lnTo>
                  <a:pt x="561" y="731"/>
                </a:lnTo>
                <a:lnTo>
                  <a:pt x="527" y="766"/>
                </a:lnTo>
                <a:lnTo>
                  <a:pt x="457" y="800"/>
                </a:lnTo>
                <a:lnTo>
                  <a:pt x="421" y="800"/>
                </a:lnTo>
                <a:lnTo>
                  <a:pt x="386" y="800"/>
                </a:lnTo>
                <a:lnTo>
                  <a:pt x="350" y="800"/>
                </a:lnTo>
                <a:lnTo>
                  <a:pt x="317" y="766"/>
                </a:lnTo>
                <a:lnTo>
                  <a:pt x="281" y="766"/>
                </a:lnTo>
                <a:lnTo>
                  <a:pt x="246" y="731"/>
                </a:lnTo>
                <a:lnTo>
                  <a:pt x="211" y="697"/>
                </a:lnTo>
                <a:lnTo>
                  <a:pt x="175" y="662"/>
                </a:lnTo>
                <a:lnTo>
                  <a:pt x="141" y="662"/>
                </a:lnTo>
                <a:lnTo>
                  <a:pt x="141" y="627"/>
                </a:lnTo>
                <a:lnTo>
                  <a:pt x="141" y="592"/>
                </a:lnTo>
                <a:lnTo>
                  <a:pt x="175" y="557"/>
                </a:lnTo>
                <a:lnTo>
                  <a:pt x="175" y="523"/>
                </a:lnTo>
                <a:lnTo>
                  <a:pt x="211" y="487"/>
                </a:lnTo>
                <a:lnTo>
                  <a:pt x="211" y="453"/>
                </a:lnTo>
                <a:lnTo>
                  <a:pt x="211" y="417"/>
                </a:lnTo>
                <a:lnTo>
                  <a:pt x="175" y="348"/>
                </a:lnTo>
                <a:lnTo>
                  <a:pt x="175" y="313"/>
                </a:lnTo>
                <a:lnTo>
                  <a:pt x="141" y="279"/>
                </a:lnTo>
                <a:lnTo>
                  <a:pt x="106" y="243"/>
                </a:lnTo>
                <a:lnTo>
                  <a:pt x="71" y="208"/>
                </a:lnTo>
                <a:lnTo>
                  <a:pt x="35" y="208"/>
                </a:lnTo>
                <a:lnTo>
                  <a:pt x="0" y="174"/>
                </a:lnTo>
                <a:lnTo>
                  <a:pt x="35" y="140"/>
                </a:lnTo>
                <a:lnTo>
                  <a:pt x="71" y="140"/>
                </a:lnTo>
                <a:lnTo>
                  <a:pt x="106" y="140"/>
                </a:lnTo>
                <a:lnTo>
                  <a:pt x="141" y="103"/>
                </a:lnTo>
                <a:lnTo>
                  <a:pt x="175" y="140"/>
                </a:lnTo>
                <a:lnTo>
                  <a:pt x="211" y="103"/>
                </a:lnTo>
                <a:lnTo>
                  <a:pt x="317" y="103"/>
                </a:lnTo>
                <a:lnTo>
                  <a:pt x="350" y="103"/>
                </a:lnTo>
                <a:lnTo>
                  <a:pt x="421" y="69"/>
                </a:lnTo>
                <a:lnTo>
                  <a:pt x="457" y="34"/>
                </a:lnTo>
                <a:lnTo>
                  <a:pt x="491" y="0"/>
                </a:lnTo>
                <a:lnTo>
                  <a:pt x="491" y="34"/>
                </a:lnTo>
                <a:lnTo>
                  <a:pt x="527" y="34"/>
                </a:lnTo>
                <a:lnTo>
                  <a:pt x="597" y="69"/>
                </a:lnTo>
                <a:lnTo>
                  <a:pt x="632" y="103"/>
                </a:lnTo>
                <a:lnTo>
                  <a:pt x="668" y="103"/>
                </a:lnTo>
                <a:lnTo>
                  <a:pt x="668" y="140"/>
                </a:lnTo>
                <a:lnTo>
                  <a:pt x="701" y="140"/>
                </a:lnTo>
                <a:lnTo>
                  <a:pt x="772" y="174"/>
                </a:lnTo>
                <a:lnTo>
                  <a:pt x="877" y="243"/>
                </a:lnTo>
                <a:lnTo>
                  <a:pt x="842" y="243"/>
                </a:lnTo>
                <a:lnTo>
                  <a:pt x="842" y="279"/>
                </a:lnTo>
                <a:lnTo>
                  <a:pt x="807" y="348"/>
                </a:lnTo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01" name="Freeform 129"/>
          <p:cNvSpPr>
            <a:spLocks noChangeArrowheads="1"/>
          </p:cNvSpPr>
          <p:nvPr/>
        </p:nvSpPr>
        <p:spPr bwMode="auto">
          <a:xfrm>
            <a:off x="4108450" y="3498850"/>
            <a:ext cx="315913" cy="288925"/>
          </a:xfrm>
          <a:custGeom>
            <a:avLst/>
            <a:gdLst>
              <a:gd name="T0" fmla="*/ 772 w 878"/>
              <a:gd name="T1" fmla="*/ 382 h 801"/>
              <a:gd name="T2" fmla="*/ 772 w 878"/>
              <a:gd name="T3" fmla="*/ 453 h 801"/>
              <a:gd name="T4" fmla="*/ 772 w 878"/>
              <a:gd name="T5" fmla="*/ 487 h 801"/>
              <a:gd name="T6" fmla="*/ 772 w 878"/>
              <a:gd name="T7" fmla="*/ 487 h 801"/>
              <a:gd name="T8" fmla="*/ 772 w 878"/>
              <a:gd name="T9" fmla="*/ 592 h 801"/>
              <a:gd name="T10" fmla="*/ 772 w 878"/>
              <a:gd name="T11" fmla="*/ 662 h 801"/>
              <a:gd name="T12" fmla="*/ 807 w 878"/>
              <a:gd name="T13" fmla="*/ 731 h 801"/>
              <a:gd name="T14" fmla="*/ 736 w 878"/>
              <a:gd name="T15" fmla="*/ 766 h 801"/>
              <a:gd name="T16" fmla="*/ 597 w 878"/>
              <a:gd name="T17" fmla="*/ 731 h 801"/>
              <a:gd name="T18" fmla="*/ 527 w 878"/>
              <a:gd name="T19" fmla="*/ 766 h 801"/>
              <a:gd name="T20" fmla="*/ 421 w 878"/>
              <a:gd name="T21" fmla="*/ 800 h 801"/>
              <a:gd name="T22" fmla="*/ 350 w 878"/>
              <a:gd name="T23" fmla="*/ 800 h 801"/>
              <a:gd name="T24" fmla="*/ 281 w 878"/>
              <a:gd name="T25" fmla="*/ 766 h 801"/>
              <a:gd name="T26" fmla="*/ 211 w 878"/>
              <a:gd name="T27" fmla="*/ 697 h 801"/>
              <a:gd name="T28" fmla="*/ 141 w 878"/>
              <a:gd name="T29" fmla="*/ 662 h 801"/>
              <a:gd name="T30" fmla="*/ 141 w 878"/>
              <a:gd name="T31" fmla="*/ 592 h 801"/>
              <a:gd name="T32" fmla="*/ 175 w 878"/>
              <a:gd name="T33" fmla="*/ 523 h 801"/>
              <a:gd name="T34" fmla="*/ 211 w 878"/>
              <a:gd name="T35" fmla="*/ 453 h 801"/>
              <a:gd name="T36" fmla="*/ 175 w 878"/>
              <a:gd name="T37" fmla="*/ 348 h 801"/>
              <a:gd name="T38" fmla="*/ 141 w 878"/>
              <a:gd name="T39" fmla="*/ 279 h 801"/>
              <a:gd name="T40" fmla="*/ 71 w 878"/>
              <a:gd name="T41" fmla="*/ 208 h 801"/>
              <a:gd name="T42" fmla="*/ 0 w 878"/>
              <a:gd name="T43" fmla="*/ 174 h 801"/>
              <a:gd name="T44" fmla="*/ 71 w 878"/>
              <a:gd name="T45" fmla="*/ 140 h 801"/>
              <a:gd name="T46" fmla="*/ 141 w 878"/>
              <a:gd name="T47" fmla="*/ 103 h 801"/>
              <a:gd name="T48" fmla="*/ 211 w 878"/>
              <a:gd name="T49" fmla="*/ 103 h 801"/>
              <a:gd name="T50" fmla="*/ 350 w 878"/>
              <a:gd name="T51" fmla="*/ 103 h 801"/>
              <a:gd name="T52" fmla="*/ 457 w 878"/>
              <a:gd name="T53" fmla="*/ 34 h 801"/>
              <a:gd name="T54" fmla="*/ 491 w 878"/>
              <a:gd name="T55" fmla="*/ 34 h 801"/>
              <a:gd name="T56" fmla="*/ 597 w 878"/>
              <a:gd name="T57" fmla="*/ 69 h 801"/>
              <a:gd name="T58" fmla="*/ 668 w 878"/>
              <a:gd name="T59" fmla="*/ 103 h 801"/>
              <a:gd name="T60" fmla="*/ 701 w 878"/>
              <a:gd name="T61" fmla="*/ 140 h 801"/>
              <a:gd name="T62" fmla="*/ 877 w 878"/>
              <a:gd name="T63" fmla="*/ 243 h 801"/>
              <a:gd name="T64" fmla="*/ 842 w 878"/>
              <a:gd name="T65" fmla="*/ 279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8" h="801">
                <a:moveTo>
                  <a:pt x="807" y="348"/>
                </a:moveTo>
                <a:lnTo>
                  <a:pt x="772" y="382"/>
                </a:lnTo>
                <a:lnTo>
                  <a:pt x="772" y="417"/>
                </a:lnTo>
                <a:lnTo>
                  <a:pt x="772" y="453"/>
                </a:lnTo>
                <a:lnTo>
                  <a:pt x="736" y="453"/>
                </a:lnTo>
                <a:lnTo>
                  <a:pt x="772" y="487"/>
                </a:lnTo>
                <a:lnTo>
                  <a:pt x="807" y="487"/>
                </a:lnTo>
                <a:lnTo>
                  <a:pt x="772" y="487"/>
                </a:lnTo>
                <a:lnTo>
                  <a:pt x="772" y="523"/>
                </a:lnTo>
                <a:lnTo>
                  <a:pt x="772" y="592"/>
                </a:lnTo>
                <a:lnTo>
                  <a:pt x="772" y="627"/>
                </a:lnTo>
                <a:lnTo>
                  <a:pt x="772" y="662"/>
                </a:lnTo>
                <a:lnTo>
                  <a:pt x="807" y="662"/>
                </a:lnTo>
                <a:lnTo>
                  <a:pt x="807" y="731"/>
                </a:lnTo>
                <a:lnTo>
                  <a:pt x="772" y="731"/>
                </a:lnTo>
                <a:lnTo>
                  <a:pt x="736" y="766"/>
                </a:lnTo>
                <a:lnTo>
                  <a:pt x="632" y="731"/>
                </a:lnTo>
                <a:lnTo>
                  <a:pt x="597" y="731"/>
                </a:lnTo>
                <a:lnTo>
                  <a:pt x="561" y="731"/>
                </a:lnTo>
                <a:lnTo>
                  <a:pt x="527" y="766"/>
                </a:lnTo>
                <a:lnTo>
                  <a:pt x="457" y="800"/>
                </a:lnTo>
                <a:lnTo>
                  <a:pt x="421" y="800"/>
                </a:lnTo>
                <a:lnTo>
                  <a:pt x="386" y="800"/>
                </a:lnTo>
                <a:lnTo>
                  <a:pt x="350" y="800"/>
                </a:lnTo>
                <a:lnTo>
                  <a:pt x="317" y="766"/>
                </a:lnTo>
                <a:lnTo>
                  <a:pt x="281" y="766"/>
                </a:lnTo>
                <a:lnTo>
                  <a:pt x="246" y="731"/>
                </a:lnTo>
                <a:lnTo>
                  <a:pt x="211" y="697"/>
                </a:lnTo>
                <a:lnTo>
                  <a:pt x="175" y="662"/>
                </a:lnTo>
                <a:lnTo>
                  <a:pt x="141" y="662"/>
                </a:lnTo>
                <a:lnTo>
                  <a:pt x="141" y="627"/>
                </a:lnTo>
                <a:lnTo>
                  <a:pt x="141" y="592"/>
                </a:lnTo>
                <a:lnTo>
                  <a:pt x="175" y="557"/>
                </a:lnTo>
                <a:lnTo>
                  <a:pt x="175" y="523"/>
                </a:lnTo>
                <a:lnTo>
                  <a:pt x="211" y="487"/>
                </a:lnTo>
                <a:lnTo>
                  <a:pt x="211" y="453"/>
                </a:lnTo>
                <a:lnTo>
                  <a:pt x="211" y="417"/>
                </a:lnTo>
                <a:lnTo>
                  <a:pt x="175" y="348"/>
                </a:lnTo>
                <a:lnTo>
                  <a:pt x="175" y="313"/>
                </a:lnTo>
                <a:lnTo>
                  <a:pt x="141" y="279"/>
                </a:lnTo>
                <a:lnTo>
                  <a:pt x="106" y="243"/>
                </a:lnTo>
                <a:lnTo>
                  <a:pt x="71" y="208"/>
                </a:lnTo>
                <a:lnTo>
                  <a:pt x="35" y="208"/>
                </a:lnTo>
                <a:lnTo>
                  <a:pt x="0" y="174"/>
                </a:lnTo>
                <a:lnTo>
                  <a:pt x="35" y="140"/>
                </a:lnTo>
                <a:lnTo>
                  <a:pt x="71" y="140"/>
                </a:lnTo>
                <a:lnTo>
                  <a:pt x="106" y="140"/>
                </a:lnTo>
                <a:lnTo>
                  <a:pt x="141" y="103"/>
                </a:lnTo>
                <a:lnTo>
                  <a:pt x="175" y="140"/>
                </a:lnTo>
                <a:lnTo>
                  <a:pt x="211" y="103"/>
                </a:lnTo>
                <a:lnTo>
                  <a:pt x="317" y="103"/>
                </a:lnTo>
                <a:lnTo>
                  <a:pt x="350" y="103"/>
                </a:lnTo>
                <a:lnTo>
                  <a:pt x="421" y="69"/>
                </a:lnTo>
                <a:lnTo>
                  <a:pt x="457" y="34"/>
                </a:lnTo>
                <a:lnTo>
                  <a:pt x="491" y="0"/>
                </a:lnTo>
                <a:lnTo>
                  <a:pt x="491" y="34"/>
                </a:lnTo>
                <a:lnTo>
                  <a:pt x="527" y="34"/>
                </a:lnTo>
                <a:lnTo>
                  <a:pt x="597" y="69"/>
                </a:lnTo>
                <a:lnTo>
                  <a:pt x="632" y="103"/>
                </a:lnTo>
                <a:lnTo>
                  <a:pt x="668" y="103"/>
                </a:lnTo>
                <a:lnTo>
                  <a:pt x="668" y="140"/>
                </a:lnTo>
                <a:lnTo>
                  <a:pt x="701" y="140"/>
                </a:lnTo>
                <a:lnTo>
                  <a:pt x="772" y="174"/>
                </a:lnTo>
                <a:lnTo>
                  <a:pt x="877" y="243"/>
                </a:lnTo>
                <a:lnTo>
                  <a:pt x="842" y="243"/>
                </a:lnTo>
                <a:lnTo>
                  <a:pt x="842" y="279"/>
                </a:lnTo>
                <a:lnTo>
                  <a:pt x="807" y="34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02" name="Freeform 130"/>
          <p:cNvSpPr>
            <a:spLocks noChangeArrowheads="1"/>
          </p:cNvSpPr>
          <p:nvPr/>
        </p:nvSpPr>
        <p:spPr bwMode="auto">
          <a:xfrm>
            <a:off x="3957638" y="3751263"/>
            <a:ext cx="88900" cy="176212"/>
          </a:xfrm>
          <a:custGeom>
            <a:avLst/>
            <a:gdLst>
              <a:gd name="T0" fmla="*/ 70 w 246"/>
              <a:gd name="T1" fmla="*/ 0 h 488"/>
              <a:gd name="T2" fmla="*/ 105 w 246"/>
              <a:gd name="T3" fmla="*/ 0 h 488"/>
              <a:gd name="T4" fmla="*/ 140 w 246"/>
              <a:gd name="T5" fmla="*/ 34 h 488"/>
              <a:gd name="T6" fmla="*/ 211 w 246"/>
              <a:gd name="T7" fmla="*/ 34 h 488"/>
              <a:gd name="T8" fmla="*/ 245 w 246"/>
              <a:gd name="T9" fmla="*/ 34 h 488"/>
              <a:gd name="T10" fmla="*/ 211 w 246"/>
              <a:gd name="T11" fmla="*/ 69 h 488"/>
              <a:gd name="T12" fmla="*/ 211 w 246"/>
              <a:gd name="T13" fmla="*/ 103 h 488"/>
              <a:gd name="T14" fmla="*/ 211 w 246"/>
              <a:gd name="T15" fmla="*/ 140 h 488"/>
              <a:gd name="T16" fmla="*/ 176 w 246"/>
              <a:gd name="T17" fmla="*/ 208 h 488"/>
              <a:gd name="T18" fmla="*/ 140 w 246"/>
              <a:gd name="T19" fmla="*/ 243 h 488"/>
              <a:gd name="T20" fmla="*/ 140 w 246"/>
              <a:gd name="T21" fmla="*/ 348 h 488"/>
              <a:gd name="T22" fmla="*/ 140 w 246"/>
              <a:gd name="T23" fmla="*/ 382 h 488"/>
              <a:gd name="T24" fmla="*/ 105 w 246"/>
              <a:gd name="T25" fmla="*/ 382 h 488"/>
              <a:gd name="T26" fmla="*/ 105 w 246"/>
              <a:gd name="T27" fmla="*/ 417 h 488"/>
              <a:gd name="T28" fmla="*/ 105 w 246"/>
              <a:gd name="T29" fmla="*/ 453 h 488"/>
              <a:gd name="T30" fmla="*/ 70 w 246"/>
              <a:gd name="T31" fmla="*/ 487 h 488"/>
              <a:gd name="T32" fmla="*/ 35 w 246"/>
              <a:gd name="T33" fmla="*/ 453 h 488"/>
              <a:gd name="T34" fmla="*/ 0 w 246"/>
              <a:gd name="T35" fmla="*/ 453 h 488"/>
              <a:gd name="T36" fmla="*/ 0 w 246"/>
              <a:gd name="T37" fmla="*/ 382 h 488"/>
              <a:gd name="T38" fmla="*/ 0 w 246"/>
              <a:gd name="T39" fmla="*/ 348 h 488"/>
              <a:gd name="T40" fmla="*/ 0 w 246"/>
              <a:gd name="T41" fmla="*/ 313 h 488"/>
              <a:gd name="T42" fmla="*/ 0 w 246"/>
              <a:gd name="T43" fmla="*/ 279 h 488"/>
              <a:gd name="T44" fmla="*/ 0 w 246"/>
              <a:gd name="T45" fmla="*/ 208 h 488"/>
              <a:gd name="T46" fmla="*/ 35 w 246"/>
              <a:gd name="T47" fmla="*/ 140 h 488"/>
              <a:gd name="T48" fmla="*/ 70 w 246"/>
              <a:gd name="T49" fmla="*/ 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6" h="488">
                <a:moveTo>
                  <a:pt x="70" y="0"/>
                </a:moveTo>
                <a:lnTo>
                  <a:pt x="105" y="0"/>
                </a:lnTo>
                <a:lnTo>
                  <a:pt x="140" y="34"/>
                </a:lnTo>
                <a:lnTo>
                  <a:pt x="211" y="34"/>
                </a:lnTo>
                <a:lnTo>
                  <a:pt x="245" y="34"/>
                </a:lnTo>
                <a:lnTo>
                  <a:pt x="211" y="69"/>
                </a:lnTo>
                <a:lnTo>
                  <a:pt x="211" y="103"/>
                </a:lnTo>
                <a:lnTo>
                  <a:pt x="211" y="140"/>
                </a:lnTo>
                <a:lnTo>
                  <a:pt x="176" y="208"/>
                </a:lnTo>
                <a:lnTo>
                  <a:pt x="140" y="243"/>
                </a:lnTo>
                <a:lnTo>
                  <a:pt x="140" y="348"/>
                </a:lnTo>
                <a:lnTo>
                  <a:pt x="140" y="382"/>
                </a:lnTo>
                <a:lnTo>
                  <a:pt x="105" y="382"/>
                </a:lnTo>
                <a:lnTo>
                  <a:pt x="105" y="417"/>
                </a:lnTo>
                <a:lnTo>
                  <a:pt x="105" y="453"/>
                </a:lnTo>
                <a:lnTo>
                  <a:pt x="70" y="487"/>
                </a:lnTo>
                <a:lnTo>
                  <a:pt x="35" y="453"/>
                </a:lnTo>
                <a:lnTo>
                  <a:pt x="0" y="453"/>
                </a:lnTo>
                <a:lnTo>
                  <a:pt x="0" y="382"/>
                </a:lnTo>
                <a:lnTo>
                  <a:pt x="0" y="348"/>
                </a:lnTo>
                <a:lnTo>
                  <a:pt x="0" y="313"/>
                </a:lnTo>
                <a:lnTo>
                  <a:pt x="0" y="279"/>
                </a:lnTo>
                <a:lnTo>
                  <a:pt x="0" y="208"/>
                </a:lnTo>
                <a:lnTo>
                  <a:pt x="35" y="140"/>
                </a:lnTo>
                <a:lnTo>
                  <a:pt x="7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03" name="Freeform 131"/>
          <p:cNvSpPr>
            <a:spLocks noChangeArrowheads="1"/>
          </p:cNvSpPr>
          <p:nvPr/>
        </p:nvSpPr>
        <p:spPr bwMode="auto">
          <a:xfrm>
            <a:off x="3957638" y="3751263"/>
            <a:ext cx="88900" cy="176212"/>
          </a:xfrm>
          <a:custGeom>
            <a:avLst/>
            <a:gdLst>
              <a:gd name="T0" fmla="*/ 70 w 246"/>
              <a:gd name="T1" fmla="*/ 0 h 488"/>
              <a:gd name="T2" fmla="*/ 105 w 246"/>
              <a:gd name="T3" fmla="*/ 0 h 488"/>
              <a:gd name="T4" fmla="*/ 140 w 246"/>
              <a:gd name="T5" fmla="*/ 34 h 488"/>
              <a:gd name="T6" fmla="*/ 211 w 246"/>
              <a:gd name="T7" fmla="*/ 34 h 488"/>
              <a:gd name="T8" fmla="*/ 245 w 246"/>
              <a:gd name="T9" fmla="*/ 34 h 488"/>
              <a:gd name="T10" fmla="*/ 211 w 246"/>
              <a:gd name="T11" fmla="*/ 69 h 488"/>
              <a:gd name="T12" fmla="*/ 211 w 246"/>
              <a:gd name="T13" fmla="*/ 103 h 488"/>
              <a:gd name="T14" fmla="*/ 211 w 246"/>
              <a:gd name="T15" fmla="*/ 140 h 488"/>
              <a:gd name="T16" fmla="*/ 176 w 246"/>
              <a:gd name="T17" fmla="*/ 208 h 488"/>
              <a:gd name="T18" fmla="*/ 140 w 246"/>
              <a:gd name="T19" fmla="*/ 243 h 488"/>
              <a:gd name="T20" fmla="*/ 140 w 246"/>
              <a:gd name="T21" fmla="*/ 348 h 488"/>
              <a:gd name="T22" fmla="*/ 140 w 246"/>
              <a:gd name="T23" fmla="*/ 382 h 488"/>
              <a:gd name="T24" fmla="*/ 105 w 246"/>
              <a:gd name="T25" fmla="*/ 382 h 488"/>
              <a:gd name="T26" fmla="*/ 105 w 246"/>
              <a:gd name="T27" fmla="*/ 417 h 488"/>
              <a:gd name="T28" fmla="*/ 105 w 246"/>
              <a:gd name="T29" fmla="*/ 453 h 488"/>
              <a:gd name="T30" fmla="*/ 70 w 246"/>
              <a:gd name="T31" fmla="*/ 487 h 488"/>
              <a:gd name="T32" fmla="*/ 35 w 246"/>
              <a:gd name="T33" fmla="*/ 453 h 488"/>
              <a:gd name="T34" fmla="*/ 0 w 246"/>
              <a:gd name="T35" fmla="*/ 453 h 488"/>
              <a:gd name="T36" fmla="*/ 0 w 246"/>
              <a:gd name="T37" fmla="*/ 382 h 488"/>
              <a:gd name="T38" fmla="*/ 0 w 246"/>
              <a:gd name="T39" fmla="*/ 348 h 488"/>
              <a:gd name="T40" fmla="*/ 0 w 246"/>
              <a:gd name="T41" fmla="*/ 313 h 488"/>
              <a:gd name="T42" fmla="*/ 0 w 246"/>
              <a:gd name="T43" fmla="*/ 279 h 488"/>
              <a:gd name="T44" fmla="*/ 0 w 246"/>
              <a:gd name="T45" fmla="*/ 208 h 488"/>
              <a:gd name="T46" fmla="*/ 35 w 246"/>
              <a:gd name="T47" fmla="*/ 140 h 488"/>
              <a:gd name="T48" fmla="*/ 70 w 246"/>
              <a:gd name="T49" fmla="*/ 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6" h="488">
                <a:moveTo>
                  <a:pt x="70" y="0"/>
                </a:moveTo>
                <a:lnTo>
                  <a:pt x="105" y="0"/>
                </a:lnTo>
                <a:lnTo>
                  <a:pt x="140" y="34"/>
                </a:lnTo>
                <a:lnTo>
                  <a:pt x="211" y="34"/>
                </a:lnTo>
                <a:lnTo>
                  <a:pt x="245" y="34"/>
                </a:lnTo>
                <a:lnTo>
                  <a:pt x="211" y="69"/>
                </a:lnTo>
                <a:lnTo>
                  <a:pt x="211" y="103"/>
                </a:lnTo>
                <a:lnTo>
                  <a:pt x="211" y="140"/>
                </a:lnTo>
                <a:lnTo>
                  <a:pt x="176" y="208"/>
                </a:lnTo>
                <a:lnTo>
                  <a:pt x="140" y="243"/>
                </a:lnTo>
                <a:lnTo>
                  <a:pt x="140" y="348"/>
                </a:lnTo>
                <a:lnTo>
                  <a:pt x="140" y="382"/>
                </a:lnTo>
                <a:lnTo>
                  <a:pt x="105" y="382"/>
                </a:lnTo>
                <a:lnTo>
                  <a:pt x="105" y="417"/>
                </a:lnTo>
                <a:lnTo>
                  <a:pt x="105" y="453"/>
                </a:lnTo>
                <a:lnTo>
                  <a:pt x="70" y="487"/>
                </a:lnTo>
                <a:lnTo>
                  <a:pt x="35" y="453"/>
                </a:lnTo>
                <a:lnTo>
                  <a:pt x="0" y="453"/>
                </a:lnTo>
                <a:lnTo>
                  <a:pt x="0" y="382"/>
                </a:lnTo>
                <a:lnTo>
                  <a:pt x="0" y="348"/>
                </a:lnTo>
                <a:lnTo>
                  <a:pt x="0" y="313"/>
                </a:lnTo>
                <a:lnTo>
                  <a:pt x="0" y="279"/>
                </a:lnTo>
                <a:lnTo>
                  <a:pt x="0" y="208"/>
                </a:lnTo>
                <a:lnTo>
                  <a:pt x="35" y="140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04" name="Freeform 132"/>
          <p:cNvSpPr>
            <a:spLocks noChangeArrowheads="1"/>
          </p:cNvSpPr>
          <p:nvPr/>
        </p:nvSpPr>
        <p:spPr bwMode="auto">
          <a:xfrm>
            <a:off x="3983038" y="3700463"/>
            <a:ext cx="290512" cy="276225"/>
          </a:xfrm>
          <a:custGeom>
            <a:avLst/>
            <a:gdLst>
              <a:gd name="T0" fmla="*/ 0 w 808"/>
              <a:gd name="T1" fmla="*/ 140 h 767"/>
              <a:gd name="T2" fmla="*/ 35 w 808"/>
              <a:gd name="T3" fmla="*/ 140 h 767"/>
              <a:gd name="T4" fmla="*/ 35 w 808"/>
              <a:gd name="T5" fmla="*/ 0 h 767"/>
              <a:gd name="T6" fmla="*/ 70 w 808"/>
              <a:gd name="T7" fmla="*/ 0 h 767"/>
              <a:gd name="T8" fmla="*/ 141 w 808"/>
              <a:gd name="T9" fmla="*/ 0 h 767"/>
              <a:gd name="T10" fmla="*/ 175 w 808"/>
              <a:gd name="T11" fmla="*/ 0 h 767"/>
              <a:gd name="T12" fmla="*/ 281 w 808"/>
              <a:gd name="T13" fmla="*/ 34 h 767"/>
              <a:gd name="T14" fmla="*/ 317 w 808"/>
              <a:gd name="T15" fmla="*/ 34 h 767"/>
              <a:gd name="T16" fmla="*/ 386 w 808"/>
              <a:gd name="T17" fmla="*/ 70 h 767"/>
              <a:gd name="T18" fmla="*/ 457 w 808"/>
              <a:gd name="T19" fmla="*/ 70 h 767"/>
              <a:gd name="T20" fmla="*/ 491 w 808"/>
              <a:gd name="T21" fmla="*/ 70 h 767"/>
              <a:gd name="T22" fmla="*/ 491 w 808"/>
              <a:gd name="T23" fmla="*/ 104 h 767"/>
              <a:gd name="T24" fmla="*/ 526 w 808"/>
              <a:gd name="T25" fmla="*/ 104 h 767"/>
              <a:gd name="T26" fmla="*/ 561 w 808"/>
              <a:gd name="T27" fmla="*/ 140 h 767"/>
              <a:gd name="T28" fmla="*/ 597 w 808"/>
              <a:gd name="T29" fmla="*/ 174 h 767"/>
              <a:gd name="T30" fmla="*/ 631 w 808"/>
              <a:gd name="T31" fmla="*/ 209 h 767"/>
              <a:gd name="T32" fmla="*/ 668 w 808"/>
              <a:gd name="T33" fmla="*/ 209 h 767"/>
              <a:gd name="T34" fmla="*/ 701 w 808"/>
              <a:gd name="T35" fmla="*/ 243 h 767"/>
              <a:gd name="T36" fmla="*/ 736 w 808"/>
              <a:gd name="T37" fmla="*/ 243 h 767"/>
              <a:gd name="T38" fmla="*/ 772 w 808"/>
              <a:gd name="T39" fmla="*/ 243 h 767"/>
              <a:gd name="T40" fmla="*/ 807 w 808"/>
              <a:gd name="T41" fmla="*/ 243 h 767"/>
              <a:gd name="T42" fmla="*/ 772 w 808"/>
              <a:gd name="T43" fmla="*/ 314 h 767"/>
              <a:gd name="T44" fmla="*/ 736 w 808"/>
              <a:gd name="T45" fmla="*/ 347 h 767"/>
              <a:gd name="T46" fmla="*/ 701 w 808"/>
              <a:gd name="T47" fmla="*/ 383 h 767"/>
              <a:gd name="T48" fmla="*/ 668 w 808"/>
              <a:gd name="T49" fmla="*/ 383 h 767"/>
              <a:gd name="T50" fmla="*/ 631 w 808"/>
              <a:gd name="T51" fmla="*/ 383 h 767"/>
              <a:gd name="T52" fmla="*/ 597 w 808"/>
              <a:gd name="T53" fmla="*/ 418 h 767"/>
              <a:gd name="T54" fmla="*/ 561 w 808"/>
              <a:gd name="T55" fmla="*/ 453 h 767"/>
              <a:gd name="T56" fmla="*/ 561 w 808"/>
              <a:gd name="T57" fmla="*/ 488 h 767"/>
              <a:gd name="T58" fmla="*/ 526 w 808"/>
              <a:gd name="T59" fmla="*/ 557 h 767"/>
              <a:gd name="T60" fmla="*/ 526 w 808"/>
              <a:gd name="T61" fmla="*/ 593 h 767"/>
              <a:gd name="T62" fmla="*/ 526 w 808"/>
              <a:gd name="T63" fmla="*/ 627 h 767"/>
              <a:gd name="T64" fmla="*/ 457 w 808"/>
              <a:gd name="T65" fmla="*/ 662 h 767"/>
              <a:gd name="T66" fmla="*/ 421 w 808"/>
              <a:gd name="T67" fmla="*/ 697 h 767"/>
              <a:gd name="T68" fmla="*/ 350 w 808"/>
              <a:gd name="T69" fmla="*/ 731 h 767"/>
              <a:gd name="T70" fmla="*/ 281 w 808"/>
              <a:gd name="T71" fmla="*/ 731 h 767"/>
              <a:gd name="T72" fmla="*/ 211 w 808"/>
              <a:gd name="T73" fmla="*/ 731 h 767"/>
              <a:gd name="T74" fmla="*/ 175 w 808"/>
              <a:gd name="T75" fmla="*/ 731 h 767"/>
              <a:gd name="T76" fmla="*/ 106 w 808"/>
              <a:gd name="T77" fmla="*/ 766 h 767"/>
              <a:gd name="T78" fmla="*/ 106 w 808"/>
              <a:gd name="T79" fmla="*/ 731 h 767"/>
              <a:gd name="T80" fmla="*/ 70 w 808"/>
              <a:gd name="T81" fmla="*/ 731 h 767"/>
              <a:gd name="T82" fmla="*/ 70 w 808"/>
              <a:gd name="T83" fmla="*/ 697 h 767"/>
              <a:gd name="T84" fmla="*/ 35 w 808"/>
              <a:gd name="T85" fmla="*/ 662 h 767"/>
              <a:gd name="T86" fmla="*/ 0 w 808"/>
              <a:gd name="T87" fmla="*/ 627 h 767"/>
              <a:gd name="T88" fmla="*/ 35 w 808"/>
              <a:gd name="T89" fmla="*/ 593 h 767"/>
              <a:gd name="T90" fmla="*/ 35 w 808"/>
              <a:gd name="T91" fmla="*/ 557 h 767"/>
              <a:gd name="T92" fmla="*/ 35 w 808"/>
              <a:gd name="T93" fmla="*/ 522 h 767"/>
              <a:gd name="T94" fmla="*/ 70 w 808"/>
              <a:gd name="T95" fmla="*/ 522 h 767"/>
              <a:gd name="T96" fmla="*/ 70 w 808"/>
              <a:gd name="T97" fmla="*/ 488 h 767"/>
              <a:gd name="T98" fmla="*/ 70 w 808"/>
              <a:gd name="T99" fmla="*/ 383 h 767"/>
              <a:gd name="T100" fmla="*/ 106 w 808"/>
              <a:gd name="T101" fmla="*/ 347 h 767"/>
              <a:gd name="T102" fmla="*/ 141 w 808"/>
              <a:gd name="T103" fmla="*/ 280 h 767"/>
              <a:gd name="T104" fmla="*/ 141 w 808"/>
              <a:gd name="T105" fmla="*/ 243 h 767"/>
              <a:gd name="T106" fmla="*/ 141 w 808"/>
              <a:gd name="T107" fmla="*/ 209 h 767"/>
              <a:gd name="T108" fmla="*/ 175 w 808"/>
              <a:gd name="T109" fmla="*/ 174 h 767"/>
              <a:gd name="T110" fmla="*/ 141 w 808"/>
              <a:gd name="T111" fmla="*/ 174 h 767"/>
              <a:gd name="T112" fmla="*/ 70 w 808"/>
              <a:gd name="T113" fmla="*/ 174 h 767"/>
              <a:gd name="T114" fmla="*/ 35 w 808"/>
              <a:gd name="T115" fmla="*/ 140 h 767"/>
              <a:gd name="T116" fmla="*/ 0 w 808"/>
              <a:gd name="T117" fmla="*/ 140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8" h="767">
                <a:moveTo>
                  <a:pt x="0" y="140"/>
                </a:moveTo>
                <a:lnTo>
                  <a:pt x="35" y="140"/>
                </a:lnTo>
                <a:lnTo>
                  <a:pt x="35" y="0"/>
                </a:lnTo>
                <a:lnTo>
                  <a:pt x="70" y="0"/>
                </a:lnTo>
                <a:lnTo>
                  <a:pt x="141" y="0"/>
                </a:lnTo>
                <a:lnTo>
                  <a:pt x="175" y="0"/>
                </a:lnTo>
                <a:lnTo>
                  <a:pt x="281" y="34"/>
                </a:lnTo>
                <a:lnTo>
                  <a:pt x="317" y="34"/>
                </a:lnTo>
                <a:lnTo>
                  <a:pt x="386" y="70"/>
                </a:lnTo>
                <a:lnTo>
                  <a:pt x="457" y="70"/>
                </a:lnTo>
                <a:lnTo>
                  <a:pt x="491" y="70"/>
                </a:lnTo>
                <a:lnTo>
                  <a:pt x="491" y="104"/>
                </a:lnTo>
                <a:lnTo>
                  <a:pt x="526" y="104"/>
                </a:lnTo>
                <a:lnTo>
                  <a:pt x="561" y="140"/>
                </a:lnTo>
                <a:lnTo>
                  <a:pt x="597" y="174"/>
                </a:lnTo>
                <a:lnTo>
                  <a:pt x="631" y="209"/>
                </a:lnTo>
                <a:lnTo>
                  <a:pt x="668" y="209"/>
                </a:lnTo>
                <a:lnTo>
                  <a:pt x="701" y="243"/>
                </a:lnTo>
                <a:lnTo>
                  <a:pt x="736" y="243"/>
                </a:lnTo>
                <a:lnTo>
                  <a:pt x="772" y="243"/>
                </a:lnTo>
                <a:lnTo>
                  <a:pt x="807" y="243"/>
                </a:lnTo>
                <a:lnTo>
                  <a:pt x="772" y="314"/>
                </a:lnTo>
                <a:lnTo>
                  <a:pt x="736" y="347"/>
                </a:lnTo>
                <a:lnTo>
                  <a:pt x="701" y="383"/>
                </a:lnTo>
                <a:lnTo>
                  <a:pt x="668" y="383"/>
                </a:lnTo>
                <a:lnTo>
                  <a:pt x="631" y="383"/>
                </a:lnTo>
                <a:lnTo>
                  <a:pt x="597" y="418"/>
                </a:lnTo>
                <a:lnTo>
                  <a:pt x="561" y="453"/>
                </a:lnTo>
                <a:lnTo>
                  <a:pt x="561" y="488"/>
                </a:lnTo>
                <a:lnTo>
                  <a:pt x="526" y="557"/>
                </a:lnTo>
                <a:lnTo>
                  <a:pt x="526" y="593"/>
                </a:lnTo>
                <a:lnTo>
                  <a:pt x="526" y="627"/>
                </a:lnTo>
                <a:lnTo>
                  <a:pt x="457" y="662"/>
                </a:lnTo>
                <a:lnTo>
                  <a:pt x="421" y="697"/>
                </a:lnTo>
                <a:lnTo>
                  <a:pt x="350" y="731"/>
                </a:lnTo>
                <a:lnTo>
                  <a:pt x="281" y="731"/>
                </a:lnTo>
                <a:lnTo>
                  <a:pt x="211" y="731"/>
                </a:lnTo>
                <a:lnTo>
                  <a:pt x="175" y="731"/>
                </a:lnTo>
                <a:lnTo>
                  <a:pt x="106" y="766"/>
                </a:lnTo>
                <a:lnTo>
                  <a:pt x="106" y="731"/>
                </a:lnTo>
                <a:lnTo>
                  <a:pt x="70" y="731"/>
                </a:lnTo>
                <a:lnTo>
                  <a:pt x="70" y="697"/>
                </a:lnTo>
                <a:lnTo>
                  <a:pt x="35" y="662"/>
                </a:lnTo>
                <a:lnTo>
                  <a:pt x="0" y="627"/>
                </a:lnTo>
                <a:lnTo>
                  <a:pt x="35" y="593"/>
                </a:lnTo>
                <a:lnTo>
                  <a:pt x="35" y="557"/>
                </a:lnTo>
                <a:lnTo>
                  <a:pt x="35" y="522"/>
                </a:lnTo>
                <a:lnTo>
                  <a:pt x="70" y="522"/>
                </a:lnTo>
                <a:lnTo>
                  <a:pt x="70" y="488"/>
                </a:lnTo>
                <a:lnTo>
                  <a:pt x="70" y="383"/>
                </a:lnTo>
                <a:lnTo>
                  <a:pt x="106" y="347"/>
                </a:lnTo>
                <a:lnTo>
                  <a:pt x="141" y="280"/>
                </a:lnTo>
                <a:lnTo>
                  <a:pt x="141" y="243"/>
                </a:lnTo>
                <a:lnTo>
                  <a:pt x="141" y="209"/>
                </a:lnTo>
                <a:lnTo>
                  <a:pt x="175" y="174"/>
                </a:lnTo>
                <a:lnTo>
                  <a:pt x="141" y="174"/>
                </a:lnTo>
                <a:lnTo>
                  <a:pt x="70" y="174"/>
                </a:lnTo>
                <a:lnTo>
                  <a:pt x="35" y="140"/>
                </a:lnTo>
                <a:lnTo>
                  <a:pt x="0" y="14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05" name="Freeform 133"/>
          <p:cNvSpPr>
            <a:spLocks noChangeArrowheads="1"/>
          </p:cNvSpPr>
          <p:nvPr/>
        </p:nvSpPr>
        <p:spPr bwMode="auto">
          <a:xfrm>
            <a:off x="3983038" y="3700463"/>
            <a:ext cx="290512" cy="276225"/>
          </a:xfrm>
          <a:custGeom>
            <a:avLst/>
            <a:gdLst>
              <a:gd name="T0" fmla="*/ 0 w 808"/>
              <a:gd name="T1" fmla="*/ 140 h 767"/>
              <a:gd name="T2" fmla="*/ 35 w 808"/>
              <a:gd name="T3" fmla="*/ 140 h 767"/>
              <a:gd name="T4" fmla="*/ 35 w 808"/>
              <a:gd name="T5" fmla="*/ 0 h 767"/>
              <a:gd name="T6" fmla="*/ 70 w 808"/>
              <a:gd name="T7" fmla="*/ 0 h 767"/>
              <a:gd name="T8" fmla="*/ 141 w 808"/>
              <a:gd name="T9" fmla="*/ 0 h 767"/>
              <a:gd name="T10" fmla="*/ 175 w 808"/>
              <a:gd name="T11" fmla="*/ 0 h 767"/>
              <a:gd name="T12" fmla="*/ 281 w 808"/>
              <a:gd name="T13" fmla="*/ 34 h 767"/>
              <a:gd name="T14" fmla="*/ 317 w 808"/>
              <a:gd name="T15" fmla="*/ 34 h 767"/>
              <a:gd name="T16" fmla="*/ 386 w 808"/>
              <a:gd name="T17" fmla="*/ 70 h 767"/>
              <a:gd name="T18" fmla="*/ 457 w 808"/>
              <a:gd name="T19" fmla="*/ 70 h 767"/>
              <a:gd name="T20" fmla="*/ 491 w 808"/>
              <a:gd name="T21" fmla="*/ 70 h 767"/>
              <a:gd name="T22" fmla="*/ 491 w 808"/>
              <a:gd name="T23" fmla="*/ 104 h 767"/>
              <a:gd name="T24" fmla="*/ 526 w 808"/>
              <a:gd name="T25" fmla="*/ 104 h 767"/>
              <a:gd name="T26" fmla="*/ 561 w 808"/>
              <a:gd name="T27" fmla="*/ 140 h 767"/>
              <a:gd name="T28" fmla="*/ 597 w 808"/>
              <a:gd name="T29" fmla="*/ 174 h 767"/>
              <a:gd name="T30" fmla="*/ 631 w 808"/>
              <a:gd name="T31" fmla="*/ 209 h 767"/>
              <a:gd name="T32" fmla="*/ 668 w 808"/>
              <a:gd name="T33" fmla="*/ 209 h 767"/>
              <a:gd name="T34" fmla="*/ 701 w 808"/>
              <a:gd name="T35" fmla="*/ 243 h 767"/>
              <a:gd name="T36" fmla="*/ 736 w 808"/>
              <a:gd name="T37" fmla="*/ 243 h 767"/>
              <a:gd name="T38" fmla="*/ 772 w 808"/>
              <a:gd name="T39" fmla="*/ 243 h 767"/>
              <a:gd name="T40" fmla="*/ 807 w 808"/>
              <a:gd name="T41" fmla="*/ 243 h 767"/>
              <a:gd name="T42" fmla="*/ 772 w 808"/>
              <a:gd name="T43" fmla="*/ 314 h 767"/>
              <a:gd name="T44" fmla="*/ 736 w 808"/>
              <a:gd name="T45" fmla="*/ 347 h 767"/>
              <a:gd name="T46" fmla="*/ 701 w 808"/>
              <a:gd name="T47" fmla="*/ 383 h 767"/>
              <a:gd name="T48" fmla="*/ 668 w 808"/>
              <a:gd name="T49" fmla="*/ 383 h 767"/>
              <a:gd name="T50" fmla="*/ 631 w 808"/>
              <a:gd name="T51" fmla="*/ 383 h 767"/>
              <a:gd name="T52" fmla="*/ 597 w 808"/>
              <a:gd name="T53" fmla="*/ 418 h 767"/>
              <a:gd name="T54" fmla="*/ 561 w 808"/>
              <a:gd name="T55" fmla="*/ 453 h 767"/>
              <a:gd name="T56" fmla="*/ 561 w 808"/>
              <a:gd name="T57" fmla="*/ 488 h 767"/>
              <a:gd name="T58" fmla="*/ 526 w 808"/>
              <a:gd name="T59" fmla="*/ 557 h 767"/>
              <a:gd name="T60" fmla="*/ 526 w 808"/>
              <a:gd name="T61" fmla="*/ 593 h 767"/>
              <a:gd name="T62" fmla="*/ 526 w 808"/>
              <a:gd name="T63" fmla="*/ 627 h 767"/>
              <a:gd name="T64" fmla="*/ 457 w 808"/>
              <a:gd name="T65" fmla="*/ 662 h 767"/>
              <a:gd name="T66" fmla="*/ 421 w 808"/>
              <a:gd name="T67" fmla="*/ 697 h 767"/>
              <a:gd name="T68" fmla="*/ 350 w 808"/>
              <a:gd name="T69" fmla="*/ 731 h 767"/>
              <a:gd name="T70" fmla="*/ 281 w 808"/>
              <a:gd name="T71" fmla="*/ 731 h 767"/>
              <a:gd name="T72" fmla="*/ 211 w 808"/>
              <a:gd name="T73" fmla="*/ 731 h 767"/>
              <a:gd name="T74" fmla="*/ 175 w 808"/>
              <a:gd name="T75" fmla="*/ 731 h 767"/>
              <a:gd name="T76" fmla="*/ 106 w 808"/>
              <a:gd name="T77" fmla="*/ 766 h 767"/>
              <a:gd name="T78" fmla="*/ 106 w 808"/>
              <a:gd name="T79" fmla="*/ 731 h 767"/>
              <a:gd name="T80" fmla="*/ 70 w 808"/>
              <a:gd name="T81" fmla="*/ 731 h 767"/>
              <a:gd name="T82" fmla="*/ 70 w 808"/>
              <a:gd name="T83" fmla="*/ 697 h 767"/>
              <a:gd name="T84" fmla="*/ 35 w 808"/>
              <a:gd name="T85" fmla="*/ 662 h 767"/>
              <a:gd name="T86" fmla="*/ 0 w 808"/>
              <a:gd name="T87" fmla="*/ 627 h 767"/>
              <a:gd name="T88" fmla="*/ 35 w 808"/>
              <a:gd name="T89" fmla="*/ 593 h 767"/>
              <a:gd name="T90" fmla="*/ 35 w 808"/>
              <a:gd name="T91" fmla="*/ 557 h 767"/>
              <a:gd name="T92" fmla="*/ 35 w 808"/>
              <a:gd name="T93" fmla="*/ 522 h 767"/>
              <a:gd name="T94" fmla="*/ 70 w 808"/>
              <a:gd name="T95" fmla="*/ 522 h 767"/>
              <a:gd name="T96" fmla="*/ 70 w 808"/>
              <a:gd name="T97" fmla="*/ 488 h 767"/>
              <a:gd name="T98" fmla="*/ 70 w 808"/>
              <a:gd name="T99" fmla="*/ 383 h 767"/>
              <a:gd name="T100" fmla="*/ 106 w 808"/>
              <a:gd name="T101" fmla="*/ 347 h 767"/>
              <a:gd name="T102" fmla="*/ 141 w 808"/>
              <a:gd name="T103" fmla="*/ 280 h 767"/>
              <a:gd name="T104" fmla="*/ 141 w 808"/>
              <a:gd name="T105" fmla="*/ 243 h 767"/>
              <a:gd name="T106" fmla="*/ 141 w 808"/>
              <a:gd name="T107" fmla="*/ 209 h 767"/>
              <a:gd name="T108" fmla="*/ 175 w 808"/>
              <a:gd name="T109" fmla="*/ 174 h 767"/>
              <a:gd name="T110" fmla="*/ 141 w 808"/>
              <a:gd name="T111" fmla="*/ 174 h 767"/>
              <a:gd name="T112" fmla="*/ 70 w 808"/>
              <a:gd name="T113" fmla="*/ 174 h 767"/>
              <a:gd name="T114" fmla="*/ 35 w 808"/>
              <a:gd name="T115" fmla="*/ 140 h 767"/>
              <a:gd name="T116" fmla="*/ 0 w 808"/>
              <a:gd name="T117" fmla="*/ 140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8" h="767">
                <a:moveTo>
                  <a:pt x="0" y="140"/>
                </a:moveTo>
                <a:lnTo>
                  <a:pt x="35" y="140"/>
                </a:lnTo>
                <a:lnTo>
                  <a:pt x="35" y="0"/>
                </a:lnTo>
                <a:lnTo>
                  <a:pt x="70" y="0"/>
                </a:lnTo>
                <a:lnTo>
                  <a:pt x="141" y="0"/>
                </a:lnTo>
                <a:lnTo>
                  <a:pt x="175" y="0"/>
                </a:lnTo>
                <a:lnTo>
                  <a:pt x="281" y="34"/>
                </a:lnTo>
                <a:lnTo>
                  <a:pt x="317" y="34"/>
                </a:lnTo>
                <a:lnTo>
                  <a:pt x="386" y="70"/>
                </a:lnTo>
                <a:lnTo>
                  <a:pt x="457" y="70"/>
                </a:lnTo>
                <a:lnTo>
                  <a:pt x="491" y="70"/>
                </a:lnTo>
                <a:lnTo>
                  <a:pt x="491" y="104"/>
                </a:lnTo>
                <a:lnTo>
                  <a:pt x="526" y="104"/>
                </a:lnTo>
                <a:lnTo>
                  <a:pt x="561" y="140"/>
                </a:lnTo>
                <a:lnTo>
                  <a:pt x="597" y="174"/>
                </a:lnTo>
                <a:lnTo>
                  <a:pt x="631" y="209"/>
                </a:lnTo>
                <a:lnTo>
                  <a:pt x="668" y="209"/>
                </a:lnTo>
                <a:lnTo>
                  <a:pt x="701" y="243"/>
                </a:lnTo>
                <a:lnTo>
                  <a:pt x="736" y="243"/>
                </a:lnTo>
                <a:lnTo>
                  <a:pt x="772" y="243"/>
                </a:lnTo>
                <a:lnTo>
                  <a:pt x="807" y="243"/>
                </a:lnTo>
                <a:lnTo>
                  <a:pt x="772" y="314"/>
                </a:lnTo>
                <a:lnTo>
                  <a:pt x="736" y="347"/>
                </a:lnTo>
                <a:lnTo>
                  <a:pt x="701" y="383"/>
                </a:lnTo>
                <a:lnTo>
                  <a:pt x="668" y="383"/>
                </a:lnTo>
                <a:lnTo>
                  <a:pt x="631" y="383"/>
                </a:lnTo>
                <a:lnTo>
                  <a:pt x="597" y="418"/>
                </a:lnTo>
                <a:lnTo>
                  <a:pt x="561" y="453"/>
                </a:lnTo>
                <a:lnTo>
                  <a:pt x="561" y="488"/>
                </a:lnTo>
                <a:lnTo>
                  <a:pt x="526" y="557"/>
                </a:lnTo>
                <a:lnTo>
                  <a:pt x="526" y="593"/>
                </a:lnTo>
                <a:lnTo>
                  <a:pt x="526" y="627"/>
                </a:lnTo>
                <a:lnTo>
                  <a:pt x="457" y="662"/>
                </a:lnTo>
                <a:lnTo>
                  <a:pt x="421" y="697"/>
                </a:lnTo>
                <a:lnTo>
                  <a:pt x="350" y="731"/>
                </a:lnTo>
                <a:lnTo>
                  <a:pt x="281" y="731"/>
                </a:lnTo>
                <a:lnTo>
                  <a:pt x="211" y="731"/>
                </a:lnTo>
                <a:lnTo>
                  <a:pt x="175" y="731"/>
                </a:lnTo>
                <a:lnTo>
                  <a:pt x="106" y="766"/>
                </a:lnTo>
                <a:lnTo>
                  <a:pt x="106" y="731"/>
                </a:lnTo>
                <a:lnTo>
                  <a:pt x="70" y="731"/>
                </a:lnTo>
                <a:lnTo>
                  <a:pt x="70" y="697"/>
                </a:lnTo>
                <a:lnTo>
                  <a:pt x="35" y="662"/>
                </a:lnTo>
                <a:lnTo>
                  <a:pt x="0" y="627"/>
                </a:lnTo>
                <a:lnTo>
                  <a:pt x="35" y="593"/>
                </a:lnTo>
                <a:lnTo>
                  <a:pt x="35" y="557"/>
                </a:lnTo>
                <a:lnTo>
                  <a:pt x="35" y="522"/>
                </a:lnTo>
                <a:lnTo>
                  <a:pt x="70" y="522"/>
                </a:lnTo>
                <a:lnTo>
                  <a:pt x="70" y="488"/>
                </a:lnTo>
                <a:lnTo>
                  <a:pt x="70" y="383"/>
                </a:lnTo>
                <a:lnTo>
                  <a:pt x="106" y="347"/>
                </a:lnTo>
                <a:lnTo>
                  <a:pt x="141" y="280"/>
                </a:lnTo>
                <a:lnTo>
                  <a:pt x="141" y="243"/>
                </a:lnTo>
                <a:lnTo>
                  <a:pt x="141" y="209"/>
                </a:lnTo>
                <a:lnTo>
                  <a:pt x="175" y="174"/>
                </a:lnTo>
                <a:lnTo>
                  <a:pt x="141" y="174"/>
                </a:lnTo>
                <a:lnTo>
                  <a:pt x="70" y="174"/>
                </a:lnTo>
                <a:lnTo>
                  <a:pt x="35" y="140"/>
                </a:lnTo>
                <a:lnTo>
                  <a:pt x="0" y="1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06" name="Freeform 134"/>
          <p:cNvSpPr>
            <a:spLocks noChangeArrowheads="1"/>
          </p:cNvSpPr>
          <p:nvPr/>
        </p:nvSpPr>
        <p:spPr bwMode="auto">
          <a:xfrm>
            <a:off x="4375150" y="3624263"/>
            <a:ext cx="101600" cy="50800"/>
          </a:xfrm>
          <a:custGeom>
            <a:avLst/>
            <a:gdLst>
              <a:gd name="T0" fmla="*/ 71 w 283"/>
              <a:gd name="T1" fmla="*/ 0 h 140"/>
              <a:gd name="T2" fmla="*/ 35 w 283"/>
              <a:gd name="T3" fmla="*/ 33 h 140"/>
              <a:gd name="T4" fmla="*/ 35 w 283"/>
              <a:gd name="T5" fmla="*/ 69 h 140"/>
              <a:gd name="T6" fmla="*/ 35 w 283"/>
              <a:gd name="T7" fmla="*/ 104 h 140"/>
              <a:gd name="T8" fmla="*/ 0 w 283"/>
              <a:gd name="T9" fmla="*/ 104 h 140"/>
              <a:gd name="T10" fmla="*/ 35 w 283"/>
              <a:gd name="T11" fmla="*/ 139 h 140"/>
              <a:gd name="T12" fmla="*/ 71 w 283"/>
              <a:gd name="T13" fmla="*/ 139 h 140"/>
              <a:gd name="T14" fmla="*/ 105 w 283"/>
              <a:gd name="T15" fmla="*/ 139 h 140"/>
              <a:gd name="T16" fmla="*/ 141 w 283"/>
              <a:gd name="T17" fmla="*/ 139 h 140"/>
              <a:gd name="T18" fmla="*/ 211 w 283"/>
              <a:gd name="T19" fmla="*/ 139 h 140"/>
              <a:gd name="T20" fmla="*/ 246 w 283"/>
              <a:gd name="T21" fmla="*/ 139 h 140"/>
              <a:gd name="T22" fmla="*/ 282 w 283"/>
              <a:gd name="T23" fmla="*/ 104 h 140"/>
              <a:gd name="T24" fmla="*/ 246 w 283"/>
              <a:gd name="T25" fmla="*/ 104 h 140"/>
              <a:gd name="T26" fmla="*/ 246 w 283"/>
              <a:gd name="T27" fmla="*/ 0 h 140"/>
              <a:gd name="T28" fmla="*/ 211 w 283"/>
              <a:gd name="T29" fmla="*/ 0 h 140"/>
              <a:gd name="T30" fmla="*/ 175 w 283"/>
              <a:gd name="T31" fmla="*/ 0 h 140"/>
              <a:gd name="T32" fmla="*/ 105 w 283"/>
              <a:gd name="T33" fmla="*/ 0 h 140"/>
              <a:gd name="T34" fmla="*/ 71 w 283"/>
              <a:gd name="T35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3" h="140">
                <a:moveTo>
                  <a:pt x="71" y="0"/>
                </a:moveTo>
                <a:lnTo>
                  <a:pt x="35" y="33"/>
                </a:lnTo>
                <a:lnTo>
                  <a:pt x="35" y="69"/>
                </a:lnTo>
                <a:lnTo>
                  <a:pt x="35" y="104"/>
                </a:lnTo>
                <a:lnTo>
                  <a:pt x="0" y="104"/>
                </a:lnTo>
                <a:lnTo>
                  <a:pt x="35" y="139"/>
                </a:lnTo>
                <a:lnTo>
                  <a:pt x="71" y="139"/>
                </a:lnTo>
                <a:lnTo>
                  <a:pt x="105" y="139"/>
                </a:lnTo>
                <a:lnTo>
                  <a:pt x="141" y="139"/>
                </a:lnTo>
                <a:lnTo>
                  <a:pt x="211" y="139"/>
                </a:lnTo>
                <a:lnTo>
                  <a:pt x="246" y="139"/>
                </a:lnTo>
                <a:lnTo>
                  <a:pt x="282" y="104"/>
                </a:lnTo>
                <a:lnTo>
                  <a:pt x="246" y="104"/>
                </a:lnTo>
                <a:lnTo>
                  <a:pt x="246" y="0"/>
                </a:lnTo>
                <a:lnTo>
                  <a:pt x="211" y="0"/>
                </a:lnTo>
                <a:lnTo>
                  <a:pt x="175" y="0"/>
                </a:lnTo>
                <a:lnTo>
                  <a:pt x="105" y="0"/>
                </a:lnTo>
                <a:lnTo>
                  <a:pt x="71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07" name="Freeform 135"/>
          <p:cNvSpPr>
            <a:spLocks noChangeArrowheads="1"/>
          </p:cNvSpPr>
          <p:nvPr/>
        </p:nvSpPr>
        <p:spPr bwMode="auto">
          <a:xfrm>
            <a:off x="4375150" y="3624263"/>
            <a:ext cx="101600" cy="50800"/>
          </a:xfrm>
          <a:custGeom>
            <a:avLst/>
            <a:gdLst>
              <a:gd name="T0" fmla="*/ 71 w 283"/>
              <a:gd name="T1" fmla="*/ 0 h 140"/>
              <a:gd name="T2" fmla="*/ 35 w 283"/>
              <a:gd name="T3" fmla="*/ 33 h 140"/>
              <a:gd name="T4" fmla="*/ 35 w 283"/>
              <a:gd name="T5" fmla="*/ 69 h 140"/>
              <a:gd name="T6" fmla="*/ 35 w 283"/>
              <a:gd name="T7" fmla="*/ 104 h 140"/>
              <a:gd name="T8" fmla="*/ 0 w 283"/>
              <a:gd name="T9" fmla="*/ 104 h 140"/>
              <a:gd name="T10" fmla="*/ 35 w 283"/>
              <a:gd name="T11" fmla="*/ 139 h 140"/>
              <a:gd name="T12" fmla="*/ 71 w 283"/>
              <a:gd name="T13" fmla="*/ 139 h 140"/>
              <a:gd name="T14" fmla="*/ 105 w 283"/>
              <a:gd name="T15" fmla="*/ 139 h 140"/>
              <a:gd name="T16" fmla="*/ 141 w 283"/>
              <a:gd name="T17" fmla="*/ 139 h 140"/>
              <a:gd name="T18" fmla="*/ 211 w 283"/>
              <a:gd name="T19" fmla="*/ 139 h 140"/>
              <a:gd name="T20" fmla="*/ 246 w 283"/>
              <a:gd name="T21" fmla="*/ 139 h 140"/>
              <a:gd name="T22" fmla="*/ 282 w 283"/>
              <a:gd name="T23" fmla="*/ 104 h 140"/>
              <a:gd name="T24" fmla="*/ 246 w 283"/>
              <a:gd name="T25" fmla="*/ 104 h 140"/>
              <a:gd name="T26" fmla="*/ 246 w 283"/>
              <a:gd name="T27" fmla="*/ 0 h 140"/>
              <a:gd name="T28" fmla="*/ 211 w 283"/>
              <a:gd name="T29" fmla="*/ 0 h 140"/>
              <a:gd name="T30" fmla="*/ 175 w 283"/>
              <a:gd name="T31" fmla="*/ 0 h 140"/>
              <a:gd name="T32" fmla="*/ 105 w 283"/>
              <a:gd name="T33" fmla="*/ 0 h 140"/>
              <a:gd name="T34" fmla="*/ 71 w 283"/>
              <a:gd name="T35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3" h="140">
                <a:moveTo>
                  <a:pt x="71" y="0"/>
                </a:moveTo>
                <a:lnTo>
                  <a:pt x="35" y="33"/>
                </a:lnTo>
                <a:lnTo>
                  <a:pt x="35" y="69"/>
                </a:lnTo>
                <a:lnTo>
                  <a:pt x="35" y="104"/>
                </a:lnTo>
                <a:lnTo>
                  <a:pt x="0" y="104"/>
                </a:lnTo>
                <a:lnTo>
                  <a:pt x="35" y="139"/>
                </a:lnTo>
                <a:lnTo>
                  <a:pt x="71" y="139"/>
                </a:lnTo>
                <a:lnTo>
                  <a:pt x="105" y="139"/>
                </a:lnTo>
                <a:lnTo>
                  <a:pt x="141" y="139"/>
                </a:lnTo>
                <a:lnTo>
                  <a:pt x="211" y="139"/>
                </a:lnTo>
                <a:lnTo>
                  <a:pt x="246" y="139"/>
                </a:lnTo>
                <a:lnTo>
                  <a:pt x="282" y="104"/>
                </a:lnTo>
                <a:lnTo>
                  <a:pt x="246" y="104"/>
                </a:lnTo>
                <a:lnTo>
                  <a:pt x="246" y="0"/>
                </a:lnTo>
                <a:lnTo>
                  <a:pt x="211" y="0"/>
                </a:lnTo>
                <a:lnTo>
                  <a:pt x="175" y="0"/>
                </a:lnTo>
                <a:lnTo>
                  <a:pt x="105" y="0"/>
                </a:lnTo>
                <a:lnTo>
                  <a:pt x="71" y="0"/>
                </a:lnTo>
              </a:path>
            </a:pathLst>
          </a:custGeom>
          <a:solidFill>
            <a:srgbClr val="FFC00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08" name="Freeform 136"/>
          <p:cNvSpPr>
            <a:spLocks noChangeArrowheads="1"/>
          </p:cNvSpPr>
          <p:nvPr/>
        </p:nvSpPr>
        <p:spPr bwMode="auto">
          <a:xfrm>
            <a:off x="4386263" y="3373438"/>
            <a:ext cx="190500" cy="250825"/>
          </a:xfrm>
          <a:custGeom>
            <a:avLst/>
            <a:gdLst>
              <a:gd name="T0" fmla="*/ 526 w 527"/>
              <a:gd name="T1" fmla="*/ 417 h 698"/>
              <a:gd name="T2" fmla="*/ 490 w 527"/>
              <a:gd name="T3" fmla="*/ 417 h 698"/>
              <a:gd name="T4" fmla="*/ 456 w 527"/>
              <a:gd name="T5" fmla="*/ 452 h 698"/>
              <a:gd name="T6" fmla="*/ 421 w 527"/>
              <a:gd name="T7" fmla="*/ 488 h 698"/>
              <a:gd name="T8" fmla="*/ 421 w 527"/>
              <a:gd name="T9" fmla="*/ 523 h 698"/>
              <a:gd name="T10" fmla="*/ 456 w 527"/>
              <a:gd name="T11" fmla="*/ 556 h 698"/>
              <a:gd name="T12" fmla="*/ 490 w 527"/>
              <a:gd name="T13" fmla="*/ 592 h 698"/>
              <a:gd name="T14" fmla="*/ 490 w 527"/>
              <a:gd name="T15" fmla="*/ 627 h 698"/>
              <a:gd name="T16" fmla="*/ 526 w 527"/>
              <a:gd name="T17" fmla="*/ 627 h 698"/>
              <a:gd name="T18" fmla="*/ 490 w 527"/>
              <a:gd name="T19" fmla="*/ 627 h 698"/>
              <a:gd name="T20" fmla="*/ 490 w 527"/>
              <a:gd name="T21" fmla="*/ 662 h 698"/>
              <a:gd name="T22" fmla="*/ 456 w 527"/>
              <a:gd name="T23" fmla="*/ 697 h 698"/>
              <a:gd name="T24" fmla="*/ 421 w 527"/>
              <a:gd name="T25" fmla="*/ 697 h 698"/>
              <a:gd name="T26" fmla="*/ 386 w 527"/>
              <a:gd name="T27" fmla="*/ 697 h 698"/>
              <a:gd name="T28" fmla="*/ 350 w 527"/>
              <a:gd name="T29" fmla="*/ 697 h 698"/>
              <a:gd name="T30" fmla="*/ 316 w 527"/>
              <a:gd name="T31" fmla="*/ 697 h 698"/>
              <a:gd name="T32" fmla="*/ 280 w 527"/>
              <a:gd name="T33" fmla="*/ 697 h 698"/>
              <a:gd name="T34" fmla="*/ 211 w 527"/>
              <a:gd name="T35" fmla="*/ 697 h 698"/>
              <a:gd name="T36" fmla="*/ 175 w 527"/>
              <a:gd name="T37" fmla="*/ 697 h 698"/>
              <a:gd name="T38" fmla="*/ 140 w 527"/>
              <a:gd name="T39" fmla="*/ 697 h 698"/>
              <a:gd name="T40" fmla="*/ 70 w 527"/>
              <a:gd name="T41" fmla="*/ 697 h 698"/>
              <a:gd name="T42" fmla="*/ 35 w 527"/>
              <a:gd name="T43" fmla="*/ 697 h 698"/>
              <a:gd name="T44" fmla="*/ 70 w 527"/>
              <a:gd name="T45" fmla="*/ 627 h 698"/>
              <a:gd name="T46" fmla="*/ 70 w 527"/>
              <a:gd name="T47" fmla="*/ 592 h 698"/>
              <a:gd name="T48" fmla="*/ 105 w 527"/>
              <a:gd name="T49" fmla="*/ 592 h 698"/>
              <a:gd name="T50" fmla="*/ 0 w 527"/>
              <a:gd name="T51" fmla="*/ 523 h 698"/>
              <a:gd name="T52" fmla="*/ 0 w 527"/>
              <a:gd name="T53" fmla="*/ 488 h 698"/>
              <a:gd name="T54" fmla="*/ 35 w 527"/>
              <a:gd name="T55" fmla="*/ 452 h 698"/>
              <a:gd name="T56" fmla="*/ 0 w 527"/>
              <a:gd name="T57" fmla="*/ 452 h 698"/>
              <a:gd name="T58" fmla="*/ 0 w 527"/>
              <a:gd name="T59" fmla="*/ 417 h 698"/>
              <a:gd name="T60" fmla="*/ 0 w 527"/>
              <a:gd name="T61" fmla="*/ 348 h 698"/>
              <a:gd name="T62" fmla="*/ 35 w 527"/>
              <a:gd name="T63" fmla="*/ 313 h 698"/>
              <a:gd name="T64" fmla="*/ 35 w 527"/>
              <a:gd name="T65" fmla="*/ 279 h 698"/>
              <a:gd name="T66" fmla="*/ 70 w 527"/>
              <a:gd name="T67" fmla="*/ 243 h 698"/>
              <a:gd name="T68" fmla="*/ 70 w 527"/>
              <a:gd name="T69" fmla="*/ 208 h 698"/>
              <a:gd name="T70" fmla="*/ 70 w 527"/>
              <a:gd name="T71" fmla="*/ 174 h 698"/>
              <a:gd name="T72" fmla="*/ 70 w 527"/>
              <a:gd name="T73" fmla="*/ 139 h 698"/>
              <a:gd name="T74" fmla="*/ 105 w 527"/>
              <a:gd name="T75" fmla="*/ 139 h 698"/>
              <a:gd name="T76" fmla="*/ 140 w 527"/>
              <a:gd name="T77" fmla="*/ 104 h 698"/>
              <a:gd name="T78" fmla="*/ 175 w 527"/>
              <a:gd name="T79" fmla="*/ 69 h 698"/>
              <a:gd name="T80" fmla="*/ 175 w 527"/>
              <a:gd name="T81" fmla="*/ 33 h 698"/>
              <a:gd name="T82" fmla="*/ 140 w 527"/>
              <a:gd name="T83" fmla="*/ 0 h 698"/>
              <a:gd name="T84" fmla="*/ 175 w 527"/>
              <a:gd name="T85" fmla="*/ 0 h 698"/>
              <a:gd name="T86" fmla="*/ 211 w 527"/>
              <a:gd name="T87" fmla="*/ 0 h 698"/>
              <a:gd name="T88" fmla="*/ 246 w 527"/>
              <a:gd name="T89" fmla="*/ 0 h 698"/>
              <a:gd name="T90" fmla="*/ 246 w 527"/>
              <a:gd name="T91" fmla="*/ 33 h 698"/>
              <a:gd name="T92" fmla="*/ 280 w 527"/>
              <a:gd name="T93" fmla="*/ 69 h 698"/>
              <a:gd name="T94" fmla="*/ 316 w 527"/>
              <a:gd name="T95" fmla="*/ 69 h 698"/>
              <a:gd name="T96" fmla="*/ 350 w 527"/>
              <a:gd name="T97" fmla="*/ 104 h 698"/>
              <a:gd name="T98" fmla="*/ 386 w 527"/>
              <a:gd name="T99" fmla="*/ 104 h 698"/>
              <a:gd name="T100" fmla="*/ 456 w 527"/>
              <a:gd name="T101" fmla="*/ 104 h 698"/>
              <a:gd name="T102" fmla="*/ 490 w 527"/>
              <a:gd name="T103" fmla="*/ 104 h 698"/>
              <a:gd name="T104" fmla="*/ 490 w 527"/>
              <a:gd name="T105" fmla="*/ 174 h 698"/>
              <a:gd name="T106" fmla="*/ 490 w 527"/>
              <a:gd name="T107" fmla="*/ 208 h 698"/>
              <a:gd name="T108" fmla="*/ 526 w 527"/>
              <a:gd name="T109" fmla="*/ 243 h 698"/>
              <a:gd name="T110" fmla="*/ 526 w 527"/>
              <a:gd name="T111" fmla="*/ 279 h 698"/>
              <a:gd name="T112" fmla="*/ 526 w 527"/>
              <a:gd name="T113" fmla="*/ 313 h 698"/>
              <a:gd name="T114" fmla="*/ 526 w 527"/>
              <a:gd name="T115" fmla="*/ 348 h 698"/>
              <a:gd name="T116" fmla="*/ 526 w 527"/>
              <a:gd name="T117" fmla="*/ 383 h 698"/>
              <a:gd name="T118" fmla="*/ 526 w 527"/>
              <a:gd name="T119" fmla="*/ 417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7" h="698">
                <a:moveTo>
                  <a:pt x="526" y="417"/>
                </a:moveTo>
                <a:lnTo>
                  <a:pt x="490" y="417"/>
                </a:lnTo>
                <a:lnTo>
                  <a:pt x="456" y="452"/>
                </a:lnTo>
                <a:lnTo>
                  <a:pt x="421" y="488"/>
                </a:lnTo>
                <a:lnTo>
                  <a:pt x="421" y="523"/>
                </a:lnTo>
                <a:lnTo>
                  <a:pt x="456" y="556"/>
                </a:lnTo>
                <a:lnTo>
                  <a:pt x="490" y="592"/>
                </a:lnTo>
                <a:lnTo>
                  <a:pt x="490" y="627"/>
                </a:lnTo>
                <a:lnTo>
                  <a:pt x="526" y="627"/>
                </a:lnTo>
                <a:lnTo>
                  <a:pt x="490" y="627"/>
                </a:lnTo>
                <a:lnTo>
                  <a:pt x="490" y="662"/>
                </a:lnTo>
                <a:lnTo>
                  <a:pt x="456" y="697"/>
                </a:lnTo>
                <a:lnTo>
                  <a:pt x="421" y="697"/>
                </a:lnTo>
                <a:lnTo>
                  <a:pt x="386" y="697"/>
                </a:lnTo>
                <a:lnTo>
                  <a:pt x="350" y="697"/>
                </a:lnTo>
                <a:lnTo>
                  <a:pt x="316" y="697"/>
                </a:lnTo>
                <a:lnTo>
                  <a:pt x="280" y="697"/>
                </a:lnTo>
                <a:lnTo>
                  <a:pt x="211" y="697"/>
                </a:lnTo>
                <a:lnTo>
                  <a:pt x="175" y="697"/>
                </a:lnTo>
                <a:lnTo>
                  <a:pt x="140" y="697"/>
                </a:lnTo>
                <a:lnTo>
                  <a:pt x="70" y="697"/>
                </a:lnTo>
                <a:lnTo>
                  <a:pt x="35" y="697"/>
                </a:lnTo>
                <a:lnTo>
                  <a:pt x="70" y="627"/>
                </a:lnTo>
                <a:lnTo>
                  <a:pt x="70" y="592"/>
                </a:lnTo>
                <a:lnTo>
                  <a:pt x="105" y="592"/>
                </a:lnTo>
                <a:lnTo>
                  <a:pt x="0" y="523"/>
                </a:lnTo>
                <a:lnTo>
                  <a:pt x="0" y="488"/>
                </a:lnTo>
                <a:lnTo>
                  <a:pt x="35" y="452"/>
                </a:lnTo>
                <a:lnTo>
                  <a:pt x="0" y="452"/>
                </a:lnTo>
                <a:lnTo>
                  <a:pt x="0" y="417"/>
                </a:lnTo>
                <a:lnTo>
                  <a:pt x="0" y="348"/>
                </a:lnTo>
                <a:lnTo>
                  <a:pt x="35" y="313"/>
                </a:lnTo>
                <a:lnTo>
                  <a:pt x="35" y="279"/>
                </a:lnTo>
                <a:lnTo>
                  <a:pt x="70" y="243"/>
                </a:lnTo>
                <a:lnTo>
                  <a:pt x="70" y="208"/>
                </a:lnTo>
                <a:lnTo>
                  <a:pt x="70" y="174"/>
                </a:lnTo>
                <a:lnTo>
                  <a:pt x="70" y="139"/>
                </a:lnTo>
                <a:lnTo>
                  <a:pt x="105" y="139"/>
                </a:lnTo>
                <a:lnTo>
                  <a:pt x="140" y="104"/>
                </a:lnTo>
                <a:lnTo>
                  <a:pt x="175" y="69"/>
                </a:lnTo>
                <a:lnTo>
                  <a:pt x="175" y="33"/>
                </a:lnTo>
                <a:lnTo>
                  <a:pt x="140" y="0"/>
                </a:lnTo>
                <a:lnTo>
                  <a:pt x="175" y="0"/>
                </a:lnTo>
                <a:lnTo>
                  <a:pt x="211" y="0"/>
                </a:lnTo>
                <a:lnTo>
                  <a:pt x="246" y="0"/>
                </a:lnTo>
                <a:lnTo>
                  <a:pt x="246" y="33"/>
                </a:lnTo>
                <a:lnTo>
                  <a:pt x="280" y="69"/>
                </a:lnTo>
                <a:lnTo>
                  <a:pt x="316" y="69"/>
                </a:lnTo>
                <a:lnTo>
                  <a:pt x="350" y="104"/>
                </a:lnTo>
                <a:lnTo>
                  <a:pt x="386" y="104"/>
                </a:lnTo>
                <a:lnTo>
                  <a:pt x="456" y="104"/>
                </a:lnTo>
                <a:lnTo>
                  <a:pt x="490" y="104"/>
                </a:lnTo>
                <a:lnTo>
                  <a:pt x="490" y="174"/>
                </a:lnTo>
                <a:lnTo>
                  <a:pt x="490" y="208"/>
                </a:lnTo>
                <a:lnTo>
                  <a:pt x="526" y="243"/>
                </a:lnTo>
                <a:lnTo>
                  <a:pt x="526" y="279"/>
                </a:lnTo>
                <a:lnTo>
                  <a:pt x="526" y="313"/>
                </a:lnTo>
                <a:lnTo>
                  <a:pt x="526" y="348"/>
                </a:lnTo>
                <a:lnTo>
                  <a:pt x="526" y="383"/>
                </a:lnTo>
                <a:lnTo>
                  <a:pt x="526" y="417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09" name="Freeform 137"/>
          <p:cNvSpPr>
            <a:spLocks noChangeArrowheads="1"/>
          </p:cNvSpPr>
          <p:nvPr/>
        </p:nvSpPr>
        <p:spPr bwMode="auto">
          <a:xfrm>
            <a:off x="4386263" y="3373438"/>
            <a:ext cx="190500" cy="250825"/>
          </a:xfrm>
          <a:custGeom>
            <a:avLst/>
            <a:gdLst>
              <a:gd name="T0" fmla="*/ 526 w 527"/>
              <a:gd name="T1" fmla="*/ 417 h 698"/>
              <a:gd name="T2" fmla="*/ 490 w 527"/>
              <a:gd name="T3" fmla="*/ 417 h 698"/>
              <a:gd name="T4" fmla="*/ 456 w 527"/>
              <a:gd name="T5" fmla="*/ 452 h 698"/>
              <a:gd name="T6" fmla="*/ 421 w 527"/>
              <a:gd name="T7" fmla="*/ 488 h 698"/>
              <a:gd name="T8" fmla="*/ 421 w 527"/>
              <a:gd name="T9" fmla="*/ 523 h 698"/>
              <a:gd name="T10" fmla="*/ 456 w 527"/>
              <a:gd name="T11" fmla="*/ 556 h 698"/>
              <a:gd name="T12" fmla="*/ 490 w 527"/>
              <a:gd name="T13" fmla="*/ 592 h 698"/>
              <a:gd name="T14" fmla="*/ 490 w 527"/>
              <a:gd name="T15" fmla="*/ 627 h 698"/>
              <a:gd name="T16" fmla="*/ 526 w 527"/>
              <a:gd name="T17" fmla="*/ 627 h 698"/>
              <a:gd name="T18" fmla="*/ 490 w 527"/>
              <a:gd name="T19" fmla="*/ 627 h 698"/>
              <a:gd name="T20" fmla="*/ 490 w 527"/>
              <a:gd name="T21" fmla="*/ 662 h 698"/>
              <a:gd name="T22" fmla="*/ 456 w 527"/>
              <a:gd name="T23" fmla="*/ 697 h 698"/>
              <a:gd name="T24" fmla="*/ 421 w 527"/>
              <a:gd name="T25" fmla="*/ 697 h 698"/>
              <a:gd name="T26" fmla="*/ 386 w 527"/>
              <a:gd name="T27" fmla="*/ 697 h 698"/>
              <a:gd name="T28" fmla="*/ 350 w 527"/>
              <a:gd name="T29" fmla="*/ 697 h 698"/>
              <a:gd name="T30" fmla="*/ 316 w 527"/>
              <a:gd name="T31" fmla="*/ 697 h 698"/>
              <a:gd name="T32" fmla="*/ 280 w 527"/>
              <a:gd name="T33" fmla="*/ 697 h 698"/>
              <a:gd name="T34" fmla="*/ 211 w 527"/>
              <a:gd name="T35" fmla="*/ 697 h 698"/>
              <a:gd name="T36" fmla="*/ 175 w 527"/>
              <a:gd name="T37" fmla="*/ 697 h 698"/>
              <a:gd name="T38" fmla="*/ 140 w 527"/>
              <a:gd name="T39" fmla="*/ 697 h 698"/>
              <a:gd name="T40" fmla="*/ 70 w 527"/>
              <a:gd name="T41" fmla="*/ 697 h 698"/>
              <a:gd name="T42" fmla="*/ 35 w 527"/>
              <a:gd name="T43" fmla="*/ 697 h 698"/>
              <a:gd name="T44" fmla="*/ 70 w 527"/>
              <a:gd name="T45" fmla="*/ 627 h 698"/>
              <a:gd name="T46" fmla="*/ 70 w 527"/>
              <a:gd name="T47" fmla="*/ 592 h 698"/>
              <a:gd name="T48" fmla="*/ 105 w 527"/>
              <a:gd name="T49" fmla="*/ 592 h 698"/>
              <a:gd name="T50" fmla="*/ 0 w 527"/>
              <a:gd name="T51" fmla="*/ 523 h 698"/>
              <a:gd name="T52" fmla="*/ 0 w 527"/>
              <a:gd name="T53" fmla="*/ 488 h 698"/>
              <a:gd name="T54" fmla="*/ 35 w 527"/>
              <a:gd name="T55" fmla="*/ 452 h 698"/>
              <a:gd name="T56" fmla="*/ 0 w 527"/>
              <a:gd name="T57" fmla="*/ 452 h 698"/>
              <a:gd name="T58" fmla="*/ 0 w 527"/>
              <a:gd name="T59" fmla="*/ 417 h 698"/>
              <a:gd name="T60" fmla="*/ 0 w 527"/>
              <a:gd name="T61" fmla="*/ 348 h 698"/>
              <a:gd name="T62" fmla="*/ 35 w 527"/>
              <a:gd name="T63" fmla="*/ 313 h 698"/>
              <a:gd name="T64" fmla="*/ 35 w 527"/>
              <a:gd name="T65" fmla="*/ 279 h 698"/>
              <a:gd name="T66" fmla="*/ 70 w 527"/>
              <a:gd name="T67" fmla="*/ 243 h 698"/>
              <a:gd name="T68" fmla="*/ 70 w 527"/>
              <a:gd name="T69" fmla="*/ 208 h 698"/>
              <a:gd name="T70" fmla="*/ 70 w 527"/>
              <a:gd name="T71" fmla="*/ 174 h 698"/>
              <a:gd name="T72" fmla="*/ 70 w 527"/>
              <a:gd name="T73" fmla="*/ 139 h 698"/>
              <a:gd name="T74" fmla="*/ 105 w 527"/>
              <a:gd name="T75" fmla="*/ 139 h 698"/>
              <a:gd name="T76" fmla="*/ 140 w 527"/>
              <a:gd name="T77" fmla="*/ 104 h 698"/>
              <a:gd name="T78" fmla="*/ 175 w 527"/>
              <a:gd name="T79" fmla="*/ 69 h 698"/>
              <a:gd name="T80" fmla="*/ 175 w 527"/>
              <a:gd name="T81" fmla="*/ 33 h 698"/>
              <a:gd name="T82" fmla="*/ 140 w 527"/>
              <a:gd name="T83" fmla="*/ 0 h 698"/>
              <a:gd name="T84" fmla="*/ 175 w 527"/>
              <a:gd name="T85" fmla="*/ 0 h 698"/>
              <a:gd name="T86" fmla="*/ 211 w 527"/>
              <a:gd name="T87" fmla="*/ 0 h 698"/>
              <a:gd name="T88" fmla="*/ 246 w 527"/>
              <a:gd name="T89" fmla="*/ 0 h 698"/>
              <a:gd name="T90" fmla="*/ 246 w 527"/>
              <a:gd name="T91" fmla="*/ 33 h 698"/>
              <a:gd name="T92" fmla="*/ 280 w 527"/>
              <a:gd name="T93" fmla="*/ 69 h 698"/>
              <a:gd name="T94" fmla="*/ 316 w 527"/>
              <a:gd name="T95" fmla="*/ 69 h 698"/>
              <a:gd name="T96" fmla="*/ 350 w 527"/>
              <a:gd name="T97" fmla="*/ 104 h 698"/>
              <a:gd name="T98" fmla="*/ 386 w 527"/>
              <a:gd name="T99" fmla="*/ 104 h 698"/>
              <a:gd name="T100" fmla="*/ 456 w 527"/>
              <a:gd name="T101" fmla="*/ 104 h 698"/>
              <a:gd name="T102" fmla="*/ 490 w 527"/>
              <a:gd name="T103" fmla="*/ 104 h 698"/>
              <a:gd name="T104" fmla="*/ 490 w 527"/>
              <a:gd name="T105" fmla="*/ 174 h 698"/>
              <a:gd name="T106" fmla="*/ 490 w 527"/>
              <a:gd name="T107" fmla="*/ 208 h 698"/>
              <a:gd name="T108" fmla="*/ 526 w 527"/>
              <a:gd name="T109" fmla="*/ 243 h 698"/>
              <a:gd name="T110" fmla="*/ 526 w 527"/>
              <a:gd name="T111" fmla="*/ 279 h 698"/>
              <a:gd name="T112" fmla="*/ 526 w 527"/>
              <a:gd name="T113" fmla="*/ 313 h 698"/>
              <a:gd name="T114" fmla="*/ 526 w 527"/>
              <a:gd name="T115" fmla="*/ 348 h 698"/>
              <a:gd name="T116" fmla="*/ 526 w 527"/>
              <a:gd name="T117" fmla="*/ 383 h 698"/>
              <a:gd name="T118" fmla="*/ 526 w 527"/>
              <a:gd name="T119" fmla="*/ 417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7" h="698">
                <a:moveTo>
                  <a:pt x="526" y="417"/>
                </a:moveTo>
                <a:lnTo>
                  <a:pt x="490" y="417"/>
                </a:lnTo>
                <a:lnTo>
                  <a:pt x="456" y="452"/>
                </a:lnTo>
                <a:lnTo>
                  <a:pt x="421" y="488"/>
                </a:lnTo>
                <a:lnTo>
                  <a:pt x="421" y="523"/>
                </a:lnTo>
                <a:lnTo>
                  <a:pt x="456" y="556"/>
                </a:lnTo>
                <a:lnTo>
                  <a:pt x="490" y="592"/>
                </a:lnTo>
                <a:lnTo>
                  <a:pt x="490" y="627"/>
                </a:lnTo>
                <a:lnTo>
                  <a:pt x="526" y="627"/>
                </a:lnTo>
                <a:lnTo>
                  <a:pt x="490" y="627"/>
                </a:lnTo>
                <a:lnTo>
                  <a:pt x="490" y="662"/>
                </a:lnTo>
                <a:lnTo>
                  <a:pt x="456" y="697"/>
                </a:lnTo>
                <a:lnTo>
                  <a:pt x="421" y="697"/>
                </a:lnTo>
                <a:lnTo>
                  <a:pt x="386" y="697"/>
                </a:lnTo>
                <a:lnTo>
                  <a:pt x="350" y="697"/>
                </a:lnTo>
                <a:lnTo>
                  <a:pt x="316" y="697"/>
                </a:lnTo>
                <a:lnTo>
                  <a:pt x="280" y="697"/>
                </a:lnTo>
                <a:lnTo>
                  <a:pt x="211" y="697"/>
                </a:lnTo>
                <a:lnTo>
                  <a:pt x="175" y="697"/>
                </a:lnTo>
                <a:lnTo>
                  <a:pt x="140" y="697"/>
                </a:lnTo>
                <a:lnTo>
                  <a:pt x="70" y="697"/>
                </a:lnTo>
                <a:lnTo>
                  <a:pt x="35" y="697"/>
                </a:lnTo>
                <a:lnTo>
                  <a:pt x="70" y="627"/>
                </a:lnTo>
                <a:lnTo>
                  <a:pt x="70" y="592"/>
                </a:lnTo>
                <a:lnTo>
                  <a:pt x="105" y="592"/>
                </a:lnTo>
                <a:lnTo>
                  <a:pt x="0" y="523"/>
                </a:lnTo>
                <a:lnTo>
                  <a:pt x="0" y="488"/>
                </a:lnTo>
                <a:lnTo>
                  <a:pt x="35" y="452"/>
                </a:lnTo>
                <a:lnTo>
                  <a:pt x="0" y="452"/>
                </a:lnTo>
                <a:lnTo>
                  <a:pt x="0" y="417"/>
                </a:lnTo>
                <a:lnTo>
                  <a:pt x="0" y="348"/>
                </a:lnTo>
                <a:lnTo>
                  <a:pt x="35" y="313"/>
                </a:lnTo>
                <a:lnTo>
                  <a:pt x="35" y="279"/>
                </a:lnTo>
                <a:lnTo>
                  <a:pt x="70" y="243"/>
                </a:lnTo>
                <a:lnTo>
                  <a:pt x="70" y="208"/>
                </a:lnTo>
                <a:lnTo>
                  <a:pt x="70" y="174"/>
                </a:lnTo>
                <a:lnTo>
                  <a:pt x="70" y="139"/>
                </a:lnTo>
                <a:lnTo>
                  <a:pt x="105" y="139"/>
                </a:lnTo>
                <a:lnTo>
                  <a:pt x="140" y="104"/>
                </a:lnTo>
                <a:lnTo>
                  <a:pt x="175" y="69"/>
                </a:lnTo>
                <a:lnTo>
                  <a:pt x="175" y="33"/>
                </a:lnTo>
                <a:lnTo>
                  <a:pt x="140" y="0"/>
                </a:lnTo>
                <a:lnTo>
                  <a:pt x="175" y="0"/>
                </a:lnTo>
                <a:lnTo>
                  <a:pt x="211" y="0"/>
                </a:lnTo>
                <a:lnTo>
                  <a:pt x="246" y="0"/>
                </a:lnTo>
                <a:lnTo>
                  <a:pt x="246" y="33"/>
                </a:lnTo>
                <a:lnTo>
                  <a:pt x="280" y="69"/>
                </a:lnTo>
                <a:lnTo>
                  <a:pt x="316" y="69"/>
                </a:lnTo>
                <a:lnTo>
                  <a:pt x="350" y="104"/>
                </a:lnTo>
                <a:lnTo>
                  <a:pt x="386" y="104"/>
                </a:lnTo>
                <a:lnTo>
                  <a:pt x="456" y="104"/>
                </a:lnTo>
                <a:lnTo>
                  <a:pt x="490" y="104"/>
                </a:lnTo>
                <a:lnTo>
                  <a:pt x="490" y="174"/>
                </a:lnTo>
                <a:lnTo>
                  <a:pt x="490" y="208"/>
                </a:lnTo>
                <a:lnTo>
                  <a:pt x="526" y="243"/>
                </a:lnTo>
                <a:lnTo>
                  <a:pt x="526" y="279"/>
                </a:lnTo>
                <a:lnTo>
                  <a:pt x="526" y="313"/>
                </a:lnTo>
                <a:lnTo>
                  <a:pt x="526" y="348"/>
                </a:lnTo>
                <a:lnTo>
                  <a:pt x="526" y="383"/>
                </a:lnTo>
                <a:lnTo>
                  <a:pt x="526" y="417"/>
                </a:lnTo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10" name="Freeform 138"/>
          <p:cNvSpPr>
            <a:spLocks noChangeArrowheads="1"/>
          </p:cNvSpPr>
          <p:nvPr/>
        </p:nvSpPr>
        <p:spPr bwMode="auto">
          <a:xfrm>
            <a:off x="4538663" y="3524250"/>
            <a:ext cx="139700" cy="76200"/>
          </a:xfrm>
          <a:custGeom>
            <a:avLst/>
            <a:gdLst>
              <a:gd name="T0" fmla="*/ 245 w 386"/>
              <a:gd name="T1" fmla="*/ 210 h 211"/>
              <a:gd name="T2" fmla="*/ 281 w 386"/>
              <a:gd name="T3" fmla="*/ 210 h 211"/>
              <a:gd name="T4" fmla="*/ 281 w 386"/>
              <a:gd name="T5" fmla="*/ 174 h 211"/>
              <a:gd name="T6" fmla="*/ 315 w 386"/>
              <a:gd name="T7" fmla="*/ 174 h 211"/>
              <a:gd name="T8" fmla="*/ 351 w 386"/>
              <a:gd name="T9" fmla="*/ 174 h 211"/>
              <a:gd name="T10" fmla="*/ 385 w 386"/>
              <a:gd name="T11" fmla="*/ 139 h 211"/>
              <a:gd name="T12" fmla="*/ 385 w 386"/>
              <a:gd name="T13" fmla="*/ 105 h 211"/>
              <a:gd name="T14" fmla="*/ 351 w 386"/>
              <a:gd name="T15" fmla="*/ 105 h 211"/>
              <a:gd name="T16" fmla="*/ 315 w 386"/>
              <a:gd name="T17" fmla="*/ 105 h 211"/>
              <a:gd name="T18" fmla="*/ 315 w 386"/>
              <a:gd name="T19" fmla="*/ 71 h 211"/>
              <a:gd name="T20" fmla="*/ 245 w 386"/>
              <a:gd name="T21" fmla="*/ 71 h 211"/>
              <a:gd name="T22" fmla="*/ 245 w 386"/>
              <a:gd name="T23" fmla="*/ 34 h 211"/>
              <a:gd name="T24" fmla="*/ 210 w 386"/>
              <a:gd name="T25" fmla="*/ 34 h 211"/>
              <a:gd name="T26" fmla="*/ 175 w 386"/>
              <a:gd name="T27" fmla="*/ 0 h 211"/>
              <a:gd name="T28" fmla="*/ 141 w 386"/>
              <a:gd name="T29" fmla="*/ 0 h 211"/>
              <a:gd name="T30" fmla="*/ 104 w 386"/>
              <a:gd name="T31" fmla="*/ 0 h 211"/>
              <a:gd name="T32" fmla="*/ 69 w 386"/>
              <a:gd name="T33" fmla="*/ 0 h 211"/>
              <a:gd name="T34" fmla="*/ 34 w 386"/>
              <a:gd name="T35" fmla="*/ 34 h 211"/>
              <a:gd name="T36" fmla="*/ 0 w 386"/>
              <a:gd name="T37" fmla="*/ 71 h 211"/>
              <a:gd name="T38" fmla="*/ 0 w 386"/>
              <a:gd name="T39" fmla="*/ 105 h 211"/>
              <a:gd name="T40" fmla="*/ 34 w 386"/>
              <a:gd name="T41" fmla="*/ 139 h 211"/>
              <a:gd name="T42" fmla="*/ 69 w 386"/>
              <a:gd name="T43" fmla="*/ 174 h 211"/>
              <a:gd name="T44" fmla="*/ 69 w 386"/>
              <a:gd name="T45" fmla="*/ 210 h 211"/>
              <a:gd name="T46" fmla="*/ 104 w 386"/>
              <a:gd name="T47" fmla="*/ 210 h 211"/>
              <a:gd name="T48" fmla="*/ 141 w 386"/>
              <a:gd name="T49" fmla="*/ 210 h 211"/>
              <a:gd name="T50" fmla="*/ 175 w 386"/>
              <a:gd name="T51" fmla="*/ 210 h 211"/>
              <a:gd name="T52" fmla="*/ 210 w 386"/>
              <a:gd name="T53" fmla="*/ 210 h 211"/>
              <a:gd name="T54" fmla="*/ 245 w 386"/>
              <a:gd name="T55" fmla="*/ 21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86" h="211">
                <a:moveTo>
                  <a:pt x="245" y="210"/>
                </a:moveTo>
                <a:lnTo>
                  <a:pt x="281" y="210"/>
                </a:lnTo>
                <a:lnTo>
                  <a:pt x="281" y="174"/>
                </a:lnTo>
                <a:lnTo>
                  <a:pt x="315" y="174"/>
                </a:lnTo>
                <a:lnTo>
                  <a:pt x="351" y="174"/>
                </a:lnTo>
                <a:lnTo>
                  <a:pt x="385" y="139"/>
                </a:lnTo>
                <a:lnTo>
                  <a:pt x="385" y="105"/>
                </a:lnTo>
                <a:lnTo>
                  <a:pt x="351" y="105"/>
                </a:lnTo>
                <a:lnTo>
                  <a:pt x="315" y="105"/>
                </a:lnTo>
                <a:lnTo>
                  <a:pt x="315" y="71"/>
                </a:lnTo>
                <a:lnTo>
                  <a:pt x="245" y="71"/>
                </a:lnTo>
                <a:lnTo>
                  <a:pt x="245" y="34"/>
                </a:lnTo>
                <a:lnTo>
                  <a:pt x="210" y="34"/>
                </a:lnTo>
                <a:lnTo>
                  <a:pt x="175" y="0"/>
                </a:lnTo>
                <a:lnTo>
                  <a:pt x="141" y="0"/>
                </a:lnTo>
                <a:lnTo>
                  <a:pt x="104" y="0"/>
                </a:lnTo>
                <a:lnTo>
                  <a:pt x="69" y="0"/>
                </a:lnTo>
                <a:lnTo>
                  <a:pt x="34" y="34"/>
                </a:lnTo>
                <a:lnTo>
                  <a:pt x="0" y="71"/>
                </a:lnTo>
                <a:lnTo>
                  <a:pt x="0" y="105"/>
                </a:lnTo>
                <a:lnTo>
                  <a:pt x="34" y="139"/>
                </a:lnTo>
                <a:lnTo>
                  <a:pt x="69" y="174"/>
                </a:lnTo>
                <a:lnTo>
                  <a:pt x="69" y="210"/>
                </a:lnTo>
                <a:lnTo>
                  <a:pt x="104" y="210"/>
                </a:lnTo>
                <a:lnTo>
                  <a:pt x="141" y="210"/>
                </a:lnTo>
                <a:lnTo>
                  <a:pt x="175" y="210"/>
                </a:lnTo>
                <a:lnTo>
                  <a:pt x="210" y="210"/>
                </a:lnTo>
                <a:lnTo>
                  <a:pt x="245" y="21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11" name="Freeform 139"/>
          <p:cNvSpPr>
            <a:spLocks noChangeArrowheads="1"/>
          </p:cNvSpPr>
          <p:nvPr/>
        </p:nvSpPr>
        <p:spPr bwMode="auto">
          <a:xfrm>
            <a:off x="4538663" y="3524250"/>
            <a:ext cx="139700" cy="76200"/>
          </a:xfrm>
          <a:custGeom>
            <a:avLst/>
            <a:gdLst>
              <a:gd name="T0" fmla="*/ 245 w 386"/>
              <a:gd name="T1" fmla="*/ 210 h 211"/>
              <a:gd name="T2" fmla="*/ 281 w 386"/>
              <a:gd name="T3" fmla="*/ 210 h 211"/>
              <a:gd name="T4" fmla="*/ 281 w 386"/>
              <a:gd name="T5" fmla="*/ 174 h 211"/>
              <a:gd name="T6" fmla="*/ 315 w 386"/>
              <a:gd name="T7" fmla="*/ 174 h 211"/>
              <a:gd name="T8" fmla="*/ 351 w 386"/>
              <a:gd name="T9" fmla="*/ 174 h 211"/>
              <a:gd name="T10" fmla="*/ 385 w 386"/>
              <a:gd name="T11" fmla="*/ 139 h 211"/>
              <a:gd name="T12" fmla="*/ 385 w 386"/>
              <a:gd name="T13" fmla="*/ 105 h 211"/>
              <a:gd name="T14" fmla="*/ 351 w 386"/>
              <a:gd name="T15" fmla="*/ 105 h 211"/>
              <a:gd name="T16" fmla="*/ 315 w 386"/>
              <a:gd name="T17" fmla="*/ 105 h 211"/>
              <a:gd name="T18" fmla="*/ 315 w 386"/>
              <a:gd name="T19" fmla="*/ 71 h 211"/>
              <a:gd name="T20" fmla="*/ 245 w 386"/>
              <a:gd name="T21" fmla="*/ 71 h 211"/>
              <a:gd name="T22" fmla="*/ 245 w 386"/>
              <a:gd name="T23" fmla="*/ 34 h 211"/>
              <a:gd name="T24" fmla="*/ 210 w 386"/>
              <a:gd name="T25" fmla="*/ 34 h 211"/>
              <a:gd name="T26" fmla="*/ 175 w 386"/>
              <a:gd name="T27" fmla="*/ 0 h 211"/>
              <a:gd name="T28" fmla="*/ 141 w 386"/>
              <a:gd name="T29" fmla="*/ 0 h 211"/>
              <a:gd name="T30" fmla="*/ 104 w 386"/>
              <a:gd name="T31" fmla="*/ 0 h 211"/>
              <a:gd name="T32" fmla="*/ 69 w 386"/>
              <a:gd name="T33" fmla="*/ 0 h 211"/>
              <a:gd name="T34" fmla="*/ 34 w 386"/>
              <a:gd name="T35" fmla="*/ 34 h 211"/>
              <a:gd name="T36" fmla="*/ 0 w 386"/>
              <a:gd name="T37" fmla="*/ 71 h 211"/>
              <a:gd name="T38" fmla="*/ 0 w 386"/>
              <a:gd name="T39" fmla="*/ 105 h 211"/>
              <a:gd name="T40" fmla="*/ 34 w 386"/>
              <a:gd name="T41" fmla="*/ 139 h 211"/>
              <a:gd name="T42" fmla="*/ 69 w 386"/>
              <a:gd name="T43" fmla="*/ 174 h 211"/>
              <a:gd name="T44" fmla="*/ 69 w 386"/>
              <a:gd name="T45" fmla="*/ 210 h 211"/>
              <a:gd name="T46" fmla="*/ 104 w 386"/>
              <a:gd name="T47" fmla="*/ 210 h 211"/>
              <a:gd name="T48" fmla="*/ 141 w 386"/>
              <a:gd name="T49" fmla="*/ 210 h 211"/>
              <a:gd name="T50" fmla="*/ 175 w 386"/>
              <a:gd name="T51" fmla="*/ 210 h 211"/>
              <a:gd name="T52" fmla="*/ 210 w 386"/>
              <a:gd name="T53" fmla="*/ 210 h 211"/>
              <a:gd name="T54" fmla="*/ 245 w 386"/>
              <a:gd name="T55" fmla="*/ 21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86" h="211">
                <a:moveTo>
                  <a:pt x="245" y="210"/>
                </a:moveTo>
                <a:lnTo>
                  <a:pt x="281" y="210"/>
                </a:lnTo>
                <a:lnTo>
                  <a:pt x="281" y="174"/>
                </a:lnTo>
                <a:lnTo>
                  <a:pt x="315" y="174"/>
                </a:lnTo>
                <a:lnTo>
                  <a:pt x="351" y="174"/>
                </a:lnTo>
                <a:lnTo>
                  <a:pt x="385" y="139"/>
                </a:lnTo>
                <a:lnTo>
                  <a:pt x="385" y="105"/>
                </a:lnTo>
                <a:lnTo>
                  <a:pt x="351" y="105"/>
                </a:lnTo>
                <a:lnTo>
                  <a:pt x="315" y="105"/>
                </a:lnTo>
                <a:lnTo>
                  <a:pt x="315" y="71"/>
                </a:lnTo>
                <a:lnTo>
                  <a:pt x="245" y="71"/>
                </a:lnTo>
                <a:lnTo>
                  <a:pt x="245" y="34"/>
                </a:lnTo>
                <a:lnTo>
                  <a:pt x="210" y="34"/>
                </a:lnTo>
                <a:lnTo>
                  <a:pt x="175" y="0"/>
                </a:lnTo>
                <a:lnTo>
                  <a:pt x="141" y="0"/>
                </a:lnTo>
                <a:lnTo>
                  <a:pt x="104" y="0"/>
                </a:lnTo>
                <a:lnTo>
                  <a:pt x="69" y="0"/>
                </a:lnTo>
                <a:lnTo>
                  <a:pt x="34" y="34"/>
                </a:lnTo>
                <a:lnTo>
                  <a:pt x="0" y="71"/>
                </a:lnTo>
                <a:lnTo>
                  <a:pt x="0" y="105"/>
                </a:lnTo>
                <a:lnTo>
                  <a:pt x="34" y="139"/>
                </a:lnTo>
                <a:lnTo>
                  <a:pt x="69" y="174"/>
                </a:lnTo>
                <a:lnTo>
                  <a:pt x="69" y="210"/>
                </a:lnTo>
                <a:lnTo>
                  <a:pt x="104" y="210"/>
                </a:lnTo>
                <a:lnTo>
                  <a:pt x="141" y="210"/>
                </a:lnTo>
                <a:lnTo>
                  <a:pt x="175" y="210"/>
                </a:lnTo>
                <a:lnTo>
                  <a:pt x="210" y="210"/>
                </a:lnTo>
                <a:lnTo>
                  <a:pt x="245" y="21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12" name="Freeform 140"/>
          <p:cNvSpPr>
            <a:spLocks noChangeArrowheads="1"/>
          </p:cNvSpPr>
          <p:nvPr/>
        </p:nvSpPr>
        <p:spPr bwMode="auto">
          <a:xfrm>
            <a:off x="4564063" y="3398838"/>
            <a:ext cx="239712" cy="176212"/>
          </a:xfrm>
          <a:custGeom>
            <a:avLst/>
            <a:gdLst>
              <a:gd name="T0" fmla="*/ 316 w 668"/>
              <a:gd name="T1" fmla="*/ 454 h 488"/>
              <a:gd name="T2" fmla="*/ 422 w 668"/>
              <a:gd name="T3" fmla="*/ 487 h 488"/>
              <a:gd name="T4" fmla="*/ 492 w 668"/>
              <a:gd name="T5" fmla="*/ 487 h 488"/>
              <a:gd name="T6" fmla="*/ 527 w 668"/>
              <a:gd name="T7" fmla="*/ 487 h 488"/>
              <a:gd name="T8" fmla="*/ 562 w 668"/>
              <a:gd name="T9" fmla="*/ 487 h 488"/>
              <a:gd name="T10" fmla="*/ 597 w 668"/>
              <a:gd name="T11" fmla="*/ 454 h 488"/>
              <a:gd name="T12" fmla="*/ 597 w 668"/>
              <a:gd name="T13" fmla="*/ 419 h 488"/>
              <a:gd name="T14" fmla="*/ 633 w 668"/>
              <a:gd name="T15" fmla="*/ 383 h 488"/>
              <a:gd name="T16" fmla="*/ 667 w 668"/>
              <a:gd name="T17" fmla="*/ 348 h 488"/>
              <a:gd name="T18" fmla="*/ 633 w 668"/>
              <a:gd name="T19" fmla="*/ 348 h 488"/>
              <a:gd name="T20" fmla="*/ 633 w 668"/>
              <a:gd name="T21" fmla="*/ 314 h 488"/>
              <a:gd name="T22" fmla="*/ 597 w 668"/>
              <a:gd name="T23" fmla="*/ 280 h 488"/>
              <a:gd name="T24" fmla="*/ 597 w 668"/>
              <a:gd name="T25" fmla="*/ 244 h 488"/>
              <a:gd name="T26" fmla="*/ 597 w 668"/>
              <a:gd name="T27" fmla="*/ 210 h 488"/>
              <a:gd name="T28" fmla="*/ 597 w 668"/>
              <a:gd name="T29" fmla="*/ 70 h 488"/>
              <a:gd name="T30" fmla="*/ 597 w 668"/>
              <a:gd name="T31" fmla="*/ 35 h 488"/>
              <a:gd name="T32" fmla="*/ 562 w 668"/>
              <a:gd name="T33" fmla="*/ 35 h 488"/>
              <a:gd name="T34" fmla="*/ 527 w 668"/>
              <a:gd name="T35" fmla="*/ 35 h 488"/>
              <a:gd name="T36" fmla="*/ 492 w 668"/>
              <a:gd name="T37" fmla="*/ 35 h 488"/>
              <a:gd name="T38" fmla="*/ 457 w 668"/>
              <a:gd name="T39" fmla="*/ 35 h 488"/>
              <a:gd name="T40" fmla="*/ 387 w 668"/>
              <a:gd name="T41" fmla="*/ 35 h 488"/>
              <a:gd name="T42" fmla="*/ 351 w 668"/>
              <a:gd name="T43" fmla="*/ 0 h 488"/>
              <a:gd name="T44" fmla="*/ 316 w 668"/>
              <a:gd name="T45" fmla="*/ 35 h 488"/>
              <a:gd name="T46" fmla="*/ 283 w 668"/>
              <a:gd name="T47" fmla="*/ 70 h 488"/>
              <a:gd name="T48" fmla="*/ 246 w 668"/>
              <a:gd name="T49" fmla="*/ 70 h 488"/>
              <a:gd name="T50" fmla="*/ 246 w 668"/>
              <a:gd name="T51" fmla="*/ 35 h 488"/>
              <a:gd name="T52" fmla="*/ 212 w 668"/>
              <a:gd name="T53" fmla="*/ 0 h 488"/>
              <a:gd name="T54" fmla="*/ 176 w 668"/>
              <a:gd name="T55" fmla="*/ 0 h 488"/>
              <a:gd name="T56" fmla="*/ 106 w 668"/>
              <a:gd name="T57" fmla="*/ 35 h 488"/>
              <a:gd name="T58" fmla="*/ 35 w 668"/>
              <a:gd name="T59" fmla="*/ 35 h 488"/>
              <a:gd name="T60" fmla="*/ 0 w 668"/>
              <a:gd name="T61" fmla="*/ 35 h 488"/>
              <a:gd name="T62" fmla="*/ 0 w 668"/>
              <a:gd name="T63" fmla="*/ 105 h 488"/>
              <a:gd name="T64" fmla="*/ 0 w 668"/>
              <a:gd name="T65" fmla="*/ 139 h 488"/>
              <a:gd name="T66" fmla="*/ 35 w 668"/>
              <a:gd name="T67" fmla="*/ 174 h 488"/>
              <a:gd name="T68" fmla="*/ 35 w 668"/>
              <a:gd name="T69" fmla="*/ 210 h 488"/>
              <a:gd name="T70" fmla="*/ 35 w 668"/>
              <a:gd name="T71" fmla="*/ 244 h 488"/>
              <a:gd name="T72" fmla="*/ 35 w 668"/>
              <a:gd name="T73" fmla="*/ 280 h 488"/>
              <a:gd name="T74" fmla="*/ 35 w 668"/>
              <a:gd name="T75" fmla="*/ 314 h 488"/>
              <a:gd name="T76" fmla="*/ 35 w 668"/>
              <a:gd name="T77" fmla="*/ 348 h 488"/>
              <a:gd name="T78" fmla="*/ 72 w 668"/>
              <a:gd name="T79" fmla="*/ 348 h 488"/>
              <a:gd name="T80" fmla="*/ 106 w 668"/>
              <a:gd name="T81" fmla="*/ 348 h 488"/>
              <a:gd name="T82" fmla="*/ 141 w 668"/>
              <a:gd name="T83" fmla="*/ 383 h 488"/>
              <a:gd name="T84" fmla="*/ 176 w 668"/>
              <a:gd name="T85" fmla="*/ 383 h 488"/>
              <a:gd name="T86" fmla="*/ 176 w 668"/>
              <a:gd name="T87" fmla="*/ 419 h 488"/>
              <a:gd name="T88" fmla="*/ 246 w 668"/>
              <a:gd name="T89" fmla="*/ 419 h 488"/>
              <a:gd name="T90" fmla="*/ 246 w 668"/>
              <a:gd name="T91" fmla="*/ 454 h 488"/>
              <a:gd name="T92" fmla="*/ 283 w 668"/>
              <a:gd name="T93" fmla="*/ 454 h 488"/>
              <a:gd name="T94" fmla="*/ 316 w 668"/>
              <a:gd name="T95" fmla="*/ 454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68" h="488">
                <a:moveTo>
                  <a:pt x="316" y="454"/>
                </a:moveTo>
                <a:lnTo>
                  <a:pt x="422" y="487"/>
                </a:lnTo>
                <a:lnTo>
                  <a:pt x="492" y="487"/>
                </a:lnTo>
                <a:lnTo>
                  <a:pt x="527" y="487"/>
                </a:lnTo>
                <a:lnTo>
                  <a:pt x="562" y="487"/>
                </a:lnTo>
                <a:lnTo>
                  <a:pt x="597" y="454"/>
                </a:lnTo>
                <a:lnTo>
                  <a:pt x="597" y="419"/>
                </a:lnTo>
                <a:lnTo>
                  <a:pt x="633" y="383"/>
                </a:lnTo>
                <a:lnTo>
                  <a:pt x="667" y="348"/>
                </a:lnTo>
                <a:lnTo>
                  <a:pt x="633" y="348"/>
                </a:lnTo>
                <a:lnTo>
                  <a:pt x="633" y="314"/>
                </a:lnTo>
                <a:lnTo>
                  <a:pt x="597" y="280"/>
                </a:lnTo>
                <a:lnTo>
                  <a:pt x="597" y="244"/>
                </a:lnTo>
                <a:lnTo>
                  <a:pt x="597" y="210"/>
                </a:lnTo>
                <a:lnTo>
                  <a:pt x="597" y="70"/>
                </a:lnTo>
                <a:lnTo>
                  <a:pt x="597" y="35"/>
                </a:lnTo>
                <a:lnTo>
                  <a:pt x="562" y="35"/>
                </a:lnTo>
                <a:lnTo>
                  <a:pt x="527" y="35"/>
                </a:lnTo>
                <a:lnTo>
                  <a:pt x="492" y="35"/>
                </a:lnTo>
                <a:lnTo>
                  <a:pt x="457" y="35"/>
                </a:lnTo>
                <a:lnTo>
                  <a:pt x="387" y="35"/>
                </a:lnTo>
                <a:lnTo>
                  <a:pt x="351" y="0"/>
                </a:lnTo>
                <a:lnTo>
                  <a:pt x="316" y="35"/>
                </a:lnTo>
                <a:lnTo>
                  <a:pt x="283" y="70"/>
                </a:lnTo>
                <a:lnTo>
                  <a:pt x="246" y="70"/>
                </a:lnTo>
                <a:lnTo>
                  <a:pt x="246" y="35"/>
                </a:lnTo>
                <a:lnTo>
                  <a:pt x="212" y="0"/>
                </a:lnTo>
                <a:lnTo>
                  <a:pt x="176" y="0"/>
                </a:lnTo>
                <a:lnTo>
                  <a:pt x="106" y="35"/>
                </a:lnTo>
                <a:lnTo>
                  <a:pt x="35" y="35"/>
                </a:lnTo>
                <a:lnTo>
                  <a:pt x="0" y="35"/>
                </a:lnTo>
                <a:lnTo>
                  <a:pt x="0" y="105"/>
                </a:lnTo>
                <a:lnTo>
                  <a:pt x="0" y="139"/>
                </a:lnTo>
                <a:lnTo>
                  <a:pt x="35" y="174"/>
                </a:lnTo>
                <a:lnTo>
                  <a:pt x="35" y="210"/>
                </a:lnTo>
                <a:lnTo>
                  <a:pt x="35" y="244"/>
                </a:lnTo>
                <a:lnTo>
                  <a:pt x="35" y="280"/>
                </a:lnTo>
                <a:lnTo>
                  <a:pt x="35" y="314"/>
                </a:lnTo>
                <a:lnTo>
                  <a:pt x="35" y="348"/>
                </a:lnTo>
                <a:lnTo>
                  <a:pt x="72" y="348"/>
                </a:lnTo>
                <a:lnTo>
                  <a:pt x="106" y="348"/>
                </a:lnTo>
                <a:lnTo>
                  <a:pt x="141" y="383"/>
                </a:lnTo>
                <a:lnTo>
                  <a:pt x="176" y="383"/>
                </a:lnTo>
                <a:lnTo>
                  <a:pt x="176" y="419"/>
                </a:lnTo>
                <a:lnTo>
                  <a:pt x="246" y="419"/>
                </a:lnTo>
                <a:lnTo>
                  <a:pt x="246" y="454"/>
                </a:lnTo>
                <a:lnTo>
                  <a:pt x="283" y="454"/>
                </a:lnTo>
                <a:lnTo>
                  <a:pt x="316" y="45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13" name="Freeform 141"/>
          <p:cNvSpPr>
            <a:spLocks noChangeArrowheads="1"/>
          </p:cNvSpPr>
          <p:nvPr/>
        </p:nvSpPr>
        <p:spPr bwMode="auto">
          <a:xfrm>
            <a:off x="4564063" y="3398838"/>
            <a:ext cx="239712" cy="176212"/>
          </a:xfrm>
          <a:custGeom>
            <a:avLst/>
            <a:gdLst>
              <a:gd name="T0" fmla="*/ 316 w 668"/>
              <a:gd name="T1" fmla="*/ 454 h 488"/>
              <a:gd name="T2" fmla="*/ 422 w 668"/>
              <a:gd name="T3" fmla="*/ 487 h 488"/>
              <a:gd name="T4" fmla="*/ 492 w 668"/>
              <a:gd name="T5" fmla="*/ 487 h 488"/>
              <a:gd name="T6" fmla="*/ 527 w 668"/>
              <a:gd name="T7" fmla="*/ 487 h 488"/>
              <a:gd name="T8" fmla="*/ 562 w 668"/>
              <a:gd name="T9" fmla="*/ 487 h 488"/>
              <a:gd name="T10" fmla="*/ 597 w 668"/>
              <a:gd name="T11" fmla="*/ 454 h 488"/>
              <a:gd name="T12" fmla="*/ 597 w 668"/>
              <a:gd name="T13" fmla="*/ 419 h 488"/>
              <a:gd name="T14" fmla="*/ 633 w 668"/>
              <a:gd name="T15" fmla="*/ 383 h 488"/>
              <a:gd name="T16" fmla="*/ 667 w 668"/>
              <a:gd name="T17" fmla="*/ 348 h 488"/>
              <a:gd name="T18" fmla="*/ 633 w 668"/>
              <a:gd name="T19" fmla="*/ 348 h 488"/>
              <a:gd name="T20" fmla="*/ 633 w 668"/>
              <a:gd name="T21" fmla="*/ 314 h 488"/>
              <a:gd name="T22" fmla="*/ 597 w 668"/>
              <a:gd name="T23" fmla="*/ 280 h 488"/>
              <a:gd name="T24" fmla="*/ 597 w 668"/>
              <a:gd name="T25" fmla="*/ 244 h 488"/>
              <a:gd name="T26" fmla="*/ 597 w 668"/>
              <a:gd name="T27" fmla="*/ 210 h 488"/>
              <a:gd name="T28" fmla="*/ 597 w 668"/>
              <a:gd name="T29" fmla="*/ 70 h 488"/>
              <a:gd name="T30" fmla="*/ 597 w 668"/>
              <a:gd name="T31" fmla="*/ 35 h 488"/>
              <a:gd name="T32" fmla="*/ 562 w 668"/>
              <a:gd name="T33" fmla="*/ 35 h 488"/>
              <a:gd name="T34" fmla="*/ 527 w 668"/>
              <a:gd name="T35" fmla="*/ 35 h 488"/>
              <a:gd name="T36" fmla="*/ 492 w 668"/>
              <a:gd name="T37" fmla="*/ 35 h 488"/>
              <a:gd name="T38" fmla="*/ 457 w 668"/>
              <a:gd name="T39" fmla="*/ 35 h 488"/>
              <a:gd name="T40" fmla="*/ 387 w 668"/>
              <a:gd name="T41" fmla="*/ 35 h 488"/>
              <a:gd name="T42" fmla="*/ 351 w 668"/>
              <a:gd name="T43" fmla="*/ 0 h 488"/>
              <a:gd name="T44" fmla="*/ 316 w 668"/>
              <a:gd name="T45" fmla="*/ 35 h 488"/>
              <a:gd name="T46" fmla="*/ 283 w 668"/>
              <a:gd name="T47" fmla="*/ 70 h 488"/>
              <a:gd name="T48" fmla="*/ 246 w 668"/>
              <a:gd name="T49" fmla="*/ 70 h 488"/>
              <a:gd name="T50" fmla="*/ 246 w 668"/>
              <a:gd name="T51" fmla="*/ 35 h 488"/>
              <a:gd name="T52" fmla="*/ 212 w 668"/>
              <a:gd name="T53" fmla="*/ 0 h 488"/>
              <a:gd name="T54" fmla="*/ 176 w 668"/>
              <a:gd name="T55" fmla="*/ 0 h 488"/>
              <a:gd name="T56" fmla="*/ 106 w 668"/>
              <a:gd name="T57" fmla="*/ 35 h 488"/>
              <a:gd name="T58" fmla="*/ 35 w 668"/>
              <a:gd name="T59" fmla="*/ 35 h 488"/>
              <a:gd name="T60" fmla="*/ 0 w 668"/>
              <a:gd name="T61" fmla="*/ 35 h 488"/>
              <a:gd name="T62" fmla="*/ 0 w 668"/>
              <a:gd name="T63" fmla="*/ 105 h 488"/>
              <a:gd name="T64" fmla="*/ 0 w 668"/>
              <a:gd name="T65" fmla="*/ 139 h 488"/>
              <a:gd name="T66" fmla="*/ 35 w 668"/>
              <a:gd name="T67" fmla="*/ 174 h 488"/>
              <a:gd name="T68" fmla="*/ 35 w 668"/>
              <a:gd name="T69" fmla="*/ 210 h 488"/>
              <a:gd name="T70" fmla="*/ 35 w 668"/>
              <a:gd name="T71" fmla="*/ 244 h 488"/>
              <a:gd name="T72" fmla="*/ 35 w 668"/>
              <a:gd name="T73" fmla="*/ 280 h 488"/>
              <a:gd name="T74" fmla="*/ 35 w 668"/>
              <a:gd name="T75" fmla="*/ 314 h 488"/>
              <a:gd name="T76" fmla="*/ 35 w 668"/>
              <a:gd name="T77" fmla="*/ 348 h 488"/>
              <a:gd name="T78" fmla="*/ 72 w 668"/>
              <a:gd name="T79" fmla="*/ 348 h 488"/>
              <a:gd name="T80" fmla="*/ 106 w 668"/>
              <a:gd name="T81" fmla="*/ 348 h 488"/>
              <a:gd name="T82" fmla="*/ 141 w 668"/>
              <a:gd name="T83" fmla="*/ 383 h 488"/>
              <a:gd name="T84" fmla="*/ 176 w 668"/>
              <a:gd name="T85" fmla="*/ 383 h 488"/>
              <a:gd name="T86" fmla="*/ 176 w 668"/>
              <a:gd name="T87" fmla="*/ 419 h 488"/>
              <a:gd name="T88" fmla="*/ 246 w 668"/>
              <a:gd name="T89" fmla="*/ 419 h 488"/>
              <a:gd name="T90" fmla="*/ 246 w 668"/>
              <a:gd name="T91" fmla="*/ 454 h 488"/>
              <a:gd name="T92" fmla="*/ 283 w 668"/>
              <a:gd name="T93" fmla="*/ 454 h 488"/>
              <a:gd name="T94" fmla="*/ 316 w 668"/>
              <a:gd name="T95" fmla="*/ 454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68" h="488">
                <a:moveTo>
                  <a:pt x="316" y="454"/>
                </a:moveTo>
                <a:lnTo>
                  <a:pt x="422" y="487"/>
                </a:lnTo>
                <a:lnTo>
                  <a:pt x="492" y="487"/>
                </a:lnTo>
                <a:lnTo>
                  <a:pt x="527" y="487"/>
                </a:lnTo>
                <a:lnTo>
                  <a:pt x="562" y="487"/>
                </a:lnTo>
                <a:lnTo>
                  <a:pt x="597" y="454"/>
                </a:lnTo>
                <a:lnTo>
                  <a:pt x="597" y="419"/>
                </a:lnTo>
                <a:lnTo>
                  <a:pt x="633" y="383"/>
                </a:lnTo>
                <a:lnTo>
                  <a:pt x="667" y="348"/>
                </a:lnTo>
                <a:lnTo>
                  <a:pt x="633" y="348"/>
                </a:lnTo>
                <a:lnTo>
                  <a:pt x="633" y="314"/>
                </a:lnTo>
                <a:lnTo>
                  <a:pt x="597" y="280"/>
                </a:lnTo>
                <a:lnTo>
                  <a:pt x="597" y="244"/>
                </a:lnTo>
                <a:lnTo>
                  <a:pt x="597" y="210"/>
                </a:lnTo>
                <a:lnTo>
                  <a:pt x="597" y="70"/>
                </a:lnTo>
                <a:lnTo>
                  <a:pt x="597" y="35"/>
                </a:lnTo>
                <a:lnTo>
                  <a:pt x="562" y="35"/>
                </a:lnTo>
                <a:lnTo>
                  <a:pt x="527" y="35"/>
                </a:lnTo>
                <a:lnTo>
                  <a:pt x="492" y="35"/>
                </a:lnTo>
                <a:lnTo>
                  <a:pt x="457" y="35"/>
                </a:lnTo>
                <a:lnTo>
                  <a:pt x="387" y="35"/>
                </a:lnTo>
                <a:lnTo>
                  <a:pt x="351" y="0"/>
                </a:lnTo>
                <a:lnTo>
                  <a:pt x="316" y="35"/>
                </a:lnTo>
                <a:lnTo>
                  <a:pt x="283" y="70"/>
                </a:lnTo>
                <a:lnTo>
                  <a:pt x="246" y="70"/>
                </a:lnTo>
                <a:lnTo>
                  <a:pt x="246" y="35"/>
                </a:lnTo>
                <a:lnTo>
                  <a:pt x="212" y="0"/>
                </a:lnTo>
                <a:lnTo>
                  <a:pt x="176" y="0"/>
                </a:lnTo>
                <a:lnTo>
                  <a:pt x="106" y="35"/>
                </a:lnTo>
                <a:lnTo>
                  <a:pt x="35" y="35"/>
                </a:lnTo>
                <a:lnTo>
                  <a:pt x="0" y="35"/>
                </a:lnTo>
                <a:lnTo>
                  <a:pt x="0" y="105"/>
                </a:lnTo>
                <a:lnTo>
                  <a:pt x="0" y="139"/>
                </a:lnTo>
                <a:lnTo>
                  <a:pt x="35" y="174"/>
                </a:lnTo>
                <a:lnTo>
                  <a:pt x="35" y="210"/>
                </a:lnTo>
                <a:lnTo>
                  <a:pt x="35" y="244"/>
                </a:lnTo>
                <a:lnTo>
                  <a:pt x="35" y="280"/>
                </a:lnTo>
                <a:lnTo>
                  <a:pt x="35" y="314"/>
                </a:lnTo>
                <a:lnTo>
                  <a:pt x="35" y="348"/>
                </a:lnTo>
                <a:lnTo>
                  <a:pt x="72" y="348"/>
                </a:lnTo>
                <a:lnTo>
                  <a:pt x="106" y="348"/>
                </a:lnTo>
                <a:lnTo>
                  <a:pt x="141" y="383"/>
                </a:lnTo>
                <a:lnTo>
                  <a:pt x="176" y="383"/>
                </a:lnTo>
                <a:lnTo>
                  <a:pt x="176" y="419"/>
                </a:lnTo>
                <a:lnTo>
                  <a:pt x="246" y="419"/>
                </a:lnTo>
                <a:lnTo>
                  <a:pt x="246" y="454"/>
                </a:lnTo>
                <a:lnTo>
                  <a:pt x="283" y="454"/>
                </a:lnTo>
                <a:lnTo>
                  <a:pt x="316" y="45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14" name="Freeform 142"/>
          <p:cNvSpPr>
            <a:spLocks noChangeArrowheads="1"/>
          </p:cNvSpPr>
          <p:nvPr/>
        </p:nvSpPr>
        <p:spPr bwMode="auto">
          <a:xfrm>
            <a:off x="4462463" y="3600450"/>
            <a:ext cx="177800" cy="76200"/>
          </a:xfrm>
          <a:custGeom>
            <a:avLst/>
            <a:gdLst>
              <a:gd name="T0" fmla="*/ 456 w 492"/>
              <a:gd name="T1" fmla="*/ 209 h 210"/>
              <a:gd name="T2" fmla="*/ 456 w 492"/>
              <a:gd name="T3" fmla="*/ 174 h 210"/>
              <a:gd name="T4" fmla="*/ 456 w 492"/>
              <a:gd name="T5" fmla="*/ 139 h 210"/>
              <a:gd name="T6" fmla="*/ 491 w 492"/>
              <a:gd name="T7" fmla="*/ 70 h 210"/>
              <a:gd name="T8" fmla="*/ 491 w 492"/>
              <a:gd name="T9" fmla="*/ 34 h 210"/>
              <a:gd name="T10" fmla="*/ 456 w 492"/>
              <a:gd name="T11" fmla="*/ 0 h 210"/>
              <a:gd name="T12" fmla="*/ 420 w 492"/>
              <a:gd name="T13" fmla="*/ 0 h 210"/>
              <a:gd name="T14" fmla="*/ 386 w 492"/>
              <a:gd name="T15" fmla="*/ 0 h 210"/>
              <a:gd name="T16" fmla="*/ 351 w 492"/>
              <a:gd name="T17" fmla="*/ 0 h 210"/>
              <a:gd name="T18" fmla="*/ 315 w 492"/>
              <a:gd name="T19" fmla="*/ 0 h 210"/>
              <a:gd name="T20" fmla="*/ 281 w 492"/>
              <a:gd name="T21" fmla="*/ 0 h 210"/>
              <a:gd name="T22" fmla="*/ 281 w 492"/>
              <a:gd name="T23" fmla="*/ 34 h 210"/>
              <a:gd name="T24" fmla="*/ 245 w 492"/>
              <a:gd name="T25" fmla="*/ 70 h 210"/>
              <a:gd name="T26" fmla="*/ 211 w 492"/>
              <a:gd name="T27" fmla="*/ 70 h 210"/>
              <a:gd name="T28" fmla="*/ 175 w 492"/>
              <a:gd name="T29" fmla="*/ 70 h 210"/>
              <a:gd name="T30" fmla="*/ 140 w 492"/>
              <a:gd name="T31" fmla="*/ 70 h 210"/>
              <a:gd name="T32" fmla="*/ 105 w 492"/>
              <a:gd name="T33" fmla="*/ 70 h 210"/>
              <a:gd name="T34" fmla="*/ 69 w 492"/>
              <a:gd name="T35" fmla="*/ 70 h 210"/>
              <a:gd name="T36" fmla="*/ 0 w 492"/>
              <a:gd name="T37" fmla="*/ 70 h 210"/>
              <a:gd name="T38" fmla="*/ 0 w 492"/>
              <a:gd name="T39" fmla="*/ 174 h 210"/>
              <a:gd name="T40" fmla="*/ 105 w 492"/>
              <a:gd name="T41" fmla="*/ 174 h 210"/>
              <a:gd name="T42" fmla="*/ 175 w 492"/>
              <a:gd name="T43" fmla="*/ 174 h 210"/>
              <a:gd name="T44" fmla="*/ 211 w 492"/>
              <a:gd name="T45" fmla="*/ 209 h 210"/>
              <a:gd name="T46" fmla="*/ 245 w 492"/>
              <a:gd name="T47" fmla="*/ 209 h 210"/>
              <a:gd name="T48" fmla="*/ 315 w 492"/>
              <a:gd name="T49" fmla="*/ 209 h 210"/>
              <a:gd name="T50" fmla="*/ 386 w 492"/>
              <a:gd name="T51" fmla="*/ 209 h 210"/>
              <a:gd name="T52" fmla="*/ 456 w 492"/>
              <a:gd name="T53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2" h="210">
                <a:moveTo>
                  <a:pt x="456" y="209"/>
                </a:moveTo>
                <a:lnTo>
                  <a:pt x="456" y="174"/>
                </a:lnTo>
                <a:lnTo>
                  <a:pt x="456" y="139"/>
                </a:lnTo>
                <a:lnTo>
                  <a:pt x="491" y="70"/>
                </a:lnTo>
                <a:lnTo>
                  <a:pt x="491" y="34"/>
                </a:lnTo>
                <a:lnTo>
                  <a:pt x="456" y="0"/>
                </a:lnTo>
                <a:lnTo>
                  <a:pt x="420" y="0"/>
                </a:lnTo>
                <a:lnTo>
                  <a:pt x="386" y="0"/>
                </a:lnTo>
                <a:lnTo>
                  <a:pt x="351" y="0"/>
                </a:lnTo>
                <a:lnTo>
                  <a:pt x="315" y="0"/>
                </a:lnTo>
                <a:lnTo>
                  <a:pt x="281" y="0"/>
                </a:lnTo>
                <a:lnTo>
                  <a:pt x="281" y="34"/>
                </a:lnTo>
                <a:lnTo>
                  <a:pt x="245" y="70"/>
                </a:lnTo>
                <a:lnTo>
                  <a:pt x="211" y="70"/>
                </a:lnTo>
                <a:lnTo>
                  <a:pt x="175" y="70"/>
                </a:lnTo>
                <a:lnTo>
                  <a:pt x="140" y="70"/>
                </a:lnTo>
                <a:lnTo>
                  <a:pt x="105" y="70"/>
                </a:lnTo>
                <a:lnTo>
                  <a:pt x="69" y="70"/>
                </a:lnTo>
                <a:lnTo>
                  <a:pt x="0" y="70"/>
                </a:lnTo>
                <a:lnTo>
                  <a:pt x="0" y="174"/>
                </a:lnTo>
                <a:lnTo>
                  <a:pt x="105" y="174"/>
                </a:lnTo>
                <a:lnTo>
                  <a:pt x="175" y="174"/>
                </a:lnTo>
                <a:lnTo>
                  <a:pt x="211" y="209"/>
                </a:lnTo>
                <a:lnTo>
                  <a:pt x="245" y="209"/>
                </a:lnTo>
                <a:lnTo>
                  <a:pt x="315" y="209"/>
                </a:lnTo>
                <a:lnTo>
                  <a:pt x="386" y="209"/>
                </a:lnTo>
                <a:lnTo>
                  <a:pt x="456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15" name="Freeform 143"/>
          <p:cNvSpPr>
            <a:spLocks noChangeArrowheads="1"/>
          </p:cNvSpPr>
          <p:nvPr/>
        </p:nvSpPr>
        <p:spPr bwMode="auto">
          <a:xfrm>
            <a:off x="4462463" y="3600450"/>
            <a:ext cx="177800" cy="76200"/>
          </a:xfrm>
          <a:custGeom>
            <a:avLst/>
            <a:gdLst>
              <a:gd name="T0" fmla="*/ 456 w 492"/>
              <a:gd name="T1" fmla="*/ 209 h 210"/>
              <a:gd name="T2" fmla="*/ 456 w 492"/>
              <a:gd name="T3" fmla="*/ 174 h 210"/>
              <a:gd name="T4" fmla="*/ 456 w 492"/>
              <a:gd name="T5" fmla="*/ 139 h 210"/>
              <a:gd name="T6" fmla="*/ 491 w 492"/>
              <a:gd name="T7" fmla="*/ 70 h 210"/>
              <a:gd name="T8" fmla="*/ 491 w 492"/>
              <a:gd name="T9" fmla="*/ 34 h 210"/>
              <a:gd name="T10" fmla="*/ 456 w 492"/>
              <a:gd name="T11" fmla="*/ 0 h 210"/>
              <a:gd name="T12" fmla="*/ 420 w 492"/>
              <a:gd name="T13" fmla="*/ 0 h 210"/>
              <a:gd name="T14" fmla="*/ 386 w 492"/>
              <a:gd name="T15" fmla="*/ 0 h 210"/>
              <a:gd name="T16" fmla="*/ 351 w 492"/>
              <a:gd name="T17" fmla="*/ 0 h 210"/>
              <a:gd name="T18" fmla="*/ 315 w 492"/>
              <a:gd name="T19" fmla="*/ 0 h 210"/>
              <a:gd name="T20" fmla="*/ 281 w 492"/>
              <a:gd name="T21" fmla="*/ 0 h 210"/>
              <a:gd name="T22" fmla="*/ 281 w 492"/>
              <a:gd name="T23" fmla="*/ 34 h 210"/>
              <a:gd name="T24" fmla="*/ 245 w 492"/>
              <a:gd name="T25" fmla="*/ 70 h 210"/>
              <a:gd name="T26" fmla="*/ 211 w 492"/>
              <a:gd name="T27" fmla="*/ 70 h 210"/>
              <a:gd name="T28" fmla="*/ 175 w 492"/>
              <a:gd name="T29" fmla="*/ 70 h 210"/>
              <a:gd name="T30" fmla="*/ 140 w 492"/>
              <a:gd name="T31" fmla="*/ 70 h 210"/>
              <a:gd name="T32" fmla="*/ 105 w 492"/>
              <a:gd name="T33" fmla="*/ 70 h 210"/>
              <a:gd name="T34" fmla="*/ 69 w 492"/>
              <a:gd name="T35" fmla="*/ 70 h 210"/>
              <a:gd name="T36" fmla="*/ 0 w 492"/>
              <a:gd name="T37" fmla="*/ 70 h 210"/>
              <a:gd name="T38" fmla="*/ 0 w 492"/>
              <a:gd name="T39" fmla="*/ 174 h 210"/>
              <a:gd name="T40" fmla="*/ 105 w 492"/>
              <a:gd name="T41" fmla="*/ 174 h 210"/>
              <a:gd name="T42" fmla="*/ 175 w 492"/>
              <a:gd name="T43" fmla="*/ 174 h 210"/>
              <a:gd name="T44" fmla="*/ 211 w 492"/>
              <a:gd name="T45" fmla="*/ 209 h 210"/>
              <a:gd name="T46" fmla="*/ 245 w 492"/>
              <a:gd name="T47" fmla="*/ 209 h 210"/>
              <a:gd name="T48" fmla="*/ 315 w 492"/>
              <a:gd name="T49" fmla="*/ 209 h 210"/>
              <a:gd name="T50" fmla="*/ 386 w 492"/>
              <a:gd name="T51" fmla="*/ 209 h 210"/>
              <a:gd name="T52" fmla="*/ 456 w 492"/>
              <a:gd name="T53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2" h="210">
                <a:moveTo>
                  <a:pt x="456" y="209"/>
                </a:moveTo>
                <a:lnTo>
                  <a:pt x="456" y="174"/>
                </a:lnTo>
                <a:lnTo>
                  <a:pt x="456" y="139"/>
                </a:lnTo>
                <a:lnTo>
                  <a:pt x="491" y="70"/>
                </a:lnTo>
                <a:lnTo>
                  <a:pt x="491" y="34"/>
                </a:lnTo>
                <a:lnTo>
                  <a:pt x="456" y="0"/>
                </a:lnTo>
                <a:lnTo>
                  <a:pt x="420" y="0"/>
                </a:lnTo>
                <a:lnTo>
                  <a:pt x="386" y="0"/>
                </a:lnTo>
                <a:lnTo>
                  <a:pt x="351" y="0"/>
                </a:lnTo>
                <a:lnTo>
                  <a:pt x="315" y="0"/>
                </a:lnTo>
                <a:lnTo>
                  <a:pt x="281" y="0"/>
                </a:lnTo>
                <a:lnTo>
                  <a:pt x="281" y="34"/>
                </a:lnTo>
                <a:lnTo>
                  <a:pt x="245" y="70"/>
                </a:lnTo>
                <a:lnTo>
                  <a:pt x="211" y="70"/>
                </a:lnTo>
                <a:lnTo>
                  <a:pt x="175" y="70"/>
                </a:lnTo>
                <a:lnTo>
                  <a:pt x="140" y="70"/>
                </a:lnTo>
                <a:lnTo>
                  <a:pt x="105" y="70"/>
                </a:lnTo>
                <a:lnTo>
                  <a:pt x="69" y="70"/>
                </a:lnTo>
                <a:lnTo>
                  <a:pt x="0" y="70"/>
                </a:lnTo>
                <a:lnTo>
                  <a:pt x="0" y="174"/>
                </a:lnTo>
                <a:lnTo>
                  <a:pt x="105" y="174"/>
                </a:lnTo>
                <a:lnTo>
                  <a:pt x="175" y="174"/>
                </a:lnTo>
                <a:lnTo>
                  <a:pt x="211" y="209"/>
                </a:lnTo>
                <a:lnTo>
                  <a:pt x="245" y="209"/>
                </a:lnTo>
                <a:lnTo>
                  <a:pt x="315" y="209"/>
                </a:lnTo>
                <a:lnTo>
                  <a:pt x="386" y="209"/>
                </a:lnTo>
                <a:lnTo>
                  <a:pt x="456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16" name="Freeform 144"/>
          <p:cNvSpPr>
            <a:spLocks noChangeArrowheads="1"/>
          </p:cNvSpPr>
          <p:nvPr/>
        </p:nvSpPr>
        <p:spPr bwMode="auto">
          <a:xfrm>
            <a:off x="4627563" y="3562350"/>
            <a:ext cx="139700" cy="63500"/>
          </a:xfrm>
          <a:custGeom>
            <a:avLst/>
            <a:gdLst>
              <a:gd name="T0" fmla="*/ 386 w 387"/>
              <a:gd name="T1" fmla="*/ 33 h 175"/>
              <a:gd name="T2" fmla="*/ 386 w 387"/>
              <a:gd name="T3" fmla="*/ 69 h 175"/>
              <a:gd name="T4" fmla="*/ 386 w 387"/>
              <a:gd name="T5" fmla="*/ 104 h 175"/>
              <a:gd name="T6" fmla="*/ 350 w 387"/>
              <a:gd name="T7" fmla="*/ 139 h 175"/>
              <a:gd name="T8" fmla="*/ 316 w 387"/>
              <a:gd name="T9" fmla="*/ 139 h 175"/>
              <a:gd name="T10" fmla="*/ 281 w 387"/>
              <a:gd name="T11" fmla="*/ 139 h 175"/>
              <a:gd name="T12" fmla="*/ 211 w 387"/>
              <a:gd name="T13" fmla="*/ 174 h 175"/>
              <a:gd name="T14" fmla="*/ 140 w 387"/>
              <a:gd name="T15" fmla="*/ 174 h 175"/>
              <a:gd name="T16" fmla="*/ 106 w 387"/>
              <a:gd name="T17" fmla="*/ 174 h 175"/>
              <a:gd name="T18" fmla="*/ 70 w 387"/>
              <a:gd name="T19" fmla="*/ 174 h 175"/>
              <a:gd name="T20" fmla="*/ 35 w 387"/>
              <a:gd name="T21" fmla="*/ 174 h 175"/>
              <a:gd name="T22" fmla="*/ 35 w 387"/>
              <a:gd name="T23" fmla="*/ 139 h 175"/>
              <a:gd name="T24" fmla="*/ 0 w 387"/>
              <a:gd name="T25" fmla="*/ 104 h 175"/>
              <a:gd name="T26" fmla="*/ 35 w 387"/>
              <a:gd name="T27" fmla="*/ 104 h 175"/>
              <a:gd name="T28" fmla="*/ 35 w 387"/>
              <a:gd name="T29" fmla="*/ 69 h 175"/>
              <a:gd name="T30" fmla="*/ 70 w 387"/>
              <a:gd name="T31" fmla="*/ 69 h 175"/>
              <a:gd name="T32" fmla="*/ 106 w 387"/>
              <a:gd name="T33" fmla="*/ 69 h 175"/>
              <a:gd name="T34" fmla="*/ 140 w 387"/>
              <a:gd name="T35" fmla="*/ 0 h 175"/>
              <a:gd name="T36" fmla="*/ 246 w 387"/>
              <a:gd name="T37" fmla="*/ 33 h 175"/>
              <a:gd name="T38" fmla="*/ 316 w 387"/>
              <a:gd name="T39" fmla="*/ 33 h 175"/>
              <a:gd name="T40" fmla="*/ 350 w 387"/>
              <a:gd name="T41" fmla="*/ 33 h 175"/>
              <a:gd name="T42" fmla="*/ 386 w 387"/>
              <a:gd name="T43" fmla="*/ 3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7" h="175">
                <a:moveTo>
                  <a:pt x="386" y="33"/>
                </a:moveTo>
                <a:lnTo>
                  <a:pt x="386" y="69"/>
                </a:lnTo>
                <a:lnTo>
                  <a:pt x="386" y="104"/>
                </a:lnTo>
                <a:lnTo>
                  <a:pt x="350" y="139"/>
                </a:lnTo>
                <a:lnTo>
                  <a:pt x="316" y="139"/>
                </a:lnTo>
                <a:lnTo>
                  <a:pt x="281" y="139"/>
                </a:lnTo>
                <a:lnTo>
                  <a:pt x="211" y="174"/>
                </a:lnTo>
                <a:lnTo>
                  <a:pt x="140" y="174"/>
                </a:lnTo>
                <a:lnTo>
                  <a:pt x="106" y="174"/>
                </a:lnTo>
                <a:lnTo>
                  <a:pt x="70" y="174"/>
                </a:lnTo>
                <a:lnTo>
                  <a:pt x="35" y="174"/>
                </a:lnTo>
                <a:lnTo>
                  <a:pt x="35" y="139"/>
                </a:lnTo>
                <a:lnTo>
                  <a:pt x="0" y="104"/>
                </a:lnTo>
                <a:lnTo>
                  <a:pt x="35" y="104"/>
                </a:lnTo>
                <a:lnTo>
                  <a:pt x="35" y="69"/>
                </a:lnTo>
                <a:lnTo>
                  <a:pt x="70" y="69"/>
                </a:lnTo>
                <a:lnTo>
                  <a:pt x="106" y="69"/>
                </a:lnTo>
                <a:lnTo>
                  <a:pt x="140" y="0"/>
                </a:lnTo>
                <a:lnTo>
                  <a:pt x="246" y="33"/>
                </a:lnTo>
                <a:lnTo>
                  <a:pt x="316" y="33"/>
                </a:lnTo>
                <a:lnTo>
                  <a:pt x="350" y="33"/>
                </a:lnTo>
                <a:lnTo>
                  <a:pt x="386" y="33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17" name="Freeform 145"/>
          <p:cNvSpPr>
            <a:spLocks noChangeArrowheads="1"/>
          </p:cNvSpPr>
          <p:nvPr/>
        </p:nvSpPr>
        <p:spPr bwMode="auto">
          <a:xfrm>
            <a:off x="4627563" y="3562350"/>
            <a:ext cx="139700" cy="63500"/>
          </a:xfrm>
          <a:custGeom>
            <a:avLst/>
            <a:gdLst>
              <a:gd name="T0" fmla="*/ 386 w 387"/>
              <a:gd name="T1" fmla="*/ 33 h 175"/>
              <a:gd name="T2" fmla="*/ 386 w 387"/>
              <a:gd name="T3" fmla="*/ 69 h 175"/>
              <a:gd name="T4" fmla="*/ 386 w 387"/>
              <a:gd name="T5" fmla="*/ 104 h 175"/>
              <a:gd name="T6" fmla="*/ 350 w 387"/>
              <a:gd name="T7" fmla="*/ 139 h 175"/>
              <a:gd name="T8" fmla="*/ 316 w 387"/>
              <a:gd name="T9" fmla="*/ 139 h 175"/>
              <a:gd name="T10" fmla="*/ 281 w 387"/>
              <a:gd name="T11" fmla="*/ 139 h 175"/>
              <a:gd name="T12" fmla="*/ 211 w 387"/>
              <a:gd name="T13" fmla="*/ 174 h 175"/>
              <a:gd name="T14" fmla="*/ 140 w 387"/>
              <a:gd name="T15" fmla="*/ 174 h 175"/>
              <a:gd name="T16" fmla="*/ 106 w 387"/>
              <a:gd name="T17" fmla="*/ 174 h 175"/>
              <a:gd name="T18" fmla="*/ 70 w 387"/>
              <a:gd name="T19" fmla="*/ 174 h 175"/>
              <a:gd name="T20" fmla="*/ 35 w 387"/>
              <a:gd name="T21" fmla="*/ 174 h 175"/>
              <a:gd name="T22" fmla="*/ 35 w 387"/>
              <a:gd name="T23" fmla="*/ 139 h 175"/>
              <a:gd name="T24" fmla="*/ 0 w 387"/>
              <a:gd name="T25" fmla="*/ 104 h 175"/>
              <a:gd name="T26" fmla="*/ 35 w 387"/>
              <a:gd name="T27" fmla="*/ 104 h 175"/>
              <a:gd name="T28" fmla="*/ 35 w 387"/>
              <a:gd name="T29" fmla="*/ 69 h 175"/>
              <a:gd name="T30" fmla="*/ 70 w 387"/>
              <a:gd name="T31" fmla="*/ 69 h 175"/>
              <a:gd name="T32" fmla="*/ 106 w 387"/>
              <a:gd name="T33" fmla="*/ 69 h 175"/>
              <a:gd name="T34" fmla="*/ 140 w 387"/>
              <a:gd name="T35" fmla="*/ 0 h 175"/>
              <a:gd name="T36" fmla="*/ 246 w 387"/>
              <a:gd name="T37" fmla="*/ 33 h 175"/>
              <a:gd name="T38" fmla="*/ 316 w 387"/>
              <a:gd name="T39" fmla="*/ 33 h 175"/>
              <a:gd name="T40" fmla="*/ 350 w 387"/>
              <a:gd name="T41" fmla="*/ 33 h 175"/>
              <a:gd name="T42" fmla="*/ 386 w 387"/>
              <a:gd name="T43" fmla="*/ 33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7" h="175">
                <a:moveTo>
                  <a:pt x="386" y="33"/>
                </a:moveTo>
                <a:lnTo>
                  <a:pt x="386" y="69"/>
                </a:lnTo>
                <a:lnTo>
                  <a:pt x="386" y="104"/>
                </a:lnTo>
                <a:lnTo>
                  <a:pt x="350" y="139"/>
                </a:lnTo>
                <a:lnTo>
                  <a:pt x="316" y="139"/>
                </a:lnTo>
                <a:lnTo>
                  <a:pt x="281" y="139"/>
                </a:lnTo>
                <a:lnTo>
                  <a:pt x="211" y="174"/>
                </a:lnTo>
                <a:lnTo>
                  <a:pt x="140" y="174"/>
                </a:lnTo>
                <a:lnTo>
                  <a:pt x="106" y="174"/>
                </a:lnTo>
                <a:lnTo>
                  <a:pt x="70" y="174"/>
                </a:lnTo>
                <a:lnTo>
                  <a:pt x="35" y="174"/>
                </a:lnTo>
                <a:lnTo>
                  <a:pt x="35" y="139"/>
                </a:lnTo>
                <a:lnTo>
                  <a:pt x="0" y="104"/>
                </a:lnTo>
                <a:lnTo>
                  <a:pt x="35" y="104"/>
                </a:lnTo>
                <a:lnTo>
                  <a:pt x="35" y="69"/>
                </a:lnTo>
                <a:lnTo>
                  <a:pt x="70" y="69"/>
                </a:lnTo>
                <a:lnTo>
                  <a:pt x="106" y="69"/>
                </a:lnTo>
                <a:lnTo>
                  <a:pt x="140" y="0"/>
                </a:lnTo>
                <a:lnTo>
                  <a:pt x="246" y="33"/>
                </a:lnTo>
                <a:lnTo>
                  <a:pt x="316" y="33"/>
                </a:lnTo>
                <a:lnTo>
                  <a:pt x="350" y="33"/>
                </a:lnTo>
                <a:lnTo>
                  <a:pt x="386" y="3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18" name="Freeform 146"/>
          <p:cNvSpPr>
            <a:spLocks noChangeArrowheads="1"/>
          </p:cNvSpPr>
          <p:nvPr/>
        </p:nvSpPr>
        <p:spPr bwMode="auto">
          <a:xfrm>
            <a:off x="4627563" y="3600450"/>
            <a:ext cx="150812" cy="88900"/>
          </a:xfrm>
          <a:custGeom>
            <a:avLst/>
            <a:gdLst>
              <a:gd name="T0" fmla="*/ 35 w 421"/>
              <a:gd name="T1" fmla="*/ 209 h 245"/>
              <a:gd name="T2" fmla="*/ 70 w 421"/>
              <a:gd name="T3" fmla="*/ 244 h 245"/>
              <a:gd name="T4" fmla="*/ 106 w 421"/>
              <a:gd name="T5" fmla="*/ 244 h 245"/>
              <a:gd name="T6" fmla="*/ 140 w 421"/>
              <a:gd name="T7" fmla="*/ 244 h 245"/>
              <a:gd name="T8" fmla="*/ 246 w 421"/>
              <a:gd name="T9" fmla="*/ 244 h 245"/>
              <a:gd name="T10" fmla="*/ 316 w 421"/>
              <a:gd name="T11" fmla="*/ 244 h 245"/>
              <a:gd name="T12" fmla="*/ 350 w 421"/>
              <a:gd name="T13" fmla="*/ 209 h 245"/>
              <a:gd name="T14" fmla="*/ 350 w 421"/>
              <a:gd name="T15" fmla="*/ 174 h 245"/>
              <a:gd name="T16" fmla="*/ 386 w 421"/>
              <a:gd name="T17" fmla="*/ 174 h 245"/>
              <a:gd name="T18" fmla="*/ 386 w 421"/>
              <a:gd name="T19" fmla="*/ 139 h 245"/>
              <a:gd name="T20" fmla="*/ 420 w 421"/>
              <a:gd name="T21" fmla="*/ 103 h 245"/>
              <a:gd name="T22" fmla="*/ 420 w 421"/>
              <a:gd name="T23" fmla="*/ 70 h 245"/>
              <a:gd name="T24" fmla="*/ 420 w 421"/>
              <a:gd name="T25" fmla="*/ 34 h 245"/>
              <a:gd name="T26" fmla="*/ 386 w 421"/>
              <a:gd name="T27" fmla="*/ 34 h 245"/>
              <a:gd name="T28" fmla="*/ 386 w 421"/>
              <a:gd name="T29" fmla="*/ 0 h 245"/>
              <a:gd name="T30" fmla="*/ 350 w 421"/>
              <a:gd name="T31" fmla="*/ 34 h 245"/>
              <a:gd name="T32" fmla="*/ 316 w 421"/>
              <a:gd name="T33" fmla="*/ 34 h 245"/>
              <a:gd name="T34" fmla="*/ 281 w 421"/>
              <a:gd name="T35" fmla="*/ 34 h 245"/>
              <a:gd name="T36" fmla="*/ 211 w 421"/>
              <a:gd name="T37" fmla="*/ 70 h 245"/>
              <a:gd name="T38" fmla="*/ 140 w 421"/>
              <a:gd name="T39" fmla="*/ 70 h 245"/>
              <a:gd name="T40" fmla="*/ 106 w 421"/>
              <a:gd name="T41" fmla="*/ 70 h 245"/>
              <a:gd name="T42" fmla="*/ 70 w 421"/>
              <a:gd name="T43" fmla="*/ 70 h 245"/>
              <a:gd name="T44" fmla="*/ 35 w 421"/>
              <a:gd name="T45" fmla="*/ 70 h 245"/>
              <a:gd name="T46" fmla="*/ 0 w 421"/>
              <a:gd name="T47" fmla="*/ 139 h 245"/>
              <a:gd name="T48" fmla="*/ 0 w 421"/>
              <a:gd name="T49" fmla="*/ 174 h 245"/>
              <a:gd name="T50" fmla="*/ 0 w 421"/>
              <a:gd name="T51" fmla="*/ 209 h 245"/>
              <a:gd name="T52" fmla="*/ 35 w 421"/>
              <a:gd name="T53" fmla="*/ 20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21" h="245">
                <a:moveTo>
                  <a:pt x="35" y="209"/>
                </a:moveTo>
                <a:lnTo>
                  <a:pt x="70" y="244"/>
                </a:lnTo>
                <a:lnTo>
                  <a:pt x="106" y="244"/>
                </a:lnTo>
                <a:lnTo>
                  <a:pt x="140" y="244"/>
                </a:lnTo>
                <a:lnTo>
                  <a:pt x="246" y="244"/>
                </a:lnTo>
                <a:lnTo>
                  <a:pt x="316" y="244"/>
                </a:lnTo>
                <a:lnTo>
                  <a:pt x="350" y="209"/>
                </a:lnTo>
                <a:lnTo>
                  <a:pt x="350" y="174"/>
                </a:lnTo>
                <a:lnTo>
                  <a:pt x="386" y="174"/>
                </a:lnTo>
                <a:lnTo>
                  <a:pt x="386" y="139"/>
                </a:lnTo>
                <a:lnTo>
                  <a:pt x="420" y="103"/>
                </a:lnTo>
                <a:lnTo>
                  <a:pt x="420" y="70"/>
                </a:lnTo>
                <a:lnTo>
                  <a:pt x="420" y="34"/>
                </a:lnTo>
                <a:lnTo>
                  <a:pt x="386" y="34"/>
                </a:lnTo>
                <a:lnTo>
                  <a:pt x="386" y="0"/>
                </a:lnTo>
                <a:lnTo>
                  <a:pt x="350" y="34"/>
                </a:lnTo>
                <a:lnTo>
                  <a:pt x="316" y="34"/>
                </a:lnTo>
                <a:lnTo>
                  <a:pt x="281" y="34"/>
                </a:lnTo>
                <a:lnTo>
                  <a:pt x="211" y="70"/>
                </a:lnTo>
                <a:lnTo>
                  <a:pt x="140" y="70"/>
                </a:lnTo>
                <a:lnTo>
                  <a:pt x="106" y="70"/>
                </a:lnTo>
                <a:lnTo>
                  <a:pt x="70" y="70"/>
                </a:lnTo>
                <a:lnTo>
                  <a:pt x="35" y="70"/>
                </a:lnTo>
                <a:lnTo>
                  <a:pt x="0" y="139"/>
                </a:lnTo>
                <a:lnTo>
                  <a:pt x="0" y="174"/>
                </a:lnTo>
                <a:lnTo>
                  <a:pt x="0" y="209"/>
                </a:lnTo>
                <a:lnTo>
                  <a:pt x="35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19" name="Freeform 147"/>
          <p:cNvSpPr>
            <a:spLocks noChangeArrowheads="1"/>
          </p:cNvSpPr>
          <p:nvPr/>
        </p:nvSpPr>
        <p:spPr bwMode="auto">
          <a:xfrm>
            <a:off x="4627563" y="3600450"/>
            <a:ext cx="150812" cy="88900"/>
          </a:xfrm>
          <a:custGeom>
            <a:avLst/>
            <a:gdLst>
              <a:gd name="T0" fmla="*/ 35 w 421"/>
              <a:gd name="T1" fmla="*/ 209 h 245"/>
              <a:gd name="T2" fmla="*/ 70 w 421"/>
              <a:gd name="T3" fmla="*/ 244 h 245"/>
              <a:gd name="T4" fmla="*/ 106 w 421"/>
              <a:gd name="T5" fmla="*/ 244 h 245"/>
              <a:gd name="T6" fmla="*/ 140 w 421"/>
              <a:gd name="T7" fmla="*/ 244 h 245"/>
              <a:gd name="T8" fmla="*/ 246 w 421"/>
              <a:gd name="T9" fmla="*/ 244 h 245"/>
              <a:gd name="T10" fmla="*/ 316 w 421"/>
              <a:gd name="T11" fmla="*/ 244 h 245"/>
              <a:gd name="T12" fmla="*/ 350 w 421"/>
              <a:gd name="T13" fmla="*/ 209 h 245"/>
              <a:gd name="T14" fmla="*/ 350 w 421"/>
              <a:gd name="T15" fmla="*/ 174 h 245"/>
              <a:gd name="T16" fmla="*/ 386 w 421"/>
              <a:gd name="T17" fmla="*/ 174 h 245"/>
              <a:gd name="T18" fmla="*/ 386 w 421"/>
              <a:gd name="T19" fmla="*/ 139 h 245"/>
              <a:gd name="T20" fmla="*/ 420 w 421"/>
              <a:gd name="T21" fmla="*/ 103 h 245"/>
              <a:gd name="T22" fmla="*/ 420 w 421"/>
              <a:gd name="T23" fmla="*/ 70 h 245"/>
              <a:gd name="T24" fmla="*/ 420 w 421"/>
              <a:gd name="T25" fmla="*/ 34 h 245"/>
              <a:gd name="T26" fmla="*/ 386 w 421"/>
              <a:gd name="T27" fmla="*/ 34 h 245"/>
              <a:gd name="T28" fmla="*/ 386 w 421"/>
              <a:gd name="T29" fmla="*/ 0 h 245"/>
              <a:gd name="T30" fmla="*/ 350 w 421"/>
              <a:gd name="T31" fmla="*/ 34 h 245"/>
              <a:gd name="T32" fmla="*/ 316 w 421"/>
              <a:gd name="T33" fmla="*/ 34 h 245"/>
              <a:gd name="T34" fmla="*/ 281 w 421"/>
              <a:gd name="T35" fmla="*/ 34 h 245"/>
              <a:gd name="T36" fmla="*/ 211 w 421"/>
              <a:gd name="T37" fmla="*/ 70 h 245"/>
              <a:gd name="T38" fmla="*/ 140 w 421"/>
              <a:gd name="T39" fmla="*/ 70 h 245"/>
              <a:gd name="T40" fmla="*/ 106 w 421"/>
              <a:gd name="T41" fmla="*/ 70 h 245"/>
              <a:gd name="T42" fmla="*/ 70 w 421"/>
              <a:gd name="T43" fmla="*/ 70 h 245"/>
              <a:gd name="T44" fmla="*/ 35 w 421"/>
              <a:gd name="T45" fmla="*/ 70 h 245"/>
              <a:gd name="T46" fmla="*/ 0 w 421"/>
              <a:gd name="T47" fmla="*/ 139 h 245"/>
              <a:gd name="T48" fmla="*/ 0 w 421"/>
              <a:gd name="T49" fmla="*/ 174 h 245"/>
              <a:gd name="T50" fmla="*/ 0 w 421"/>
              <a:gd name="T51" fmla="*/ 209 h 245"/>
              <a:gd name="T52" fmla="*/ 35 w 421"/>
              <a:gd name="T53" fmla="*/ 20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21" h="245">
                <a:moveTo>
                  <a:pt x="35" y="209"/>
                </a:moveTo>
                <a:lnTo>
                  <a:pt x="70" y="244"/>
                </a:lnTo>
                <a:lnTo>
                  <a:pt x="106" y="244"/>
                </a:lnTo>
                <a:lnTo>
                  <a:pt x="140" y="244"/>
                </a:lnTo>
                <a:lnTo>
                  <a:pt x="246" y="244"/>
                </a:lnTo>
                <a:lnTo>
                  <a:pt x="316" y="244"/>
                </a:lnTo>
                <a:lnTo>
                  <a:pt x="350" y="209"/>
                </a:lnTo>
                <a:lnTo>
                  <a:pt x="350" y="174"/>
                </a:lnTo>
                <a:lnTo>
                  <a:pt x="386" y="174"/>
                </a:lnTo>
                <a:lnTo>
                  <a:pt x="386" y="139"/>
                </a:lnTo>
                <a:lnTo>
                  <a:pt x="420" y="103"/>
                </a:lnTo>
                <a:lnTo>
                  <a:pt x="420" y="70"/>
                </a:lnTo>
                <a:lnTo>
                  <a:pt x="420" y="34"/>
                </a:lnTo>
                <a:lnTo>
                  <a:pt x="386" y="34"/>
                </a:lnTo>
                <a:lnTo>
                  <a:pt x="386" y="0"/>
                </a:lnTo>
                <a:lnTo>
                  <a:pt x="350" y="34"/>
                </a:lnTo>
                <a:lnTo>
                  <a:pt x="316" y="34"/>
                </a:lnTo>
                <a:lnTo>
                  <a:pt x="281" y="34"/>
                </a:lnTo>
                <a:lnTo>
                  <a:pt x="211" y="70"/>
                </a:lnTo>
                <a:lnTo>
                  <a:pt x="140" y="70"/>
                </a:lnTo>
                <a:lnTo>
                  <a:pt x="106" y="70"/>
                </a:lnTo>
                <a:lnTo>
                  <a:pt x="70" y="70"/>
                </a:lnTo>
                <a:lnTo>
                  <a:pt x="35" y="70"/>
                </a:lnTo>
                <a:lnTo>
                  <a:pt x="0" y="139"/>
                </a:lnTo>
                <a:lnTo>
                  <a:pt x="0" y="174"/>
                </a:lnTo>
                <a:lnTo>
                  <a:pt x="0" y="209"/>
                </a:lnTo>
                <a:lnTo>
                  <a:pt x="35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0" name="Freeform 148"/>
          <p:cNvSpPr>
            <a:spLocks noChangeArrowheads="1"/>
          </p:cNvSpPr>
          <p:nvPr/>
        </p:nvSpPr>
        <p:spPr bwMode="auto">
          <a:xfrm>
            <a:off x="4551363" y="3675063"/>
            <a:ext cx="88900" cy="38100"/>
          </a:xfrm>
          <a:custGeom>
            <a:avLst/>
            <a:gdLst>
              <a:gd name="T0" fmla="*/ 246 w 247"/>
              <a:gd name="T1" fmla="*/ 0 h 105"/>
              <a:gd name="T2" fmla="*/ 246 w 247"/>
              <a:gd name="T3" fmla="*/ 35 h 105"/>
              <a:gd name="T4" fmla="*/ 211 w 247"/>
              <a:gd name="T5" fmla="*/ 35 h 105"/>
              <a:gd name="T6" fmla="*/ 211 w 247"/>
              <a:gd name="T7" fmla="*/ 70 h 105"/>
              <a:gd name="T8" fmla="*/ 175 w 247"/>
              <a:gd name="T9" fmla="*/ 104 h 105"/>
              <a:gd name="T10" fmla="*/ 141 w 247"/>
              <a:gd name="T11" fmla="*/ 104 h 105"/>
              <a:gd name="T12" fmla="*/ 106 w 247"/>
              <a:gd name="T13" fmla="*/ 104 h 105"/>
              <a:gd name="T14" fmla="*/ 34 w 247"/>
              <a:gd name="T15" fmla="*/ 104 h 105"/>
              <a:gd name="T16" fmla="*/ 0 w 247"/>
              <a:gd name="T17" fmla="*/ 70 h 105"/>
              <a:gd name="T18" fmla="*/ 0 w 247"/>
              <a:gd name="T19" fmla="*/ 35 h 105"/>
              <a:gd name="T20" fmla="*/ 0 w 247"/>
              <a:gd name="T21" fmla="*/ 0 h 105"/>
              <a:gd name="T22" fmla="*/ 70 w 247"/>
              <a:gd name="T23" fmla="*/ 0 h 105"/>
              <a:gd name="T24" fmla="*/ 141 w 247"/>
              <a:gd name="T25" fmla="*/ 0 h 105"/>
              <a:gd name="T26" fmla="*/ 211 w 247"/>
              <a:gd name="T27" fmla="*/ 0 h 105"/>
              <a:gd name="T28" fmla="*/ 246 w 247"/>
              <a:gd name="T29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7" h="105">
                <a:moveTo>
                  <a:pt x="246" y="0"/>
                </a:moveTo>
                <a:lnTo>
                  <a:pt x="246" y="35"/>
                </a:lnTo>
                <a:lnTo>
                  <a:pt x="211" y="35"/>
                </a:lnTo>
                <a:lnTo>
                  <a:pt x="211" y="70"/>
                </a:lnTo>
                <a:lnTo>
                  <a:pt x="175" y="104"/>
                </a:lnTo>
                <a:lnTo>
                  <a:pt x="141" y="104"/>
                </a:lnTo>
                <a:lnTo>
                  <a:pt x="106" y="104"/>
                </a:lnTo>
                <a:lnTo>
                  <a:pt x="34" y="104"/>
                </a:lnTo>
                <a:lnTo>
                  <a:pt x="0" y="70"/>
                </a:lnTo>
                <a:lnTo>
                  <a:pt x="0" y="35"/>
                </a:lnTo>
                <a:lnTo>
                  <a:pt x="0" y="0"/>
                </a:lnTo>
                <a:lnTo>
                  <a:pt x="70" y="0"/>
                </a:lnTo>
                <a:lnTo>
                  <a:pt x="141" y="0"/>
                </a:lnTo>
                <a:lnTo>
                  <a:pt x="211" y="0"/>
                </a:lnTo>
                <a:lnTo>
                  <a:pt x="246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21" name="Freeform 149"/>
          <p:cNvSpPr>
            <a:spLocks noChangeArrowheads="1"/>
          </p:cNvSpPr>
          <p:nvPr/>
        </p:nvSpPr>
        <p:spPr bwMode="auto">
          <a:xfrm>
            <a:off x="4551363" y="3675063"/>
            <a:ext cx="88900" cy="38100"/>
          </a:xfrm>
          <a:custGeom>
            <a:avLst/>
            <a:gdLst>
              <a:gd name="T0" fmla="*/ 246 w 247"/>
              <a:gd name="T1" fmla="*/ 0 h 105"/>
              <a:gd name="T2" fmla="*/ 246 w 247"/>
              <a:gd name="T3" fmla="*/ 35 h 105"/>
              <a:gd name="T4" fmla="*/ 211 w 247"/>
              <a:gd name="T5" fmla="*/ 35 h 105"/>
              <a:gd name="T6" fmla="*/ 211 w 247"/>
              <a:gd name="T7" fmla="*/ 70 h 105"/>
              <a:gd name="T8" fmla="*/ 175 w 247"/>
              <a:gd name="T9" fmla="*/ 104 h 105"/>
              <a:gd name="T10" fmla="*/ 141 w 247"/>
              <a:gd name="T11" fmla="*/ 104 h 105"/>
              <a:gd name="T12" fmla="*/ 106 w 247"/>
              <a:gd name="T13" fmla="*/ 104 h 105"/>
              <a:gd name="T14" fmla="*/ 34 w 247"/>
              <a:gd name="T15" fmla="*/ 104 h 105"/>
              <a:gd name="T16" fmla="*/ 0 w 247"/>
              <a:gd name="T17" fmla="*/ 70 h 105"/>
              <a:gd name="T18" fmla="*/ 0 w 247"/>
              <a:gd name="T19" fmla="*/ 35 h 105"/>
              <a:gd name="T20" fmla="*/ 0 w 247"/>
              <a:gd name="T21" fmla="*/ 0 h 105"/>
              <a:gd name="T22" fmla="*/ 70 w 247"/>
              <a:gd name="T23" fmla="*/ 0 h 105"/>
              <a:gd name="T24" fmla="*/ 141 w 247"/>
              <a:gd name="T25" fmla="*/ 0 h 105"/>
              <a:gd name="T26" fmla="*/ 211 w 247"/>
              <a:gd name="T27" fmla="*/ 0 h 105"/>
              <a:gd name="T28" fmla="*/ 246 w 247"/>
              <a:gd name="T29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7" h="105">
                <a:moveTo>
                  <a:pt x="246" y="0"/>
                </a:moveTo>
                <a:lnTo>
                  <a:pt x="246" y="35"/>
                </a:lnTo>
                <a:lnTo>
                  <a:pt x="211" y="35"/>
                </a:lnTo>
                <a:lnTo>
                  <a:pt x="211" y="70"/>
                </a:lnTo>
                <a:lnTo>
                  <a:pt x="175" y="104"/>
                </a:lnTo>
                <a:lnTo>
                  <a:pt x="141" y="104"/>
                </a:lnTo>
                <a:lnTo>
                  <a:pt x="106" y="104"/>
                </a:lnTo>
                <a:lnTo>
                  <a:pt x="34" y="104"/>
                </a:lnTo>
                <a:lnTo>
                  <a:pt x="0" y="70"/>
                </a:lnTo>
                <a:lnTo>
                  <a:pt x="0" y="35"/>
                </a:lnTo>
                <a:lnTo>
                  <a:pt x="0" y="0"/>
                </a:lnTo>
                <a:lnTo>
                  <a:pt x="70" y="0"/>
                </a:lnTo>
                <a:lnTo>
                  <a:pt x="141" y="0"/>
                </a:lnTo>
                <a:lnTo>
                  <a:pt x="211" y="0"/>
                </a:lnTo>
                <a:lnTo>
                  <a:pt x="24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2" name="Freeform 150"/>
          <p:cNvSpPr>
            <a:spLocks noChangeArrowheads="1"/>
          </p:cNvSpPr>
          <p:nvPr/>
        </p:nvSpPr>
        <p:spPr bwMode="auto">
          <a:xfrm>
            <a:off x="4386263" y="3662363"/>
            <a:ext cx="303212" cy="363537"/>
          </a:xfrm>
          <a:custGeom>
            <a:avLst/>
            <a:gdLst>
              <a:gd name="T0" fmla="*/ 456 w 843"/>
              <a:gd name="T1" fmla="*/ 70 h 1011"/>
              <a:gd name="T2" fmla="*/ 421 w 843"/>
              <a:gd name="T3" fmla="*/ 139 h 1011"/>
              <a:gd name="T4" fmla="*/ 386 w 843"/>
              <a:gd name="T5" fmla="*/ 209 h 1011"/>
              <a:gd name="T6" fmla="*/ 421 w 843"/>
              <a:gd name="T7" fmla="*/ 279 h 1011"/>
              <a:gd name="T8" fmla="*/ 490 w 843"/>
              <a:gd name="T9" fmla="*/ 313 h 1011"/>
              <a:gd name="T10" fmla="*/ 562 w 843"/>
              <a:gd name="T11" fmla="*/ 384 h 1011"/>
              <a:gd name="T12" fmla="*/ 597 w 843"/>
              <a:gd name="T13" fmla="*/ 452 h 1011"/>
              <a:gd name="T14" fmla="*/ 667 w 843"/>
              <a:gd name="T15" fmla="*/ 523 h 1011"/>
              <a:gd name="T16" fmla="*/ 702 w 843"/>
              <a:gd name="T17" fmla="*/ 557 h 1011"/>
              <a:gd name="T18" fmla="*/ 806 w 843"/>
              <a:gd name="T19" fmla="*/ 626 h 1011"/>
              <a:gd name="T20" fmla="*/ 806 w 843"/>
              <a:gd name="T21" fmla="*/ 697 h 1011"/>
              <a:gd name="T22" fmla="*/ 736 w 843"/>
              <a:gd name="T23" fmla="*/ 697 h 1011"/>
              <a:gd name="T24" fmla="*/ 736 w 843"/>
              <a:gd name="T25" fmla="*/ 731 h 1011"/>
              <a:gd name="T26" fmla="*/ 736 w 843"/>
              <a:gd name="T27" fmla="*/ 801 h 1011"/>
              <a:gd name="T28" fmla="*/ 736 w 843"/>
              <a:gd name="T29" fmla="*/ 836 h 1011"/>
              <a:gd name="T30" fmla="*/ 667 w 843"/>
              <a:gd name="T31" fmla="*/ 906 h 1011"/>
              <a:gd name="T32" fmla="*/ 631 w 843"/>
              <a:gd name="T33" fmla="*/ 941 h 1011"/>
              <a:gd name="T34" fmla="*/ 597 w 843"/>
              <a:gd name="T35" fmla="*/ 906 h 1011"/>
              <a:gd name="T36" fmla="*/ 631 w 843"/>
              <a:gd name="T37" fmla="*/ 836 h 1011"/>
              <a:gd name="T38" fmla="*/ 667 w 843"/>
              <a:gd name="T39" fmla="*/ 766 h 1011"/>
              <a:gd name="T40" fmla="*/ 597 w 843"/>
              <a:gd name="T41" fmla="*/ 626 h 1011"/>
              <a:gd name="T42" fmla="*/ 526 w 843"/>
              <a:gd name="T43" fmla="*/ 557 h 1011"/>
              <a:gd name="T44" fmla="*/ 421 w 843"/>
              <a:gd name="T45" fmla="*/ 523 h 1011"/>
              <a:gd name="T46" fmla="*/ 350 w 843"/>
              <a:gd name="T47" fmla="*/ 487 h 1011"/>
              <a:gd name="T48" fmla="*/ 280 w 843"/>
              <a:gd name="T49" fmla="*/ 418 h 1011"/>
              <a:gd name="T50" fmla="*/ 280 w 843"/>
              <a:gd name="T51" fmla="*/ 347 h 1011"/>
              <a:gd name="T52" fmla="*/ 211 w 843"/>
              <a:gd name="T53" fmla="*/ 313 h 1011"/>
              <a:gd name="T54" fmla="*/ 140 w 843"/>
              <a:gd name="T55" fmla="*/ 244 h 1011"/>
              <a:gd name="T56" fmla="*/ 70 w 843"/>
              <a:gd name="T57" fmla="*/ 244 h 1011"/>
              <a:gd name="T58" fmla="*/ 35 w 843"/>
              <a:gd name="T59" fmla="*/ 279 h 1011"/>
              <a:gd name="T60" fmla="*/ 0 w 843"/>
              <a:gd name="T61" fmla="*/ 209 h 1011"/>
              <a:gd name="T62" fmla="*/ 0 w 843"/>
              <a:gd name="T63" fmla="*/ 139 h 1011"/>
              <a:gd name="T64" fmla="*/ 0 w 843"/>
              <a:gd name="T65" fmla="*/ 34 h 1011"/>
              <a:gd name="T66" fmla="*/ 70 w 843"/>
              <a:gd name="T67" fmla="*/ 34 h 1011"/>
              <a:gd name="T68" fmla="*/ 175 w 843"/>
              <a:gd name="T69" fmla="*/ 34 h 1011"/>
              <a:gd name="T70" fmla="*/ 246 w 843"/>
              <a:gd name="T71" fmla="*/ 0 h 1011"/>
              <a:gd name="T72" fmla="*/ 386 w 843"/>
              <a:gd name="T73" fmla="*/ 0 h 1011"/>
              <a:gd name="T74" fmla="*/ 456 w 843"/>
              <a:gd name="T75" fmla="*/ 34 h 1011"/>
              <a:gd name="T76" fmla="*/ 526 w 843"/>
              <a:gd name="T77" fmla="*/ 870 h 1011"/>
              <a:gd name="T78" fmla="*/ 456 w 843"/>
              <a:gd name="T79" fmla="*/ 870 h 1011"/>
              <a:gd name="T80" fmla="*/ 350 w 843"/>
              <a:gd name="T81" fmla="*/ 836 h 1011"/>
              <a:gd name="T82" fmla="*/ 386 w 843"/>
              <a:gd name="T83" fmla="*/ 906 h 1011"/>
              <a:gd name="T84" fmla="*/ 490 w 843"/>
              <a:gd name="T85" fmla="*/ 1010 h 1011"/>
              <a:gd name="T86" fmla="*/ 526 w 843"/>
              <a:gd name="T87" fmla="*/ 975 h 1011"/>
              <a:gd name="T88" fmla="*/ 562 w 843"/>
              <a:gd name="T89" fmla="*/ 906 h 1011"/>
              <a:gd name="T90" fmla="*/ 105 w 843"/>
              <a:gd name="T91" fmla="*/ 626 h 1011"/>
              <a:gd name="T92" fmla="*/ 35 w 843"/>
              <a:gd name="T93" fmla="*/ 593 h 1011"/>
              <a:gd name="T94" fmla="*/ 70 w 843"/>
              <a:gd name="T95" fmla="*/ 626 h 1011"/>
              <a:gd name="T96" fmla="*/ 70 w 843"/>
              <a:gd name="T97" fmla="*/ 731 h 1011"/>
              <a:gd name="T98" fmla="*/ 140 w 843"/>
              <a:gd name="T99" fmla="*/ 766 h 1011"/>
              <a:gd name="T100" fmla="*/ 140 w 843"/>
              <a:gd name="T101" fmla="*/ 697 h 1011"/>
              <a:gd name="T102" fmla="*/ 105 w 843"/>
              <a:gd name="T103" fmla="*/ 626 h 1011"/>
              <a:gd name="T104" fmla="*/ 140 w 843"/>
              <a:gd name="T105" fmla="*/ 384 h 1011"/>
              <a:gd name="T106" fmla="*/ 105 w 843"/>
              <a:gd name="T107" fmla="*/ 452 h 1011"/>
              <a:gd name="T108" fmla="*/ 70 w 843"/>
              <a:gd name="T109" fmla="*/ 487 h 1011"/>
              <a:gd name="T110" fmla="*/ 105 w 843"/>
              <a:gd name="T111" fmla="*/ 557 h 1011"/>
              <a:gd name="T112" fmla="*/ 140 w 843"/>
              <a:gd name="T113" fmla="*/ 418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43" h="1011">
                <a:moveTo>
                  <a:pt x="456" y="34"/>
                </a:moveTo>
                <a:lnTo>
                  <a:pt x="456" y="70"/>
                </a:lnTo>
                <a:lnTo>
                  <a:pt x="456" y="104"/>
                </a:lnTo>
                <a:lnTo>
                  <a:pt x="421" y="139"/>
                </a:lnTo>
                <a:lnTo>
                  <a:pt x="386" y="139"/>
                </a:lnTo>
                <a:lnTo>
                  <a:pt x="386" y="209"/>
                </a:lnTo>
                <a:lnTo>
                  <a:pt x="386" y="244"/>
                </a:lnTo>
                <a:lnTo>
                  <a:pt x="421" y="279"/>
                </a:lnTo>
                <a:lnTo>
                  <a:pt x="456" y="313"/>
                </a:lnTo>
                <a:lnTo>
                  <a:pt x="490" y="313"/>
                </a:lnTo>
                <a:lnTo>
                  <a:pt x="526" y="347"/>
                </a:lnTo>
                <a:lnTo>
                  <a:pt x="562" y="384"/>
                </a:lnTo>
                <a:lnTo>
                  <a:pt x="562" y="418"/>
                </a:lnTo>
                <a:lnTo>
                  <a:pt x="597" y="452"/>
                </a:lnTo>
                <a:lnTo>
                  <a:pt x="631" y="487"/>
                </a:lnTo>
                <a:lnTo>
                  <a:pt x="667" y="523"/>
                </a:lnTo>
                <a:lnTo>
                  <a:pt x="702" y="523"/>
                </a:lnTo>
                <a:lnTo>
                  <a:pt x="702" y="557"/>
                </a:lnTo>
                <a:lnTo>
                  <a:pt x="773" y="593"/>
                </a:lnTo>
                <a:lnTo>
                  <a:pt x="806" y="626"/>
                </a:lnTo>
                <a:lnTo>
                  <a:pt x="842" y="662"/>
                </a:lnTo>
                <a:lnTo>
                  <a:pt x="806" y="697"/>
                </a:lnTo>
                <a:lnTo>
                  <a:pt x="736" y="662"/>
                </a:lnTo>
                <a:lnTo>
                  <a:pt x="736" y="697"/>
                </a:lnTo>
                <a:lnTo>
                  <a:pt x="702" y="731"/>
                </a:lnTo>
                <a:lnTo>
                  <a:pt x="736" y="731"/>
                </a:lnTo>
                <a:lnTo>
                  <a:pt x="736" y="766"/>
                </a:lnTo>
                <a:lnTo>
                  <a:pt x="736" y="801"/>
                </a:lnTo>
                <a:lnTo>
                  <a:pt x="773" y="836"/>
                </a:lnTo>
                <a:lnTo>
                  <a:pt x="736" y="836"/>
                </a:lnTo>
                <a:lnTo>
                  <a:pt x="702" y="870"/>
                </a:lnTo>
                <a:lnTo>
                  <a:pt x="667" y="906"/>
                </a:lnTo>
                <a:lnTo>
                  <a:pt x="631" y="906"/>
                </a:lnTo>
                <a:lnTo>
                  <a:pt x="631" y="941"/>
                </a:lnTo>
                <a:lnTo>
                  <a:pt x="631" y="906"/>
                </a:lnTo>
                <a:lnTo>
                  <a:pt x="597" y="906"/>
                </a:lnTo>
                <a:lnTo>
                  <a:pt x="631" y="870"/>
                </a:lnTo>
                <a:lnTo>
                  <a:pt x="631" y="836"/>
                </a:lnTo>
                <a:lnTo>
                  <a:pt x="667" y="836"/>
                </a:lnTo>
                <a:lnTo>
                  <a:pt x="667" y="766"/>
                </a:lnTo>
                <a:lnTo>
                  <a:pt x="631" y="697"/>
                </a:lnTo>
                <a:lnTo>
                  <a:pt x="597" y="626"/>
                </a:lnTo>
                <a:lnTo>
                  <a:pt x="562" y="593"/>
                </a:lnTo>
                <a:lnTo>
                  <a:pt x="526" y="557"/>
                </a:lnTo>
                <a:lnTo>
                  <a:pt x="456" y="523"/>
                </a:lnTo>
                <a:lnTo>
                  <a:pt x="421" y="523"/>
                </a:lnTo>
                <a:lnTo>
                  <a:pt x="386" y="487"/>
                </a:lnTo>
                <a:lnTo>
                  <a:pt x="350" y="487"/>
                </a:lnTo>
                <a:lnTo>
                  <a:pt x="316" y="452"/>
                </a:lnTo>
                <a:lnTo>
                  <a:pt x="280" y="418"/>
                </a:lnTo>
                <a:lnTo>
                  <a:pt x="280" y="384"/>
                </a:lnTo>
                <a:lnTo>
                  <a:pt x="280" y="347"/>
                </a:lnTo>
                <a:lnTo>
                  <a:pt x="246" y="313"/>
                </a:lnTo>
                <a:lnTo>
                  <a:pt x="211" y="313"/>
                </a:lnTo>
                <a:lnTo>
                  <a:pt x="175" y="279"/>
                </a:lnTo>
                <a:lnTo>
                  <a:pt x="140" y="244"/>
                </a:lnTo>
                <a:lnTo>
                  <a:pt x="105" y="244"/>
                </a:lnTo>
                <a:lnTo>
                  <a:pt x="70" y="244"/>
                </a:lnTo>
                <a:lnTo>
                  <a:pt x="35" y="244"/>
                </a:lnTo>
                <a:lnTo>
                  <a:pt x="35" y="279"/>
                </a:lnTo>
                <a:lnTo>
                  <a:pt x="35" y="209"/>
                </a:lnTo>
                <a:lnTo>
                  <a:pt x="0" y="209"/>
                </a:lnTo>
                <a:lnTo>
                  <a:pt x="0" y="174"/>
                </a:lnTo>
                <a:lnTo>
                  <a:pt x="0" y="139"/>
                </a:lnTo>
                <a:lnTo>
                  <a:pt x="0" y="70"/>
                </a:lnTo>
                <a:lnTo>
                  <a:pt x="0" y="34"/>
                </a:lnTo>
                <a:lnTo>
                  <a:pt x="35" y="34"/>
                </a:lnTo>
                <a:lnTo>
                  <a:pt x="70" y="34"/>
                </a:lnTo>
                <a:lnTo>
                  <a:pt x="105" y="34"/>
                </a:lnTo>
                <a:lnTo>
                  <a:pt x="175" y="34"/>
                </a:lnTo>
                <a:lnTo>
                  <a:pt x="211" y="34"/>
                </a:lnTo>
                <a:lnTo>
                  <a:pt x="246" y="0"/>
                </a:lnTo>
                <a:lnTo>
                  <a:pt x="316" y="0"/>
                </a:lnTo>
                <a:lnTo>
                  <a:pt x="386" y="0"/>
                </a:lnTo>
                <a:lnTo>
                  <a:pt x="421" y="34"/>
                </a:lnTo>
                <a:lnTo>
                  <a:pt x="456" y="34"/>
                </a:lnTo>
                <a:close/>
                <a:moveTo>
                  <a:pt x="597" y="906"/>
                </a:moveTo>
                <a:lnTo>
                  <a:pt x="526" y="870"/>
                </a:lnTo>
                <a:lnTo>
                  <a:pt x="490" y="870"/>
                </a:lnTo>
                <a:lnTo>
                  <a:pt x="456" y="870"/>
                </a:lnTo>
                <a:lnTo>
                  <a:pt x="421" y="836"/>
                </a:lnTo>
                <a:lnTo>
                  <a:pt x="350" y="836"/>
                </a:lnTo>
                <a:lnTo>
                  <a:pt x="316" y="836"/>
                </a:lnTo>
                <a:lnTo>
                  <a:pt x="386" y="906"/>
                </a:lnTo>
                <a:lnTo>
                  <a:pt x="421" y="941"/>
                </a:lnTo>
                <a:lnTo>
                  <a:pt x="490" y="1010"/>
                </a:lnTo>
                <a:lnTo>
                  <a:pt x="526" y="1010"/>
                </a:lnTo>
                <a:lnTo>
                  <a:pt x="526" y="975"/>
                </a:lnTo>
                <a:lnTo>
                  <a:pt x="526" y="941"/>
                </a:lnTo>
                <a:lnTo>
                  <a:pt x="562" y="906"/>
                </a:lnTo>
                <a:lnTo>
                  <a:pt x="597" y="906"/>
                </a:lnTo>
                <a:close/>
                <a:moveTo>
                  <a:pt x="105" y="626"/>
                </a:moveTo>
                <a:lnTo>
                  <a:pt x="70" y="593"/>
                </a:lnTo>
                <a:lnTo>
                  <a:pt x="35" y="593"/>
                </a:lnTo>
                <a:lnTo>
                  <a:pt x="35" y="626"/>
                </a:lnTo>
                <a:lnTo>
                  <a:pt x="70" y="626"/>
                </a:lnTo>
                <a:lnTo>
                  <a:pt x="70" y="662"/>
                </a:lnTo>
                <a:lnTo>
                  <a:pt x="70" y="731"/>
                </a:lnTo>
                <a:lnTo>
                  <a:pt x="105" y="731"/>
                </a:lnTo>
                <a:lnTo>
                  <a:pt x="140" y="766"/>
                </a:lnTo>
                <a:lnTo>
                  <a:pt x="140" y="731"/>
                </a:lnTo>
                <a:lnTo>
                  <a:pt x="140" y="697"/>
                </a:lnTo>
                <a:lnTo>
                  <a:pt x="140" y="593"/>
                </a:lnTo>
                <a:lnTo>
                  <a:pt x="105" y="626"/>
                </a:lnTo>
                <a:close/>
                <a:moveTo>
                  <a:pt x="140" y="418"/>
                </a:moveTo>
                <a:lnTo>
                  <a:pt x="140" y="384"/>
                </a:lnTo>
                <a:lnTo>
                  <a:pt x="105" y="418"/>
                </a:lnTo>
                <a:lnTo>
                  <a:pt x="105" y="452"/>
                </a:lnTo>
                <a:lnTo>
                  <a:pt x="70" y="452"/>
                </a:lnTo>
                <a:lnTo>
                  <a:pt x="70" y="487"/>
                </a:lnTo>
                <a:lnTo>
                  <a:pt x="70" y="523"/>
                </a:lnTo>
                <a:lnTo>
                  <a:pt x="105" y="557"/>
                </a:lnTo>
                <a:lnTo>
                  <a:pt x="105" y="487"/>
                </a:lnTo>
                <a:lnTo>
                  <a:pt x="140" y="418"/>
                </a:lnTo>
                <a:close/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23" name="Freeform 151"/>
          <p:cNvSpPr>
            <a:spLocks noChangeArrowheads="1"/>
          </p:cNvSpPr>
          <p:nvPr/>
        </p:nvSpPr>
        <p:spPr bwMode="auto">
          <a:xfrm>
            <a:off x="4386263" y="3662363"/>
            <a:ext cx="303212" cy="339725"/>
          </a:xfrm>
          <a:custGeom>
            <a:avLst/>
            <a:gdLst>
              <a:gd name="T0" fmla="*/ 456 w 843"/>
              <a:gd name="T1" fmla="*/ 70 h 942"/>
              <a:gd name="T2" fmla="*/ 421 w 843"/>
              <a:gd name="T3" fmla="*/ 139 h 942"/>
              <a:gd name="T4" fmla="*/ 386 w 843"/>
              <a:gd name="T5" fmla="*/ 209 h 942"/>
              <a:gd name="T6" fmla="*/ 421 w 843"/>
              <a:gd name="T7" fmla="*/ 279 h 942"/>
              <a:gd name="T8" fmla="*/ 490 w 843"/>
              <a:gd name="T9" fmla="*/ 313 h 942"/>
              <a:gd name="T10" fmla="*/ 562 w 843"/>
              <a:gd name="T11" fmla="*/ 384 h 942"/>
              <a:gd name="T12" fmla="*/ 597 w 843"/>
              <a:gd name="T13" fmla="*/ 452 h 942"/>
              <a:gd name="T14" fmla="*/ 667 w 843"/>
              <a:gd name="T15" fmla="*/ 523 h 942"/>
              <a:gd name="T16" fmla="*/ 702 w 843"/>
              <a:gd name="T17" fmla="*/ 557 h 942"/>
              <a:gd name="T18" fmla="*/ 806 w 843"/>
              <a:gd name="T19" fmla="*/ 626 h 942"/>
              <a:gd name="T20" fmla="*/ 806 w 843"/>
              <a:gd name="T21" fmla="*/ 697 h 942"/>
              <a:gd name="T22" fmla="*/ 736 w 843"/>
              <a:gd name="T23" fmla="*/ 697 h 942"/>
              <a:gd name="T24" fmla="*/ 736 w 843"/>
              <a:gd name="T25" fmla="*/ 731 h 942"/>
              <a:gd name="T26" fmla="*/ 736 w 843"/>
              <a:gd name="T27" fmla="*/ 801 h 942"/>
              <a:gd name="T28" fmla="*/ 736 w 843"/>
              <a:gd name="T29" fmla="*/ 836 h 942"/>
              <a:gd name="T30" fmla="*/ 667 w 843"/>
              <a:gd name="T31" fmla="*/ 906 h 942"/>
              <a:gd name="T32" fmla="*/ 631 w 843"/>
              <a:gd name="T33" fmla="*/ 941 h 942"/>
              <a:gd name="T34" fmla="*/ 597 w 843"/>
              <a:gd name="T35" fmla="*/ 906 h 942"/>
              <a:gd name="T36" fmla="*/ 631 w 843"/>
              <a:gd name="T37" fmla="*/ 836 h 942"/>
              <a:gd name="T38" fmla="*/ 667 w 843"/>
              <a:gd name="T39" fmla="*/ 766 h 942"/>
              <a:gd name="T40" fmla="*/ 597 w 843"/>
              <a:gd name="T41" fmla="*/ 626 h 942"/>
              <a:gd name="T42" fmla="*/ 526 w 843"/>
              <a:gd name="T43" fmla="*/ 557 h 942"/>
              <a:gd name="T44" fmla="*/ 421 w 843"/>
              <a:gd name="T45" fmla="*/ 523 h 942"/>
              <a:gd name="T46" fmla="*/ 350 w 843"/>
              <a:gd name="T47" fmla="*/ 487 h 942"/>
              <a:gd name="T48" fmla="*/ 280 w 843"/>
              <a:gd name="T49" fmla="*/ 418 h 942"/>
              <a:gd name="T50" fmla="*/ 280 w 843"/>
              <a:gd name="T51" fmla="*/ 347 h 942"/>
              <a:gd name="T52" fmla="*/ 211 w 843"/>
              <a:gd name="T53" fmla="*/ 313 h 942"/>
              <a:gd name="T54" fmla="*/ 140 w 843"/>
              <a:gd name="T55" fmla="*/ 244 h 942"/>
              <a:gd name="T56" fmla="*/ 70 w 843"/>
              <a:gd name="T57" fmla="*/ 244 h 942"/>
              <a:gd name="T58" fmla="*/ 35 w 843"/>
              <a:gd name="T59" fmla="*/ 279 h 942"/>
              <a:gd name="T60" fmla="*/ 0 w 843"/>
              <a:gd name="T61" fmla="*/ 209 h 942"/>
              <a:gd name="T62" fmla="*/ 0 w 843"/>
              <a:gd name="T63" fmla="*/ 139 h 942"/>
              <a:gd name="T64" fmla="*/ 0 w 843"/>
              <a:gd name="T65" fmla="*/ 34 h 942"/>
              <a:gd name="T66" fmla="*/ 70 w 843"/>
              <a:gd name="T67" fmla="*/ 34 h 942"/>
              <a:gd name="T68" fmla="*/ 175 w 843"/>
              <a:gd name="T69" fmla="*/ 34 h 942"/>
              <a:gd name="T70" fmla="*/ 246 w 843"/>
              <a:gd name="T71" fmla="*/ 0 h 942"/>
              <a:gd name="T72" fmla="*/ 386 w 843"/>
              <a:gd name="T73" fmla="*/ 0 h 942"/>
              <a:gd name="T74" fmla="*/ 456 w 843"/>
              <a:gd name="T75" fmla="*/ 34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43" h="942">
                <a:moveTo>
                  <a:pt x="456" y="34"/>
                </a:moveTo>
                <a:lnTo>
                  <a:pt x="456" y="70"/>
                </a:lnTo>
                <a:lnTo>
                  <a:pt x="456" y="104"/>
                </a:lnTo>
                <a:lnTo>
                  <a:pt x="421" y="139"/>
                </a:lnTo>
                <a:lnTo>
                  <a:pt x="386" y="139"/>
                </a:lnTo>
                <a:lnTo>
                  <a:pt x="386" y="209"/>
                </a:lnTo>
                <a:lnTo>
                  <a:pt x="386" y="244"/>
                </a:lnTo>
                <a:lnTo>
                  <a:pt x="421" y="279"/>
                </a:lnTo>
                <a:lnTo>
                  <a:pt x="456" y="313"/>
                </a:lnTo>
                <a:lnTo>
                  <a:pt x="490" y="313"/>
                </a:lnTo>
                <a:lnTo>
                  <a:pt x="526" y="347"/>
                </a:lnTo>
                <a:lnTo>
                  <a:pt x="562" y="384"/>
                </a:lnTo>
                <a:lnTo>
                  <a:pt x="562" y="418"/>
                </a:lnTo>
                <a:lnTo>
                  <a:pt x="597" y="452"/>
                </a:lnTo>
                <a:lnTo>
                  <a:pt x="631" y="487"/>
                </a:lnTo>
                <a:lnTo>
                  <a:pt x="667" y="523"/>
                </a:lnTo>
                <a:lnTo>
                  <a:pt x="702" y="523"/>
                </a:lnTo>
                <a:lnTo>
                  <a:pt x="702" y="557"/>
                </a:lnTo>
                <a:lnTo>
                  <a:pt x="773" y="593"/>
                </a:lnTo>
                <a:lnTo>
                  <a:pt x="806" y="626"/>
                </a:lnTo>
                <a:lnTo>
                  <a:pt x="842" y="662"/>
                </a:lnTo>
                <a:lnTo>
                  <a:pt x="806" y="697"/>
                </a:lnTo>
                <a:lnTo>
                  <a:pt x="736" y="662"/>
                </a:lnTo>
                <a:lnTo>
                  <a:pt x="736" y="697"/>
                </a:lnTo>
                <a:lnTo>
                  <a:pt x="702" y="731"/>
                </a:lnTo>
                <a:lnTo>
                  <a:pt x="736" y="731"/>
                </a:lnTo>
                <a:lnTo>
                  <a:pt x="736" y="766"/>
                </a:lnTo>
                <a:lnTo>
                  <a:pt x="736" y="801"/>
                </a:lnTo>
                <a:lnTo>
                  <a:pt x="773" y="836"/>
                </a:lnTo>
                <a:lnTo>
                  <a:pt x="736" y="836"/>
                </a:lnTo>
                <a:lnTo>
                  <a:pt x="702" y="870"/>
                </a:lnTo>
                <a:lnTo>
                  <a:pt x="667" y="906"/>
                </a:lnTo>
                <a:lnTo>
                  <a:pt x="631" y="906"/>
                </a:lnTo>
                <a:lnTo>
                  <a:pt x="631" y="941"/>
                </a:lnTo>
                <a:lnTo>
                  <a:pt x="631" y="906"/>
                </a:lnTo>
                <a:lnTo>
                  <a:pt x="597" y="906"/>
                </a:lnTo>
                <a:lnTo>
                  <a:pt x="631" y="870"/>
                </a:lnTo>
                <a:lnTo>
                  <a:pt x="631" y="836"/>
                </a:lnTo>
                <a:lnTo>
                  <a:pt x="667" y="836"/>
                </a:lnTo>
                <a:lnTo>
                  <a:pt x="667" y="766"/>
                </a:lnTo>
                <a:lnTo>
                  <a:pt x="631" y="697"/>
                </a:lnTo>
                <a:lnTo>
                  <a:pt x="597" y="626"/>
                </a:lnTo>
                <a:lnTo>
                  <a:pt x="562" y="593"/>
                </a:lnTo>
                <a:lnTo>
                  <a:pt x="526" y="557"/>
                </a:lnTo>
                <a:lnTo>
                  <a:pt x="456" y="523"/>
                </a:lnTo>
                <a:lnTo>
                  <a:pt x="421" y="523"/>
                </a:lnTo>
                <a:lnTo>
                  <a:pt x="386" y="487"/>
                </a:lnTo>
                <a:lnTo>
                  <a:pt x="350" y="487"/>
                </a:lnTo>
                <a:lnTo>
                  <a:pt x="316" y="452"/>
                </a:lnTo>
                <a:lnTo>
                  <a:pt x="280" y="418"/>
                </a:lnTo>
                <a:lnTo>
                  <a:pt x="280" y="384"/>
                </a:lnTo>
                <a:lnTo>
                  <a:pt x="280" y="347"/>
                </a:lnTo>
                <a:lnTo>
                  <a:pt x="246" y="313"/>
                </a:lnTo>
                <a:lnTo>
                  <a:pt x="211" y="313"/>
                </a:lnTo>
                <a:lnTo>
                  <a:pt x="175" y="279"/>
                </a:lnTo>
                <a:lnTo>
                  <a:pt x="140" y="244"/>
                </a:lnTo>
                <a:lnTo>
                  <a:pt x="105" y="244"/>
                </a:lnTo>
                <a:lnTo>
                  <a:pt x="70" y="244"/>
                </a:lnTo>
                <a:lnTo>
                  <a:pt x="35" y="244"/>
                </a:lnTo>
                <a:lnTo>
                  <a:pt x="35" y="279"/>
                </a:lnTo>
                <a:lnTo>
                  <a:pt x="35" y="209"/>
                </a:lnTo>
                <a:lnTo>
                  <a:pt x="0" y="209"/>
                </a:lnTo>
                <a:lnTo>
                  <a:pt x="0" y="174"/>
                </a:lnTo>
                <a:lnTo>
                  <a:pt x="0" y="139"/>
                </a:lnTo>
                <a:lnTo>
                  <a:pt x="0" y="70"/>
                </a:lnTo>
                <a:lnTo>
                  <a:pt x="0" y="34"/>
                </a:lnTo>
                <a:lnTo>
                  <a:pt x="35" y="34"/>
                </a:lnTo>
                <a:lnTo>
                  <a:pt x="70" y="34"/>
                </a:lnTo>
                <a:lnTo>
                  <a:pt x="105" y="34"/>
                </a:lnTo>
                <a:lnTo>
                  <a:pt x="175" y="34"/>
                </a:lnTo>
                <a:lnTo>
                  <a:pt x="211" y="34"/>
                </a:lnTo>
                <a:lnTo>
                  <a:pt x="246" y="0"/>
                </a:lnTo>
                <a:lnTo>
                  <a:pt x="316" y="0"/>
                </a:lnTo>
                <a:lnTo>
                  <a:pt x="386" y="0"/>
                </a:lnTo>
                <a:lnTo>
                  <a:pt x="421" y="34"/>
                </a:lnTo>
                <a:lnTo>
                  <a:pt x="456" y="34"/>
                </a:lnTo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24" name="Freeform 152"/>
          <p:cNvSpPr>
            <a:spLocks noChangeArrowheads="1"/>
          </p:cNvSpPr>
          <p:nvPr/>
        </p:nvSpPr>
        <p:spPr bwMode="auto">
          <a:xfrm>
            <a:off x="4500563" y="3963988"/>
            <a:ext cx="101600" cy="63500"/>
          </a:xfrm>
          <a:custGeom>
            <a:avLst/>
            <a:gdLst>
              <a:gd name="T0" fmla="*/ 281 w 282"/>
              <a:gd name="T1" fmla="*/ 70 h 175"/>
              <a:gd name="T2" fmla="*/ 210 w 282"/>
              <a:gd name="T3" fmla="*/ 34 h 175"/>
              <a:gd name="T4" fmla="*/ 174 w 282"/>
              <a:gd name="T5" fmla="*/ 34 h 175"/>
              <a:gd name="T6" fmla="*/ 140 w 282"/>
              <a:gd name="T7" fmla="*/ 34 h 175"/>
              <a:gd name="T8" fmla="*/ 105 w 282"/>
              <a:gd name="T9" fmla="*/ 0 h 175"/>
              <a:gd name="T10" fmla="*/ 34 w 282"/>
              <a:gd name="T11" fmla="*/ 0 h 175"/>
              <a:gd name="T12" fmla="*/ 0 w 282"/>
              <a:gd name="T13" fmla="*/ 0 h 175"/>
              <a:gd name="T14" fmla="*/ 70 w 282"/>
              <a:gd name="T15" fmla="*/ 70 h 175"/>
              <a:gd name="T16" fmla="*/ 105 w 282"/>
              <a:gd name="T17" fmla="*/ 105 h 175"/>
              <a:gd name="T18" fmla="*/ 174 w 282"/>
              <a:gd name="T19" fmla="*/ 174 h 175"/>
              <a:gd name="T20" fmla="*/ 210 w 282"/>
              <a:gd name="T21" fmla="*/ 174 h 175"/>
              <a:gd name="T22" fmla="*/ 210 w 282"/>
              <a:gd name="T23" fmla="*/ 139 h 175"/>
              <a:gd name="T24" fmla="*/ 210 w 282"/>
              <a:gd name="T25" fmla="*/ 105 h 175"/>
              <a:gd name="T26" fmla="*/ 246 w 282"/>
              <a:gd name="T27" fmla="*/ 70 h 175"/>
              <a:gd name="T28" fmla="*/ 281 w 282"/>
              <a:gd name="T29" fmla="*/ 7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2" h="175">
                <a:moveTo>
                  <a:pt x="281" y="70"/>
                </a:moveTo>
                <a:lnTo>
                  <a:pt x="210" y="34"/>
                </a:lnTo>
                <a:lnTo>
                  <a:pt x="174" y="34"/>
                </a:lnTo>
                <a:lnTo>
                  <a:pt x="140" y="34"/>
                </a:lnTo>
                <a:lnTo>
                  <a:pt x="105" y="0"/>
                </a:lnTo>
                <a:lnTo>
                  <a:pt x="34" y="0"/>
                </a:lnTo>
                <a:lnTo>
                  <a:pt x="0" y="0"/>
                </a:lnTo>
                <a:lnTo>
                  <a:pt x="70" y="70"/>
                </a:lnTo>
                <a:lnTo>
                  <a:pt x="105" y="105"/>
                </a:lnTo>
                <a:lnTo>
                  <a:pt x="174" y="174"/>
                </a:lnTo>
                <a:lnTo>
                  <a:pt x="210" y="174"/>
                </a:lnTo>
                <a:lnTo>
                  <a:pt x="210" y="139"/>
                </a:lnTo>
                <a:lnTo>
                  <a:pt x="210" y="105"/>
                </a:lnTo>
                <a:lnTo>
                  <a:pt x="246" y="70"/>
                </a:lnTo>
                <a:lnTo>
                  <a:pt x="281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5" name="Freeform 153"/>
          <p:cNvSpPr>
            <a:spLocks noChangeArrowheads="1"/>
          </p:cNvSpPr>
          <p:nvPr/>
        </p:nvSpPr>
        <p:spPr bwMode="auto">
          <a:xfrm>
            <a:off x="4400550" y="3875088"/>
            <a:ext cx="38100" cy="61912"/>
          </a:xfrm>
          <a:custGeom>
            <a:avLst/>
            <a:gdLst>
              <a:gd name="T0" fmla="*/ 70 w 105"/>
              <a:gd name="T1" fmla="*/ 33 h 174"/>
              <a:gd name="T2" fmla="*/ 34 w 105"/>
              <a:gd name="T3" fmla="*/ 0 h 174"/>
              <a:gd name="T4" fmla="*/ 0 w 105"/>
              <a:gd name="T5" fmla="*/ 0 h 174"/>
              <a:gd name="T6" fmla="*/ 0 w 105"/>
              <a:gd name="T7" fmla="*/ 33 h 174"/>
              <a:gd name="T8" fmla="*/ 34 w 105"/>
              <a:gd name="T9" fmla="*/ 33 h 174"/>
              <a:gd name="T10" fmla="*/ 34 w 105"/>
              <a:gd name="T11" fmla="*/ 69 h 174"/>
              <a:gd name="T12" fmla="*/ 34 w 105"/>
              <a:gd name="T13" fmla="*/ 139 h 174"/>
              <a:gd name="T14" fmla="*/ 70 w 105"/>
              <a:gd name="T15" fmla="*/ 139 h 174"/>
              <a:gd name="T16" fmla="*/ 104 w 105"/>
              <a:gd name="T17" fmla="*/ 173 h 174"/>
              <a:gd name="T18" fmla="*/ 104 w 105"/>
              <a:gd name="T19" fmla="*/ 139 h 174"/>
              <a:gd name="T20" fmla="*/ 104 w 105"/>
              <a:gd name="T21" fmla="*/ 104 h 174"/>
              <a:gd name="T22" fmla="*/ 104 w 105"/>
              <a:gd name="T23" fmla="*/ 0 h 174"/>
              <a:gd name="T24" fmla="*/ 70 w 105"/>
              <a:gd name="T25" fmla="*/ 3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" h="174">
                <a:moveTo>
                  <a:pt x="70" y="33"/>
                </a:moveTo>
                <a:lnTo>
                  <a:pt x="34" y="0"/>
                </a:lnTo>
                <a:lnTo>
                  <a:pt x="0" y="0"/>
                </a:lnTo>
                <a:lnTo>
                  <a:pt x="0" y="33"/>
                </a:lnTo>
                <a:lnTo>
                  <a:pt x="34" y="33"/>
                </a:lnTo>
                <a:lnTo>
                  <a:pt x="34" y="69"/>
                </a:lnTo>
                <a:lnTo>
                  <a:pt x="34" y="139"/>
                </a:lnTo>
                <a:lnTo>
                  <a:pt x="70" y="139"/>
                </a:lnTo>
                <a:lnTo>
                  <a:pt x="104" y="173"/>
                </a:lnTo>
                <a:lnTo>
                  <a:pt x="104" y="139"/>
                </a:lnTo>
                <a:lnTo>
                  <a:pt x="104" y="104"/>
                </a:lnTo>
                <a:lnTo>
                  <a:pt x="104" y="0"/>
                </a:lnTo>
                <a:lnTo>
                  <a:pt x="70" y="3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6" name="Freeform 154"/>
          <p:cNvSpPr>
            <a:spLocks noChangeArrowheads="1"/>
          </p:cNvSpPr>
          <p:nvPr/>
        </p:nvSpPr>
        <p:spPr bwMode="auto">
          <a:xfrm>
            <a:off x="4411663" y="3800475"/>
            <a:ext cx="25400" cy="61913"/>
          </a:xfrm>
          <a:custGeom>
            <a:avLst/>
            <a:gdLst>
              <a:gd name="T0" fmla="*/ 70 w 71"/>
              <a:gd name="T1" fmla="*/ 34 h 174"/>
              <a:gd name="T2" fmla="*/ 70 w 71"/>
              <a:gd name="T3" fmla="*/ 0 h 174"/>
              <a:gd name="T4" fmla="*/ 35 w 71"/>
              <a:gd name="T5" fmla="*/ 34 h 174"/>
              <a:gd name="T6" fmla="*/ 35 w 71"/>
              <a:gd name="T7" fmla="*/ 68 h 174"/>
              <a:gd name="T8" fmla="*/ 0 w 71"/>
              <a:gd name="T9" fmla="*/ 68 h 174"/>
              <a:gd name="T10" fmla="*/ 0 w 71"/>
              <a:gd name="T11" fmla="*/ 103 h 174"/>
              <a:gd name="T12" fmla="*/ 0 w 71"/>
              <a:gd name="T13" fmla="*/ 139 h 174"/>
              <a:gd name="T14" fmla="*/ 35 w 71"/>
              <a:gd name="T15" fmla="*/ 173 h 174"/>
              <a:gd name="T16" fmla="*/ 35 w 71"/>
              <a:gd name="T17" fmla="*/ 103 h 174"/>
              <a:gd name="T18" fmla="*/ 70 w 71"/>
              <a:gd name="T19" fmla="*/ 3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" h="174">
                <a:moveTo>
                  <a:pt x="70" y="34"/>
                </a:moveTo>
                <a:lnTo>
                  <a:pt x="70" y="0"/>
                </a:lnTo>
                <a:lnTo>
                  <a:pt x="35" y="34"/>
                </a:lnTo>
                <a:lnTo>
                  <a:pt x="35" y="68"/>
                </a:lnTo>
                <a:lnTo>
                  <a:pt x="0" y="68"/>
                </a:lnTo>
                <a:lnTo>
                  <a:pt x="0" y="103"/>
                </a:lnTo>
                <a:lnTo>
                  <a:pt x="0" y="139"/>
                </a:lnTo>
                <a:lnTo>
                  <a:pt x="35" y="173"/>
                </a:lnTo>
                <a:lnTo>
                  <a:pt x="35" y="103"/>
                </a:lnTo>
                <a:lnTo>
                  <a:pt x="70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7" name="Freeform 155"/>
          <p:cNvSpPr>
            <a:spLocks noChangeArrowheads="1"/>
          </p:cNvSpPr>
          <p:nvPr/>
        </p:nvSpPr>
        <p:spPr bwMode="auto">
          <a:xfrm>
            <a:off x="4551363" y="3675063"/>
            <a:ext cx="139700" cy="138112"/>
          </a:xfrm>
          <a:custGeom>
            <a:avLst/>
            <a:gdLst>
              <a:gd name="T0" fmla="*/ 386 w 387"/>
              <a:gd name="T1" fmla="*/ 140 h 385"/>
              <a:gd name="T2" fmla="*/ 350 w 387"/>
              <a:gd name="T3" fmla="*/ 140 h 385"/>
              <a:gd name="T4" fmla="*/ 246 w 387"/>
              <a:gd name="T5" fmla="*/ 140 h 385"/>
              <a:gd name="T6" fmla="*/ 211 w 387"/>
              <a:gd name="T7" fmla="*/ 140 h 385"/>
              <a:gd name="T8" fmla="*/ 246 w 387"/>
              <a:gd name="T9" fmla="*/ 140 h 385"/>
              <a:gd name="T10" fmla="*/ 246 w 387"/>
              <a:gd name="T11" fmla="*/ 174 h 385"/>
              <a:gd name="T12" fmla="*/ 246 w 387"/>
              <a:gd name="T13" fmla="*/ 210 h 385"/>
              <a:gd name="T14" fmla="*/ 281 w 387"/>
              <a:gd name="T15" fmla="*/ 244 h 385"/>
              <a:gd name="T16" fmla="*/ 317 w 387"/>
              <a:gd name="T17" fmla="*/ 279 h 385"/>
              <a:gd name="T18" fmla="*/ 350 w 387"/>
              <a:gd name="T19" fmla="*/ 313 h 385"/>
              <a:gd name="T20" fmla="*/ 386 w 387"/>
              <a:gd name="T21" fmla="*/ 313 h 385"/>
              <a:gd name="T22" fmla="*/ 386 w 387"/>
              <a:gd name="T23" fmla="*/ 349 h 385"/>
              <a:gd name="T24" fmla="*/ 386 w 387"/>
              <a:gd name="T25" fmla="*/ 384 h 385"/>
              <a:gd name="T26" fmla="*/ 386 w 387"/>
              <a:gd name="T27" fmla="*/ 349 h 385"/>
              <a:gd name="T28" fmla="*/ 350 w 387"/>
              <a:gd name="T29" fmla="*/ 349 h 385"/>
              <a:gd name="T30" fmla="*/ 317 w 387"/>
              <a:gd name="T31" fmla="*/ 313 h 385"/>
              <a:gd name="T32" fmla="*/ 281 w 387"/>
              <a:gd name="T33" fmla="*/ 313 h 385"/>
              <a:gd name="T34" fmla="*/ 246 w 387"/>
              <a:gd name="T35" fmla="*/ 279 h 385"/>
              <a:gd name="T36" fmla="*/ 211 w 387"/>
              <a:gd name="T37" fmla="*/ 244 h 385"/>
              <a:gd name="T38" fmla="*/ 175 w 387"/>
              <a:gd name="T39" fmla="*/ 244 h 385"/>
              <a:gd name="T40" fmla="*/ 141 w 387"/>
              <a:gd name="T41" fmla="*/ 210 h 385"/>
              <a:gd name="T42" fmla="*/ 141 w 387"/>
              <a:gd name="T43" fmla="*/ 174 h 385"/>
              <a:gd name="T44" fmla="*/ 106 w 387"/>
              <a:gd name="T45" fmla="*/ 140 h 385"/>
              <a:gd name="T46" fmla="*/ 70 w 387"/>
              <a:gd name="T47" fmla="*/ 174 h 385"/>
              <a:gd name="T48" fmla="*/ 34 w 387"/>
              <a:gd name="T49" fmla="*/ 174 h 385"/>
              <a:gd name="T50" fmla="*/ 34 w 387"/>
              <a:gd name="T51" fmla="*/ 140 h 385"/>
              <a:gd name="T52" fmla="*/ 0 w 387"/>
              <a:gd name="T53" fmla="*/ 104 h 385"/>
              <a:gd name="T54" fmla="*/ 0 w 387"/>
              <a:gd name="T55" fmla="*/ 70 h 385"/>
              <a:gd name="T56" fmla="*/ 34 w 387"/>
              <a:gd name="T57" fmla="*/ 104 h 385"/>
              <a:gd name="T58" fmla="*/ 106 w 387"/>
              <a:gd name="T59" fmla="*/ 104 h 385"/>
              <a:gd name="T60" fmla="*/ 141 w 387"/>
              <a:gd name="T61" fmla="*/ 104 h 385"/>
              <a:gd name="T62" fmla="*/ 175 w 387"/>
              <a:gd name="T63" fmla="*/ 104 h 385"/>
              <a:gd name="T64" fmla="*/ 211 w 387"/>
              <a:gd name="T65" fmla="*/ 70 h 385"/>
              <a:gd name="T66" fmla="*/ 211 w 387"/>
              <a:gd name="T67" fmla="*/ 35 h 385"/>
              <a:gd name="T68" fmla="*/ 246 w 387"/>
              <a:gd name="T69" fmla="*/ 35 h 385"/>
              <a:gd name="T70" fmla="*/ 246 w 387"/>
              <a:gd name="T71" fmla="*/ 0 h 385"/>
              <a:gd name="T72" fmla="*/ 281 w 387"/>
              <a:gd name="T73" fmla="*/ 35 h 385"/>
              <a:gd name="T74" fmla="*/ 317 w 387"/>
              <a:gd name="T75" fmla="*/ 35 h 385"/>
              <a:gd name="T76" fmla="*/ 350 w 387"/>
              <a:gd name="T77" fmla="*/ 35 h 385"/>
              <a:gd name="T78" fmla="*/ 386 w 387"/>
              <a:gd name="T79" fmla="*/ 70 h 385"/>
              <a:gd name="T80" fmla="*/ 386 w 387"/>
              <a:gd name="T81" fmla="*/ 104 h 385"/>
              <a:gd name="T82" fmla="*/ 386 w 387"/>
              <a:gd name="T83" fmla="*/ 14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7" h="385">
                <a:moveTo>
                  <a:pt x="386" y="140"/>
                </a:moveTo>
                <a:lnTo>
                  <a:pt x="350" y="140"/>
                </a:lnTo>
                <a:lnTo>
                  <a:pt x="246" y="140"/>
                </a:lnTo>
                <a:lnTo>
                  <a:pt x="211" y="140"/>
                </a:lnTo>
                <a:lnTo>
                  <a:pt x="246" y="140"/>
                </a:lnTo>
                <a:lnTo>
                  <a:pt x="246" y="174"/>
                </a:lnTo>
                <a:lnTo>
                  <a:pt x="246" y="210"/>
                </a:lnTo>
                <a:lnTo>
                  <a:pt x="281" y="244"/>
                </a:lnTo>
                <a:lnTo>
                  <a:pt x="317" y="279"/>
                </a:lnTo>
                <a:lnTo>
                  <a:pt x="350" y="313"/>
                </a:lnTo>
                <a:lnTo>
                  <a:pt x="386" y="313"/>
                </a:lnTo>
                <a:lnTo>
                  <a:pt x="386" y="349"/>
                </a:lnTo>
                <a:lnTo>
                  <a:pt x="386" y="384"/>
                </a:lnTo>
                <a:lnTo>
                  <a:pt x="386" y="349"/>
                </a:lnTo>
                <a:lnTo>
                  <a:pt x="350" y="349"/>
                </a:lnTo>
                <a:lnTo>
                  <a:pt x="317" y="313"/>
                </a:lnTo>
                <a:lnTo>
                  <a:pt x="281" y="313"/>
                </a:lnTo>
                <a:lnTo>
                  <a:pt x="246" y="279"/>
                </a:lnTo>
                <a:lnTo>
                  <a:pt x="211" y="244"/>
                </a:lnTo>
                <a:lnTo>
                  <a:pt x="175" y="244"/>
                </a:lnTo>
                <a:lnTo>
                  <a:pt x="141" y="210"/>
                </a:lnTo>
                <a:lnTo>
                  <a:pt x="141" y="174"/>
                </a:lnTo>
                <a:lnTo>
                  <a:pt x="106" y="140"/>
                </a:lnTo>
                <a:lnTo>
                  <a:pt x="70" y="174"/>
                </a:lnTo>
                <a:lnTo>
                  <a:pt x="34" y="174"/>
                </a:lnTo>
                <a:lnTo>
                  <a:pt x="34" y="140"/>
                </a:lnTo>
                <a:lnTo>
                  <a:pt x="0" y="104"/>
                </a:lnTo>
                <a:lnTo>
                  <a:pt x="0" y="70"/>
                </a:lnTo>
                <a:lnTo>
                  <a:pt x="34" y="104"/>
                </a:lnTo>
                <a:lnTo>
                  <a:pt x="106" y="104"/>
                </a:lnTo>
                <a:lnTo>
                  <a:pt x="141" y="104"/>
                </a:lnTo>
                <a:lnTo>
                  <a:pt x="175" y="104"/>
                </a:lnTo>
                <a:lnTo>
                  <a:pt x="211" y="70"/>
                </a:lnTo>
                <a:lnTo>
                  <a:pt x="211" y="35"/>
                </a:lnTo>
                <a:lnTo>
                  <a:pt x="246" y="35"/>
                </a:lnTo>
                <a:lnTo>
                  <a:pt x="246" y="0"/>
                </a:lnTo>
                <a:lnTo>
                  <a:pt x="281" y="35"/>
                </a:lnTo>
                <a:lnTo>
                  <a:pt x="317" y="35"/>
                </a:lnTo>
                <a:lnTo>
                  <a:pt x="350" y="35"/>
                </a:lnTo>
                <a:lnTo>
                  <a:pt x="386" y="70"/>
                </a:lnTo>
                <a:lnTo>
                  <a:pt x="386" y="104"/>
                </a:lnTo>
                <a:lnTo>
                  <a:pt x="386" y="14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28" name="Freeform 156"/>
          <p:cNvSpPr>
            <a:spLocks noChangeArrowheads="1"/>
          </p:cNvSpPr>
          <p:nvPr/>
        </p:nvSpPr>
        <p:spPr bwMode="auto">
          <a:xfrm>
            <a:off x="4551363" y="3675063"/>
            <a:ext cx="139700" cy="138112"/>
          </a:xfrm>
          <a:custGeom>
            <a:avLst/>
            <a:gdLst>
              <a:gd name="T0" fmla="*/ 386 w 387"/>
              <a:gd name="T1" fmla="*/ 140 h 385"/>
              <a:gd name="T2" fmla="*/ 350 w 387"/>
              <a:gd name="T3" fmla="*/ 140 h 385"/>
              <a:gd name="T4" fmla="*/ 246 w 387"/>
              <a:gd name="T5" fmla="*/ 140 h 385"/>
              <a:gd name="T6" fmla="*/ 211 w 387"/>
              <a:gd name="T7" fmla="*/ 140 h 385"/>
              <a:gd name="T8" fmla="*/ 246 w 387"/>
              <a:gd name="T9" fmla="*/ 140 h 385"/>
              <a:gd name="T10" fmla="*/ 246 w 387"/>
              <a:gd name="T11" fmla="*/ 174 h 385"/>
              <a:gd name="T12" fmla="*/ 246 w 387"/>
              <a:gd name="T13" fmla="*/ 210 h 385"/>
              <a:gd name="T14" fmla="*/ 281 w 387"/>
              <a:gd name="T15" fmla="*/ 244 h 385"/>
              <a:gd name="T16" fmla="*/ 317 w 387"/>
              <a:gd name="T17" fmla="*/ 279 h 385"/>
              <a:gd name="T18" fmla="*/ 350 w 387"/>
              <a:gd name="T19" fmla="*/ 313 h 385"/>
              <a:gd name="T20" fmla="*/ 386 w 387"/>
              <a:gd name="T21" fmla="*/ 313 h 385"/>
              <a:gd name="T22" fmla="*/ 386 w 387"/>
              <a:gd name="T23" fmla="*/ 349 h 385"/>
              <a:gd name="T24" fmla="*/ 386 w 387"/>
              <a:gd name="T25" fmla="*/ 384 h 385"/>
              <a:gd name="T26" fmla="*/ 386 w 387"/>
              <a:gd name="T27" fmla="*/ 349 h 385"/>
              <a:gd name="T28" fmla="*/ 350 w 387"/>
              <a:gd name="T29" fmla="*/ 349 h 385"/>
              <a:gd name="T30" fmla="*/ 317 w 387"/>
              <a:gd name="T31" fmla="*/ 313 h 385"/>
              <a:gd name="T32" fmla="*/ 281 w 387"/>
              <a:gd name="T33" fmla="*/ 313 h 385"/>
              <a:gd name="T34" fmla="*/ 246 w 387"/>
              <a:gd name="T35" fmla="*/ 279 h 385"/>
              <a:gd name="T36" fmla="*/ 211 w 387"/>
              <a:gd name="T37" fmla="*/ 244 h 385"/>
              <a:gd name="T38" fmla="*/ 175 w 387"/>
              <a:gd name="T39" fmla="*/ 244 h 385"/>
              <a:gd name="T40" fmla="*/ 141 w 387"/>
              <a:gd name="T41" fmla="*/ 210 h 385"/>
              <a:gd name="T42" fmla="*/ 141 w 387"/>
              <a:gd name="T43" fmla="*/ 174 h 385"/>
              <a:gd name="T44" fmla="*/ 106 w 387"/>
              <a:gd name="T45" fmla="*/ 140 h 385"/>
              <a:gd name="T46" fmla="*/ 70 w 387"/>
              <a:gd name="T47" fmla="*/ 174 h 385"/>
              <a:gd name="T48" fmla="*/ 34 w 387"/>
              <a:gd name="T49" fmla="*/ 174 h 385"/>
              <a:gd name="T50" fmla="*/ 34 w 387"/>
              <a:gd name="T51" fmla="*/ 140 h 385"/>
              <a:gd name="T52" fmla="*/ 0 w 387"/>
              <a:gd name="T53" fmla="*/ 104 h 385"/>
              <a:gd name="T54" fmla="*/ 0 w 387"/>
              <a:gd name="T55" fmla="*/ 70 h 385"/>
              <a:gd name="T56" fmla="*/ 34 w 387"/>
              <a:gd name="T57" fmla="*/ 104 h 385"/>
              <a:gd name="T58" fmla="*/ 106 w 387"/>
              <a:gd name="T59" fmla="*/ 104 h 385"/>
              <a:gd name="T60" fmla="*/ 141 w 387"/>
              <a:gd name="T61" fmla="*/ 104 h 385"/>
              <a:gd name="T62" fmla="*/ 175 w 387"/>
              <a:gd name="T63" fmla="*/ 104 h 385"/>
              <a:gd name="T64" fmla="*/ 211 w 387"/>
              <a:gd name="T65" fmla="*/ 70 h 385"/>
              <a:gd name="T66" fmla="*/ 211 w 387"/>
              <a:gd name="T67" fmla="*/ 35 h 385"/>
              <a:gd name="T68" fmla="*/ 246 w 387"/>
              <a:gd name="T69" fmla="*/ 35 h 385"/>
              <a:gd name="T70" fmla="*/ 246 w 387"/>
              <a:gd name="T71" fmla="*/ 0 h 385"/>
              <a:gd name="T72" fmla="*/ 281 w 387"/>
              <a:gd name="T73" fmla="*/ 35 h 385"/>
              <a:gd name="T74" fmla="*/ 317 w 387"/>
              <a:gd name="T75" fmla="*/ 35 h 385"/>
              <a:gd name="T76" fmla="*/ 350 w 387"/>
              <a:gd name="T77" fmla="*/ 35 h 385"/>
              <a:gd name="T78" fmla="*/ 386 w 387"/>
              <a:gd name="T79" fmla="*/ 70 h 385"/>
              <a:gd name="T80" fmla="*/ 386 w 387"/>
              <a:gd name="T81" fmla="*/ 104 h 385"/>
              <a:gd name="T82" fmla="*/ 386 w 387"/>
              <a:gd name="T83" fmla="*/ 14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7" h="385">
                <a:moveTo>
                  <a:pt x="386" y="140"/>
                </a:moveTo>
                <a:lnTo>
                  <a:pt x="350" y="140"/>
                </a:lnTo>
                <a:lnTo>
                  <a:pt x="246" y="140"/>
                </a:lnTo>
                <a:lnTo>
                  <a:pt x="211" y="140"/>
                </a:lnTo>
                <a:lnTo>
                  <a:pt x="246" y="140"/>
                </a:lnTo>
                <a:lnTo>
                  <a:pt x="246" y="174"/>
                </a:lnTo>
                <a:lnTo>
                  <a:pt x="246" y="210"/>
                </a:lnTo>
                <a:lnTo>
                  <a:pt x="281" y="244"/>
                </a:lnTo>
                <a:lnTo>
                  <a:pt x="317" y="279"/>
                </a:lnTo>
                <a:lnTo>
                  <a:pt x="350" y="313"/>
                </a:lnTo>
                <a:lnTo>
                  <a:pt x="386" y="313"/>
                </a:lnTo>
                <a:lnTo>
                  <a:pt x="386" y="349"/>
                </a:lnTo>
                <a:lnTo>
                  <a:pt x="386" y="384"/>
                </a:lnTo>
                <a:lnTo>
                  <a:pt x="386" y="349"/>
                </a:lnTo>
                <a:lnTo>
                  <a:pt x="350" y="349"/>
                </a:lnTo>
                <a:lnTo>
                  <a:pt x="317" y="313"/>
                </a:lnTo>
                <a:lnTo>
                  <a:pt x="281" y="313"/>
                </a:lnTo>
                <a:lnTo>
                  <a:pt x="246" y="279"/>
                </a:lnTo>
                <a:lnTo>
                  <a:pt x="211" y="244"/>
                </a:lnTo>
                <a:lnTo>
                  <a:pt x="175" y="244"/>
                </a:lnTo>
                <a:lnTo>
                  <a:pt x="141" y="210"/>
                </a:lnTo>
                <a:lnTo>
                  <a:pt x="141" y="174"/>
                </a:lnTo>
                <a:lnTo>
                  <a:pt x="106" y="140"/>
                </a:lnTo>
                <a:lnTo>
                  <a:pt x="70" y="174"/>
                </a:lnTo>
                <a:lnTo>
                  <a:pt x="34" y="174"/>
                </a:lnTo>
                <a:lnTo>
                  <a:pt x="34" y="140"/>
                </a:lnTo>
                <a:lnTo>
                  <a:pt x="0" y="104"/>
                </a:lnTo>
                <a:lnTo>
                  <a:pt x="0" y="70"/>
                </a:lnTo>
                <a:lnTo>
                  <a:pt x="34" y="104"/>
                </a:lnTo>
                <a:lnTo>
                  <a:pt x="106" y="104"/>
                </a:lnTo>
                <a:lnTo>
                  <a:pt x="141" y="104"/>
                </a:lnTo>
                <a:lnTo>
                  <a:pt x="175" y="104"/>
                </a:lnTo>
                <a:lnTo>
                  <a:pt x="211" y="70"/>
                </a:lnTo>
                <a:lnTo>
                  <a:pt x="211" y="35"/>
                </a:lnTo>
                <a:lnTo>
                  <a:pt x="246" y="35"/>
                </a:lnTo>
                <a:lnTo>
                  <a:pt x="246" y="0"/>
                </a:lnTo>
                <a:lnTo>
                  <a:pt x="281" y="35"/>
                </a:lnTo>
                <a:lnTo>
                  <a:pt x="317" y="35"/>
                </a:lnTo>
                <a:lnTo>
                  <a:pt x="350" y="35"/>
                </a:lnTo>
                <a:lnTo>
                  <a:pt x="386" y="70"/>
                </a:lnTo>
                <a:lnTo>
                  <a:pt x="386" y="104"/>
                </a:lnTo>
                <a:lnTo>
                  <a:pt x="386" y="1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29" name="Freeform 157"/>
          <p:cNvSpPr>
            <a:spLocks noChangeArrowheads="1"/>
          </p:cNvSpPr>
          <p:nvPr/>
        </p:nvSpPr>
        <p:spPr bwMode="auto">
          <a:xfrm>
            <a:off x="4627563" y="3725863"/>
            <a:ext cx="88900" cy="88900"/>
          </a:xfrm>
          <a:custGeom>
            <a:avLst/>
            <a:gdLst>
              <a:gd name="T0" fmla="*/ 246 w 247"/>
              <a:gd name="T1" fmla="*/ 139 h 245"/>
              <a:gd name="T2" fmla="*/ 246 w 247"/>
              <a:gd name="T3" fmla="*/ 173 h 245"/>
              <a:gd name="T4" fmla="*/ 211 w 247"/>
              <a:gd name="T5" fmla="*/ 210 h 245"/>
              <a:gd name="T6" fmla="*/ 175 w 247"/>
              <a:gd name="T7" fmla="*/ 244 h 245"/>
              <a:gd name="T8" fmla="*/ 175 w 247"/>
              <a:gd name="T9" fmla="*/ 210 h 245"/>
              <a:gd name="T10" fmla="*/ 175 w 247"/>
              <a:gd name="T11" fmla="*/ 173 h 245"/>
              <a:gd name="T12" fmla="*/ 140 w 247"/>
              <a:gd name="T13" fmla="*/ 173 h 245"/>
              <a:gd name="T14" fmla="*/ 106 w 247"/>
              <a:gd name="T15" fmla="*/ 139 h 245"/>
              <a:gd name="T16" fmla="*/ 70 w 247"/>
              <a:gd name="T17" fmla="*/ 104 h 245"/>
              <a:gd name="T18" fmla="*/ 35 w 247"/>
              <a:gd name="T19" fmla="*/ 70 h 245"/>
              <a:gd name="T20" fmla="*/ 35 w 247"/>
              <a:gd name="T21" fmla="*/ 34 h 245"/>
              <a:gd name="T22" fmla="*/ 35 w 247"/>
              <a:gd name="T23" fmla="*/ 0 h 245"/>
              <a:gd name="T24" fmla="*/ 0 w 247"/>
              <a:gd name="T25" fmla="*/ 0 h 245"/>
              <a:gd name="T26" fmla="*/ 35 w 247"/>
              <a:gd name="T27" fmla="*/ 0 h 245"/>
              <a:gd name="T28" fmla="*/ 140 w 247"/>
              <a:gd name="T29" fmla="*/ 0 h 245"/>
              <a:gd name="T30" fmla="*/ 175 w 247"/>
              <a:gd name="T31" fmla="*/ 0 h 245"/>
              <a:gd name="T32" fmla="*/ 211 w 247"/>
              <a:gd name="T33" fmla="*/ 0 h 245"/>
              <a:gd name="T34" fmla="*/ 211 w 247"/>
              <a:gd name="T35" fmla="*/ 34 h 245"/>
              <a:gd name="T36" fmla="*/ 246 w 247"/>
              <a:gd name="T37" fmla="*/ 34 h 245"/>
              <a:gd name="T38" fmla="*/ 246 w 247"/>
              <a:gd name="T39" fmla="*/ 70 h 245"/>
              <a:gd name="T40" fmla="*/ 246 w 247"/>
              <a:gd name="T41" fmla="*/ 104 h 245"/>
              <a:gd name="T42" fmla="*/ 246 w 247"/>
              <a:gd name="T43" fmla="*/ 13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7" h="245">
                <a:moveTo>
                  <a:pt x="246" y="139"/>
                </a:moveTo>
                <a:lnTo>
                  <a:pt x="246" y="173"/>
                </a:lnTo>
                <a:lnTo>
                  <a:pt x="211" y="210"/>
                </a:lnTo>
                <a:lnTo>
                  <a:pt x="175" y="244"/>
                </a:lnTo>
                <a:lnTo>
                  <a:pt x="175" y="210"/>
                </a:lnTo>
                <a:lnTo>
                  <a:pt x="175" y="173"/>
                </a:lnTo>
                <a:lnTo>
                  <a:pt x="140" y="173"/>
                </a:lnTo>
                <a:lnTo>
                  <a:pt x="106" y="139"/>
                </a:lnTo>
                <a:lnTo>
                  <a:pt x="70" y="104"/>
                </a:lnTo>
                <a:lnTo>
                  <a:pt x="35" y="70"/>
                </a:lnTo>
                <a:lnTo>
                  <a:pt x="35" y="34"/>
                </a:lnTo>
                <a:lnTo>
                  <a:pt x="35" y="0"/>
                </a:lnTo>
                <a:lnTo>
                  <a:pt x="0" y="0"/>
                </a:lnTo>
                <a:lnTo>
                  <a:pt x="35" y="0"/>
                </a:lnTo>
                <a:lnTo>
                  <a:pt x="140" y="0"/>
                </a:lnTo>
                <a:lnTo>
                  <a:pt x="175" y="0"/>
                </a:lnTo>
                <a:lnTo>
                  <a:pt x="211" y="0"/>
                </a:lnTo>
                <a:lnTo>
                  <a:pt x="211" y="34"/>
                </a:lnTo>
                <a:lnTo>
                  <a:pt x="246" y="34"/>
                </a:lnTo>
                <a:lnTo>
                  <a:pt x="246" y="70"/>
                </a:lnTo>
                <a:lnTo>
                  <a:pt x="246" y="104"/>
                </a:lnTo>
                <a:lnTo>
                  <a:pt x="246" y="139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30" name="Freeform 158"/>
          <p:cNvSpPr>
            <a:spLocks noChangeArrowheads="1"/>
          </p:cNvSpPr>
          <p:nvPr/>
        </p:nvSpPr>
        <p:spPr bwMode="auto">
          <a:xfrm>
            <a:off x="4627563" y="3725863"/>
            <a:ext cx="88900" cy="88900"/>
          </a:xfrm>
          <a:custGeom>
            <a:avLst/>
            <a:gdLst>
              <a:gd name="T0" fmla="*/ 246 w 247"/>
              <a:gd name="T1" fmla="*/ 139 h 245"/>
              <a:gd name="T2" fmla="*/ 246 w 247"/>
              <a:gd name="T3" fmla="*/ 173 h 245"/>
              <a:gd name="T4" fmla="*/ 211 w 247"/>
              <a:gd name="T5" fmla="*/ 210 h 245"/>
              <a:gd name="T6" fmla="*/ 175 w 247"/>
              <a:gd name="T7" fmla="*/ 244 h 245"/>
              <a:gd name="T8" fmla="*/ 175 w 247"/>
              <a:gd name="T9" fmla="*/ 210 h 245"/>
              <a:gd name="T10" fmla="*/ 175 w 247"/>
              <a:gd name="T11" fmla="*/ 173 h 245"/>
              <a:gd name="T12" fmla="*/ 140 w 247"/>
              <a:gd name="T13" fmla="*/ 173 h 245"/>
              <a:gd name="T14" fmla="*/ 106 w 247"/>
              <a:gd name="T15" fmla="*/ 139 h 245"/>
              <a:gd name="T16" fmla="*/ 70 w 247"/>
              <a:gd name="T17" fmla="*/ 104 h 245"/>
              <a:gd name="T18" fmla="*/ 35 w 247"/>
              <a:gd name="T19" fmla="*/ 70 h 245"/>
              <a:gd name="T20" fmla="*/ 35 w 247"/>
              <a:gd name="T21" fmla="*/ 34 h 245"/>
              <a:gd name="T22" fmla="*/ 35 w 247"/>
              <a:gd name="T23" fmla="*/ 0 h 245"/>
              <a:gd name="T24" fmla="*/ 0 w 247"/>
              <a:gd name="T25" fmla="*/ 0 h 245"/>
              <a:gd name="T26" fmla="*/ 35 w 247"/>
              <a:gd name="T27" fmla="*/ 0 h 245"/>
              <a:gd name="T28" fmla="*/ 140 w 247"/>
              <a:gd name="T29" fmla="*/ 0 h 245"/>
              <a:gd name="T30" fmla="*/ 175 w 247"/>
              <a:gd name="T31" fmla="*/ 0 h 245"/>
              <a:gd name="T32" fmla="*/ 211 w 247"/>
              <a:gd name="T33" fmla="*/ 0 h 245"/>
              <a:gd name="T34" fmla="*/ 211 w 247"/>
              <a:gd name="T35" fmla="*/ 34 h 245"/>
              <a:gd name="T36" fmla="*/ 246 w 247"/>
              <a:gd name="T37" fmla="*/ 34 h 245"/>
              <a:gd name="T38" fmla="*/ 246 w 247"/>
              <a:gd name="T39" fmla="*/ 70 h 245"/>
              <a:gd name="T40" fmla="*/ 246 w 247"/>
              <a:gd name="T41" fmla="*/ 104 h 245"/>
              <a:gd name="T42" fmla="*/ 246 w 247"/>
              <a:gd name="T43" fmla="*/ 139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7" h="245">
                <a:moveTo>
                  <a:pt x="246" y="139"/>
                </a:moveTo>
                <a:lnTo>
                  <a:pt x="246" y="173"/>
                </a:lnTo>
                <a:lnTo>
                  <a:pt x="211" y="210"/>
                </a:lnTo>
                <a:lnTo>
                  <a:pt x="175" y="244"/>
                </a:lnTo>
                <a:lnTo>
                  <a:pt x="175" y="210"/>
                </a:lnTo>
                <a:lnTo>
                  <a:pt x="175" y="173"/>
                </a:lnTo>
                <a:lnTo>
                  <a:pt x="140" y="173"/>
                </a:lnTo>
                <a:lnTo>
                  <a:pt x="106" y="139"/>
                </a:lnTo>
                <a:lnTo>
                  <a:pt x="70" y="104"/>
                </a:lnTo>
                <a:lnTo>
                  <a:pt x="35" y="70"/>
                </a:lnTo>
                <a:lnTo>
                  <a:pt x="35" y="34"/>
                </a:lnTo>
                <a:lnTo>
                  <a:pt x="35" y="0"/>
                </a:lnTo>
                <a:lnTo>
                  <a:pt x="0" y="0"/>
                </a:lnTo>
                <a:lnTo>
                  <a:pt x="35" y="0"/>
                </a:lnTo>
                <a:lnTo>
                  <a:pt x="140" y="0"/>
                </a:lnTo>
                <a:lnTo>
                  <a:pt x="175" y="0"/>
                </a:lnTo>
                <a:lnTo>
                  <a:pt x="211" y="0"/>
                </a:lnTo>
                <a:lnTo>
                  <a:pt x="211" y="34"/>
                </a:lnTo>
                <a:lnTo>
                  <a:pt x="246" y="34"/>
                </a:lnTo>
                <a:lnTo>
                  <a:pt x="246" y="70"/>
                </a:lnTo>
                <a:lnTo>
                  <a:pt x="246" y="104"/>
                </a:lnTo>
                <a:lnTo>
                  <a:pt x="246" y="13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31" name="Freeform 159"/>
          <p:cNvSpPr>
            <a:spLocks noChangeArrowheads="1"/>
          </p:cNvSpPr>
          <p:nvPr/>
        </p:nvSpPr>
        <p:spPr bwMode="auto">
          <a:xfrm>
            <a:off x="4689475" y="3775075"/>
            <a:ext cx="50800" cy="50800"/>
          </a:xfrm>
          <a:custGeom>
            <a:avLst/>
            <a:gdLst>
              <a:gd name="T0" fmla="*/ 71 w 142"/>
              <a:gd name="T1" fmla="*/ 0 h 140"/>
              <a:gd name="T2" fmla="*/ 71 w 142"/>
              <a:gd name="T3" fmla="*/ 34 h 140"/>
              <a:gd name="T4" fmla="*/ 35 w 142"/>
              <a:gd name="T5" fmla="*/ 71 h 140"/>
              <a:gd name="T6" fmla="*/ 0 w 142"/>
              <a:gd name="T7" fmla="*/ 105 h 140"/>
              <a:gd name="T8" fmla="*/ 35 w 142"/>
              <a:gd name="T9" fmla="*/ 139 h 140"/>
              <a:gd name="T10" fmla="*/ 71 w 142"/>
              <a:gd name="T11" fmla="*/ 105 h 140"/>
              <a:gd name="T12" fmla="*/ 105 w 142"/>
              <a:gd name="T13" fmla="*/ 105 h 140"/>
              <a:gd name="T14" fmla="*/ 141 w 142"/>
              <a:gd name="T15" fmla="*/ 105 h 140"/>
              <a:gd name="T16" fmla="*/ 141 w 142"/>
              <a:gd name="T17" fmla="*/ 71 h 140"/>
              <a:gd name="T18" fmla="*/ 105 w 142"/>
              <a:gd name="T19" fmla="*/ 34 h 140"/>
              <a:gd name="T20" fmla="*/ 71 w 142"/>
              <a:gd name="T2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2" h="140">
                <a:moveTo>
                  <a:pt x="71" y="0"/>
                </a:moveTo>
                <a:lnTo>
                  <a:pt x="71" y="34"/>
                </a:lnTo>
                <a:lnTo>
                  <a:pt x="35" y="71"/>
                </a:lnTo>
                <a:lnTo>
                  <a:pt x="0" y="105"/>
                </a:lnTo>
                <a:lnTo>
                  <a:pt x="35" y="139"/>
                </a:lnTo>
                <a:lnTo>
                  <a:pt x="71" y="105"/>
                </a:lnTo>
                <a:lnTo>
                  <a:pt x="105" y="105"/>
                </a:lnTo>
                <a:lnTo>
                  <a:pt x="141" y="105"/>
                </a:lnTo>
                <a:lnTo>
                  <a:pt x="141" y="71"/>
                </a:lnTo>
                <a:lnTo>
                  <a:pt x="105" y="34"/>
                </a:lnTo>
                <a:lnTo>
                  <a:pt x="71" y="0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32" name="Freeform 160"/>
          <p:cNvSpPr>
            <a:spLocks noChangeArrowheads="1"/>
          </p:cNvSpPr>
          <p:nvPr/>
        </p:nvSpPr>
        <p:spPr bwMode="auto">
          <a:xfrm>
            <a:off x="4689475" y="3775075"/>
            <a:ext cx="50800" cy="50800"/>
          </a:xfrm>
          <a:custGeom>
            <a:avLst/>
            <a:gdLst>
              <a:gd name="T0" fmla="*/ 71 w 142"/>
              <a:gd name="T1" fmla="*/ 0 h 140"/>
              <a:gd name="T2" fmla="*/ 71 w 142"/>
              <a:gd name="T3" fmla="*/ 34 h 140"/>
              <a:gd name="T4" fmla="*/ 35 w 142"/>
              <a:gd name="T5" fmla="*/ 71 h 140"/>
              <a:gd name="T6" fmla="*/ 0 w 142"/>
              <a:gd name="T7" fmla="*/ 105 h 140"/>
              <a:gd name="T8" fmla="*/ 35 w 142"/>
              <a:gd name="T9" fmla="*/ 139 h 140"/>
              <a:gd name="T10" fmla="*/ 71 w 142"/>
              <a:gd name="T11" fmla="*/ 105 h 140"/>
              <a:gd name="T12" fmla="*/ 105 w 142"/>
              <a:gd name="T13" fmla="*/ 105 h 140"/>
              <a:gd name="T14" fmla="*/ 141 w 142"/>
              <a:gd name="T15" fmla="*/ 105 h 140"/>
              <a:gd name="T16" fmla="*/ 141 w 142"/>
              <a:gd name="T17" fmla="*/ 71 h 140"/>
              <a:gd name="T18" fmla="*/ 105 w 142"/>
              <a:gd name="T19" fmla="*/ 34 h 140"/>
              <a:gd name="T20" fmla="*/ 71 w 142"/>
              <a:gd name="T2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2" h="140">
                <a:moveTo>
                  <a:pt x="71" y="0"/>
                </a:moveTo>
                <a:lnTo>
                  <a:pt x="71" y="34"/>
                </a:lnTo>
                <a:lnTo>
                  <a:pt x="35" y="71"/>
                </a:lnTo>
                <a:lnTo>
                  <a:pt x="0" y="105"/>
                </a:lnTo>
                <a:lnTo>
                  <a:pt x="35" y="139"/>
                </a:lnTo>
                <a:lnTo>
                  <a:pt x="71" y="105"/>
                </a:lnTo>
                <a:lnTo>
                  <a:pt x="105" y="105"/>
                </a:lnTo>
                <a:lnTo>
                  <a:pt x="141" y="105"/>
                </a:lnTo>
                <a:lnTo>
                  <a:pt x="141" y="71"/>
                </a:lnTo>
                <a:lnTo>
                  <a:pt x="105" y="34"/>
                </a:lnTo>
                <a:lnTo>
                  <a:pt x="71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33" name="Freeform 161"/>
          <p:cNvSpPr>
            <a:spLocks noChangeArrowheads="1"/>
          </p:cNvSpPr>
          <p:nvPr/>
        </p:nvSpPr>
        <p:spPr bwMode="auto">
          <a:xfrm>
            <a:off x="4727575" y="3800475"/>
            <a:ext cx="38100" cy="25400"/>
          </a:xfrm>
          <a:custGeom>
            <a:avLst/>
            <a:gdLst>
              <a:gd name="T0" fmla="*/ 0 w 106"/>
              <a:gd name="T1" fmla="*/ 0 h 69"/>
              <a:gd name="T2" fmla="*/ 35 w 106"/>
              <a:gd name="T3" fmla="*/ 0 h 69"/>
              <a:gd name="T4" fmla="*/ 70 w 106"/>
              <a:gd name="T5" fmla="*/ 0 h 69"/>
              <a:gd name="T6" fmla="*/ 105 w 106"/>
              <a:gd name="T7" fmla="*/ 0 h 69"/>
              <a:gd name="T8" fmla="*/ 105 w 106"/>
              <a:gd name="T9" fmla="*/ 34 h 69"/>
              <a:gd name="T10" fmla="*/ 105 w 106"/>
              <a:gd name="T11" fmla="*/ 68 h 69"/>
              <a:gd name="T12" fmla="*/ 70 w 106"/>
              <a:gd name="T13" fmla="*/ 68 h 69"/>
              <a:gd name="T14" fmla="*/ 35 w 106"/>
              <a:gd name="T15" fmla="*/ 34 h 69"/>
              <a:gd name="T16" fmla="*/ 0 w 106"/>
              <a:gd name="T1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69">
                <a:moveTo>
                  <a:pt x="0" y="0"/>
                </a:moveTo>
                <a:lnTo>
                  <a:pt x="35" y="0"/>
                </a:lnTo>
                <a:lnTo>
                  <a:pt x="70" y="0"/>
                </a:lnTo>
                <a:lnTo>
                  <a:pt x="105" y="0"/>
                </a:lnTo>
                <a:lnTo>
                  <a:pt x="105" y="34"/>
                </a:lnTo>
                <a:lnTo>
                  <a:pt x="105" y="68"/>
                </a:lnTo>
                <a:lnTo>
                  <a:pt x="70" y="68"/>
                </a:lnTo>
                <a:lnTo>
                  <a:pt x="35" y="34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34" name="Freeform 162"/>
          <p:cNvSpPr>
            <a:spLocks noChangeArrowheads="1"/>
          </p:cNvSpPr>
          <p:nvPr/>
        </p:nvSpPr>
        <p:spPr bwMode="auto">
          <a:xfrm>
            <a:off x="4727575" y="3800475"/>
            <a:ext cx="38100" cy="25400"/>
          </a:xfrm>
          <a:custGeom>
            <a:avLst/>
            <a:gdLst>
              <a:gd name="T0" fmla="*/ 0 w 106"/>
              <a:gd name="T1" fmla="*/ 0 h 69"/>
              <a:gd name="T2" fmla="*/ 35 w 106"/>
              <a:gd name="T3" fmla="*/ 0 h 69"/>
              <a:gd name="T4" fmla="*/ 70 w 106"/>
              <a:gd name="T5" fmla="*/ 0 h 69"/>
              <a:gd name="T6" fmla="*/ 105 w 106"/>
              <a:gd name="T7" fmla="*/ 0 h 69"/>
              <a:gd name="T8" fmla="*/ 105 w 106"/>
              <a:gd name="T9" fmla="*/ 34 h 69"/>
              <a:gd name="T10" fmla="*/ 105 w 106"/>
              <a:gd name="T11" fmla="*/ 68 h 69"/>
              <a:gd name="T12" fmla="*/ 70 w 106"/>
              <a:gd name="T13" fmla="*/ 68 h 69"/>
              <a:gd name="T14" fmla="*/ 35 w 106"/>
              <a:gd name="T15" fmla="*/ 34 h 69"/>
              <a:gd name="T16" fmla="*/ 0 w 106"/>
              <a:gd name="T1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69">
                <a:moveTo>
                  <a:pt x="0" y="0"/>
                </a:moveTo>
                <a:lnTo>
                  <a:pt x="35" y="0"/>
                </a:lnTo>
                <a:lnTo>
                  <a:pt x="70" y="0"/>
                </a:lnTo>
                <a:lnTo>
                  <a:pt x="105" y="0"/>
                </a:lnTo>
                <a:lnTo>
                  <a:pt x="105" y="34"/>
                </a:lnTo>
                <a:lnTo>
                  <a:pt x="105" y="68"/>
                </a:lnTo>
                <a:lnTo>
                  <a:pt x="70" y="68"/>
                </a:lnTo>
                <a:lnTo>
                  <a:pt x="35" y="34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35" name="Freeform 163"/>
          <p:cNvSpPr>
            <a:spLocks noChangeArrowheads="1"/>
          </p:cNvSpPr>
          <p:nvPr/>
        </p:nvSpPr>
        <p:spPr bwMode="auto">
          <a:xfrm>
            <a:off x="4676775" y="3687763"/>
            <a:ext cx="127000" cy="138112"/>
          </a:xfrm>
          <a:custGeom>
            <a:avLst/>
            <a:gdLst>
              <a:gd name="T0" fmla="*/ 141 w 351"/>
              <a:gd name="T1" fmla="*/ 314 h 383"/>
              <a:gd name="T2" fmla="*/ 176 w 351"/>
              <a:gd name="T3" fmla="*/ 314 h 383"/>
              <a:gd name="T4" fmla="*/ 211 w 351"/>
              <a:gd name="T5" fmla="*/ 314 h 383"/>
              <a:gd name="T6" fmla="*/ 246 w 351"/>
              <a:gd name="T7" fmla="*/ 314 h 383"/>
              <a:gd name="T8" fmla="*/ 246 w 351"/>
              <a:gd name="T9" fmla="*/ 348 h 383"/>
              <a:gd name="T10" fmla="*/ 246 w 351"/>
              <a:gd name="T11" fmla="*/ 382 h 383"/>
              <a:gd name="T12" fmla="*/ 281 w 351"/>
              <a:gd name="T13" fmla="*/ 382 h 383"/>
              <a:gd name="T14" fmla="*/ 317 w 351"/>
              <a:gd name="T15" fmla="*/ 348 h 383"/>
              <a:gd name="T16" fmla="*/ 350 w 351"/>
              <a:gd name="T17" fmla="*/ 348 h 383"/>
              <a:gd name="T18" fmla="*/ 350 w 351"/>
              <a:gd name="T19" fmla="*/ 278 h 383"/>
              <a:gd name="T20" fmla="*/ 350 w 351"/>
              <a:gd name="T21" fmla="*/ 243 h 383"/>
              <a:gd name="T22" fmla="*/ 350 w 351"/>
              <a:gd name="T23" fmla="*/ 209 h 383"/>
              <a:gd name="T24" fmla="*/ 350 w 351"/>
              <a:gd name="T25" fmla="*/ 174 h 383"/>
              <a:gd name="T26" fmla="*/ 317 w 351"/>
              <a:gd name="T27" fmla="*/ 174 h 383"/>
              <a:gd name="T28" fmla="*/ 281 w 351"/>
              <a:gd name="T29" fmla="*/ 139 h 383"/>
              <a:gd name="T30" fmla="*/ 281 w 351"/>
              <a:gd name="T31" fmla="*/ 104 h 383"/>
              <a:gd name="T32" fmla="*/ 246 w 351"/>
              <a:gd name="T33" fmla="*/ 104 h 383"/>
              <a:gd name="T34" fmla="*/ 211 w 351"/>
              <a:gd name="T35" fmla="*/ 69 h 383"/>
              <a:gd name="T36" fmla="*/ 211 w 351"/>
              <a:gd name="T37" fmla="*/ 34 h 383"/>
              <a:gd name="T38" fmla="*/ 176 w 351"/>
              <a:gd name="T39" fmla="*/ 34 h 383"/>
              <a:gd name="T40" fmla="*/ 176 w 351"/>
              <a:gd name="T41" fmla="*/ 0 h 383"/>
              <a:gd name="T42" fmla="*/ 106 w 351"/>
              <a:gd name="T43" fmla="*/ 0 h 383"/>
              <a:gd name="T44" fmla="*/ 0 w 351"/>
              <a:gd name="T45" fmla="*/ 0 h 383"/>
              <a:gd name="T46" fmla="*/ 35 w 351"/>
              <a:gd name="T47" fmla="*/ 34 h 383"/>
              <a:gd name="T48" fmla="*/ 35 w 351"/>
              <a:gd name="T49" fmla="*/ 69 h 383"/>
              <a:gd name="T50" fmla="*/ 35 w 351"/>
              <a:gd name="T51" fmla="*/ 104 h 383"/>
              <a:gd name="T52" fmla="*/ 71 w 351"/>
              <a:gd name="T53" fmla="*/ 104 h 383"/>
              <a:gd name="T54" fmla="*/ 71 w 351"/>
              <a:gd name="T55" fmla="*/ 139 h 383"/>
              <a:gd name="T56" fmla="*/ 106 w 351"/>
              <a:gd name="T57" fmla="*/ 139 h 383"/>
              <a:gd name="T58" fmla="*/ 106 w 351"/>
              <a:gd name="T59" fmla="*/ 174 h 383"/>
              <a:gd name="T60" fmla="*/ 106 w 351"/>
              <a:gd name="T61" fmla="*/ 209 h 383"/>
              <a:gd name="T62" fmla="*/ 106 w 351"/>
              <a:gd name="T63" fmla="*/ 243 h 383"/>
              <a:gd name="T64" fmla="*/ 141 w 351"/>
              <a:gd name="T65" fmla="*/ 278 h 383"/>
              <a:gd name="T66" fmla="*/ 141 w 351"/>
              <a:gd name="T67" fmla="*/ 314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1" h="383">
                <a:moveTo>
                  <a:pt x="141" y="314"/>
                </a:moveTo>
                <a:lnTo>
                  <a:pt x="176" y="314"/>
                </a:lnTo>
                <a:lnTo>
                  <a:pt x="211" y="314"/>
                </a:lnTo>
                <a:lnTo>
                  <a:pt x="246" y="314"/>
                </a:lnTo>
                <a:lnTo>
                  <a:pt x="246" y="348"/>
                </a:lnTo>
                <a:lnTo>
                  <a:pt x="246" y="382"/>
                </a:lnTo>
                <a:lnTo>
                  <a:pt x="281" y="382"/>
                </a:lnTo>
                <a:lnTo>
                  <a:pt x="317" y="348"/>
                </a:lnTo>
                <a:lnTo>
                  <a:pt x="350" y="348"/>
                </a:lnTo>
                <a:lnTo>
                  <a:pt x="350" y="278"/>
                </a:lnTo>
                <a:lnTo>
                  <a:pt x="350" y="243"/>
                </a:lnTo>
                <a:lnTo>
                  <a:pt x="350" y="209"/>
                </a:lnTo>
                <a:lnTo>
                  <a:pt x="350" y="174"/>
                </a:lnTo>
                <a:lnTo>
                  <a:pt x="317" y="174"/>
                </a:lnTo>
                <a:lnTo>
                  <a:pt x="281" y="139"/>
                </a:lnTo>
                <a:lnTo>
                  <a:pt x="281" y="104"/>
                </a:lnTo>
                <a:lnTo>
                  <a:pt x="246" y="104"/>
                </a:lnTo>
                <a:lnTo>
                  <a:pt x="211" y="69"/>
                </a:lnTo>
                <a:lnTo>
                  <a:pt x="211" y="34"/>
                </a:lnTo>
                <a:lnTo>
                  <a:pt x="176" y="34"/>
                </a:lnTo>
                <a:lnTo>
                  <a:pt x="176" y="0"/>
                </a:lnTo>
                <a:lnTo>
                  <a:pt x="106" y="0"/>
                </a:lnTo>
                <a:lnTo>
                  <a:pt x="0" y="0"/>
                </a:lnTo>
                <a:lnTo>
                  <a:pt x="35" y="34"/>
                </a:lnTo>
                <a:lnTo>
                  <a:pt x="35" y="69"/>
                </a:lnTo>
                <a:lnTo>
                  <a:pt x="35" y="104"/>
                </a:lnTo>
                <a:lnTo>
                  <a:pt x="71" y="104"/>
                </a:lnTo>
                <a:lnTo>
                  <a:pt x="71" y="139"/>
                </a:lnTo>
                <a:lnTo>
                  <a:pt x="106" y="139"/>
                </a:lnTo>
                <a:lnTo>
                  <a:pt x="106" y="174"/>
                </a:lnTo>
                <a:lnTo>
                  <a:pt x="106" y="209"/>
                </a:lnTo>
                <a:lnTo>
                  <a:pt x="106" y="243"/>
                </a:lnTo>
                <a:lnTo>
                  <a:pt x="141" y="278"/>
                </a:lnTo>
                <a:lnTo>
                  <a:pt x="141" y="31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36" name="Freeform 164"/>
          <p:cNvSpPr>
            <a:spLocks noChangeArrowheads="1"/>
          </p:cNvSpPr>
          <p:nvPr/>
        </p:nvSpPr>
        <p:spPr bwMode="auto">
          <a:xfrm>
            <a:off x="4676775" y="3687763"/>
            <a:ext cx="127000" cy="138112"/>
          </a:xfrm>
          <a:custGeom>
            <a:avLst/>
            <a:gdLst>
              <a:gd name="T0" fmla="*/ 141 w 351"/>
              <a:gd name="T1" fmla="*/ 314 h 383"/>
              <a:gd name="T2" fmla="*/ 176 w 351"/>
              <a:gd name="T3" fmla="*/ 314 h 383"/>
              <a:gd name="T4" fmla="*/ 211 w 351"/>
              <a:gd name="T5" fmla="*/ 314 h 383"/>
              <a:gd name="T6" fmla="*/ 246 w 351"/>
              <a:gd name="T7" fmla="*/ 314 h 383"/>
              <a:gd name="T8" fmla="*/ 246 w 351"/>
              <a:gd name="T9" fmla="*/ 348 h 383"/>
              <a:gd name="T10" fmla="*/ 246 w 351"/>
              <a:gd name="T11" fmla="*/ 382 h 383"/>
              <a:gd name="T12" fmla="*/ 281 w 351"/>
              <a:gd name="T13" fmla="*/ 382 h 383"/>
              <a:gd name="T14" fmla="*/ 317 w 351"/>
              <a:gd name="T15" fmla="*/ 348 h 383"/>
              <a:gd name="T16" fmla="*/ 350 w 351"/>
              <a:gd name="T17" fmla="*/ 348 h 383"/>
              <a:gd name="T18" fmla="*/ 350 w 351"/>
              <a:gd name="T19" fmla="*/ 278 h 383"/>
              <a:gd name="T20" fmla="*/ 350 w 351"/>
              <a:gd name="T21" fmla="*/ 243 h 383"/>
              <a:gd name="T22" fmla="*/ 350 w 351"/>
              <a:gd name="T23" fmla="*/ 209 h 383"/>
              <a:gd name="T24" fmla="*/ 350 w 351"/>
              <a:gd name="T25" fmla="*/ 174 h 383"/>
              <a:gd name="T26" fmla="*/ 317 w 351"/>
              <a:gd name="T27" fmla="*/ 174 h 383"/>
              <a:gd name="T28" fmla="*/ 281 w 351"/>
              <a:gd name="T29" fmla="*/ 139 h 383"/>
              <a:gd name="T30" fmla="*/ 281 w 351"/>
              <a:gd name="T31" fmla="*/ 104 h 383"/>
              <a:gd name="T32" fmla="*/ 246 w 351"/>
              <a:gd name="T33" fmla="*/ 104 h 383"/>
              <a:gd name="T34" fmla="*/ 211 w 351"/>
              <a:gd name="T35" fmla="*/ 69 h 383"/>
              <a:gd name="T36" fmla="*/ 211 w 351"/>
              <a:gd name="T37" fmla="*/ 34 h 383"/>
              <a:gd name="T38" fmla="*/ 176 w 351"/>
              <a:gd name="T39" fmla="*/ 34 h 383"/>
              <a:gd name="T40" fmla="*/ 176 w 351"/>
              <a:gd name="T41" fmla="*/ 0 h 383"/>
              <a:gd name="T42" fmla="*/ 106 w 351"/>
              <a:gd name="T43" fmla="*/ 0 h 383"/>
              <a:gd name="T44" fmla="*/ 0 w 351"/>
              <a:gd name="T45" fmla="*/ 0 h 383"/>
              <a:gd name="T46" fmla="*/ 35 w 351"/>
              <a:gd name="T47" fmla="*/ 34 h 383"/>
              <a:gd name="T48" fmla="*/ 35 w 351"/>
              <a:gd name="T49" fmla="*/ 69 h 383"/>
              <a:gd name="T50" fmla="*/ 35 w 351"/>
              <a:gd name="T51" fmla="*/ 104 h 383"/>
              <a:gd name="T52" fmla="*/ 71 w 351"/>
              <a:gd name="T53" fmla="*/ 104 h 383"/>
              <a:gd name="T54" fmla="*/ 71 w 351"/>
              <a:gd name="T55" fmla="*/ 139 h 383"/>
              <a:gd name="T56" fmla="*/ 106 w 351"/>
              <a:gd name="T57" fmla="*/ 139 h 383"/>
              <a:gd name="T58" fmla="*/ 106 w 351"/>
              <a:gd name="T59" fmla="*/ 174 h 383"/>
              <a:gd name="T60" fmla="*/ 106 w 351"/>
              <a:gd name="T61" fmla="*/ 209 h 383"/>
              <a:gd name="T62" fmla="*/ 106 w 351"/>
              <a:gd name="T63" fmla="*/ 243 h 383"/>
              <a:gd name="T64" fmla="*/ 141 w 351"/>
              <a:gd name="T65" fmla="*/ 278 h 383"/>
              <a:gd name="T66" fmla="*/ 141 w 351"/>
              <a:gd name="T67" fmla="*/ 314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1" h="383">
                <a:moveTo>
                  <a:pt x="141" y="314"/>
                </a:moveTo>
                <a:lnTo>
                  <a:pt x="176" y="314"/>
                </a:lnTo>
                <a:lnTo>
                  <a:pt x="211" y="314"/>
                </a:lnTo>
                <a:lnTo>
                  <a:pt x="246" y="314"/>
                </a:lnTo>
                <a:lnTo>
                  <a:pt x="246" y="348"/>
                </a:lnTo>
                <a:lnTo>
                  <a:pt x="246" y="382"/>
                </a:lnTo>
                <a:lnTo>
                  <a:pt x="281" y="382"/>
                </a:lnTo>
                <a:lnTo>
                  <a:pt x="317" y="348"/>
                </a:lnTo>
                <a:lnTo>
                  <a:pt x="350" y="348"/>
                </a:lnTo>
                <a:lnTo>
                  <a:pt x="350" y="278"/>
                </a:lnTo>
                <a:lnTo>
                  <a:pt x="350" y="243"/>
                </a:lnTo>
                <a:lnTo>
                  <a:pt x="350" y="209"/>
                </a:lnTo>
                <a:lnTo>
                  <a:pt x="350" y="174"/>
                </a:lnTo>
                <a:lnTo>
                  <a:pt x="317" y="174"/>
                </a:lnTo>
                <a:lnTo>
                  <a:pt x="281" y="139"/>
                </a:lnTo>
                <a:lnTo>
                  <a:pt x="281" y="104"/>
                </a:lnTo>
                <a:lnTo>
                  <a:pt x="246" y="104"/>
                </a:lnTo>
                <a:lnTo>
                  <a:pt x="211" y="69"/>
                </a:lnTo>
                <a:lnTo>
                  <a:pt x="211" y="34"/>
                </a:lnTo>
                <a:lnTo>
                  <a:pt x="176" y="34"/>
                </a:lnTo>
                <a:lnTo>
                  <a:pt x="176" y="0"/>
                </a:lnTo>
                <a:lnTo>
                  <a:pt x="106" y="0"/>
                </a:lnTo>
                <a:lnTo>
                  <a:pt x="0" y="0"/>
                </a:lnTo>
                <a:lnTo>
                  <a:pt x="35" y="34"/>
                </a:lnTo>
                <a:lnTo>
                  <a:pt x="35" y="69"/>
                </a:lnTo>
                <a:lnTo>
                  <a:pt x="35" y="104"/>
                </a:lnTo>
                <a:lnTo>
                  <a:pt x="71" y="104"/>
                </a:lnTo>
                <a:lnTo>
                  <a:pt x="71" y="139"/>
                </a:lnTo>
                <a:lnTo>
                  <a:pt x="106" y="139"/>
                </a:lnTo>
                <a:lnTo>
                  <a:pt x="106" y="174"/>
                </a:lnTo>
                <a:lnTo>
                  <a:pt x="106" y="209"/>
                </a:lnTo>
                <a:lnTo>
                  <a:pt x="106" y="243"/>
                </a:lnTo>
                <a:lnTo>
                  <a:pt x="141" y="278"/>
                </a:lnTo>
                <a:lnTo>
                  <a:pt x="141" y="31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37" name="Freeform 165"/>
          <p:cNvSpPr>
            <a:spLocks noChangeArrowheads="1"/>
          </p:cNvSpPr>
          <p:nvPr/>
        </p:nvSpPr>
        <p:spPr bwMode="auto">
          <a:xfrm>
            <a:off x="4702175" y="3813175"/>
            <a:ext cx="63500" cy="100013"/>
          </a:xfrm>
          <a:custGeom>
            <a:avLst/>
            <a:gdLst>
              <a:gd name="T0" fmla="*/ 175 w 176"/>
              <a:gd name="T1" fmla="*/ 139 h 280"/>
              <a:gd name="T2" fmla="*/ 175 w 176"/>
              <a:gd name="T3" fmla="*/ 104 h 280"/>
              <a:gd name="T4" fmla="*/ 140 w 176"/>
              <a:gd name="T5" fmla="*/ 104 h 280"/>
              <a:gd name="T6" fmla="*/ 140 w 176"/>
              <a:gd name="T7" fmla="*/ 69 h 280"/>
              <a:gd name="T8" fmla="*/ 140 w 176"/>
              <a:gd name="T9" fmla="*/ 33 h 280"/>
              <a:gd name="T10" fmla="*/ 105 w 176"/>
              <a:gd name="T11" fmla="*/ 0 h 280"/>
              <a:gd name="T12" fmla="*/ 70 w 176"/>
              <a:gd name="T13" fmla="*/ 0 h 280"/>
              <a:gd name="T14" fmla="*/ 35 w 176"/>
              <a:gd name="T15" fmla="*/ 0 h 280"/>
              <a:gd name="T16" fmla="*/ 0 w 176"/>
              <a:gd name="T17" fmla="*/ 33 h 280"/>
              <a:gd name="T18" fmla="*/ 35 w 176"/>
              <a:gd name="T19" fmla="*/ 33 h 280"/>
              <a:gd name="T20" fmla="*/ 35 w 176"/>
              <a:gd name="T21" fmla="*/ 139 h 280"/>
              <a:gd name="T22" fmla="*/ 35 w 176"/>
              <a:gd name="T23" fmla="*/ 174 h 280"/>
              <a:gd name="T24" fmla="*/ 70 w 176"/>
              <a:gd name="T25" fmla="*/ 208 h 280"/>
              <a:gd name="T26" fmla="*/ 70 w 176"/>
              <a:gd name="T27" fmla="*/ 243 h 280"/>
              <a:gd name="T28" fmla="*/ 105 w 176"/>
              <a:gd name="T29" fmla="*/ 243 h 280"/>
              <a:gd name="T30" fmla="*/ 105 w 176"/>
              <a:gd name="T31" fmla="*/ 279 h 280"/>
              <a:gd name="T32" fmla="*/ 140 w 176"/>
              <a:gd name="T33" fmla="*/ 279 h 280"/>
              <a:gd name="T34" fmla="*/ 140 w 176"/>
              <a:gd name="T35" fmla="*/ 243 h 280"/>
              <a:gd name="T36" fmla="*/ 140 w 176"/>
              <a:gd name="T37" fmla="*/ 208 h 280"/>
              <a:gd name="T38" fmla="*/ 175 w 176"/>
              <a:gd name="T39" fmla="*/ 174 h 280"/>
              <a:gd name="T40" fmla="*/ 175 w 176"/>
              <a:gd name="T41" fmla="*/ 13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280">
                <a:moveTo>
                  <a:pt x="175" y="139"/>
                </a:moveTo>
                <a:lnTo>
                  <a:pt x="175" y="104"/>
                </a:lnTo>
                <a:lnTo>
                  <a:pt x="140" y="104"/>
                </a:lnTo>
                <a:lnTo>
                  <a:pt x="140" y="69"/>
                </a:lnTo>
                <a:lnTo>
                  <a:pt x="140" y="33"/>
                </a:lnTo>
                <a:lnTo>
                  <a:pt x="105" y="0"/>
                </a:lnTo>
                <a:lnTo>
                  <a:pt x="70" y="0"/>
                </a:lnTo>
                <a:lnTo>
                  <a:pt x="35" y="0"/>
                </a:lnTo>
                <a:lnTo>
                  <a:pt x="0" y="33"/>
                </a:lnTo>
                <a:lnTo>
                  <a:pt x="35" y="33"/>
                </a:lnTo>
                <a:lnTo>
                  <a:pt x="35" y="139"/>
                </a:lnTo>
                <a:lnTo>
                  <a:pt x="35" y="174"/>
                </a:lnTo>
                <a:lnTo>
                  <a:pt x="70" y="208"/>
                </a:lnTo>
                <a:lnTo>
                  <a:pt x="70" y="243"/>
                </a:lnTo>
                <a:lnTo>
                  <a:pt x="105" y="243"/>
                </a:lnTo>
                <a:lnTo>
                  <a:pt x="105" y="279"/>
                </a:lnTo>
                <a:lnTo>
                  <a:pt x="140" y="279"/>
                </a:lnTo>
                <a:lnTo>
                  <a:pt x="140" y="243"/>
                </a:lnTo>
                <a:lnTo>
                  <a:pt x="140" y="208"/>
                </a:lnTo>
                <a:lnTo>
                  <a:pt x="175" y="174"/>
                </a:lnTo>
                <a:lnTo>
                  <a:pt x="175" y="13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38" name="Freeform 166"/>
          <p:cNvSpPr>
            <a:spLocks noChangeArrowheads="1"/>
          </p:cNvSpPr>
          <p:nvPr/>
        </p:nvSpPr>
        <p:spPr bwMode="auto">
          <a:xfrm>
            <a:off x="4702175" y="3813175"/>
            <a:ext cx="63500" cy="100013"/>
          </a:xfrm>
          <a:custGeom>
            <a:avLst/>
            <a:gdLst>
              <a:gd name="T0" fmla="*/ 175 w 176"/>
              <a:gd name="T1" fmla="*/ 139 h 280"/>
              <a:gd name="T2" fmla="*/ 175 w 176"/>
              <a:gd name="T3" fmla="*/ 104 h 280"/>
              <a:gd name="T4" fmla="*/ 140 w 176"/>
              <a:gd name="T5" fmla="*/ 104 h 280"/>
              <a:gd name="T6" fmla="*/ 140 w 176"/>
              <a:gd name="T7" fmla="*/ 69 h 280"/>
              <a:gd name="T8" fmla="*/ 140 w 176"/>
              <a:gd name="T9" fmla="*/ 33 h 280"/>
              <a:gd name="T10" fmla="*/ 105 w 176"/>
              <a:gd name="T11" fmla="*/ 0 h 280"/>
              <a:gd name="T12" fmla="*/ 70 w 176"/>
              <a:gd name="T13" fmla="*/ 0 h 280"/>
              <a:gd name="T14" fmla="*/ 35 w 176"/>
              <a:gd name="T15" fmla="*/ 0 h 280"/>
              <a:gd name="T16" fmla="*/ 0 w 176"/>
              <a:gd name="T17" fmla="*/ 33 h 280"/>
              <a:gd name="T18" fmla="*/ 35 w 176"/>
              <a:gd name="T19" fmla="*/ 33 h 280"/>
              <a:gd name="T20" fmla="*/ 35 w 176"/>
              <a:gd name="T21" fmla="*/ 139 h 280"/>
              <a:gd name="T22" fmla="*/ 35 w 176"/>
              <a:gd name="T23" fmla="*/ 174 h 280"/>
              <a:gd name="T24" fmla="*/ 70 w 176"/>
              <a:gd name="T25" fmla="*/ 208 h 280"/>
              <a:gd name="T26" fmla="*/ 70 w 176"/>
              <a:gd name="T27" fmla="*/ 243 h 280"/>
              <a:gd name="T28" fmla="*/ 105 w 176"/>
              <a:gd name="T29" fmla="*/ 243 h 280"/>
              <a:gd name="T30" fmla="*/ 105 w 176"/>
              <a:gd name="T31" fmla="*/ 279 h 280"/>
              <a:gd name="T32" fmla="*/ 140 w 176"/>
              <a:gd name="T33" fmla="*/ 279 h 280"/>
              <a:gd name="T34" fmla="*/ 140 w 176"/>
              <a:gd name="T35" fmla="*/ 243 h 280"/>
              <a:gd name="T36" fmla="*/ 140 w 176"/>
              <a:gd name="T37" fmla="*/ 208 h 280"/>
              <a:gd name="T38" fmla="*/ 175 w 176"/>
              <a:gd name="T39" fmla="*/ 174 h 280"/>
              <a:gd name="T40" fmla="*/ 175 w 176"/>
              <a:gd name="T41" fmla="*/ 13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280">
                <a:moveTo>
                  <a:pt x="175" y="139"/>
                </a:moveTo>
                <a:lnTo>
                  <a:pt x="175" y="104"/>
                </a:lnTo>
                <a:lnTo>
                  <a:pt x="140" y="104"/>
                </a:lnTo>
                <a:lnTo>
                  <a:pt x="140" y="69"/>
                </a:lnTo>
                <a:lnTo>
                  <a:pt x="140" y="33"/>
                </a:lnTo>
                <a:lnTo>
                  <a:pt x="105" y="0"/>
                </a:lnTo>
                <a:lnTo>
                  <a:pt x="70" y="0"/>
                </a:lnTo>
                <a:lnTo>
                  <a:pt x="35" y="0"/>
                </a:lnTo>
                <a:lnTo>
                  <a:pt x="0" y="33"/>
                </a:lnTo>
                <a:lnTo>
                  <a:pt x="35" y="33"/>
                </a:lnTo>
                <a:lnTo>
                  <a:pt x="35" y="139"/>
                </a:lnTo>
                <a:lnTo>
                  <a:pt x="35" y="174"/>
                </a:lnTo>
                <a:lnTo>
                  <a:pt x="70" y="208"/>
                </a:lnTo>
                <a:lnTo>
                  <a:pt x="70" y="243"/>
                </a:lnTo>
                <a:lnTo>
                  <a:pt x="105" y="243"/>
                </a:lnTo>
                <a:lnTo>
                  <a:pt x="105" y="279"/>
                </a:lnTo>
                <a:lnTo>
                  <a:pt x="140" y="279"/>
                </a:lnTo>
                <a:lnTo>
                  <a:pt x="140" y="243"/>
                </a:lnTo>
                <a:lnTo>
                  <a:pt x="140" y="208"/>
                </a:lnTo>
                <a:lnTo>
                  <a:pt x="175" y="174"/>
                </a:lnTo>
                <a:lnTo>
                  <a:pt x="175" y="13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39" name="Freeform 167"/>
          <p:cNvSpPr>
            <a:spLocks noChangeArrowheads="1"/>
          </p:cNvSpPr>
          <p:nvPr/>
        </p:nvSpPr>
        <p:spPr bwMode="auto">
          <a:xfrm>
            <a:off x="4752975" y="3813175"/>
            <a:ext cx="63500" cy="50800"/>
          </a:xfrm>
          <a:custGeom>
            <a:avLst/>
            <a:gdLst>
              <a:gd name="T0" fmla="*/ 0 w 176"/>
              <a:gd name="T1" fmla="*/ 33 h 140"/>
              <a:gd name="T2" fmla="*/ 35 w 176"/>
              <a:gd name="T3" fmla="*/ 33 h 140"/>
              <a:gd name="T4" fmla="*/ 70 w 176"/>
              <a:gd name="T5" fmla="*/ 33 h 140"/>
              <a:gd name="T6" fmla="*/ 106 w 176"/>
              <a:gd name="T7" fmla="*/ 0 h 140"/>
              <a:gd name="T8" fmla="*/ 140 w 176"/>
              <a:gd name="T9" fmla="*/ 0 h 140"/>
              <a:gd name="T10" fmla="*/ 175 w 176"/>
              <a:gd name="T11" fmla="*/ 33 h 140"/>
              <a:gd name="T12" fmla="*/ 175 w 176"/>
              <a:gd name="T13" fmla="*/ 69 h 140"/>
              <a:gd name="T14" fmla="*/ 175 w 176"/>
              <a:gd name="T15" fmla="*/ 104 h 140"/>
              <a:gd name="T16" fmla="*/ 140 w 176"/>
              <a:gd name="T17" fmla="*/ 104 h 140"/>
              <a:gd name="T18" fmla="*/ 106 w 176"/>
              <a:gd name="T19" fmla="*/ 104 h 140"/>
              <a:gd name="T20" fmla="*/ 106 w 176"/>
              <a:gd name="T21" fmla="*/ 139 h 140"/>
              <a:gd name="T22" fmla="*/ 70 w 176"/>
              <a:gd name="T23" fmla="*/ 139 h 140"/>
              <a:gd name="T24" fmla="*/ 35 w 176"/>
              <a:gd name="T25" fmla="*/ 139 h 140"/>
              <a:gd name="T26" fmla="*/ 35 w 176"/>
              <a:gd name="T27" fmla="*/ 104 h 140"/>
              <a:gd name="T28" fmla="*/ 0 w 176"/>
              <a:gd name="T29" fmla="*/ 104 h 140"/>
              <a:gd name="T30" fmla="*/ 0 w 176"/>
              <a:gd name="T31" fmla="*/ 69 h 140"/>
              <a:gd name="T32" fmla="*/ 0 w 176"/>
              <a:gd name="T33" fmla="*/ 3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6" h="140">
                <a:moveTo>
                  <a:pt x="0" y="33"/>
                </a:moveTo>
                <a:lnTo>
                  <a:pt x="35" y="33"/>
                </a:lnTo>
                <a:lnTo>
                  <a:pt x="70" y="33"/>
                </a:lnTo>
                <a:lnTo>
                  <a:pt x="106" y="0"/>
                </a:lnTo>
                <a:lnTo>
                  <a:pt x="140" y="0"/>
                </a:lnTo>
                <a:lnTo>
                  <a:pt x="175" y="33"/>
                </a:lnTo>
                <a:lnTo>
                  <a:pt x="175" y="69"/>
                </a:lnTo>
                <a:lnTo>
                  <a:pt x="175" y="104"/>
                </a:lnTo>
                <a:lnTo>
                  <a:pt x="140" y="104"/>
                </a:lnTo>
                <a:lnTo>
                  <a:pt x="106" y="104"/>
                </a:lnTo>
                <a:lnTo>
                  <a:pt x="106" y="139"/>
                </a:lnTo>
                <a:lnTo>
                  <a:pt x="70" y="139"/>
                </a:lnTo>
                <a:lnTo>
                  <a:pt x="35" y="139"/>
                </a:lnTo>
                <a:lnTo>
                  <a:pt x="35" y="104"/>
                </a:lnTo>
                <a:lnTo>
                  <a:pt x="0" y="104"/>
                </a:lnTo>
                <a:lnTo>
                  <a:pt x="0" y="69"/>
                </a:lnTo>
                <a:lnTo>
                  <a:pt x="0" y="33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40" name="Freeform 168"/>
          <p:cNvSpPr>
            <a:spLocks noChangeArrowheads="1"/>
          </p:cNvSpPr>
          <p:nvPr/>
        </p:nvSpPr>
        <p:spPr bwMode="auto">
          <a:xfrm>
            <a:off x="4752975" y="3813175"/>
            <a:ext cx="63500" cy="50800"/>
          </a:xfrm>
          <a:custGeom>
            <a:avLst/>
            <a:gdLst>
              <a:gd name="T0" fmla="*/ 0 w 176"/>
              <a:gd name="T1" fmla="*/ 33 h 140"/>
              <a:gd name="T2" fmla="*/ 35 w 176"/>
              <a:gd name="T3" fmla="*/ 33 h 140"/>
              <a:gd name="T4" fmla="*/ 70 w 176"/>
              <a:gd name="T5" fmla="*/ 33 h 140"/>
              <a:gd name="T6" fmla="*/ 106 w 176"/>
              <a:gd name="T7" fmla="*/ 0 h 140"/>
              <a:gd name="T8" fmla="*/ 140 w 176"/>
              <a:gd name="T9" fmla="*/ 0 h 140"/>
              <a:gd name="T10" fmla="*/ 175 w 176"/>
              <a:gd name="T11" fmla="*/ 33 h 140"/>
              <a:gd name="T12" fmla="*/ 175 w 176"/>
              <a:gd name="T13" fmla="*/ 69 h 140"/>
              <a:gd name="T14" fmla="*/ 175 w 176"/>
              <a:gd name="T15" fmla="*/ 104 h 140"/>
              <a:gd name="T16" fmla="*/ 140 w 176"/>
              <a:gd name="T17" fmla="*/ 104 h 140"/>
              <a:gd name="T18" fmla="*/ 106 w 176"/>
              <a:gd name="T19" fmla="*/ 104 h 140"/>
              <a:gd name="T20" fmla="*/ 106 w 176"/>
              <a:gd name="T21" fmla="*/ 139 h 140"/>
              <a:gd name="T22" fmla="*/ 70 w 176"/>
              <a:gd name="T23" fmla="*/ 139 h 140"/>
              <a:gd name="T24" fmla="*/ 35 w 176"/>
              <a:gd name="T25" fmla="*/ 139 h 140"/>
              <a:gd name="T26" fmla="*/ 35 w 176"/>
              <a:gd name="T27" fmla="*/ 104 h 140"/>
              <a:gd name="T28" fmla="*/ 0 w 176"/>
              <a:gd name="T29" fmla="*/ 104 h 140"/>
              <a:gd name="T30" fmla="*/ 0 w 176"/>
              <a:gd name="T31" fmla="*/ 69 h 140"/>
              <a:gd name="T32" fmla="*/ 0 w 176"/>
              <a:gd name="T33" fmla="*/ 3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6" h="140">
                <a:moveTo>
                  <a:pt x="0" y="33"/>
                </a:moveTo>
                <a:lnTo>
                  <a:pt x="35" y="33"/>
                </a:lnTo>
                <a:lnTo>
                  <a:pt x="70" y="33"/>
                </a:lnTo>
                <a:lnTo>
                  <a:pt x="106" y="0"/>
                </a:lnTo>
                <a:lnTo>
                  <a:pt x="140" y="0"/>
                </a:lnTo>
                <a:lnTo>
                  <a:pt x="175" y="33"/>
                </a:lnTo>
                <a:lnTo>
                  <a:pt x="175" y="69"/>
                </a:lnTo>
                <a:lnTo>
                  <a:pt x="175" y="104"/>
                </a:lnTo>
                <a:lnTo>
                  <a:pt x="140" y="104"/>
                </a:lnTo>
                <a:lnTo>
                  <a:pt x="106" y="104"/>
                </a:lnTo>
                <a:lnTo>
                  <a:pt x="106" y="139"/>
                </a:lnTo>
                <a:lnTo>
                  <a:pt x="70" y="139"/>
                </a:lnTo>
                <a:lnTo>
                  <a:pt x="35" y="139"/>
                </a:lnTo>
                <a:lnTo>
                  <a:pt x="35" y="104"/>
                </a:lnTo>
                <a:lnTo>
                  <a:pt x="0" y="104"/>
                </a:lnTo>
                <a:lnTo>
                  <a:pt x="0" y="69"/>
                </a:lnTo>
                <a:lnTo>
                  <a:pt x="0" y="3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41" name="Freeform 169"/>
          <p:cNvSpPr>
            <a:spLocks noChangeArrowheads="1"/>
          </p:cNvSpPr>
          <p:nvPr/>
        </p:nvSpPr>
        <p:spPr bwMode="auto">
          <a:xfrm>
            <a:off x="5081588" y="4002088"/>
            <a:ext cx="63500" cy="38100"/>
          </a:xfrm>
          <a:custGeom>
            <a:avLst/>
            <a:gdLst>
              <a:gd name="T0" fmla="*/ 0 w 177"/>
              <a:gd name="T1" fmla="*/ 103 h 104"/>
              <a:gd name="T2" fmla="*/ 35 w 177"/>
              <a:gd name="T3" fmla="*/ 103 h 104"/>
              <a:gd name="T4" fmla="*/ 71 w 177"/>
              <a:gd name="T5" fmla="*/ 103 h 104"/>
              <a:gd name="T6" fmla="*/ 105 w 177"/>
              <a:gd name="T7" fmla="*/ 103 h 104"/>
              <a:gd name="T8" fmla="*/ 140 w 177"/>
              <a:gd name="T9" fmla="*/ 69 h 104"/>
              <a:gd name="T10" fmla="*/ 140 w 177"/>
              <a:gd name="T11" fmla="*/ 33 h 104"/>
              <a:gd name="T12" fmla="*/ 140 w 177"/>
              <a:gd name="T13" fmla="*/ 0 h 104"/>
              <a:gd name="T14" fmla="*/ 176 w 177"/>
              <a:gd name="T15" fmla="*/ 0 h 104"/>
              <a:gd name="T16" fmla="*/ 140 w 177"/>
              <a:gd name="T17" fmla="*/ 0 h 104"/>
              <a:gd name="T18" fmla="*/ 105 w 177"/>
              <a:gd name="T19" fmla="*/ 0 h 104"/>
              <a:gd name="T20" fmla="*/ 71 w 177"/>
              <a:gd name="T21" fmla="*/ 33 h 104"/>
              <a:gd name="T22" fmla="*/ 35 w 177"/>
              <a:gd name="T23" fmla="*/ 33 h 104"/>
              <a:gd name="T24" fmla="*/ 35 w 177"/>
              <a:gd name="T25" fmla="*/ 69 h 104"/>
              <a:gd name="T26" fmla="*/ 0 w 177"/>
              <a:gd name="T27" fmla="*/ 10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7" h="104">
                <a:moveTo>
                  <a:pt x="0" y="103"/>
                </a:moveTo>
                <a:lnTo>
                  <a:pt x="35" y="103"/>
                </a:lnTo>
                <a:lnTo>
                  <a:pt x="71" y="103"/>
                </a:lnTo>
                <a:lnTo>
                  <a:pt x="105" y="103"/>
                </a:lnTo>
                <a:lnTo>
                  <a:pt x="140" y="69"/>
                </a:lnTo>
                <a:lnTo>
                  <a:pt x="140" y="33"/>
                </a:lnTo>
                <a:lnTo>
                  <a:pt x="140" y="0"/>
                </a:lnTo>
                <a:lnTo>
                  <a:pt x="176" y="0"/>
                </a:lnTo>
                <a:lnTo>
                  <a:pt x="140" y="0"/>
                </a:lnTo>
                <a:lnTo>
                  <a:pt x="105" y="0"/>
                </a:lnTo>
                <a:lnTo>
                  <a:pt x="71" y="33"/>
                </a:lnTo>
                <a:lnTo>
                  <a:pt x="35" y="33"/>
                </a:lnTo>
                <a:lnTo>
                  <a:pt x="35" y="69"/>
                </a:lnTo>
                <a:lnTo>
                  <a:pt x="0" y="103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42" name="Freeform 170"/>
          <p:cNvSpPr>
            <a:spLocks noChangeArrowheads="1"/>
          </p:cNvSpPr>
          <p:nvPr/>
        </p:nvSpPr>
        <p:spPr bwMode="auto">
          <a:xfrm>
            <a:off x="5081588" y="4002088"/>
            <a:ext cx="63500" cy="38100"/>
          </a:xfrm>
          <a:custGeom>
            <a:avLst/>
            <a:gdLst>
              <a:gd name="T0" fmla="*/ 0 w 177"/>
              <a:gd name="T1" fmla="*/ 103 h 104"/>
              <a:gd name="T2" fmla="*/ 35 w 177"/>
              <a:gd name="T3" fmla="*/ 103 h 104"/>
              <a:gd name="T4" fmla="*/ 71 w 177"/>
              <a:gd name="T5" fmla="*/ 103 h 104"/>
              <a:gd name="T6" fmla="*/ 105 w 177"/>
              <a:gd name="T7" fmla="*/ 103 h 104"/>
              <a:gd name="T8" fmla="*/ 140 w 177"/>
              <a:gd name="T9" fmla="*/ 69 h 104"/>
              <a:gd name="T10" fmla="*/ 140 w 177"/>
              <a:gd name="T11" fmla="*/ 33 h 104"/>
              <a:gd name="T12" fmla="*/ 140 w 177"/>
              <a:gd name="T13" fmla="*/ 0 h 104"/>
              <a:gd name="T14" fmla="*/ 176 w 177"/>
              <a:gd name="T15" fmla="*/ 0 h 104"/>
              <a:gd name="T16" fmla="*/ 140 w 177"/>
              <a:gd name="T17" fmla="*/ 0 h 104"/>
              <a:gd name="T18" fmla="*/ 105 w 177"/>
              <a:gd name="T19" fmla="*/ 0 h 104"/>
              <a:gd name="T20" fmla="*/ 71 w 177"/>
              <a:gd name="T21" fmla="*/ 33 h 104"/>
              <a:gd name="T22" fmla="*/ 35 w 177"/>
              <a:gd name="T23" fmla="*/ 33 h 104"/>
              <a:gd name="T24" fmla="*/ 35 w 177"/>
              <a:gd name="T25" fmla="*/ 69 h 104"/>
              <a:gd name="T26" fmla="*/ 0 w 177"/>
              <a:gd name="T27" fmla="*/ 10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7" h="104">
                <a:moveTo>
                  <a:pt x="0" y="103"/>
                </a:moveTo>
                <a:lnTo>
                  <a:pt x="35" y="103"/>
                </a:lnTo>
                <a:lnTo>
                  <a:pt x="71" y="103"/>
                </a:lnTo>
                <a:lnTo>
                  <a:pt x="105" y="103"/>
                </a:lnTo>
                <a:lnTo>
                  <a:pt x="140" y="69"/>
                </a:lnTo>
                <a:lnTo>
                  <a:pt x="140" y="33"/>
                </a:lnTo>
                <a:lnTo>
                  <a:pt x="140" y="0"/>
                </a:lnTo>
                <a:lnTo>
                  <a:pt x="176" y="0"/>
                </a:lnTo>
                <a:lnTo>
                  <a:pt x="140" y="0"/>
                </a:lnTo>
                <a:lnTo>
                  <a:pt x="105" y="0"/>
                </a:lnTo>
                <a:lnTo>
                  <a:pt x="71" y="33"/>
                </a:lnTo>
                <a:lnTo>
                  <a:pt x="35" y="33"/>
                </a:lnTo>
                <a:lnTo>
                  <a:pt x="35" y="69"/>
                </a:lnTo>
                <a:lnTo>
                  <a:pt x="0" y="10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43" name="Freeform 171"/>
          <p:cNvSpPr>
            <a:spLocks noChangeArrowheads="1"/>
          </p:cNvSpPr>
          <p:nvPr/>
        </p:nvSpPr>
        <p:spPr bwMode="auto">
          <a:xfrm>
            <a:off x="4803775" y="3751263"/>
            <a:ext cx="139700" cy="100012"/>
          </a:xfrm>
          <a:custGeom>
            <a:avLst/>
            <a:gdLst>
              <a:gd name="T0" fmla="*/ 317 w 388"/>
              <a:gd name="T1" fmla="*/ 243 h 280"/>
              <a:gd name="T2" fmla="*/ 317 w 388"/>
              <a:gd name="T3" fmla="*/ 208 h 280"/>
              <a:gd name="T4" fmla="*/ 350 w 388"/>
              <a:gd name="T5" fmla="*/ 174 h 280"/>
              <a:gd name="T6" fmla="*/ 387 w 388"/>
              <a:gd name="T7" fmla="*/ 174 h 280"/>
              <a:gd name="T8" fmla="*/ 387 w 388"/>
              <a:gd name="T9" fmla="*/ 140 h 280"/>
              <a:gd name="T10" fmla="*/ 387 w 388"/>
              <a:gd name="T11" fmla="*/ 69 h 280"/>
              <a:gd name="T12" fmla="*/ 387 w 388"/>
              <a:gd name="T13" fmla="*/ 0 h 280"/>
              <a:gd name="T14" fmla="*/ 350 w 388"/>
              <a:gd name="T15" fmla="*/ 0 h 280"/>
              <a:gd name="T16" fmla="*/ 317 w 388"/>
              <a:gd name="T17" fmla="*/ 0 h 280"/>
              <a:gd name="T18" fmla="*/ 282 w 388"/>
              <a:gd name="T19" fmla="*/ 0 h 280"/>
              <a:gd name="T20" fmla="*/ 246 w 388"/>
              <a:gd name="T21" fmla="*/ 0 h 280"/>
              <a:gd name="T22" fmla="*/ 211 w 388"/>
              <a:gd name="T23" fmla="*/ 0 h 280"/>
              <a:gd name="T24" fmla="*/ 176 w 388"/>
              <a:gd name="T25" fmla="*/ 0 h 280"/>
              <a:gd name="T26" fmla="*/ 71 w 388"/>
              <a:gd name="T27" fmla="*/ 0 h 280"/>
              <a:gd name="T28" fmla="*/ 35 w 388"/>
              <a:gd name="T29" fmla="*/ 34 h 280"/>
              <a:gd name="T30" fmla="*/ 0 w 388"/>
              <a:gd name="T31" fmla="*/ 34 h 280"/>
              <a:gd name="T32" fmla="*/ 0 w 388"/>
              <a:gd name="T33" fmla="*/ 69 h 280"/>
              <a:gd name="T34" fmla="*/ 0 w 388"/>
              <a:gd name="T35" fmla="*/ 103 h 280"/>
              <a:gd name="T36" fmla="*/ 0 w 388"/>
              <a:gd name="T37" fmla="*/ 174 h 280"/>
              <a:gd name="T38" fmla="*/ 35 w 388"/>
              <a:gd name="T39" fmla="*/ 208 h 280"/>
              <a:gd name="T40" fmla="*/ 35 w 388"/>
              <a:gd name="T41" fmla="*/ 243 h 280"/>
              <a:gd name="T42" fmla="*/ 35 w 388"/>
              <a:gd name="T43" fmla="*/ 279 h 280"/>
              <a:gd name="T44" fmla="*/ 106 w 388"/>
              <a:gd name="T45" fmla="*/ 279 h 280"/>
              <a:gd name="T46" fmla="*/ 141 w 388"/>
              <a:gd name="T47" fmla="*/ 279 h 280"/>
              <a:gd name="T48" fmla="*/ 176 w 388"/>
              <a:gd name="T49" fmla="*/ 279 h 280"/>
              <a:gd name="T50" fmla="*/ 211 w 388"/>
              <a:gd name="T51" fmla="*/ 279 h 280"/>
              <a:gd name="T52" fmla="*/ 211 w 388"/>
              <a:gd name="T53" fmla="*/ 243 h 280"/>
              <a:gd name="T54" fmla="*/ 246 w 388"/>
              <a:gd name="T55" fmla="*/ 243 h 280"/>
              <a:gd name="T56" fmla="*/ 282 w 388"/>
              <a:gd name="T57" fmla="*/ 243 h 280"/>
              <a:gd name="T58" fmla="*/ 317 w 388"/>
              <a:gd name="T59" fmla="*/ 243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88" h="280">
                <a:moveTo>
                  <a:pt x="317" y="243"/>
                </a:moveTo>
                <a:lnTo>
                  <a:pt x="317" y="208"/>
                </a:lnTo>
                <a:lnTo>
                  <a:pt x="350" y="174"/>
                </a:lnTo>
                <a:lnTo>
                  <a:pt x="387" y="174"/>
                </a:lnTo>
                <a:lnTo>
                  <a:pt x="387" y="140"/>
                </a:lnTo>
                <a:lnTo>
                  <a:pt x="387" y="69"/>
                </a:lnTo>
                <a:lnTo>
                  <a:pt x="387" y="0"/>
                </a:lnTo>
                <a:lnTo>
                  <a:pt x="350" y="0"/>
                </a:lnTo>
                <a:lnTo>
                  <a:pt x="317" y="0"/>
                </a:lnTo>
                <a:lnTo>
                  <a:pt x="282" y="0"/>
                </a:lnTo>
                <a:lnTo>
                  <a:pt x="246" y="0"/>
                </a:lnTo>
                <a:lnTo>
                  <a:pt x="211" y="0"/>
                </a:lnTo>
                <a:lnTo>
                  <a:pt x="176" y="0"/>
                </a:lnTo>
                <a:lnTo>
                  <a:pt x="71" y="0"/>
                </a:lnTo>
                <a:lnTo>
                  <a:pt x="35" y="34"/>
                </a:lnTo>
                <a:lnTo>
                  <a:pt x="0" y="34"/>
                </a:lnTo>
                <a:lnTo>
                  <a:pt x="0" y="69"/>
                </a:lnTo>
                <a:lnTo>
                  <a:pt x="0" y="103"/>
                </a:lnTo>
                <a:lnTo>
                  <a:pt x="0" y="174"/>
                </a:lnTo>
                <a:lnTo>
                  <a:pt x="35" y="208"/>
                </a:lnTo>
                <a:lnTo>
                  <a:pt x="35" y="243"/>
                </a:lnTo>
                <a:lnTo>
                  <a:pt x="35" y="279"/>
                </a:lnTo>
                <a:lnTo>
                  <a:pt x="106" y="279"/>
                </a:lnTo>
                <a:lnTo>
                  <a:pt x="141" y="279"/>
                </a:lnTo>
                <a:lnTo>
                  <a:pt x="176" y="279"/>
                </a:lnTo>
                <a:lnTo>
                  <a:pt x="211" y="279"/>
                </a:lnTo>
                <a:lnTo>
                  <a:pt x="211" y="243"/>
                </a:lnTo>
                <a:lnTo>
                  <a:pt x="246" y="243"/>
                </a:lnTo>
                <a:lnTo>
                  <a:pt x="282" y="243"/>
                </a:lnTo>
                <a:lnTo>
                  <a:pt x="317" y="24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44" name="Freeform 172"/>
          <p:cNvSpPr>
            <a:spLocks noChangeArrowheads="1"/>
          </p:cNvSpPr>
          <p:nvPr/>
        </p:nvSpPr>
        <p:spPr bwMode="auto">
          <a:xfrm>
            <a:off x="4803775" y="3751263"/>
            <a:ext cx="139700" cy="100012"/>
          </a:xfrm>
          <a:custGeom>
            <a:avLst/>
            <a:gdLst>
              <a:gd name="T0" fmla="*/ 317 w 388"/>
              <a:gd name="T1" fmla="*/ 243 h 280"/>
              <a:gd name="T2" fmla="*/ 317 w 388"/>
              <a:gd name="T3" fmla="*/ 208 h 280"/>
              <a:gd name="T4" fmla="*/ 350 w 388"/>
              <a:gd name="T5" fmla="*/ 174 h 280"/>
              <a:gd name="T6" fmla="*/ 387 w 388"/>
              <a:gd name="T7" fmla="*/ 174 h 280"/>
              <a:gd name="T8" fmla="*/ 387 w 388"/>
              <a:gd name="T9" fmla="*/ 140 h 280"/>
              <a:gd name="T10" fmla="*/ 387 w 388"/>
              <a:gd name="T11" fmla="*/ 69 h 280"/>
              <a:gd name="T12" fmla="*/ 387 w 388"/>
              <a:gd name="T13" fmla="*/ 0 h 280"/>
              <a:gd name="T14" fmla="*/ 350 w 388"/>
              <a:gd name="T15" fmla="*/ 0 h 280"/>
              <a:gd name="T16" fmla="*/ 317 w 388"/>
              <a:gd name="T17" fmla="*/ 0 h 280"/>
              <a:gd name="T18" fmla="*/ 282 w 388"/>
              <a:gd name="T19" fmla="*/ 0 h 280"/>
              <a:gd name="T20" fmla="*/ 246 w 388"/>
              <a:gd name="T21" fmla="*/ 0 h 280"/>
              <a:gd name="T22" fmla="*/ 211 w 388"/>
              <a:gd name="T23" fmla="*/ 0 h 280"/>
              <a:gd name="T24" fmla="*/ 176 w 388"/>
              <a:gd name="T25" fmla="*/ 0 h 280"/>
              <a:gd name="T26" fmla="*/ 71 w 388"/>
              <a:gd name="T27" fmla="*/ 0 h 280"/>
              <a:gd name="T28" fmla="*/ 35 w 388"/>
              <a:gd name="T29" fmla="*/ 34 h 280"/>
              <a:gd name="T30" fmla="*/ 0 w 388"/>
              <a:gd name="T31" fmla="*/ 34 h 280"/>
              <a:gd name="T32" fmla="*/ 0 w 388"/>
              <a:gd name="T33" fmla="*/ 69 h 280"/>
              <a:gd name="T34" fmla="*/ 0 w 388"/>
              <a:gd name="T35" fmla="*/ 103 h 280"/>
              <a:gd name="T36" fmla="*/ 0 w 388"/>
              <a:gd name="T37" fmla="*/ 174 h 280"/>
              <a:gd name="T38" fmla="*/ 35 w 388"/>
              <a:gd name="T39" fmla="*/ 208 h 280"/>
              <a:gd name="T40" fmla="*/ 35 w 388"/>
              <a:gd name="T41" fmla="*/ 243 h 280"/>
              <a:gd name="T42" fmla="*/ 35 w 388"/>
              <a:gd name="T43" fmla="*/ 279 h 280"/>
              <a:gd name="T44" fmla="*/ 106 w 388"/>
              <a:gd name="T45" fmla="*/ 279 h 280"/>
              <a:gd name="T46" fmla="*/ 141 w 388"/>
              <a:gd name="T47" fmla="*/ 279 h 280"/>
              <a:gd name="T48" fmla="*/ 176 w 388"/>
              <a:gd name="T49" fmla="*/ 279 h 280"/>
              <a:gd name="T50" fmla="*/ 211 w 388"/>
              <a:gd name="T51" fmla="*/ 279 h 280"/>
              <a:gd name="T52" fmla="*/ 211 w 388"/>
              <a:gd name="T53" fmla="*/ 243 h 280"/>
              <a:gd name="T54" fmla="*/ 246 w 388"/>
              <a:gd name="T55" fmla="*/ 243 h 280"/>
              <a:gd name="T56" fmla="*/ 282 w 388"/>
              <a:gd name="T57" fmla="*/ 243 h 280"/>
              <a:gd name="T58" fmla="*/ 317 w 388"/>
              <a:gd name="T59" fmla="*/ 243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88" h="280">
                <a:moveTo>
                  <a:pt x="317" y="243"/>
                </a:moveTo>
                <a:lnTo>
                  <a:pt x="317" y="208"/>
                </a:lnTo>
                <a:lnTo>
                  <a:pt x="350" y="174"/>
                </a:lnTo>
                <a:lnTo>
                  <a:pt x="387" y="174"/>
                </a:lnTo>
                <a:lnTo>
                  <a:pt x="387" y="140"/>
                </a:lnTo>
                <a:lnTo>
                  <a:pt x="387" y="69"/>
                </a:lnTo>
                <a:lnTo>
                  <a:pt x="387" y="0"/>
                </a:lnTo>
                <a:lnTo>
                  <a:pt x="350" y="0"/>
                </a:lnTo>
                <a:lnTo>
                  <a:pt x="317" y="0"/>
                </a:lnTo>
                <a:lnTo>
                  <a:pt x="282" y="0"/>
                </a:lnTo>
                <a:lnTo>
                  <a:pt x="246" y="0"/>
                </a:lnTo>
                <a:lnTo>
                  <a:pt x="211" y="0"/>
                </a:lnTo>
                <a:lnTo>
                  <a:pt x="176" y="0"/>
                </a:lnTo>
                <a:lnTo>
                  <a:pt x="71" y="0"/>
                </a:lnTo>
                <a:lnTo>
                  <a:pt x="35" y="34"/>
                </a:lnTo>
                <a:lnTo>
                  <a:pt x="0" y="34"/>
                </a:lnTo>
                <a:lnTo>
                  <a:pt x="0" y="69"/>
                </a:lnTo>
                <a:lnTo>
                  <a:pt x="0" y="103"/>
                </a:lnTo>
                <a:lnTo>
                  <a:pt x="0" y="174"/>
                </a:lnTo>
                <a:lnTo>
                  <a:pt x="35" y="208"/>
                </a:lnTo>
                <a:lnTo>
                  <a:pt x="35" y="243"/>
                </a:lnTo>
                <a:lnTo>
                  <a:pt x="35" y="279"/>
                </a:lnTo>
                <a:lnTo>
                  <a:pt x="106" y="279"/>
                </a:lnTo>
                <a:lnTo>
                  <a:pt x="141" y="279"/>
                </a:lnTo>
                <a:lnTo>
                  <a:pt x="176" y="279"/>
                </a:lnTo>
                <a:lnTo>
                  <a:pt x="211" y="279"/>
                </a:lnTo>
                <a:lnTo>
                  <a:pt x="211" y="243"/>
                </a:lnTo>
                <a:lnTo>
                  <a:pt x="246" y="243"/>
                </a:lnTo>
                <a:lnTo>
                  <a:pt x="282" y="243"/>
                </a:lnTo>
                <a:lnTo>
                  <a:pt x="317" y="24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45" name="Freeform 173"/>
          <p:cNvSpPr>
            <a:spLocks noChangeArrowheads="1"/>
          </p:cNvSpPr>
          <p:nvPr/>
        </p:nvSpPr>
        <p:spPr bwMode="auto">
          <a:xfrm>
            <a:off x="4905375" y="3600450"/>
            <a:ext cx="63500" cy="100013"/>
          </a:xfrm>
          <a:custGeom>
            <a:avLst/>
            <a:gdLst>
              <a:gd name="T0" fmla="*/ 140 w 176"/>
              <a:gd name="T1" fmla="*/ 279 h 280"/>
              <a:gd name="T2" fmla="*/ 140 w 176"/>
              <a:gd name="T3" fmla="*/ 244 h 280"/>
              <a:gd name="T4" fmla="*/ 140 w 176"/>
              <a:gd name="T5" fmla="*/ 209 h 280"/>
              <a:gd name="T6" fmla="*/ 140 w 176"/>
              <a:gd name="T7" fmla="*/ 174 h 280"/>
              <a:gd name="T8" fmla="*/ 140 w 176"/>
              <a:gd name="T9" fmla="*/ 139 h 280"/>
              <a:gd name="T10" fmla="*/ 140 w 176"/>
              <a:gd name="T11" fmla="*/ 103 h 280"/>
              <a:gd name="T12" fmla="*/ 175 w 176"/>
              <a:gd name="T13" fmla="*/ 103 h 280"/>
              <a:gd name="T14" fmla="*/ 175 w 176"/>
              <a:gd name="T15" fmla="*/ 70 h 280"/>
              <a:gd name="T16" fmla="*/ 175 w 176"/>
              <a:gd name="T17" fmla="*/ 34 h 280"/>
              <a:gd name="T18" fmla="*/ 140 w 176"/>
              <a:gd name="T19" fmla="*/ 34 h 280"/>
              <a:gd name="T20" fmla="*/ 140 w 176"/>
              <a:gd name="T21" fmla="*/ 0 h 280"/>
              <a:gd name="T22" fmla="*/ 105 w 176"/>
              <a:gd name="T23" fmla="*/ 0 h 280"/>
              <a:gd name="T24" fmla="*/ 35 w 176"/>
              <a:gd name="T25" fmla="*/ 0 h 280"/>
              <a:gd name="T26" fmla="*/ 0 w 176"/>
              <a:gd name="T27" fmla="*/ 0 h 280"/>
              <a:gd name="T28" fmla="*/ 0 w 176"/>
              <a:gd name="T29" fmla="*/ 34 h 280"/>
              <a:gd name="T30" fmla="*/ 0 w 176"/>
              <a:gd name="T31" fmla="*/ 70 h 280"/>
              <a:gd name="T32" fmla="*/ 35 w 176"/>
              <a:gd name="T33" fmla="*/ 70 h 280"/>
              <a:gd name="T34" fmla="*/ 35 w 176"/>
              <a:gd name="T35" fmla="*/ 103 h 280"/>
              <a:gd name="T36" fmla="*/ 69 w 176"/>
              <a:gd name="T37" fmla="*/ 103 h 280"/>
              <a:gd name="T38" fmla="*/ 69 w 176"/>
              <a:gd name="T39" fmla="*/ 139 h 280"/>
              <a:gd name="T40" fmla="*/ 69 w 176"/>
              <a:gd name="T41" fmla="*/ 174 h 280"/>
              <a:gd name="T42" fmla="*/ 69 w 176"/>
              <a:gd name="T43" fmla="*/ 209 h 280"/>
              <a:gd name="T44" fmla="*/ 105 w 176"/>
              <a:gd name="T45" fmla="*/ 209 h 280"/>
              <a:gd name="T46" fmla="*/ 105 w 176"/>
              <a:gd name="T47" fmla="*/ 244 h 280"/>
              <a:gd name="T48" fmla="*/ 140 w 176"/>
              <a:gd name="T49" fmla="*/ 244 h 280"/>
              <a:gd name="T50" fmla="*/ 140 w 176"/>
              <a:gd name="T51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6" h="280">
                <a:moveTo>
                  <a:pt x="140" y="279"/>
                </a:moveTo>
                <a:lnTo>
                  <a:pt x="140" y="244"/>
                </a:lnTo>
                <a:lnTo>
                  <a:pt x="140" y="209"/>
                </a:lnTo>
                <a:lnTo>
                  <a:pt x="140" y="174"/>
                </a:lnTo>
                <a:lnTo>
                  <a:pt x="140" y="139"/>
                </a:lnTo>
                <a:lnTo>
                  <a:pt x="140" y="103"/>
                </a:lnTo>
                <a:lnTo>
                  <a:pt x="175" y="103"/>
                </a:lnTo>
                <a:lnTo>
                  <a:pt x="175" y="70"/>
                </a:lnTo>
                <a:lnTo>
                  <a:pt x="175" y="34"/>
                </a:lnTo>
                <a:lnTo>
                  <a:pt x="140" y="34"/>
                </a:lnTo>
                <a:lnTo>
                  <a:pt x="140" y="0"/>
                </a:lnTo>
                <a:lnTo>
                  <a:pt x="105" y="0"/>
                </a:lnTo>
                <a:lnTo>
                  <a:pt x="35" y="0"/>
                </a:lnTo>
                <a:lnTo>
                  <a:pt x="0" y="0"/>
                </a:lnTo>
                <a:lnTo>
                  <a:pt x="0" y="34"/>
                </a:lnTo>
                <a:lnTo>
                  <a:pt x="0" y="70"/>
                </a:lnTo>
                <a:lnTo>
                  <a:pt x="35" y="70"/>
                </a:lnTo>
                <a:lnTo>
                  <a:pt x="35" y="103"/>
                </a:lnTo>
                <a:lnTo>
                  <a:pt x="69" y="103"/>
                </a:lnTo>
                <a:lnTo>
                  <a:pt x="69" y="139"/>
                </a:lnTo>
                <a:lnTo>
                  <a:pt x="69" y="174"/>
                </a:lnTo>
                <a:lnTo>
                  <a:pt x="69" y="209"/>
                </a:lnTo>
                <a:lnTo>
                  <a:pt x="105" y="209"/>
                </a:lnTo>
                <a:lnTo>
                  <a:pt x="105" y="244"/>
                </a:lnTo>
                <a:lnTo>
                  <a:pt x="140" y="244"/>
                </a:lnTo>
                <a:lnTo>
                  <a:pt x="140" y="27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46" name="Freeform 174"/>
          <p:cNvSpPr>
            <a:spLocks noChangeArrowheads="1"/>
          </p:cNvSpPr>
          <p:nvPr/>
        </p:nvSpPr>
        <p:spPr bwMode="auto">
          <a:xfrm>
            <a:off x="4905375" y="3600450"/>
            <a:ext cx="63500" cy="100013"/>
          </a:xfrm>
          <a:custGeom>
            <a:avLst/>
            <a:gdLst>
              <a:gd name="T0" fmla="*/ 140 w 176"/>
              <a:gd name="T1" fmla="*/ 279 h 280"/>
              <a:gd name="T2" fmla="*/ 140 w 176"/>
              <a:gd name="T3" fmla="*/ 244 h 280"/>
              <a:gd name="T4" fmla="*/ 140 w 176"/>
              <a:gd name="T5" fmla="*/ 209 h 280"/>
              <a:gd name="T6" fmla="*/ 140 w 176"/>
              <a:gd name="T7" fmla="*/ 174 h 280"/>
              <a:gd name="T8" fmla="*/ 140 w 176"/>
              <a:gd name="T9" fmla="*/ 139 h 280"/>
              <a:gd name="T10" fmla="*/ 140 w 176"/>
              <a:gd name="T11" fmla="*/ 103 h 280"/>
              <a:gd name="T12" fmla="*/ 175 w 176"/>
              <a:gd name="T13" fmla="*/ 103 h 280"/>
              <a:gd name="T14" fmla="*/ 175 w 176"/>
              <a:gd name="T15" fmla="*/ 70 h 280"/>
              <a:gd name="T16" fmla="*/ 175 w 176"/>
              <a:gd name="T17" fmla="*/ 34 h 280"/>
              <a:gd name="T18" fmla="*/ 140 w 176"/>
              <a:gd name="T19" fmla="*/ 34 h 280"/>
              <a:gd name="T20" fmla="*/ 140 w 176"/>
              <a:gd name="T21" fmla="*/ 0 h 280"/>
              <a:gd name="T22" fmla="*/ 105 w 176"/>
              <a:gd name="T23" fmla="*/ 0 h 280"/>
              <a:gd name="T24" fmla="*/ 35 w 176"/>
              <a:gd name="T25" fmla="*/ 0 h 280"/>
              <a:gd name="T26" fmla="*/ 0 w 176"/>
              <a:gd name="T27" fmla="*/ 0 h 280"/>
              <a:gd name="T28" fmla="*/ 0 w 176"/>
              <a:gd name="T29" fmla="*/ 34 h 280"/>
              <a:gd name="T30" fmla="*/ 0 w 176"/>
              <a:gd name="T31" fmla="*/ 70 h 280"/>
              <a:gd name="T32" fmla="*/ 35 w 176"/>
              <a:gd name="T33" fmla="*/ 70 h 280"/>
              <a:gd name="T34" fmla="*/ 35 w 176"/>
              <a:gd name="T35" fmla="*/ 103 h 280"/>
              <a:gd name="T36" fmla="*/ 69 w 176"/>
              <a:gd name="T37" fmla="*/ 103 h 280"/>
              <a:gd name="T38" fmla="*/ 69 w 176"/>
              <a:gd name="T39" fmla="*/ 139 h 280"/>
              <a:gd name="T40" fmla="*/ 69 w 176"/>
              <a:gd name="T41" fmla="*/ 174 h 280"/>
              <a:gd name="T42" fmla="*/ 69 w 176"/>
              <a:gd name="T43" fmla="*/ 209 h 280"/>
              <a:gd name="T44" fmla="*/ 105 w 176"/>
              <a:gd name="T45" fmla="*/ 209 h 280"/>
              <a:gd name="T46" fmla="*/ 105 w 176"/>
              <a:gd name="T47" fmla="*/ 244 h 280"/>
              <a:gd name="T48" fmla="*/ 140 w 176"/>
              <a:gd name="T49" fmla="*/ 244 h 280"/>
              <a:gd name="T50" fmla="*/ 140 w 176"/>
              <a:gd name="T51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6" h="280">
                <a:moveTo>
                  <a:pt x="140" y="279"/>
                </a:moveTo>
                <a:lnTo>
                  <a:pt x="140" y="244"/>
                </a:lnTo>
                <a:lnTo>
                  <a:pt x="140" y="209"/>
                </a:lnTo>
                <a:lnTo>
                  <a:pt x="140" y="174"/>
                </a:lnTo>
                <a:lnTo>
                  <a:pt x="140" y="139"/>
                </a:lnTo>
                <a:lnTo>
                  <a:pt x="140" y="103"/>
                </a:lnTo>
                <a:lnTo>
                  <a:pt x="175" y="103"/>
                </a:lnTo>
                <a:lnTo>
                  <a:pt x="175" y="70"/>
                </a:lnTo>
                <a:lnTo>
                  <a:pt x="175" y="34"/>
                </a:lnTo>
                <a:lnTo>
                  <a:pt x="140" y="34"/>
                </a:lnTo>
                <a:lnTo>
                  <a:pt x="140" y="0"/>
                </a:lnTo>
                <a:lnTo>
                  <a:pt x="105" y="0"/>
                </a:lnTo>
                <a:lnTo>
                  <a:pt x="35" y="0"/>
                </a:lnTo>
                <a:lnTo>
                  <a:pt x="0" y="0"/>
                </a:lnTo>
                <a:lnTo>
                  <a:pt x="0" y="34"/>
                </a:lnTo>
                <a:lnTo>
                  <a:pt x="0" y="70"/>
                </a:lnTo>
                <a:lnTo>
                  <a:pt x="35" y="70"/>
                </a:lnTo>
                <a:lnTo>
                  <a:pt x="35" y="103"/>
                </a:lnTo>
                <a:lnTo>
                  <a:pt x="69" y="103"/>
                </a:lnTo>
                <a:lnTo>
                  <a:pt x="69" y="139"/>
                </a:lnTo>
                <a:lnTo>
                  <a:pt x="69" y="174"/>
                </a:lnTo>
                <a:lnTo>
                  <a:pt x="69" y="209"/>
                </a:lnTo>
                <a:lnTo>
                  <a:pt x="105" y="209"/>
                </a:lnTo>
                <a:lnTo>
                  <a:pt x="105" y="244"/>
                </a:lnTo>
                <a:lnTo>
                  <a:pt x="140" y="244"/>
                </a:lnTo>
                <a:lnTo>
                  <a:pt x="140" y="2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47" name="Freeform 175"/>
          <p:cNvSpPr>
            <a:spLocks noChangeArrowheads="1"/>
          </p:cNvSpPr>
          <p:nvPr/>
        </p:nvSpPr>
        <p:spPr bwMode="auto">
          <a:xfrm>
            <a:off x="4740275" y="3611563"/>
            <a:ext cx="227013" cy="150812"/>
          </a:xfrm>
          <a:custGeom>
            <a:avLst/>
            <a:gdLst>
              <a:gd name="T0" fmla="*/ 596 w 632"/>
              <a:gd name="T1" fmla="*/ 244 h 419"/>
              <a:gd name="T2" fmla="*/ 631 w 632"/>
              <a:gd name="T3" fmla="*/ 244 h 419"/>
              <a:gd name="T4" fmla="*/ 596 w 632"/>
              <a:gd name="T5" fmla="*/ 314 h 419"/>
              <a:gd name="T6" fmla="*/ 596 w 632"/>
              <a:gd name="T7" fmla="*/ 348 h 419"/>
              <a:gd name="T8" fmla="*/ 561 w 632"/>
              <a:gd name="T9" fmla="*/ 384 h 419"/>
              <a:gd name="T10" fmla="*/ 525 w 632"/>
              <a:gd name="T11" fmla="*/ 384 h 419"/>
              <a:gd name="T12" fmla="*/ 491 w 632"/>
              <a:gd name="T13" fmla="*/ 384 h 419"/>
              <a:gd name="T14" fmla="*/ 456 w 632"/>
              <a:gd name="T15" fmla="*/ 384 h 419"/>
              <a:gd name="T16" fmla="*/ 420 w 632"/>
              <a:gd name="T17" fmla="*/ 384 h 419"/>
              <a:gd name="T18" fmla="*/ 385 w 632"/>
              <a:gd name="T19" fmla="*/ 384 h 419"/>
              <a:gd name="T20" fmla="*/ 350 w 632"/>
              <a:gd name="T21" fmla="*/ 384 h 419"/>
              <a:gd name="T22" fmla="*/ 245 w 632"/>
              <a:gd name="T23" fmla="*/ 384 h 419"/>
              <a:gd name="T24" fmla="*/ 210 w 632"/>
              <a:gd name="T25" fmla="*/ 418 h 419"/>
              <a:gd name="T26" fmla="*/ 174 w 632"/>
              <a:gd name="T27" fmla="*/ 418 h 419"/>
              <a:gd name="T28" fmla="*/ 174 w 632"/>
              <a:gd name="T29" fmla="*/ 384 h 419"/>
              <a:gd name="T30" fmla="*/ 141 w 632"/>
              <a:gd name="T31" fmla="*/ 384 h 419"/>
              <a:gd name="T32" fmla="*/ 104 w 632"/>
              <a:gd name="T33" fmla="*/ 348 h 419"/>
              <a:gd name="T34" fmla="*/ 104 w 632"/>
              <a:gd name="T35" fmla="*/ 314 h 419"/>
              <a:gd name="T36" fmla="*/ 70 w 632"/>
              <a:gd name="T37" fmla="*/ 314 h 419"/>
              <a:gd name="T38" fmla="*/ 34 w 632"/>
              <a:gd name="T39" fmla="*/ 279 h 419"/>
              <a:gd name="T40" fmla="*/ 34 w 632"/>
              <a:gd name="T41" fmla="*/ 244 h 419"/>
              <a:gd name="T42" fmla="*/ 0 w 632"/>
              <a:gd name="T43" fmla="*/ 244 h 419"/>
              <a:gd name="T44" fmla="*/ 0 w 632"/>
              <a:gd name="T45" fmla="*/ 210 h 419"/>
              <a:gd name="T46" fmla="*/ 34 w 632"/>
              <a:gd name="T47" fmla="*/ 174 h 419"/>
              <a:gd name="T48" fmla="*/ 34 w 632"/>
              <a:gd name="T49" fmla="*/ 140 h 419"/>
              <a:gd name="T50" fmla="*/ 70 w 632"/>
              <a:gd name="T51" fmla="*/ 140 h 419"/>
              <a:gd name="T52" fmla="*/ 70 w 632"/>
              <a:gd name="T53" fmla="*/ 104 h 419"/>
              <a:gd name="T54" fmla="*/ 104 w 632"/>
              <a:gd name="T55" fmla="*/ 69 h 419"/>
              <a:gd name="T56" fmla="*/ 104 w 632"/>
              <a:gd name="T57" fmla="*/ 35 h 419"/>
              <a:gd name="T58" fmla="*/ 141 w 632"/>
              <a:gd name="T59" fmla="*/ 35 h 419"/>
              <a:gd name="T60" fmla="*/ 174 w 632"/>
              <a:gd name="T61" fmla="*/ 35 h 419"/>
              <a:gd name="T62" fmla="*/ 210 w 632"/>
              <a:gd name="T63" fmla="*/ 35 h 419"/>
              <a:gd name="T64" fmla="*/ 245 w 632"/>
              <a:gd name="T65" fmla="*/ 35 h 419"/>
              <a:gd name="T66" fmla="*/ 281 w 632"/>
              <a:gd name="T67" fmla="*/ 35 h 419"/>
              <a:gd name="T68" fmla="*/ 315 w 632"/>
              <a:gd name="T69" fmla="*/ 35 h 419"/>
              <a:gd name="T70" fmla="*/ 315 w 632"/>
              <a:gd name="T71" fmla="*/ 0 h 419"/>
              <a:gd name="T72" fmla="*/ 350 w 632"/>
              <a:gd name="T73" fmla="*/ 0 h 419"/>
              <a:gd name="T74" fmla="*/ 385 w 632"/>
              <a:gd name="T75" fmla="*/ 0 h 419"/>
              <a:gd name="T76" fmla="*/ 420 w 632"/>
              <a:gd name="T77" fmla="*/ 0 h 419"/>
              <a:gd name="T78" fmla="*/ 456 w 632"/>
              <a:gd name="T79" fmla="*/ 0 h 419"/>
              <a:gd name="T80" fmla="*/ 456 w 632"/>
              <a:gd name="T81" fmla="*/ 35 h 419"/>
              <a:gd name="T82" fmla="*/ 491 w 632"/>
              <a:gd name="T83" fmla="*/ 35 h 419"/>
              <a:gd name="T84" fmla="*/ 491 w 632"/>
              <a:gd name="T85" fmla="*/ 69 h 419"/>
              <a:gd name="T86" fmla="*/ 525 w 632"/>
              <a:gd name="T87" fmla="*/ 69 h 419"/>
              <a:gd name="T88" fmla="*/ 525 w 632"/>
              <a:gd name="T89" fmla="*/ 104 h 419"/>
              <a:gd name="T90" fmla="*/ 525 w 632"/>
              <a:gd name="T91" fmla="*/ 140 h 419"/>
              <a:gd name="T92" fmla="*/ 525 w 632"/>
              <a:gd name="T93" fmla="*/ 174 h 419"/>
              <a:gd name="T94" fmla="*/ 561 w 632"/>
              <a:gd name="T95" fmla="*/ 174 h 419"/>
              <a:gd name="T96" fmla="*/ 561 w 632"/>
              <a:gd name="T97" fmla="*/ 210 h 419"/>
              <a:gd name="T98" fmla="*/ 596 w 632"/>
              <a:gd name="T99" fmla="*/ 210 h 419"/>
              <a:gd name="T100" fmla="*/ 596 w 632"/>
              <a:gd name="T101" fmla="*/ 24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32" h="419">
                <a:moveTo>
                  <a:pt x="596" y="244"/>
                </a:moveTo>
                <a:lnTo>
                  <a:pt x="631" y="244"/>
                </a:lnTo>
                <a:lnTo>
                  <a:pt x="596" y="314"/>
                </a:lnTo>
                <a:lnTo>
                  <a:pt x="596" y="348"/>
                </a:lnTo>
                <a:lnTo>
                  <a:pt x="561" y="384"/>
                </a:lnTo>
                <a:lnTo>
                  <a:pt x="525" y="384"/>
                </a:lnTo>
                <a:lnTo>
                  <a:pt x="491" y="384"/>
                </a:lnTo>
                <a:lnTo>
                  <a:pt x="456" y="384"/>
                </a:lnTo>
                <a:lnTo>
                  <a:pt x="420" y="384"/>
                </a:lnTo>
                <a:lnTo>
                  <a:pt x="385" y="384"/>
                </a:lnTo>
                <a:lnTo>
                  <a:pt x="350" y="384"/>
                </a:lnTo>
                <a:lnTo>
                  <a:pt x="245" y="384"/>
                </a:lnTo>
                <a:lnTo>
                  <a:pt x="210" y="418"/>
                </a:lnTo>
                <a:lnTo>
                  <a:pt x="174" y="418"/>
                </a:lnTo>
                <a:lnTo>
                  <a:pt x="174" y="384"/>
                </a:lnTo>
                <a:lnTo>
                  <a:pt x="141" y="384"/>
                </a:lnTo>
                <a:lnTo>
                  <a:pt x="104" y="348"/>
                </a:lnTo>
                <a:lnTo>
                  <a:pt x="104" y="314"/>
                </a:lnTo>
                <a:lnTo>
                  <a:pt x="70" y="314"/>
                </a:lnTo>
                <a:lnTo>
                  <a:pt x="34" y="279"/>
                </a:lnTo>
                <a:lnTo>
                  <a:pt x="34" y="244"/>
                </a:lnTo>
                <a:lnTo>
                  <a:pt x="0" y="244"/>
                </a:lnTo>
                <a:lnTo>
                  <a:pt x="0" y="210"/>
                </a:lnTo>
                <a:lnTo>
                  <a:pt x="34" y="174"/>
                </a:lnTo>
                <a:lnTo>
                  <a:pt x="34" y="140"/>
                </a:lnTo>
                <a:lnTo>
                  <a:pt x="70" y="140"/>
                </a:lnTo>
                <a:lnTo>
                  <a:pt x="70" y="104"/>
                </a:lnTo>
                <a:lnTo>
                  <a:pt x="104" y="69"/>
                </a:lnTo>
                <a:lnTo>
                  <a:pt x="104" y="35"/>
                </a:lnTo>
                <a:lnTo>
                  <a:pt x="141" y="35"/>
                </a:lnTo>
                <a:lnTo>
                  <a:pt x="174" y="35"/>
                </a:lnTo>
                <a:lnTo>
                  <a:pt x="210" y="35"/>
                </a:lnTo>
                <a:lnTo>
                  <a:pt x="245" y="35"/>
                </a:lnTo>
                <a:lnTo>
                  <a:pt x="281" y="35"/>
                </a:lnTo>
                <a:lnTo>
                  <a:pt x="315" y="35"/>
                </a:lnTo>
                <a:lnTo>
                  <a:pt x="315" y="0"/>
                </a:lnTo>
                <a:lnTo>
                  <a:pt x="350" y="0"/>
                </a:lnTo>
                <a:lnTo>
                  <a:pt x="385" y="0"/>
                </a:lnTo>
                <a:lnTo>
                  <a:pt x="420" y="0"/>
                </a:lnTo>
                <a:lnTo>
                  <a:pt x="456" y="0"/>
                </a:lnTo>
                <a:lnTo>
                  <a:pt x="456" y="35"/>
                </a:lnTo>
                <a:lnTo>
                  <a:pt x="491" y="35"/>
                </a:lnTo>
                <a:lnTo>
                  <a:pt x="491" y="69"/>
                </a:lnTo>
                <a:lnTo>
                  <a:pt x="525" y="69"/>
                </a:lnTo>
                <a:lnTo>
                  <a:pt x="525" y="104"/>
                </a:lnTo>
                <a:lnTo>
                  <a:pt x="525" y="140"/>
                </a:lnTo>
                <a:lnTo>
                  <a:pt x="525" y="174"/>
                </a:lnTo>
                <a:lnTo>
                  <a:pt x="561" y="174"/>
                </a:lnTo>
                <a:lnTo>
                  <a:pt x="561" y="210"/>
                </a:lnTo>
                <a:lnTo>
                  <a:pt x="596" y="210"/>
                </a:lnTo>
                <a:lnTo>
                  <a:pt x="596" y="24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48" name="Freeform 176"/>
          <p:cNvSpPr>
            <a:spLocks noChangeArrowheads="1"/>
          </p:cNvSpPr>
          <p:nvPr/>
        </p:nvSpPr>
        <p:spPr bwMode="auto">
          <a:xfrm>
            <a:off x="4740275" y="3611563"/>
            <a:ext cx="227013" cy="150812"/>
          </a:xfrm>
          <a:custGeom>
            <a:avLst/>
            <a:gdLst>
              <a:gd name="T0" fmla="*/ 596 w 632"/>
              <a:gd name="T1" fmla="*/ 244 h 419"/>
              <a:gd name="T2" fmla="*/ 631 w 632"/>
              <a:gd name="T3" fmla="*/ 244 h 419"/>
              <a:gd name="T4" fmla="*/ 596 w 632"/>
              <a:gd name="T5" fmla="*/ 314 h 419"/>
              <a:gd name="T6" fmla="*/ 596 w 632"/>
              <a:gd name="T7" fmla="*/ 348 h 419"/>
              <a:gd name="T8" fmla="*/ 561 w 632"/>
              <a:gd name="T9" fmla="*/ 384 h 419"/>
              <a:gd name="T10" fmla="*/ 525 w 632"/>
              <a:gd name="T11" fmla="*/ 384 h 419"/>
              <a:gd name="T12" fmla="*/ 491 w 632"/>
              <a:gd name="T13" fmla="*/ 384 h 419"/>
              <a:gd name="T14" fmla="*/ 456 w 632"/>
              <a:gd name="T15" fmla="*/ 384 h 419"/>
              <a:gd name="T16" fmla="*/ 420 w 632"/>
              <a:gd name="T17" fmla="*/ 384 h 419"/>
              <a:gd name="T18" fmla="*/ 385 w 632"/>
              <a:gd name="T19" fmla="*/ 384 h 419"/>
              <a:gd name="T20" fmla="*/ 350 w 632"/>
              <a:gd name="T21" fmla="*/ 384 h 419"/>
              <a:gd name="T22" fmla="*/ 245 w 632"/>
              <a:gd name="T23" fmla="*/ 384 h 419"/>
              <a:gd name="T24" fmla="*/ 210 w 632"/>
              <a:gd name="T25" fmla="*/ 418 h 419"/>
              <a:gd name="T26" fmla="*/ 174 w 632"/>
              <a:gd name="T27" fmla="*/ 418 h 419"/>
              <a:gd name="T28" fmla="*/ 174 w 632"/>
              <a:gd name="T29" fmla="*/ 384 h 419"/>
              <a:gd name="T30" fmla="*/ 141 w 632"/>
              <a:gd name="T31" fmla="*/ 384 h 419"/>
              <a:gd name="T32" fmla="*/ 104 w 632"/>
              <a:gd name="T33" fmla="*/ 348 h 419"/>
              <a:gd name="T34" fmla="*/ 104 w 632"/>
              <a:gd name="T35" fmla="*/ 314 h 419"/>
              <a:gd name="T36" fmla="*/ 70 w 632"/>
              <a:gd name="T37" fmla="*/ 314 h 419"/>
              <a:gd name="T38" fmla="*/ 34 w 632"/>
              <a:gd name="T39" fmla="*/ 279 h 419"/>
              <a:gd name="T40" fmla="*/ 34 w 632"/>
              <a:gd name="T41" fmla="*/ 244 h 419"/>
              <a:gd name="T42" fmla="*/ 0 w 632"/>
              <a:gd name="T43" fmla="*/ 244 h 419"/>
              <a:gd name="T44" fmla="*/ 0 w 632"/>
              <a:gd name="T45" fmla="*/ 210 h 419"/>
              <a:gd name="T46" fmla="*/ 34 w 632"/>
              <a:gd name="T47" fmla="*/ 174 h 419"/>
              <a:gd name="T48" fmla="*/ 34 w 632"/>
              <a:gd name="T49" fmla="*/ 140 h 419"/>
              <a:gd name="T50" fmla="*/ 70 w 632"/>
              <a:gd name="T51" fmla="*/ 140 h 419"/>
              <a:gd name="T52" fmla="*/ 70 w 632"/>
              <a:gd name="T53" fmla="*/ 104 h 419"/>
              <a:gd name="T54" fmla="*/ 104 w 632"/>
              <a:gd name="T55" fmla="*/ 69 h 419"/>
              <a:gd name="T56" fmla="*/ 104 w 632"/>
              <a:gd name="T57" fmla="*/ 35 h 419"/>
              <a:gd name="T58" fmla="*/ 141 w 632"/>
              <a:gd name="T59" fmla="*/ 35 h 419"/>
              <a:gd name="T60" fmla="*/ 174 w 632"/>
              <a:gd name="T61" fmla="*/ 35 h 419"/>
              <a:gd name="T62" fmla="*/ 210 w 632"/>
              <a:gd name="T63" fmla="*/ 35 h 419"/>
              <a:gd name="T64" fmla="*/ 245 w 632"/>
              <a:gd name="T65" fmla="*/ 35 h 419"/>
              <a:gd name="T66" fmla="*/ 281 w 632"/>
              <a:gd name="T67" fmla="*/ 35 h 419"/>
              <a:gd name="T68" fmla="*/ 315 w 632"/>
              <a:gd name="T69" fmla="*/ 35 h 419"/>
              <a:gd name="T70" fmla="*/ 315 w 632"/>
              <a:gd name="T71" fmla="*/ 0 h 419"/>
              <a:gd name="T72" fmla="*/ 350 w 632"/>
              <a:gd name="T73" fmla="*/ 0 h 419"/>
              <a:gd name="T74" fmla="*/ 385 w 632"/>
              <a:gd name="T75" fmla="*/ 0 h 419"/>
              <a:gd name="T76" fmla="*/ 420 w 632"/>
              <a:gd name="T77" fmla="*/ 0 h 419"/>
              <a:gd name="T78" fmla="*/ 456 w 632"/>
              <a:gd name="T79" fmla="*/ 0 h 419"/>
              <a:gd name="T80" fmla="*/ 456 w 632"/>
              <a:gd name="T81" fmla="*/ 35 h 419"/>
              <a:gd name="T82" fmla="*/ 491 w 632"/>
              <a:gd name="T83" fmla="*/ 35 h 419"/>
              <a:gd name="T84" fmla="*/ 491 w 632"/>
              <a:gd name="T85" fmla="*/ 69 h 419"/>
              <a:gd name="T86" fmla="*/ 525 w 632"/>
              <a:gd name="T87" fmla="*/ 69 h 419"/>
              <a:gd name="T88" fmla="*/ 525 w 632"/>
              <a:gd name="T89" fmla="*/ 104 h 419"/>
              <a:gd name="T90" fmla="*/ 525 w 632"/>
              <a:gd name="T91" fmla="*/ 140 h 419"/>
              <a:gd name="T92" fmla="*/ 525 w 632"/>
              <a:gd name="T93" fmla="*/ 174 h 419"/>
              <a:gd name="T94" fmla="*/ 561 w 632"/>
              <a:gd name="T95" fmla="*/ 174 h 419"/>
              <a:gd name="T96" fmla="*/ 561 w 632"/>
              <a:gd name="T97" fmla="*/ 210 h 419"/>
              <a:gd name="T98" fmla="*/ 596 w 632"/>
              <a:gd name="T99" fmla="*/ 210 h 419"/>
              <a:gd name="T100" fmla="*/ 596 w 632"/>
              <a:gd name="T101" fmla="*/ 24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32" h="419">
                <a:moveTo>
                  <a:pt x="596" y="244"/>
                </a:moveTo>
                <a:lnTo>
                  <a:pt x="631" y="244"/>
                </a:lnTo>
                <a:lnTo>
                  <a:pt x="596" y="314"/>
                </a:lnTo>
                <a:lnTo>
                  <a:pt x="596" y="348"/>
                </a:lnTo>
                <a:lnTo>
                  <a:pt x="561" y="384"/>
                </a:lnTo>
                <a:lnTo>
                  <a:pt x="525" y="384"/>
                </a:lnTo>
                <a:lnTo>
                  <a:pt x="491" y="384"/>
                </a:lnTo>
                <a:lnTo>
                  <a:pt x="456" y="384"/>
                </a:lnTo>
                <a:lnTo>
                  <a:pt x="420" y="384"/>
                </a:lnTo>
                <a:lnTo>
                  <a:pt x="385" y="384"/>
                </a:lnTo>
                <a:lnTo>
                  <a:pt x="350" y="384"/>
                </a:lnTo>
                <a:lnTo>
                  <a:pt x="245" y="384"/>
                </a:lnTo>
                <a:lnTo>
                  <a:pt x="210" y="418"/>
                </a:lnTo>
                <a:lnTo>
                  <a:pt x="174" y="418"/>
                </a:lnTo>
                <a:lnTo>
                  <a:pt x="174" y="384"/>
                </a:lnTo>
                <a:lnTo>
                  <a:pt x="141" y="384"/>
                </a:lnTo>
                <a:lnTo>
                  <a:pt x="104" y="348"/>
                </a:lnTo>
                <a:lnTo>
                  <a:pt x="104" y="314"/>
                </a:lnTo>
                <a:lnTo>
                  <a:pt x="70" y="314"/>
                </a:lnTo>
                <a:lnTo>
                  <a:pt x="34" y="279"/>
                </a:lnTo>
                <a:lnTo>
                  <a:pt x="34" y="244"/>
                </a:lnTo>
                <a:lnTo>
                  <a:pt x="0" y="244"/>
                </a:lnTo>
                <a:lnTo>
                  <a:pt x="0" y="210"/>
                </a:lnTo>
                <a:lnTo>
                  <a:pt x="34" y="174"/>
                </a:lnTo>
                <a:lnTo>
                  <a:pt x="34" y="140"/>
                </a:lnTo>
                <a:lnTo>
                  <a:pt x="70" y="140"/>
                </a:lnTo>
                <a:lnTo>
                  <a:pt x="70" y="104"/>
                </a:lnTo>
                <a:lnTo>
                  <a:pt x="104" y="69"/>
                </a:lnTo>
                <a:lnTo>
                  <a:pt x="104" y="35"/>
                </a:lnTo>
                <a:lnTo>
                  <a:pt x="141" y="35"/>
                </a:lnTo>
                <a:lnTo>
                  <a:pt x="174" y="35"/>
                </a:lnTo>
                <a:lnTo>
                  <a:pt x="210" y="35"/>
                </a:lnTo>
                <a:lnTo>
                  <a:pt x="245" y="35"/>
                </a:lnTo>
                <a:lnTo>
                  <a:pt x="281" y="35"/>
                </a:lnTo>
                <a:lnTo>
                  <a:pt x="315" y="35"/>
                </a:lnTo>
                <a:lnTo>
                  <a:pt x="315" y="0"/>
                </a:lnTo>
                <a:lnTo>
                  <a:pt x="350" y="0"/>
                </a:lnTo>
                <a:lnTo>
                  <a:pt x="385" y="0"/>
                </a:lnTo>
                <a:lnTo>
                  <a:pt x="420" y="0"/>
                </a:lnTo>
                <a:lnTo>
                  <a:pt x="456" y="0"/>
                </a:lnTo>
                <a:lnTo>
                  <a:pt x="456" y="35"/>
                </a:lnTo>
                <a:lnTo>
                  <a:pt x="491" y="35"/>
                </a:lnTo>
                <a:lnTo>
                  <a:pt x="491" y="69"/>
                </a:lnTo>
                <a:lnTo>
                  <a:pt x="525" y="69"/>
                </a:lnTo>
                <a:lnTo>
                  <a:pt x="525" y="104"/>
                </a:lnTo>
                <a:lnTo>
                  <a:pt x="525" y="140"/>
                </a:lnTo>
                <a:lnTo>
                  <a:pt x="525" y="174"/>
                </a:lnTo>
                <a:lnTo>
                  <a:pt x="561" y="174"/>
                </a:lnTo>
                <a:lnTo>
                  <a:pt x="561" y="210"/>
                </a:lnTo>
                <a:lnTo>
                  <a:pt x="596" y="210"/>
                </a:lnTo>
                <a:lnTo>
                  <a:pt x="596" y="24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49" name="Freeform 177"/>
          <p:cNvSpPr>
            <a:spLocks noChangeArrowheads="1"/>
          </p:cNvSpPr>
          <p:nvPr/>
        </p:nvSpPr>
        <p:spPr bwMode="auto">
          <a:xfrm>
            <a:off x="4765675" y="3436938"/>
            <a:ext cx="379413" cy="263525"/>
          </a:xfrm>
          <a:custGeom>
            <a:avLst/>
            <a:gdLst>
              <a:gd name="T0" fmla="*/ 71 w 1053"/>
              <a:gd name="T1" fmla="*/ 523 h 732"/>
              <a:gd name="T2" fmla="*/ 140 w 1053"/>
              <a:gd name="T3" fmla="*/ 523 h 732"/>
              <a:gd name="T4" fmla="*/ 211 w 1053"/>
              <a:gd name="T5" fmla="*/ 523 h 732"/>
              <a:gd name="T6" fmla="*/ 245 w 1053"/>
              <a:gd name="T7" fmla="*/ 487 h 732"/>
              <a:gd name="T8" fmla="*/ 315 w 1053"/>
              <a:gd name="T9" fmla="*/ 487 h 732"/>
              <a:gd name="T10" fmla="*/ 386 w 1053"/>
              <a:gd name="T11" fmla="*/ 487 h 732"/>
              <a:gd name="T12" fmla="*/ 421 w 1053"/>
              <a:gd name="T13" fmla="*/ 453 h 732"/>
              <a:gd name="T14" fmla="*/ 526 w 1053"/>
              <a:gd name="T15" fmla="*/ 453 h 732"/>
              <a:gd name="T16" fmla="*/ 561 w 1053"/>
              <a:gd name="T17" fmla="*/ 487 h 732"/>
              <a:gd name="T18" fmla="*/ 561 w 1053"/>
              <a:gd name="T19" fmla="*/ 556 h 732"/>
              <a:gd name="T20" fmla="*/ 526 w 1053"/>
              <a:gd name="T21" fmla="*/ 592 h 732"/>
              <a:gd name="T22" fmla="*/ 526 w 1053"/>
              <a:gd name="T23" fmla="*/ 662 h 732"/>
              <a:gd name="T24" fmla="*/ 526 w 1053"/>
              <a:gd name="T25" fmla="*/ 731 h 732"/>
              <a:gd name="T26" fmla="*/ 596 w 1053"/>
              <a:gd name="T27" fmla="*/ 697 h 732"/>
              <a:gd name="T28" fmla="*/ 596 w 1053"/>
              <a:gd name="T29" fmla="*/ 627 h 732"/>
              <a:gd name="T30" fmla="*/ 666 w 1053"/>
              <a:gd name="T31" fmla="*/ 556 h 732"/>
              <a:gd name="T32" fmla="*/ 736 w 1053"/>
              <a:gd name="T33" fmla="*/ 592 h 732"/>
              <a:gd name="T34" fmla="*/ 772 w 1053"/>
              <a:gd name="T35" fmla="*/ 627 h 732"/>
              <a:gd name="T36" fmla="*/ 736 w 1053"/>
              <a:gd name="T37" fmla="*/ 697 h 732"/>
              <a:gd name="T38" fmla="*/ 772 w 1053"/>
              <a:gd name="T39" fmla="*/ 731 h 732"/>
              <a:gd name="T40" fmla="*/ 876 w 1053"/>
              <a:gd name="T41" fmla="*/ 697 h 732"/>
              <a:gd name="T42" fmla="*/ 947 w 1053"/>
              <a:gd name="T43" fmla="*/ 662 h 732"/>
              <a:gd name="T44" fmla="*/ 912 w 1053"/>
              <a:gd name="T45" fmla="*/ 627 h 732"/>
              <a:gd name="T46" fmla="*/ 876 w 1053"/>
              <a:gd name="T47" fmla="*/ 592 h 732"/>
              <a:gd name="T48" fmla="*/ 947 w 1053"/>
              <a:gd name="T49" fmla="*/ 523 h 732"/>
              <a:gd name="T50" fmla="*/ 912 w 1053"/>
              <a:gd name="T51" fmla="*/ 487 h 732"/>
              <a:gd name="T52" fmla="*/ 912 w 1053"/>
              <a:gd name="T53" fmla="*/ 382 h 732"/>
              <a:gd name="T54" fmla="*/ 982 w 1053"/>
              <a:gd name="T55" fmla="*/ 314 h 732"/>
              <a:gd name="T56" fmla="*/ 1052 w 1053"/>
              <a:gd name="T57" fmla="*/ 278 h 732"/>
              <a:gd name="T58" fmla="*/ 1016 w 1053"/>
              <a:gd name="T59" fmla="*/ 174 h 732"/>
              <a:gd name="T60" fmla="*/ 982 w 1053"/>
              <a:gd name="T61" fmla="*/ 139 h 732"/>
              <a:gd name="T62" fmla="*/ 912 w 1053"/>
              <a:gd name="T63" fmla="*/ 139 h 732"/>
              <a:gd name="T64" fmla="*/ 806 w 1053"/>
              <a:gd name="T65" fmla="*/ 104 h 732"/>
              <a:gd name="T66" fmla="*/ 736 w 1053"/>
              <a:gd name="T67" fmla="*/ 69 h 732"/>
              <a:gd name="T68" fmla="*/ 701 w 1053"/>
              <a:gd name="T69" fmla="*/ 0 h 732"/>
              <a:gd name="T70" fmla="*/ 666 w 1053"/>
              <a:gd name="T71" fmla="*/ 33 h 732"/>
              <a:gd name="T72" fmla="*/ 596 w 1053"/>
              <a:gd name="T73" fmla="*/ 69 h 732"/>
              <a:gd name="T74" fmla="*/ 526 w 1053"/>
              <a:gd name="T75" fmla="*/ 69 h 732"/>
              <a:gd name="T76" fmla="*/ 455 w 1053"/>
              <a:gd name="T77" fmla="*/ 104 h 732"/>
              <a:gd name="T78" fmla="*/ 386 w 1053"/>
              <a:gd name="T79" fmla="*/ 69 h 732"/>
              <a:gd name="T80" fmla="*/ 315 w 1053"/>
              <a:gd name="T81" fmla="*/ 33 h 732"/>
              <a:gd name="T82" fmla="*/ 245 w 1053"/>
              <a:gd name="T83" fmla="*/ 69 h 732"/>
              <a:gd name="T84" fmla="*/ 140 w 1053"/>
              <a:gd name="T85" fmla="*/ 104 h 732"/>
              <a:gd name="T86" fmla="*/ 71 w 1053"/>
              <a:gd name="T87" fmla="*/ 139 h 732"/>
              <a:gd name="T88" fmla="*/ 34 w 1053"/>
              <a:gd name="T89" fmla="*/ 174 h 732"/>
              <a:gd name="T90" fmla="*/ 71 w 1053"/>
              <a:gd name="T91" fmla="*/ 243 h 732"/>
              <a:gd name="T92" fmla="*/ 71 w 1053"/>
              <a:gd name="T93" fmla="*/ 278 h 732"/>
              <a:gd name="T94" fmla="*/ 34 w 1053"/>
              <a:gd name="T95" fmla="*/ 348 h 732"/>
              <a:gd name="T96" fmla="*/ 0 w 1053"/>
              <a:gd name="T97" fmla="*/ 417 h 732"/>
              <a:gd name="T98" fmla="*/ 0 w 1053"/>
              <a:gd name="T99" fmla="*/ 487 h 732"/>
              <a:gd name="T100" fmla="*/ 34 w 1053"/>
              <a:gd name="T101" fmla="*/ 523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53" h="732">
                <a:moveTo>
                  <a:pt x="34" y="523"/>
                </a:moveTo>
                <a:lnTo>
                  <a:pt x="71" y="523"/>
                </a:lnTo>
                <a:lnTo>
                  <a:pt x="104" y="523"/>
                </a:lnTo>
                <a:lnTo>
                  <a:pt x="140" y="523"/>
                </a:lnTo>
                <a:lnTo>
                  <a:pt x="175" y="523"/>
                </a:lnTo>
                <a:lnTo>
                  <a:pt x="211" y="523"/>
                </a:lnTo>
                <a:lnTo>
                  <a:pt x="245" y="523"/>
                </a:lnTo>
                <a:lnTo>
                  <a:pt x="245" y="487"/>
                </a:lnTo>
                <a:lnTo>
                  <a:pt x="281" y="487"/>
                </a:lnTo>
                <a:lnTo>
                  <a:pt x="315" y="487"/>
                </a:lnTo>
                <a:lnTo>
                  <a:pt x="350" y="487"/>
                </a:lnTo>
                <a:lnTo>
                  <a:pt x="386" y="487"/>
                </a:lnTo>
                <a:lnTo>
                  <a:pt x="386" y="453"/>
                </a:lnTo>
                <a:lnTo>
                  <a:pt x="421" y="453"/>
                </a:lnTo>
                <a:lnTo>
                  <a:pt x="491" y="453"/>
                </a:lnTo>
                <a:lnTo>
                  <a:pt x="526" y="453"/>
                </a:lnTo>
                <a:lnTo>
                  <a:pt x="526" y="487"/>
                </a:lnTo>
                <a:lnTo>
                  <a:pt x="561" y="487"/>
                </a:lnTo>
                <a:lnTo>
                  <a:pt x="561" y="523"/>
                </a:lnTo>
                <a:lnTo>
                  <a:pt x="561" y="556"/>
                </a:lnTo>
                <a:lnTo>
                  <a:pt x="526" y="556"/>
                </a:lnTo>
                <a:lnTo>
                  <a:pt x="526" y="592"/>
                </a:lnTo>
                <a:lnTo>
                  <a:pt x="526" y="627"/>
                </a:lnTo>
                <a:lnTo>
                  <a:pt x="526" y="662"/>
                </a:lnTo>
                <a:lnTo>
                  <a:pt x="526" y="697"/>
                </a:lnTo>
                <a:lnTo>
                  <a:pt x="526" y="731"/>
                </a:lnTo>
                <a:lnTo>
                  <a:pt x="561" y="731"/>
                </a:lnTo>
                <a:lnTo>
                  <a:pt x="596" y="697"/>
                </a:lnTo>
                <a:lnTo>
                  <a:pt x="596" y="662"/>
                </a:lnTo>
                <a:lnTo>
                  <a:pt x="596" y="627"/>
                </a:lnTo>
                <a:lnTo>
                  <a:pt x="631" y="592"/>
                </a:lnTo>
                <a:lnTo>
                  <a:pt x="666" y="556"/>
                </a:lnTo>
                <a:lnTo>
                  <a:pt x="736" y="556"/>
                </a:lnTo>
                <a:lnTo>
                  <a:pt x="736" y="592"/>
                </a:lnTo>
                <a:lnTo>
                  <a:pt x="806" y="592"/>
                </a:lnTo>
                <a:lnTo>
                  <a:pt x="772" y="627"/>
                </a:lnTo>
                <a:lnTo>
                  <a:pt x="736" y="662"/>
                </a:lnTo>
                <a:lnTo>
                  <a:pt x="736" y="697"/>
                </a:lnTo>
                <a:lnTo>
                  <a:pt x="772" y="697"/>
                </a:lnTo>
                <a:lnTo>
                  <a:pt x="772" y="731"/>
                </a:lnTo>
                <a:lnTo>
                  <a:pt x="842" y="697"/>
                </a:lnTo>
                <a:lnTo>
                  <a:pt x="876" y="697"/>
                </a:lnTo>
                <a:lnTo>
                  <a:pt x="912" y="662"/>
                </a:lnTo>
                <a:lnTo>
                  <a:pt x="947" y="662"/>
                </a:lnTo>
                <a:lnTo>
                  <a:pt x="947" y="627"/>
                </a:lnTo>
                <a:lnTo>
                  <a:pt x="912" y="627"/>
                </a:lnTo>
                <a:lnTo>
                  <a:pt x="876" y="627"/>
                </a:lnTo>
                <a:lnTo>
                  <a:pt x="876" y="592"/>
                </a:lnTo>
                <a:lnTo>
                  <a:pt x="876" y="556"/>
                </a:lnTo>
                <a:lnTo>
                  <a:pt x="947" y="523"/>
                </a:lnTo>
                <a:lnTo>
                  <a:pt x="947" y="487"/>
                </a:lnTo>
                <a:lnTo>
                  <a:pt x="912" y="487"/>
                </a:lnTo>
                <a:lnTo>
                  <a:pt x="912" y="453"/>
                </a:lnTo>
                <a:lnTo>
                  <a:pt x="912" y="382"/>
                </a:lnTo>
                <a:lnTo>
                  <a:pt x="947" y="348"/>
                </a:lnTo>
                <a:lnTo>
                  <a:pt x="982" y="314"/>
                </a:lnTo>
                <a:lnTo>
                  <a:pt x="1016" y="314"/>
                </a:lnTo>
                <a:lnTo>
                  <a:pt x="1052" y="278"/>
                </a:lnTo>
                <a:lnTo>
                  <a:pt x="1052" y="209"/>
                </a:lnTo>
                <a:lnTo>
                  <a:pt x="1016" y="174"/>
                </a:lnTo>
                <a:lnTo>
                  <a:pt x="1016" y="139"/>
                </a:lnTo>
                <a:lnTo>
                  <a:pt x="982" y="139"/>
                </a:lnTo>
                <a:lnTo>
                  <a:pt x="947" y="139"/>
                </a:lnTo>
                <a:lnTo>
                  <a:pt x="912" y="139"/>
                </a:lnTo>
                <a:lnTo>
                  <a:pt x="842" y="104"/>
                </a:lnTo>
                <a:lnTo>
                  <a:pt x="806" y="104"/>
                </a:lnTo>
                <a:lnTo>
                  <a:pt x="772" y="104"/>
                </a:lnTo>
                <a:lnTo>
                  <a:pt x="736" y="69"/>
                </a:lnTo>
                <a:lnTo>
                  <a:pt x="701" y="33"/>
                </a:lnTo>
                <a:lnTo>
                  <a:pt x="701" y="0"/>
                </a:lnTo>
                <a:lnTo>
                  <a:pt x="666" y="0"/>
                </a:lnTo>
                <a:lnTo>
                  <a:pt x="666" y="33"/>
                </a:lnTo>
                <a:lnTo>
                  <a:pt x="631" y="33"/>
                </a:lnTo>
                <a:lnTo>
                  <a:pt x="596" y="69"/>
                </a:lnTo>
                <a:lnTo>
                  <a:pt x="561" y="69"/>
                </a:lnTo>
                <a:lnTo>
                  <a:pt x="526" y="69"/>
                </a:lnTo>
                <a:lnTo>
                  <a:pt x="491" y="104"/>
                </a:lnTo>
                <a:lnTo>
                  <a:pt x="455" y="104"/>
                </a:lnTo>
                <a:lnTo>
                  <a:pt x="421" y="69"/>
                </a:lnTo>
                <a:lnTo>
                  <a:pt x="386" y="69"/>
                </a:lnTo>
                <a:lnTo>
                  <a:pt x="350" y="33"/>
                </a:lnTo>
                <a:lnTo>
                  <a:pt x="315" y="33"/>
                </a:lnTo>
                <a:lnTo>
                  <a:pt x="281" y="33"/>
                </a:lnTo>
                <a:lnTo>
                  <a:pt x="245" y="69"/>
                </a:lnTo>
                <a:lnTo>
                  <a:pt x="175" y="69"/>
                </a:lnTo>
                <a:lnTo>
                  <a:pt x="140" y="104"/>
                </a:lnTo>
                <a:lnTo>
                  <a:pt x="104" y="104"/>
                </a:lnTo>
                <a:lnTo>
                  <a:pt x="71" y="139"/>
                </a:lnTo>
                <a:lnTo>
                  <a:pt x="34" y="139"/>
                </a:lnTo>
                <a:lnTo>
                  <a:pt x="34" y="174"/>
                </a:lnTo>
                <a:lnTo>
                  <a:pt x="71" y="209"/>
                </a:lnTo>
                <a:lnTo>
                  <a:pt x="71" y="243"/>
                </a:lnTo>
                <a:lnTo>
                  <a:pt x="104" y="243"/>
                </a:lnTo>
                <a:lnTo>
                  <a:pt x="71" y="278"/>
                </a:lnTo>
                <a:lnTo>
                  <a:pt x="34" y="314"/>
                </a:lnTo>
                <a:lnTo>
                  <a:pt x="34" y="348"/>
                </a:lnTo>
                <a:lnTo>
                  <a:pt x="0" y="382"/>
                </a:lnTo>
                <a:lnTo>
                  <a:pt x="0" y="417"/>
                </a:lnTo>
                <a:lnTo>
                  <a:pt x="0" y="453"/>
                </a:lnTo>
                <a:lnTo>
                  <a:pt x="0" y="487"/>
                </a:lnTo>
                <a:lnTo>
                  <a:pt x="34" y="487"/>
                </a:lnTo>
                <a:lnTo>
                  <a:pt x="34" y="523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50" name="Freeform 178"/>
          <p:cNvSpPr>
            <a:spLocks noChangeArrowheads="1"/>
          </p:cNvSpPr>
          <p:nvPr/>
        </p:nvSpPr>
        <p:spPr bwMode="auto">
          <a:xfrm>
            <a:off x="4765675" y="3436938"/>
            <a:ext cx="379413" cy="263525"/>
          </a:xfrm>
          <a:custGeom>
            <a:avLst/>
            <a:gdLst>
              <a:gd name="T0" fmla="*/ 71 w 1053"/>
              <a:gd name="T1" fmla="*/ 523 h 732"/>
              <a:gd name="T2" fmla="*/ 140 w 1053"/>
              <a:gd name="T3" fmla="*/ 523 h 732"/>
              <a:gd name="T4" fmla="*/ 211 w 1053"/>
              <a:gd name="T5" fmla="*/ 523 h 732"/>
              <a:gd name="T6" fmla="*/ 245 w 1053"/>
              <a:gd name="T7" fmla="*/ 487 h 732"/>
              <a:gd name="T8" fmla="*/ 315 w 1053"/>
              <a:gd name="T9" fmla="*/ 487 h 732"/>
              <a:gd name="T10" fmla="*/ 386 w 1053"/>
              <a:gd name="T11" fmla="*/ 487 h 732"/>
              <a:gd name="T12" fmla="*/ 421 w 1053"/>
              <a:gd name="T13" fmla="*/ 453 h 732"/>
              <a:gd name="T14" fmla="*/ 526 w 1053"/>
              <a:gd name="T15" fmla="*/ 453 h 732"/>
              <a:gd name="T16" fmla="*/ 561 w 1053"/>
              <a:gd name="T17" fmla="*/ 487 h 732"/>
              <a:gd name="T18" fmla="*/ 561 w 1053"/>
              <a:gd name="T19" fmla="*/ 556 h 732"/>
              <a:gd name="T20" fmla="*/ 526 w 1053"/>
              <a:gd name="T21" fmla="*/ 592 h 732"/>
              <a:gd name="T22" fmla="*/ 526 w 1053"/>
              <a:gd name="T23" fmla="*/ 662 h 732"/>
              <a:gd name="T24" fmla="*/ 526 w 1053"/>
              <a:gd name="T25" fmla="*/ 731 h 732"/>
              <a:gd name="T26" fmla="*/ 596 w 1053"/>
              <a:gd name="T27" fmla="*/ 697 h 732"/>
              <a:gd name="T28" fmla="*/ 596 w 1053"/>
              <a:gd name="T29" fmla="*/ 627 h 732"/>
              <a:gd name="T30" fmla="*/ 666 w 1053"/>
              <a:gd name="T31" fmla="*/ 556 h 732"/>
              <a:gd name="T32" fmla="*/ 736 w 1053"/>
              <a:gd name="T33" fmla="*/ 592 h 732"/>
              <a:gd name="T34" fmla="*/ 772 w 1053"/>
              <a:gd name="T35" fmla="*/ 627 h 732"/>
              <a:gd name="T36" fmla="*/ 736 w 1053"/>
              <a:gd name="T37" fmla="*/ 697 h 732"/>
              <a:gd name="T38" fmla="*/ 772 w 1053"/>
              <a:gd name="T39" fmla="*/ 731 h 732"/>
              <a:gd name="T40" fmla="*/ 876 w 1053"/>
              <a:gd name="T41" fmla="*/ 697 h 732"/>
              <a:gd name="T42" fmla="*/ 947 w 1053"/>
              <a:gd name="T43" fmla="*/ 662 h 732"/>
              <a:gd name="T44" fmla="*/ 912 w 1053"/>
              <a:gd name="T45" fmla="*/ 627 h 732"/>
              <a:gd name="T46" fmla="*/ 876 w 1053"/>
              <a:gd name="T47" fmla="*/ 592 h 732"/>
              <a:gd name="T48" fmla="*/ 947 w 1053"/>
              <a:gd name="T49" fmla="*/ 523 h 732"/>
              <a:gd name="T50" fmla="*/ 912 w 1053"/>
              <a:gd name="T51" fmla="*/ 487 h 732"/>
              <a:gd name="T52" fmla="*/ 912 w 1053"/>
              <a:gd name="T53" fmla="*/ 382 h 732"/>
              <a:gd name="T54" fmla="*/ 982 w 1053"/>
              <a:gd name="T55" fmla="*/ 314 h 732"/>
              <a:gd name="T56" fmla="*/ 1052 w 1053"/>
              <a:gd name="T57" fmla="*/ 278 h 732"/>
              <a:gd name="T58" fmla="*/ 1016 w 1053"/>
              <a:gd name="T59" fmla="*/ 174 h 732"/>
              <a:gd name="T60" fmla="*/ 982 w 1053"/>
              <a:gd name="T61" fmla="*/ 139 h 732"/>
              <a:gd name="T62" fmla="*/ 912 w 1053"/>
              <a:gd name="T63" fmla="*/ 139 h 732"/>
              <a:gd name="T64" fmla="*/ 806 w 1053"/>
              <a:gd name="T65" fmla="*/ 104 h 732"/>
              <a:gd name="T66" fmla="*/ 736 w 1053"/>
              <a:gd name="T67" fmla="*/ 69 h 732"/>
              <a:gd name="T68" fmla="*/ 701 w 1053"/>
              <a:gd name="T69" fmla="*/ 0 h 732"/>
              <a:gd name="T70" fmla="*/ 666 w 1053"/>
              <a:gd name="T71" fmla="*/ 33 h 732"/>
              <a:gd name="T72" fmla="*/ 596 w 1053"/>
              <a:gd name="T73" fmla="*/ 69 h 732"/>
              <a:gd name="T74" fmla="*/ 526 w 1053"/>
              <a:gd name="T75" fmla="*/ 69 h 732"/>
              <a:gd name="T76" fmla="*/ 455 w 1053"/>
              <a:gd name="T77" fmla="*/ 104 h 732"/>
              <a:gd name="T78" fmla="*/ 386 w 1053"/>
              <a:gd name="T79" fmla="*/ 69 h 732"/>
              <a:gd name="T80" fmla="*/ 315 w 1053"/>
              <a:gd name="T81" fmla="*/ 33 h 732"/>
              <a:gd name="T82" fmla="*/ 245 w 1053"/>
              <a:gd name="T83" fmla="*/ 69 h 732"/>
              <a:gd name="T84" fmla="*/ 140 w 1053"/>
              <a:gd name="T85" fmla="*/ 104 h 732"/>
              <a:gd name="T86" fmla="*/ 71 w 1053"/>
              <a:gd name="T87" fmla="*/ 139 h 732"/>
              <a:gd name="T88" fmla="*/ 34 w 1053"/>
              <a:gd name="T89" fmla="*/ 174 h 732"/>
              <a:gd name="T90" fmla="*/ 71 w 1053"/>
              <a:gd name="T91" fmla="*/ 243 h 732"/>
              <a:gd name="T92" fmla="*/ 71 w 1053"/>
              <a:gd name="T93" fmla="*/ 278 h 732"/>
              <a:gd name="T94" fmla="*/ 34 w 1053"/>
              <a:gd name="T95" fmla="*/ 348 h 732"/>
              <a:gd name="T96" fmla="*/ 0 w 1053"/>
              <a:gd name="T97" fmla="*/ 417 h 732"/>
              <a:gd name="T98" fmla="*/ 0 w 1053"/>
              <a:gd name="T99" fmla="*/ 487 h 732"/>
              <a:gd name="T100" fmla="*/ 34 w 1053"/>
              <a:gd name="T101" fmla="*/ 523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53" h="732">
                <a:moveTo>
                  <a:pt x="34" y="523"/>
                </a:moveTo>
                <a:lnTo>
                  <a:pt x="71" y="523"/>
                </a:lnTo>
                <a:lnTo>
                  <a:pt x="104" y="523"/>
                </a:lnTo>
                <a:lnTo>
                  <a:pt x="140" y="523"/>
                </a:lnTo>
                <a:lnTo>
                  <a:pt x="175" y="523"/>
                </a:lnTo>
                <a:lnTo>
                  <a:pt x="211" y="523"/>
                </a:lnTo>
                <a:lnTo>
                  <a:pt x="245" y="523"/>
                </a:lnTo>
                <a:lnTo>
                  <a:pt x="245" y="487"/>
                </a:lnTo>
                <a:lnTo>
                  <a:pt x="281" y="487"/>
                </a:lnTo>
                <a:lnTo>
                  <a:pt x="315" y="487"/>
                </a:lnTo>
                <a:lnTo>
                  <a:pt x="350" y="487"/>
                </a:lnTo>
                <a:lnTo>
                  <a:pt x="386" y="487"/>
                </a:lnTo>
                <a:lnTo>
                  <a:pt x="386" y="453"/>
                </a:lnTo>
                <a:lnTo>
                  <a:pt x="421" y="453"/>
                </a:lnTo>
                <a:lnTo>
                  <a:pt x="491" y="453"/>
                </a:lnTo>
                <a:lnTo>
                  <a:pt x="526" y="453"/>
                </a:lnTo>
                <a:lnTo>
                  <a:pt x="526" y="487"/>
                </a:lnTo>
                <a:lnTo>
                  <a:pt x="561" y="487"/>
                </a:lnTo>
                <a:lnTo>
                  <a:pt x="561" y="523"/>
                </a:lnTo>
                <a:lnTo>
                  <a:pt x="561" y="556"/>
                </a:lnTo>
                <a:lnTo>
                  <a:pt x="526" y="556"/>
                </a:lnTo>
                <a:lnTo>
                  <a:pt x="526" y="592"/>
                </a:lnTo>
                <a:lnTo>
                  <a:pt x="526" y="627"/>
                </a:lnTo>
                <a:lnTo>
                  <a:pt x="526" y="662"/>
                </a:lnTo>
                <a:lnTo>
                  <a:pt x="526" y="697"/>
                </a:lnTo>
                <a:lnTo>
                  <a:pt x="526" y="731"/>
                </a:lnTo>
                <a:lnTo>
                  <a:pt x="561" y="731"/>
                </a:lnTo>
                <a:lnTo>
                  <a:pt x="596" y="697"/>
                </a:lnTo>
                <a:lnTo>
                  <a:pt x="596" y="662"/>
                </a:lnTo>
                <a:lnTo>
                  <a:pt x="596" y="627"/>
                </a:lnTo>
                <a:lnTo>
                  <a:pt x="631" y="592"/>
                </a:lnTo>
                <a:lnTo>
                  <a:pt x="666" y="556"/>
                </a:lnTo>
                <a:lnTo>
                  <a:pt x="736" y="556"/>
                </a:lnTo>
                <a:lnTo>
                  <a:pt x="736" y="592"/>
                </a:lnTo>
                <a:lnTo>
                  <a:pt x="806" y="592"/>
                </a:lnTo>
                <a:lnTo>
                  <a:pt x="772" y="627"/>
                </a:lnTo>
                <a:lnTo>
                  <a:pt x="736" y="662"/>
                </a:lnTo>
                <a:lnTo>
                  <a:pt x="736" y="697"/>
                </a:lnTo>
                <a:lnTo>
                  <a:pt x="772" y="697"/>
                </a:lnTo>
                <a:lnTo>
                  <a:pt x="772" y="731"/>
                </a:lnTo>
                <a:lnTo>
                  <a:pt x="842" y="697"/>
                </a:lnTo>
                <a:lnTo>
                  <a:pt x="876" y="697"/>
                </a:lnTo>
                <a:lnTo>
                  <a:pt x="912" y="662"/>
                </a:lnTo>
                <a:lnTo>
                  <a:pt x="947" y="662"/>
                </a:lnTo>
                <a:lnTo>
                  <a:pt x="947" y="627"/>
                </a:lnTo>
                <a:lnTo>
                  <a:pt x="912" y="627"/>
                </a:lnTo>
                <a:lnTo>
                  <a:pt x="876" y="627"/>
                </a:lnTo>
                <a:lnTo>
                  <a:pt x="876" y="592"/>
                </a:lnTo>
                <a:lnTo>
                  <a:pt x="876" y="556"/>
                </a:lnTo>
                <a:lnTo>
                  <a:pt x="947" y="523"/>
                </a:lnTo>
                <a:lnTo>
                  <a:pt x="947" y="487"/>
                </a:lnTo>
                <a:lnTo>
                  <a:pt x="912" y="487"/>
                </a:lnTo>
                <a:lnTo>
                  <a:pt x="912" y="453"/>
                </a:lnTo>
                <a:lnTo>
                  <a:pt x="912" y="382"/>
                </a:lnTo>
                <a:lnTo>
                  <a:pt x="947" y="348"/>
                </a:lnTo>
                <a:lnTo>
                  <a:pt x="982" y="314"/>
                </a:lnTo>
                <a:lnTo>
                  <a:pt x="1016" y="314"/>
                </a:lnTo>
                <a:lnTo>
                  <a:pt x="1052" y="278"/>
                </a:lnTo>
                <a:lnTo>
                  <a:pt x="1052" y="209"/>
                </a:lnTo>
                <a:lnTo>
                  <a:pt x="1016" y="174"/>
                </a:lnTo>
                <a:lnTo>
                  <a:pt x="1016" y="139"/>
                </a:lnTo>
                <a:lnTo>
                  <a:pt x="982" y="139"/>
                </a:lnTo>
                <a:lnTo>
                  <a:pt x="947" y="139"/>
                </a:lnTo>
                <a:lnTo>
                  <a:pt x="912" y="139"/>
                </a:lnTo>
                <a:lnTo>
                  <a:pt x="842" y="104"/>
                </a:lnTo>
                <a:lnTo>
                  <a:pt x="806" y="104"/>
                </a:lnTo>
                <a:lnTo>
                  <a:pt x="772" y="104"/>
                </a:lnTo>
                <a:lnTo>
                  <a:pt x="736" y="69"/>
                </a:lnTo>
                <a:lnTo>
                  <a:pt x="701" y="33"/>
                </a:lnTo>
                <a:lnTo>
                  <a:pt x="701" y="0"/>
                </a:lnTo>
                <a:lnTo>
                  <a:pt x="666" y="0"/>
                </a:lnTo>
                <a:lnTo>
                  <a:pt x="666" y="33"/>
                </a:lnTo>
                <a:lnTo>
                  <a:pt x="631" y="33"/>
                </a:lnTo>
                <a:lnTo>
                  <a:pt x="596" y="69"/>
                </a:lnTo>
                <a:lnTo>
                  <a:pt x="561" y="69"/>
                </a:lnTo>
                <a:lnTo>
                  <a:pt x="526" y="69"/>
                </a:lnTo>
                <a:lnTo>
                  <a:pt x="491" y="104"/>
                </a:lnTo>
                <a:lnTo>
                  <a:pt x="455" y="104"/>
                </a:lnTo>
                <a:lnTo>
                  <a:pt x="421" y="69"/>
                </a:lnTo>
                <a:lnTo>
                  <a:pt x="386" y="69"/>
                </a:lnTo>
                <a:lnTo>
                  <a:pt x="350" y="33"/>
                </a:lnTo>
                <a:lnTo>
                  <a:pt x="315" y="33"/>
                </a:lnTo>
                <a:lnTo>
                  <a:pt x="281" y="33"/>
                </a:lnTo>
                <a:lnTo>
                  <a:pt x="245" y="69"/>
                </a:lnTo>
                <a:lnTo>
                  <a:pt x="175" y="69"/>
                </a:lnTo>
                <a:lnTo>
                  <a:pt x="140" y="104"/>
                </a:lnTo>
                <a:lnTo>
                  <a:pt x="104" y="104"/>
                </a:lnTo>
                <a:lnTo>
                  <a:pt x="71" y="139"/>
                </a:lnTo>
                <a:lnTo>
                  <a:pt x="34" y="139"/>
                </a:lnTo>
                <a:lnTo>
                  <a:pt x="34" y="174"/>
                </a:lnTo>
                <a:lnTo>
                  <a:pt x="71" y="209"/>
                </a:lnTo>
                <a:lnTo>
                  <a:pt x="71" y="243"/>
                </a:lnTo>
                <a:lnTo>
                  <a:pt x="104" y="243"/>
                </a:lnTo>
                <a:lnTo>
                  <a:pt x="71" y="278"/>
                </a:lnTo>
                <a:lnTo>
                  <a:pt x="34" y="314"/>
                </a:lnTo>
                <a:lnTo>
                  <a:pt x="34" y="348"/>
                </a:lnTo>
                <a:lnTo>
                  <a:pt x="0" y="382"/>
                </a:lnTo>
                <a:lnTo>
                  <a:pt x="0" y="417"/>
                </a:lnTo>
                <a:lnTo>
                  <a:pt x="0" y="453"/>
                </a:lnTo>
                <a:lnTo>
                  <a:pt x="0" y="487"/>
                </a:lnTo>
                <a:lnTo>
                  <a:pt x="34" y="487"/>
                </a:lnTo>
                <a:lnTo>
                  <a:pt x="34" y="52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51" name="Freeform 179"/>
          <p:cNvSpPr>
            <a:spLocks noChangeArrowheads="1"/>
          </p:cNvSpPr>
          <p:nvPr/>
        </p:nvSpPr>
        <p:spPr bwMode="auto">
          <a:xfrm>
            <a:off x="4778375" y="3362325"/>
            <a:ext cx="201613" cy="125413"/>
          </a:xfrm>
          <a:custGeom>
            <a:avLst/>
            <a:gdLst>
              <a:gd name="T0" fmla="*/ 561 w 562"/>
              <a:gd name="T1" fmla="*/ 278 h 348"/>
              <a:gd name="T2" fmla="*/ 527 w 562"/>
              <a:gd name="T3" fmla="*/ 278 h 348"/>
              <a:gd name="T4" fmla="*/ 491 w 562"/>
              <a:gd name="T5" fmla="*/ 278 h 348"/>
              <a:gd name="T6" fmla="*/ 457 w 562"/>
              <a:gd name="T7" fmla="*/ 313 h 348"/>
              <a:gd name="T8" fmla="*/ 420 w 562"/>
              <a:gd name="T9" fmla="*/ 313 h 348"/>
              <a:gd name="T10" fmla="*/ 387 w 562"/>
              <a:gd name="T11" fmla="*/ 278 h 348"/>
              <a:gd name="T12" fmla="*/ 351 w 562"/>
              <a:gd name="T13" fmla="*/ 278 h 348"/>
              <a:gd name="T14" fmla="*/ 316 w 562"/>
              <a:gd name="T15" fmla="*/ 242 h 348"/>
              <a:gd name="T16" fmla="*/ 281 w 562"/>
              <a:gd name="T17" fmla="*/ 242 h 348"/>
              <a:gd name="T18" fmla="*/ 246 w 562"/>
              <a:gd name="T19" fmla="*/ 242 h 348"/>
              <a:gd name="T20" fmla="*/ 211 w 562"/>
              <a:gd name="T21" fmla="*/ 278 h 348"/>
              <a:gd name="T22" fmla="*/ 141 w 562"/>
              <a:gd name="T23" fmla="*/ 278 h 348"/>
              <a:gd name="T24" fmla="*/ 105 w 562"/>
              <a:gd name="T25" fmla="*/ 313 h 348"/>
              <a:gd name="T26" fmla="*/ 70 w 562"/>
              <a:gd name="T27" fmla="*/ 313 h 348"/>
              <a:gd name="T28" fmla="*/ 36 w 562"/>
              <a:gd name="T29" fmla="*/ 347 h 348"/>
              <a:gd name="T30" fmla="*/ 0 w 562"/>
              <a:gd name="T31" fmla="*/ 347 h 348"/>
              <a:gd name="T32" fmla="*/ 0 w 562"/>
              <a:gd name="T33" fmla="*/ 313 h 348"/>
              <a:gd name="T34" fmla="*/ 0 w 562"/>
              <a:gd name="T35" fmla="*/ 173 h 348"/>
              <a:gd name="T36" fmla="*/ 36 w 562"/>
              <a:gd name="T37" fmla="*/ 173 h 348"/>
              <a:gd name="T38" fmla="*/ 70 w 562"/>
              <a:gd name="T39" fmla="*/ 173 h 348"/>
              <a:gd name="T40" fmla="*/ 70 w 562"/>
              <a:gd name="T41" fmla="*/ 139 h 348"/>
              <a:gd name="T42" fmla="*/ 105 w 562"/>
              <a:gd name="T43" fmla="*/ 103 h 348"/>
              <a:gd name="T44" fmla="*/ 141 w 562"/>
              <a:gd name="T45" fmla="*/ 68 h 348"/>
              <a:gd name="T46" fmla="*/ 211 w 562"/>
              <a:gd name="T47" fmla="*/ 0 h 348"/>
              <a:gd name="T48" fmla="*/ 246 w 562"/>
              <a:gd name="T49" fmla="*/ 0 h 348"/>
              <a:gd name="T50" fmla="*/ 281 w 562"/>
              <a:gd name="T51" fmla="*/ 0 h 348"/>
              <a:gd name="T52" fmla="*/ 316 w 562"/>
              <a:gd name="T53" fmla="*/ 0 h 348"/>
              <a:gd name="T54" fmla="*/ 316 w 562"/>
              <a:gd name="T55" fmla="*/ 34 h 348"/>
              <a:gd name="T56" fmla="*/ 351 w 562"/>
              <a:gd name="T57" fmla="*/ 68 h 348"/>
              <a:gd name="T58" fmla="*/ 420 w 562"/>
              <a:gd name="T59" fmla="*/ 68 h 348"/>
              <a:gd name="T60" fmla="*/ 420 w 562"/>
              <a:gd name="T61" fmla="*/ 103 h 348"/>
              <a:gd name="T62" fmla="*/ 457 w 562"/>
              <a:gd name="T63" fmla="*/ 103 h 348"/>
              <a:gd name="T64" fmla="*/ 491 w 562"/>
              <a:gd name="T65" fmla="*/ 103 h 348"/>
              <a:gd name="T66" fmla="*/ 527 w 562"/>
              <a:gd name="T67" fmla="*/ 139 h 348"/>
              <a:gd name="T68" fmla="*/ 527 w 562"/>
              <a:gd name="T69" fmla="*/ 173 h 348"/>
              <a:gd name="T70" fmla="*/ 527 w 562"/>
              <a:gd name="T71" fmla="*/ 209 h 348"/>
              <a:gd name="T72" fmla="*/ 561 w 562"/>
              <a:gd name="T73" fmla="*/ 27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62" h="348">
                <a:moveTo>
                  <a:pt x="561" y="278"/>
                </a:moveTo>
                <a:lnTo>
                  <a:pt x="527" y="278"/>
                </a:lnTo>
                <a:lnTo>
                  <a:pt x="491" y="278"/>
                </a:lnTo>
                <a:lnTo>
                  <a:pt x="457" y="313"/>
                </a:lnTo>
                <a:lnTo>
                  <a:pt x="420" y="313"/>
                </a:lnTo>
                <a:lnTo>
                  <a:pt x="387" y="278"/>
                </a:lnTo>
                <a:lnTo>
                  <a:pt x="351" y="278"/>
                </a:lnTo>
                <a:lnTo>
                  <a:pt x="316" y="242"/>
                </a:lnTo>
                <a:lnTo>
                  <a:pt x="281" y="242"/>
                </a:lnTo>
                <a:lnTo>
                  <a:pt x="246" y="242"/>
                </a:lnTo>
                <a:lnTo>
                  <a:pt x="211" y="278"/>
                </a:lnTo>
                <a:lnTo>
                  <a:pt x="141" y="278"/>
                </a:lnTo>
                <a:lnTo>
                  <a:pt x="105" y="313"/>
                </a:lnTo>
                <a:lnTo>
                  <a:pt x="70" y="313"/>
                </a:lnTo>
                <a:lnTo>
                  <a:pt x="36" y="347"/>
                </a:lnTo>
                <a:lnTo>
                  <a:pt x="0" y="347"/>
                </a:lnTo>
                <a:lnTo>
                  <a:pt x="0" y="313"/>
                </a:lnTo>
                <a:lnTo>
                  <a:pt x="0" y="173"/>
                </a:lnTo>
                <a:lnTo>
                  <a:pt x="36" y="173"/>
                </a:lnTo>
                <a:lnTo>
                  <a:pt x="70" y="173"/>
                </a:lnTo>
                <a:lnTo>
                  <a:pt x="70" y="139"/>
                </a:lnTo>
                <a:lnTo>
                  <a:pt x="105" y="103"/>
                </a:lnTo>
                <a:lnTo>
                  <a:pt x="141" y="68"/>
                </a:lnTo>
                <a:lnTo>
                  <a:pt x="211" y="0"/>
                </a:lnTo>
                <a:lnTo>
                  <a:pt x="246" y="0"/>
                </a:lnTo>
                <a:lnTo>
                  <a:pt x="281" y="0"/>
                </a:lnTo>
                <a:lnTo>
                  <a:pt x="316" y="0"/>
                </a:lnTo>
                <a:lnTo>
                  <a:pt x="316" y="34"/>
                </a:lnTo>
                <a:lnTo>
                  <a:pt x="351" y="68"/>
                </a:lnTo>
                <a:lnTo>
                  <a:pt x="420" y="68"/>
                </a:lnTo>
                <a:lnTo>
                  <a:pt x="420" y="103"/>
                </a:lnTo>
                <a:lnTo>
                  <a:pt x="457" y="103"/>
                </a:lnTo>
                <a:lnTo>
                  <a:pt x="491" y="103"/>
                </a:lnTo>
                <a:lnTo>
                  <a:pt x="527" y="139"/>
                </a:lnTo>
                <a:lnTo>
                  <a:pt x="527" y="173"/>
                </a:lnTo>
                <a:lnTo>
                  <a:pt x="527" y="209"/>
                </a:lnTo>
                <a:lnTo>
                  <a:pt x="561" y="278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52" name="Freeform 180"/>
          <p:cNvSpPr>
            <a:spLocks noChangeArrowheads="1"/>
          </p:cNvSpPr>
          <p:nvPr/>
        </p:nvSpPr>
        <p:spPr bwMode="auto">
          <a:xfrm>
            <a:off x="4778375" y="3362325"/>
            <a:ext cx="201613" cy="125413"/>
          </a:xfrm>
          <a:custGeom>
            <a:avLst/>
            <a:gdLst>
              <a:gd name="T0" fmla="*/ 561 w 562"/>
              <a:gd name="T1" fmla="*/ 278 h 348"/>
              <a:gd name="T2" fmla="*/ 527 w 562"/>
              <a:gd name="T3" fmla="*/ 278 h 348"/>
              <a:gd name="T4" fmla="*/ 491 w 562"/>
              <a:gd name="T5" fmla="*/ 278 h 348"/>
              <a:gd name="T6" fmla="*/ 457 w 562"/>
              <a:gd name="T7" fmla="*/ 313 h 348"/>
              <a:gd name="T8" fmla="*/ 420 w 562"/>
              <a:gd name="T9" fmla="*/ 313 h 348"/>
              <a:gd name="T10" fmla="*/ 387 w 562"/>
              <a:gd name="T11" fmla="*/ 278 h 348"/>
              <a:gd name="T12" fmla="*/ 351 w 562"/>
              <a:gd name="T13" fmla="*/ 278 h 348"/>
              <a:gd name="T14" fmla="*/ 316 w 562"/>
              <a:gd name="T15" fmla="*/ 242 h 348"/>
              <a:gd name="T16" fmla="*/ 281 w 562"/>
              <a:gd name="T17" fmla="*/ 242 h 348"/>
              <a:gd name="T18" fmla="*/ 246 w 562"/>
              <a:gd name="T19" fmla="*/ 242 h 348"/>
              <a:gd name="T20" fmla="*/ 211 w 562"/>
              <a:gd name="T21" fmla="*/ 278 h 348"/>
              <a:gd name="T22" fmla="*/ 141 w 562"/>
              <a:gd name="T23" fmla="*/ 278 h 348"/>
              <a:gd name="T24" fmla="*/ 105 w 562"/>
              <a:gd name="T25" fmla="*/ 313 h 348"/>
              <a:gd name="T26" fmla="*/ 70 w 562"/>
              <a:gd name="T27" fmla="*/ 313 h 348"/>
              <a:gd name="T28" fmla="*/ 36 w 562"/>
              <a:gd name="T29" fmla="*/ 347 h 348"/>
              <a:gd name="T30" fmla="*/ 0 w 562"/>
              <a:gd name="T31" fmla="*/ 347 h 348"/>
              <a:gd name="T32" fmla="*/ 0 w 562"/>
              <a:gd name="T33" fmla="*/ 313 h 348"/>
              <a:gd name="T34" fmla="*/ 0 w 562"/>
              <a:gd name="T35" fmla="*/ 173 h 348"/>
              <a:gd name="T36" fmla="*/ 36 w 562"/>
              <a:gd name="T37" fmla="*/ 173 h 348"/>
              <a:gd name="T38" fmla="*/ 70 w 562"/>
              <a:gd name="T39" fmla="*/ 173 h 348"/>
              <a:gd name="T40" fmla="*/ 70 w 562"/>
              <a:gd name="T41" fmla="*/ 139 h 348"/>
              <a:gd name="T42" fmla="*/ 105 w 562"/>
              <a:gd name="T43" fmla="*/ 103 h 348"/>
              <a:gd name="T44" fmla="*/ 141 w 562"/>
              <a:gd name="T45" fmla="*/ 68 h 348"/>
              <a:gd name="T46" fmla="*/ 211 w 562"/>
              <a:gd name="T47" fmla="*/ 0 h 348"/>
              <a:gd name="T48" fmla="*/ 246 w 562"/>
              <a:gd name="T49" fmla="*/ 0 h 348"/>
              <a:gd name="T50" fmla="*/ 281 w 562"/>
              <a:gd name="T51" fmla="*/ 0 h 348"/>
              <a:gd name="T52" fmla="*/ 316 w 562"/>
              <a:gd name="T53" fmla="*/ 0 h 348"/>
              <a:gd name="T54" fmla="*/ 316 w 562"/>
              <a:gd name="T55" fmla="*/ 34 h 348"/>
              <a:gd name="T56" fmla="*/ 351 w 562"/>
              <a:gd name="T57" fmla="*/ 68 h 348"/>
              <a:gd name="T58" fmla="*/ 420 w 562"/>
              <a:gd name="T59" fmla="*/ 68 h 348"/>
              <a:gd name="T60" fmla="*/ 420 w 562"/>
              <a:gd name="T61" fmla="*/ 103 h 348"/>
              <a:gd name="T62" fmla="*/ 457 w 562"/>
              <a:gd name="T63" fmla="*/ 103 h 348"/>
              <a:gd name="T64" fmla="*/ 491 w 562"/>
              <a:gd name="T65" fmla="*/ 103 h 348"/>
              <a:gd name="T66" fmla="*/ 527 w 562"/>
              <a:gd name="T67" fmla="*/ 139 h 348"/>
              <a:gd name="T68" fmla="*/ 527 w 562"/>
              <a:gd name="T69" fmla="*/ 173 h 348"/>
              <a:gd name="T70" fmla="*/ 527 w 562"/>
              <a:gd name="T71" fmla="*/ 209 h 348"/>
              <a:gd name="T72" fmla="*/ 561 w 562"/>
              <a:gd name="T73" fmla="*/ 27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62" h="348">
                <a:moveTo>
                  <a:pt x="561" y="278"/>
                </a:moveTo>
                <a:lnTo>
                  <a:pt x="527" y="278"/>
                </a:lnTo>
                <a:lnTo>
                  <a:pt x="491" y="278"/>
                </a:lnTo>
                <a:lnTo>
                  <a:pt x="457" y="313"/>
                </a:lnTo>
                <a:lnTo>
                  <a:pt x="420" y="313"/>
                </a:lnTo>
                <a:lnTo>
                  <a:pt x="387" y="278"/>
                </a:lnTo>
                <a:lnTo>
                  <a:pt x="351" y="278"/>
                </a:lnTo>
                <a:lnTo>
                  <a:pt x="316" y="242"/>
                </a:lnTo>
                <a:lnTo>
                  <a:pt x="281" y="242"/>
                </a:lnTo>
                <a:lnTo>
                  <a:pt x="246" y="242"/>
                </a:lnTo>
                <a:lnTo>
                  <a:pt x="211" y="278"/>
                </a:lnTo>
                <a:lnTo>
                  <a:pt x="141" y="278"/>
                </a:lnTo>
                <a:lnTo>
                  <a:pt x="105" y="313"/>
                </a:lnTo>
                <a:lnTo>
                  <a:pt x="70" y="313"/>
                </a:lnTo>
                <a:lnTo>
                  <a:pt x="36" y="347"/>
                </a:lnTo>
                <a:lnTo>
                  <a:pt x="0" y="347"/>
                </a:lnTo>
                <a:lnTo>
                  <a:pt x="0" y="313"/>
                </a:lnTo>
                <a:lnTo>
                  <a:pt x="0" y="173"/>
                </a:lnTo>
                <a:lnTo>
                  <a:pt x="36" y="173"/>
                </a:lnTo>
                <a:lnTo>
                  <a:pt x="70" y="173"/>
                </a:lnTo>
                <a:lnTo>
                  <a:pt x="70" y="139"/>
                </a:lnTo>
                <a:lnTo>
                  <a:pt x="105" y="103"/>
                </a:lnTo>
                <a:lnTo>
                  <a:pt x="141" y="68"/>
                </a:lnTo>
                <a:lnTo>
                  <a:pt x="211" y="0"/>
                </a:lnTo>
                <a:lnTo>
                  <a:pt x="246" y="0"/>
                </a:lnTo>
                <a:lnTo>
                  <a:pt x="281" y="0"/>
                </a:lnTo>
                <a:lnTo>
                  <a:pt x="316" y="0"/>
                </a:lnTo>
                <a:lnTo>
                  <a:pt x="316" y="34"/>
                </a:lnTo>
                <a:lnTo>
                  <a:pt x="351" y="68"/>
                </a:lnTo>
                <a:lnTo>
                  <a:pt x="420" y="68"/>
                </a:lnTo>
                <a:lnTo>
                  <a:pt x="420" y="103"/>
                </a:lnTo>
                <a:lnTo>
                  <a:pt x="457" y="103"/>
                </a:lnTo>
                <a:lnTo>
                  <a:pt x="491" y="103"/>
                </a:lnTo>
                <a:lnTo>
                  <a:pt x="527" y="139"/>
                </a:lnTo>
                <a:lnTo>
                  <a:pt x="527" y="173"/>
                </a:lnTo>
                <a:lnTo>
                  <a:pt x="527" y="209"/>
                </a:lnTo>
                <a:lnTo>
                  <a:pt x="561" y="27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253" name="Freeform 181"/>
          <p:cNvSpPr>
            <a:spLocks noChangeArrowheads="1"/>
          </p:cNvSpPr>
          <p:nvPr/>
        </p:nvSpPr>
        <p:spPr bwMode="auto">
          <a:xfrm>
            <a:off x="4740275" y="3838575"/>
            <a:ext cx="214313" cy="238125"/>
          </a:xfrm>
          <a:custGeom>
            <a:avLst/>
            <a:gdLst>
              <a:gd name="T0" fmla="*/ 420 w 597"/>
              <a:gd name="T1" fmla="*/ 594 h 663"/>
              <a:gd name="T2" fmla="*/ 350 w 597"/>
              <a:gd name="T3" fmla="*/ 628 h 663"/>
              <a:gd name="T4" fmla="*/ 420 w 597"/>
              <a:gd name="T5" fmla="*/ 662 h 663"/>
              <a:gd name="T6" fmla="*/ 491 w 597"/>
              <a:gd name="T7" fmla="*/ 662 h 663"/>
              <a:gd name="T8" fmla="*/ 561 w 597"/>
              <a:gd name="T9" fmla="*/ 628 h 663"/>
              <a:gd name="T10" fmla="*/ 561 w 597"/>
              <a:gd name="T11" fmla="*/ 594 h 663"/>
              <a:gd name="T12" fmla="*/ 456 w 597"/>
              <a:gd name="T13" fmla="*/ 594 h 663"/>
              <a:gd name="T14" fmla="*/ 281 w 597"/>
              <a:gd name="T15" fmla="*/ 35 h 663"/>
              <a:gd name="T16" fmla="*/ 350 w 597"/>
              <a:gd name="T17" fmla="*/ 35 h 663"/>
              <a:gd name="T18" fmla="*/ 385 w 597"/>
              <a:gd name="T19" fmla="*/ 0 h 663"/>
              <a:gd name="T20" fmla="*/ 456 w 597"/>
              <a:gd name="T21" fmla="*/ 0 h 663"/>
              <a:gd name="T22" fmla="*/ 491 w 597"/>
              <a:gd name="T23" fmla="*/ 35 h 663"/>
              <a:gd name="T24" fmla="*/ 456 w 597"/>
              <a:gd name="T25" fmla="*/ 105 h 663"/>
              <a:gd name="T26" fmla="*/ 385 w 597"/>
              <a:gd name="T27" fmla="*/ 70 h 663"/>
              <a:gd name="T28" fmla="*/ 315 w 597"/>
              <a:gd name="T29" fmla="*/ 105 h 663"/>
              <a:gd name="T30" fmla="*/ 281 w 597"/>
              <a:gd name="T31" fmla="*/ 174 h 663"/>
              <a:gd name="T32" fmla="*/ 281 w 597"/>
              <a:gd name="T33" fmla="*/ 244 h 663"/>
              <a:gd name="T34" fmla="*/ 281 w 597"/>
              <a:gd name="T35" fmla="*/ 314 h 663"/>
              <a:gd name="T36" fmla="*/ 350 w 597"/>
              <a:gd name="T37" fmla="*/ 383 h 663"/>
              <a:gd name="T38" fmla="*/ 350 w 597"/>
              <a:gd name="T39" fmla="*/ 418 h 663"/>
              <a:gd name="T40" fmla="*/ 315 w 597"/>
              <a:gd name="T41" fmla="*/ 454 h 663"/>
              <a:gd name="T42" fmla="*/ 315 w 597"/>
              <a:gd name="T43" fmla="*/ 487 h 663"/>
              <a:gd name="T44" fmla="*/ 315 w 597"/>
              <a:gd name="T45" fmla="*/ 557 h 663"/>
              <a:gd name="T46" fmla="*/ 281 w 597"/>
              <a:gd name="T47" fmla="*/ 557 h 663"/>
              <a:gd name="T48" fmla="*/ 210 w 597"/>
              <a:gd name="T49" fmla="*/ 523 h 663"/>
              <a:gd name="T50" fmla="*/ 174 w 597"/>
              <a:gd name="T51" fmla="*/ 523 h 663"/>
              <a:gd name="T52" fmla="*/ 174 w 597"/>
              <a:gd name="T53" fmla="*/ 454 h 663"/>
              <a:gd name="T54" fmla="*/ 174 w 597"/>
              <a:gd name="T55" fmla="*/ 418 h 663"/>
              <a:gd name="T56" fmla="*/ 245 w 597"/>
              <a:gd name="T57" fmla="*/ 418 h 663"/>
              <a:gd name="T58" fmla="*/ 245 w 597"/>
              <a:gd name="T59" fmla="*/ 383 h 663"/>
              <a:gd name="T60" fmla="*/ 174 w 597"/>
              <a:gd name="T61" fmla="*/ 383 h 663"/>
              <a:gd name="T62" fmla="*/ 104 w 597"/>
              <a:gd name="T63" fmla="*/ 314 h 663"/>
              <a:gd name="T64" fmla="*/ 0 w 597"/>
              <a:gd name="T65" fmla="*/ 210 h 663"/>
              <a:gd name="T66" fmla="*/ 34 w 597"/>
              <a:gd name="T67" fmla="*/ 174 h 663"/>
              <a:gd name="T68" fmla="*/ 70 w 597"/>
              <a:gd name="T69" fmla="*/ 105 h 663"/>
              <a:gd name="T70" fmla="*/ 104 w 597"/>
              <a:gd name="T71" fmla="*/ 70 h 663"/>
              <a:gd name="T72" fmla="*/ 141 w 597"/>
              <a:gd name="T73" fmla="*/ 35 h 663"/>
              <a:gd name="T74" fmla="*/ 210 w 597"/>
              <a:gd name="T75" fmla="*/ 35 h 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97" h="663">
                <a:moveTo>
                  <a:pt x="456" y="594"/>
                </a:moveTo>
                <a:lnTo>
                  <a:pt x="420" y="594"/>
                </a:lnTo>
                <a:lnTo>
                  <a:pt x="385" y="594"/>
                </a:lnTo>
                <a:lnTo>
                  <a:pt x="350" y="628"/>
                </a:lnTo>
                <a:lnTo>
                  <a:pt x="385" y="662"/>
                </a:lnTo>
                <a:lnTo>
                  <a:pt x="420" y="662"/>
                </a:lnTo>
                <a:lnTo>
                  <a:pt x="456" y="662"/>
                </a:lnTo>
                <a:lnTo>
                  <a:pt x="491" y="662"/>
                </a:lnTo>
                <a:lnTo>
                  <a:pt x="525" y="628"/>
                </a:lnTo>
                <a:lnTo>
                  <a:pt x="561" y="628"/>
                </a:lnTo>
                <a:lnTo>
                  <a:pt x="596" y="594"/>
                </a:lnTo>
                <a:lnTo>
                  <a:pt x="561" y="594"/>
                </a:lnTo>
                <a:lnTo>
                  <a:pt x="525" y="594"/>
                </a:lnTo>
                <a:lnTo>
                  <a:pt x="456" y="594"/>
                </a:lnTo>
                <a:close/>
                <a:moveTo>
                  <a:pt x="210" y="35"/>
                </a:moveTo>
                <a:lnTo>
                  <a:pt x="281" y="35"/>
                </a:lnTo>
                <a:lnTo>
                  <a:pt x="315" y="35"/>
                </a:lnTo>
                <a:lnTo>
                  <a:pt x="350" y="35"/>
                </a:lnTo>
                <a:lnTo>
                  <a:pt x="385" y="35"/>
                </a:lnTo>
                <a:lnTo>
                  <a:pt x="385" y="0"/>
                </a:lnTo>
                <a:lnTo>
                  <a:pt x="420" y="0"/>
                </a:lnTo>
                <a:lnTo>
                  <a:pt x="456" y="0"/>
                </a:lnTo>
                <a:lnTo>
                  <a:pt x="491" y="0"/>
                </a:lnTo>
                <a:lnTo>
                  <a:pt x="491" y="35"/>
                </a:lnTo>
                <a:lnTo>
                  <a:pt x="456" y="70"/>
                </a:lnTo>
                <a:lnTo>
                  <a:pt x="456" y="105"/>
                </a:lnTo>
                <a:lnTo>
                  <a:pt x="456" y="70"/>
                </a:lnTo>
                <a:lnTo>
                  <a:pt x="385" y="70"/>
                </a:lnTo>
                <a:lnTo>
                  <a:pt x="350" y="70"/>
                </a:lnTo>
                <a:lnTo>
                  <a:pt x="315" y="105"/>
                </a:lnTo>
                <a:lnTo>
                  <a:pt x="315" y="139"/>
                </a:lnTo>
                <a:lnTo>
                  <a:pt x="281" y="174"/>
                </a:lnTo>
                <a:lnTo>
                  <a:pt x="245" y="174"/>
                </a:lnTo>
                <a:lnTo>
                  <a:pt x="281" y="244"/>
                </a:lnTo>
                <a:lnTo>
                  <a:pt x="281" y="279"/>
                </a:lnTo>
                <a:lnTo>
                  <a:pt x="281" y="314"/>
                </a:lnTo>
                <a:lnTo>
                  <a:pt x="315" y="383"/>
                </a:lnTo>
                <a:lnTo>
                  <a:pt x="350" y="383"/>
                </a:lnTo>
                <a:lnTo>
                  <a:pt x="385" y="418"/>
                </a:lnTo>
                <a:lnTo>
                  <a:pt x="350" y="418"/>
                </a:lnTo>
                <a:lnTo>
                  <a:pt x="281" y="418"/>
                </a:lnTo>
                <a:lnTo>
                  <a:pt x="315" y="454"/>
                </a:lnTo>
                <a:lnTo>
                  <a:pt x="350" y="487"/>
                </a:lnTo>
                <a:lnTo>
                  <a:pt x="315" y="487"/>
                </a:lnTo>
                <a:lnTo>
                  <a:pt x="315" y="523"/>
                </a:lnTo>
                <a:lnTo>
                  <a:pt x="315" y="557"/>
                </a:lnTo>
                <a:lnTo>
                  <a:pt x="281" y="523"/>
                </a:lnTo>
                <a:lnTo>
                  <a:pt x="281" y="557"/>
                </a:lnTo>
                <a:lnTo>
                  <a:pt x="210" y="487"/>
                </a:lnTo>
                <a:lnTo>
                  <a:pt x="210" y="523"/>
                </a:lnTo>
                <a:lnTo>
                  <a:pt x="210" y="557"/>
                </a:lnTo>
                <a:lnTo>
                  <a:pt x="174" y="523"/>
                </a:lnTo>
                <a:lnTo>
                  <a:pt x="174" y="487"/>
                </a:lnTo>
                <a:lnTo>
                  <a:pt x="174" y="454"/>
                </a:lnTo>
                <a:lnTo>
                  <a:pt x="141" y="418"/>
                </a:lnTo>
                <a:lnTo>
                  <a:pt x="174" y="418"/>
                </a:lnTo>
                <a:lnTo>
                  <a:pt x="210" y="418"/>
                </a:lnTo>
                <a:lnTo>
                  <a:pt x="245" y="418"/>
                </a:lnTo>
                <a:lnTo>
                  <a:pt x="281" y="383"/>
                </a:lnTo>
                <a:lnTo>
                  <a:pt x="245" y="383"/>
                </a:lnTo>
                <a:lnTo>
                  <a:pt x="210" y="383"/>
                </a:lnTo>
                <a:lnTo>
                  <a:pt x="174" y="383"/>
                </a:lnTo>
                <a:lnTo>
                  <a:pt x="104" y="348"/>
                </a:lnTo>
                <a:lnTo>
                  <a:pt x="104" y="314"/>
                </a:lnTo>
                <a:lnTo>
                  <a:pt x="34" y="244"/>
                </a:lnTo>
                <a:lnTo>
                  <a:pt x="0" y="210"/>
                </a:lnTo>
                <a:lnTo>
                  <a:pt x="34" y="210"/>
                </a:lnTo>
                <a:lnTo>
                  <a:pt x="34" y="174"/>
                </a:lnTo>
                <a:lnTo>
                  <a:pt x="34" y="139"/>
                </a:lnTo>
                <a:lnTo>
                  <a:pt x="70" y="105"/>
                </a:lnTo>
                <a:lnTo>
                  <a:pt x="70" y="70"/>
                </a:lnTo>
                <a:lnTo>
                  <a:pt x="104" y="70"/>
                </a:lnTo>
                <a:lnTo>
                  <a:pt x="141" y="70"/>
                </a:lnTo>
                <a:lnTo>
                  <a:pt x="141" y="35"/>
                </a:lnTo>
                <a:lnTo>
                  <a:pt x="174" y="35"/>
                </a:lnTo>
                <a:lnTo>
                  <a:pt x="210" y="35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54" name="Freeform 182"/>
          <p:cNvSpPr>
            <a:spLocks noChangeArrowheads="1"/>
          </p:cNvSpPr>
          <p:nvPr/>
        </p:nvSpPr>
        <p:spPr bwMode="auto">
          <a:xfrm>
            <a:off x="4867275" y="4051300"/>
            <a:ext cx="88900" cy="25400"/>
          </a:xfrm>
          <a:custGeom>
            <a:avLst/>
            <a:gdLst>
              <a:gd name="T0" fmla="*/ 105 w 246"/>
              <a:gd name="T1" fmla="*/ 0 h 69"/>
              <a:gd name="T2" fmla="*/ 70 w 246"/>
              <a:gd name="T3" fmla="*/ 0 h 69"/>
              <a:gd name="T4" fmla="*/ 34 w 246"/>
              <a:gd name="T5" fmla="*/ 0 h 69"/>
              <a:gd name="T6" fmla="*/ 0 w 246"/>
              <a:gd name="T7" fmla="*/ 34 h 69"/>
              <a:gd name="T8" fmla="*/ 34 w 246"/>
              <a:gd name="T9" fmla="*/ 68 h 69"/>
              <a:gd name="T10" fmla="*/ 70 w 246"/>
              <a:gd name="T11" fmla="*/ 68 h 69"/>
              <a:gd name="T12" fmla="*/ 105 w 246"/>
              <a:gd name="T13" fmla="*/ 68 h 69"/>
              <a:gd name="T14" fmla="*/ 141 w 246"/>
              <a:gd name="T15" fmla="*/ 68 h 69"/>
              <a:gd name="T16" fmla="*/ 174 w 246"/>
              <a:gd name="T17" fmla="*/ 34 h 69"/>
              <a:gd name="T18" fmla="*/ 211 w 246"/>
              <a:gd name="T19" fmla="*/ 34 h 69"/>
              <a:gd name="T20" fmla="*/ 245 w 246"/>
              <a:gd name="T21" fmla="*/ 0 h 69"/>
              <a:gd name="T22" fmla="*/ 211 w 246"/>
              <a:gd name="T23" fmla="*/ 0 h 69"/>
              <a:gd name="T24" fmla="*/ 174 w 246"/>
              <a:gd name="T25" fmla="*/ 0 h 69"/>
              <a:gd name="T26" fmla="*/ 105 w 24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6" h="69">
                <a:moveTo>
                  <a:pt x="105" y="0"/>
                </a:moveTo>
                <a:lnTo>
                  <a:pt x="70" y="0"/>
                </a:lnTo>
                <a:lnTo>
                  <a:pt x="34" y="0"/>
                </a:lnTo>
                <a:lnTo>
                  <a:pt x="0" y="34"/>
                </a:lnTo>
                <a:lnTo>
                  <a:pt x="34" y="68"/>
                </a:lnTo>
                <a:lnTo>
                  <a:pt x="70" y="68"/>
                </a:lnTo>
                <a:lnTo>
                  <a:pt x="105" y="68"/>
                </a:lnTo>
                <a:lnTo>
                  <a:pt x="141" y="68"/>
                </a:lnTo>
                <a:lnTo>
                  <a:pt x="174" y="34"/>
                </a:lnTo>
                <a:lnTo>
                  <a:pt x="211" y="34"/>
                </a:lnTo>
                <a:lnTo>
                  <a:pt x="245" y="0"/>
                </a:lnTo>
                <a:lnTo>
                  <a:pt x="211" y="0"/>
                </a:lnTo>
                <a:lnTo>
                  <a:pt x="174" y="0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55" name="Freeform 183"/>
          <p:cNvSpPr>
            <a:spLocks noChangeArrowheads="1"/>
          </p:cNvSpPr>
          <p:nvPr/>
        </p:nvSpPr>
        <p:spPr bwMode="auto">
          <a:xfrm>
            <a:off x="4740275" y="3838575"/>
            <a:ext cx="177800" cy="201613"/>
          </a:xfrm>
          <a:custGeom>
            <a:avLst/>
            <a:gdLst>
              <a:gd name="T0" fmla="*/ 210 w 492"/>
              <a:gd name="T1" fmla="*/ 35 h 558"/>
              <a:gd name="T2" fmla="*/ 281 w 492"/>
              <a:gd name="T3" fmla="*/ 35 h 558"/>
              <a:gd name="T4" fmla="*/ 315 w 492"/>
              <a:gd name="T5" fmla="*/ 35 h 558"/>
              <a:gd name="T6" fmla="*/ 350 w 492"/>
              <a:gd name="T7" fmla="*/ 35 h 558"/>
              <a:gd name="T8" fmla="*/ 385 w 492"/>
              <a:gd name="T9" fmla="*/ 35 h 558"/>
              <a:gd name="T10" fmla="*/ 385 w 492"/>
              <a:gd name="T11" fmla="*/ 0 h 558"/>
              <a:gd name="T12" fmla="*/ 420 w 492"/>
              <a:gd name="T13" fmla="*/ 0 h 558"/>
              <a:gd name="T14" fmla="*/ 456 w 492"/>
              <a:gd name="T15" fmla="*/ 0 h 558"/>
              <a:gd name="T16" fmla="*/ 491 w 492"/>
              <a:gd name="T17" fmla="*/ 0 h 558"/>
              <a:gd name="T18" fmla="*/ 491 w 492"/>
              <a:gd name="T19" fmla="*/ 35 h 558"/>
              <a:gd name="T20" fmla="*/ 456 w 492"/>
              <a:gd name="T21" fmla="*/ 70 h 558"/>
              <a:gd name="T22" fmla="*/ 456 w 492"/>
              <a:gd name="T23" fmla="*/ 105 h 558"/>
              <a:gd name="T24" fmla="*/ 456 w 492"/>
              <a:gd name="T25" fmla="*/ 70 h 558"/>
              <a:gd name="T26" fmla="*/ 385 w 492"/>
              <a:gd name="T27" fmla="*/ 70 h 558"/>
              <a:gd name="T28" fmla="*/ 350 w 492"/>
              <a:gd name="T29" fmla="*/ 70 h 558"/>
              <a:gd name="T30" fmla="*/ 315 w 492"/>
              <a:gd name="T31" fmla="*/ 105 h 558"/>
              <a:gd name="T32" fmla="*/ 315 w 492"/>
              <a:gd name="T33" fmla="*/ 139 h 558"/>
              <a:gd name="T34" fmla="*/ 281 w 492"/>
              <a:gd name="T35" fmla="*/ 174 h 558"/>
              <a:gd name="T36" fmla="*/ 245 w 492"/>
              <a:gd name="T37" fmla="*/ 174 h 558"/>
              <a:gd name="T38" fmla="*/ 281 w 492"/>
              <a:gd name="T39" fmla="*/ 244 h 558"/>
              <a:gd name="T40" fmla="*/ 281 w 492"/>
              <a:gd name="T41" fmla="*/ 279 h 558"/>
              <a:gd name="T42" fmla="*/ 281 w 492"/>
              <a:gd name="T43" fmla="*/ 314 h 558"/>
              <a:gd name="T44" fmla="*/ 315 w 492"/>
              <a:gd name="T45" fmla="*/ 383 h 558"/>
              <a:gd name="T46" fmla="*/ 350 w 492"/>
              <a:gd name="T47" fmla="*/ 383 h 558"/>
              <a:gd name="T48" fmla="*/ 385 w 492"/>
              <a:gd name="T49" fmla="*/ 418 h 558"/>
              <a:gd name="T50" fmla="*/ 350 w 492"/>
              <a:gd name="T51" fmla="*/ 418 h 558"/>
              <a:gd name="T52" fmla="*/ 281 w 492"/>
              <a:gd name="T53" fmla="*/ 418 h 558"/>
              <a:gd name="T54" fmla="*/ 315 w 492"/>
              <a:gd name="T55" fmla="*/ 454 h 558"/>
              <a:gd name="T56" fmla="*/ 350 w 492"/>
              <a:gd name="T57" fmla="*/ 487 h 558"/>
              <a:gd name="T58" fmla="*/ 315 w 492"/>
              <a:gd name="T59" fmla="*/ 487 h 558"/>
              <a:gd name="T60" fmla="*/ 315 w 492"/>
              <a:gd name="T61" fmla="*/ 523 h 558"/>
              <a:gd name="T62" fmla="*/ 315 w 492"/>
              <a:gd name="T63" fmla="*/ 557 h 558"/>
              <a:gd name="T64" fmla="*/ 281 w 492"/>
              <a:gd name="T65" fmla="*/ 523 h 558"/>
              <a:gd name="T66" fmla="*/ 281 w 492"/>
              <a:gd name="T67" fmla="*/ 557 h 558"/>
              <a:gd name="T68" fmla="*/ 210 w 492"/>
              <a:gd name="T69" fmla="*/ 487 h 558"/>
              <a:gd name="T70" fmla="*/ 210 w 492"/>
              <a:gd name="T71" fmla="*/ 523 h 558"/>
              <a:gd name="T72" fmla="*/ 210 w 492"/>
              <a:gd name="T73" fmla="*/ 557 h 558"/>
              <a:gd name="T74" fmla="*/ 174 w 492"/>
              <a:gd name="T75" fmla="*/ 523 h 558"/>
              <a:gd name="T76" fmla="*/ 174 w 492"/>
              <a:gd name="T77" fmla="*/ 487 h 558"/>
              <a:gd name="T78" fmla="*/ 174 w 492"/>
              <a:gd name="T79" fmla="*/ 454 h 558"/>
              <a:gd name="T80" fmla="*/ 141 w 492"/>
              <a:gd name="T81" fmla="*/ 418 h 558"/>
              <a:gd name="T82" fmla="*/ 174 w 492"/>
              <a:gd name="T83" fmla="*/ 418 h 558"/>
              <a:gd name="T84" fmla="*/ 210 w 492"/>
              <a:gd name="T85" fmla="*/ 418 h 558"/>
              <a:gd name="T86" fmla="*/ 245 w 492"/>
              <a:gd name="T87" fmla="*/ 418 h 558"/>
              <a:gd name="T88" fmla="*/ 281 w 492"/>
              <a:gd name="T89" fmla="*/ 383 h 558"/>
              <a:gd name="T90" fmla="*/ 245 w 492"/>
              <a:gd name="T91" fmla="*/ 383 h 558"/>
              <a:gd name="T92" fmla="*/ 210 w 492"/>
              <a:gd name="T93" fmla="*/ 383 h 558"/>
              <a:gd name="T94" fmla="*/ 174 w 492"/>
              <a:gd name="T95" fmla="*/ 383 h 558"/>
              <a:gd name="T96" fmla="*/ 104 w 492"/>
              <a:gd name="T97" fmla="*/ 348 h 558"/>
              <a:gd name="T98" fmla="*/ 104 w 492"/>
              <a:gd name="T99" fmla="*/ 314 h 558"/>
              <a:gd name="T100" fmla="*/ 34 w 492"/>
              <a:gd name="T101" fmla="*/ 244 h 558"/>
              <a:gd name="T102" fmla="*/ 0 w 492"/>
              <a:gd name="T103" fmla="*/ 210 h 558"/>
              <a:gd name="T104" fmla="*/ 34 w 492"/>
              <a:gd name="T105" fmla="*/ 210 h 558"/>
              <a:gd name="T106" fmla="*/ 34 w 492"/>
              <a:gd name="T107" fmla="*/ 174 h 558"/>
              <a:gd name="T108" fmla="*/ 34 w 492"/>
              <a:gd name="T109" fmla="*/ 139 h 558"/>
              <a:gd name="T110" fmla="*/ 70 w 492"/>
              <a:gd name="T111" fmla="*/ 105 h 558"/>
              <a:gd name="T112" fmla="*/ 70 w 492"/>
              <a:gd name="T113" fmla="*/ 70 h 558"/>
              <a:gd name="T114" fmla="*/ 104 w 492"/>
              <a:gd name="T115" fmla="*/ 70 h 558"/>
              <a:gd name="T116" fmla="*/ 141 w 492"/>
              <a:gd name="T117" fmla="*/ 70 h 558"/>
              <a:gd name="T118" fmla="*/ 141 w 492"/>
              <a:gd name="T119" fmla="*/ 35 h 558"/>
              <a:gd name="T120" fmla="*/ 174 w 492"/>
              <a:gd name="T121" fmla="*/ 35 h 558"/>
              <a:gd name="T122" fmla="*/ 210 w 492"/>
              <a:gd name="T123" fmla="*/ 35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92" h="558">
                <a:moveTo>
                  <a:pt x="210" y="35"/>
                </a:moveTo>
                <a:lnTo>
                  <a:pt x="281" y="35"/>
                </a:lnTo>
                <a:lnTo>
                  <a:pt x="315" y="35"/>
                </a:lnTo>
                <a:lnTo>
                  <a:pt x="350" y="35"/>
                </a:lnTo>
                <a:lnTo>
                  <a:pt x="385" y="35"/>
                </a:lnTo>
                <a:lnTo>
                  <a:pt x="385" y="0"/>
                </a:lnTo>
                <a:lnTo>
                  <a:pt x="420" y="0"/>
                </a:lnTo>
                <a:lnTo>
                  <a:pt x="456" y="0"/>
                </a:lnTo>
                <a:lnTo>
                  <a:pt x="491" y="0"/>
                </a:lnTo>
                <a:lnTo>
                  <a:pt x="491" y="35"/>
                </a:lnTo>
                <a:lnTo>
                  <a:pt x="456" y="70"/>
                </a:lnTo>
                <a:lnTo>
                  <a:pt x="456" y="105"/>
                </a:lnTo>
                <a:lnTo>
                  <a:pt x="456" y="70"/>
                </a:lnTo>
                <a:lnTo>
                  <a:pt x="385" y="70"/>
                </a:lnTo>
                <a:lnTo>
                  <a:pt x="350" y="70"/>
                </a:lnTo>
                <a:lnTo>
                  <a:pt x="315" y="105"/>
                </a:lnTo>
                <a:lnTo>
                  <a:pt x="315" y="139"/>
                </a:lnTo>
                <a:lnTo>
                  <a:pt x="281" y="174"/>
                </a:lnTo>
                <a:lnTo>
                  <a:pt x="245" y="174"/>
                </a:lnTo>
                <a:lnTo>
                  <a:pt x="281" y="244"/>
                </a:lnTo>
                <a:lnTo>
                  <a:pt x="281" y="279"/>
                </a:lnTo>
                <a:lnTo>
                  <a:pt x="281" y="314"/>
                </a:lnTo>
                <a:lnTo>
                  <a:pt x="315" y="383"/>
                </a:lnTo>
                <a:lnTo>
                  <a:pt x="350" y="383"/>
                </a:lnTo>
                <a:lnTo>
                  <a:pt x="385" y="418"/>
                </a:lnTo>
                <a:lnTo>
                  <a:pt x="350" y="418"/>
                </a:lnTo>
                <a:lnTo>
                  <a:pt x="281" y="418"/>
                </a:lnTo>
                <a:lnTo>
                  <a:pt x="315" y="454"/>
                </a:lnTo>
                <a:lnTo>
                  <a:pt x="350" y="487"/>
                </a:lnTo>
                <a:lnTo>
                  <a:pt x="315" y="487"/>
                </a:lnTo>
                <a:lnTo>
                  <a:pt x="315" y="523"/>
                </a:lnTo>
                <a:lnTo>
                  <a:pt x="315" y="557"/>
                </a:lnTo>
                <a:lnTo>
                  <a:pt x="281" y="523"/>
                </a:lnTo>
                <a:lnTo>
                  <a:pt x="281" y="557"/>
                </a:lnTo>
                <a:lnTo>
                  <a:pt x="210" y="487"/>
                </a:lnTo>
                <a:lnTo>
                  <a:pt x="210" y="523"/>
                </a:lnTo>
                <a:lnTo>
                  <a:pt x="210" y="557"/>
                </a:lnTo>
                <a:lnTo>
                  <a:pt x="174" y="523"/>
                </a:lnTo>
                <a:lnTo>
                  <a:pt x="174" y="487"/>
                </a:lnTo>
                <a:lnTo>
                  <a:pt x="174" y="454"/>
                </a:lnTo>
                <a:lnTo>
                  <a:pt x="141" y="418"/>
                </a:lnTo>
                <a:lnTo>
                  <a:pt x="174" y="418"/>
                </a:lnTo>
                <a:lnTo>
                  <a:pt x="210" y="418"/>
                </a:lnTo>
                <a:lnTo>
                  <a:pt x="245" y="418"/>
                </a:lnTo>
                <a:lnTo>
                  <a:pt x="281" y="383"/>
                </a:lnTo>
                <a:lnTo>
                  <a:pt x="245" y="383"/>
                </a:lnTo>
                <a:lnTo>
                  <a:pt x="210" y="383"/>
                </a:lnTo>
                <a:lnTo>
                  <a:pt x="174" y="383"/>
                </a:lnTo>
                <a:lnTo>
                  <a:pt x="104" y="348"/>
                </a:lnTo>
                <a:lnTo>
                  <a:pt x="104" y="314"/>
                </a:lnTo>
                <a:lnTo>
                  <a:pt x="34" y="244"/>
                </a:lnTo>
                <a:lnTo>
                  <a:pt x="0" y="210"/>
                </a:lnTo>
                <a:lnTo>
                  <a:pt x="34" y="210"/>
                </a:lnTo>
                <a:lnTo>
                  <a:pt x="34" y="174"/>
                </a:lnTo>
                <a:lnTo>
                  <a:pt x="34" y="139"/>
                </a:lnTo>
                <a:lnTo>
                  <a:pt x="70" y="105"/>
                </a:lnTo>
                <a:lnTo>
                  <a:pt x="70" y="70"/>
                </a:lnTo>
                <a:lnTo>
                  <a:pt x="104" y="70"/>
                </a:lnTo>
                <a:lnTo>
                  <a:pt x="141" y="70"/>
                </a:lnTo>
                <a:lnTo>
                  <a:pt x="141" y="35"/>
                </a:lnTo>
                <a:lnTo>
                  <a:pt x="174" y="35"/>
                </a:lnTo>
                <a:lnTo>
                  <a:pt x="210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56" name="Freeform 184"/>
          <p:cNvSpPr>
            <a:spLocks noChangeArrowheads="1"/>
          </p:cNvSpPr>
          <p:nvPr/>
        </p:nvSpPr>
        <p:spPr bwMode="auto">
          <a:xfrm>
            <a:off x="4905375" y="3713163"/>
            <a:ext cx="479425" cy="314325"/>
          </a:xfrm>
          <a:custGeom>
            <a:avLst/>
            <a:gdLst>
              <a:gd name="T0" fmla="*/ 736 w 1333"/>
              <a:gd name="T1" fmla="*/ 802 h 872"/>
              <a:gd name="T2" fmla="*/ 806 w 1333"/>
              <a:gd name="T3" fmla="*/ 731 h 872"/>
              <a:gd name="T4" fmla="*/ 841 w 1333"/>
              <a:gd name="T5" fmla="*/ 663 h 872"/>
              <a:gd name="T6" fmla="*/ 947 w 1333"/>
              <a:gd name="T7" fmla="*/ 627 h 872"/>
              <a:gd name="T8" fmla="*/ 1017 w 1333"/>
              <a:gd name="T9" fmla="*/ 593 h 872"/>
              <a:gd name="T10" fmla="*/ 1123 w 1333"/>
              <a:gd name="T11" fmla="*/ 523 h 872"/>
              <a:gd name="T12" fmla="*/ 1192 w 1333"/>
              <a:gd name="T13" fmla="*/ 523 h 872"/>
              <a:gd name="T14" fmla="*/ 1228 w 1333"/>
              <a:gd name="T15" fmla="*/ 487 h 872"/>
              <a:gd name="T16" fmla="*/ 1332 w 1333"/>
              <a:gd name="T17" fmla="*/ 384 h 872"/>
              <a:gd name="T18" fmla="*/ 1298 w 1333"/>
              <a:gd name="T19" fmla="*/ 280 h 872"/>
              <a:gd name="T20" fmla="*/ 1263 w 1333"/>
              <a:gd name="T21" fmla="*/ 209 h 872"/>
              <a:gd name="T22" fmla="*/ 1263 w 1333"/>
              <a:gd name="T23" fmla="*/ 140 h 872"/>
              <a:gd name="T24" fmla="*/ 1157 w 1333"/>
              <a:gd name="T25" fmla="*/ 70 h 872"/>
              <a:gd name="T26" fmla="*/ 1087 w 1333"/>
              <a:gd name="T27" fmla="*/ 35 h 872"/>
              <a:gd name="T28" fmla="*/ 982 w 1333"/>
              <a:gd name="T29" fmla="*/ 35 h 872"/>
              <a:gd name="T30" fmla="*/ 913 w 1333"/>
              <a:gd name="T31" fmla="*/ 70 h 872"/>
              <a:gd name="T32" fmla="*/ 876 w 1333"/>
              <a:gd name="T33" fmla="*/ 105 h 872"/>
              <a:gd name="T34" fmla="*/ 701 w 1333"/>
              <a:gd name="T35" fmla="*/ 174 h 872"/>
              <a:gd name="T36" fmla="*/ 596 w 1333"/>
              <a:gd name="T37" fmla="*/ 209 h 872"/>
              <a:gd name="T38" fmla="*/ 490 w 1333"/>
              <a:gd name="T39" fmla="*/ 209 h 872"/>
              <a:gd name="T40" fmla="*/ 456 w 1333"/>
              <a:gd name="T41" fmla="*/ 280 h 872"/>
              <a:gd name="T42" fmla="*/ 386 w 1333"/>
              <a:gd name="T43" fmla="*/ 313 h 872"/>
              <a:gd name="T44" fmla="*/ 315 w 1333"/>
              <a:gd name="T45" fmla="*/ 348 h 872"/>
              <a:gd name="T46" fmla="*/ 175 w 1333"/>
              <a:gd name="T47" fmla="*/ 384 h 872"/>
              <a:gd name="T48" fmla="*/ 140 w 1333"/>
              <a:gd name="T49" fmla="*/ 454 h 872"/>
              <a:gd name="T50" fmla="*/ 69 w 1333"/>
              <a:gd name="T51" fmla="*/ 454 h 872"/>
              <a:gd name="T52" fmla="*/ 69 w 1333"/>
              <a:gd name="T53" fmla="*/ 523 h 872"/>
              <a:gd name="T54" fmla="*/ 105 w 1333"/>
              <a:gd name="T55" fmla="*/ 558 h 872"/>
              <a:gd name="T56" fmla="*/ 105 w 1333"/>
              <a:gd name="T57" fmla="*/ 627 h 872"/>
              <a:gd name="T58" fmla="*/ 69 w 1333"/>
              <a:gd name="T59" fmla="*/ 697 h 872"/>
              <a:gd name="T60" fmla="*/ 105 w 1333"/>
              <a:gd name="T61" fmla="*/ 731 h 872"/>
              <a:gd name="T62" fmla="*/ 140 w 1333"/>
              <a:gd name="T63" fmla="*/ 802 h 872"/>
              <a:gd name="T64" fmla="*/ 210 w 1333"/>
              <a:gd name="T65" fmla="*/ 836 h 872"/>
              <a:gd name="T66" fmla="*/ 315 w 1333"/>
              <a:gd name="T67" fmla="*/ 871 h 872"/>
              <a:gd name="T68" fmla="*/ 386 w 1333"/>
              <a:gd name="T69" fmla="*/ 802 h 872"/>
              <a:gd name="T70" fmla="*/ 420 w 1333"/>
              <a:gd name="T71" fmla="*/ 731 h 872"/>
              <a:gd name="T72" fmla="*/ 490 w 1333"/>
              <a:gd name="T73" fmla="*/ 767 h 872"/>
              <a:gd name="T74" fmla="*/ 596 w 1333"/>
              <a:gd name="T75" fmla="*/ 731 h 872"/>
              <a:gd name="T76" fmla="*/ 701 w 1333"/>
              <a:gd name="T77" fmla="*/ 663 h 872"/>
              <a:gd name="T78" fmla="*/ 736 w 1333"/>
              <a:gd name="T79" fmla="*/ 697 h 872"/>
              <a:gd name="T80" fmla="*/ 736 w 1333"/>
              <a:gd name="T81" fmla="*/ 802 h 872"/>
              <a:gd name="T82" fmla="*/ 35 w 1333"/>
              <a:gd name="T83" fmla="*/ 348 h 872"/>
              <a:gd name="T84" fmla="*/ 69 w 1333"/>
              <a:gd name="T85" fmla="*/ 280 h 872"/>
              <a:gd name="T86" fmla="*/ 140 w 1333"/>
              <a:gd name="T87" fmla="*/ 313 h 872"/>
              <a:gd name="T88" fmla="*/ 175 w 1333"/>
              <a:gd name="T89" fmla="*/ 384 h 872"/>
              <a:gd name="T90" fmla="*/ 105 w 1333"/>
              <a:gd name="T91" fmla="*/ 384 h 872"/>
              <a:gd name="T92" fmla="*/ 69 w 1333"/>
              <a:gd name="T93" fmla="*/ 454 h 872"/>
              <a:gd name="T94" fmla="*/ 0 w 1333"/>
              <a:gd name="T95" fmla="*/ 418 h 872"/>
              <a:gd name="T96" fmla="*/ 35 w 1333"/>
              <a:gd name="T97" fmla="*/ 348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33" h="872">
                <a:moveTo>
                  <a:pt x="736" y="836"/>
                </a:moveTo>
                <a:lnTo>
                  <a:pt x="736" y="802"/>
                </a:lnTo>
                <a:lnTo>
                  <a:pt x="771" y="767"/>
                </a:lnTo>
                <a:lnTo>
                  <a:pt x="806" y="731"/>
                </a:lnTo>
                <a:lnTo>
                  <a:pt x="841" y="697"/>
                </a:lnTo>
                <a:lnTo>
                  <a:pt x="841" y="663"/>
                </a:lnTo>
                <a:lnTo>
                  <a:pt x="876" y="663"/>
                </a:lnTo>
                <a:lnTo>
                  <a:pt x="947" y="627"/>
                </a:lnTo>
                <a:lnTo>
                  <a:pt x="982" y="593"/>
                </a:lnTo>
                <a:lnTo>
                  <a:pt x="1017" y="593"/>
                </a:lnTo>
                <a:lnTo>
                  <a:pt x="1087" y="558"/>
                </a:lnTo>
                <a:lnTo>
                  <a:pt x="1123" y="523"/>
                </a:lnTo>
                <a:lnTo>
                  <a:pt x="1157" y="523"/>
                </a:lnTo>
                <a:lnTo>
                  <a:pt x="1192" y="523"/>
                </a:lnTo>
                <a:lnTo>
                  <a:pt x="1192" y="487"/>
                </a:lnTo>
                <a:lnTo>
                  <a:pt x="1228" y="487"/>
                </a:lnTo>
                <a:lnTo>
                  <a:pt x="1298" y="418"/>
                </a:lnTo>
                <a:lnTo>
                  <a:pt x="1332" y="384"/>
                </a:lnTo>
                <a:lnTo>
                  <a:pt x="1298" y="313"/>
                </a:lnTo>
                <a:lnTo>
                  <a:pt x="1298" y="280"/>
                </a:lnTo>
                <a:lnTo>
                  <a:pt x="1263" y="245"/>
                </a:lnTo>
                <a:lnTo>
                  <a:pt x="1263" y="209"/>
                </a:lnTo>
                <a:lnTo>
                  <a:pt x="1298" y="209"/>
                </a:lnTo>
                <a:lnTo>
                  <a:pt x="1263" y="140"/>
                </a:lnTo>
                <a:lnTo>
                  <a:pt x="1228" y="105"/>
                </a:lnTo>
                <a:lnTo>
                  <a:pt x="1157" y="70"/>
                </a:lnTo>
                <a:lnTo>
                  <a:pt x="1123" y="35"/>
                </a:lnTo>
                <a:lnTo>
                  <a:pt x="1087" y="35"/>
                </a:lnTo>
                <a:lnTo>
                  <a:pt x="1052" y="0"/>
                </a:lnTo>
                <a:lnTo>
                  <a:pt x="982" y="35"/>
                </a:lnTo>
                <a:lnTo>
                  <a:pt x="913" y="35"/>
                </a:lnTo>
                <a:lnTo>
                  <a:pt x="913" y="70"/>
                </a:lnTo>
                <a:lnTo>
                  <a:pt x="876" y="70"/>
                </a:lnTo>
                <a:lnTo>
                  <a:pt x="876" y="105"/>
                </a:lnTo>
                <a:lnTo>
                  <a:pt x="806" y="140"/>
                </a:lnTo>
                <a:lnTo>
                  <a:pt x="701" y="174"/>
                </a:lnTo>
                <a:lnTo>
                  <a:pt x="667" y="209"/>
                </a:lnTo>
                <a:lnTo>
                  <a:pt x="596" y="209"/>
                </a:lnTo>
                <a:lnTo>
                  <a:pt x="561" y="209"/>
                </a:lnTo>
                <a:lnTo>
                  <a:pt x="490" y="209"/>
                </a:lnTo>
                <a:lnTo>
                  <a:pt x="456" y="245"/>
                </a:lnTo>
                <a:lnTo>
                  <a:pt x="456" y="280"/>
                </a:lnTo>
                <a:lnTo>
                  <a:pt x="420" y="313"/>
                </a:lnTo>
                <a:lnTo>
                  <a:pt x="386" y="313"/>
                </a:lnTo>
                <a:lnTo>
                  <a:pt x="350" y="348"/>
                </a:lnTo>
                <a:lnTo>
                  <a:pt x="315" y="348"/>
                </a:lnTo>
                <a:lnTo>
                  <a:pt x="210" y="348"/>
                </a:lnTo>
                <a:lnTo>
                  <a:pt x="175" y="384"/>
                </a:lnTo>
                <a:lnTo>
                  <a:pt x="175" y="418"/>
                </a:lnTo>
                <a:lnTo>
                  <a:pt x="140" y="454"/>
                </a:lnTo>
                <a:lnTo>
                  <a:pt x="105" y="454"/>
                </a:lnTo>
                <a:lnTo>
                  <a:pt x="69" y="454"/>
                </a:lnTo>
                <a:lnTo>
                  <a:pt x="69" y="487"/>
                </a:lnTo>
                <a:lnTo>
                  <a:pt x="69" y="523"/>
                </a:lnTo>
                <a:lnTo>
                  <a:pt x="69" y="558"/>
                </a:lnTo>
                <a:lnTo>
                  <a:pt x="105" y="558"/>
                </a:lnTo>
                <a:lnTo>
                  <a:pt x="69" y="593"/>
                </a:lnTo>
                <a:lnTo>
                  <a:pt x="105" y="627"/>
                </a:lnTo>
                <a:lnTo>
                  <a:pt x="69" y="663"/>
                </a:lnTo>
                <a:lnTo>
                  <a:pt x="69" y="697"/>
                </a:lnTo>
                <a:lnTo>
                  <a:pt x="140" y="697"/>
                </a:lnTo>
                <a:lnTo>
                  <a:pt x="105" y="731"/>
                </a:lnTo>
                <a:lnTo>
                  <a:pt x="140" y="731"/>
                </a:lnTo>
                <a:lnTo>
                  <a:pt x="140" y="802"/>
                </a:lnTo>
                <a:lnTo>
                  <a:pt x="175" y="802"/>
                </a:lnTo>
                <a:lnTo>
                  <a:pt x="210" y="836"/>
                </a:lnTo>
                <a:lnTo>
                  <a:pt x="280" y="836"/>
                </a:lnTo>
                <a:lnTo>
                  <a:pt x="315" y="871"/>
                </a:lnTo>
                <a:lnTo>
                  <a:pt x="350" y="836"/>
                </a:lnTo>
                <a:lnTo>
                  <a:pt x="386" y="802"/>
                </a:lnTo>
                <a:lnTo>
                  <a:pt x="386" y="767"/>
                </a:lnTo>
                <a:lnTo>
                  <a:pt x="420" y="731"/>
                </a:lnTo>
                <a:lnTo>
                  <a:pt x="456" y="731"/>
                </a:lnTo>
                <a:lnTo>
                  <a:pt x="490" y="767"/>
                </a:lnTo>
                <a:lnTo>
                  <a:pt x="561" y="731"/>
                </a:lnTo>
                <a:lnTo>
                  <a:pt x="596" y="731"/>
                </a:lnTo>
                <a:lnTo>
                  <a:pt x="667" y="697"/>
                </a:lnTo>
                <a:lnTo>
                  <a:pt x="701" y="663"/>
                </a:lnTo>
                <a:lnTo>
                  <a:pt x="736" y="663"/>
                </a:lnTo>
                <a:lnTo>
                  <a:pt x="736" y="697"/>
                </a:lnTo>
                <a:lnTo>
                  <a:pt x="736" y="767"/>
                </a:lnTo>
                <a:lnTo>
                  <a:pt x="736" y="802"/>
                </a:lnTo>
                <a:lnTo>
                  <a:pt x="736" y="836"/>
                </a:lnTo>
                <a:close/>
                <a:moveTo>
                  <a:pt x="35" y="348"/>
                </a:moveTo>
                <a:lnTo>
                  <a:pt x="35" y="313"/>
                </a:lnTo>
                <a:lnTo>
                  <a:pt x="69" y="280"/>
                </a:lnTo>
                <a:lnTo>
                  <a:pt x="105" y="280"/>
                </a:lnTo>
                <a:lnTo>
                  <a:pt x="140" y="313"/>
                </a:lnTo>
                <a:lnTo>
                  <a:pt x="140" y="348"/>
                </a:lnTo>
                <a:lnTo>
                  <a:pt x="175" y="384"/>
                </a:lnTo>
                <a:lnTo>
                  <a:pt x="140" y="384"/>
                </a:lnTo>
                <a:lnTo>
                  <a:pt x="105" y="384"/>
                </a:lnTo>
                <a:lnTo>
                  <a:pt x="69" y="418"/>
                </a:lnTo>
                <a:lnTo>
                  <a:pt x="69" y="454"/>
                </a:lnTo>
                <a:lnTo>
                  <a:pt x="0" y="454"/>
                </a:lnTo>
                <a:lnTo>
                  <a:pt x="0" y="418"/>
                </a:lnTo>
                <a:lnTo>
                  <a:pt x="35" y="384"/>
                </a:lnTo>
                <a:lnTo>
                  <a:pt x="35" y="348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57" name="Freeform 185"/>
          <p:cNvSpPr>
            <a:spLocks noChangeArrowheads="1"/>
          </p:cNvSpPr>
          <p:nvPr/>
        </p:nvSpPr>
        <p:spPr bwMode="auto">
          <a:xfrm>
            <a:off x="4929188" y="3713163"/>
            <a:ext cx="455612" cy="314325"/>
          </a:xfrm>
          <a:custGeom>
            <a:avLst/>
            <a:gdLst>
              <a:gd name="T0" fmla="*/ 668 w 1264"/>
              <a:gd name="T1" fmla="*/ 802 h 872"/>
              <a:gd name="T2" fmla="*/ 737 w 1264"/>
              <a:gd name="T3" fmla="*/ 731 h 872"/>
              <a:gd name="T4" fmla="*/ 772 w 1264"/>
              <a:gd name="T5" fmla="*/ 663 h 872"/>
              <a:gd name="T6" fmla="*/ 878 w 1264"/>
              <a:gd name="T7" fmla="*/ 627 h 872"/>
              <a:gd name="T8" fmla="*/ 948 w 1264"/>
              <a:gd name="T9" fmla="*/ 593 h 872"/>
              <a:gd name="T10" fmla="*/ 1054 w 1264"/>
              <a:gd name="T11" fmla="*/ 523 h 872"/>
              <a:gd name="T12" fmla="*/ 1123 w 1264"/>
              <a:gd name="T13" fmla="*/ 523 h 872"/>
              <a:gd name="T14" fmla="*/ 1159 w 1264"/>
              <a:gd name="T15" fmla="*/ 487 h 872"/>
              <a:gd name="T16" fmla="*/ 1263 w 1264"/>
              <a:gd name="T17" fmla="*/ 384 h 872"/>
              <a:gd name="T18" fmla="*/ 1229 w 1264"/>
              <a:gd name="T19" fmla="*/ 280 h 872"/>
              <a:gd name="T20" fmla="*/ 1194 w 1264"/>
              <a:gd name="T21" fmla="*/ 209 h 872"/>
              <a:gd name="T22" fmla="*/ 1194 w 1264"/>
              <a:gd name="T23" fmla="*/ 140 h 872"/>
              <a:gd name="T24" fmla="*/ 1088 w 1264"/>
              <a:gd name="T25" fmla="*/ 70 h 872"/>
              <a:gd name="T26" fmla="*/ 1018 w 1264"/>
              <a:gd name="T27" fmla="*/ 35 h 872"/>
              <a:gd name="T28" fmla="*/ 913 w 1264"/>
              <a:gd name="T29" fmla="*/ 35 h 872"/>
              <a:gd name="T30" fmla="*/ 844 w 1264"/>
              <a:gd name="T31" fmla="*/ 70 h 872"/>
              <a:gd name="T32" fmla="*/ 807 w 1264"/>
              <a:gd name="T33" fmla="*/ 105 h 872"/>
              <a:gd name="T34" fmla="*/ 632 w 1264"/>
              <a:gd name="T35" fmla="*/ 174 h 872"/>
              <a:gd name="T36" fmla="*/ 527 w 1264"/>
              <a:gd name="T37" fmla="*/ 209 h 872"/>
              <a:gd name="T38" fmla="*/ 421 w 1264"/>
              <a:gd name="T39" fmla="*/ 209 h 872"/>
              <a:gd name="T40" fmla="*/ 387 w 1264"/>
              <a:gd name="T41" fmla="*/ 280 h 872"/>
              <a:gd name="T42" fmla="*/ 317 w 1264"/>
              <a:gd name="T43" fmla="*/ 313 h 872"/>
              <a:gd name="T44" fmla="*/ 246 w 1264"/>
              <a:gd name="T45" fmla="*/ 348 h 872"/>
              <a:gd name="T46" fmla="*/ 106 w 1264"/>
              <a:gd name="T47" fmla="*/ 384 h 872"/>
              <a:gd name="T48" fmla="*/ 71 w 1264"/>
              <a:gd name="T49" fmla="*/ 454 h 872"/>
              <a:gd name="T50" fmla="*/ 0 w 1264"/>
              <a:gd name="T51" fmla="*/ 454 h 872"/>
              <a:gd name="T52" fmla="*/ 0 w 1264"/>
              <a:gd name="T53" fmla="*/ 523 h 872"/>
              <a:gd name="T54" fmla="*/ 36 w 1264"/>
              <a:gd name="T55" fmla="*/ 558 h 872"/>
              <a:gd name="T56" fmla="*/ 36 w 1264"/>
              <a:gd name="T57" fmla="*/ 627 h 872"/>
              <a:gd name="T58" fmla="*/ 0 w 1264"/>
              <a:gd name="T59" fmla="*/ 697 h 872"/>
              <a:gd name="T60" fmla="*/ 36 w 1264"/>
              <a:gd name="T61" fmla="*/ 731 h 872"/>
              <a:gd name="T62" fmla="*/ 71 w 1264"/>
              <a:gd name="T63" fmla="*/ 802 h 872"/>
              <a:gd name="T64" fmla="*/ 141 w 1264"/>
              <a:gd name="T65" fmla="*/ 836 h 872"/>
              <a:gd name="T66" fmla="*/ 246 w 1264"/>
              <a:gd name="T67" fmla="*/ 871 h 872"/>
              <a:gd name="T68" fmla="*/ 317 w 1264"/>
              <a:gd name="T69" fmla="*/ 802 h 872"/>
              <a:gd name="T70" fmla="*/ 351 w 1264"/>
              <a:gd name="T71" fmla="*/ 731 h 872"/>
              <a:gd name="T72" fmla="*/ 421 w 1264"/>
              <a:gd name="T73" fmla="*/ 767 h 872"/>
              <a:gd name="T74" fmla="*/ 527 w 1264"/>
              <a:gd name="T75" fmla="*/ 731 h 872"/>
              <a:gd name="T76" fmla="*/ 632 w 1264"/>
              <a:gd name="T77" fmla="*/ 663 h 872"/>
              <a:gd name="T78" fmla="*/ 668 w 1264"/>
              <a:gd name="T79" fmla="*/ 697 h 872"/>
              <a:gd name="T80" fmla="*/ 668 w 1264"/>
              <a:gd name="T81" fmla="*/ 802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64" h="872">
                <a:moveTo>
                  <a:pt x="668" y="836"/>
                </a:moveTo>
                <a:lnTo>
                  <a:pt x="668" y="802"/>
                </a:lnTo>
                <a:lnTo>
                  <a:pt x="702" y="767"/>
                </a:lnTo>
                <a:lnTo>
                  <a:pt x="737" y="731"/>
                </a:lnTo>
                <a:lnTo>
                  <a:pt x="772" y="697"/>
                </a:lnTo>
                <a:lnTo>
                  <a:pt x="772" y="663"/>
                </a:lnTo>
                <a:lnTo>
                  <a:pt x="807" y="663"/>
                </a:lnTo>
                <a:lnTo>
                  <a:pt x="878" y="627"/>
                </a:lnTo>
                <a:lnTo>
                  <a:pt x="913" y="593"/>
                </a:lnTo>
                <a:lnTo>
                  <a:pt x="948" y="593"/>
                </a:lnTo>
                <a:lnTo>
                  <a:pt x="1018" y="558"/>
                </a:lnTo>
                <a:lnTo>
                  <a:pt x="1054" y="523"/>
                </a:lnTo>
                <a:lnTo>
                  <a:pt x="1088" y="523"/>
                </a:lnTo>
                <a:lnTo>
                  <a:pt x="1123" y="523"/>
                </a:lnTo>
                <a:lnTo>
                  <a:pt x="1123" y="487"/>
                </a:lnTo>
                <a:lnTo>
                  <a:pt x="1159" y="487"/>
                </a:lnTo>
                <a:lnTo>
                  <a:pt x="1229" y="418"/>
                </a:lnTo>
                <a:lnTo>
                  <a:pt x="1263" y="384"/>
                </a:lnTo>
                <a:lnTo>
                  <a:pt x="1229" y="313"/>
                </a:lnTo>
                <a:lnTo>
                  <a:pt x="1229" y="280"/>
                </a:lnTo>
                <a:lnTo>
                  <a:pt x="1194" y="245"/>
                </a:lnTo>
                <a:lnTo>
                  <a:pt x="1194" y="209"/>
                </a:lnTo>
                <a:lnTo>
                  <a:pt x="1229" y="209"/>
                </a:lnTo>
                <a:lnTo>
                  <a:pt x="1194" y="140"/>
                </a:lnTo>
                <a:lnTo>
                  <a:pt x="1159" y="105"/>
                </a:lnTo>
                <a:lnTo>
                  <a:pt x="1088" y="70"/>
                </a:lnTo>
                <a:lnTo>
                  <a:pt x="1054" y="35"/>
                </a:lnTo>
                <a:lnTo>
                  <a:pt x="1018" y="35"/>
                </a:lnTo>
                <a:lnTo>
                  <a:pt x="984" y="0"/>
                </a:lnTo>
                <a:lnTo>
                  <a:pt x="913" y="35"/>
                </a:lnTo>
                <a:lnTo>
                  <a:pt x="844" y="35"/>
                </a:lnTo>
                <a:lnTo>
                  <a:pt x="844" y="70"/>
                </a:lnTo>
                <a:lnTo>
                  <a:pt x="807" y="70"/>
                </a:lnTo>
                <a:lnTo>
                  <a:pt x="807" y="105"/>
                </a:lnTo>
                <a:lnTo>
                  <a:pt x="737" y="140"/>
                </a:lnTo>
                <a:lnTo>
                  <a:pt x="632" y="174"/>
                </a:lnTo>
                <a:lnTo>
                  <a:pt x="598" y="209"/>
                </a:lnTo>
                <a:lnTo>
                  <a:pt x="527" y="209"/>
                </a:lnTo>
                <a:lnTo>
                  <a:pt x="492" y="209"/>
                </a:lnTo>
                <a:lnTo>
                  <a:pt x="421" y="209"/>
                </a:lnTo>
                <a:lnTo>
                  <a:pt x="387" y="245"/>
                </a:lnTo>
                <a:lnTo>
                  <a:pt x="387" y="280"/>
                </a:lnTo>
                <a:lnTo>
                  <a:pt x="351" y="313"/>
                </a:lnTo>
                <a:lnTo>
                  <a:pt x="317" y="313"/>
                </a:lnTo>
                <a:lnTo>
                  <a:pt x="282" y="348"/>
                </a:lnTo>
                <a:lnTo>
                  <a:pt x="246" y="348"/>
                </a:lnTo>
                <a:lnTo>
                  <a:pt x="141" y="348"/>
                </a:lnTo>
                <a:lnTo>
                  <a:pt x="106" y="384"/>
                </a:lnTo>
                <a:lnTo>
                  <a:pt x="106" y="418"/>
                </a:lnTo>
                <a:lnTo>
                  <a:pt x="71" y="454"/>
                </a:lnTo>
                <a:lnTo>
                  <a:pt x="36" y="454"/>
                </a:lnTo>
                <a:lnTo>
                  <a:pt x="0" y="454"/>
                </a:lnTo>
                <a:lnTo>
                  <a:pt x="0" y="487"/>
                </a:lnTo>
                <a:lnTo>
                  <a:pt x="0" y="523"/>
                </a:lnTo>
                <a:lnTo>
                  <a:pt x="0" y="558"/>
                </a:lnTo>
                <a:lnTo>
                  <a:pt x="36" y="558"/>
                </a:lnTo>
                <a:lnTo>
                  <a:pt x="0" y="593"/>
                </a:lnTo>
                <a:lnTo>
                  <a:pt x="36" y="627"/>
                </a:lnTo>
                <a:lnTo>
                  <a:pt x="0" y="663"/>
                </a:lnTo>
                <a:lnTo>
                  <a:pt x="0" y="697"/>
                </a:lnTo>
                <a:lnTo>
                  <a:pt x="71" y="697"/>
                </a:lnTo>
                <a:lnTo>
                  <a:pt x="36" y="731"/>
                </a:lnTo>
                <a:lnTo>
                  <a:pt x="71" y="731"/>
                </a:lnTo>
                <a:lnTo>
                  <a:pt x="71" y="802"/>
                </a:lnTo>
                <a:lnTo>
                  <a:pt x="106" y="802"/>
                </a:lnTo>
                <a:lnTo>
                  <a:pt x="141" y="836"/>
                </a:lnTo>
                <a:lnTo>
                  <a:pt x="211" y="836"/>
                </a:lnTo>
                <a:lnTo>
                  <a:pt x="246" y="871"/>
                </a:lnTo>
                <a:lnTo>
                  <a:pt x="282" y="836"/>
                </a:lnTo>
                <a:lnTo>
                  <a:pt x="317" y="802"/>
                </a:lnTo>
                <a:lnTo>
                  <a:pt x="317" y="767"/>
                </a:lnTo>
                <a:lnTo>
                  <a:pt x="351" y="731"/>
                </a:lnTo>
                <a:lnTo>
                  <a:pt x="387" y="731"/>
                </a:lnTo>
                <a:lnTo>
                  <a:pt x="421" y="767"/>
                </a:lnTo>
                <a:lnTo>
                  <a:pt x="492" y="731"/>
                </a:lnTo>
                <a:lnTo>
                  <a:pt x="527" y="731"/>
                </a:lnTo>
                <a:lnTo>
                  <a:pt x="598" y="697"/>
                </a:lnTo>
                <a:lnTo>
                  <a:pt x="632" y="663"/>
                </a:lnTo>
                <a:lnTo>
                  <a:pt x="668" y="663"/>
                </a:lnTo>
                <a:lnTo>
                  <a:pt x="668" y="697"/>
                </a:lnTo>
                <a:lnTo>
                  <a:pt x="668" y="767"/>
                </a:lnTo>
                <a:lnTo>
                  <a:pt x="668" y="802"/>
                </a:lnTo>
                <a:lnTo>
                  <a:pt x="668" y="83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58" name="Freeform 186"/>
          <p:cNvSpPr>
            <a:spLocks noChangeArrowheads="1"/>
          </p:cNvSpPr>
          <p:nvPr/>
        </p:nvSpPr>
        <p:spPr bwMode="auto">
          <a:xfrm>
            <a:off x="4905375" y="3813175"/>
            <a:ext cx="63500" cy="63500"/>
          </a:xfrm>
          <a:custGeom>
            <a:avLst/>
            <a:gdLst>
              <a:gd name="T0" fmla="*/ 35 w 176"/>
              <a:gd name="T1" fmla="*/ 69 h 175"/>
              <a:gd name="T2" fmla="*/ 35 w 176"/>
              <a:gd name="T3" fmla="*/ 33 h 175"/>
              <a:gd name="T4" fmla="*/ 69 w 176"/>
              <a:gd name="T5" fmla="*/ 0 h 175"/>
              <a:gd name="T6" fmla="*/ 105 w 176"/>
              <a:gd name="T7" fmla="*/ 0 h 175"/>
              <a:gd name="T8" fmla="*/ 140 w 176"/>
              <a:gd name="T9" fmla="*/ 33 h 175"/>
              <a:gd name="T10" fmla="*/ 140 w 176"/>
              <a:gd name="T11" fmla="*/ 69 h 175"/>
              <a:gd name="T12" fmla="*/ 175 w 176"/>
              <a:gd name="T13" fmla="*/ 104 h 175"/>
              <a:gd name="T14" fmla="*/ 140 w 176"/>
              <a:gd name="T15" fmla="*/ 104 h 175"/>
              <a:gd name="T16" fmla="*/ 105 w 176"/>
              <a:gd name="T17" fmla="*/ 104 h 175"/>
              <a:gd name="T18" fmla="*/ 69 w 176"/>
              <a:gd name="T19" fmla="*/ 139 h 175"/>
              <a:gd name="T20" fmla="*/ 69 w 176"/>
              <a:gd name="T21" fmla="*/ 174 h 175"/>
              <a:gd name="T22" fmla="*/ 0 w 176"/>
              <a:gd name="T23" fmla="*/ 174 h 175"/>
              <a:gd name="T24" fmla="*/ 0 w 176"/>
              <a:gd name="T25" fmla="*/ 139 h 175"/>
              <a:gd name="T26" fmla="*/ 35 w 176"/>
              <a:gd name="T27" fmla="*/ 104 h 175"/>
              <a:gd name="T28" fmla="*/ 35 w 176"/>
              <a:gd name="T29" fmla="*/ 69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6" h="175">
                <a:moveTo>
                  <a:pt x="35" y="69"/>
                </a:moveTo>
                <a:lnTo>
                  <a:pt x="35" y="33"/>
                </a:lnTo>
                <a:lnTo>
                  <a:pt x="69" y="0"/>
                </a:lnTo>
                <a:lnTo>
                  <a:pt x="105" y="0"/>
                </a:lnTo>
                <a:lnTo>
                  <a:pt x="140" y="33"/>
                </a:lnTo>
                <a:lnTo>
                  <a:pt x="140" y="69"/>
                </a:lnTo>
                <a:lnTo>
                  <a:pt x="175" y="104"/>
                </a:lnTo>
                <a:lnTo>
                  <a:pt x="140" y="104"/>
                </a:lnTo>
                <a:lnTo>
                  <a:pt x="105" y="104"/>
                </a:lnTo>
                <a:lnTo>
                  <a:pt x="69" y="139"/>
                </a:lnTo>
                <a:lnTo>
                  <a:pt x="69" y="174"/>
                </a:lnTo>
                <a:lnTo>
                  <a:pt x="0" y="174"/>
                </a:lnTo>
                <a:lnTo>
                  <a:pt x="0" y="139"/>
                </a:lnTo>
                <a:lnTo>
                  <a:pt x="35" y="104"/>
                </a:lnTo>
                <a:lnTo>
                  <a:pt x="35" y="6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59" name="Freeform 187"/>
          <p:cNvSpPr>
            <a:spLocks noChangeArrowheads="1"/>
          </p:cNvSpPr>
          <p:nvPr/>
        </p:nvSpPr>
        <p:spPr bwMode="auto">
          <a:xfrm>
            <a:off x="5308600" y="3713163"/>
            <a:ext cx="88900" cy="76200"/>
          </a:xfrm>
          <a:custGeom>
            <a:avLst/>
            <a:gdLst>
              <a:gd name="T0" fmla="*/ 174 w 245"/>
              <a:gd name="T1" fmla="*/ 209 h 210"/>
              <a:gd name="T2" fmla="*/ 209 w 245"/>
              <a:gd name="T3" fmla="*/ 174 h 210"/>
              <a:gd name="T4" fmla="*/ 244 w 245"/>
              <a:gd name="T5" fmla="*/ 140 h 210"/>
              <a:gd name="T6" fmla="*/ 209 w 245"/>
              <a:gd name="T7" fmla="*/ 70 h 210"/>
              <a:gd name="T8" fmla="*/ 209 w 245"/>
              <a:gd name="T9" fmla="*/ 35 h 210"/>
              <a:gd name="T10" fmla="*/ 174 w 245"/>
              <a:gd name="T11" fmla="*/ 35 h 210"/>
              <a:gd name="T12" fmla="*/ 140 w 245"/>
              <a:gd name="T13" fmla="*/ 0 h 210"/>
              <a:gd name="T14" fmla="*/ 69 w 245"/>
              <a:gd name="T15" fmla="*/ 0 h 210"/>
              <a:gd name="T16" fmla="*/ 33 w 245"/>
              <a:gd name="T17" fmla="*/ 0 h 210"/>
              <a:gd name="T18" fmla="*/ 0 w 245"/>
              <a:gd name="T19" fmla="*/ 0 h 210"/>
              <a:gd name="T20" fmla="*/ 0 w 245"/>
              <a:gd name="T21" fmla="*/ 35 h 210"/>
              <a:gd name="T22" fmla="*/ 33 w 245"/>
              <a:gd name="T23" fmla="*/ 70 h 210"/>
              <a:gd name="T24" fmla="*/ 104 w 245"/>
              <a:gd name="T25" fmla="*/ 105 h 210"/>
              <a:gd name="T26" fmla="*/ 140 w 245"/>
              <a:gd name="T27" fmla="*/ 140 h 210"/>
              <a:gd name="T28" fmla="*/ 174 w 245"/>
              <a:gd name="T29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10">
                <a:moveTo>
                  <a:pt x="174" y="209"/>
                </a:moveTo>
                <a:lnTo>
                  <a:pt x="209" y="174"/>
                </a:lnTo>
                <a:lnTo>
                  <a:pt x="244" y="140"/>
                </a:lnTo>
                <a:lnTo>
                  <a:pt x="209" y="70"/>
                </a:lnTo>
                <a:lnTo>
                  <a:pt x="209" y="35"/>
                </a:lnTo>
                <a:lnTo>
                  <a:pt x="174" y="35"/>
                </a:lnTo>
                <a:lnTo>
                  <a:pt x="140" y="0"/>
                </a:lnTo>
                <a:lnTo>
                  <a:pt x="69" y="0"/>
                </a:lnTo>
                <a:lnTo>
                  <a:pt x="33" y="0"/>
                </a:lnTo>
                <a:lnTo>
                  <a:pt x="0" y="0"/>
                </a:lnTo>
                <a:lnTo>
                  <a:pt x="0" y="35"/>
                </a:lnTo>
                <a:lnTo>
                  <a:pt x="33" y="70"/>
                </a:lnTo>
                <a:lnTo>
                  <a:pt x="104" y="105"/>
                </a:lnTo>
                <a:lnTo>
                  <a:pt x="140" y="140"/>
                </a:lnTo>
                <a:lnTo>
                  <a:pt x="174" y="20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60" name="Freeform 188"/>
          <p:cNvSpPr>
            <a:spLocks noChangeArrowheads="1"/>
          </p:cNvSpPr>
          <p:nvPr/>
        </p:nvSpPr>
        <p:spPr bwMode="auto">
          <a:xfrm>
            <a:off x="5308600" y="3713163"/>
            <a:ext cx="88900" cy="76200"/>
          </a:xfrm>
          <a:custGeom>
            <a:avLst/>
            <a:gdLst>
              <a:gd name="T0" fmla="*/ 174 w 245"/>
              <a:gd name="T1" fmla="*/ 209 h 210"/>
              <a:gd name="T2" fmla="*/ 209 w 245"/>
              <a:gd name="T3" fmla="*/ 174 h 210"/>
              <a:gd name="T4" fmla="*/ 244 w 245"/>
              <a:gd name="T5" fmla="*/ 140 h 210"/>
              <a:gd name="T6" fmla="*/ 209 w 245"/>
              <a:gd name="T7" fmla="*/ 70 h 210"/>
              <a:gd name="T8" fmla="*/ 209 w 245"/>
              <a:gd name="T9" fmla="*/ 35 h 210"/>
              <a:gd name="T10" fmla="*/ 174 w 245"/>
              <a:gd name="T11" fmla="*/ 35 h 210"/>
              <a:gd name="T12" fmla="*/ 140 w 245"/>
              <a:gd name="T13" fmla="*/ 0 h 210"/>
              <a:gd name="T14" fmla="*/ 69 w 245"/>
              <a:gd name="T15" fmla="*/ 0 h 210"/>
              <a:gd name="T16" fmla="*/ 33 w 245"/>
              <a:gd name="T17" fmla="*/ 0 h 210"/>
              <a:gd name="T18" fmla="*/ 0 w 245"/>
              <a:gd name="T19" fmla="*/ 0 h 210"/>
              <a:gd name="T20" fmla="*/ 0 w 245"/>
              <a:gd name="T21" fmla="*/ 35 h 210"/>
              <a:gd name="T22" fmla="*/ 33 w 245"/>
              <a:gd name="T23" fmla="*/ 70 h 210"/>
              <a:gd name="T24" fmla="*/ 104 w 245"/>
              <a:gd name="T25" fmla="*/ 105 h 210"/>
              <a:gd name="T26" fmla="*/ 140 w 245"/>
              <a:gd name="T27" fmla="*/ 140 h 210"/>
              <a:gd name="T28" fmla="*/ 174 w 245"/>
              <a:gd name="T29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5" h="210">
                <a:moveTo>
                  <a:pt x="174" y="209"/>
                </a:moveTo>
                <a:lnTo>
                  <a:pt x="209" y="174"/>
                </a:lnTo>
                <a:lnTo>
                  <a:pt x="244" y="140"/>
                </a:lnTo>
                <a:lnTo>
                  <a:pt x="209" y="70"/>
                </a:lnTo>
                <a:lnTo>
                  <a:pt x="209" y="35"/>
                </a:lnTo>
                <a:lnTo>
                  <a:pt x="174" y="35"/>
                </a:lnTo>
                <a:lnTo>
                  <a:pt x="140" y="0"/>
                </a:lnTo>
                <a:lnTo>
                  <a:pt x="69" y="0"/>
                </a:lnTo>
                <a:lnTo>
                  <a:pt x="33" y="0"/>
                </a:lnTo>
                <a:lnTo>
                  <a:pt x="0" y="0"/>
                </a:lnTo>
                <a:lnTo>
                  <a:pt x="0" y="35"/>
                </a:lnTo>
                <a:lnTo>
                  <a:pt x="33" y="70"/>
                </a:lnTo>
                <a:lnTo>
                  <a:pt x="104" y="105"/>
                </a:lnTo>
                <a:lnTo>
                  <a:pt x="140" y="140"/>
                </a:lnTo>
                <a:lnTo>
                  <a:pt x="174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61" name="Freeform 189"/>
          <p:cNvSpPr>
            <a:spLocks noChangeArrowheads="1"/>
          </p:cNvSpPr>
          <p:nvPr/>
        </p:nvSpPr>
        <p:spPr bwMode="auto">
          <a:xfrm>
            <a:off x="5181600" y="3675063"/>
            <a:ext cx="190500" cy="50800"/>
          </a:xfrm>
          <a:custGeom>
            <a:avLst/>
            <a:gdLst>
              <a:gd name="T0" fmla="*/ 492 w 528"/>
              <a:gd name="T1" fmla="*/ 104 h 141"/>
              <a:gd name="T2" fmla="*/ 421 w 528"/>
              <a:gd name="T3" fmla="*/ 104 h 141"/>
              <a:gd name="T4" fmla="*/ 386 w 528"/>
              <a:gd name="T5" fmla="*/ 104 h 141"/>
              <a:gd name="T6" fmla="*/ 352 w 528"/>
              <a:gd name="T7" fmla="*/ 104 h 141"/>
              <a:gd name="T8" fmla="*/ 352 w 528"/>
              <a:gd name="T9" fmla="*/ 140 h 141"/>
              <a:gd name="T10" fmla="*/ 316 w 528"/>
              <a:gd name="T11" fmla="*/ 140 h 141"/>
              <a:gd name="T12" fmla="*/ 282 w 528"/>
              <a:gd name="T13" fmla="*/ 104 h 141"/>
              <a:gd name="T14" fmla="*/ 211 w 528"/>
              <a:gd name="T15" fmla="*/ 140 h 141"/>
              <a:gd name="T16" fmla="*/ 142 w 528"/>
              <a:gd name="T17" fmla="*/ 140 h 141"/>
              <a:gd name="T18" fmla="*/ 105 w 528"/>
              <a:gd name="T19" fmla="*/ 104 h 141"/>
              <a:gd name="T20" fmla="*/ 70 w 528"/>
              <a:gd name="T21" fmla="*/ 104 h 141"/>
              <a:gd name="T22" fmla="*/ 0 w 528"/>
              <a:gd name="T23" fmla="*/ 70 h 141"/>
              <a:gd name="T24" fmla="*/ 35 w 528"/>
              <a:gd name="T25" fmla="*/ 35 h 141"/>
              <a:gd name="T26" fmla="*/ 70 w 528"/>
              <a:gd name="T27" fmla="*/ 35 h 141"/>
              <a:gd name="T28" fmla="*/ 352 w 528"/>
              <a:gd name="T29" fmla="*/ 35 h 141"/>
              <a:gd name="T30" fmla="*/ 386 w 528"/>
              <a:gd name="T31" fmla="*/ 35 h 141"/>
              <a:gd name="T32" fmla="*/ 421 w 528"/>
              <a:gd name="T33" fmla="*/ 0 h 141"/>
              <a:gd name="T34" fmla="*/ 457 w 528"/>
              <a:gd name="T35" fmla="*/ 0 h 141"/>
              <a:gd name="T36" fmla="*/ 492 w 528"/>
              <a:gd name="T37" fmla="*/ 0 h 141"/>
              <a:gd name="T38" fmla="*/ 527 w 528"/>
              <a:gd name="T39" fmla="*/ 70 h 141"/>
              <a:gd name="T40" fmla="*/ 492 w 528"/>
              <a:gd name="T41" fmla="*/ 104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28" h="141">
                <a:moveTo>
                  <a:pt x="492" y="104"/>
                </a:moveTo>
                <a:lnTo>
                  <a:pt x="421" y="104"/>
                </a:lnTo>
                <a:lnTo>
                  <a:pt x="386" y="104"/>
                </a:lnTo>
                <a:lnTo>
                  <a:pt x="352" y="104"/>
                </a:lnTo>
                <a:lnTo>
                  <a:pt x="352" y="140"/>
                </a:lnTo>
                <a:lnTo>
                  <a:pt x="316" y="140"/>
                </a:lnTo>
                <a:lnTo>
                  <a:pt x="282" y="104"/>
                </a:lnTo>
                <a:lnTo>
                  <a:pt x="211" y="140"/>
                </a:lnTo>
                <a:lnTo>
                  <a:pt x="142" y="140"/>
                </a:lnTo>
                <a:lnTo>
                  <a:pt x="105" y="104"/>
                </a:lnTo>
                <a:lnTo>
                  <a:pt x="70" y="104"/>
                </a:lnTo>
                <a:lnTo>
                  <a:pt x="0" y="70"/>
                </a:lnTo>
                <a:lnTo>
                  <a:pt x="35" y="35"/>
                </a:lnTo>
                <a:lnTo>
                  <a:pt x="70" y="35"/>
                </a:lnTo>
                <a:lnTo>
                  <a:pt x="352" y="35"/>
                </a:lnTo>
                <a:lnTo>
                  <a:pt x="386" y="35"/>
                </a:lnTo>
                <a:lnTo>
                  <a:pt x="421" y="0"/>
                </a:lnTo>
                <a:lnTo>
                  <a:pt x="457" y="0"/>
                </a:lnTo>
                <a:lnTo>
                  <a:pt x="492" y="0"/>
                </a:lnTo>
                <a:lnTo>
                  <a:pt x="527" y="70"/>
                </a:lnTo>
                <a:lnTo>
                  <a:pt x="492" y="10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62" name="Freeform 190"/>
          <p:cNvSpPr>
            <a:spLocks noChangeArrowheads="1"/>
          </p:cNvSpPr>
          <p:nvPr/>
        </p:nvSpPr>
        <p:spPr bwMode="auto">
          <a:xfrm>
            <a:off x="5181600" y="3675063"/>
            <a:ext cx="190500" cy="50800"/>
          </a:xfrm>
          <a:custGeom>
            <a:avLst/>
            <a:gdLst>
              <a:gd name="T0" fmla="*/ 492 w 528"/>
              <a:gd name="T1" fmla="*/ 104 h 141"/>
              <a:gd name="T2" fmla="*/ 421 w 528"/>
              <a:gd name="T3" fmla="*/ 104 h 141"/>
              <a:gd name="T4" fmla="*/ 386 w 528"/>
              <a:gd name="T5" fmla="*/ 104 h 141"/>
              <a:gd name="T6" fmla="*/ 352 w 528"/>
              <a:gd name="T7" fmla="*/ 104 h 141"/>
              <a:gd name="T8" fmla="*/ 352 w 528"/>
              <a:gd name="T9" fmla="*/ 140 h 141"/>
              <a:gd name="T10" fmla="*/ 316 w 528"/>
              <a:gd name="T11" fmla="*/ 140 h 141"/>
              <a:gd name="T12" fmla="*/ 282 w 528"/>
              <a:gd name="T13" fmla="*/ 104 h 141"/>
              <a:gd name="T14" fmla="*/ 211 w 528"/>
              <a:gd name="T15" fmla="*/ 140 h 141"/>
              <a:gd name="T16" fmla="*/ 142 w 528"/>
              <a:gd name="T17" fmla="*/ 140 h 141"/>
              <a:gd name="T18" fmla="*/ 105 w 528"/>
              <a:gd name="T19" fmla="*/ 104 h 141"/>
              <a:gd name="T20" fmla="*/ 70 w 528"/>
              <a:gd name="T21" fmla="*/ 104 h 141"/>
              <a:gd name="T22" fmla="*/ 0 w 528"/>
              <a:gd name="T23" fmla="*/ 70 h 141"/>
              <a:gd name="T24" fmla="*/ 35 w 528"/>
              <a:gd name="T25" fmla="*/ 35 h 141"/>
              <a:gd name="T26" fmla="*/ 70 w 528"/>
              <a:gd name="T27" fmla="*/ 35 h 141"/>
              <a:gd name="T28" fmla="*/ 352 w 528"/>
              <a:gd name="T29" fmla="*/ 35 h 141"/>
              <a:gd name="T30" fmla="*/ 386 w 528"/>
              <a:gd name="T31" fmla="*/ 35 h 141"/>
              <a:gd name="T32" fmla="*/ 421 w 528"/>
              <a:gd name="T33" fmla="*/ 0 h 141"/>
              <a:gd name="T34" fmla="*/ 457 w 528"/>
              <a:gd name="T35" fmla="*/ 0 h 141"/>
              <a:gd name="T36" fmla="*/ 492 w 528"/>
              <a:gd name="T37" fmla="*/ 0 h 141"/>
              <a:gd name="T38" fmla="*/ 527 w 528"/>
              <a:gd name="T39" fmla="*/ 70 h 141"/>
              <a:gd name="T40" fmla="*/ 492 w 528"/>
              <a:gd name="T41" fmla="*/ 104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28" h="141">
                <a:moveTo>
                  <a:pt x="492" y="104"/>
                </a:moveTo>
                <a:lnTo>
                  <a:pt x="421" y="104"/>
                </a:lnTo>
                <a:lnTo>
                  <a:pt x="386" y="104"/>
                </a:lnTo>
                <a:lnTo>
                  <a:pt x="352" y="104"/>
                </a:lnTo>
                <a:lnTo>
                  <a:pt x="352" y="140"/>
                </a:lnTo>
                <a:lnTo>
                  <a:pt x="316" y="140"/>
                </a:lnTo>
                <a:lnTo>
                  <a:pt x="282" y="104"/>
                </a:lnTo>
                <a:lnTo>
                  <a:pt x="211" y="140"/>
                </a:lnTo>
                <a:lnTo>
                  <a:pt x="142" y="140"/>
                </a:lnTo>
                <a:lnTo>
                  <a:pt x="105" y="104"/>
                </a:lnTo>
                <a:lnTo>
                  <a:pt x="70" y="104"/>
                </a:lnTo>
                <a:lnTo>
                  <a:pt x="0" y="70"/>
                </a:lnTo>
                <a:lnTo>
                  <a:pt x="35" y="35"/>
                </a:lnTo>
                <a:lnTo>
                  <a:pt x="70" y="35"/>
                </a:lnTo>
                <a:lnTo>
                  <a:pt x="352" y="35"/>
                </a:lnTo>
                <a:lnTo>
                  <a:pt x="386" y="35"/>
                </a:lnTo>
                <a:lnTo>
                  <a:pt x="421" y="0"/>
                </a:lnTo>
                <a:lnTo>
                  <a:pt x="457" y="0"/>
                </a:lnTo>
                <a:lnTo>
                  <a:pt x="492" y="0"/>
                </a:lnTo>
                <a:lnTo>
                  <a:pt x="527" y="70"/>
                </a:lnTo>
                <a:lnTo>
                  <a:pt x="492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63" name="Freeform 191"/>
          <p:cNvSpPr>
            <a:spLocks noChangeArrowheads="1"/>
          </p:cNvSpPr>
          <p:nvPr/>
        </p:nvSpPr>
        <p:spPr bwMode="auto">
          <a:xfrm>
            <a:off x="5170488" y="4025900"/>
            <a:ext cx="38100" cy="63500"/>
          </a:xfrm>
          <a:custGeom>
            <a:avLst/>
            <a:gdLst>
              <a:gd name="T0" fmla="*/ 70 w 105"/>
              <a:gd name="T1" fmla="*/ 174 h 175"/>
              <a:gd name="T2" fmla="*/ 0 w 105"/>
              <a:gd name="T3" fmla="*/ 139 h 175"/>
              <a:gd name="T4" fmla="*/ 0 w 105"/>
              <a:gd name="T5" fmla="*/ 34 h 175"/>
              <a:gd name="T6" fmla="*/ 70 w 105"/>
              <a:gd name="T7" fmla="*/ 0 h 175"/>
              <a:gd name="T8" fmla="*/ 104 w 105"/>
              <a:gd name="T9" fmla="*/ 34 h 175"/>
              <a:gd name="T10" fmla="*/ 104 w 105"/>
              <a:gd name="T11" fmla="*/ 71 h 175"/>
              <a:gd name="T12" fmla="*/ 70 w 105"/>
              <a:gd name="T13" fmla="*/ 105 h 175"/>
              <a:gd name="T14" fmla="*/ 70 w 105"/>
              <a:gd name="T15" fmla="*/ 17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175">
                <a:moveTo>
                  <a:pt x="70" y="174"/>
                </a:moveTo>
                <a:lnTo>
                  <a:pt x="0" y="139"/>
                </a:lnTo>
                <a:lnTo>
                  <a:pt x="0" y="34"/>
                </a:lnTo>
                <a:lnTo>
                  <a:pt x="70" y="0"/>
                </a:lnTo>
                <a:lnTo>
                  <a:pt x="104" y="34"/>
                </a:lnTo>
                <a:lnTo>
                  <a:pt x="104" y="71"/>
                </a:lnTo>
                <a:lnTo>
                  <a:pt x="70" y="105"/>
                </a:lnTo>
                <a:lnTo>
                  <a:pt x="70" y="17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64" name="Freeform 192"/>
          <p:cNvSpPr>
            <a:spLocks noChangeArrowheads="1"/>
          </p:cNvSpPr>
          <p:nvPr/>
        </p:nvSpPr>
        <p:spPr bwMode="auto">
          <a:xfrm>
            <a:off x="5170488" y="4025900"/>
            <a:ext cx="38100" cy="63500"/>
          </a:xfrm>
          <a:custGeom>
            <a:avLst/>
            <a:gdLst>
              <a:gd name="T0" fmla="*/ 70 w 105"/>
              <a:gd name="T1" fmla="*/ 174 h 175"/>
              <a:gd name="T2" fmla="*/ 0 w 105"/>
              <a:gd name="T3" fmla="*/ 139 h 175"/>
              <a:gd name="T4" fmla="*/ 0 w 105"/>
              <a:gd name="T5" fmla="*/ 34 h 175"/>
              <a:gd name="T6" fmla="*/ 70 w 105"/>
              <a:gd name="T7" fmla="*/ 0 h 175"/>
              <a:gd name="T8" fmla="*/ 104 w 105"/>
              <a:gd name="T9" fmla="*/ 34 h 175"/>
              <a:gd name="T10" fmla="*/ 104 w 105"/>
              <a:gd name="T11" fmla="*/ 71 h 175"/>
              <a:gd name="T12" fmla="*/ 70 w 105"/>
              <a:gd name="T13" fmla="*/ 105 h 175"/>
              <a:gd name="T14" fmla="*/ 70 w 105"/>
              <a:gd name="T15" fmla="*/ 17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175">
                <a:moveTo>
                  <a:pt x="70" y="174"/>
                </a:moveTo>
                <a:lnTo>
                  <a:pt x="0" y="139"/>
                </a:lnTo>
                <a:lnTo>
                  <a:pt x="0" y="34"/>
                </a:lnTo>
                <a:lnTo>
                  <a:pt x="70" y="0"/>
                </a:lnTo>
                <a:lnTo>
                  <a:pt x="104" y="34"/>
                </a:lnTo>
                <a:lnTo>
                  <a:pt x="104" y="71"/>
                </a:lnTo>
                <a:lnTo>
                  <a:pt x="70" y="105"/>
                </a:lnTo>
                <a:lnTo>
                  <a:pt x="70" y="17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65" name="Freeform 193"/>
          <p:cNvSpPr>
            <a:spLocks noChangeArrowheads="1"/>
          </p:cNvSpPr>
          <p:nvPr/>
        </p:nvSpPr>
        <p:spPr bwMode="auto">
          <a:xfrm>
            <a:off x="5132388" y="4076700"/>
            <a:ext cx="63500" cy="138113"/>
          </a:xfrm>
          <a:custGeom>
            <a:avLst/>
            <a:gdLst>
              <a:gd name="T0" fmla="*/ 176 w 177"/>
              <a:gd name="T1" fmla="*/ 35 h 385"/>
              <a:gd name="T2" fmla="*/ 176 w 177"/>
              <a:gd name="T3" fmla="*/ 105 h 385"/>
              <a:gd name="T4" fmla="*/ 176 w 177"/>
              <a:gd name="T5" fmla="*/ 141 h 385"/>
              <a:gd name="T6" fmla="*/ 141 w 177"/>
              <a:gd name="T7" fmla="*/ 174 h 385"/>
              <a:gd name="T8" fmla="*/ 106 w 177"/>
              <a:gd name="T9" fmla="*/ 245 h 385"/>
              <a:gd name="T10" fmla="*/ 106 w 177"/>
              <a:gd name="T11" fmla="*/ 280 h 385"/>
              <a:gd name="T12" fmla="*/ 106 w 177"/>
              <a:gd name="T13" fmla="*/ 349 h 385"/>
              <a:gd name="T14" fmla="*/ 71 w 177"/>
              <a:gd name="T15" fmla="*/ 384 h 385"/>
              <a:gd name="T16" fmla="*/ 36 w 177"/>
              <a:gd name="T17" fmla="*/ 314 h 385"/>
              <a:gd name="T18" fmla="*/ 36 w 177"/>
              <a:gd name="T19" fmla="*/ 280 h 385"/>
              <a:gd name="T20" fmla="*/ 0 w 177"/>
              <a:gd name="T21" fmla="*/ 245 h 385"/>
              <a:gd name="T22" fmla="*/ 36 w 177"/>
              <a:gd name="T23" fmla="*/ 245 h 385"/>
              <a:gd name="T24" fmla="*/ 71 w 177"/>
              <a:gd name="T25" fmla="*/ 174 h 385"/>
              <a:gd name="T26" fmla="*/ 71 w 177"/>
              <a:gd name="T27" fmla="*/ 141 h 385"/>
              <a:gd name="T28" fmla="*/ 71 w 177"/>
              <a:gd name="T29" fmla="*/ 71 h 385"/>
              <a:gd name="T30" fmla="*/ 106 w 177"/>
              <a:gd name="T31" fmla="*/ 0 h 385"/>
              <a:gd name="T32" fmla="*/ 176 w 177"/>
              <a:gd name="T33" fmla="*/ 3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" h="385">
                <a:moveTo>
                  <a:pt x="176" y="35"/>
                </a:moveTo>
                <a:lnTo>
                  <a:pt x="176" y="105"/>
                </a:lnTo>
                <a:lnTo>
                  <a:pt x="176" y="141"/>
                </a:lnTo>
                <a:lnTo>
                  <a:pt x="141" y="174"/>
                </a:lnTo>
                <a:lnTo>
                  <a:pt x="106" y="245"/>
                </a:lnTo>
                <a:lnTo>
                  <a:pt x="106" y="280"/>
                </a:lnTo>
                <a:lnTo>
                  <a:pt x="106" y="349"/>
                </a:lnTo>
                <a:lnTo>
                  <a:pt x="71" y="384"/>
                </a:lnTo>
                <a:lnTo>
                  <a:pt x="36" y="314"/>
                </a:lnTo>
                <a:lnTo>
                  <a:pt x="36" y="280"/>
                </a:lnTo>
                <a:lnTo>
                  <a:pt x="0" y="245"/>
                </a:lnTo>
                <a:lnTo>
                  <a:pt x="36" y="245"/>
                </a:lnTo>
                <a:lnTo>
                  <a:pt x="71" y="174"/>
                </a:lnTo>
                <a:lnTo>
                  <a:pt x="71" y="141"/>
                </a:lnTo>
                <a:lnTo>
                  <a:pt x="71" y="71"/>
                </a:lnTo>
                <a:lnTo>
                  <a:pt x="106" y="0"/>
                </a:lnTo>
                <a:lnTo>
                  <a:pt x="176" y="35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66" name="Freeform 194"/>
          <p:cNvSpPr>
            <a:spLocks noChangeArrowheads="1"/>
          </p:cNvSpPr>
          <p:nvPr/>
        </p:nvSpPr>
        <p:spPr bwMode="auto">
          <a:xfrm>
            <a:off x="5132388" y="4076700"/>
            <a:ext cx="63500" cy="138113"/>
          </a:xfrm>
          <a:custGeom>
            <a:avLst/>
            <a:gdLst>
              <a:gd name="T0" fmla="*/ 176 w 177"/>
              <a:gd name="T1" fmla="*/ 35 h 385"/>
              <a:gd name="T2" fmla="*/ 176 w 177"/>
              <a:gd name="T3" fmla="*/ 105 h 385"/>
              <a:gd name="T4" fmla="*/ 176 w 177"/>
              <a:gd name="T5" fmla="*/ 141 h 385"/>
              <a:gd name="T6" fmla="*/ 141 w 177"/>
              <a:gd name="T7" fmla="*/ 174 h 385"/>
              <a:gd name="T8" fmla="*/ 106 w 177"/>
              <a:gd name="T9" fmla="*/ 245 h 385"/>
              <a:gd name="T10" fmla="*/ 106 w 177"/>
              <a:gd name="T11" fmla="*/ 280 h 385"/>
              <a:gd name="T12" fmla="*/ 106 w 177"/>
              <a:gd name="T13" fmla="*/ 349 h 385"/>
              <a:gd name="T14" fmla="*/ 71 w 177"/>
              <a:gd name="T15" fmla="*/ 384 h 385"/>
              <a:gd name="T16" fmla="*/ 36 w 177"/>
              <a:gd name="T17" fmla="*/ 314 h 385"/>
              <a:gd name="T18" fmla="*/ 36 w 177"/>
              <a:gd name="T19" fmla="*/ 280 h 385"/>
              <a:gd name="T20" fmla="*/ 0 w 177"/>
              <a:gd name="T21" fmla="*/ 245 h 385"/>
              <a:gd name="T22" fmla="*/ 36 w 177"/>
              <a:gd name="T23" fmla="*/ 245 h 385"/>
              <a:gd name="T24" fmla="*/ 71 w 177"/>
              <a:gd name="T25" fmla="*/ 174 h 385"/>
              <a:gd name="T26" fmla="*/ 71 w 177"/>
              <a:gd name="T27" fmla="*/ 141 h 385"/>
              <a:gd name="T28" fmla="*/ 71 w 177"/>
              <a:gd name="T29" fmla="*/ 71 h 385"/>
              <a:gd name="T30" fmla="*/ 106 w 177"/>
              <a:gd name="T31" fmla="*/ 0 h 385"/>
              <a:gd name="T32" fmla="*/ 176 w 177"/>
              <a:gd name="T33" fmla="*/ 3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" h="385">
                <a:moveTo>
                  <a:pt x="176" y="35"/>
                </a:moveTo>
                <a:lnTo>
                  <a:pt x="176" y="105"/>
                </a:lnTo>
                <a:lnTo>
                  <a:pt x="176" y="141"/>
                </a:lnTo>
                <a:lnTo>
                  <a:pt x="141" y="174"/>
                </a:lnTo>
                <a:lnTo>
                  <a:pt x="106" y="245"/>
                </a:lnTo>
                <a:lnTo>
                  <a:pt x="106" y="280"/>
                </a:lnTo>
                <a:lnTo>
                  <a:pt x="106" y="349"/>
                </a:lnTo>
                <a:lnTo>
                  <a:pt x="71" y="384"/>
                </a:lnTo>
                <a:lnTo>
                  <a:pt x="36" y="314"/>
                </a:lnTo>
                <a:lnTo>
                  <a:pt x="36" y="280"/>
                </a:lnTo>
                <a:lnTo>
                  <a:pt x="0" y="245"/>
                </a:lnTo>
                <a:lnTo>
                  <a:pt x="36" y="245"/>
                </a:lnTo>
                <a:lnTo>
                  <a:pt x="71" y="174"/>
                </a:lnTo>
                <a:lnTo>
                  <a:pt x="71" y="141"/>
                </a:lnTo>
                <a:lnTo>
                  <a:pt x="71" y="71"/>
                </a:lnTo>
                <a:lnTo>
                  <a:pt x="106" y="0"/>
                </a:lnTo>
                <a:lnTo>
                  <a:pt x="176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67" name="Freeform 195"/>
          <p:cNvSpPr>
            <a:spLocks noChangeArrowheads="1"/>
          </p:cNvSpPr>
          <p:nvPr/>
        </p:nvSpPr>
        <p:spPr bwMode="auto">
          <a:xfrm>
            <a:off x="5157788" y="4076700"/>
            <a:ext cx="127000" cy="150813"/>
          </a:xfrm>
          <a:custGeom>
            <a:avLst/>
            <a:gdLst>
              <a:gd name="T0" fmla="*/ 0 w 352"/>
              <a:gd name="T1" fmla="*/ 384 h 419"/>
              <a:gd name="T2" fmla="*/ 105 w 352"/>
              <a:gd name="T3" fmla="*/ 418 h 419"/>
              <a:gd name="T4" fmla="*/ 105 w 352"/>
              <a:gd name="T5" fmla="*/ 384 h 419"/>
              <a:gd name="T6" fmla="*/ 140 w 352"/>
              <a:gd name="T7" fmla="*/ 384 h 419"/>
              <a:gd name="T8" fmla="*/ 140 w 352"/>
              <a:gd name="T9" fmla="*/ 349 h 419"/>
              <a:gd name="T10" fmla="*/ 175 w 352"/>
              <a:gd name="T11" fmla="*/ 314 h 419"/>
              <a:gd name="T12" fmla="*/ 212 w 352"/>
              <a:gd name="T13" fmla="*/ 245 h 419"/>
              <a:gd name="T14" fmla="*/ 246 w 352"/>
              <a:gd name="T15" fmla="*/ 245 h 419"/>
              <a:gd name="T16" fmla="*/ 246 w 352"/>
              <a:gd name="T17" fmla="*/ 210 h 419"/>
              <a:gd name="T18" fmla="*/ 246 w 352"/>
              <a:gd name="T19" fmla="*/ 174 h 419"/>
              <a:gd name="T20" fmla="*/ 246 w 352"/>
              <a:gd name="T21" fmla="*/ 141 h 419"/>
              <a:gd name="T22" fmla="*/ 281 w 352"/>
              <a:gd name="T23" fmla="*/ 105 h 419"/>
              <a:gd name="T24" fmla="*/ 351 w 352"/>
              <a:gd name="T25" fmla="*/ 35 h 419"/>
              <a:gd name="T26" fmla="*/ 316 w 352"/>
              <a:gd name="T27" fmla="*/ 35 h 419"/>
              <a:gd name="T28" fmla="*/ 316 w 352"/>
              <a:gd name="T29" fmla="*/ 0 h 419"/>
              <a:gd name="T30" fmla="*/ 281 w 352"/>
              <a:gd name="T31" fmla="*/ 0 h 419"/>
              <a:gd name="T32" fmla="*/ 281 w 352"/>
              <a:gd name="T33" fmla="*/ 35 h 419"/>
              <a:gd name="T34" fmla="*/ 246 w 352"/>
              <a:gd name="T35" fmla="*/ 35 h 419"/>
              <a:gd name="T36" fmla="*/ 212 w 352"/>
              <a:gd name="T37" fmla="*/ 71 h 419"/>
              <a:gd name="T38" fmla="*/ 140 w 352"/>
              <a:gd name="T39" fmla="*/ 105 h 419"/>
              <a:gd name="T40" fmla="*/ 140 w 352"/>
              <a:gd name="T41" fmla="*/ 141 h 419"/>
              <a:gd name="T42" fmla="*/ 105 w 352"/>
              <a:gd name="T43" fmla="*/ 141 h 419"/>
              <a:gd name="T44" fmla="*/ 70 w 352"/>
              <a:gd name="T45" fmla="*/ 174 h 419"/>
              <a:gd name="T46" fmla="*/ 35 w 352"/>
              <a:gd name="T47" fmla="*/ 245 h 419"/>
              <a:gd name="T48" fmla="*/ 35 w 352"/>
              <a:gd name="T49" fmla="*/ 280 h 419"/>
              <a:gd name="T50" fmla="*/ 35 w 352"/>
              <a:gd name="T51" fmla="*/ 349 h 419"/>
              <a:gd name="T52" fmla="*/ 0 w 352"/>
              <a:gd name="T53" fmla="*/ 38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2" h="419">
                <a:moveTo>
                  <a:pt x="0" y="384"/>
                </a:moveTo>
                <a:lnTo>
                  <a:pt x="105" y="418"/>
                </a:lnTo>
                <a:lnTo>
                  <a:pt x="105" y="384"/>
                </a:lnTo>
                <a:lnTo>
                  <a:pt x="140" y="384"/>
                </a:lnTo>
                <a:lnTo>
                  <a:pt x="140" y="349"/>
                </a:lnTo>
                <a:lnTo>
                  <a:pt x="175" y="314"/>
                </a:lnTo>
                <a:lnTo>
                  <a:pt x="212" y="245"/>
                </a:lnTo>
                <a:lnTo>
                  <a:pt x="246" y="245"/>
                </a:lnTo>
                <a:lnTo>
                  <a:pt x="246" y="210"/>
                </a:lnTo>
                <a:lnTo>
                  <a:pt x="246" y="174"/>
                </a:lnTo>
                <a:lnTo>
                  <a:pt x="246" y="141"/>
                </a:lnTo>
                <a:lnTo>
                  <a:pt x="281" y="105"/>
                </a:lnTo>
                <a:lnTo>
                  <a:pt x="351" y="35"/>
                </a:lnTo>
                <a:lnTo>
                  <a:pt x="316" y="35"/>
                </a:lnTo>
                <a:lnTo>
                  <a:pt x="316" y="0"/>
                </a:lnTo>
                <a:lnTo>
                  <a:pt x="281" y="0"/>
                </a:lnTo>
                <a:lnTo>
                  <a:pt x="281" y="35"/>
                </a:lnTo>
                <a:lnTo>
                  <a:pt x="246" y="35"/>
                </a:lnTo>
                <a:lnTo>
                  <a:pt x="212" y="71"/>
                </a:lnTo>
                <a:lnTo>
                  <a:pt x="140" y="105"/>
                </a:lnTo>
                <a:lnTo>
                  <a:pt x="140" y="141"/>
                </a:lnTo>
                <a:lnTo>
                  <a:pt x="105" y="141"/>
                </a:lnTo>
                <a:lnTo>
                  <a:pt x="70" y="174"/>
                </a:lnTo>
                <a:lnTo>
                  <a:pt x="35" y="245"/>
                </a:lnTo>
                <a:lnTo>
                  <a:pt x="35" y="280"/>
                </a:lnTo>
                <a:lnTo>
                  <a:pt x="35" y="349"/>
                </a:lnTo>
                <a:lnTo>
                  <a:pt x="0" y="384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68" name="Freeform 196"/>
          <p:cNvSpPr>
            <a:spLocks noChangeArrowheads="1"/>
          </p:cNvSpPr>
          <p:nvPr/>
        </p:nvSpPr>
        <p:spPr bwMode="auto">
          <a:xfrm>
            <a:off x="5157788" y="4076700"/>
            <a:ext cx="127000" cy="150813"/>
          </a:xfrm>
          <a:custGeom>
            <a:avLst/>
            <a:gdLst>
              <a:gd name="T0" fmla="*/ 0 w 352"/>
              <a:gd name="T1" fmla="*/ 384 h 419"/>
              <a:gd name="T2" fmla="*/ 105 w 352"/>
              <a:gd name="T3" fmla="*/ 418 h 419"/>
              <a:gd name="T4" fmla="*/ 105 w 352"/>
              <a:gd name="T5" fmla="*/ 384 h 419"/>
              <a:gd name="T6" fmla="*/ 140 w 352"/>
              <a:gd name="T7" fmla="*/ 384 h 419"/>
              <a:gd name="T8" fmla="*/ 140 w 352"/>
              <a:gd name="T9" fmla="*/ 349 h 419"/>
              <a:gd name="T10" fmla="*/ 175 w 352"/>
              <a:gd name="T11" fmla="*/ 314 h 419"/>
              <a:gd name="T12" fmla="*/ 212 w 352"/>
              <a:gd name="T13" fmla="*/ 245 h 419"/>
              <a:gd name="T14" fmla="*/ 246 w 352"/>
              <a:gd name="T15" fmla="*/ 245 h 419"/>
              <a:gd name="T16" fmla="*/ 246 w 352"/>
              <a:gd name="T17" fmla="*/ 210 h 419"/>
              <a:gd name="T18" fmla="*/ 246 w 352"/>
              <a:gd name="T19" fmla="*/ 174 h 419"/>
              <a:gd name="T20" fmla="*/ 246 w 352"/>
              <a:gd name="T21" fmla="*/ 141 h 419"/>
              <a:gd name="T22" fmla="*/ 281 w 352"/>
              <a:gd name="T23" fmla="*/ 105 h 419"/>
              <a:gd name="T24" fmla="*/ 351 w 352"/>
              <a:gd name="T25" fmla="*/ 35 h 419"/>
              <a:gd name="T26" fmla="*/ 316 w 352"/>
              <a:gd name="T27" fmla="*/ 35 h 419"/>
              <a:gd name="T28" fmla="*/ 316 w 352"/>
              <a:gd name="T29" fmla="*/ 0 h 419"/>
              <a:gd name="T30" fmla="*/ 281 w 352"/>
              <a:gd name="T31" fmla="*/ 0 h 419"/>
              <a:gd name="T32" fmla="*/ 281 w 352"/>
              <a:gd name="T33" fmla="*/ 35 h 419"/>
              <a:gd name="T34" fmla="*/ 246 w 352"/>
              <a:gd name="T35" fmla="*/ 35 h 419"/>
              <a:gd name="T36" fmla="*/ 212 w 352"/>
              <a:gd name="T37" fmla="*/ 71 h 419"/>
              <a:gd name="T38" fmla="*/ 140 w 352"/>
              <a:gd name="T39" fmla="*/ 105 h 419"/>
              <a:gd name="T40" fmla="*/ 140 w 352"/>
              <a:gd name="T41" fmla="*/ 141 h 419"/>
              <a:gd name="T42" fmla="*/ 105 w 352"/>
              <a:gd name="T43" fmla="*/ 141 h 419"/>
              <a:gd name="T44" fmla="*/ 70 w 352"/>
              <a:gd name="T45" fmla="*/ 174 h 419"/>
              <a:gd name="T46" fmla="*/ 35 w 352"/>
              <a:gd name="T47" fmla="*/ 245 h 419"/>
              <a:gd name="T48" fmla="*/ 35 w 352"/>
              <a:gd name="T49" fmla="*/ 280 h 419"/>
              <a:gd name="T50" fmla="*/ 35 w 352"/>
              <a:gd name="T51" fmla="*/ 349 h 419"/>
              <a:gd name="T52" fmla="*/ 0 w 352"/>
              <a:gd name="T53" fmla="*/ 38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52" h="419">
                <a:moveTo>
                  <a:pt x="0" y="384"/>
                </a:moveTo>
                <a:lnTo>
                  <a:pt x="105" y="418"/>
                </a:lnTo>
                <a:lnTo>
                  <a:pt x="105" y="384"/>
                </a:lnTo>
                <a:lnTo>
                  <a:pt x="140" y="384"/>
                </a:lnTo>
                <a:lnTo>
                  <a:pt x="140" y="349"/>
                </a:lnTo>
                <a:lnTo>
                  <a:pt x="175" y="314"/>
                </a:lnTo>
                <a:lnTo>
                  <a:pt x="212" y="245"/>
                </a:lnTo>
                <a:lnTo>
                  <a:pt x="246" y="245"/>
                </a:lnTo>
                <a:lnTo>
                  <a:pt x="246" y="210"/>
                </a:lnTo>
                <a:lnTo>
                  <a:pt x="246" y="174"/>
                </a:lnTo>
                <a:lnTo>
                  <a:pt x="246" y="141"/>
                </a:lnTo>
                <a:lnTo>
                  <a:pt x="281" y="105"/>
                </a:lnTo>
                <a:lnTo>
                  <a:pt x="351" y="35"/>
                </a:lnTo>
                <a:lnTo>
                  <a:pt x="316" y="35"/>
                </a:lnTo>
                <a:lnTo>
                  <a:pt x="316" y="0"/>
                </a:lnTo>
                <a:lnTo>
                  <a:pt x="281" y="0"/>
                </a:lnTo>
                <a:lnTo>
                  <a:pt x="281" y="35"/>
                </a:lnTo>
                <a:lnTo>
                  <a:pt x="246" y="35"/>
                </a:lnTo>
                <a:lnTo>
                  <a:pt x="212" y="71"/>
                </a:lnTo>
                <a:lnTo>
                  <a:pt x="140" y="105"/>
                </a:lnTo>
                <a:lnTo>
                  <a:pt x="140" y="141"/>
                </a:lnTo>
                <a:lnTo>
                  <a:pt x="105" y="141"/>
                </a:lnTo>
                <a:lnTo>
                  <a:pt x="70" y="174"/>
                </a:lnTo>
                <a:lnTo>
                  <a:pt x="35" y="245"/>
                </a:lnTo>
                <a:lnTo>
                  <a:pt x="35" y="280"/>
                </a:lnTo>
                <a:lnTo>
                  <a:pt x="35" y="349"/>
                </a:lnTo>
                <a:lnTo>
                  <a:pt x="0" y="38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69" name="Freeform 197"/>
          <p:cNvSpPr>
            <a:spLocks noChangeArrowheads="1"/>
          </p:cNvSpPr>
          <p:nvPr/>
        </p:nvSpPr>
        <p:spPr bwMode="auto">
          <a:xfrm>
            <a:off x="5170488" y="3913188"/>
            <a:ext cx="139700" cy="214312"/>
          </a:xfrm>
          <a:custGeom>
            <a:avLst/>
            <a:gdLst>
              <a:gd name="T0" fmla="*/ 0 w 388"/>
              <a:gd name="T1" fmla="*/ 278 h 594"/>
              <a:gd name="T2" fmla="*/ 0 w 388"/>
              <a:gd name="T3" fmla="*/ 244 h 594"/>
              <a:gd name="T4" fmla="*/ 34 w 388"/>
              <a:gd name="T5" fmla="*/ 209 h 594"/>
              <a:gd name="T6" fmla="*/ 70 w 388"/>
              <a:gd name="T7" fmla="*/ 173 h 594"/>
              <a:gd name="T8" fmla="*/ 104 w 388"/>
              <a:gd name="T9" fmla="*/ 139 h 594"/>
              <a:gd name="T10" fmla="*/ 104 w 388"/>
              <a:gd name="T11" fmla="*/ 104 h 594"/>
              <a:gd name="T12" fmla="*/ 140 w 388"/>
              <a:gd name="T13" fmla="*/ 104 h 594"/>
              <a:gd name="T14" fmla="*/ 211 w 388"/>
              <a:gd name="T15" fmla="*/ 69 h 594"/>
              <a:gd name="T16" fmla="*/ 245 w 388"/>
              <a:gd name="T17" fmla="*/ 34 h 594"/>
              <a:gd name="T18" fmla="*/ 281 w 388"/>
              <a:gd name="T19" fmla="*/ 34 h 594"/>
              <a:gd name="T20" fmla="*/ 350 w 388"/>
              <a:gd name="T21" fmla="*/ 0 h 594"/>
              <a:gd name="T22" fmla="*/ 350 w 388"/>
              <a:gd name="T23" fmla="*/ 34 h 594"/>
              <a:gd name="T24" fmla="*/ 387 w 388"/>
              <a:gd name="T25" fmla="*/ 209 h 594"/>
              <a:gd name="T26" fmla="*/ 387 w 388"/>
              <a:gd name="T27" fmla="*/ 244 h 594"/>
              <a:gd name="T28" fmla="*/ 387 w 388"/>
              <a:gd name="T29" fmla="*/ 313 h 594"/>
              <a:gd name="T30" fmla="*/ 350 w 388"/>
              <a:gd name="T31" fmla="*/ 347 h 594"/>
              <a:gd name="T32" fmla="*/ 316 w 388"/>
              <a:gd name="T33" fmla="*/ 384 h 594"/>
              <a:gd name="T34" fmla="*/ 245 w 388"/>
              <a:gd name="T35" fmla="*/ 452 h 594"/>
              <a:gd name="T36" fmla="*/ 245 w 388"/>
              <a:gd name="T37" fmla="*/ 487 h 594"/>
              <a:gd name="T38" fmla="*/ 211 w 388"/>
              <a:gd name="T39" fmla="*/ 487 h 594"/>
              <a:gd name="T40" fmla="*/ 176 w 388"/>
              <a:gd name="T41" fmla="*/ 523 h 594"/>
              <a:gd name="T42" fmla="*/ 104 w 388"/>
              <a:gd name="T43" fmla="*/ 557 h 594"/>
              <a:gd name="T44" fmla="*/ 104 w 388"/>
              <a:gd name="T45" fmla="*/ 593 h 594"/>
              <a:gd name="T46" fmla="*/ 70 w 388"/>
              <a:gd name="T47" fmla="*/ 593 h 594"/>
              <a:gd name="T48" fmla="*/ 70 w 388"/>
              <a:gd name="T49" fmla="*/ 557 h 594"/>
              <a:gd name="T50" fmla="*/ 70 w 388"/>
              <a:gd name="T51" fmla="*/ 487 h 594"/>
              <a:gd name="T52" fmla="*/ 70 w 388"/>
              <a:gd name="T53" fmla="*/ 418 h 594"/>
              <a:gd name="T54" fmla="*/ 104 w 388"/>
              <a:gd name="T55" fmla="*/ 384 h 594"/>
              <a:gd name="T56" fmla="*/ 70 w 388"/>
              <a:gd name="T57" fmla="*/ 313 h 594"/>
              <a:gd name="T58" fmla="*/ 34 w 388"/>
              <a:gd name="T59" fmla="*/ 347 h 594"/>
              <a:gd name="T60" fmla="*/ 0 w 388"/>
              <a:gd name="T61" fmla="*/ 347 h 594"/>
              <a:gd name="T62" fmla="*/ 0 w 388"/>
              <a:gd name="T63" fmla="*/ 278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8" h="594">
                <a:moveTo>
                  <a:pt x="0" y="278"/>
                </a:moveTo>
                <a:lnTo>
                  <a:pt x="0" y="244"/>
                </a:lnTo>
                <a:lnTo>
                  <a:pt x="34" y="209"/>
                </a:lnTo>
                <a:lnTo>
                  <a:pt x="70" y="173"/>
                </a:lnTo>
                <a:lnTo>
                  <a:pt x="104" y="139"/>
                </a:lnTo>
                <a:lnTo>
                  <a:pt x="104" y="104"/>
                </a:lnTo>
                <a:lnTo>
                  <a:pt x="140" y="104"/>
                </a:lnTo>
                <a:lnTo>
                  <a:pt x="211" y="69"/>
                </a:lnTo>
                <a:lnTo>
                  <a:pt x="245" y="34"/>
                </a:lnTo>
                <a:lnTo>
                  <a:pt x="281" y="34"/>
                </a:lnTo>
                <a:lnTo>
                  <a:pt x="350" y="0"/>
                </a:lnTo>
                <a:lnTo>
                  <a:pt x="350" y="34"/>
                </a:lnTo>
                <a:lnTo>
                  <a:pt x="387" y="209"/>
                </a:lnTo>
                <a:lnTo>
                  <a:pt x="387" y="244"/>
                </a:lnTo>
                <a:lnTo>
                  <a:pt x="387" y="313"/>
                </a:lnTo>
                <a:lnTo>
                  <a:pt x="350" y="347"/>
                </a:lnTo>
                <a:lnTo>
                  <a:pt x="316" y="384"/>
                </a:lnTo>
                <a:lnTo>
                  <a:pt x="245" y="452"/>
                </a:lnTo>
                <a:lnTo>
                  <a:pt x="245" y="487"/>
                </a:lnTo>
                <a:lnTo>
                  <a:pt x="211" y="487"/>
                </a:lnTo>
                <a:lnTo>
                  <a:pt x="176" y="523"/>
                </a:lnTo>
                <a:lnTo>
                  <a:pt x="104" y="557"/>
                </a:lnTo>
                <a:lnTo>
                  <a:pt x="104" y="593"/>
                </a:lnTo>
                <a:lnTo>
                  <a:pt x="70" y="593"/>
                </a:lnTo>
                <a:lnTo>
                  <a:pt x="70" y="557"/>
                </a:lnTo>
                <a:lnTo>
                  <a:pt x="70" y="487"/>
                </a:lnTo>
                <a:lnTo>
                  <a:pt x="70" y="418"/>
                </a:lnTo>
                <a:lnTo>
                  <a:pt x="104" y="384"/>
                </a:lnTo>
                <a:lnTo>
                  <a:pt x="70" y="313"/>
                </a:lnTo>
                <a:lnTo>
                  <a:pt x="34" y="347"/>
                </a:lnTo>
                <a:lnTo>
                  <a:pt x="0" y="347"/>
                </a:lnTo>
                <a:lnTo>
                  <a:pt x="0" y="27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70" name="Freeform 198"/>
          <p:cNvSpPr>
            <a:spLocks noChangeArrowheads="1"/>
          </p:cNvSpPr>
          <p:nvPr/>
        </p:nvSpPr>
        <p:spPr bwMode="auto">
          <a:xfrm>
            <a:off x="5170488" y="3913188"/>
            <a:ext cx="139700" cy="214312"/>
          </a:xfrm>
          <a:custGeom>
            <a:avLst/>
            <a:gdLst>
              <a:gd name="T0" fmla="*/ 0 w 388"/>
              <a:gd name="T1" fmla="*/ 278 h 594"/>
              <a:gd name="T2" fmla="*/ 0 w 388"/>
              <a:gd name="T3" fmla="*/ 244 h 594"/>
              <a:gd name="T4" fmla="*/ 34 w 388"/>
              <a:gd name="T5" fmla="*/ 209 h 594"/>
              <a:gd name="T6" fmla="*/ 70 w 388"/>
              <a:gd name="T7" fmla="*/ 173 h 594"/>
              <a:gd name="T8" fmla="*/ 104 w 388"/>
              <a:gd name="T9" fmla="*/ 139 h 594"/>
              <a:gd name="T10" fmla="*/ 104 w 388"/>
              <a:gd name="T11" fmla="*/ 104 h 594"/>
              <a:gd name="T12" fmla="*/ 140 w 388"/>
              <a:gd name="T13" fmla="*/ 104 h 594"/>
              <a:gd name="T14" fmla="*/ 211 w 388"/>
              <a:gd name="T15" fmla="*/ 69 h 594"/>
              <a:gd name="T16" fmla="*/ 245 w 388"/>
              <a:gd name="T17" fmla="*/ 34 h 594"/>
              <a:gd name="T18" fmla="*/ 281 w 388"/>
              <a:gd name="T19" fmla="*/ 34 h 594"/>
              <a:gd name="T20" fmla="*/ 350 w 388"/>
              <a:gd name="T21" fmla="*/ 0 h 594"/>
              <a:gd name="T22" fmla="*/ 350 w 388"/>
              <a:gd name="T23" fmla="*/ 34 h 594"/>
              <a:gd name="T24" fmla="*/ 387 w 388"/>
              <a:gd name="T25" fmla="*/ 209 h 594"/>
              <a:gd name="T26" fmla="*/ 387 w 388"/>
              <a:gd name="T27" fmla="*/ 244 h 594"/>
              <a:gd name="T28" fmla="*/ 387 w 388"/>
              <a:gd name="T29" fmla="*/ 313 h 594"/>
              <a:gd name="T30" fmla="*/ 350 w 388"/>
              <a:gd name="T31" fmla="*/ 347 h 594"/>
              <a:gd name="T32" fmla="*/ 316 w 388"/>
              <a:gd name="T33" fmla="*/ 384 h 594"/>
              <a:gd name="T34" fmla="*/ 245 w 388"/>
              <a:gd name="T35" fmla="*/ 452 h 594"/>
              <a:gd name="T36" fmla="*/ 245 w 388"/>
              <a:gd name="T37" fmla="*/ 487 h 594"/>
              <a:gd name="T38" fmla="*/ 211 w 388"/>
              <a:gd name="T39" fmla="*/ 487 h 594"/>
              <a:gd name="T40" fmla="*/ 176 w 388"/>
              <a:gd name="T41" fmla="*/ 523 h 594"/>
              <a:gd name="T42" fmla="*/ 104 w 388"/>
              <a:gd name="T43" fmla="*/ 557 h 594"/>
              <a:gd name="T44" fmla="*/ 104 w 388"/>
              <a:gd name="T45" fmla="*/ 593 h 594"/>
              <a:gd name="T46" fmla="*/ 70 w 388"/>
              <a:gd name="T47" fmla="*/ 593 h 594"/>
              <a:gd name="T48" fmla="*/ 70 w 388"/>
              <a:gd name="T49" fmla="*/ 557 h 594"/>
              <a:gd name="T50" fmla="*/ 70 w 388"/>
              <a:gd name="T51" fmla="*/ 487 h 594"/>
              <a:gd name="T52" fmla="*/ 70 w 388"/>
              <a:gd name="T53" fmla="*/ 418 h 594"/>
              <a:gd name="T54" fmla="*/ 104 w 388"/>
              <a:gd name="T55" fmla="*/ 384 h 594"/>
              <a:gd name="T56" fmla="*/ 70 w 388"/>
              <a:gd name="T57" fmla="*/ 313 h 594"/>
              <a:gd name="T58" fmla="*/ 34 w 388"/>
              <a:gd name="T59" fmla="*/ 347 h 594"/>
              <a:gd name="T60" fmla="*/ 0 w 388"/>
              <a:gd name="T61" fmla="*/ 347 h 594"/>
              <a:gd name="T62" fmla="*/ 0 w 388"/>
              <a:gd name="T63" fmla="*/ 278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8" h="594">
                <a:moveTo>
                  <a:pt x="0" y="278"/>
                </a:moveTo>
                <a:lnTo>
                  <a:pt x="0" y="244"/>
                </a:lnTo>
                <a:lnTo>
                  <a:pt x="34" y="209"/>
                </a:lnTo>
                <a:lnTo>
                  <a:pt x="70" y="173"/>
                </a:lnTo>
                <a:lnTo>
                  <a:pt x="104" y="139"/>
                </a:lnTo>
                <a:lnTo>
                  <a:pt x="104" y="104"/>
                </a:lnTo>
                <a:lnTo>
                  <a:pt x="140" y="104"/>
                </a:lnTo>
                <a:lnTo>
                  <a:pt x="211" y="69"/>
                </a:lnTo>
                <a:lnTo>
                  <a:pt x="245" y="34"/>
                </a:lnTo>
                <a:lnTo>
                  <a:pt x="281" y="34"/>
                </a:lnTo>
                <a:lnTo>
                  <a:pt x="350" y="0"/>
                </a:lnTo>
                <a:lnTo>
                  <a:pt x="350" y="34"/>
                </a:lnTo>
                <a:lnTo>
                  <a:pt x="387" y="209"/>
                </a:lnTo>
                <a:lnTo>
                  <a:pt x="387" y="244"/>
                </a:lnTo>
                <a:lnTo>
                  <a:pt x="387" y="313"/>
                </a:lnTo>
                <a:lnTo>
                  <a:pt x="350" y="347"/>
                </a:lnTo>
                <a:lnTo>
                  <a:pt x="316" y="384"/>
                </a:lnTo>
                <a:lnTo>
                  <a:pt x="245" y="452"/>
                </a:lnTo>
                <a:lnTo>
                  <a:pt x="245" y="487"/>
                </a:lnTo>
                <a:lnTo>
                  <a:pt x="211" y="487"/>
                </a:lnTo>
                <a:lnTo>
                  <a:pt x="176" y="523"/>
                </a:lnTo>
                <a:lnTo>
                  <a:pt x="104" y="557"/>
                </a:lnTo>
                <a:lnTo>
                  <a:pt x="104" y="593"/>
                </a:lnTo>
                <a:lnTo>
                  <a:pt x="70" y="593"/>
                </a:lnTo>
                <a:lnTo>
                  <a:pt x="70" y="557"/>
                </a:lnTo>
                <a:lnTo>
                  <a:pt x="70" y="487"/>
                </a:lnTo>
                <a:lnTo>
                  <a:pt x="70" y="418"/>
                </a:lnTo>
                <a:lnTo>
                  <a:pt x="104" y="384"/>
                </a:lnTo>
                <a:lnTo>
                  <a:pt x="70" y="313"/>
                </a:lnTo>
                <a:lnTo>
                  <a:pt x="34" y="347"/>
                </a:lnTo>
                <a:lnTo>
                  <a:pt x="0" y="347"/>
                </a:lnTo>
                <a:lnTo>
                  <a:pt x="0" y="27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71" name="Freeform 199"/>
          <p:cNvSpPr>
            <a:spLocks noChangeArrowheads="1"/>
          </p:cNvSpPr>
          <p:nvPr/>
        </p:nvSpPr>
        <p:spPr bwMode="auto">
          <a:xfrm>
            <a:off x="5510213" y="4064000"/>
            <a:ext cx="63500" cy="50800"/>
          </a:xfrm>
          <a:custGeom>
            <a:avLst/>
            <a:gdLst>
              <a:gd name="T0" fmla="*/ 141 w 175"/>
              <a:gd name="T1" fmla="*/ 0 h 140"/>
              <a:gd name="T2" fmla="*/ 141 w 175"/>
              <a:gd name="T3" fmla="*/ 33 h 140"/>
              <a:gd name="T4" fmla="*/ 174 w 175"/>
              <a:gd name="T5" fmla="*/ 104 h 140"/>
              <a:gd name="T6" fmla="*/ 174 w 175"/>
              <a:gd name="T7" fmla="*/ 139 h 140"/>
              <a:gd name="T8" fmla="*/ 141 w 175"/>
              <a:gd name="T9" fmla="*/ 139 h 140"/>
              <a:gd name="T10" fmla="*/ 105 w 175"/>
              <a:gd name="T11" fmla="*/ 139 h 140"/>
              <a:gd name="T12" fmla="*/ 105 w 175"/>
              <a:gd name="T13" fmla="*/ 104 h 140"/>
              <a:gd name="T14" fmla="*/ 70 w 175"/>
              <a:gd name="T15" fmla="*/ 104 h 140"/>
              <a:gd name="T16" fmla="*/ 34 w 175"/>
              <a:gd name="T17" fmla="*/ 104 h 140"/>
              <a:gd name="T18" fmla="*/ 0 w 175"/>
              <a:gd name="T19" fmla="*/ 104 h 140"/>
              <a:gd name="T20" fmla="*/ 0 w 175"/>
              <a:gd name="T21" fmla="*/ 139 h 140"/>
              <a:gd name="T22" fmla="*/ 0 w 175"/>
              <a:gd name="T23" fmla="*/ 104 h 140"/>
              <a:gd name="T24" fmla="*/ 0 w 175"/>
              <a:gd name="T25" fmla="*/ 69 h 140"/>
              <a:gd name="T26" fmla="*/ 0 w 175"/>
              <a:gd name="T27" fmla="*/ 33 h 140"/>
              <a:gd name="T28" fmla="*/ 34 w 175"/>
              <a:gd name="T29" fmla="*/ 33 h 140"/>
              <a:gd name="T30" fmla="*/ 70 w 175"/>
              <a:gd name="T31" fmla="*/ 0 h 140"/>
              <a:gd name="T32" fmla="*/ 105 w 175"/>
              <a:gd name="T33" fmla="*/ 0 h 140"/>
              <a:gd name="T34" fmla="*/ 141 w 175"/>
              <a:gd name="T35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5" h="140">
                <a:moveTo>
                  <a:pt x="141" y="0"/>
                </a:moveTo>
                <a:lnTo>
                  <a:pt x="141" y="33"/>
                </a:lnTo>
                <a:lnTo>
                  <a:pt x="174" y="104"/>
                </a:lnTo>
                <a:lnTo>
                  <a:pt x="174" y="139"/>
                </a:lnTo>
                <a:lnTo>
                  <a:pt x="141" y="139"/>
                </a:lnTo>
                <a:lnTo>
                  <a:pt x="105" y="139"/>
                </a:lnTo>
                <a:lnTo>
                  <a:pt x="105" y="104"/>
                </a:lnTo>
                <a:lnTo>
                  <a:pt x="70" y="104"/>
                </a:lnTo>
                <a:lnTo>
                  <a:pt x="34" y="104"/>
                </a:lnTo>
                <a:lnTo>
                  <a:pt x="0" y="104"/>
                </a:lnTo>
                <a:lnTo>
                  <a:pt x="0" y="139"/>
                </a:lnTo>
                <a:lnTo>
                  <a:pt x="0" y="104"/>
                </a:lnTo>
                <a:lnTo>
                  <a:pt x="0" y="69"/>
                </a:lnTo>
                <a:lnTo>
                  <a:pt x="0" y="33"/>
                </a:lnTo>
                <a:lnTo>
                  <a:pt x="34" y="33"/>
                </a:lnTo>
                <a:lnTo>
                  <a:pt x="70" y="0"/>
                </a:lnTo>
                <a:lnTo>
                  <a:pt x="105" y="0"/>
                </a:lnTo>
                <a:lnTo>
                  <a:pt x="141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72" name="Freeform 200"/>
          <p:cNvSpPr>
            <a:spLocks noChangeArrowheads="1"/>
          </p:cNvSpPr>
          <p:nvPr/>
        </p:nvSpPr>
        <p:spPr bwMode="auto">
          <a:xfrm>
            <a:off x="5510213" y="4064000"/>
            <a:ext cx="63500" cy="50800"/>
          </a:xfrm>
          <a:custGeom>
            <a:avLst/>
            <a:gdLst>
              <a:gd name="T0" fmla="*/ 141 w 175"/>
              <a:gd name="T1" fmla="*/ 0 h 140"/>
              <a:gd name="T2" fmla="*/ 141 w 175"/>
              <a:gd name="T3" fmla="*/ 33 h 140"/>
              <a:gd name="T4" fmla="*/ 174 w 175"/>
              <a:gd name="T5" fmla="*/ 104 h 140"/>
              <a:gd name="T6" fmla="*/ 174 w 175"/>
              <a:gd name="T7" fmla="*/ 139 h 140"/>
              <a:gd name="T8" fmla="*/ 141 w 175"/>
              <a:gd name="T9" fmla="*/ 139 h 140"/>
              <a:gd name="T10" fmla="*/ 105 w 175"/>
              <a:gd name="T11" fmla="*/ 139 h 140"/>
              <a:gd name="T12" fmla="*/ 105 w 175"/>
              <a:gd name="T13" fmla="*/ 104 h 140"/>
              <a:gd name="T14" fmla="*/ 70 w 175"/>
              <a:gd name="T15" fmla="*/ 104 h 140"/>
              <a:gd name="T16" fmla="*/ 34 w 175"/>
              <a:gd name="T17" fmla="*/ 104 h 140"/>
              <a:gd name="T18" fmla="*/ 0 w 175"/>
              <a:gd name="T19" fmla="*/ 104 h 140"/>
              <a:gd name="T20" fmla="*/ 0 w 175"/>
              <a:gd name="T21" fmla="*/ 139 h 140"/>
              <a:gd name="T22" fmla="*/ 0 w 175"/>
              <a:gd name="T23" fmla="*/ 104 h 140"/>
              <a:gd name="T24" fmla="*/ 0 w 175"/>
              <a:gd name="T25" fmla="*/ 69 h 140"/>
              <a:gd name="T26" fmla="*/ 0 w 175"/>
              <a:gd name="T27" fmla="*/ 33 h 140"/>
              <a:gd name="T28" fmla="*/ 34 w 175"/>
              <a:gd name="T29" fmla="*/ 33 h 140"/>
              <a:gd name="T30" fmla="*/ 70 w 175"/>
              <a:gd name="T31" fmla="*/ 0 h 140"/>
              <a:gd name="T32" fmla="*/ 105 w 175"/>
              <a:gd name="T33" fmla="*/ 0 h 140"/>
              <a:gd name="T34" fmla="*/ 141 w 175"/>
              <a:gd name="T35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5" h="140">
                <a:moveTo>
                  <a:pt x="141" y="0"/>
                </a:moveTo>
                <a:lnTo>
                  <a:pt x="141" y="33"/>
                </a:lnTo>
                <a:lnTo>
                  <a:pt x="174" y="104"/>
                </a:lnTo>
                <a:lnTo>
                  <a:pt x="174" y="139"/>
                </a:lnTo>
                <a:lnTo>
                  <a:pt x="141" y="139"/>
                </a:lnTo>
                <a:lnTo>
                  <a:pt x="105" y="139"/>
                </a:lnTo>
                <a:lnTo>
                  <a:pt x="105" y="104"/>
                </a:lnTo>
                <a:lnTo>
                  <a:pt x="70" y="104"/>
                </a:lnTo>
                <a:lnTo>
                  <a:pt x="34" y="104"/>
                </a:lnTo>
                <a:lnTo>
                  <a:pt x="0" y="104"/>
                </a:lnTo>
                <a:lnTo>
                  <a:pt x="0" y="139"/>
                </a:lnTo>
                <a:lnTo>
                  <a:pt x="0" y="104"/>
                </a:lnTo>
                <a:lnTo>
                  <a:pt x="0" y="69"/>
                </a:lnTo>
                <a:lnTo>
                  <a:pt x="0" y="33"/>
                </a:lnTo>
                <a:lnTo>
                  <a:pt x="34" y="33"/>
                </a:lnTo>
                <a:lnTo>
                  <a:pt x="70" y="0"/>
                </a:lnTo>
                <a:lnTo>
                  <a:pt x="105" y="0"/>
                </a:lnTo>
                <a:lnTo>
                  <a:pt x="14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73" name="Freeform 201"/>
          <p:cNvSpPr>
            <a:spLocks noChangeArrowheads="1"/>
          </p:cNvSpPr>
          <p:nvPr/>
        </p:nvSpPr>
        <p:spPr bwMode="auto">
          <a:xfrm>
            <a:off x="5257800" y="3851275"/>
            <a:ext cx="315913" cy="263525"/>
          </a:xfrm>
          <a:custGeom>
            <a:avLst/>
            <a:gdLst>
              <a:gd name="T0" fmla="*/ 702 w 877"/>
              <a:gd name="T1" fmla="*/ 731 h 732"/>
              <a:gd name="T2" fmla="*/ 702 w 877"/>
              <a:gd name="T3" fmla="*/ 697 h 732"/>
              <a:gd name="T4" fmla="*/ 702 w 877"/>
              <a:gd name="T5" fmla="*/ 662 h 732"/>
              <a:gd name="T6" fmla="*/ 702 w 877"/>
              <a:gd name="T7" fmla="*/ 626 h 732"/>
              <a:gd name="T8" fmla="*/ 736 w 877"/>
              <a:gd name="T9" fmla="*/ 626 h 732"/>
              <a:gd name="T10" fmla="*/ 772 w 877"/>
              <a:gd name="T11" fmla="*/ 593 h 732"/>
              <a:gd name="T12" fmla="*/ 807 w 877"/>
              <a:gd name="T13" fmla="*/ 593 h 732"/>
              <a:gd name="T14" fmla="*/ 843 w 877"/>
              <a:gd name="T15" fmla="*/ 593 h 732"/>
              <a:gd name="T16" fmla="*/ 843 w 877"/>
              <a:gd name="T17" fmla="*/ 558 h 732"/>
              <a:gd name="T18" fmla="*/ 876 w 877"/>
              <a:gd name="T19" fmla="*/ 522 h 732"/>
              <a:gd name="T20" fmla="*/ 807 w 877"/>
              <a:gd name="T21" fmla="*/ 487 h 732"/>
              <a:gd name="T22" fmla="*/ 807 w 877"/>
              <a:gd name="T23" fmla="*/ 452 h 732"/>
              <a:gd name="T24" fmla="*/ 807 w 877"/>
              <a:gd name="T25" fmla="*/ 418 h 732"/>
              <a:gd name="T26" fmla="*/ 772 w 877"/>
              <a:gd name="T27" fmla="*/ 383 h 732"/>
              <a:gd name="T28" fmla="*/ 736 w 877"/>
              <a:gd name="T29" fmla="*/ 383 h 732"/>
              <a:gd name="T30" fmla="*/ 702 w 877"/>
              <a:gd name="T31" fmla="*/ 347 h 732"/>
              <a:gd name="T32" fmla="*/ 632 w 877"/>
              <a:gd name="T33" fmla="*/ 313 h 732"/>
              <a:gd name="T34" fmla="*/ 561 w 877"/>
              <a:gd name="T35" fmla="*/ 313 h 732"/>
              <a:gd name="T36" fmla="*/ 492 w 877"/>
              <a:gd name="T37" fmla="*/ 279 h 732"/>
              <a:gd name="T38" fmla="*/ 456 w 877"/>
              <a:gd name="T39" fmla="*/ 243 h 732"/>
              <a:gd name="T40" fmla="*/ 456 w 877"/>
              <a:gd name="T41" fmla="*/ 209 h 732"/>
              <a:gd name="T42" fmla="*/ 456 w 877"/>
              <a:gd name="T43" fmla="*/ 174 h 732"/>
              <a:gd name="T44" fmla="*/ 456 w 877"/>
              <a:gd name="T45" fmla="*/ 103 h 732"/>
              <a:gd name="T46" fmla="*/ 456 w 877"/>
              <a:gd name="T47" fmla="*/ 70 h 732"/>
              <a:gd name="T48" fmla="*/ 386 w 877"/>
              <a:gd name="T49" fmla="*/ 34 h 732"/>
              <a:gd name="T50" fmla="*/ 350 w 877"/>
              <a:gd name="T51" fmla="*/ 0 h 732"/>
              <a:gd name="T52" fmla="*/ 316 w 877"/>
              <a:gd name="T53" fmla="*/ 34 h 732"/>
              <a:gd name="T54" fmla="*/ 246 w 877"/>
              <a:gd name="T55" fmla="*/ 103 h 732"/>
              <a:gd name="T56" fmla="*/ 211 w 877"/>
              <a:gd name="T57" fmla="*/ 103 h 732"/>
              <a:gd name="T58" fmla="*/ 211 w 877"/>
              <a:gd name="T59" fmla="*/ 139 h 732"/>
              <a:gd name="T60" fmla="*/ 175 w 877"/>
              <a:gd name="T61" fmla="*/ 139 h 732"/>
              <a:gd name="T62" fmla="*/ 142 w 877"/>
              <a:gd name="T63" fmla="*/ 139 h 732"/>
              <a:gd name="T64" fmla="*/ 105 w 877"/>
              <a:gd name="T65" fmla="*/ 174 h 732"/>
              <a:gd name="T66" fmla="*/ 105 w 877"/>
              <a:gd name="T67" fmla="*/ 209 h 732"/>
              <a:gd name="T68" fmla="*/ 142 w 877"/>
              <a:gd name="T69" fmla="*/ 383 h 732"/>
              <a:gd name="T70" fmla="*/ 142 w 877"/>
              <a:gd name="T71" fmla="*/ 418 h 732"/>
              <a:gd name="T72" fmla="*/ 142 w 877"/>
              <a:gd name="T73" fmla="*/ 487 h 732"/>
              <a:gd name="T74" fmla="*/ 105 w 877"/>
              <a:gd name="T75" fmla="*/ 522 h 732"/>
              <a:gd name="T76" fmla="*/ 71 w 877"/>
              <a:gd name="T77" fmla="*/ 558 h 732"/>
              <a:gd name="T78" fmla="*/ 0 w 877"/>
              <a:gd name="T79" fmla="*/ 626 h 732"/>
              <a:gd name="T80" fmla="*/ 35 w 877"/>
              <a:gd name="T81" fmla="*/ 626 h 732"/>
              <a:gd name="T82" fmla="*/ 35 w 877"/>
              <a:gd name="T83" fmla="*/ 662 h 732"/>
              <a:gd name="T84" fmla="*/ 71 w 877"/>
              <a:gd name="T85" fmla="*/ 662 h 732"/>
              <a:gd name="T86" fmla="*/ 71 w 877"/>
              <a:gd name="T87" fmla="*/ 697 h 732"/>
              <a:gd name="T88" fmla="*/ 632 w 877"/>
              <a:gd name="T89" fmla="*/ 731 h 732"/>
              <a:gd name="T90" fmla="*/ 702 w 877"/>
              <a:gd name="T91" fmla="*/ 73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77" h="732">
                <a:moveTo>
                  <a:pt x="702" y="731"/>
                </a:moveTo>
                <a:lnTo>
                  <a:pt x="702" y="697"/>
                </a:lnTo>
                <a:lnTo>
                  <a:pt x="702" y="662"/>
                </a:lnTo>
                <a:lnTo>
                  <a:pt x="702" y="626"/>
                </a:lnTo>
                <a:lnTo>
                  <a:pt x="736" y="626"/>
                </a:lnTo>
                <a:lnTo>
                  <a:pt x="772" y="593"/>
                </a:lnTo>
                <a:lnTo>
                  <a:pt x="807" y="593"/>
                </a:lnTo>
                <a:lnTo>
                  <a:pt x="843" y="593"/>
                </a:lnTo>
                <a:lnTo>
                  <a:pt x="843" y="558"/>
                </a:lnTo>
                <a:lnTo>
                  <a:pt x="876" y="522"/>
                </a:lnTo>
                <a:lnTo>
                  <a:pt x="807" y="487"/>
                </a:lnTo>
                <a:lnTo>
                  <a:pt x="807" y="452"/>
                </a:lnTo>
                <a:lnTo>
                  <a:pt x="807" y="418"/>
                </a:lnTo>
                <a:lnTo>
                  <a:pt x="772" y="383"/>
                </a:lnTo>
                <a:lnTo>
                  <a:pt x="736" y="383"/>
                </a:lnTo>
                <a:lnTo>
                  <a:pt x="702" y="347"/>
                </a:lnTo>
                <a:lnTo>
                  <a:pt x="632" y="313"/>
                </a:lnTo>
                <a:lnTo>
                  <a:pt x="561" y="313"/>
                </a:lnTo>
                <a:lnTo>
                  <a:pt x="492" y="279"/>
                </a:lnTo>
                <a:lnTo>
                  <a:pt x="456" y="243"/>
                </a:lnTo>
                <a:lnTo>
                  <a:pt x="456" y="209"/>
                </a:lnTo>
                <a:lnTo>
                  <a:pt x="456" y="174"/>
                </a:lnTo>
                <a:lnTo>
                  <a:pt x="456" y="103"/>
                </a:lnTo>
                <a:lnTo>
                  <a:pt x="456" y="70"/>
                </a:lnTo>
                <a:lnTo>
                  <a:pt x="386" y="34"/>
                </a:lnTo>
                <a:lnTo>
                  <a:pt x="350" y="0"/>
                </a:lnTo>
                <a:lnTo>
                  <a:pt x="316" y="34"/>
                </a:lnTo>
                <a:lnTo>
                  <a:pt x="246" y="103"/>
                </a:lnTo>
                <a:lnTo>
                  <a:pt x="211" y="103"/>
                </a:lnTo>
                <a:lnTo>
                  <a:pt x="211" y="139"/>
                </a:lnTo>
                <a:lnTo>
                  <a:pt x="175" y="139"/>
                </a:lnTo>
                <a:lnTo>
                  <a:pt x="142" y="139"/>
                </a:lnTo>
                <a:lnTo>
                  <a:pt x="105" y="174"/>
                </a:lnTo>
                <a:lnTo>
                  <a:pt x="105" y="209"/>
                </a:lnTo>
                <a:lnTo>
                  <a:pt x="142" y="383"/>
                </a:lnTo>
                <a:lnTo>
                  <a:pt x="142" y="418"/>
                </a:lnTo>
                <a:lnTo>
                  <a:pt x="142" y="487"/>
                </a:lnTo>
                <a:lnTo>
                  <a:pt x="105" y="522"/>
                </a:lnTo>
                <a:lnTo>
                  <a:pt x="71" y="558"/>
                </a:lnTo>
                <a:lnTo>
                  <a:pt x="0" y="626"/>
                </a:lnTo>
                <a:lnTo>
                  <a:pt x="35" y="626"/>
                </a:lnTo>
                <a:lnTo>
                  <a:pt x="35" y="662"/>
                </a:lnTo>
                <a:lnTo>
                  <a:pt x="71" y="662"/>
                </a:lnTo>
                <a:lnTo>
                  <a:pt x="71" y="697"/>
                </a:lnTo>
                <a:lnTo>
                  <a:pt x="632" y="731"/>
                </a:lnTo>
                <a:lnTo>
                  <a:pt x="702" y="73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74" name="Freeform 202"/>
          <p:cNvSpPr>
            <a:spLocks noChangeArrowheads="1"/>
          </p:cNvSpPr>
          <p:nvPr/>
        </p:nvSpPr>
        <p:spPr bwMode="auto">
          <a:xfrm>
            <a:off x="5257800" y="3851275"/>
            <a:ext cx="315913" cy="263525"/>
          </a:xfrm>
          <a:custGeom>
            <a:avLst/>
            <a:gdLst>
              <a:gd name="T0" fmla="*/ 702 w 877"/>
              <a:gd name="T1" fmla="*/ 731 h 732"/>
              <a:gd name="T2" fmla="*/ 702 w 877"/>
              <a:gd name="T3" fmla="*/ 697 h 732"/>
              <a:gd name="T4" fmla="*/ 702 w 877"/>
              <a:gd name="T5" fmla="*/ 662 h 732"/>
              <a:gd name="T6" fmla="*/ 702 w 877"/>
              <a:gd name="T7" fmla="*/ 626 h 732"/>
              <a:gd name="T8" fmla="*/ 736 w 877"/>
              <a:gd name="T9" fmla="*/ 626 h 732"/>
              <a:gd name="T10" fmla="*/ 772 w 877"/>
              <a:gd name="T11" fmla="*/ 593 h 732"/>
              <a:gd name="T12" fmla="*/ 807 w 877"/>
              <a:gd name="T13" fmla="*/ 593 h 732"/>
              <a:gd name="T14" fmla="*/ 843 w 877"/>
              <a:gd name="T15" fmla="*/ 593 h 732"/>
              <a:gd name="T16" fmla="*/ 843 w 877"/>
              <a:gd name="T17" fmla="*/ 558 h 732"/>
              <a:gd name="T18" fmla="*/ 876 w 877"/>
              <a:gd name="T19" fmla="*/ 522 h 732"/>
              <a:gd name="T20" fmla="*/ 807 w 877"/>
              <a:gd name="T21" fmla="*/ 487 h 732"/>
              <a:gd name="T22" fmla="*/ 807 w 877"/>
              <a:gd name="T23" fmla="*/ 452 h 732"/>
              <a:gd name="T24" fmla="*/ 807 w 877"/>
              <a:gd name="T25" fmla="*/ 418 h 732"/>
              <a:gd name="T26" fmla="*/ 772 w 877"/>
              <a:gd name="T27" fmla="*/ 383 h 732"/>
              <a:gd name="T28" fmla="*/ 736 w 877"/>
              <a:gd name="T29" fmla="*/ 383 h 732"/>
              <a:gd name="T30" fmla="*/ 702 w 877"/>
              <a:gd name="T31" fmla="*/ 347 h 732"/>
              <a:gd name="T32" fmla="*/ 632 w 877"/>
              <a:gd name="T33" fmla="*/ 313 h 732"/>
              <a:gd name="T34" fmla="*/ 561 w 877"/>
              <a:gd name="T35" fmla="*/ 313 h 732"/>
              <a:gd name="T36" fmla="*/ 492 w 877"/>
              <a:gd name="T37" fmla="*/ 279 h 732"/>
              <a:gd name="T38" fmla="*/ 456 w 877"/>
              <a:gd name="T39" fmla="*/ 243 h 732"/>
              <a:gd name="T40" fmla="*/ 456 w 877"/>
              <a:gd name="T41" fmla="*/ 209 h 732"/>
              <a:gd name="T42" fmla="*/ 456 w 877"/>
              <a:gd name="T43" fmla="*/ 174 h 732"/>
              <a:gd name="T44" fmla="*/ 456 w 877"/>
              <a:gd name="T45" fmla="*/ 103 h 732"/>
              <a:gd name="T46" fmla="*/ 456 w 877"/>
              <a:gd name="T47" fmla="*/ 70 h 732"/>
              <a:gd name="T48" fmla="*/ 386 w 877"/>
              <a:gd name="T49" fmla="*/ 34 h 732"/>
              <a:gd name="T50" fmla="*/ 350 w 877"/>
              <a:gd name="T51" fmla="*/ 0 h 732"/>
              <a:gd name="T52" fmla="*/ 316 w 877"/>
              <a:gd name="T53" fmla="*/ 34 h 732"/>
              <a:gd name="T54" fmla="*/ 246 w 877"/>
              <a:gd name="T55" fmla="*/ 103 h 732"/>
              <a:gd name="T56" fmla="*/ 211 w 877"/>
              <a:gd name="T57" fmla="*/ 103 h 732"/>
              <a:gd name="T58" fmla="*/ 211 w 877"/>
              <a:gd name="T59" fmla="*/ 139 h 732"/>
              <a:gd name="T60" fmla="*/ 175 w 877"/>
              <a:gd name="T61" fmla="*/ 139 h 732"/>
              <a:gd name="T62" fmla="*/ 142 w 877"/>
              <a:gd name="T63" fmla="*/ 139 h 732"/>
              <a:gd name="T64" fmla="*/ 105 w 877"/>
              <a:gd name="T65" fmla="*/ 174 h 732"/>
              <a:gd name="T66" fmla="*/ 105 w 877"/>
              <a:gd name="T67" fmla="*/ 209 h 732"/>
              <a:gd name="T68" fmla="*/ 142 w 877"/>
              <a:gd name="T69" fmla="*/ 383 h 732"/>
              <a:gd name="T70" fmla="*/ 142 w 877"/>
              <a:gd name="T71" fmla="*/ 418 h 732"/>
              <a:gd name="T72" fmla="*/ 142 w 877"/>
              <a:gd name="T73" fmla="*/ 487 h 732"/>
              <a:gd name="T74" fmla="*/ 105 w 877"/>
              <a:gd name="T75" fmla="*/ 522 h 732"/>
              <a:gd name="T76" fmla="*/ 71 w 877"/>
              <a:gd name="T77" fmla="*/ 558 h 732"/>
              <a:gd name="T78" fmla="*/ 0 w 877"/>
              <a:gd name="T79" fmla="*/ 626 h 732"/>
              <a:gd name="T80" fmla="*/ 35 w 877"/>
              <a:gd name="T81" fmla="*/ 626 h 732"/>
              <a:gd name="T82" fmla="*/ 35 w 877"/>
              <a:gd name="T83" fmla="*/ 662 h 732"/>
              <a:gd name="T84" fmla="*/ 71 w 877"/>
              <a:gd name="T85" fmla="*/ 662 h 732"/>
              <a:gd name="T86" fmla="*/ 71 w 877"/>
              <a:gd name="T87" fmla="*/ 697 h 732"/>
              <a:gd name="T88" fmla="*/ 632 w 877"/>
              <a:gd name="T89" fmla="*/ 731 h 732"/>
              <a:gd name="T90" fmla="*/ 702 w 877"/>
              <a:gd name="T91" fmla="*/ 73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77" h="732">
                <a:moveTo>
                  <a:pt x="702" y="731"/>
                </a:moveTo>
                <a:lnTo>
                  <a:pt x="702" y="697"/>
                </a:lnTo>
                <a:lnTo>
                  <a:pt x="702" y="662"/>
                </a:lnTo>
                <a:lnTo>
                  <a:pt x="702" y="626"/>
                </a:lnTo>
                <a:lnTo>
                  <a:pt x="736" y="626"/>
                </a:lnTo>
                <a:lnTo>
                  <a:pt x="772" y="593"/>
                </a:lnTo>
                <a:lnTo>
                  <a:pt x="807" y="593"/>
                </a:lnTo>
                <a:lnTo>
                  <a:pt x="843" y="593"/>
                </a:lnTo>
                <a:lnTo>
                  <a:pt x="843" y="558"/>
                </a:lnTo>
                <a:lnTo>
                  <a:pt x="876" y="522"/>
                </a:lnTo>
                <a:lnTo>
                  <a:pt x="807" y="487"/>
                </a:lnTo>
                <a:lnTo>
                  <a:pt x="807" y="452"/>
                </a:lnTo>
                <a:lnTo>
                  <a:pt x="807" y="418"/>
                </a:lnTo>
                <a:lnTo>
                  <a:pt x="772" y="383"/>
                </a:lnTo>
                <a:lnTo>
                  <a:pt x="736" y="383"/>
                </a:lnTo>
                <a:lnTo>
                  <a:pt x="702" y="347"/>
                </a:lnTo>
                <a:lnTo>
                  <a:pt x="632" y="313"/>
                </a:lnTo>
                <a:lnTo>
                  <a:pt x="561" y="313"/>
                </a:lnTo>
                <a:lnTo>
                  <a:pt x="492" y="279"/>
                </a:lnTo>
                <a:lnTo>
                  <a:pt x="456" y="243"/>
                </a:lnTo>
                <a:lnTo>
                  <a:pt x="456" y="209"/>
                </a:lnTo>
                <a:lnTo>
                  <a:pt x="456" y="174"/>
                </a:lnTo>
                <a:lnTo>
                  <a:pt x="456" y="103"/>
                </a:lnTo>
                <a:lnTo>
                  <a:pt x="456" y="70"/>
                </a:lnTo>
                <a:lnTo>
                  <a:pt x="386" y="34"/>
                </a:lnTo>
                <a:lnTo>
                  <a:pt x="350" y="0"/>
                </a:lnTo>
                <a:lnTo>
                  <a:pt x="316" y="34"/>
                </a:lnTo>
                <a:lnTo>
                  <a:pt x="246" y="103"/>
                </a:lnTo>
                <a:lnTo>
                  <a:pt x="211" y="103"/>
                </a:lnTo>
                <a:lnTo>
                  <a:pt x="211" y="139"/>
                </a:lnTo>
                <a:lnTo>
                  <a:pt x="175" y="139"/>
                </a:lnTo>
                <a:lnTo>
                  <a:pt x="142" y="139"/>
                </a:lnTo>
                <a:lnTo>
                  <a:pt x="105" y="174"/>
                </a:lnTo>
                <a:lnTo>
                  <a:pt x="105" y="209"/>
                </a:lnTo>
                <a:lnTo>
                  <a:pt x="142" y="383"/>
                </a:lnTo>
                <a:lnTo>
                  <a:pt x="142" y="418"/>
                </a:lnTo>
                <a:lnTo>
                  <a:pt x="142" y="487"/>
                </a:lnTo>
                <a:lnTo>
                  <a:pt x="105" y="522"/>
                </a:lnTo>
                <a:lnTo>
                  <a:pt x="71" y="558"/>
                </a:lnTo>
                <a:lnTo>
                  <a:pt x="0" y="626"/>
                </a:lnTo>
                <a:lnTo>
                  <a:pt x="35" y="626"/>
                </a:lnTo>
                <a:lnTo>
                  <a:pt x="35" y="662"/>
                </a:lnTo>
                <a:lnTo>
                  <a:pt x="71" y="662"/>
                </a:lnTo>
                <a:lnTo>
                  <a:pt x="71" y="697"/>
                </a:lnTo>
                <a:lnTo>
                  <a:pt x="632" y="731"/>
                </a:lnTo>
                <a:lnTo>
                  <a:pt x="702" y="7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75" name="Freeform 203"/>
          <p:cNvSpPr>
            <a:spLocks noChangeArrowheads="1"/>
          </p:cNvSpPr>
          <p:nvPr/>
        </p:nvSpPr>
        <p:spPr bwMode="auto">
          <a:xfrm>
            <a:off x="5662613" y="4164013"/>
            <a:ext cx="38100" cy="38100"/>
          </a:xfrm>
          <a:custGeom>
            <a:avLst/>
            <a:gdLst>
              <a:gd name="T0" fmla="*/ 104 w 105"/>
              <a:gd name="T1" fmla="*/ 104 h 105"/>
              <a:gd name="T2" fmla="*/ 104 w 105"/>
              <a:gd name="T3" fmla="*/ 69 h 105"/>
              <a:gd name="T4" fmla="*/ 104 w 105"/>
              <a:gd name="T5" fmla="*/ 34 h 105"/>
              <a:gd name="T6" fmla="*/ 71 w 105"/>
              <a:gd name="T7" fmla="*/ 34 h 105"/>
              <a:gd name="T8" fmla="*/ 71 w 105"/>
              <a:gd name="T9" fmla="*/ 0 h 105"/>
              <a:gd name="T10" fmla="*/ 35 w 105"/>
              <a:gd name="T11" fmla="*/ 34 h 105"/>
              <a:gd name="T12" fmla="*/ 0 w 105"/>
              <a:gd name="T13" fmla="*/ 69 h 105"/>
              <a:gd name="T14" fmla="*/ 0 w 105"/>
              <a:gd name="T15" fmla="*/ 104 h 105"/>
              <a:gd name="T16" fmla="*/ 35 w 105"/>
              <a:gd name="T17" fmla="*/ 104 h 105"/>
              <a:gd name="T18" fmla="*/ 71 w 105"/>
              <a:gd name="T19" fmla="*/ 104 h 105"/>
              <a:gd name="T20" fmla="*/ 104 w 105"/>
              <a:gd name="T21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" h="105">
                <a:moveTo>
                  <a:pt x="104" y="104"/>
                </a:moveTo>
                <a:lnTo>
                  <a:pt x="104" y="69"/>
                </a:lnTo>
                <a:lnTo>
                  <a:pt x="104" y="34"/>
                </a:lnTo>
                <a:lnTo>
                  <a:pt x="71" y="34"/>
                </a:lnTo>
                <a:lnTo>
                  <a:pt x="71" y="0"/>
                </a:lnTo>
                <a:lnTo>
                  <a:pt x="35" y="34"/>
                </a:lnTo>
                <a:lnTo>
                  <a:pt x="0" y="69"/>
                </a:lnTo>
                <a:lnTo>
                  <a:pt x="0" y="104"/>
                </a:lnTo>
                <a:lnTo>
                  <a:pt x="35" y="104"/>
                </a:lnTo>
                <a:lnTo>
                  <a:pt x="71" y="104"/>
                </a:lnTo>
                <a:lnTo>
                  <a:pt x="104" y="10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76" name="Freeform 204"/>
          <p:cNvSpPr>
            <a:spLocks noChangeArrowheads="1"/>
          </p:cNvSpPr>
          <p:nvPr/>
        </p:nvSpPr>
        <p:spPr bwMode="auto">
          <a:xfrm>
            <a:off x="5662613" y="4164013"/>
            <a:ext cx="38100" cy="38100"/>
          </a:xfrm>
          <a:custGeom>
            <a:avLst/>
            <a:gdLst>
              <a:gd name="T0" fmla="*/ 104 w 105"/>
              <a:gd name="T1" fmla="*/ 104 h 105"/>
              <a:gd name="T2" fmla="*/ 104 w 105"/>
              <a:gd name="T3" fmla="*/ 69 h 105"/>
              <a:gd name="T4" fmla="*/ 104 w 105"/>
              <a:gd name="T5" fmla="*/ 34 h 105"/>
              <a:gd name="T6" fmla="*/ 71 w 105"/>
              <a:gd name="T7" fmla="*/ 34 h 105"/>
              <a:gd name="T8" fmla="*/ 71 w 105"/>
              <a:gd name="T9" fmla="*/ 0 h 105"/>
              <a:gd name="T10" fmla="*/ 35 w 105"/>
              <a:gd name="T11" fmla="*/ 34 h 105"/>
              <a:gd name="T12" fmla="*/ 0 w 105"/>
              <a:gd name="T13" fmla="*/ 69 h 105"/>
              <a:gd name="T14" fmla="*/ 0 w 105"/>
              <a:gd name="T15" fmla="*/ 104 h 105"/>
              <a:gd name="T16" fmla="*/ 35 w 105"/>
              <a:gd name="T17" fmla="*/ 104 h 105"/>
              <a:gd name="T18" fmla="*/ 71 w 105"/>
              <a:gd name="T19" fmla="*/ 104 h 105"/>
              <a:gd name="T20" fmla="*/ 104 w 105"/>
              <a:gd name="T21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" h="105">
                <a:moveTo>
                  <a:pt x="104" y="104"/>
                </a:moveTo>
                <a:lnTo>
                  <a:pt x="104" y="69"/>
                </a:lnTo>
                <a:lnTo>
                  <a:pt x="104" y="34"/>
                </a:lnTo>
                <a:lnTo>
                  <a:pt x="71" y="34"/>
                </a:lnTo>
                <a:lnTo>
                  <a:pt x="71" y="0"/>
                </a:lnTo>
                <a:lnTo>
                  <a:pt x="35" y="34"/>
                </a:lnTo>
                <a:lnTo>
                  <a:pt x="0" y="69"/>
                </a:lnTo>
                <a:lnTo>
                  <a:pt x="0" y="104"/>
                </a:lnTo>
                <a:lnTo>
                  <a:pt x="35" y="104"/>
                </a:lnTo>
                <a:lnTo>
                  <a:pt x="71" y="104"/>
                </a:lnTo>
                <a:lnTo>
                  <a:pt x="104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77" name="Freeform 205"/>
          <p:cNvSpPr>
            <a:spLocks noChangeArrowheads="1"/>
          </p:cNvSpPr>
          <p:nvPr/>
        </p:nvSpPr>
        <p:spPr bwMode="auto">
          <a:xfrm>
            <a:off x="5662613" y="4138613"/>
            <a:ext cx="152400" cy="138112"/>
          </a:xfrm>
          <a:custGeom>
            <a:avLst/>
            <a:gdLst>
              <a:gd name="T0" fmla="*/ 386 w 422"/>
              <a:gd name="T1" fmla="*/ 315 h 385"/>
              <a:gd name="T2" fmla="*/ 386 w 422"/>
              <a:gd name="T3" fmla="*/ 384 h 385"/>
              <a:gd name="T4" fmla="*/ 281 w 422"/>
              <a:gd name="T5" fmla="*/ 384 h 385"/>
              <a:gd name="T6" fmla="*/ 211 w 422"/>
              <a:gd name="T7" fmla="*/ 384 h 385"/>
              <a:gd name="T8" fmla="*/ 211 w 422"/>
              <a:gd name="T9" fmla="*/ 348 h 385"/>
              <a:gd name="T10" fmla="*/ 141 w 422"/>
              <a:gd name="T11" fmla="*/ 315 h 385"/>
              <a:gd name="T12" fmla="*/ 104 w 422"/>
              <a:gd name="T13" fmla="*/ 315 h 385"/>
              <a:gd name="T14" fmla="*/ 71 w 422"/>
              <a:gd name="T15" fmla="*/ 280 h 385"/>
              <a:gd name="T16" fmla="*/ 35 w 422"/>
              <a:gd name="T17" fmla="*/ 280 h 385"/>
              <a:gd name="T18" fmla="*/ 0 w 422"/>
              <a:gd name="T19" fmla="*/ 244 h 385"/>
              <a:gd name="T20" fmla="*/ 0 w 422"/>
              <a:gd name="T21" fmla="*/ 210 h 385"/>
              <a:gd name="T22" fmla="*/ 0 w 422"/>
              <a:gd name="T23" fmla="*/ 175 h 385"/>
              <a:gd name="T24" fmla="*/ 0 w 422"/>
              <a:gd name="T25" fmla="*/ 140 h 385"/>
              <a:gd name="T26" fmla="*/ 0 w 422"/>
              <a:gd name="T27" fmla="*/ 175 h 385"/>
              <a:gd name="T28" fmla="*/ 35 w 422"/>
              <a:gd name="T29" fmla="*/ 175 h 385"/>
              <a:gd name="T30" fmla="*/ 71 w 422"/>
              <a:gd name="T31" fmla="*/ 175 h 385"/>
              <a:gd name="T32" fmla="*/ 104 w 422"/>
              <a:gd name="T33" fmla="*/ 175 h 385"/>
              <a:gd name="T34" fmla="*/ 104 w 422"/>
              <a:gd name="T35" fmla="*/ 210 h 385"/>
              <a:gd name="T36" fmla="*/ 141 w 422"/>
              <a:gd name="T37" fmla="*/ 210 h 385"/>
              <a:gd name="T38" fmla="*/ 175 w 422"/>
              <a:gd name="T39" fmla="*/ 244 h 385"/>
              <a:gd name="T40" fmla="*/ 246 w 422"/>
              <a:gd name="T41" fmla="*/ 244 h 385"/>
              <a:gd name="T42" fmla="*/ 246 w 422"/>
              <a:gd name="T43" fmla="*/ 210 h 385"/>
              <a:gd name="T44" fmla="*/ 281 w 422"/>
              <a:gd name="T45" fmla="*/ 175 h 385"/>
              <a:gd name="T46" fmla="*/ 281 w 422"/>
              <a:gd name="T47" fmla="*/ 140 h 385"/>
              <a:gd name="T48" fmla="*/ 315 w 422"/>
              <a:gd name="T49" fmla="*/ 105 h 385"/>
              <a:gd name="T50" fmla="*/ 350 w 422"/>
              <a:gd name="T51" fmla="*/ 71 h 385"/>
              <a:gd name="T52" fmla="*/ 350 w 422"/>
              <a:gd name="T53" fmla="*/ 0 h 385"/>
              <a:gd name="T54" fmla="*/ 386 w 422"/>
              <a:gd name="T55" fmla="*/ 0 h 385"/>
              <a:gd name="T56" fmla="*/ 386 w 422"/>
              <a:gd name="T57" fmla="*/ 35 h 385"/>
              <a:gd name="T58" fmla="*/ 421 w 422"/>
              <a:gd name="T59" fmla="*/ 71 h 385"/>
              <a:gd name="T60" fmla="*/ 386 w 422"/>
              <a:gd name="T61" fmla="*/ 31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22" h="385">
                <a:moveTo>
                  <a:pt x="386" y="315"/>
                </a:moveTo>
                <a:lnTo>
                  <a:pt x="386" y="384"/>
                </a:lnTo>
                <a:lnTo>
                  <a:pt x="281" y="384"/>
                </a:lnTo>
                <a:lnTo>
                  <a:pt x="211" y="384"/>
                </a:lnTo>
                <a:lnTo>
                  <a:pt x="211" y="348"/>
                </a:lnTo>
                <a:lnTo>
                  <a:pt x="141" y="315"/>
                </a:lnTo>
                <a:lnTo>
                  <a:pt x="104" y="315"/>
                </a:lnTo>
                <a:lnTo>
                  <a:pt x="71" y="280"/>
                </a:lnTo>
                <a:lnTo>
                  <a:pt x="35" y="280"/>
                </a:lnTo>
                <a:lnTo>
                  <a:pt x="0" y="244"/>
                </a:lnTo>
                <a:lnTo>
                  <a:pt x="0" y="210"/>
                </a:lnTo>
                <a:lnTo>
                  <a:pt x="0" y="175"/>
                </a:lnTo>
                <a:lnTo>
                  <a:pt x="0" y="140"/>
                </a:lnTo>
                <a:lnTo>
                  <a:pt x="0" y="175"/>
                </a:lnTo>
                <a:lnTo>
                  <a:pt x="35" y="175"/>
                </a:lnTo>
                <a:lnTo>
                  <a:pt x="71" y="175"/>
                </a:lnTo>
                <a:lnTo>
                  <a:pt x="104" y="175"/>
                </a:lnTo>
                <a:lnTo>
                  <a:pt x="104" y="210"/>
                </a:lnTo>
                <a:lnTo>
                  <a:pt x="141" y="210"/>
                </a:lnTo>
                <a:lnTo>
                  <a:pt x="175" y="244"/>
                </a:lnTo>
                <a:lnTo>
                  <a:pt x="246" y="244"/>
                </a:lnTo>
                <a:lnTo>
                  <a:pt x="246" y="210"/>
                </a:lnTo>
                <a:lnTo>
                  <a:pt x="281" y="175"/>
                </a:lnTo>
                <a:lnTo>
                  <a:pt x="281" y="140"/>
                </a:lnTo>
                <a:lnTo>
                  <a:pt x="315" y="105"/>
                </a:lnTo>
                <a:lnTo>
                  <a:pt x="350" y="71"/>
                </a:lnTo>
                <a:lnTo>
                  <a:pt x="350" y="0"/>
                </a:lnTo>
                <a:lnTo>
                  <a:pt x="386" y="0"/>
                </a:lnTo>
                <a:lnTo>
                  <a:pt x="386" y="35"/>
                </a:lnTo>
                <a:lnTo>
                  <a:pt x="421" y="71"/>
                </a:lnTo>
                <a:lnTo>
                  <a:pt x="386" y="315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78" name="Freeform 206"/>
          <p:cNvSpPr>
            <a:spLocks noChangeArrowheads="1"/>
          </p:cNvSpPr>
          <p:nvPr/>
        </p:nvSpPr>
        <p:spPr bwMode="auto">
          <a:xfrm>
            <a:off x="5662613" y="4138613"/>
            <a:ext cx="152400" cy="138112"/>
          </a:xfrm>
          <a:custGeom>
            <a:avLst/>
            <a:gdLst>
              <a:gd name="T0" fmla="*/ 386 w 422"/>
              <a:gd name="T1" fmla="*/ 315 h 385"/>
              <a:gd name="T2" fmla="*/ 386 w 422"/>
              <a:gd name="T3" fmla="*/ 384 h 385"/>
              <a:gd name="T4" fmla="*/ 281 w 422"/>
              <a:gd name="T5" fmla="*/ 384 h 385"/>
              <a:gd name="T6" fmla="*/ 211 w 422"/>
              <a:gd name="T7" fmla="*/ 384 h 385"/>
              <a:gd name="T8" fmla="*/ 211 w 422"/>
              <a:gd name="T9" fmla="*/ 348 h 385"/>
              <a:gd name="T10" fmla="*/ 141 w 422"/>
              <a:gd name="T11" fmla="*/ 315 h 385"/>
              <a:gd name="T12" fmla="*/ 104 w 422"/>
              <a:gd name="T13" fmla="*/ 315 h 385"/>
              <a:gd name="T14" fmla="*/ 71 w 422"/>
              <a:gd name="T15" fmla="*/ 280 h 385"/>
              <a:gd name="T16" fmla="*/ 35 w 422"/>
              <a:gd name="T17" fmla="*/ 280 h 385"/>
              <a:gd name="T18" fmla="*/ 0 w 422"/>
              <a:gd name="T19" fmla="*/ 244 h 385"/>
              <a:gd name="T20" fmla="*/ 0 w 422"/>
              <a:gd name="T21" fmla="*/ 210 h 385"/>
              <a:gd name="T22" fmla="*/ 0 w 422"/>
              <a:gd name="T23" fmla="*/ 175 h 385"/>
              <a:gd name="T24" fmla="*/ 0 w 422"/>
              <a:gd name="T25" fmla="*/ 140 h 385"/>
              <a:gd name="T26" fmla="*/ 0 w 422"/>
              <a:gd name="T27" fmla="*/ 175 h 385"/>
              <a:gd name="T28" fmla="*/ 35 w 422"/>
              <a:gd name="T29" fmla="*/ 175 h 385"/>
              <a:gd name="T30" fmla="*/ 71 w 422"/>
              <a:gd name="T31" fmla="*/ 175 h 385"/>
              <a:gd name="T32" fmla="*/ 104 w 422"/>
              <a:gd name="T33" fmla="*/ 175 h 385"/>
              <a:gd name="T34" fmla="*/ 104 w 422"/>
              <a:gd name="T35" fmla="*/ 210 h 385"/>
              <a:gd name="T36" fmla="*/ 141 w 422"/>
              <a:gd name="T37" fmla="*/ 210 h 385"/>
              <a:gd name="T38" fmla="*/ 175 w 422"/>
              <a:gd name="T39" fmla="*/ 244 h 385"/>
              <a:gd name="T40" fmla="*/ 246 w 422"/>
              <a:gd name="T41" fmla="*/ 244 h 385"/>
              <a:gd name="T42" fmla="*/ 246 w 422"/>
              <a:gd name="T43" fmla="*/ 210 h 385"/>
              <a:gd name="T44" fmla="*/ 281 w 422"/>
              <a:gd name="T45" fmla="*/ 175 h 385"/>
              <a:gd name="T46" fmla="*/ 281 w 422"/>
              <a:gd name="T47" fmla="*/ 140 h 385"/>
              <a:gd name="T48" fmla="*/ 315 w 422"/>
              <a:gd name="T49" fmla="*/ 105 h 385"/>
              <a:gd name="T50" fmla="*/ 350 w 422"/>
              <a:gd name="T51" fmla="*/ 71 h 385"/>
              <a:gd name="T52" fmla="*/ 350 w 422"/>
              <a:gd name="T53" fmla="*/ 0 h 385"/>
              <a:gd name="T54" fmla="*/ 386 w 422"/>
              <a:gd name="T55" fmla="*/ 0 h 385"/>
              <a:gd name="T56" fmla="*/ 386 w 422"/>
              <a:gd name="T57" fmla="*/ 35 h 385"/>
              <a:gd name="T58" fmla="*/ 421 w 422"/>
              <a:gd name="T59" fmla="*/ 71 h 385"/>
              <a:gd name="T60" fmla="*/ 386 w 422"/>
              <a:gd name="T61" fmla="*/ 31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22" h="385">
                <a:moveTo>
                  <a:pt x="386" y="315"/>
                </a:moveTo>
                <a:lnTo>
                  <a:pt x="386" y="384"/>
                </a:lnTo>
                <a:lnTo>
                  <a:pt x="281" y="384"/>
                </a:lnTo>
                <a:lnTo>
                  <a:pt x="211" y="384"/>
                </a:lnTo>
                <a:lnTo>
                  <a:pt x="211" y="348"/>
                </a:lnTo>
                <a:lnTo>
                  <a:pt x="141" y="315"/>
                </a:lnTo>
                <a:lnTo>
                  <a:pt x="104" y="315"/>
                </a:lnTo>
                <a:lnTo>
                  <a:pt x="71" y="280"/>
                </a:lnTo>
                <a:lnTo>
                  <a:pt x="35" y="280"/>
                </a:lnTo>
                <a:lnTo>
                  <a:pt x="0" y="244"/>
                </a:lnTo>
                <a:lnTo>
                  <a:pt x="0" y="210"/>
                </a:lnTo>
                <a:lnTo>
                  <a:pt x="0" y="175"/>
                </a:lnTo>
                <a:lnTo>
                  <a:pt x="0" y="140"/>
                </a:lnTo>
                <a:lnTo>
                  <a:pt x="0" y="175"/>
                </a:lnTo>
                <a:lnTo>
                  <a:pt x="35" y="175"/>
                </a:lnTo>
                <a:lnTo>
                  <a:pt x="71" y="175"/>
                </a:lnTo>
                <a:lnTo>
                  <a:pt x="104" y="175"/>
                </a:lnTo>
                <a:lnTo>
                  <a:pt x="104" y="210"/>
                </a:lnTo>
                <a:lnTo>
                  <a:pt x="141" y="210"/>
                </a:lnTo>
                <a:lnTo>
                  <a:pt x="175" y="244"/>
                </a:lnTo>
                <a:lnTo>
                  <a:pt x="246" y="244"/>
                </a:lnTo>
                <a:lnTo>
                  <a:pt x="246" y="210"/>
                </a:lnTo>
                <a:lnTo>
                  <a:pt x="281" y="175"/>
                </a:lnTo>
                <a:lnTo>
                  <a:pt x="281" y="140"/>
                </a:lnTo>
                <a:lnTo>
                  <a:pt x="315" y="105"/>
                </a:lnTo>
                <a:lnTo>
                  <a:pt x="350" y="71"/>
                </a:lnTo>
                <a:lnTo>
                  <a:pt x="350" y="0"/>
                </a:lnTo>
                <a:lnTo>
                  <a:pt x="386" y="0"/>
                </a:lnTo>
                <a:lnTo>
                  <a:pt x="386" y="35"/>
                </a:lnTo>
                <a:lnTo>
                  <a:pt x="421" y="71"/>
                </a:lnTo>
                <a:lnTo>
                  <a:pt x="386" y="31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79" name="Freeform 207"/>
          <p:cNvSpPr>
            <a:spLocks noChangeArrowheads="1"/>
          </p:cNvSpPr>
          <p:nvPr/>
        </p:nvSpPr>
        <p:spPr bwMode="auto">
          <a:xfrm>
            <a:off x="5751513" y="4114800"/>
            <a:ext cx="190500" cy="376238"/>
          </a:xfrm>
          <a:custGeom>
            <a:avLst/>
            <a:gdLst>
              <a:gd name="T0" fmla="*/ 0 w 527"/>
              <a:gd name="T1" fmla="*/ 907 h 1047"/>
              <a:gd name="T2" fmla="*/ 175 w 527"/>
              <a:gd name="T3" fmla="*/ 1046 h 1047"/>
              <a:gd name="T4" fmla="*/ 209 w 527"/>
              <a:gd name="T5" fmla="*/ 1046 h 1047"/>
              <a:gd name="T6" fmla="*/ 245 w 527"/>
              <a:gd name="T7" fmla="*/ 1046 h 1047"/>
              <a:gd name="T8" fmla="*/ 280 w 527"/>
              <a:gd name="T9" fmla="*/ 1010 h 1047"/>
              <a:gd name="T10" fmla="*/ 315 w 527"/>
              <a:gd name="T11" fmla="*/ 976 h 1047"/>
              <a:gd name="T12" fmla="*/ 351 w 527"/>
              <a:gd name="T13" fmla="*/ 976 h 1047"/>
              <a:gd name="T14" fmla="*/ 351 w 527"/>
              <a:gd name="T15" fmla="*/ 941 h 1047"/>
              <a:gd name="T16" fmla="*/ 351 w 527"/>
              <a:gd name="T17" fmla="*/ 871 h 1047"/>
              <a:gd name="T18" fmla="*/ 385 w 527"/>
              <a:gd name="T19" fmla="*/ 837 h 1047"/>
              <a:gd name="T20" fmla="*/ 420 w 527"/>
              <a:gd name="T21" fmla="*/ 801 h 1047"/>
              <a:gd name="T22" fmla="*/ 420 w 527"/>
              <a:gd name="T23" fmla="*/ 767 h 1047"/>
              <a:gd name="T24" fmla="*/ 420 w 527"/>
              <a:gd name="T25" fmla="*/ 731 h 1047"/>
              <a:gd name="T26" fmla="*/ 420 w 527"/>
              <a:gd name="T27" fmla="*/ 697 h 1047"/>
              <a:gd name="T28" fmla="*/ 420 w 527"/>
              <a:gd name="T29" fmla="*/ 663 h 1047"/>
              <a:gd name="T30" fmla="*/ 456 w 527"/>
              <a:gd name="T31" fmla="*/ 663 h 1047"/>
              <a:gd name="T32" fmla="*/ 456 w 527"/>
              <a:gd name="T33" fmla="*/ 627 h 1047"/>
              <a:gd name="T34" fmla="*/ 456 w 527"/>
              <a:gd name="T35" fmla="*/ 558 h 1047"/>
              <a:gd name="T36" fmla="*/ 456 w 527"/>
              <a:gd name="T37" fmla="*/ 523 h 1047"/>
              <a:gd name="T38" fmla="*/ 491 w 527"/>
              <a:gd name="T39" fmla="*/ 453 h 1047"/>
              <a:gd name="T40" fmla="*/ 491 w 527"/>
              <a:gd name="T41" fmla="*/ 417 h 1047"/>
              <a:gd name="T42" fmla="*/ 491 w 527"/>
              <a:gd name="T43" fmla="*/ 384 h 1047"/>
              <a:gd name="T44" fmla="*/ 491 w 527"/>
              <a:gd name="T45" fmla="*/ 348 h 1047"/>
              <a:gd name="T46" fmla="*/ 526 w 527"/>
              <a:gd name="T47" fmla="*/ 348 h 1047"/>
              <a:gd name="T48" fmla="*/ 526 w 527"/>
              <a:gd name="T49" fmla="*/ 313 h 1047"/>
              <a:gd name="T50" fmla="*/ 526 w 527"/>
              <a:gd name="T51" fmla="*/ 279 h 1047"/>
              <a:gd name="T52" fmla="*/ 526 w 527"/>
              <a:gd name="T53" fmla="*/ 244 h 1047"/>
              <a:gd name="T54" fmla="*/ 491 w 527"/>
              <a:gd name="T55" fmla="*/ 209 h 1047"/>
              <a:gd name="T56" fmla="*/ 456 w 527"/>
              <a:gd name="T57" fmla="*/ 209 h 1047"/>
              <a:gd name="T58" fmla="*/ 420 w 527"/>
              <a:gd name="T59" fmla="*/ 209 h 1047"/>
              <a:gd name="T60" fmla="*/ 385 w 527"/>
              <a:gd name="T61" fmla="*/ 209 h 1047"/>
              <a:gd name="T62" fmla="*/ 280 w 527"/>
              <a:gd name="T63" fmla="*/ 174 h 1047"/>
              <a:gd name="T64" fmla="*/ 245 w 527"/>
              <a:gd name="T65" fmla="*/ 174 h 1047"/>
              <a:gd name="T66" fmla="*/ 209 w 527"/>
              <a:gd name="T67" fmla="*/ 174 h 1047"/>
              <a:gd name="T68" fmla="*/ 175 w 527"/>
              <a:gd name="T69" fmla="*/ 140 h 1047"/>
              <a:gd name="T70" fmla="*/ 140 w 527"/>
              <a:gd name="T71" fmla="*/ 417 h 1047"/>
              <a:gd name="T72" fmla="*/ 175 w 527"/>
              <a:gd name="T73" fmla="*/ 417 h 1047"/>
              <a:gd name="T74" fmla="*/ 209 w 527"/>
              <a:gd name="T75" fmla="*/ 523 h 1047"/>
              <a:gd name="T76" fmla="*/ 209 w 527"/>
              <a:gd name="T77" fmla="*/ 592 h 1047"/>
              <a:gd name="T78" fmla="*/ 245 w 527"/>
              <a:gd name="T79" fmla="*/ 663 h 1047"/>
              <a:gd name="T80" fmla="*/ 209 w 527"/>
              <a:gd name="T81" fmla="*/ 663 h 1047"/>
              <a:gd name="T82" fmla="*/ 175 w 527"/>
              <a:gd name="T83" fmla="*/ 697 h 1047"/>
              <a:gd name="T84" fmla="*/ 140 w 527"/>
              <a:gd name="T85" fmla="*/ 767 h 1047"/>
              <a:gd name="T86" fmla="*/ 104 w 527"/>
              <a:gd name="T87" fmla="*/ 767 h 1047"/>
              <a:gd name="T88" fmla="*/ 104 w 527"/>
              <a:gd name="T89" fmla="*/ 801 h 1047"/>
              <a:gd name="T90" fmla="*/ 69 w 527"/>
              <a:gd name="T91" fmla="*/ 801 h 1047"/>
              <a:gd name="T92" fmla="*/ 0 w 527"/>
              <a:gd name="T93" fmla="*/ 907 h 1047"/>
              <a:gd name="T94" fmla="*/ 104 w 527"/>
              <a:gd name="T95" fmla="*/ 69 h 1047"/>
              <a:gd name="T96" fmla="*/ 140 w 527"/>
              <a:gd name="T97" fmla="*/ 69 h 1047"/>
              <a:gd name="T98" fmla="*/ 140 w 527"/>
              <a:gd name="T99" fmla="*/ 35 h 1047"/>
              <a:gd name="T100" fmla="*/ 104 w 527"/>
              <a:gd name="T101" fmla="*/ 0 h 1047"/>
              <a:gd name="T102" fmla="*/ 104 w 527"/>
              <a:gd name="T103" fmla="*/ 35 h 1047"/>
              <a:gd name="T104" fmla="*/ 104 w 527"/>
              <a:gd name="T105" fmla="*/ 69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27" h="1047">
                <a:moveTo>
                  <a:pt x="0" y="907"/>
                </a:moveTo>
                <a:lnTo>
                  <a:pt x="175" y="1046"/>
                </a:lnTo>
                <a:lnTo>
                  <a:pt x="209" y="1046"/>
                </a:lnTo>
                <a:lnTo>
                  <a:pt x="245" y="1046"/>
                </a:lnTo>
                <a:lnTo>
                  <a:pt x="280" y="1010"/>
                </a:lnTo>
                <a:lnTo>
                  <a:pt x="315" y="976"/>
                </a:lnTo>
                <a:lnTo>
                  <a:pt x="351" y="976"/>
                </a:lnTo>
                <a:lnTo>
                  <a:pt x="351" y="941"/>
                </a:lnTo>
                <a:lnTo>
                  <a:pt x="351" y="871"/>
                </a:lnTo>
                <a:lnTo>
                  <a:pt x="385" y="837"/>
                </a:lnTo>
                <a:lnTo>
                  <a:pt x="420" y="801"/>
                </a:lnTo>
                <a:lnTo>
                  <a:pt x="420" y="767"/>
                </a:lnTo>
                <a:lnTo>
                  <a:pt x="420" y="731"/>
                </a:lnTo>
                <a:lnTo>
                  <a:pt x="420" y="697"/>
                </a:lnTo>
                <a:lnTo>
                  <a:pt x="420" y="663"/>
                </a:lnTo>
                <a:lnTo>
                  <a:pt x="456" y="663"/>
                </a:lnTo>
                <a:lnTo>
                  <a:pt x="456" y="627"/>
                </a:lnTo>
                <a:lnTo>
                  <a:pt x="456" y="558"/>
                </a:lnTo>
                <a:lnTo>
                  <a:pt x="456" y="523"/>
                </a:lnTo>
                <a:lnTo>
                  <a:pt x="491" y="453"/>
                </a:lnTo>
                <a:lnTo>
                  <a:pt x="491" y="417"/>
                </a:lnTo>
                <a:lnTo>
                  <a:pt x="491" y="384"/>
                </a:lnTo>
                <a:lnTo>
                  <a:pt x="491" y="348"/>
                </a:lnTo>
                <a:lnTo>
                  <a:pt x="526" y="348"/>
                </a:lnTo>
                <a:lnTo>
                  <a:pt x="526" y="313"/>
                </a:lnTo>
                <a:lnTo>
                  <a:pt x="526" y="279"/>
                </a:lnTo>
                <a:lnTo>
                  <a:pt x="526" y="244"/>
                </a:lnTo>
                <a:lnTo>
                  <a:pt x="491" y="209"/>
                </a:lnTo>
                <a:lnTo>
                  <a:pt x="456" y="209"/>
                </a:lnTo>
                <a:lnTo>
                  <a:pt x="420" y="209"/>
                </a:lnTo>
                <a:lnTo>
                  <a:pt x="385" y="209"/>
                </a:lnTo>
                <a:lnTo>
                  <a:pt x="280" y="174"/>
                </a:lnTo>
                <a:lnTo>
                  <a:pt x="245" y="174"/>
                </a:lnTo>
                <a:lnTo>
                  <a:pt x="209" y="174"/>
                </a:lnTo>
                <a:lnTo>
                  <a:pt x="175" y="140"/>
                </a:lnTo>
                <a:lnTo>
                  <a:pt x="140" y="417"/>
                </a:lnTo>
                <a:lnTo>
                  <a:pt x="175" y="417"/>
                </a:lnTo>
                <a:lnTo>
                  <a:pt x="209" y="523"/>
                </a:lnTo>
                <a:lnTo>
                  <a:pt x="209" y="592"/>
                </a:lnTo>
                <a:lnTo>
                  <a:pt x="245" y="663"/>
                </a:lnTo>
                <a:lnTo>
                  <a:pt x="209" y="663"/>
                </a:lnTo>
                <a:lnTo>
                  <a:pt x="175" y="697"/>
                </a:lnTo>
                <a:lnTo>
                  <a:pt x="140" y="767"/>
                </a:lnTo>
                <a:lnTo>
                  <a:pt x="104" y="767"/>
                </a:lnTo>
                <a:lnTo>
                  <a:pt x="104" y="801"/>
                </a:lnTo>
                <a:lnTo>
                  <a:pt x="69" y="801"/>
                </a:lnTo>
                <a:lnTo>
                  <a:pt x="0" y="907"/>
                </a:lnTo>
                <a:close/>
                <a:moveTo>
                  <a:pt x="104" y="69"/>
                </a:moveTo>
                <a:lnTo>
                  <a:pt x="140" y="69"/>
                </a:lnTo>
                <a:lnTo>
                  <a:pt x="140" y="35"/>
                </a:lnTo>
                <a:lnTo>
                  <a:pt x="104" y="0"/>
                </a:lnTo>
                <a:lnTo>
                  <a:pt x="104" y="35"/>
                </a:lnTo>
                <a:lnTo>
                  <a:pt x="104" y="6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80" name="Freeform 208"/>
          <p:cNvSpPr>
            <a:spLocks noChangeArrowheads="1"/>
          </p:cNvSpPr>
          <p:nvPr/>
        </p:nvSpPr>
        <p:spPr bwMode="auto">
          <a:xfrm>
            <a:off x="5751513" y="4164013"/>
            <a:ext cx="190500" cy="327025"/>
          </a:xfrm>
          <a:custGeom>
            <a:avLst/>
            <a:gdLst>
              <a:gd name="T0" fmla="*/ 0 w 527"/>
              <a:gd name="T1" fmla="*/ 767 h 908"/>
              <a:gd name="T2" fmla="*/ 175 w 527"/>
              <a:gd name="T3" fmla="*/ 907 h 908"/>
              <a:gd name="T4" fmla="*/ 209 w 527"/>
              <a:gd name="T5" fmla="*/ 907 h 908"/>
              <a:gd name="T6" fmla="*/ 245 w 527"/>
              <a:gd name="T7" fmla="*/ 907 h 908"/>
              <a:gd name="T8" fmla="*/ 280 w 527"/>
              <a:gd name="T9" fmla="*/ 870 h 908"/>
              <a:gd name="T10" fmla="*/ 315 w 527"/>
              <a:gd name="T11" fmla="*/ 836 h 908"/>
              <a:gd name="T12" fmla="*/ 351 w 527"/>
              <a:gd name="T13" fmla="*/ 836 h 908"/>
              <a:gd name="T14" fmla="*/ 351 w 527"/>
              <a:gd name="T15" fmla="*/ 801 h 908"/>
              <a:gd name="T16" fmla="*/ 351 w 527"/>
              <a:gd name="T17" fmla="*/ 731 h 908"/>
              <a:gd name="T18" fmla="*/ 385 w 527"/>
              <a:gd name="T19" fmla="*/ 697 h 908"/>
              <a:gd name="T20" fmla="*/ 420 w 527"/>
              <a:gd name="T21" fmla="*/ 662 h 908"/>
              <a:gd name="T22" fmla="*/ 420 w 527"/>
              <a:gd name="T23" fmla="*/ 627 h 908"/>
              <a:gd name="T24" fmla="*/ 420 w 527"/>
              <a:gd name="T25" fmla="*/ 593 h 908"/>
              <a:gd name="T26" fmla="*/ 420 w 527"/>
              <a:gd name="T27" fmla="*/ 557 h 908"/>
              <a:gd name="T28" fmla="*/ 420 w 527"/>
              <a:gd name="T29" fmla="*/ 523 h 908"/>
              <a:gd name="T30" fmla="*/ 456 w 527"/>
              <a:gd name="T31" fmla="*/ 523 h 908"/>
              <a:gd name="T32" fmla="*/ 456 w 527"/>
              <a:gd name="T33" fmla="*/ 487 h 908"/>
              <a:gd name="T34" fmla="*/ 456 w 527"/>
              <a:gd name="T35" fmla="*/ 418 h 908"/>
              <a:gd name="T36" fmla="*/ 456 w 527"/>
              <a:gd name="T37" fmla="*/ 383 h 908"/>
              <a:gd name="T38" fmla="*/ 491 w 527"/>
              <a:gd name="T39" fmla="*/ 313 h 908"/>
              <a:gd name="T40" fmla="*/ 491 w 527"/>
              <a:gd name="T41" fmla="*/ 278 h 908"/>
              <a:gd name="T42" fmla="*/ 491 w 527"/>
              <a:gd name="T43" fmla="*/ 244 h 908"/>
              <a:gd name="T44" fmla="*/ 491 w 527"/>
              <a:gd name="T45" fmla="*/ 209 h 908"/>
              <a:gd name="T46" fmla="*/ 526 w 527"/>
              <a:gd name="T47" fmla="*/ 209 h 908"/>
              <a:gd name="T48" fmla="*/ 526 w 527"/>
              <a:gd name="T49" fmla="*/ 173 h 908"/>
              <a:gd name="T50" fmla="*/ 526 w 527"/>
              <a:gd name="T51" fmla="*/ 139 h 908"/>
              <a:gd name="T52" fmla="*/ 526 w 527"/>
              <a:gd name="T53" fmla="*/ 104 h 908"/>
              <a:gd name="T54" fmla="*/ 491 w 527"/>
              <a:gd name="T55" fmla="*/ 69 h 908"/>
              <a:gd name="T56" fmla="*/ 456 w 527"/>
              <a:gd name="T57" fmla="*/ 69 h 908"/>
              <a:gd name="T58" fmla="*/ 420 w 527"/>
              <a:gd name="T59" fmla="*/ 69 h 908"/>
              <a:gd name="T60" fmla="*/ 385 w 527"/>
              <a:gd name="T61" fmla="*/ 69 h 908"/>
              <a:gd name="T62" fmla="*/ 280 w 527"/>
              <a:gd name="T63" fmla="*/ 34 h 908"/>
              <a:gd name="T64" fmla="*/ 245 w 527"/>
              <a:gd name="T65" fmla="*/ 34 h 908"/>
              <a:gd name="T66" fmla="*/ 209 w 527"/>
              <a:gd name="T67" fmla="*/ 34 h 908"/>
              <a:gd name="T68" fmla="*/ 175 w 527"/>
              <a:gd name="T69" fmla="*/ 0 h 908"/>
              <a:gd name="T70" fmla="*/ 140 w 527"/>
              <a:gd name="T71" fmla="*/ 278 h 908"/>
              <a:gd name="T72" fmla="*/ 175 w 527"/>
              <a:gd name="T73" fmla="*/ 278 h 908"/>
              <a:gd name="T74" fmla="*/ 209 w 527"/>
              <a:gd name="T75" fmla="*/ 383 h 908"/>
              <a:gd name="T76" fmla="*/ 209 w 527"/>
              <a:gd name="T77" fmla="*/ 452 h 908"/>
              <a:gd name="T78" fmla="*/ 245 w 527"/>
              <a:gd name="T79" fmla="*/ 523 h 908"/>
              <a:gd name="T80" fmla="*/ 209 w 527"/>
              <a:gd name="T81" fmla="*/ 523 h 908"/>
              <a:gd name="T82" fmla="*/ 175 w 527"/>
              <a:gd name="T83" fmla="*/ 557 h 908"/>
              <a:gd name="T84" fmla="*/ 140 w 527"/>
              <a:gd name="T85" fmla="*/ 627 h 908"/>
              <a:gd name="T86" fmla="*/ 104 w 527"/>
              <a:gd name="T87" fmla="*/ 627 h 908"/>
              <a:gd name="T88" fmla="*/ 104 w 527"/>
              <a:gd name="T89" fmla="*/ 662 h 908"/>
              <a:gd name="T90" fmla="*/ 69 w 527"/>
              <a:gd name="T91" fmla="*/ 662 h 908"/>
              <a:gd name="T92" fmla="*/ 0 w 527"/>
              <a:gd name="T93" fmla="*/ 76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7" h="908">
                <a:moveTo>
                  <a:pt x="0" y="767"/>
                </a:moveTo>
                <a:lnTo>
                  <a:pt x="175" y="907"/>
                </a:lnTo>
                <a:lnTo>
                  <a:pt x="209" y="907"/>
                </a:lnTo>
                <a:lnTo>
                  <a:pt x="245" y="907"/>
                </a:lnTo>
                <a:lnTo>
                  <a:pt x="280" y="870"/>
                </a:lnTo>
                <a:lnTo>
                  <a:pt x="315" y="836"/>
                </a:lnTo>
                <a:lnTo>
                  <a:pt x="351" y="836"/>
                </a:lnTo>
                <a:lnTo>
                  <a:pt x="351" y="801"/>
                </a:lnTo>
                <a:lnTo>
                  <a:pt x="351" y="731"/>
                </a:lnTo>
                <a:lnTo>
                  <a:pt x="385" y="697"/>
                </a:lnTo>
                <a:lnTo>
                  <a:pt x="420" y="662"/>
                </a:lnTo>
                <a:lnTo>
                  <a:pt x="420" y="627"/>
                </a:lnTo>
                <a:lnTo>
                  <a:pt x="420" y="593"/>
                </a:lnTo>
                <a:lnTo>
                  <a:pt x="420" y="557"/>
                </a:lnTo>
                <a:lnTo>
                  <a:pt x="420" y="523"/>
                </a:lnTo>
                <a:lnTo>
                  <a:pt x="456" y="523"/>
                </a:lnTo>
                <a:lnTo>
                  <a:pt x="456" y="487"/>
                </a:lnTo>
                <a:lnTo>
                  <a:pt x="456" y="418"/>
                </a:lnTo>
                <a:lnTo>
                  <a:pt x="456" y="383"/>
                </a:lnTo>
                <a:lnTo>
                  <a:pt x="491" y="313"/>
                </a:lnTo>
                <a:lnTo>
                  <a:pt x="491" y="278"/>
                </a:lnTo>
                <a:lnTo>
                  <a:pt x="491" y="244"/>
                </a:lnTo>
                <a:lnTo>
                  <a:pt x="491" y="209"/>
                </a:lnTo>
                <a:lnTo>
                  <a:pt x="526" y="209"/>
                </a:lnTo>
                <a:lnTo>
                  <a:pt x="526" y="173"/>
                </a:lnTo>
                <a:lnTo>
                  <a:pt x="526" y="139"/>
                </a:lnTo>
                <a:lnTo>
                  <a:pt x="526" y="104"/>
                </a:lnTo>
                <a:lnTo>
                  <a:pt x="491" y="69"/>
                </a:lnTo>
                <a:lnTo>
                  <a:pt x="456" y="69"/>
                </a:lnTo>
                <a:lnTo>
                  <a:pt x="420" y="69"/>
                </a:lnTo>
                <a:lnTo>
                  <a:pt x="385" y="69"/>
                </a:lnTo>
                <a:lnTo>
                  <a:pt x="280" y="34"/>
                </a:lnTo>
                <a:lnTo>
                  <a:pt x="245" y="34"/>
                </a:lnTo>
                <a:lnTo>
                  <a:pt x="209" y="34"/>
                </a:lnTo>
                <a:lnTo>
                  <a:pt x="175" y="0"/>
                </a:lnTo>
                <a:lnTo>
                  <a:pt x="140" y="278"/>
                </a:lnTo>
                <a:lnTo>
                  <a:pt x="175" y="278"/>
                </a:lnTo>
                <a:lnTo>
                  <a:pt x="209" y="383"/>
                </a:lnTo>
                <a:lnTo>
                  <a:pt x="209" y="452"/>
                </a:lnTo>
                <a:lnTo>
                  <a:pt x="245" y="523"/>
                </a:lnTo>
                <a:lnTo>
                  <a:pt x="209" y="523"/>
                </a:lnTo>
                <a:lnTo>
                  <a:pt x="175" y="557"/>
                </a:lnTo>
                <a:lnTo>
                  <a:pt x="140" y="627"/>
                </a:lnTo>
                <a:lnTo>
                  <a:pt x="104" y="627"/>
                </a:lnTo>
                <a:lnTo>
                  <a:pt x="104" y="662"/>
                </a:lnTo>
                <a:lnTo>
                  <a:pt x="69" y="662"/>
                </a:lnTo>
                <a:lnTo>
                  <a:pt x="0" y="76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81" name="Freeform 209"/>
          <p:cNvSpPr>
            <a:spLocks noChangeArrowheads="1"/>
          </p:cNvSpPr>
          <p:nvPr/>
        </p:nvSpPr>
        <p:spPr bwMode="auto">
          <a:xfrm>
            <a:off x="5788025" y="4114800"/>
            <a:ext cx="12700" cy="25400"/>
          </a:xfrm>
          <a:custGeom>
            <a:avLst/>
            <a:gdLst>
              <a:gd name="T0" fmla="*/ 0 w 36"/>
              <a:gd name="T1" fmla="*/ 69 h 70"/>
              <a:gd name="T2" fmla="*/ 35 w 36"/>
              <a:gd name="T3" fmla="*/ 69 h 70"/>
              <a:gd name="T4" fmla="*/ 35 w 36"/>
              <a:gd name="T5" fmla="*/ 35 h 70"/>
              <a:gd name="T6" fmla="*/ 0 w 36"/>
              <a:gd name="T7" fmla="*/ 0 h 70"/>
              <a:gd name="T8" fmla="*/ 0 w 36"/>
              <a:gd name="T9" fmla="*/ 35 h 70"/>
              <a:gd name="T10" fmla="*/ 0 w 36"/>
              <a:gd name="T11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70">
                <a:moveTo>
                  <a:pt x="0" y="69"/>
                </a:moveTo>
                <a:lnTo>
                  <a:pt x="35" y="69"/>
                </a:lnTo>
                <a:lnTo>
                  <a:pt x="35" y="35"/>
                </a:lnTo>
                <a:lnTo>
                  <a:pt x="0" y="0"/>
                </a:lnTo>
                <a:lnTo>
                  <a:pt x="0" y="35"/>
                </a:lnTo>
                <a:lnTo>
                  <a:pt x="0" y="6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82" name="Freeform 210"/>
          <p:cNvSpPr>
            <a:spLocks noChangeArrowheads="1"/>
          </p:cNvSpPr>
          <p:nvPr/>
        </p:nvSpPr>
        <p:spPr bwMode="auto">
          <a:xfrm>
            <a:off x="5473700" y="4440238"/>
            <a:ext cx="341313" cy="314325"/>
          </a:xfrm>
          <a:custGeom>
            <a:avLst/>
            <a:gdLst>
              <a:gd name="T0" fmla="*/ 0 w 948"/>
              <a:gd name="T1" fmla="*/ 557 h 872"/>
              <a:gd name="T2" fmla="*/ 35 w 948"/>
              <a:gd name="T3" fmla="*/ 522 h 872"/>
              <a:gd name="T4" fmla="*/ 70 w 948"/>
              <a:gd name="T5" fmla="*/ 417 h 872"/>
              <a:gd name="T6" fmla="*/ 105 w 948"/>
              <a:gd name="T7" fmla="*/ 382 h 872"/>
              <a:gd name="T8" fmla="*/ 105 w 948"/>
              <a:gd name="T9" fmla="*/ 348 h 872"/>
              <a:gd name="T10" fmla="*/ 140 w 948"/>
              <a:gd name="T11" fmla="*/ 313 h 872"/>
              <a:gd name="T12" fmla="*/ 175 w 948"/>
              <a:gd name="T13" fmla="*/ 313 h 872"/>
              <a:gd name="T14" fmla="*/ 211 w 948"/>
              <a:gd name="T15" fmla="*/ 313 h 872"/>
              <a:gd name="T16" fmla="*/ 386 w 948"/>
              <a:gd name="T17" fmla="*/ 348 h 872"/>
              <a:gd name="T18" fmla="*/ 420 w 948"/>
              <a:gd name="T19" fmla="*/ 348 h 872"/>
              <a:gd name="T20" fmla="*/ 420 w 948"/>
              <a:gd name="T21" fmla="*/ 313 h 872"/>
              <a:gd name="T22" fmla="*/ 456 w 948"/>
              <a:gd name="T23" fmla="*/ 208 h 872"/>
              <a:gd name="T24" fmla="*/ 456 w 948"/>
              <a:gd name="T25" fmla="*/ 174 h 872"/>
              <a:gd name="T26" fmla="*/ 490 w 948"/>
              <a:gd name="T27" fmla="*/ 140 h 872"/>
              <a:gd name="T28" fmla="*/ 526 w 948"/>
              <a:gd name="T29" fmla="*/ 103 h 872"/>
              <a:gd name="T30" fmla="*/ 561 w 948"/>
              <a:gd name="T31" fmla="*/ 103 h 872"/>
              <a:gd name="T32" fmla="*/ 630 w 948"/>
              <a:gd name="T33" fmla="*/ 69 h 872"/>
              <a:gd name="T34" fmla="*/ 667 w 948"/>
              <a:gd name="T35" fmla="*/ 34 h 872"/>
              <a:gd name="T36" fmla="*/ 736 w 948"/>
              <a:gd name="T37" fmla="*/ 0 h 872"/>
              <a:gd name="T38" fmla="*/ 772 w 948"/>
              <a:gd name="T39" fmla="*/ 0 h 872"/>
              <a:gd name="T40" fmla="*/ 947 w 948"/>
              <a:gd name="T41" fmla="*/ 140 h 872"/>
              <a:gd name="T42" fmla="*/ 947 w 948"/>
              <a:gd name="T43" fmla="*/ 174 h 872"/>
              <a:gd name="T44" fmla="*/ 912 w 948"/>
              <a:gd name="T45" fmla="*/ 208 h 872"/>
              <a:gd name="T46" fmla="*/ 912 w 948"/>
              <a:gd name="T47" fmla="*/ 279 h 872"/>
              <a:gd name="T48" fmla="*/ 912 w 948"/>
              <a:gd name="T49" fmla="*/ 313 h 872"/>
              <a:gd name="T50" fmla="*/ 912 w 948"/>
              <a:gd name="T51" fmla="*/ 348 h 872"/>
              <a:gd name="T52" fmla="*/ 912 w 948"/>
              <a:gd name="T53" fmla="*/ 382 h 872"/>
              <a:gd name="T54" fmla="*/ 876 w 948"/>
              <a:gd name="T55" fmla="*/ 382 h 872"/>
              <a:gd name="T56" fmla="*/ 841 w 948"/>
              <a:gd name="T57" fmla="*/ 417 h 872"/>
              <a:gd name="T58" fmla="*/ 806 w 948"/>
              <a:gd name="T59" fmla="*/ 453 h 872"/>
              <a:gd name="T60" fmla="*/ 772 w 948"/>
              <a:gd name="T61" fmla="*/ 522 h 872"/>
              <a:gd name="T62" fmla="*/ 701 w 948"/>
              <a:gd name="T63" fmla="*/ 557 h 872"/>
              <a:gd name="T64" fmla="*/ 667 w 948"/>
              <a:gd name="T65" fmla="*/ 557 h 872"/>
              <a:gd name="T66" fmla="*/ 630 w 948"/>
              <a:gd name="T67" fmla="*/ 592 h 872"/>
              <a:gd name="T68" fmla="*/ 561 w 948"/>
              <a:gd name="T69" fmla="*/ 626 h 872"/>
              <a:gd name="T70" fmla="*/ 526 w 948"/>
              <a:gd name="T71" fmla="*/ 662 h 872"/>
              <a:gd name="T72" fmla="*/ 490 w 948"/>
              <a:gd name="T73" fmla="*/ 662 h 872"/>
              <a:gd name="T74" fmla="*/ 456 w 948"/>
              <a:gd name="T75" fmla="*/ 697 h 872"/>
              <a:gd name="T76" fmla="*/ 420 w 948"/>
              <a:gd name="T77" fmla="*/ 730 h 872"/>
              <a:gd name="T78" fmla="*/ 386 w 948"/>
              <a:gd name="T79" fmla="*/ 766 h 872"/>
              <a:gd name="T80" fmla="*/ 350 w 948"/>
              <a:gd name="T81" fmla="*/ 800 h 872"/>
              <a:gd name="T82" fmla="*/ 315 w 948"/>
              <a:gd name="T83" fmla="*/ 800 h 872"/>
              <a:gd name="T84" fmla="*/ 280 w 948"/>
              <a:gd name="T85" fmla="*/ 837 h 872"/>
              <a:gd name="T86" fmla="*/ 246 w 948"/>
              <a:gd name="T87" fmla="*/ 871 h 872"/>
              <a:gd name="T88" fmla="*/ 211 w 948"/>
              <a:gd name="T89" fmla="*/ 871 h 872"/>
              <a:gd name="T90" fmla="*/ 175 w 948"/>
              <a:gd name="T91" fmla="*/ 871 h 872"/>
              <a:gd name="T92" fmla="*/ 175 w 948"/>
              <a:gd name="T93" fmla="*/ 837 h 872"/>
              <a:gd name="T94" fmla="*/ 105 w 948"/>
              <a:gd name="T95" fmla="*/ 766 h 872"/>
              <a:gd name="T96" fmla="*/ 105 w 948"/>
              <a:gd name="T97" fmla="*/ 730 h 872"/>
              <a:gd name="T98" fmla="*/ 70 w 948"/>
              <a:gd name="T99" fmla="*/ 662 h 872"/>
              <a:gd name="T100" fmla="*/ 35 w 948"/>
              <a:gd name="T101" fmla="*/ 626 h 872"/>
              <a:gd name="T102" fmla="*/ 35 w 948"/>
              <a:gd name="T103" fmla="*/ 592 h 872"/>
              <a:gd name="T104" fmla="*/ 0 w 948"/>
              <a:gd name="T105" fmla="*/ 557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48" h="872">
                <a:moveTo>
                  <a:pt x="0" y="557"/>
                </a:moveTo>
                <a:lnTo>
                  <a:pt x="35" y="522"/>
                </a:lnTo>
                <a:lnTo>
                  <a:pt x="70" y="417"/>
                </a:lnTo>
                <a:lnTo>
                  <a:pt x="105" y="382"/>
                </a:lnTo>
                <a:lnTo>
                  <a:pt x="105" y="348"/>
                </a:lnTo>
                <a:lnTo>
                  <a:pt x="140" y="313"/>
                </a:lnTo>
                <a:lnTo>
                  <a:pt x="175" y="313"/>
                </a:lnTo>
                <a:lnTo>
                  <a:pt x="211" y="313"/>
                </a:lnTo>
                <a:lnTo>
                  <a:pt x="386" y="348"/>
                </a:lnTo>
                <a:lnTo>
                  <a:pt x="420" y="348"/>
                </a:lnTo>
                <a:lnTo>
                  <a:pt x="420" y="313"/>
                </a:lnTo>
                <a:lnTo>
                  <a:pt x="456" y="208"/>
                </a:lnTo>
                <a:lnTo>
                  <a:pt x="456" y="174"/>
                </a:lnTo>
                <a:lnTo>
                  <a:pt x="490" y="140"/>
                </a:lnTo>
                <a:lnTo>
                  <a:pt x="526" y="103"/>
                </a:lnTo>
                <a:lnTo>
                  <a:pt x="561" y="103"/>
                </a:lnTo>
                <a:lnTo>
                  <a:pt x="630" y="69"/>
                </a:lnTo>
                <a:lnTo>
                  <a:pt x="667" y="34"/>
                </a:lnTo>
                <a:lnTo>
                  <a:pt x="736" y="0"/>
                </a:lnTo>
                <a:lnTo>
                  <a:pt x="772" y="0"/>
                </a:lnTo>
                <a:lnTo>
                  <a:pt x="947" y="140"/>
                </a:lnTo>
                <a:lnTo>
                  <a:pt x="947" y="174"/>
                </a:lnTo>
                <a:lnTo>
                  <a:pt x="912" y="208"/>
                </a:lnTo>
                <a:lnTo>
                  <a:pt x="912" y="279"/>
                </a:lnTo>
                <a:lnTo>
                  <a:pt x="912" y="313"/>
                </a:lnTo>
                <a:lnTo>
                  <a:pt x="912" y="348"/>
                </a:lnTo>
                <a:lnTo>
                  <a:pt x="912" y="382"/>
                </a:lnTo>
                <a:lnTo>
                  <a:pt x="876" y="382"/>
                </a:lnTo>
                <a:lnTo>
                  <a:pt x="841" y="417"/>
                </a:lnTo>
                <a:lnTo>
                  <a:pt x="806" y="453"/>
                </a:lnTo>
                <a:lnTo>
                  <a:pt x="772" y="522"/>
                </a:lnTo>
                <a:lnTo>
                  <a:pt x="701" y="557"/>
                </a:lnTo>
                <a:lnTo>
                  <a:pt x="667" y="557"/>
                </a:lnTo>
                <a:lnTo>
                  <a:pt x="630" y="592"/>
                </a:lnTo>
                <a:lnTo>
                  <a:pt x="561" y="626"/>
                </a:lnTo>
                <a:lnTo>
                  <a:pt x="526" y="662"/>
                </a:lnTo>
                <a:lnTo>
                  <a:pt x="490" y="662"/>
                </a:lnTo>
                <a:lnTo>
                  <a:pt x="456" y="697"/>
                </a:lnTo>
                <a:lnTo>
                  <a:pt x="420" y="730"/>
                </a:lnTo>
                <a:lnTo>
                  <a:pt x="386" y="766"/>
                </a:lnTo>
                <a:lnTo>
                  <a:pt x="350" y="800"/>
                </a:lnTo>
                <a:lnTo>
                  <a:pt x="315" y="800"/>
                </a:lnTo>
                <a:lnTo>
                  <a:pt x="280" y="837"/>
                </a:lnTo>
                <a:lnTo>
                  <a:pt x="246" y="871"/>
                </a:lnTo>
                <a:lnTo>
                  <a:pt x="211" y="871"/>
                </a:lnTo>
                <a:lnTo>
                  <a:pt x="175" y="871"/>
                </a:lnTo>
                <a:lnTo>
                  <a:pt x="175" y="837"/>
                </a:lnTo>
                <a:lnTo>
                  <a:pt x="105" y="766"/>
                </a:lnTo>
                <a:lnTo>
                  <a:pt x="105" y="730"/>
                </a:lnTo>
                <a:lnTo>
                  <a:pt x="70" y="662"/>
                </a:lnTo>
                <a:lnTo>
                  <a:pt x="35" y="626"/>
                </a:lnTo>
                <a:lnTo>
                  <a:pt x="35" y="592"/>
                </a:lnTo>
                <a:lnTo>
                  <a:pt x="0" y="55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83" name="Freeform 211"/>
          <p:cNvSpPr>
            <a:spLocks noChangeArrowheads="1"/>
          </p:cNvSpPr>
          <p:nvPr/>
        </p:nvSpPr>
        <p:spPr bwMode="auto">
          <a:xfrm>
            <a:off x="5473700" y="4440238"/>
            <a:ext cx="341313" cy="314325"/>
          </a:xfrm>
          <a:custGeom>
            <a:avLst/>
            <a:gdLst>
              <a:gd name="T0" fmla="*/ 0 w 948"/>
              <a:gd name="T1" fmla="*/ 557 h 872"/>
              <a:gd name="T2" fmla="*/ 35 w 948"/>
              <a:gd name="T3" fmla="*/ 522 h 872"/>
              <a:gd name="T4" fmla="*/ 70 w 948"/>
              <a:gd name="T5" fmla="*/ 417 h 872"/>
              <a:gd name="T6" fmla="*/ 105 w 948"/>
              <a:gd name="T7" fmla="*/ 382 h 872"/>
              <a:gd name="T8" fmla="*/ 105 w 948"/>
              <a:gd name="T9" fmla="*/ 348 h 872"/>
              <a:gd name="T10" fmla="*/ 140 w 948"/>
              <a:gd name="T11" fmla="*/ 313 h 872"/>
              <a:gd name="T12" fmla="*/ 175 w 948"/>
              <a:gd name="T13" fmla="*/ 313 h 872"/>
              <a:gd name="T14" fmla="*/ 211 w 948"/>
              <a:gd name="T15" fmla="*/ 313 h 872"/>
              <a:gd name="T16" fmla="*/ 386 w 948"/>
              <a:gd name="T17" fmla="*/ 348 h 872"/>
              <a:gd name="T18" fmla="*/ 420 w 948"/>
              <a:gd name="T19" fmla="*/ 348 h 872"/>
              <a:gd name="T20" fmla="*/ 420 w 948"/>
              <a:gd name="T21" fmla="*/ 313 h 872"/>
              <a:gd name="T22" fmla="*/ 456 w 948"/>
              <a:gd name="T23" fmla="*/ 208 h 872"/>
              <a:gd name="T24" fmla="*/ 456 w 948"/>
              <a:gd name="T25" fmla="*/ 174 h 872"/>
              <a:gd name="T26" fmla="*/ 490 w 948"/>
              <a:gd name="T27" fmla="*/ 140 h 872"/>
              <a:gd name="T28" fmla="*/ 526 w 948"/>
              <a:gd name="T29" fmla="*/ 103 h 872"/>
              <a:gd name="T30" fmla="*/ 561 w 948"/>
              <a:gd name="T31" fmla="*/ 103 h 872"/>
              <a:gd name="T32" fmla="*/ 630 w 948"/>
              <a:gd name="T33" fmla="*/ 69 h 872"/>
              <a:gd name="T34" fmla="*/ 667 w 948"/>
              <a:gd name="T35" fmla="*/ 34 h 872"/>
              <a:gd name="T36" fmla="*/ 736 w 948"/>
              <a:gd name="T37" fmla="*/ 0 h 872"/>
              <a:gd name="T38" fmla="*/ 772 w 948"/>
              <a:gd name="T39" fmla="*/ 0 h 872"/>
              <a:gd name="T40" fmla="*/ 947 w 948"/>
              <a:gd name="T41" fmla="*/ 140 h 872"/>
              <a:gd name="T42" fmla="*/ 947 w 948"/>
              <a:gd name="T43" fmla="*/ 174 h 872"/>
              <a:gd name="T44" fmla="*/ 912 w 948"/>
              <a:gd name="T45" fmla="*/ 208 h 872"/>
              <a:gd name="T46" fmla="*/ 912 w 948"/>
              <a:gd name="T47" fmla="*/ 279 h 872"/>
              <a:gd name="T48" fmla="*/ 912 w 948"/>
              <a:gd name="T49" fmla="*/ 313 h 872"/>
              <a:gd name="T50" fmla="*/ 912 w 948"/>
              <a:gd name="T51" fmla="*/ 348 h 872"/>
              <a:gd name="T52" fmla="*/ 912 w 948"/>
              <a:gd name="T53" fmla="*/ 382 h 872"/>
              <a:gd name="T54" fmla="*/ 876 w 948"/>
              <a:gd name="T55" fmla="*/ 382 h 872"/>
              <a:gd name="T56" fmla="*/ 841 w 948"/>
              <a:gd name="T57" fmla="*/ 417 h 872"/>
              <a:gd name="T58" fmla="*/ 806 w 948"/>
              <a:gd name="T59" fmla="*/ 453 h 872"/>
              <a:gd name="T60" fmla="*/ 772 w 948"/>
              <a:gd name="T61" fmla="*/ 522 h 872"/>
              <a:gd name="T62" fmla="*/ 701 w 948"/>
              <a:gd name="T63" fmla="*/ 557 h 872"/>
              <a:gd name="T64" fmla="*/ 667 w 948"/>
              <a:gd name="T65" fmla="*/ 557 h 872"/>
              <a:gd name="T66" fmla="*/ 630 w 948"/>
              <a:gd name="T67" fmla="*/ 592 h 872"/>
              <a:gd name="T68" fmla="*/ 561 w 948"/>
              <a:gd name="T69" fmla="*/ 626 h 872"/>
              <a:gd name="T70" fmla="*/ 526 w 948"/>
              <a:gd name="T71" fmla="*/ 662 h 872"/>
              <a:gd name="T72" fmla="*/ 490 w 948"/>
              <a:gd name="T73" fmla="*/ 662 h 872"/>
              <a:gd name="T74" fmla="*/ 456 w 948"/>
              <a:gd name="T75" fmla="*/ 697 h 872"/>
              <a:gd name="T76" fmla="*/ 420 w 948"/>
              <a:gd name="T77" fmla="*/ 730 h 872"/>
              <a:gd name="T78" fmla="*/ 386 w 948"/>
              <a:gd name="T79" fmla="*/ 766 h 872"/>
              <a:gd name="T80" fmla="*/ 350 w 948"/>
              <a:gd name="T81" fmla="*/ 800 h 872"/>
              <a:gd name="T82" fmla="*/ 315 w 948"/>
              <a:gd name="T83" fmla="*/ 800 h 872"/>
              <a:gd name="T84" fmla="*/ 280 w 948"/>
              <a:gd name="T85" fmla="*/ 837 h 872"/>
              <a:gd name="T86" fmla="*/ 246 w 948"/>
              <a:gd name="T87" fmla="*/ 871 h 872"/>
              <a:gd name="T88" fmla="*/ 211 w 948"/>
              <a:gd name="T89" fmla="*/ 871 h 872"/>
              <a:gd name="T90" fmla="*/ 175 w 948"/>
              <a:gd name="T91" fmla="*/ 871 h 872"/>
              <a:gd name="T92" fmla="*/ 175 w 948"/>
              <a:gd name="T93" fmla="*/ 837 h 872"/>
              <a:gd name="T94" fmla="*/ 105 w 948"/>
              <a:gd name="T95" fmla="*/ 766 h 872"/>
              <a:gd name="T96" fmla="*/ 105 w 948"/>
              <a:gd name="T97" fmla="*/ 730 h 872"/>
              <a:gd name="T98" fmla="*/ 70 w 948"/>
              <a:gd name="T99" fmla="*/ 662 h 872"/>
              <a:gd name="T100" fmla="*/ 35 w 948"/>
              <a:gd name="T101" fmla="*/ 626 h 872"/>
              <a:gd name="T102" fmla="*/ 35 w 948"/>
              <a:gd name="T103" fmla="*/ 592 h 872"/>
              <a:gd name="T104" fmla="*/ 0 w 948"/>
              <a:gd name="T105" fmla="*/ 557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48" h="872">
                <a:moveTo>
                  <a:pt x="0" y="557"/>
                </a:moveTo>
                <a:lnTo>
                  <a:pt x="35" y="522"/>
                </a:lnTo>
                <a:lnTo>
                  <a:pt x="70" y="417"/>
                </a:lnTo>
                <a:lnTo>
                  <a:pt x="105" y="382"/>
                </a:lnTo>
                <a:lnTo>
                  <a:pt x="105" y="348"/>
                </a:lnTo>
                <a:lnTo>
                  <a:pt x="140" y="313"/>
                </a:lnTo>
                <a:lnTo>
                  <a:pt x="175" y="313"/>
                </a:lnTo>
                <a:lnTo>
                  <a:pt x="211" y="313"/>
                </a:lnTo>
                <a:lnTo>
                  <a:pt x="386" y="348"/>
                </a:lnTo>
                <a:lnTo>
                  <a:pt x="420" y="348"/>
                </a:lnTo>
                <a:lnTo>
                  <a:pt x="420" y="313"/>
                </a:lnTo>
                <a:lnTo>
                  <a:pt x="456" y="208"/>
                </a:lnTo>
                <a:lnTo>
                  <a:pt x="456" y="174"/>
                </a:lnTo>
                <a:lnTo>
                  <a:pt x="490" y="140"/>
                </a:lnTo>
                <a:lnTo>
                  <a:pt x="526" y="103"/>
                </a:lnTo>
                <a:lnTo>
                  <a:pt x="561" y="103"/>
                </a:lnTo>
                <a:lnTo>
                  <a:pt x="630" y="69"/>
                </a:lnTo>
                <a:lnTo>
                  <a:pt x="667" y="34"/>
                </a:lnTo>
                <a:lnTo>
                  <a:pt x="736" y="0"/>
                </a:lnTo>
                <a:lnTo>
                  <a:pt x="772" y="0"/>
                </a:lnTo>
                <a:lnTo>
                  <a:pt x="947" y="140"/>
                </a:lnTo>
                <a:lnTo>
                  <a:pt x="947" y="174"/>
                </a:lnTo>
                <a:lnTo>
                  <a:pt x="912" y="208"/>
                </a:lnTo>
                <a:lnTo>
                  <a:pt x="912" y="279"/>
                </a:lnTo>
                <a:lnTo>
                  <a:pt x="912" y="313"/>
                </a:lnTo>
                <a:lnTo>
                  <a:pt x="912" y="348"/>
                </a:lnTo>
                <a:lnTo>
                  <a:pt x="912" y="382"/>
                </a:lnTo>
                <a:lnTo>
                  <a:pt x="876" y="382"/>
                </a:lnTo>
                <a:lnTo>
                  <a:pt x="841" y="417"/>
                </a:lnTo>
                <a:lnTo>
                  <a:pt x="806" y="453"/>
                </a:lnTo>
                <a:lnTo>
                  <a:pt x="772" y="522"/>
                </a:lnTo>
                <a:lnTo>
                  <a:pt x="701" y="557"/>
                </a:lnTo>
                <a:lnTo>
                  <a:pt x="667" y="557"/>
                </a:lnTo>
                <a:lnTo>
                  <a:pt x="630" y="592"/>
                </a:lnTo>
                <a:lnTo>
                  <a:pt x="561" y="626"/>
                </a:lnTo>
                <a:lnTo>
                  <a:pt x="526" y="662"/>
                </a:lnTo>
                <a:lnTo>
                  <a:pt x="490" y="662"/>
                </a:lnTo>
                <a:lnTo>
                  <a:pt x="456" y="697"/>
                </a:lnTo>
                <a:lnTo>
                  <a:pt x="420" y="730"/>
                </a:lnTo>
                <a:lnTo>
                  <a:pt x="386" y="766"/>
                </a:lnTo>
                <a:lnTo>
                  <a:pt x="350" y="800"/>
                </a:lnTo>
                <a:lnTo>
                  <a:pt x="315" y="800"/>
                </a:lnTo>
                <a:lnTo>
                  <a:pt x="280" y="837"/>
                </a:lnTo>
                <a:lnTo>
                  <a:pt x="246" y="871"/>
                </a:lnTo>
                <a:lnTo>
                  <a:pt x="211" y="871"/>
                </a:lnTo>
                <a:lnTo>
                  <a:pt x="175" y="871"/>
                </a:lnTo>
                <a:lnTo>
                  <a:pt x="175" y="837"/>
                </a:lnTo>
                <a:lnTo>
                  <a:pt x="105" y="766"/>
                </a:lnTo>
                <a:lnTo>
                  <a:pt x="105" y="730"/>
                </a:lnTo>
                <a:lnTo>
                  <a:pt x="70" y="662"/>
                </a:lnTo>
                <a:lnTo>
                  <a:pt x="35" y="626"/>
                </a:lnTo>
                <a:lnTo>
                  <a:pt x="35" y="592"/>
                </a:lnTo>
                <a:lnTo>
                  <a:pt x="0" y="55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84" name="Freeform 212"/>
          <p:cNvSpPr>
            <a:spLocks noChangeArrowheads="1"/>
          </p:cNvSpPr>
          <p:nvPr/>
        </p:nvSpPr>
        <p:spPr bwMode="auto">
          <a:xfrm>
            <a:off x="5157788" y="4089400"/>
            <a:ext cx="682625" cy="552450"/>
          </a:xfrm>
          <a:custGeom>
            <a:avLst/>
            <a:gdLst>
              <a:gd name="T0" fmla="*/ 0 w 1895"/>
              <a:gd name="T1" fmla="*/ 383 h 1535"/>
              <a:gd name="T2" fmla="*/ 35 w 1895"/>
              <a:gd name="T3" fmla="*/ 487 h 1535"/>
              <a:gd name="T4" fmla="*/ 70 w 1895"/>
              <a:gd name="T5" fmla="*/ 558 h 1535"/>
              <a:gd name="T6" fmla="*/ 140 w 1895"/>
              <a:gd name="T7" fmla="*/ 628 h 1535"/>
              <a:gd name="T8" fmla="*/ 175 w 1895"/>
              <a:gd name="T9" fmla="*/ 662 h 1535"/>
              <a:gd name="T10" fmla="*/ 281 w 1895"/>
              <a:gd name="T11" fmla="*/ 801 h 1535"/>
              <a:gd name="T12" fmla="*/ 316 w 1895"/>
              <a:gd name="T13" fmla="*/ 871 h 1535"/>
              <a:gd name="T14" fmla="*/ 386 w 1895"/>
              <a:gd name="T15" fmla="*/ 941 h 1535"/>
              <a:gd name="T16" fmla="*/ 456 w 1895"/>
              <a:gd name="T17" fmla="*/ 1011 h 1535"/>
              <a:gd name="T18" fmla="*/ 491 w 1895"/>
              <a:gd name="T19" fmla="*/ 1080 h 1535"/>
              <a:gd name="T20" fmla="*/ 562 w 1895"/>
              <a:gd name="T21" fmla="*/ 1151 h 1535"/>
              <a:gd name="T22" fmla="*/ 667 w 1895"/>
              <a:gd name="T23" fmla="*/ 1220 h 1535"/>
              <a:gd name="T24" fmla="*/ 702 w 1895"/>
              <a:gd name="T25" fmla="*/ 1290 h 1535"/>
              <a:gd name="T26" fmla="*/ 773 w 1895"/>
              <a:gd name="T27" fmla="*/ 1359 h 1535"/>
              <a:gd name="T28" fmla="*/ 806 w 1895"/>
              <a:gd name="T29" fmla="*/ 1429 h 1535"/>
              <a:gd name="T30" fmla="*/ 842 w 1895"/>
              <a:gd name="T31" fmla="*/ 1498 h 1535"/>
              <a:gd name="T32" fmla="*/ 877 w 1895"/>
              <a:gd name="T33" fmla="*/ 1534 h 1535"/>
              <a:gd name="T34" fmla="*/ 947 w 1895"/>
              <a:gd name="T35" fmla="*/ 1394 h 1535"/>
              <a:gd name="T36" fmla="*/ 983 w 1895"/>
              <a:gd name="T37" fmla="*/ 1325 h 1535"/>
              <a:gd name="T38" fmla="*/ 1052 w 1895"/>
              <a:gd name="T39" fmla="*/ 1290 h 1535"/>
              <a:gd name="T40" fmla="*/ 1263 w 1895"/>
              <a:gd name="T41" fmla="*/ 1325 h 1535"/>
              <a:gd name="T42" fmla="*/ 1298 w 1895"/>
              <a:gd name="T43" fmla="*/ 1290 h 1535"/>
              <a:gd name="T44" fmla="*/ 1333 w 1895"/>
              <a:gd name="T45" fmla="*/ 1151 h 1535"/>
              <a:gd name="T46" fmla="*/ 1403 w 1895"/>
              <a:gd name="T47" fmla="*/ 1080 h 1535"/>
              <a:gd name="T48" fmla="*/ 1507 w 1895"/>
              <a:gd name="T49" fmla="*/ 1045 h 1535"/>
              <a:gd name="T50" fmla="*/ 1614 w 1895"/>
              <a:gd name="T51" fmla="*/ 977 h 1535"/>
              <a:gd name="T52" fmla="*/ 1718 w 1895"/>
              <a:gd name="T53" fmla="*/ 871 h 1535"/>
              <a:gd name="T54" fmla="*/ 1753 w 1895"/>
              <a:gd name="T55" fmla="*/ 837 h 1535"/>
              <a:gd name="T56" fmla="*/ 1824 w 1895"/>
              <a:gd name="T57" fmla="*/ 767 h 1535"/>
              <a:gd name="T58" fmla="*/ 1894 w 1895"/>
              <a:gd name="T59" fmla="*/ 732 h 1535"/>
              <a:gd name="T60" fmla="*/ 1858 w 1895"/>
              <a:gd name="T61" fmla="*/ 593 h 1535"/>
              <a:gd name="T62" fmla="*/ 1789 w 1895"/>
              <a:gd name="T63" fmla="*/ 487 h 1535"/>
              <a:gd name="T64" fmla="*/ 1684 w 1895"/>
              <a:gd name="T65" fmla="*/ 523 h 1535"/>
              <a:gd name="T66" fmla="*/ 1614 w 1895"/>
              <a:gd name="T67" fmla="*/ 487 h 1535"/>
              <a:gd name="T68" fmla="*/ 1507 w 1895"/>
              <a:gd name="T69" fmla="*/ 454 h 1535"/>
              <a:gd name="T70" fmla="*/ 1438 w 1895"/>
              <a:gd name="T71" fmla="*/ 418 h 1535"/>
              <a:gd name="T72" fmla="*/ 1403 w 1895"/>
              <a:gd name="T73" fmla="*/ 348 h 1535"/>
              <a:gd name="T74" fmla="*/ 1403 w 1895"/>
              <a:gd name="T75" fmla="*/ 279 h 1535"/>
              <a:gd name="T76" fmla="*/ 1367 w 1895"/>
              <a:gd name="T77" fmla="*/ 244 h 1535"/>
              <a:gd name="T78" fmla="*/ 1263 w 1895"/>
              <a:gd name="T79" fmla="*/ 174 h 1535"/>
              <a:gd name="T80" fmla="*/ 1228 w 1895"/>
              <a:gd name="T81" fmla="*/ 105 h 1535"/>
              <a:gd name="T82" fmla="*/ 1123 w 1895"/>
              <a:gd name="T83" fmla="*/ 70 h 1535"/>
              <a:gd name="T84" fmla="*/ 1088 w 1895"/>
              <a:gd name="T85" fmla="*/ 35 h 1535"/>
              <a:gd name="T86" fmla="*/ 1017 w 1895"/>
              <a:gd name="T87" fmla="*/ 35 h 1535"/>
              <a:gd name="T88" fmla="*/ 983 w 1895"/>
              <a:gd name="T89" fmla="*/ 70 h 1535"/>
              <a:gd name="T90" fmla="*/ 351 w 1895"/>
              <a:gd name="T91" fmla="*/ 0 h 1535"/>
              <a:gd name="T92" fmla="*/ 246 w 1895"/>
              <a:gd name="T93" fmla="*/ 105 h 1535"/>
              <a:gd name="T94" fmla="*/ 246 w 1895"/>
              <a:gd name="T95" fmla="*/ 174 h 1535"/>
              <a:gd name="T96" fmla="*/ 212 w 1895"/>
              <a:gd name="T97" fmla="*/ 210 h 1535"/>
              <a:gd name="T98" fmla="*/ 140 w 1895"/>
              <a:gd name="T99" fmla="*/ 314 h 1535"/>
              <a:gd name="T100" fmla="*/ 105 w 1895"/>
              <a:gd name="T101" fmla="*/ 348 h 1535"/>
              <a:gd name="T102" fmla="*/ 0 w 1895"/>
              <a:gd name="T103" fmla="*/ 348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95" h="1535">
                <a:moveTo>
                  <a:pt x="0" y="348"/>
                </a:moveTo>
                <a:lnTo>
                  <a:pt x="0" y="383"/>
                </a:lnTo>
                <a:lnTo>
                  <a:pt x="35" y="418"/>
                </a:lnTo>
                <a:lnTo>
                  <a:pt x="35" y="487"/>
                </a:lnTo>
                <a:lnTo>
                  <a:pt x="70" y="523"/>
                </a:lnTo>
                <a:lnTo>
                  <a:pt x="70" y="558"/>
                </a:lnTo>
                <a:lnTo>
                  <a:pt x="105" y="558"/>
                </a:lnTo>
                <a:lnTo>
                  <a:pt x="140" y="628"/>
                </a:lnTo>
                <a:lnTo>
                  <a:pt x="175" y="628"/>
                </a:lnTo>
                <a:lnTo>
                  <a:pt x="175" y="662"/>
                </a:lnTo>
                <a:lnTo>
                  <a:pt x="246" y="732"/>
                </a:lnTo>
                <a:lnTo>
                  <a:pt x="281" y="801"/>
                </a:lnTo>
                <a:lnTo>
                  <a:pt x="316" y="837"/>
                </a:lnTo>
                <a:lnTo>
                  <a:pt x="316" y="871"/>
                </a:lnTo>
                <a:lnTo>
                  <a:pt x="386" y="907"/>
                </a:lnTo>
                <a:lnTo>
                  <a:pt x="386" y="941"/>
                </a:lnTo>
                <a:lnTo>
                  <a:pt x="422" y="977"/>
                </a:lnTo>
                <a:lnTo>
                  <a:pt x="456" y="1011"/>
                </a:lnTo>
                <a:lnTo>
                  <a:pt x="491" y="1045"/>
                </a:lnTo>
                <a:lnTo>
                  <a:pt x="491" y="1080"/>
                </a:lnTo>
                <a:lnTo>
                  <a:pt x="527" y="1116"/>
                </a:lnTo>
                <a:lnTo>
                  <a:pt x="562" y="1151"/>
                </a:lnTo>
                <a:lnTo>
                  <a:pt x="597" y="1184"/>
                </a:lnTo>
                <a:lnTo>
                  <a:pt x="667" y="1220"/>
                </a:lnTo>
                <a:lnTo>
                  <a:pt x="702" y="1255"/>
                </a:lnTo>
                <a:lnTo>
                  <a:pt x="702" y="1290"/>
                </a:lnTo>
                <a:lnTo>
                  <a:pt x="736" y="1359"/>
                </a:lnTo>
                <a:lnTo>
                  <a:pt x="773" y="1359"/>
                </a:lnTo>
                <a:lnTo>
                  <a:pt x="773" y="1394"/>
                </a:lnTo>
                <a:lnTo>
                  <a:pt x="806" y="1429"/>
                </a:lnTo>
                <a:lnTo>
                  <a:pt x="842" y="1464"/>
                </a:lnTo>
                <a:lnTo>
                  <a:pt x="842" y="1498"/>
                </a:lnTo>
                <a:lnTo>
                  <a:pt x="877" y="1498"/>
                </a:lnTo>
                <a:lnTo>
                  <a:pt x="877" y="1534"/>
                </a:lnTo>
                <a:lnTo>
                  <a:pt x="913" y="1498"/>
                </a:lnTo>
                <a:lnTo>
                  <a:pt x="947" y="1394"/>
                </a:lnTo>
                <a:lnTo>
                  <a:pt x="983" y="1359"/>
                </a:lnTo>
                <a:lnTo>
                  <a:pt x="983" y="1325"/>
                </a:lnTo>
                <a:lnTo>
                  <a:pt x="1017" y="1290"/>
                </a:lnTo>
                <a:lnTo>
                  <a:pt x="1052" y="1290"/>
                </a:lnTo>
                <a:lnTo>
                  <a:pt x="1088" y="1290"/>
                </a:lnTo>
                <a:lnTo>
                  <a:pt x="1263" y="1325"/>
                </a:lnTo>
                <a:lnTo>
                  <a:pt x="1298" y="1325"/>
                </a:lnTo>
                <a:lnTo>
                  <a:pt x="1298" y="1290"/>
                </a:lnTo>
                <a:lnTo>
                  <a:pt x="1333" y="1184"/>
                </a:lnTo>
                <a:lnTo>
                  <a:pt x="1333" y="1151"/>
                </a:lnTo>
                <a:lnTo>
                  <a:pt x="1367" y="1116"/>
                </a:lnTo>
                <a:lnTo>
                  <a:pt x="1403" y="1080"/>
                </a:lnTo>
                <a:lnTo>
                  <a:pt x="1438" y="1080"/>
                </a:lnTo>
                <a:lnTo>
                  <a:pt x="1507" y="1045"/>
                </a:lnTo>
                <a:lnTo>
                  <a:pt x="1544" y="1011"/>
                </a:lnTo>
                <a:lnTo>
                  <a:pt x="1614" y="977"/>
                </a:lnTo>
                <a:lnTo>
                  <a:pt x="1649" y="977"/>
                </a:lnTo>
                <a:lnTo>
                  <a:pt x="1718" y="871"/>
                </a:lnTo>
                <a:lnTo>
                  <a:pt x="1753" y="871"/>
                </a:lnTo>
                <a:lnTo>
                  <a:pt x="1753" y="837"/>
                </a:lnTo>
                <a:lnTo>
                  <a:pt x="1789" y="837"/>
                </a:lnTo>
                <a:lnTo>
                  <a:pt x="1824" y="767"/>
                </a:lnTo>
                <a:lnTo>
                  <a:pt x="1858" y="732"/>
                </a:lnTo>
                <a:lnTo>
                  <a:pt x="1894" y="732"/>
                </a:lnTo>
                <a:lnTo>
                  <a:pt x="1858" y="662"/>
                </a:lnTo>
                <a:lnTo>
                  <a:pt x="1858" y="593"/>
                </a:lnTo>
                <a:lnTo>
                  <a:pt x="1824" y="487"/>
                </a:lnTo>
                <a:lnTo>
                  <a:pt x="1789" y="487"/>
                </a:lnTo>
                <a:lnTo>
                  <a:pt x="1789" y="523"/>
                </a:lnTo>
                <a:lnTo>
                  <a:pt x="1684" y="523"/>
                </a:lnTo>
                <a:lnTo>
                  <a:pt x="1614" y="523"/>
                </a:lnTo>
                <a:lnTo>
                  <a:pt x="1614" y="487"/>
                </a:lnTo>
                <a:lnTo>
                  <a:pt x="1544" y="454"/>
                </a:lnTo>
                <a:lnTo>
                  <a:pt x="1507" y="454"/>
                </a:lnTo>
                <a:lnTo>
                  <a:pt x="1474" y="418"/>
                </a:lnTo>
                <a:lnTo>
                  <a:pt x="1438" y="418"/>
                </a:lnTo>
                <a:lnTo>
                  <a:pt x="1403" y="383"/>
                </a:lnTo>
                <a:lnTo>
                  <a:pt x="1403" y="348"/>
                </a:lnTo>
                <a:lnTo>
                  <a:pt x="1403" y="314"/>
                </a:lnTo>
                <a:lnTo>
                  <a:pt x="1403" y="279"/>
                </a:lnTo>
                <a:lnTo>
                  <a:pt x="1367" y="279"/>
                </a:lnTo>
                <a:lnTo>
                  <a:pt x="1367" y="244"/>
                </a:lnTo>
                <a:lnTo>
                  <a:pt x="1333" y="210"/>
                </a:lnTo>
                <a:lnTo>
                  <a:pt x="1263" y="174"/>
                </a:lnTo>
                <a:lnTo>
                  <a:pt x="1263" y="139"/>
                </a:lnTo>
                <a:lnTo>
                  <a:pt x="1228" y="105"/>
                </a:lnTo>
                <a:lnTo>
                  <a:pt x="1157" y="70"/>
                </a:lnTo>
                <a:lnTo>
                  <a:pt x="1123" y="70"/>
                </a:lnTo>
                <a:lnTo>
                  <a:pt x="1088" y="70"/>
                </a:lnTo>
                <a:lnTo>
                  <a:pt x="1088" y="35"/>
                </a:lnTo>
                <a:lnTo>
                  <a:pt x="1052" y="35"/>
                </a:lnTo>
                <a:lnTo>
                  <a:pt x="1017" y="35"/>
                </a:lnTo>
                <a:lnTo>
                  <a:pt x="983" y="35"/>
                </a:lnTo>
                <a:lnTo>
                  <a:pt x="983" y="70"/>
                </a:lnTo>
                <a:lnTo>
                  <a:pt x="913" y="70"/>
                </a:lnTo>
                <a:lnTo>
                  <a:pt x="351" y="0"/>
                </a:lnTo>
                <a:lnTo>
                  <a:pt x="281" y="70"/>
                </a:lnTo>
                <a:lnTo>
                  <a:pt x="246" y="105"/>
                </a:lnTo>
                <a:lnTo>
                  <a:pt x="246" y="139"/>
                </a:lnTo>
                <a:lnTo>
                  <a:pt x="246" y="174"/>
                </a:lnTo>
                <a:lnTo>
                  <a:pt x="246" y="210"/>
                </a:lnTo>
                <a:lnTo>
                  <a:pt x="212" y="210"/>
                </a:lnTo>
                <a:lnTo>
                  <a:pt x="175" y="279"/>
                </a:lnTo>
                <a:lnTo>
                  <a:pt x="140" y="314"/>
                </a:lnTo>
                <a:lnTo>
                  <a:pt x="140" y="348"/>
                </a:lnTo>
                <a:lnTo>
                  <a:pt x="105" y="348"/>
                </a:lnTo>
                <a:lnTo>
                  <a:pt x="105" y="383"/>
                </a:lnTo>
                <a:lnTo>
                  <a:pt x="0" y="348"/>
                </a:lnTo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85" name="Freeform 213"/>
          <p:cNvSpPr>
            <a:spLocks noChangeArrowheads="1"/>
          </p:cNvSpPr>
          <p:nvPr/>
        </p:nvSpPr>
        <p:spPr bwMode="auto">
          <a:xfrm>
            <a:off x="5157788" y="4089400"/>
            <a:ext cx="682625" cy="552450"/>
          </a:xfrm>
          <a:custGeom>
            <a:avLst/>
            <a:gdLst>
              <a:gd name="T0" fmla="*/ 0 w 1895"/>
              <a:gd name="T1" fmla="*/ 383 h 1535"/>
              <a:gd name="T2" fmla="*/ 35 w 1895"/>
              <a:gd name="T3" fmla="*/ 487 h 1535"/>
              <a:gd name="T4" fmla="*/ 70 w 1895"/>
              <a:gd name="T5" fmla="*/ 558 h 1535"/>
              <a:gd name="T6" fmla="*/ 140 w 1895"/>
              <a:gd name="T7" fmla="*/ 628 h 1535"/>
              <a:gd name="T8" fmla="*/ 175 w 1895"/>
              <a:gd name="T9" fmla="*/ 662 h 1535"/>
              <a:gd name="T10" fmla="*/ 281 w 1895"/>
              <a:gd name="T11" fmla="*/ 801 h 1535"/>
              <a:gd name="T12" fmla="*/ 316 w 1895"/>
              <a:gd name="T13" fmla="*/ 871 h 1535"/>
              <a:gd name="T14" fmla="*/ 386 w 1895"/>
              <a:gd name="T15" fmla="*/ 941 h 1535"/>
              <a:gd name="T16" fmla="*/ 456 w 1895"/>
              <a:gd name="T17" fmla="*/ 1011 h 1535"/>
              <a:gd name="T18" fmla="*/ 491 w 1895"/>
              <a:gd name="T19" fmla="*/ 1080 h 1535"/>
              <a:gd name="T20" fmla="*/ 562 w 1895"/>
              <a:gd name="T21" fmla="*/ 1151 h 1535"/>
              <a:gd name="T22" fmla="*/ 667 w 1895"/>
              <a:gd name="T23" fmla="*/ 1220 h 1535"/>
              <a:gd name="T24" fmla="*/ 702 w 1895"/>
              <a:gd name="T25" fmla="*/ 1290 h 1535"/>
              <a:gd name="T26" fmla="*/ 773 w 1895"/>
              <a:gd name="T27" fmla="*/ 1359 h 1535"/>
              <a:gd name="T28" fmla="*/ 806 w 1895"/>
              <a:gd name="T29" fmla="*/ 1429 h 1535"/>
              <a:gd name="T30" fmla="*/ 842 w 1895"/>
              <a:gd name="T31" fmla="*/ 1498 h 1535"/>
              <a:gd name="T32" fmla="*/ 877 w 1895"/>
              <a:gd name="T33" fmla="*/ 1534 h 1535"/>
              <a:gd name="T34" fmla="*/ 947 w 1895"/>
              <a:gd name="T35" fmla="*/ 1394 h 1535"/>
              <a:gd name="T36" fmla="*/ 983 w 1895"/>
              <a:gd name="T37" fmla="*/ 1325 h 1535"/>
              <a:gd name="T38" fmla="*/ 1052 w 1895"/>
              <a:gd name="T39" fmla="*/ 1290 h 1535"/>
              <a:gd name="T40" fmla="*/ 1263 w 1895"/>
              <a:gd name="T41" fmla="*/ 1325 h 1535"/>
              <a:gd name="T42" fmla="*/ 1298 w 1895"/>
              <a:gd name="T43" fmla="*/ 1290 h 1535"/>
              <a:gd name="T44" fmla="*/ 1333 w 1895"/>
              <a:gd name="T45" fmla="*/ 1151 h 1535"/>
              <a:gd name="T46" fmla="*/ 1403 w 1895"/>
              <a:gd name="T47" fmla="*/ 1080 h 1535"/>
              <a:gd name="T48" fmla="*/ 1507 w 1895"/>
              <a:gd name="T49" fmla="*/ 1045 h 1535"/>
              <a:gd name="T50" fmla="*/ 1614 w 1895"/>
              <a:gd name="T51" fmla="*/ 977 h 1535"/>
              <a:gd name="T52" fmla="*/ 1718 w 1895"/>
              <a:gd name="T53" fmla="*/ 871 h 1535"/>
              <a:gd name="T54" fmla="*/ 1753 w 1895"/>
              <a:gd name="T55" fmla="*/ 837 h 1535"/>
              <a:gd name="T56" fmla="*/ 1824 w 1895"/>
              <a:gd name="T57" fmla="*/ 767 h 1535"/>
              <a:gd name="T58" fmla="*/ 1894 w 1895"/>
              <a:gd name="T59" fmla="*/ 732 h 1535"/>
              <a:gd name="T60" fmla="*/ 1858 w 1895"/>
              <a:gd name="T61" fmla="*/ 593 h 1535"/>
              <a:gd name="T62" fmla="*/ 1789 w 1895"/>
              <a:gd name="T63" fmla="*/ 487 h 1535"/>
              <a:gd name="T64" fmla="*/ 1684 w 1895"/>
              <a:gd name="T65" fmla="*/ 523 h 1535"/>
              <a:gd name="T66" fmla="*/ 1614 w 1895"/>
              <a:gd name="T67" fmla="*/ 487 h 1535"/>
              <a:gd name="T68" fmla="*/ 1507 w 1895"/>
              <a:gd name="T69" fmla="*/ 454 h 1535"/>
              <a:gd name="T70" fmla="*/ 1438 w 1895"/>
              <a:gd name="T71" fmla="*/ 418 h 1535"/>
              <a:gd name="T72" fmla="*/ 1403 w 1895"/>
              <a:gd name="T73" fmla="*/ 348 h 1535"/>
              <a:gd name="T74" fmla="*/ 1403 w 1895"/>
              <a:gd name="T75" fmla="*/ 279 h 1535"/>
              <a:gd name="T76" fmla="*/ 1367 w 1895"/>
              <a:gd name="T77" fmla="*/ 244 h 1535"/>
              <a:gd name="T78" fmla="*/ 1263 w 1895"/>
              <a:gd name="T79" fmla="*/ 174 h 1535"/>
              <a:gd name="T80" fmla="*/ 1228 w 1895"/>
              <a:gd name="T81" fmla="*/ 105 h 1535"/>
              <a:gd name="T82" fmla="*/ 1123 w 1895"/>
              <a:gd name="T83" fmla="*/ 70 h 1535"/>
              <a:gd name="T84" fmla="*/ 1088 w 1895"/>
              <a:gd name="T85" fmla="*/ 35 h 1535"/>
              <a:gd name="T86" fmla="*/ 1017 w 1895"/>
              <a:gd name="T87" fmla="*/ 35 h 1535"/>
              <a:gd name="T88" fmla="*/ 983 w 1895"/>
              <a:gd name="T89" fmla="*/ 70 h 1535"/>
              <a:gd name="T90" fmla="*/ 351 w 1895"/>
              <a:gd name="T91" fmla="*/ 0 h 1535"/>
              <a:gd name="T92" fmla="*/ 246 w 1895"/>
              <a:gd name="T93" fmla="*/ 105 h 1535"/>
              <a:gd name="T94" fmla="*/ 246 w 1895"/>
              <a:gd name="T95" fmla="*/ 174 h 1535"/>
              <a:gd name="T96" fmla="*/ 212 w 1895"/>
              <a:gd name="T97" fmla="*/ 210 h 1535"/>
              <a:gd name="T98" fmla="*/ 140 w 1895"/>
              <a:gd name="T99" fmla="*/ 314 h 1535"/>
              <a:gd name="T100" fmla="*/ 105 w 1895"/>
              <a:gd name="T101" fmla="*/ 348 h 1535"/>
              <a:gd name="T102" fmla="*/ 0 w 1895"/>
              <a:gd name="T103" fmla="*/ 348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95" h="1535">
                <a:moveTo>
                  <a:pt x="0" y="348"/>
                </a:moveTo>
                <a:lnTo>
                  <a:pt x="0" y="383"/>
                </a:lnTo>
                <a:lnTo>
                  <a:pt x="35" y="418"/>
                </a:lnTo>
                <a:lnTo>
                  <a:pt x="35" y="487"/>
                </a:lnTo>
                <a:lnTo>
                  <a:pt x="70" y="523"/>
                </a:lnTo>
                <a:lnTo>
                  <a:pt x="70" y="558"/>
                </a:lnTo>
                <a:lnTo>
                  <a:pt x="105" y="558"/>
                </a:lnTo>
                <a:lnTo>
                  <a:pt x="140" y="628"/>
                </a:lnTo>
                <a:lnTo>
                  <a:pt x="175" y="628"/>
                </a:lnTo>
                <a:lnTo>
                  <a:pt x="175" y="662"/>
                </a:lnTo>
                <a:lnTo>
                  <a:pt x="246" y="732"/>
                </a:lnTo>
                <a:lnTo>
                  <a:pt x="281" y="801"/>
                </a:lnTo>
                <a:lnTo>
                  <a:pt x="316" y="837"/>
                </a:lnTo>
                <a:lnTo>
                  <a:pt x="316" y="871"/>
                </a:lnTo>
                <a:lnTo>
                  <a:pt x="386" y="907"/>
                </a:lnTo>
                <a:lnTo>
                  <a:pt x="386" y="941"/>
                </a:lnTo>
                <a:lnTo>
                  <a:pt x="422" y="977"/>
                </a:lnTo>
                <a:lnTo>
                  <a:pt x="456" y="1011"/>
                </a:lnTo>
                <a:lnTo>
                  <a:pt x="491" y="1045"/>
                </a:lnTo>
                <a:lnTo>
                  <a:pt x="491" y="1080"/>
                </a:lnTo>
                <a:lnTo>
                  <a:pt x="527" y="1116"/>
                </a:lnTo>
                <a:lnTo>
                  <a:pt x="562" y="1151"/>
                </a:lnTo>
                <a:lnTo>
                  <a:pt x="597" y="1184"/>
                </a:lnTo>
                <a:lnTo>
                  <a:pt x="667" y="1220"/>
                </a:lnTo>
                <a:lnTo>
                  <a:pt x="702" y="1255"/>
                </a:lnTo>
                <a:lnTo>
                  <a:pt x="702" y="1290"/>
                </a:lnTo>
                <a:lnTo>
                  <a:pt x="736" y="1359"/>
                </a:lnTo>
                <a:lnTo>
                  <a:pt x="773" y="1359"/>
                </a:lnTo>
                <a:lnTo>
                  <a:pt x="773" y="1394"/>
                </a:lnTo>
                <a:lnTo>
                  <a:pt x="806" y="1429"/>
                </a:lnTo>
                <a:lnTo>
                  <a:pt x="842" y="1464"/>
                </a:lnTo>
                <a:lnTo>
                  <a:pt x="842" y="1498"/>
                </a:lnTo>
                <a:lnTo>
                  <a:pt x="877" y="1498"/>
                </a:lnTo>
                <a:lnTo>
                  <a:pt x="877" y="1534"/>
                </a:lnTo>
                <a:lnTo>
                  <a:pt x="913" y="1498"/>
                </a:lnTo>
                <a:lnTo>
                  <a:pt x="947" y="1394"/>
                </a:lnTo>
                <a:lnTo>
                  <a:pt x="983" y="1359"/>
                </a:lnTo>
                <a:lnTo>
                  <a:pt x="983" y="1325"/>
                </a:lnTo>
                <a:lnTo>
                  <a:pt x="1017" y="1290"/>
                </a:lnTo>
                <a:lnTo>
                  <a:pt x="1052" y="1290"/>
                </a:lnTo>
                <a:lnTo>
                  <a:pt x="1088" y="1290"/>
                </a:lnTo>
                <a:lnTo>
                  <a:pt x="1263" y="1325"/>
                </a:lnTo>
                <a:lnTo>
                  <a:pt x="1298" y="1325"/>
                </a:lnTo>
                <a:lnTo>
                  <a:pt x="1298" y="1290"/>
                </a:lnTo>
                <a:lnTo>
                  <a:pt x="1333" y="1184"/>
                </a:lnTo>
                <a:lnTo>
                  <a:pt x="1333" y="1151"/>
                </a:lnTo>
                <a:lnTo>
                  <a:pt x="1367" y="1116"/>
                </a:lnTo>
                <a:lnTo>
                  <a:pt x="1403" y="1080"/>
                </a:lnTo>
                <a:lnTo>
                  <a:pt x="1438" y="1080"/>
                </a:lnTo>
                <a:lnTo>
                  <a:pt x="1507" y="1045"/>
                </a:lnTo>
                <a:lnTo>
                  <a:pt x="1544" y="1011"/>
                </a:lnTo>
                <a:lnTo>
                  <a:pt x="1614" y="977"/>
                </a:lnTo>
                <a:lnTo>
                  <a:pt x="1649" y="977"/>
                </a:lnTo>
                <a:lnTo>
                  <a:pt x="1718" y="871"/>
                </a:lnTo>
                <a:lnTo>
                  <a:pt x="1753" y="871"/>
                </a:lnTo>
                <a:lnTo>
                  <a:pt x="1753" y="837"/>
                </a:lnTo>
                <a:lnTo>
                  <a:pt x="1789" y="837"/>
                </a:lnTo>
                <a:lnTo>
                  <a:pt x="1824" y="767"/>
                </a:lnTo>
                <a:lnTo>
                  <a:pt x="1858" y="732"/>
                </a:lnTo>
                <a:lnTo>
                  <a:pt x="1894" y="732"/>
                </a:lnTo>
                <a:lnTo>
                  <a:pt x="1858" y="662"/>
                </a:lnTo>
                <a:lnTo>
                  <a:pt x="1858" y="593"/>
                </a:lnTo>
                <a:lnTo>
                  <a:pt x="1824" y="487"/>
                </a:lnTo>
                <a:lnTo>
                  <a:pt x="1789" y="487"/>
                </a:lnTo>
                <a:lnTo>
                  <a:pt x="1789" y="523"/>
                </a:lnTo>
                <a:lnTo>
                  <a:pt x="1684" y="523"/>
                </a:lnTo>
                <a:lnTo>
                  <a:pt x="1614" y="523"/>
                </a:lnTo>
                <a:lnTo>
                  <a:pt x="1614" y="487"/>
                </a:lnTo>
                <a:lnTo>
                  <a:pt x="1544" y="454"/>
                </a:lnTo>
                <a:lnTo>
                  <a:pt x="1507" y="454"/>
                </a:lnTo>
                <a:lnTo>
                  <a:pt x="1474" y="418"/>
                </a:lnTo>
                <a:lnTo>
                  <a:pt x="1438" y="418"/>
                </a:lnTo>
                <a:lnTo>
                  <a:pt x="1403" y="383"/>
                </a:lnTo>
                <a:lnTo>
                  <a:pt x="1403" y="348"/>
                </a:lnTo>
                <a:lnTo>
                  <a:pt x="1403" y="314"/>
                </a:lnTo>
                <a:lnTo>
                  <a:pt x="1403" y="279"/>
                </a:lnTo>
                <a:lnTo>
                  <a:pt x="1367" y="279"/>
                </a:lnTo>
                <a:lnTo>
                  <a:pt x="1367" y="244"/>
                </a:lnTo>
                <a:lnTo>
                  <a:pt x="1333" y="210"/>
                </a:lnTo>
                <a:lnTo>
                  <a:pt x="1263" y="174"/>
                </a:lnTo>
                <a:lnTo>
                  <a:pt x="1263" y="139"/>
                </a:lnTo>
                <a:lnTo>
                  <a:pt x="1228" y="105"/>
                </a:lnTo>
                <a:lnTo>
                  <a:pt x="1157" y="70"/>
                </a:lnTo>
                <a:lnTo>
                  <a:pt x="1123" y="70"/>
                </a:lnTo>
                <a:lnTo>
                  <a:pt x="1088" y="70"/>
                </a:lnTo>
                <a:lnTo>
                  <a:pt x="1088" y="35"/>
                </a:lnTo>
                <a:lnTo>
                  <a:pt x="1052" y="35"/>
                </a:lnTo>
                <a:lnTo>
                  <a:pt x="1017" y="35"/>
                </a:lnTo>
                <a:lnTo>
                  <a:pt x="983" y="35"/>
                </a:lnTo>
                <a:lnTo>
                  <a:pt x="983" y="70"/>
                </a:lnTo>
                <a:lnTo>
                  <a:pt x="913" y="70"/>
                </a:lnTo>
                <a:lnTo>
                  <a:pt x="351" y="0"/>
                </a:lnTo>
                <a:lnTo>
                  <a:pt x="281" y="70"/>
                </a:lnTo>
                <a:lnTo>
                  <a:pt x="246" y="105"/>
                </a:lnTo>
                <a:lnTo>
                  <a:pt x="246" y="139"/>
                </a:lnTo>
                <a:lnTo>
                  <a:pt x="246" y="174"/>
                </a:lnTo>
                <a:lnTo>
                  <a:pt x="246" y="210"/>
                </a:lnTo>
                <a:lnTo>
                  <a:pt x="212" y="210"/>
                </a:lnTo>
                <a:lnTo>
                  <a:pt x="175" y="279"/>
                </a:lnTo>
                <a:lnTo>
                  <a:pt x="140" y="314"/>
                </a:lnTo>
                <a:lnTo>
                  <a:pt x="140" y="348"/>
                </a:lnTo>
                <a:lnTo>
                  <a:pt x="105" y="348"/>
                </a:lnTo>
                <a:lnTo>
                  <a:pt x="105" y="383"/>
                </a:lnTo>
                <a:lnTo>
                  <a:pt x="0" y="34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86" name="Freeform 214"/>
          <p:cNvSpPr>
            <a:spLocks noChangeArrowheads="1"/>
          </p:cNvSpPr>
          <p:nvPr/>
        </p:nvSpPr>
        <p:spPr bwMode="auto">
          <a:xfrm>
            <a:off x="5056188" y="6334125"/>
            <a:ext cx="88900" cy="88900"/>
          </a:xfrm>
          <a:custGeom>
            <a:avLst/>
            <a:gdLst>
              <a:gd name="T0" fmla="*/ 141 w 247"/>
              <a:gd name="T1" fmla="*/ 0 h 245"/>
              <a:gd name="T2" fmla="*/ 105 w 247"/>
              <a:gd name="T3" fmla="*/ 69 h 245"/>
              <a:gd name="T4" fmla="*/ 70 w 247"/>
              <a:gd name="T5" fmla="*/ 104 h 245"/>
              <a:gd name="T6" fmla="*/ 35 w 247"/>
              <a:gd name="T7" fmla="*/ 140 h 245"/>
              <a:gd name="T8" fmla="*/ 0 w 247"/>
              <a:gd name="T9" fmla="*/ 174 h 245"/>
              <a:gd name="T10" fmla="*/ 0 w 247"/>
              <a:gd name="T11" fmla="*/ 208 h 245"/>
              <a:gd name="T12" fmla="*/ 35 w 247"/>
              <a:gd name="T13" fmla="*/ 208 h 245"/>
              <a:gd name="T14" fmla="*/ 70 w 247"/>
              <a:gd name="T15" fmla="*/ 208 h 245"/>
              <a:gd name="T16" fmla="*/ 105 w 247"/>
              <a:gd name="T17" fmla="*/ 244 h 245"/>
              <a:gd name="T18" fmla="*/ 141 w 247"/>
              <a:gd name="T19" fmla="*/ 208 h 245"/>
              <a:gd name="T20" fmla="*/ 210 w 247"/>
              <a:gd name="T21" fmla="*/ 174 h 245"/>
              <a:gd name="T22" fmla="*/ 246 w 247"/>
              <a:gd name="T23" fmla="*/ 140 h 245"/>
              <a:gd name="T24" fmla="*/ 246 w 247"/>
              <a:gd name="T25" fmla="*/ 104 h 245"/>
              <a:gd name="T26" fmla="*/ 210 w 247"/>
              <a:gd name="T27" fmla="*/ 69 h 245"/>
              <a:gd name="T28" fmla="*/ 175 w 247"/>
              <a:gd name="T29" fmla="*/ 34 h 245"/>
              <a:gd name="T30" fmla="*/ 141 w 247"/>
              <a:gd name="T31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245">
                <a:moveTo>
                  <a:pt x="141" y="0"/>
                </a:moveTo>
                <a:lnTo>
                  <a:pt x="105" y="69"/>
                </a:lnTo>
                <a:lnTo>
                  <a:pt x="70" y="104"/>
                </a:lnTo>
                <a:lnTo>
                  <a:pt x="35" y="140"/>
                </a:lnTo>
                <a:lnTo>
                  <a:pt x="0" y="174"/>
                </a:lnTo>
                <a:lnTo>
                  <a:pt x="0" y="208"/>
                </a:lnTo>
                <a:lnTo>
                  <a:pt x="35" y="208"/>
                </a:lnTo>
                <a:lnTo>
                  <a:pt x="70" y="208"/>
                </a:lnTo>
                <a:lnTo>
                  <a:pt x="105" y="244"/>
                </a:lnTo>
                <a:lnTo>
                  <a:pt x="141" y="208"/>
                </a:lnTo>
                <a:lnTo>
                  <a:pt x="210" y="174"/>
                </a:lnTo>
                <a:lnTo>
                  <a:pt x="246" y="140"/>
                </a:lnTo>
                <a:lnTo>
                  <a:pt x="246" y="104"/>
                </a:lnTo>
                <a:lnTo>
                  <a:pt x="210" y="69"/>
                </a:lnTo>
                <a:lnTo>
                  <a:pt x="175" y="34"/>
                </a:lnTo>
                <a:lnTo>
                  <a:pt x="141" y="0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87" name="Freeform 215"/>
          <p:cNvSpPr>
            <a:spLocks noChangeArrowheads="1"/>
          </p:cNvSpPr>
          <p:nvPr/>
        </p:nvSpPr>
        <p:spPr bwMode="auto">
          <a:xfrm>
            <a:off x="5056188" y="6334125"/>
            <a:ext cx="88900" cy="88900"/>
          </a:xfrm>
          <a:custGeom>
            <a:avLst/>
            <a:gdLst>
              <a:gd name="T0" fmla="*/ 141 w 247"/>
              <a:gd name="T1" fmla="*/ 0 h 245"/>
              <a:gd name="T2" fmla="*/ 105 w 247"/>
              <a:gd name="T3" fmla="*/ 69 h 245"/>
              <a:gd name="T4" fmla="*/ 70 w 247"/>
              <a:gd name="T5" fmla="*/ 104 h 245"/>
              <a:gd name="T6" fmla="*/ 35 w 247"/>
              <a:gd name="T7" fmla="*/ 140 h 245"/>
              <a:gd name="T8" fmla="*/ 0 w 247"/>
              <a:gd name="T9" fmla="*/ 174 h 245"/>
              <a:gd name="T10" fmla="*/ 0 w 247"/>
              <a:gd name="T11" fmla="*/ 208 h 245"/>
              <a:gd name="T12" fmla="*/ 35 w 247"/>
              <a:gd name="T13" fmla="*/ 208 h 245"/>
              <a:gd name="T14" fmla="*/ 70 w 247"/>
              <a:gd name="T15" fmla="*/ 208 h 245"/>
              <a:gd name="T16" fmla="*/ 105 w 247"/>
              <a:gd name="T17" fmla="*/ 244 h 245"/>
              <a:gd name="T18" fmla="*/ 141 w 247"/>
              <a:gd name="T19" fmla="*/ 208 h 245"/>
              <a:gd name="T20" fmla="*/ 210 w 247"/>
              <a:gd name="T21" fmla="*/ 174 h 245"/>
              <a:gd name="T22" fmla="*/ 246 w 247"/>
              <a:gd name="T23" fmla="*/ 140 h 245"/>
              <a:gd name="T24" fmla="*/ 246 w 247"/>
              <a:gd name="T25" fmla="*/ 104 h 245"/>
              <a:gd name="T26" fmla="*/ 210 w 247"/>
              <a:gd name="T27" fmla="*/ 69 h 245"/>
              <a:gd name="T28" fmla="*/ 175 w 247"/>
              <a:gd name="T29" fmla="*/ 34 h 245"/>
              <a:gd name="T30" fmla="*/ 141 w 247"/>
              <a:gd name="T31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245">
                <a:moveTo>
                  <a:pt x="141" y="0"/>
                </a:moveTo>
                <a:lnTo>
                  <a:pt x="105" y="69"/>
                </a:lnTo>
                <a:lnTo>
                  <a:pt x="70" y="104"/>
                </a:lnTo>
                <a:lnTo>
                  <a:pt x="35" y="140"/>
                </a:lnTo>
                <a:lnTo>
                  <a:pt x="0" y="174"/>
                </a:lnTo>
                <a:lnTo>
                  <a:pt x="0" y="208"/>
                </a:lnTo>
                <a:lnTo>
                  <a:pt x="35" y="208"/>
                </a:lnTo>
                <a:lnTo>
                  <a:pt x="70" y="208"/>
                </a:lnTo>
                <a:lnTo>
                  <a:pt x="105" y="244"/>
                </a:lnTo>
                <a:lnTo>
                  <a:pt x="141" y="208"/>
                </a:lnTo>
                <a:lnTo>
                  <a:pt x="210" y="174"/>
                </a:lnTo>
                <a:lnTo>
                  <a:pt x="246" y="140"/>
                </a:lnTo>
                <a:lnTo>
                  <a:pt x="246" y="104"/>
                </a:lnTo>
                <a:lnTo>
                  <a:pt x="210" y="69"/>
                </a:lnTo>
                <a:lnTo>
                  <a:pt x="175" y="34"/>
                </a:lnTo>
                <a:lnTo>
                  <a:pt x="14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88" name="Freeform 216"/>
          <p:cNvSpPr>
            <a:spLocks noChangeArrowheads="1"/>
          </p:cNvSpPr>
          <p:nvPr/>
        </p:nvSpPr>
        <p:spPr bwMode="auto">
          <a:xfrm>
            <a:off x="5233988" y="6196013"/>
            <a:ext cx="63500" cy="61912"/>
          </a:xfrm>
          <a:custGeom>
            <a:avLst/>
            <a:gdLst>
              <a:gd name="T0" fmla="*/ 174 w 175"/>
              <a:gd name="T1" fmla="*/ 69 h 174"/>
              <a:gd name="T2" fmla="*/ 140 w 175"/>
              <a:gd name="T3" fmla="*/ 34 h 174"/>
              <a:gd name="T4" fmla="*/ 104 w 175"/>
              <a:gd name="T5" fmla="*/ 0 h 174"/>
              <a:gd name="T6" fmla="*/ 34 w 175"/>
              <a:gd name="T7" fmla="*/ 0 h 174"/>
              <a:gd name="T8" fmla="*/ 34 w 175"/>
              <a:gd name="T9" fmla="*/ 34 h 174"/>
              <a:gd name="T10" fmla="*/ 0 w 175"/>
              <a:gd name="T11" fmla="*/ 69 h 174"/>
              <a:gd name="T12" fmla="*/ 0 w 175"/>
              <a:gd name="T13" fmla="*/ 104 h 174"/>
              <a:gd name="T14" fmla="*/ 69 w 175"/>
              <a:gd name="T15" fmla="*/ 139 h 174"/>
              <a:gd name="T16" fmla="*/ 69 w 175"/>
              <a:gd name="T17" fmla="*/ 173 h 174"/>
              <a:gd name="T18" fmla="*/ 104 w 175"/>
              <a:gd name="T19" fmla="*/ 139 h 174"/>
              <a:gd name="T20" fmla="*/ 104 w 175"/>
              <a:gd name="T21" fmla="*/ 104 h 174"/>
              <a:gd name="T22" fmla="*/ 174 w 175"/>
              <a:gd name="T23" fmla="*/ 6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5" h="174">
                <a:moveTo>
                  <a:pt x="174" y="69"/>
                </a:moveTo>
                <a:lnTo>
                  <a:pt x="140" y="34"/>
                </a:lnTo>
                <a:lnTo>
                  <a:pt x="104" y="0"/>
                </a:lnTo>
                <a:lnTo>
                  <a:pt x="34" y="0"/>
                </a:lnTo>
                <a:lnTo>
                  <a:pt x="34" y="34"/>
                </a:lnTo>
                <a:lnTo>
                  <a:pt x="0" y="69"/>
                </a:lnTo>
                <a:lnTo>
                  <a:pt x="0" y="104"/>
                </a:lnTo>
                <a:lnTo>
                  <a:pt x="69" y="139"/>
                </a:lnTo>
                <a:lnTo>
                  <a:pt x="69" y="173"/>
                </a:lnTo>
                <a:lnTo>
                  <a:pt x="104" y="139"/>
                </a:lnTo>
                <a:lnTo>
                  <a:pt x="104" y="104"/>
                </a:lnTo>
                <a:lnTo>
                  <a:pt x="174" y="69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89" name="Freeform 217"/>
          <p:cNvSpPr>
            <a:spLocks noChangeArrowheads="1"/>
          </p:cNvSpPr>
          <p:nvPr/>
        </p:nvSpPr>
        <p:spPr bwMode="auto">
          <a:xfrm>
            <a:off x="5233988" y="6196013"/>
            <a:ext cx="63500" cy="61912"/>
          </a:xfrm>
          <a:custGeom>
            <a:avLst/>
            <a:gdLst>
              <a:gd name="T0" fmla="*/ 174 w 175"/>
              <a:gd name="T1" fmla="*/ 69 h 174"/>
              <a:gd name="T2" fmla="*/ 140 w 175"/>
              <a:gd name="T3" fmla="*/ 34 h 174"/>
              <a:gd name="T4" fmla="*/ 104 w 175"/>
              <a:gd name="T5" fmla="*/ 0 h 174"/>
              <a:gd name="T6" fmla="*/ 34 w 175"/>
              <a:gd name="T7" fmla="*/ 0 h 174"/>
              <a:gd name="T8" fmla="*/ 34 w 175"/>
              <a:gd name="T9" fmla="*/ 34 h 174"/>
              <a:gd name="T10" fmla="*/ 0 w 175"/>
              <a:gd name="T11" fmla="*/ 69 h 174"/>
              <a:gd name="T12" fmla="*/ 0 w 175"/>
              <a:gd name="T13" fmla="*/ 104 h 174"/>
              <a:gd name="T14" fmla="*/ 69 w 175"/>
              <a:gd name="T15" fmla="*/ 139 h 174"/>
              <a:gd name="T16" fmla="*/ 69 w 175"/>
              <a:gd name="T17" fmla="*/ 173 h 174"/>
              <a:gd name="T18" fmla="*/ 104 w 175"/>
              <a:gd name="T19" fmla="*/ 139 h 174"/>
              <a:gd name="T20" fmla="*/ 104 w 175"/>
              <a:gd name="T21" fmla="*/ 104 h 174"/>
              <a:gd name="T22" fmla="*/ 174 w 175"/>
              <a:gd name="T23" fmla="*/ 6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5" h="174">
                <a:moveTo>
                  <a:pt x="174" y="69"/>
                </a:moveTo>
                <a:lnTo>
                  <a:pt x="140" y="34"/>
                </a:lnTo>
                <a:lnTo>
                  <a:pt x="104" y="0"/>
                </a:lnTo>
                <a:lnTo>
                  <a:pt x="34" y="0"/>
                </a:lnTo>
                <a:lnTo>
                  <a:pt x="34" y="34"/>
                </a:lnTo>
                <a:lnTo>
                  <a:pt x="0" y="69"/>
                </a:lnTo>
                <a:lnTo>
                  <a:pt x="0" y="104"/>
                </a:lnTo>
                <a:lnTo>
                  <a:pt x="69" y="139"/>
                </a:lnTo>
                <a:lnTo>
                  <a:pt x="69" y="173"/>
                </a:lnTo>
                <a:lnTo>
                  <a:pt x="104" y="139"/>
                </a:lnTo>
                <a:lnTo>
                  <a:pt x="104" y="104"/>
                </a:lnTo>
                <a:lnTo>
                  <a:pt x="174" y="6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0" name="Freeform 218"/>
          <p:cNvSpPr>
            <a:spLocks noChangeArrowheads="1"/>
          </p:cNvSpPr>
          <p:nvPr/>
        </p:nvSpPr>
        <p:spPr bwMode="auto">
          <a:xfrm>
            <a:off x="4665663" y="6083300"/>
            <a:ext cx="644525" cy="539750"/>
          </a:xfrm>
          <a:custGeom>
            <a:avLst/>
            <a:gdLst>
              <a:gd name="T0" fmla="*/ 1752 w 1790"/>
              <a:gd name="T1" fmla="*/ 418 h 1499"/>
              <a:gd name="T2" fmla="*/ 1752 w 1790"/>
              <a:gd name="T3" fmla="*/ 524 h 1499"/>
              <a:gd name="T4" fmla="*/ 1683 w 1790"/>
              <a:gd name="T5" fmla="*/ 663 h 1499"/>
              <a:gd name="T6" fmla="*/ 1506 w 1790"/>
              <a:gd name="T7" fmla="*/ 801 h 1499"/>
              <a:gd name="T8" fmla="*/ 1436 w 1790"/>
              <a:gd name="T9" fmla="*/ 941 h 1499"/>
              <a:gd name="T10" fmla="*/ 1366 w 1790"/>
              <a:gd name="T11" fmla="*/ 1010 h 1499"/>
              <a:gd name="T12" fmla="*/ 1261 w 1790"/>
              <a:gd name="T13" fmla="*/ 1150 h 1499"/>
              <a:gd name="T14" fmla="*/ 1121 w 1790"/>
              <a:gd name="T15" fmla="*/ 1254 h 1499"/>
              <a:gd name="T16" fmla="*/ 945 w 1790"/>
              <a:gd name="T17" fmla="*/ 1394 h 1499"/>
              <a:gd name="T18" fmla="*/ 841 w 1790"/>
              <a:gd name="T19" fmla="*/ 1428 h 1499"/>
              <a:gd name="T20" fmla="*/ 595 w 1790"/>
              <a:gd name="T21" fmla="*/ 1428 h 1499"/>
              <a:gd name="T22" fmla="*/ 419 w 1790"/>
              <a:gd name="T23" fmla="*/ 1463 h 1499"/>
              <a:gd name="T24" fmla="*/ 280 w 1790"/>
              <a:gd name="T25" fmla="*/ 1463 h 1499"/>
              <a:gd name="T26" fmla="*/ 174 w 1790"/>
              <a:gd name="T27" fmla="*/ 1324 h 1499"/>
              <a:gd name="T28" fmla="*/ 140 w 1790"/>
              <a:gd name="T29" fmla="*/ 1221 h 1499"/>
              <a:gd name="T30" fmla="*/ 69 w 1790"/>
              <a:gd name="T31" fmla="*/ 1010 h 1499"/>
              <a:gd name="T32" fmla="*/ 33 w 1790"/>
              <a:gd name="T33" fmla="*/ 871 h 1499"/>
              <a:gd name="T34" fmla="*/ 0 w 1790"/>
              <a:gd name="T35" fmla="*/ 766 h 1499"/>
              <a:gd name="T36" fmla="*/ 104 w 1790"/>
              <a:gd name="T37" fmla="*/ 766 h 1499"/>
              <a:gd name="T38" fmla="*/ 210 w 1790"/>
              <a:gd name="T39" fmla="*/ 801 h 1499"/>
              <a:gd name="T40" fmla="*/ 350 w 1790"/>
              <a:gd name="T41" fmla="*/ 766 h 1499"/>
              <a:gd name="T42" fmla="*/ 350 w 1790"/>
              <a:gd name="T43" fmla="*/ 663 h 1499"/>
              <a:gd name="T44" fmla="*/ 314 w 1790"/>
              <a:gd name="T45" fmla="*/ 383 h 1499"/>
              <a:gd name="T46" fmla="*/ 419 w 1790"/>
              <a:gd name="T47" fmla="*/ 418 h 1499"/>
              <a:gd name="T48" fmla="*/ 455 w 1790"/>
              <a:gd name="T49" fmla="*/ 557 h 1499"/>
              <a:gd name="T50" fmla="*/ 560 w 1790"/>
              <a:gd name="T51" fmla="*/ 524 h 1499"/>
              <a:gd name="T52" fmla="*/ 630 w 1790"/>
              <a:gd name="T53" fmla="*/ 453 h 1499"/>
              <a:gd name="T54" fmla="*/ 771 w 1790"/>
              <a:gd name="T55" fmla="*/ 487 h 1499"/>
              <a:gd name="T56" fmla="*/ 841 w 1790"/>
              <a:gd name="T57" fmla="*/ 453 h 1499"/>
              <a:gd name="T58" fmla="*/ 945 w 1790"/>
              <a:gd name="T59" fmla="*/ 383 h 1499"/>
              <a:gd name="T60" fmla="*/ 1016 w 1790"/>
              <a:gd name="T61" fmla="*/ 348 h 1499"/>
              <a:gd name="T62" fmla="*/ 1051 w 1790"/>
              <a:gd name="T63" fmla="*/ 279 h 1499"/>
              <a:gd name="T64" fmla="*/ 1121 w 1790"/>
              <a:gd name="T65" fmla="*/ 140 h 1499"/>
              <a:gd name="T66" fmla="*/ 1227 w 1790"/>
              <a:gd name="T67" fmla="*/ 34 h 1499"/>
              <a:gd name="T68" fmla="*/ 1436 w 1790"/>
              <a:gd name="T69" fmla="*/ 34 h 1499"/>
              <a:gd name="T70" fmla="*/ 1613 w 1790"/>
              <a:gd name="T71" fmla="*/ 0 h 1499"/>
              <a:gd name="T72" fmla="*/ 1683 w 1790"/>
              <a:gd name="T73" fmla="*/ 174 h 1499"/>
              <a:gd name="T74" fmla="*/ 1613 w 1790"/>
              <a:gd name="T75" fmla="*/ 314 h 1499"/>
              <a:gd name="T76" fmla="*/ 1578 w 1790"/>
              <a:gd name="T77" fmla="*/ 418 h 1499"/>
              <a:gd name="T78" fmla="*/ 1683 w 1790"/>
              <a:gd name="T79" fmla="*/ 453 h 1499"/>
              <a:gd name="T80" fmla="*/ 1227 w 1790"/>
              <a:gd name="T81" fmla="*/ 697 h 1499"/>
              <a:gd name="T82" fmla="*/ 1121 w 1790"/>
              <a:gd name="T83" fmla="*/ 837 h 1499"/>
              <a:gd name="T84" fmla="*/ 1121 w 1790"/>
              <a:gd name="T85" fmla="*/ 905 h 1499"/>
              <a:gd name="T86" fmla="*/ 1227 w 1790"/>
              <a:gd name="T87" fmla="*/ 905 h 1499"/>
              <a:gd name="T88" fmla="*/ 1332 w 1790"/>
              <a:gd name="T89" fmla="*/ 801 h 1499"/>
              <a:gd name="T90" fmla="*/ 1227 w 1790"/>
              <a:gd name="T91" fmla="*/ 697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0" h="1499">
                <a:moveTo>
                  <a:pt x="1718" y="383"/>
                </a:moveTo>
                <a:lnTo>
                  <a:pt x="1752" y="383"/>
                </a:lnTo>
                <a:lnTo>
                  <a:pt x="1752" y="418"/>
                </a:lnTo>
                <a:lnTo>
                  <a:pt x="1789" y="418"/>
                </a:lnTo>
                <a:lnTo>
                  <a:pt x="1789" y="453"/>
                </a:lnTo>
                <a:lnTo>
                  <a:pt x="1752" y="524"/>
                </a:lnTo>
                <a:lnTo>
                  <a:pt x="1718" y="557"/>
                </a:lnTo>
                <a:lnTo>
                  <a:pt x="1683" y="627"/>
                </a:lnTo>
                <a:lnTo>
                  <a:pt x="1683" y="663"/>
                </a:lnTo>
                <a:lnTo>
                  <a:pt x="1647" y="697"/>
                </a:lnTo>
                <a:lnTo>
                  <a:pt x="1613" y="731"/>
                </a:lnTo>
                <a:lnTo>
                  <a:pt x="1506" y="801"/>
                </a:lnTo>
                <a:lnTo>
                  <a:pt x="1472" y="837"/>
                </a:lnTo>
                <a:lnTo>
                  <a:pt x="1472" y="871"/>
                </a:lnTo>
                <a:lnTo>
                  <a:pt x="1436" y="941"/>
                </a:lnTo>
                <a:lnTo>
                  <a:pt x="1402" y="941"/>
                </a:lnTo>
                <a:lnTo>
                  <a:pt x="1402" y="976"/>
                </a:lnTo>
                <a:lnTo>
                  <a:pt x="1366" y="1010"/>
                </a:lnTo>
                <a:lnTo>
                  <a:pt x="1296" y="1080"/>
                </a:lnTo>
                <a:lnTo>
                  <a:pt x="1296" y="1114"/>
                </a:lnTo>
                <a:lnTo>
                  <a:pt x="1261" y="1150"/>
                </a:lnTo>
                <a:lnTo>
                  <a:pt x="1227" y="1221"/>
                </a:lnTo>
                <a:lnTo>
                  <a:pt x="1191" y="1221"/>
                </a:lnTo>
                <a:lnTo>
                  <a:pt x="1121" y="1254"/>
                </a:lnTo>
                <a:lnTo>
                  <a:pt x="1051" y="1324"/>
                </a:lnTo>
                <a:lnTo>
                  <a:pt x="1016" y="1324"/>
                </a:lnTo>
                <a:lnTo>
                  <a:pt x="945" y="1394"/>
                </a:lnTo>
                <a:lnTo>
                  <a:pt x="875" y="1394"/>
                </a:lnTo>
                <a:lnTo>
                  <a:pt x="841" y="1394"/>
                </a:lnTo>
                <a:lnTo>
                  <a:pt x="841" y="1428"/>
                </a:lnTo>
                <a:lnTo>
                  <a:pt x="805" y="1428"/>
                </a:lnTo>
                <a:lnTo>
                  <a:pt x="734" y="1428"/>
                </a:lnTo>
                <a:lnTo>
                  <a:pt x="595" y="1428"/>
                </a:lnTo>
                <a:lnTo>
                  <a:pt x="525" y="1428"/>
                </a:lnTo>
                <a:lnTo>
                  <a:pt x="490" y="1463"/>
                </a:lnTo>
                <a:lnTo>
                  <a:pt x="419" y="1463"/>
                </a:lnTo>
                <a:lnTo>
                  <a:pt x="384" y="1463"/>
                </a:lnTo>
                <a:lnTo>
                  <a:pt x="314" y="1498"/>
                </a:lnTo>
                <a:lnTo>
                  <a:pt x="280" y="1463"/>
                </a:lnTo>
                <a:lnTo>
                  <a:pt x="244" y="1428"/>
                </a:lnTo>
                <a:lnTo>
                  <a:pt x="210" y="1394"/>
                </a:lnTo>
                <a:lnTo>
                  <a:pt x="174" y="1324"/>
                </a:lnTo>
                <a:lnTo>
                  <a:pt x="140" y="1289"/>
                </a:lnTo>
                <a:lnTo>
                  <a:pt x="140" y="1254"/>
                </a:lnTo>
                <a:lnTo>
                  <a:pt x="140" y="1221"/>
                </a:lnTo>
                <a:lnTo>
                  <a:pt x="140" y="1114"/>
                </a:lnTo>
                <a:lnTo>
                  <a:pt x="104" y="1114"/>
                </a:lnTo>
                <a:lnTo>
                  <a:pt x="69" y="1010"/>
                </a:lnTo>
                <a:lnTo>
                  <a:pt x="69" y="976"/>
                </a:lnTo>
                <a:lnTo>
                  <a:pt x="69" y="941"/>
                </a:lnTo>
                <a:lnTo>
                  <a:pt x="33" y="871"/>
                </a:lnTo>
                <a:lnTo>
                  <a:pt x="0" y="837"/>
                </a:lnTo>
                <a:lnTo>
                  <a:pt x="0" y="801"/>
                </a:lnTo>
                <a:lnTo>
                  <a:pt x="0" y="766"/>
                </a:lnTo>
                <a:lnTo>
                  <a:pt x="33" y="731"/>
                </a:lnTo>
                <a:lnTo>
                  <a:pt x="69" y="766"/>
                </a:lnTo>
                <a:lnTo>
                  <a:pt x="104" y="766"/>
                </a:lnTo>
                <a:lnTo>
                  <a:pt x="140" y="801"/>
                </a:lnTo>
                <a:lnTo>
                  <a:pt x="174" y="801"/>
                </a:lnTo>
                <a:lnTo>
                  <a:pt x="210" y="801"/>
                </a:lnTo>
                <a:lnTo>
                  <a:pt x="244" y="801"/>
                </a:lnTo>
                <a:lnTo>
                  <a:pt x="280" y="766"/>
                </a:lnTo>
                <a:lnTo>
                  <a:pt x="350" y="766"/>
                </a:lnTo>
                <a:lnTo>
                  <a:pt x="384" y="731"/>
                </a:lnTo>
                <a:lnTo>
                  <a:pt x="350" y="697"/>
                </a:lnTo>
                <a:lnTo>
                  <a:pt x="350" y="663"/>
                </a:lnTo>
                <a:lnTo>
                  <a:pt x="350" y="557"/>
                </a:lnTo>
                <a:lnTo>
                  <a:pt x="350" y="453"/>
                </a:lnTo>
                <a:lnTo>
                  <a:pt x="314" y="383"/>
                </a:lnTo>
                <a:lnTo>
                  <a:pt x="350" y="383"/>
                </a:lnTo>
                <a:lnTo>
                  <a:pt x="384" y="383"/>
                </a:lnTo>
                <a:lnTo>
                  <a:pt x="419" y="418"/>
                </a:lnTo>
                <a:lnTo>
                  <a:pt x="419" y="524"/>
                </a:lnTo>
                <a:lnTo>
                  <a:pt x="419" y="557"/>
                </a:lnTo>
                <a:lnTo>
                  <a:pt x="455" y="557"/>
                </a:lnTo>
                <a:lnTo>
                  <a:pt x="490" y="592"/>
                </a:lnTo>
                <a:lnTo>
                  <a:pt x="525" y="557"/>
                </a:lnTo>
                <a:lnTo>
                  <a:pt x="560" y="524"/>
                </a:lnTo>
                <a:lnTo>
                  <a:pt x="560" y="487"/>
                </a:lnTo>
                <a:lnTo>
                  <a:pt x="595" y="453"/>
                </a:lnTo>
                <a:lnTo>
                  <a:pt x="630" y="453"/>
                </a:lnTo>
                <a:lnTo>
                  <a:pt x="666" y="487"/>
                </a:lnTo>
                <a:lnTo>
                  <a:pt x="701" y="524"/>
                </a:lnTo>
                <a:lnTo>
                  <a:pt x="771" y="487"/>
                </a:lnTo>
                <a:lnTo>
                  <a:pt x="805" y="487"/>
                </a:lnTo>
                <a:lnTo>
                  <a:pt x="841" y="487"/>
                </a:lnTo>
                <a:lnTo>
                  <a:pt x="841" y="453"/>
                </a:lnTo>
                <a:lnTo>
                  <a:pt x="875" y="418"/>
                </a:lnTo>
                <a:lnTo>
                  <a:pt x="945" y="418"/>
                </a:lnTo>
                <a:lnTo>
                  <a:pt x="945" y="383"/>
                </a:lnTo>
                <a:lnTo>
                  <a:pt x="981" y="383"/>
                </a:lnTo>
                <a:lnTo>
                  <a:pt x="1016" y="383"/>
                </a:lnTo>
                <a:lnTo>
                  <a:pt x="1016" y="348"/>
                </a:lnTo>
                <a:lnTo>
                  <a:pt x="1016" y="314"/>
                </a:lnTo>
                <a:lnTo>
                  <a:pt x="1051" y="314"/>
                </a:lnTo>
                <a:lnTo>
                  <a:pt x="1051" y="279"/>
                </a:lnTo>
                <a:lnTo>
                  <a:pt x="1086" y="244"/>
                </a:lnTo>
                <a:lnTo>
                  <a:pt x="1121" y="208"/>
                </a:lnTo>
                <a:lnTo>
                  <a:pt x="1121" y="140"/>
                </a:lnTo>
                <a:lnTo>
                  <a:pt x="1156" y="104"/>
                </a:lnTo>
                <a:lnTo>
                  <a:pt x="1191" y="69"/>
                </a:lnTo>
                <a:lnTo>
                  <a:pt x="1227" y="34"/>
                </a:lnTo>
                <a:lnTo>
                  <a:pt x="1366" y="0"/>
                </a:lnTo>
                <a:lnTo>
                  <a:pt x="1402" y="0"/>
                </a:lnTo>
                <a:lnTo>
                  <a:pt x="1436" y="34"/>
                </a:lnTo>
                <a:lnTo>
                  <a:pt x="1506" y="34"/>
                </a:lnTo>
                <a:lnTo>
                  <a:pt x="1542" y="0"/>
                </a:lnTo>
                <a:lnTo>
                  <a:pt x="1613" y="0"/>
                </a:lnTo>
                <a:lnTo>
                  <a:pt x="1647" y="0"/>
                </a:lnTo>
                <a:lnTo>
                  <a:pt x="1647" y="69"/>
                </a:lnTo>
                <a:lnTo>
                  <a:pt x="1683" y="174"/>
                </a:lnTo>
                <a:lnTo>
                  <a:pt x="1683" y="279"/>
                </a:lnTo>
                <a:lnTo>
                  <a:pt x="1683" y="314"/>
                </a:lnTo>
                <a:lnTo>
                  <a:pt x="1613" y="314"/>
                </a:lnTo>
                <a:lnTo>
                  <a:pt x="1613" y="348"/>
                </a:lnTo>
                <a:lnTo>
                  <a:pt x="1578" y="383"/>
                </a:lnTo>
                <a:lnTo>
                  <a:pt x="1578" y="418"/>
                </a:lnTo>
                <a:lnTo>
                  <a:pt x="1647" y="453"/>
                </a:lnTo>
                <a:lnTo>
                  <a:pt x="1647" y="487"/>
                </a:lnTo>
                <a:lnTo>
                  <a:pt x="1683" y="453"/>
                </a:lnTo>
                <a:lnTo>
                  <a:pt x="1683" y="418"/>
                </a:lnTo>
                <a:lnTo>
                  <a:pt x="1718" y="383"/>
                </a:lnTo>
                <a:close/>
                <a:moveTo>
                  <a:pt x="1227" y="697"/>
                </a:moveTo>
                <a:lnTo>
                  <a:pt x="1191" y="766"/>
                </a:lnTo>
                <a:lnTo>
                  <a:pt x="1156" y="801"/>
                </a:lnTo>
                <a:lnTo>
                  <a:pt x="1121" y="837"/>
                </a:lnTo>
                <a:lnTo>
                  <a:pt x="1086" y="871"/>
                </a:lnTo>
                <a:lnTo>
                  <a:pt x="1086" y="905"/>
                </a:lnTo>
                <a:lnTo>
                  <a:pt x="1121" y="905"/>
                </a:lnTo>
                <a:lnTo>
                  <a:pt x="1156" y="905"/>
                </a:lnTo>
                <a:lnTo>
                  <a:pt x="1191" y="941"/>
                </a:lnTo>
                <a:lnTo>
                  <a:pt x="1227" y="905"/>
                </a:lnTo>
                <a:lnTo>
                  <a:pt x="1296" y="871"/>
                </a:lnTo>
                <a:lnTo>
                  <a:pt x="1332" y="837"/>
                </a:lnTo>
                <a:lnTo>
                  <a:pt x="1332" y="801"/>
                </a:lnTo>
                <a:lnTo>
                  <a:pt x="1296" y="766"/>
                </a:lnTo>
                <a:lnTo>
                  <a:pt x="1261" y="731"/>
                </a:lnTo>
                <a:lnTo>
                  <a:pt x="1227" y="697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91" name="Freeform 219"/>
          <p:cNvSpPr>
            <a:spLocks noChangeArrowheads="1"/>
          </p:cNvSpPr>
          <p:nvPr/>
        </p:nvSpPr>
        <p:spPr bwMode="auto">
          <a:xfrm>
            <a:off x="4665663" y="6083300"/>
            <a:ext cx="644525" cy="539750"/>
          </a:xfrm>
          <a:custGeom>
            <a:avLst/>
            <a:gdLst>
              <a:gd name="T0" fmla="*/ 1752 w 1790"/>
              <a:gd name="T1" fmla="*/ 383 h 1499"/>
              <a:gd name="T2" fmla="*/ 1789 w 1790"/>
              <a:gd name="T3" fmla="*/ 418 h 1499"/>
              <a:gd name="T4" fmla="*/ 1752 w 1790"/>
              <a:gd name="T5" fmla="*/ 524 h 1499"/>
              <a:gd name="T6" fmla="*/ 1683 w 1790"/>
              <a:gd name="T7" fmla="*/ 627 h 1499"/>
              <a:gd name="T8" fmla="*/ 1647 w 1790"/>
              <a:gd name="T9" fmla="*/ 697 h 1499"/>
              <a:gd name="T10" fmla="*/ 1506 w 1790"/>
              <a:gd name="T11" fmla="*/ 801 h 1499"/>
              <a:gd name="T12" fmla="*/ 1472 w 1790"/>
              <a:gd name="T13" fmla="*/ 871 h 1499"/>
              <a:gd name="T14" fmla="*/ 1402 w 1790"/>
              <a:gd name="T15" fmla="*/ 941 h 1499"/>
              <a:gd name="T16" fmla="*/ 1366 w 1790"/>
              <a:gd name="T17" fmla="*/ 1010 h 1499"/>
              <a:gd name="T18" fmla="*/ 1296 w 1790"/>
              <a:gd name="T19" fmla="*/ 1114 h 1499"/>
              <a:gd name="T20" fmla="*/ 1227 w 1790"/>
              <a:gd name="T21" fmla="*/ 1221 h 1499"/>
              <a:gd name="T22" fmla="*/ 1121 w 1790"/>
              <a:gd name="T23" fmla="*/ 1254 h 1499"/>
              <a:gd name="T24" fmla="*/ 1016 w 1790"/>
              <a:gd name="T25" fmla="*/ 1324 h 1499"/>
              <a:gd name="T26" fmla="*/ 875 w 1790"/>
              <a:gd name="T27" fmla="*/ 1394 h 1499"/>
              <a:gd name="T28" fmla="*/ 841 w 1790"/>
              <a:gd name="T29" fmla="*/ 1428 h 1499"/>
              <a:gd name="T30" fmla="*/ 734 w 1790"/>
              <a:gd name="T31" fmla="*/ 1428 h 1499"/>
              <a:gd name="T32" fmla="*/ 525 w 1790"/>
              <a:gd name="T33" fmla="*/ 1428 h 1499"/>
              <a:gd name="T34" fmla="*/ 419 w 1790"/>
              <a:gd name="T35" fmla="*/ 1463 h 1499"/>
              <a:gd name="T36" fmla="*/ 314 w 1790"/>
              <a:gd name="T37" fmla="*/ 1498 h 1499"/>
              <a:gd name="T38" fmla="*/ 244 w 1790"/>
              <a:gd name="T39" fmla="*/ 1428 h 1499"/>
              <a:gd name="T40" fmla="*/ 174 w 1790"/>
              <a:gd name="T41" fmla="*/ 1324 h 1499"/>
              <a:gd name="T42" fmla="*/ 140 w 1790"/>
              <a:gd name="T43" fmla="*/ 1254 h 1499"/>
              <a:gd name="T44" fmla="*/ 140 w 1790"/>
              <a:gd name="T45" fmla="*/ 1114 h 1499"/>
              <a:gd name="T46" fmla="*/ 69 w 1790"/>
              <a:gd name="T47" fmla="*/ 1010 h 1499"/>
              <a:gd name="T48" fmla="*/ 69 w 1790"/>
              <a:gd name="T49" fmla="*/ 941 h 1499"/>
              <a:gd name="T50" fmla="*/ 0 w 1790"/>
              <a:gd name="T51" fmla="*/ 837 h 1499"/>
              <a:gd name="T52" fmla="*/ 0 w 1790"/>
              <a:gd name="T53" fmla="*/ 766 h 1499"/>
              <a:gd name="T54" fmla="*/ 69 w 1790"/>
              <a:gd name="T55" fmla="*/ 766 h 1499"/>
              <a:gd name="T56" fmla="*/ 140 w 1790"/>
              <a:gd name="T57" fmla="*/ 801 h 1499"/>
              <a:gd name="T58" fmla="*/ 210 w 1790"/>
              <a:gd name="T59" fmla="*/ 801 h 1499"/>
              <a:gd name="T60" fmla="*/ 280 w 1790"/>
              <a:gd name="T61" fmla="*/ 766 h 1499"/>
              <a:gd name="T62" fmla="*/ 384 w 1790"/>
              <a:gd name="T63" fmla="*/ 731 h 1499"/>
              <a:gd name="T64" fmla="*/ 350 w 1790"/>
              <a:gd name="T65" fmla="*/ 663 h 1499"/>
              <a:gd name="T66" fmla="*/ 350 w 1790"/>
              <a:gd name="T67" fmla="*/ 453 h 1499"/>
              <a:gd name="T68" fmla="*/ 350 w 1790"/>
              <a:gd name="T69" fmla="*/ 383 h 1499"/>
              <a:gd name="T70" fmla="*/ 419 w 1790"/>
              <a:gd name="T71" fmla="*/ 418 h 1499"/>
              <a:gd name="T72" fmla="*/ 419 w 1790"/>
              <a:gd name="T73" fmla="*/ 557 h 1499"/>
              <a:gd name="T74" fmla="*/ 490 w 1790"/>
              <a:gd name="T75" fmla="*/ 592 h 1499"/>
              <a:gd name="T76" fmla="*/ 560 w 1790"/>
              <a:gd name="T77" fmla="*/ 524 h 1499"/>
              <a:gd name="T78" fmla="*/ 595 w 1790"/>
              <a:gd name="T79" fmla="*/ 453 h 1499"/>
              <a:gd name="T80" fmla="*/ 666 w 1790"/>
              <a:gd name="T81" fmla="*/ 487 h 1499"/>
              <a:gd name="T82" fmla="*/ 771 w 1790"/>
              <a:gd name="T83" fmla="*/ 487 h 1499"/>
              <a:gd name="T84" fmla="*/ 841 w 1790"/>
              <a:gd name="T85" fmla="*/ 487 h 1499"/>
              <a:gd name="T86" fmla="*/ 875 w 1790"/>
              <a:gd name="T87" fmla="*/ 418 h 1499"/>
              <a:gd name="T88" fmla="*/ 945 w 1790"/>
              <a:gd name="T89" fmla="*/ 383 h 1499"/>
              <a:gd name="T90" fmla="*/ 1016 w 1790"/>
              <a:gd name="T91" fmla="*/ 383 h 1499"/>
              <a:gd name="T92" fmla="*/ 1016 w 1790"/>
              <a:gd name="T93" fmla="*/ 314 h 1499"/>
              <a:gd name="T94" fmla="*/ 1051 w 1790"/>
              <a:gd name="T95" fmla="*/ 279 h 1499"/>
              <a:gd name="T96" fmla="*/ 1121 w 1790"/>
              <a:gd name="T97" fmla="*/ 208 h 1499"/>
              <a:gd name="T98" fmla="*/ 1156 w 1790"/>
              <a:gd name="T99" fmla="*/ 104 h 1499"/>
              <a:gd name="T100" fmla="*/ 1227 w 1790"/>
              <a:gd name="T101" fmla="*/ 34 h 1499"/>
              <a:gd name="T102" fmla="*/ 1402 w 1790"/>
              <a:gd name="T103" fmla="*/ 0 h 1499"/>
              <a:gd name="T104" fmla="*/ 1506 w 1790"/>
              <a:gd name="T105" fmla="*/ 34 h 1499"/>
              <a:gd name="T106" fmla="*/ 1613 w 1790"/>
              <a:gd name="T107" fmla="*/ 0 h 1499"/>
              <a:gd name="T108" fmla="*/ 1647 w 1790"/>
              <a:gd name="T109" fmla="*/ 69 h 1499"/>
              <a:gd name="T110" fmla="*/ 1683 w 1790"/>
              <a:gd name="T111" fmla="*/ 279 h 1499"/>
              <a:gd name="T112" fmla="*/ 1613 w 1790"/>
              <a:gd name="T113" fmla="*/ 314 h 1499"/>
              <a:gd name="T114" fmla="*/ 1578 w 1790"/>
              <a:gd name="T115" fmla="*/ 383 h 1499"/>
              <a:gd name="T116" fmla="*/ 1647 w 1790"/>
              <a:gd name="T117" fmla="*/ 453 h 1499"/>
              <a:gd name="T118" fmla="*/ 1683 w 1790"/>
              <a:gd name="T119" fmla="*/ 453 h 1499"/>
              <a:gd name="T120" fmla="*/ 1718 w 1790"/>
              <a:gd name="T121" fmla="*/ 383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90" h="1499">
                <a:moveTo>
                  <a:pt x="1718" y="383"/>
                </a:moveTo>
                <a:lnTo>
                  <a:pt x="1752" y="383"/>
                </a:lnTo>
                <a:lnTo>
                  <a:pt x="1752" y="418"/>
                </a:lnTo>
                <a:lnTo>
                  <a:pt x="1789" y="418"/>
                </a:lnTo>
                <a:lnTo>
                  <a:pt x="1789" y="453"/>
                </a:lnTo>
                <a:lnTo>
                  <a:pt x="1752" y="524"/>
                </a:lnTo>
                <a:lnTo>
                  <a:pt x="1718" y="557"/>
                </a:lnTo>
                <a:lnTo>
                  <a:pt x="1683" y="627"/>
                </a:lnTo>
                <a:lnTo>
                  <a:pt x="1683" y="663"/>
                </a:lnTo>
                <a:lnTo>
                  <a:pt x="1647" y="697"/>
                </a:lnTo>
                <a:lnTo>
                  <a:pt x="1613" y="731"/>
                </a:lnTo>
                <a:lnTo>
                  <a:pt x="1506" y="801"/>
                </a:lnTo>
                <a:lnTo>
                  <a:pt x="1472" y="837"/>
                </a:lnTo>
                <a:lnTo>
                  <a:pt x="1472" y="871"/>
                </a:lnTo>
                <a:lnTo>
                  <a:pt x="1436" y="941"/>
                </a:lnTo>
                <a:lnTo>
                  <a:pt x="1402" y="941"/>
                </a:lnTo>
                <a:lnTo>
                  <a:pt x="1402" y="976"/>
                </a:lnTo>
                <a:lnTo>
                  <a:pt x="1366" y="1010"/>
                </a:lnTo>
                <a:lnTo>
                  <a:pt x="1296" y="1080"/>
                </a:lnTo>
                <a:lnTo>
                  <a:pt x="1296" y="1114"/>
                </a:lnTo>
                <a:lnTo>
                  <a:pt x="1261" y="1150"/>
                </a:lnTo>
                <a:lnTo>
                  <a:pt x="1227" y="1221"/>
                </a:lnTo>
                <a:lnTo>
                  <a:pt x="1191" y="1221"/>
                </a:lnTo>
                <a:lnTo>
                  <a:pt x="1121" y="1254"/>
                </a:lnTo>
                <a:lnTo>
                  <a:pt x="1051" y="1324"/>
                </a:lnTo>
                <a:lnTo>
                  <a:pt x="1016" y="1324"/>
                </a:lnTo>
                <a:lnTo>
                  <a:pt x="945" y="1394"/>
                </a:lnTo>
                <a:lnTo>
                  <a:pt x="875" y="1394"/>
                </a:lnTo>
                <a:lnTo>
                  <a:pt x="841" y="1394"/>
                </a:lnTo>
                <a:lnTo>
                  <a:pt x="841" y="1428"/>
                </a:lnTo>
                <a:lnTo>
                  <a:pt x="805" y="1428"/>
                </a:lnTo>
                <a:lnTo>
                  <a:pt x="734" y="1428"/>
                </a:lnTo>
                <a:lnTo>
                  <a:pt x="595" y="1428"/>
                </a:lnTo>
                <a:lnTo>
                  <a:pt x="525" y="1428"/>
                </a:lnTo>
                <a:lnTo>
                  <a:pt x="490" y="1463"/>
                </a:lnTo>
                <a:lnTo>
                  <a:pt x="419" y="1463"/>
                </a:lnTo>
                <a:lnTo>
                  <a:pt x="384" y="1463"/>
                </a:lnTo>
                <a:lnTo>
                  <a:pt x="314" y="1498"/>
                </a:lnTo>
                <a:lnTo>
                  <a:pt x="280" y="1463"/>
                </a:lnTo>
                <a:lnTo>
                  <a:pt x="244" y="1428"/>
                </a:lnTo>
                <a:lnTo>
                  <a:pt x="210" y="1394"/>
                </a:lnTo>
                <a:lnTo>
                  <a:pt x="174" y="1324"/>
                </a:lnTo>
                <a:lnTo>
                  <a:pt x="140" y="1289"/>
                </a:lnTo>
                <a:lnTo>
                  <a:pt x="140" y="1254"/>
                </a:lnTo>
                <a:lnTo>
                  <a:pt x="140" y="1221"/>
                </a:lnTo>
                <a:lnTo>
                  <a:pt x="140" y="1114"/>
                </a:lnTo>
                <a:lnTo>
                  <a:pt x="104" y="1114"/>
                </a:lnTo>
                <a:lnTo>
                  <a:pt x="69" y="1010"/>
                </a:lnTo>
                <a:lnTo>
                  <a:pt x="69" y="976"/>
                </a:lnTo>
                <a:lnTo>
                  <a:pt x="69" y="941"/>
                </a:lnTo>
                <a:lnTo>
                  <a:pt x="33" y="871"/>
                </a:lnTo>
                <a:lnTo>
                  <a:pt x="0" y="837"/>
                </a:lnTo>
                <a:lnTo>
                  <a:pt x="0" y="801"/>
                </a:lnTo>
                <a:lnTo>
                  <a:pt x="0" y="766"/>
                </a:lnTo>
                <a:lnTo>
                  <a:pt x="33" y="731"/>
                </a:lnTo>
                <a:lnTo>
                  <a:pt x="69" y="766"/>
                </a:lnTo>
                <a:lnTo>
                  <a:pt x="104" y="766"/>
                </a:lnTo>
                <a:lnTo>
                  <a:pt x="140" y="801"/>
                </a:lnTo>
                <a:lnTo>
                  <a:pt x="174" y="801"/>
                </a:lnTo>
                <a:lnTo>
                  <a:pt x="210" y="801"/>
                </a:lnTo>
                <a:lnTo>
                  <a:pt x="244" y="801"/>
                </a:lnTo>
                <a:lnTo>
                  <a:pt x="280" y="766"/>
                </a:lnTo>
                <a:lnTo>
                  <a:pt x="350" y="766"/>
                </a:lnTo>
                <a:lnTo>
                  <a:pt x="384" y="731"/>
                </a:lnTo>
                <a:lnTo>
                  <a:pt x="350" y="697"/>
                </a:lnTo>
                <a:lnTo>
                  <a:pt x="350" y="663"/>
                </a:lnTo>
                <a:lnTo>
                  <a:pt x="350" y="557"/>
                </a:lnTo>
                <a:lnTo>
                  <a:pt x="350" y="453"/>
                </a:lnTo>
                <a:lnTo>
                  <a:pt x="314" y="383"/>
                </a:lnTo>
                <a:lnTo>
                  <a:pt x="350" y="383"/>
                </a:lnTo>
                <a:lnTo>
                  <a:pt x="384" y="383"/>
                </a:lnTo>
                <a:lnTo>
                  <a:pt x="419" y="418"/>
                </a:lnTo>
                <a:lnTo>
                  <a:pt x="419" y="524"/>
                </a:lnTo>
                <a:lnTo>
                  <a:pt x="419" y="557"/>
                </a:lnTo>
                <a:lnTo>
                  <a:pt x="455" y="557"/>
                </a:lnTo>
                <a:lnTo>
                  <a:pt x="490" y="592"/>
                </a:lnTo>
                <a:lnTo>
                  <a:pt x="525" y="557"/>
                </a:lnTo>
                <a:lnTo>
                  <a:pt x="560" y="524"/>
                </a:lnTo>
                <a:lnTo>
                  <a:pt x="560" y="487"/>
                </a:lnTo>
                <a:lnTo>
                  <a:pt x="595" y="453"/>
                </a:lnTo>
                <a:lnTo>
                  <a:pt x="630" y="453"/>
                </a:lnTo>
                <a:lnTo>
                  <a:pt x="666" y="487"/>
                </a:lnTo>
                <a:lnTo>
                  <a:pt x="701" y="524"/>
                </a:lnTo>
                <a:lnTo>
                  <a:pt x="771" y="487"/>
                </a:lnTo>
                <a:lnTo>
                  <a:pt x="805" y="487"/>
                </a:lnTo>
                <a:lnTo>
                  <a:pt x="841" y="487"/>
                </a:lnTo>
                <a:lnTo>
                  <a:pt x="841" y="453"/>
                </a:lnTo>
                <a:lnTo>
                  <a:pt x="875" y="418"/>
                </a:lnTo>
                <a:lnTo>
                  <a:pt x="945" y="418"/>
                </a:lnTo>
                <a:lnTo>
                  <a:pt x="945" y="383"/>
                </a:lnTo>
                <a:lnTo>
                  <a:pt x="981" y="383"/>
                </a:lnTo>
                <a:lnTo>
                  <a:pt x="1016" y="383"/>
                </a:lnTo>
                <a:lnTo>
                  <a:pt x="1016" y="348"/>
                </a:lnTo>
                <a:lnTo>
                  <a:pt x="1016" y="314"/>
                </a:lnTo>
                <a:lnTo>
                  <a:pt x="1051" y="314"/>
                </a:lnTo>
                <a:lnTo>
                  <a:pt x="1051" y="279"/>
                </a:lnTo>
                <a:lnTo>
                  <a:pt x="1086" y="244"/>
                </a:lnTo>
                <a:lnTo>
                  <a:pt x="1121" y="208"/>
                </a:lnTo>
                <a:lnTo>
                  <a:pt x="1121" y="140"/>
                </a:lnTo>
                <a:lnTo>
                  <a:pt x="1156" y="104"/>
                </a:lnTo>
                <a:lnTo>
                  <a:pt x="1191" y="69"/>
                </a:lnTo>
                <a:lnTo>
                  <a:pt x="1227" y="34"/>
                </a:lnTo>
                <a:lnTo>
                  <a:pt x="1366" y="0"/>
                </a:lnTo>
                <a:lnTo>
                  <a:pt x="1402" y="0"/>
                </a:lnTo>
                <a:lnTo>
                  <a:pt x="1436" y="34"/>
                </a:lnTo>
                <a:lnTo>
                  <a:pt x="1506" y="34"/>
                </a:lnTo>
                <a:lnTo>
                  <a:pt x="1542" y="0"/>
                </a:lnTo>
                <a:lnTo>
                  <a:pt x="1613" y="0"/>
                </a:lnTo>
                <a:lnTo>
                  <a:pt x="1647" y="0"/>
                </a:lnTo>
                <a:lnTo>
                  <a:pt x="1647" y="69"/>
                </a:lnTo>
                <a:lnTo>
                  <a:pt x="1683" y="174"/>
                </a:lnTo>
                <a:lnTo>
                  <a:pt x="1683" y="279"/>
                </a:lnTo>
                <a:lnTo>
                  <a:pt x="1683" y="314"/>
                </a:lnTo>
                <a:lnTo>
                  <a:pt x="1613" y="314"/>
                </a:lnTo>
                <a:lnTo>
                  <a:pt x="1613" y="348"/>
                </a:lnTo>
                <a:lnTo>
                  <a:pt x="1578" y="383"/>
                </a:lnTo>
                <a:lnTo>
                  <a:pt x="1578" y="418"/>
                </a:lnTo>
                <a:lnTo>
                  <a:pt x="1647" y="453"/>
                </a:lnTo>
                <a:lnTo>
                  <a:pt x="1647" y="487"/>
                </a:lnTo>
                <a:lnTo>
                  <a:pt x="1683" y="453"/>
                </a:lnTo>
                <a:lnTo>
                  <a:pt x="1683" y="418"/>
                </a:lnTo>
                <a:lnTo>
                  <a:pt x="1718" y="38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2" name="Freeform 220"/>
          <p:cNvSpPr>
            <a:spLocks noChangeArrowheads="1"/>
          </p:cNvSpPr>
          <p:nvPr/>
        </p:nvSpPr>
        <p:spPr bwMode="auto">
          <a:xfrm>
            <a:off x="5056188" y="6334125"/>
            <a:ext cx="88900" cy="88900"/>
          </a:xfrm>
          <a:custGeom>
            <a:avLst/>
            <a:gdLst>
              <a:gd name="T0" fmla="*/ 141 w 247"/>
              <a:gd name="T1" fmla="*/ 0 h 245"/>
              <a:gd name="T2" fmla="*/ 105 w 247"/>
              <a:gd name="T3" fmla="*/ 69 h 245"/>
              <a:gd name="T4" fmla="*/ 70 w 247"/>
              <a:gd name="T5" fmla="*/ 104 h 245"/>
              <a:gd name="T6" fmla="*/ 35 w 247"/>
              <a:gd name="T7" fmla="*/ 140 h 245"/>
              <a:gd name="T8" fmla="*/ 0 w 247"/>
              <a:gd name="T9" fmla="*/ 174 h 245"/>
              <a:gd name="T10" fmla="*/ 0 w 247"/>
              <a:gd name="T11" fmla="*/ 208 h 245"/>
              <a:gd name="T12" fmla="*/ 35 w 247"/>
              <a:gd name="T13" fmla="*/ 208 h 245"/>
              <a:gd name="T14" fmla="*/ 70 w 247"/>
              <a:gd name="T15" fmla="*/ 208 h 245"/>
              <a:gd name="T16" fmla="*/ 105 w 247"/>
              <a:gd name="T17" fmla="*/ 244 h 245"/>
              <a:gd name="T18" fmla="*/ 141 w 247"/>
              <a:gd name="T19" fmla="*/ 208 h 245"/>
              <a:gd name="T20" fmla="*/ 210 w 247"/>
              <a:gd name="T21" fmla="*/ 174 h 245"/>
              <a:gd name="T22" fmla="*/ 246 w 247"/>
              <a:gd name="T23" fmla="*/ 140 h 245"/>
              <a:gd name="T24" fmla="*/ 246 w 247"/>
              <a:gd name="T25" fmla="*/ 104 h 245"/>
              <a:gd name="T26" fmla="*/ 210 w 247"/>
              <a:gd name="T27" fmla="*/ 69 h 245"/>
              <a:gd name="T28" fmla="*/ 175 w 247"/>
              <a:gd name="T29" fmla="*/ 34 h 245"/>
              <a:gd name="T30" fmla="*/ 141 w 247"/>
              <a:gd name="T31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245">
                <a:moveTo>
                  <a:pt x="141" y="0"/>
                </a:moveTo>
                <a:lnTo>
                  <a:pt x="105" y="69"/>
                </a:lnTo>
                <a:lnTo>
                  <a:pt x="70" y="104"/>
                </a:lnTo>
                <a:lnTo>
                  <a:pt x="35" y="140"/>
                </a:lnTo>
                <a:lnTo>
                  <a:pt x="0" y="174"/>
                </a:lnTo>
                <a:lnTo>
                  <a:pt x="0" y="208"/>
                </a:lnTo>
                <a:lnTo>
                  <a:pt x="35" y="208"/>
                </a:lnTo>
                <a:lnTo>
                  <a:pt x="70" y="208"/>
                </a:lnTo>
                <a:lnTo>
                  <a:pt x="105" y="244"/>
                </a:lnTo>
                <a:lnTo>
                  <a:pt x="141" y="208"/>
                </a:lnTo>
                <a:lnTo>
                  <a:pt x="210" y="174"/>
                </a:lnTo>
                <a:lnTo>
                  <a:pt x="246" y="140"/>
                </a:lnTo>
                <a:lnTo>
                  <a:pt x="246" y="104"/>
                </a:lnTo>
                <a:lnTo>
                  <a:pt x="210" y="69"/>
                </a:lnTo>
                <a:lnTo>
                  <a:pt x="175" y="34"/>
                </a:lnTo>
                <a:lnTo>
                  <a:pt x="14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3" name="Freeform 221"/>
          <p:cNvSpPr>
            <a:spLocks noChangeArrowheads="1"/>
          </p:cNvSpPr>
          <p:nvPr/>
        </p:nvSpPr>
        <p:spPr bwMode="auto">
          <a:xfrm>
            <a:off x="4778375" y="5995988"/>
            <a:ext cx="328613" cy="301625"/>
          </a:xfrm>
          <a:custGeom>
            <a:avLst/>
            <a:gdLst>
              <a:gd name="T0" fmla="*/ 877 w 914"/>
              <a:gd name="T1" fmla="*/ 313 h 837"/>
              <a:gd name="T2" fmla="*/ 807 w 914"/>
              <a:gd name="T3" fmla="*/ 384 h 837"/>
              <a:gd name="T4" fmla="*/ 772 w 914"/>
              <a:gd name="T5" fmla="*/ 488 h 837"/>
              <a:gd name="T6" fmla="*/ 737 w 914"/>
              <a:gd name="T7" fmla="*/ 558 h 837"/>
              <a:gd name="T8" fmla="*/ 702 w 914"/>
              <a:gd name="T9" fmla="*/ 593 h 837"/>
              <a:gd name="T10" fmla="*/ 667 w 914"/>
              <a:gd name="T11" fmla="*/ 627 h 837"/>
              <a:gd name="T12" fmla="*/ 631 w 914"/>
              <a:gd name="T13" fmla="*/ 663 h 837"/>
              <a:gd name="T14" fmla="*/ 561 w 914"/>
              <a:gd name="T15" fmla="*/ 663 h 837"/>
              <a:gd name="T16" fmla="*/ 527 w 914"/>
              <a:gd name="T17" fmla="*/ 731 h 837"/>
              <a:gd name="T18" fmla="*/ 457 w 914"/>
              <a:gd name="T19" fmla="*/ 731 h 837"/>
              <a:gd name="T20" fmla="*/ 351 w 914"/>
              <a:gd name="T21" fmla="*/ 731 h 837"/>
              <a:gd name="T22" fmla="*/ 281 w 914"/>
              <a:gd name="T23" fmla="*/ 697 h 837"/>
              <a:gd name="T24" fmla="*/ 246 w 914"/>
              <a:gd name="T25" fmla="*/ 768 h 837"/>
              <a:gd name="T26" fmla="*/ 176 w 914"/>
              <a:gd name="T27" fmla="*/ 836 h 837"/>
              <a:gd name="T28" fmla="*/ 105 w 914"/>
              <a:gd name="T29" fmla="*/ 801 h 837"/>
              <a:gd name="T30" fmla="*/ 105 w 914"/>
              <a:gd name="T31" fmla="*/ 663 h 837"/>
              <a:gd name="T32" fmla="*/ 36 w 914"/>
              <a:gd name="T33" fmla="*/ 627 h 837"/>
              <a:gd name="T34" fmla="*/ 0 w 914"/>
              <a:gd name="T35" fmla="*/ 558 h 837"/>
              <a:gd name="T36" fmla="*/ 36 w 914"/>
              <a:gd name="T37" fmla="*/ 384 h 837"/>
              <a:gd name="T38" fmla="*/ 141 w 914"/>
              <a:gd name="T39" fmla="*/ 384 h 837"/>
              <a:gd name="T40" fmla="*/ 141 w 914"/>
              <a:gd name="T41" fmla="*/ 313 h 837"/>
              <a:gd name="T42" fmla="*/ 176 w 914"/>
              <a:gd name="T43" fmla="*/ 244 h 837"/>
              <a:gd name="T44" fmla="*/ 141 w 914"/>
              <a:gd name="T45" fmla="*/ 104 h 837"/>
              <a:gd name="T46" fmla="*/ 211 w 914"/>
              <a:gd name="T47" fmla="*/ 71 h 837"/>
              <a:gd name="T48" fmla="*/ 351 w 914"/>
              <a:gd name="T49" fmla="*/ 34 h 837"/>
              <a:gd name="T50" fmla="*/ 457 w 914"/>
              <a:gd name="T51" fmla="*/ 0 h 837"/>
              <a:gd name="T52" fmla="*/ 527 w 914"/>
              <a:gd name="T53" fmla="*/ 0 h 837"/>
              <a:gd name="T54" fmla="*/ 631 w 914"/>
              <a:gd name="T55" fmla="*/ 0 h 837"/>
              <a:gd name="T56" fmla="*/ 667 w 914"/>
              <a:gd name="T57" fmla="*/ 71 h 837"/>
              <a:gd name="T58" fmla="*/ 737 w 914"/>
              <a:gd name="T59" fmla="*/ 139 h 837"/>
              <a:gd name="T60" fmla="*/ 807 w 914"/>
              <a:gd name="T61" fmla="*/ 174 h 837"/>
              <a:gd name="T62" fmla="*/ 877 w 914"/>
              <a:gd name="T63" fmla="*/ 244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14" h="837">
                <a:moveTo>
                  <a:pt x="913" y="279"/>
                </a:moveTo>
                <a:lnTo>
                  <a:pt x="877" y="313"/>
                </a:lnTo>
                <a:lnTo>
                  <a:pt x="842" y="348"/>
                </a:lnTo>
                <a:lnTo>
                  <a:pt x="807" y="384"/>
                </a:lnTo>
                <a:lnTo>
                  <a:pt x="807" y="452"/>
                </a:lnTo>
                <a:lnTo>
                  <a:pt x="772" y="488"/>
                </a:lnTo>
                <a:lnTo>
                  <a:pt x="737" y="523"/>
                </a:lnTo>
                <a:lnTo>
                  <a:pt x="737" y="558"/>
                </a:lnTo>
                <a:lnTo>
                  <a:pt x="702" y="558"/>
                </a:lnTo>
                <a:lnTo>
                  <a:pt x="702" y="593"/>
                </a:lnTo>
                <a:lnTo>
                  <a:pt x="702" y="627"/>
                </a:lnTo>
                <a:lnTo>
                  <a:pt x="667" y="627"/>
                </a:lnTo>
                <a:lnTo>
                  <a:pt x="631" y="627"/>
                </a:lnTo>
                <a:lnTo>
                  <a:pt x="631" y="663"/>
                </a:lnTo>
                <a:lnTo>
                  <a:pt x="597" y="663"/>
                </a:lnTo>
                <a:lnTo>
                  <a:pt x="561" y="663"/>
                </a:lnTo>
                <a:lnTo>
                  <a:pt x="527" y="697"/>
                </a:lnTo>
                <a:lnTo>
                  <a:pt x="527" y="731"/>
                </a:lnTo>
                <a:lnTo>
                  <a:pt x="491" y="731"/>
                </a:lnTo>
                <a:lnTo>
                  <a:pt x="457" y="731"/>
                </a:lnTo>
                <a:lnTo>
                  <a:pt x="387" y="768"/>
                </a:lnTo>
                <a:lnTo>
                  <a:pt x="351" y="731"/>
                </a:lnTo>
                <a:lnTo>
                  <a:pt x="316" y="697"/>
                </a:lnTo>
                <a:lnTo>
                  <a:pt x="281" y="697"/>
                </a:lnTo>
                <a:lnTo>
                  <a:pt x="246" y="731"/>
                </a:lnTo>
                <a:lnTo>
                  <a:pt x="246" y="768"/>
                </a:lnTo>
                <a:lnTo>
                  <a:pt x="211" y="801"/>
                </a:lnTo>
                <a:lnTo>
                  <a:pt x="176" y="836"/>
                </a:lnTo>
                <a:lnTo>
                  <a:pt x="141" y="801"/>
                </a:lnTo>
                <a:lnTo>
                  <a:pt x="105" y="801"/>
                </a:lnTo>
                <a:lnTo>
                  <a:pt x="105" y="768"/>
                </a:lnTo>
                <a:lnTo>
                  <a:pt x="105" y="663"/>
                </a:lnTo>
                <a:lnTo>
                  <a:pt x="70" y="627"/>
                </a:lnTo>
                <a:lnTo>
                  <a:pt x="36" y="627"/>
                </a:lnTo>
                <a:lnTo>
                  <a:pt x="0" y="627"/>
                </a:lnTo>
                <a:lnTo>
                  <a:pt x="0" y="558"/>
                </a:lnTo>
                <a:lnTo>
                  <a:pt x="0" y="384"/>
                </a:lnTo>
                <a:lnTo>
                  <a:pt x="36" y="384"/>
                </a:lnTo>
                <a:lnTo>
                  <a:pt x="105" y="384"/>
                </a:lnTo>
                <a:lnTo>
                  <a:pt x="141" y="384"/>
                </a:lnTo>
                <a:lnTo>
                  <a:pt x="141" y="348"/>
                </a:lnTo>
                <a:lnTo>
                  <a:pt x="141" y="313"/>
                </a:lnTo>
                <a:lnTo>
                  <a:pt x="176" y="313"/>
                </a:lnTo>
                <a:lnTo>
                  <a:pt x="176" y="244"/>
                </a:lnTo>
                <a:lnTo>
                  <a:pt x="141" y="139"/>
                </a:lnTo>
                <a:lnTo>
                  <a:pt x="141" y="104"/>
                </a:lnTo>
                <a:lnTo>
                  <a:pt x="176" y="71"/>
                </a:lnTo>
                <a:lnTo>
                  <a:pt x="211" y="71"/>
                </a:lnTo>
                <a:lnTo>
                  <a:pt x="281" y="34"/>
                </a:lnTo>
                <a:lnTo>
                  <a:pt x="351" y="34"/>
                </a:lnTo>
                <a:lnTo>
                  <a:pt x="387" y="0"/>
                </a:lnTo>
                <a:lnTo>
                  <a:pt x="457" y="0"/>
                </a:lnTo>
                <a:lnTo>
                  <a:pt x="491" y="0"/>
                </a:lnTo>
                <a:lnTo>
                  <a:pt x="527" y="0"/>
                </a:lnTo>
                <a:lnTo>
                  <a:pt x="561" y="0"/>
                </a:lnTo>
                <a:lnTo>
                  <a:pt x="631" y="0"/>
                </a:lnTo>
                <a:lnTo>
                  <a:pt x="667" y="34"/>
                </a:lnTo>
                <a:lnTo>
                  <a:pt x="667" y="71"/>
                </a:lnTo>
                <a:lnTo>
                  <a:pt x="702" y="104"/>
                </a:lnTo>
                <a:lnTo>
                  <a:pt x="737" y="139"/>
                </a:lnTo>
                <a:lnTo>
                  <a:pt x="772" y="139"/>
                </a:lnTo>
                <a:lnTo>
                  <a:pt x="807" y="174"/>
                </a:lnTo>
                <a:lnTo>
                  <a:pt x="842" y="210"/>
                </a:lnTo>
                <a:lnTo>
                  <a:pt x="877" y="244"/>
                </a:lnTo>
                <a:lnTo>
                  <a:pt x="913" y="27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94" name="Freeform 222"/>
          <p:cNvSpPr>
            <a:spLocks noChangeArrowheads="1"/>
          </p:cNvSpPr>
          <p:nvPr/>
        </p:nvSpPr>
        <p:spPr bwMode="auto">
          <a:xfrm>
            <a:off x="4778375" y="5995988"/>
            <a:ext cx="328613" cy="301625"/>
          </a:xfrm>
          <a:custGeom>
            <a:avLst/>
            <a:gdLst>
              <a:gd name="T0" fmla="*/ 877 w 914"/>
              <a:gd name="T1" fmla="*/ 313 h 837"/>
              <a:gd name="T2" fmla="*/ 807 w 914"/>
              <a:gd name="T3" fmla="*/ 384 h 837"/>
              <a:gd name="T4" fmla="*/ 772 w 914"/>
              <a:gd name="T5" fmla="*/ 488 h 837"/>
              <a:gd name="T6" fmla="*/ 737 w 914"/>
              <a:gd name="T7" fmla="*/ 558 h 837"/>
              <a:gd name="T8" fmla="*/ 702 w 914"/>
              <a:gd name="T9" fmla="*/ 593 h 837"/>
              <a:gd name="T10" fmla="*/ 667 w 914"/>
              <a:gd name="T11" fmla="*/ 627 h 837"/>
              <a:gd name="T12" fmla="*/ 631 w 914"/>
              <a:gd name="T13" fmla="*/ 663 h 837"/>
              <a:gd name="T14" fmla="*/ 561 w 914"/>
              <a:gd name="T15" fmla="*/ 663 h 837"/>
              <a:gd name="T16" fmla="*/ 527 w 914"/>
              <a:gd name="T17" fmla="*/ 731 h 837"/>
              <a:gd name="T18" fmla="*/ 457 w 914"/>
              <a:gd name="T19" fmla="*/ 731 h 837"/>
              <a:gd name="T20" fmla="*/ 351 w 914"/>
              <a:gd name="T21" fmla="*/ 731 h 837"/>
              <a:gd name="T22" fmla="*/ 281 w 914"/>
              <a:gd name="T23" fmla="*/ 697 h 837"/>
              <a:gd name="T24" fmla="*/ 246 w 914"/>
              <a:gd name="T25" fmla="*/ 768 h 837"/>
              <a:gd name="T26" fmla="*/ 176 w 914"/>
              <a:gd name="T27" fmla="*/ 836 h 837"/>
              <a:gd name="T28" fmla="*/ 105 w 914"/>
              <a:gd name="T29" fmla="*/ 801 h 837"/>
              <a:gd name="T30" fmla="*/ 105 w 914"/>
              <a:gd name="T31" fmla="*/ 663 h 837"/>
              <a:gd name="T32" fmla="*/ 36 w 914"/>
              <a:gd name="T33" fmla="*/ 627 h 837"/>
              <a:gd name="T34" fmla="*/ 0 w 914"/>
              <a:gd name="T35" fmla="*/ 558 h 837"/>
              <a:gd name="T36" fmla="*/ 36 w 914"/>
              <a:gd name="T37" fmla="*/ 384 h 837"/>
              <a:gd name="T38" fmla="*/ 141 w 914"/>
              <a:gd name="T39" fmla="*/ 384 h 837"/>
              <a:gd name="T40" fmla="*/ 141 w 914"/>
              <a:gd name="T41" fmla="*/ 313 h 837"/>
              <a:gd name="T42" fmla="*/ 176 w 914"/>
              <a:gd name="T43" fmla="*/ 244 h 837"/>
              <a:gd name="T44" fmla="*/ 141 w 914"/>
              <a:gd name="T45" fmla="*/ 104 h 837"/>
              <a:gd name="T46" fmla="*/ 211 w 914"/>
              <a:gd name="T47" fmla="*/ 71 h 837"/>
              <a:gd name="T48" fmla="*/ 351 w 914"/>
              <a:gd name="T49" fmla="*/ 34 h 837"/>
              <a:gd name="T50" fmla="*/ 457 w 914"/>
              <a:gd name="T51" fmla="*/ 0 h 837"/>
              <a:gd name="T52" fmla="*/ 527 w 914"/>
              <a:gd name="T53" fmla="*/ 0 h 837"/>
              <a:gd name="T54" fmla="*/ 631 w 914"/>
              <a:gd name="T55" fmla="*/ 0 h 837"/>
              <a:gd name="T56" fmla="*/ 667 w 914"/>
              <a:gd name="T57" fmla="*/ 71 h 837"/>
              <a:gd name="T58" fmla="*/ 737 w 914"/>
              <a:gd name="T59" fmla="*/ 139 h 837"/>
              <a:gd name="T60" fmla="*/ 807 w 914"/>
              <a:gd name="T61" fmla="*/ 174 h 837"/>
              <a:gd name="T62" fmla="*/ 877 w 914"/>
              <a:gd name="T63" fmla="*/ 244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14" h="837">
                <a:moveTo>
                  <a:pt x="913" y="279"/>
                </a:moveTo>
                <a:lnTo>
                  <a:pt x="877" y="313"/>
                </a:lnTo>
                <a:lnTo>
                  <a:pt x="842" y="348"/>
                </a:lnTo>
                <a:lnTo>
                  <a:pt x="807" y="384"/>
                </a:lnTo>
                <a:lnTo>
                  <a:pt x="807" y="452"/>
                </a:lnTo>
                <a:lnTo>
                  <a:pt x="772" y="488"/>
                </a:lnTo>
                <a:lnTo>
                  <a:pt x="737" y="523"/>
                </a:lnTo>
                <a:lnTo>
                  <a:pt x="737" y="558"/>
                </a:lnTo>
                <a:lnTo>
                  <a:pt x="702" y="558"/>
                </a:lnTo>
                <a:lnTo>
                  <a:pt x="702" y="593"/>
                </a:lnTo>
                <a:lnTo>
                  <a:pt x="702" y="627"/>
                </a:lnTo>
                <a:lnTo>
                  <a:pt x="667" y="627"/>
                </a:lnTo>
                <a:lnTo>
                  <a:pt x="631" y="627"/>
                </a:lnTo>
                <a:lnTo>
                  <a:pt x="631" y="663"/>
                </a:lnTo>
                <a:lnTo>
                  <a:pt x="597" y="663"/>
                </a:lnTo>
                <a:lnTo>
                  <a:pt x="561" y="663"/>
                </a:lnTo>
                <a:lnTo>
                  <a:pt x="527" y="697"/>
                </a:lnTo>
                <a:lnTo>
                  <a:pt x="527" y="731"/>
                </a:lnTo>
                <a:lnTo>
                  <a:pt x="491" y="731"/>
                </a:lnTo>
                <a:lnTo>
                  <a:pt x="457" y="731"/>
                </a:lnTo>
                <a:lnTo>
                  <a:pt x="387" y="768"/>
                </a:lnTo>
                <a:lnTo>
                  <a:pt x="351" y="731"/>
                </a:lnTo>
                <a:lnTo>
                  <a:pt x="316" y="697"/>
                </a:lnTo>
                <a:lnTo>
                  <a:pt x="281" y="697"/>
                </a:lnTo>
                <a:lnTo>
                  <a:pt x="246" y="731"/>
                </a:lnTo>
                <a:lnTo>
                  <a:pt x="246" y="768"/>
                </a:lnTo>
                <a:lnTo>
                  <a:pt x="211" y="801"/>
                </a:lnTo>
                <a:lnTo>
                  <a:pt x="176" y="836"/>
                </a:lnTo>
                <a:lnTo>
                  <a:pt x="141" y="801"/>
                </a:lnTo>
                <a:lnTo>
                  <a:pt x="105" y="801"/>
                </a:lnTo>
                <a:lnTo>
                  <a:pt x="105" y="768"/>
                </a:lnTo>
                <a:lnTo>
                  <a:pt x="105" y="663"/>
                </a:lnTo>
                <a:lnTo>
                  <a:pt x="70" y="627"/>
                </a:lnTo>
                <a:lnTo>
                  <a:pt x="36" y="627"/>
                </a:lnTo>
                <a:lnTo>
                  <a:pt x="0" y="627"/>
                </a:lnTo>
                <a:lnTo>
                  <a:pt x="0" y="558"/>
                </a:lnTo>
                <a:lnTo>
                  <a:pt x="0" y="384"/>
                </a:lnTo>
                <a:lnTo>
                  <a:pt x="36" y="384"/>
                </a:lnTo>
                <a:lnTo>
                  <a:pt x="105" y="384"/>
                </a:lnTo>
                <a:lnTo>
                  <a:pt x="141" y="384"/>
                </a:lnTo>
                <a:lnTo>
                  <a:pt x="141" y="348"/>
                </a:lnTo>
                <a:lnTo>
                  <a:pt x="141" y="313"/>
                </a:lnTo>
                <a:lnTo>
                  <a:pt x="176" y="313"/>
                </a:lnTo>
                <a:lnTo>
                  <a:pt x="176" y="244"/>
                </a:lnTo>
                <a:lnTo>
                  <a:pt x="141" y="139"/>
                </a:lnTo>
                <a:lnTo>
                  <a:pt x="141" y="104"/>
                </a:lnTo>
                <a:lnTo>
                  <a:pt x="176" y="71"/>
                </a:lnTo>
                <a:lnTo>
                  <a:pt x="211" y="71"/>
                </a:lnTo>
                <a:lnTo>
                  <a:pt x="281" y="34"/>
                </a:lnTo>
                <a:lnTo>
                  <a:pt x="351" y="34"/>
                </a:lnTo>
                <a:lnTo>
                  <a:pt x="387" y="0"/>
                </a:lnTo>
                <a:lnTo>
                  <a:pt x="457" y="0"/>
                </a:lnTo>
                <a:lnTo>
                  <a:pt x="491" y="0"/>
                </a:lnTo>
                <a:lnTo>
                  <a:pt x="527" y="0"/>
                </a:lnTo>
                <a:lnTo>
                  <a:pt x="561" y="0"/>
                </a:lnTo>
                <a:lnTo>
                  <a:pt x="631" y="0"/>
                </a:lnTo>
                <a:lnTo>
                  <a:pt x="667" y="34"/>
                </a:lnTo>
                <a:lnTo>
                  <a:pt x="667" y="71"/>
                </a:lnTo>
                <a:lnTo>
                  <a:pt x="702" y="104"/>
                </a:lnTo>
                <a:lnTo>
                  <a:pt x="737" y="139"/>
                </a:lnTo>
                <a:lnTo>
                  <a:pt x="772" y="139"/>
                </a:lnTo>
                <a:lnTo>
                  <a:pt x="807" y="174"/>
                </a:lnTo>
                <a:lnTo>
                  <a:pt x="842" y="210"/>
                </a:lnTo>
                <a:lnTo>
                  <a:pt x="877" y="244"/>
                </a:lnTo>
                <a:lnTo>
                  <a:pt x="913" y="2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5" name="Freeform 223"/>
          <p:cNvSpPr>
            <a:spLocks noChangeArrowheads="1"/>
          </p:cNvSpPr>
          <p:nvPr/>
        </p:nvSpPr>
        <p:spPr bwMode="auto">
          <a:xfrm>
            <a:off x="5005388" y="5857875"/>
            <a:ext cx="290512" cy="239713"/>
          </a:xfrm>
          <a:custGeom>
            <a:avLst/>
            <a:gdLst>
              <a:gd name="T0" fmla="*/ 282 w 808"/>
              <a:gd name="T1" fmla="*/ 663 h 664"/>
              <a:gd name="T2" fmla="*/ 421 w 808"/>
              <a:gd name="T3" fmla="*/ 628 h 664"/>
              <a:gd name="T4" fmla="*/ 457 w 808"/>
              <a:gd name="T5" fmla="*/ 628 h 664"/>
              <a:gd name="T6" fmla="*/ 491 w 808"/>
              <a:gd name="T7" fmla="*/ 663 h 664"/>
              <a:gd name="T8" fmla="*/ 561 w 808"/>
              <a:gd name="T9" fmla="*/ 663 h 664"/>
              <a:gd name="T10" fmla="*/ 597 w 808"/>
              <a:gd name="T11" fmla="*/ 628 h 664"/>
              <a:gd name="T12" fmla="*/ 668 w 808"/>
              <a:gd name="T13" fmla="*/ 628 h 664"/>
              <a:gd name="T14" fmla="*/ 702 w 808"/>
              <a:gd name="T15" fmla="*/ 628 h 664"/>
              <a:gd name="T16" fmla="*/ 737 w 808"/>
              <a:gd name="T17" fmla="*/ 558 h 664"/>
              <a:gd name="T18" fmla="*/ 807 w 808"/>
              <a:gd name="T19" fmla="*/ 455 h 664"/>
              <a:gd name="T20" fmla="*/ 807 w 808"/>
              <a:gd name="T21" fmla="*/ 418 h 664"/>
              <a:gd name="T22" fmla="*/ 807 w 808"/>
              <a:gd name="T23" fmla="*/ 384 h 664"/>
              <a:gd name="T24" fmla="*/ 807 w 808"/>
              <a:gd name="T25" fmla="*/ 349 h 664"/>
              <a:gd name="T26" fmla="*/ 807 w 808"/>
              <a:gd name="T27" fmla="*/ 314 h 664"/>
              <a:gd name="T28" fmla="*/ 807 w 808"/>
              <a:gd name="T29" fmla="*/ 210 h 664"/>
              <a:gd name="T30" fmla="*/ 807 w 808"/>
              <a:gd name="T31" fmla="*/ 175 h 664"/>
              <a:gd name="T32" fmla="*/ 807 w 808"/>
              <a:gd name="T33" fmla="*/ 105 h 664"/>
              <a:gd name="T34" fmla="*/ 807 w 808"/>
              <a:gd name="T35" fmla="*/ 71 h 664"/>
              <a:gd name="T36" fmla="*/ 773 w 808"/>
              <a:gd name="T37" fmla="*/ 35 h 664"/>
              <a:gd name="T38" fmla="*/ 737 w 808"/>
              <a:gd name="T39" fmla="*/ 35 h 664"/>
              <a:gd name="T40" fmla="*/ 668 w 808"/>
              <a:gd name="T41" fmla="*/ 0 h 664"/>
              <a:gd name="T42" fmla="*/ 597 w 808"/>
              <a:gd name="T43" fmla="*/ 0 h 664"/>
              <a:gd name="T44" fmla="*/ 527 w 808"/>
              <a:gd name="T45" fmla="*/ 0 h 664"/>
              <a:gd name="T46" fmla="*/ 491 w 808"/>
              <a:gd name="T47" fmla="*/ 35 h 664"/>
              <a:gd name="T48" fmla="*/ 421 w 808"/>
              <a:gd name="T49" fmla="*/ 35 h 664"/>
              <a:gd name="T50" fmla="*/ 387 w 808"/>
              <a:gd name="T51" fmla="*/ 35 h 664"/>
              <a:gd name="T52" fmla="*/ 350 w 808"/>
              <a:gd name="T53" fmla="*/ 71 h 664"/>
              <a:gd name="T54" fmla="*/ 316 w 808"/>
              <a:gd name="T55" fmla="*/ 105 h 664"/>
              <a:gd name="T56" fmla="*/ 316 w 808"/>
              <a:gd name="T57" fmla="*/ 140 h 664"/>
              <a:gd name="T58" fmla="*/ 246 w 808"/>
              <a:gd name="T59" fmla="*/ 245 h 664"/>
              <a:gd name="T60" fmla="*/ 211 w 808"/>
              <a:gd name="T61" fmla="*/ 245 h 664"/>
              <a:gd name="T62" fmla="*/ 176 w 808"/>
              <a:gd name="T63" fmla="*/ 314 h 664"/>
              <a:gd name="T64" fmla="*/ 141 w 808"/>
              <a:gd name="T65" fmla="*/ 349 h 664"/>
              <a:gd name="T66" fmla="*/ 141 w 808"/>
              <a:gd name="T67" fmla="*/ 384 h 664"/>
              <a:gd name="T68" fmla="*/ 71 w 808"/>
              <a:gd name="T69" fmla="*/ 349 h 664"/>
              <a:gd name="T70" fmla="*/ 0 w 808"/>
              <a:gd name="T71" fmla="*/ 384 h 664"/>
              <a:gd name="T72" fmla="*/ 35 w 808"/>
              <a:gd name="T73" fmla="*/ 418 h 664"/>
              <a:gd name="T74" fmla="*/ 35 w 808"/>
              <a:gd name="T75" fmla="*/ 455 h 664"/>
              <a:gd name="T76" fmla="*/ 71 w 808"/>
              <a:gd name="T77" fmla="*/ 488 h 664"/>
              <a:gd name="T78" fmla="*/ 106 w 808"/>
              <a:gd name="T79" fmla="*/ 523 h 664"/>
              <a:gd name="T80" fmla="*/ 141 w 808"/>
              <a:gd name="T81" fmla="*/ 523 h 664"/>
              <a:gd name="T82" fmla="*/ 176 w 808"/>
              <a:gd name="T83" fmla="*/ 558 h 664"/>
              <a:gd name="T84" fmla="*/ 211 w 808"/>
              <a:gd name="T85" fmla="*/ 594 h 664"/>
              <a:gd name="T86" fmla="*/ 246 w 808"/>
              <a:gd name="T87" fmla="*/ 628 h 664"/>
              <a:gd name="T88" fmla="*/ 282 w 808"/>
              <a:gd name="T89" fmla="*/ 663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08" h="664">
                <a:moveTo>
                  <a:pt x="282" y="663"/>
                </a:moveTo>
                <a:lnTo>
                  <a:pt x="421" y="628"/>
                </a:lnTo>
                <a:lnTo>
                  <a:pt x="457" y="628"/>
                </a:lnTo>
                <a:lnTo>
                  <a:pt x="491" y="663"/>
                </a:lnTo>
                <a:lnTo>
                  <a:pt x="561" y="663"/>
                </a:lnTo>
                <a:lnTo>
                  <a:pt x="597" y="628"/>
                </a:lnTo>
                <a:lnTo>
                  <a:pt x="668" y="628"/>
                </a:lnTo>
                <a:lnTo>
                  <a:pt x="702" y="628"/>
                </a:lnTo>
                <a:lnTo>
                  <a:pt x="737" y="558"/>
                </a:lnTo>
                <a:lnTo>
                  <a:pt x="807" y="455"/>
                </a:lnTo>
                <a:lnTo>
                  <a:pt x="807" y="418"/>
                </a:lnTo>
                <a:lnTo>
                  <a:pt x="807" y="384"/>
                </a:lnTo>
                <a:lnTo>
                  <a:pt x="807" y="349"/>
                </a:lnTo>
                <a:lnTo>
                  <a:pt x="807" y="314"/>
                </a:lnTo>
                <a:lnTo>
                  <a:pt x="807" y="210"/>
                </a:lnTo>
                <a:lnTo>
                  <a:pt x="807" y="175"/>
                </a:lnTo>
                <a:lnTo>
                  <a:pt x="807" y="105"/>
                </a:lnTo>
                <a:lnTo>
                  <a:pt x="807" y="71"/>
                </a:lnTo>
                <a:lnTo>
                  <a:pt x="773" y="35"/>
                </a:lnTo>
                <a:lnTo>
                  <a:pt x="737" y="35"/>
                </a:lnTo>
                <a:lnTo>
                  <a:pt x="668" y="0"/>
                </a:lnTo>
                <a:lnTo>
                  <a:pt x="597" y="0"/>
                </a:lnTo>
                <a:lnTo>
                  <a:pt x="527" y="0"/>
                </a:lnTo>
                <a:lnTo>
                  <a:pt x="491" y="35"/>
                </a:lnTo>
                <a:lnTo>
                  <a:pt x="421" y="35"/>
                </a:lnTo>
                <a:lnTo>
                  <a:pt x="387" y="35"/>
                </a:lnTo>
                <a:lnTo>
                  <a:pt x="350" y="71"/>
                </a:lnTo>
                <a:lnTo>
                  <a:pt x="316" y="105"/>
                </a:lnTo>
                <a:lnTo>
                  <a:pt x="316" y="140"/>
                </a:lnTo>
                <a:lnTo>
                  <a:pt x="246" y="245"/>
                </a:lnTo>
                <a:lnTo>
                  <a:pt x="211" y="245"/>
                </a:lnTo>
                <a:lnTo>
                  <a:pt x="176" y="314"/>
                </a:lnTo>
                <a:lnTo>
                  <a:pt x="141" y="349"/>
                </a:lnTo>
                <a:lnTo>
                  <a:pt x="141" y="384"/>
                </a:lnTo>
                <a:lnTo>
                  <a:pt x="71" y="349"/>
                </a:lnTo>
                <a:lnTo>
                  <a:pt x="0" y="384"/>
                </a:lnTo>
                <a:lnTo>
                  <a:pt x="35" y="418"/>
                </a:lnTo>
                <a:lnTo>
                  <a:pt x="35" y="455"/>
                </a:lnTo>
                <a:lnTo>
                  <a:pt x="71" y="488"/>
                </a:lnTo>
                <a:lnTo>
                  <a:pt x="106" y="523"/>
                </a:lnTo>
                <a:lnTo>
                  <a:pt x="141" y="523"/>
                </a:lnTo>
                <a:lnTo>
                  <a:pt x="176" y="558"/>
                </a:lnTo>
                <a:lnTo>
                  <a:pt x="211" y="594"/>
                </a:lnTo>
                <a:lnTo>
                  <a:pt x="246" y="628"/>
                </a:lnTo>
                <a:lnTo>
                  <a:pt x="282" y="66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96" name="Freeform 224"/>
          <p:cNvSpPr>
            <a:spLocks noChangeArrowheads="1"/>
          </p:cNvSpPr>
          <p:nvPr/>
        </p:nvSpPr>
        <p:spPr bwMode="auto">
          <a:xfrm>
            <a:off x="5005388" y="5857875"/>
            <a:ext cx="290512" cy="239713"/>
          </a:xfrm>
          <a:custGeom>
            <a:avLst/>
            <a:gdLst>
              <a:gd name="T0" fmla="*/ 282 w 808"/>
              <a:gd name="T1" fmla="*/ 663 h 664"/>
              <a:gd name="T2" fmla="*/ 421 w 808"/>
              <a:gd name="T3" fmla="*/ 628 h 664"/>
              <a:gd name="T4" fmla="*/ 457 w 808"/>
              <a:gd name="T5" fmla="*/ 628 h 664"/>
              <a:gd name="T6" fmla="*/ 491 w 808"/>
              <a:gd name="T7" fmla="*/ 663 h 664"/>
              <a:gd name="T8" fmla="*/ 561 w 808"/>
              <a:gd name="T9" fmla="*/ 663 h 664"/>
              <a:gd name="T10" fmla="*/ 597 w 808"/>
              <a:gd name="T11" fmla="*/ 628 h 664"/>
              <a:gd name="T12" fmla="*/ 668 w 808"/>
              <a:gd name="T13" fmla="*/ 628 h 664"/>
              <a:gd name="T14" fmla="*/ 702 w 808"/>
              <a:gd name="T15" fmla="*/ 628 h 664"/>
              <a:gd name="T16" fmla="*/ 737 w 808"/>
              <a:gd name="T17" fmla="*/ 558 h 664"/>
              <a:gd name="T18" fmla="*/ 807 w 808"/>
              <a:gd name="T19" fmla="*/ 455 h 664"/>
              <a:gd name="T20" fmla="*/ 807 w 808"/>
              <a:gd name="T21" fmla="*/ 418 h 664"/>
              <a:gd name="T22" fmla="*/ 807 w 808"/>
              <a:gd name="T23" fmla="*/ 384 h 664"/>
              <a:gd name="T24" fmla="*/ 807 w 808"/>
              <a:gd name="T25" fmla="*/ 349 h 664"/>
              <a:gd name="T26" fmla="*/ 807 w 808"/>
              <a:gd name="T27" fmla="*/ 314 h 664"/>
              <a:gd name="T28" fmla="*/ 807 w 808"/>
              <a:gd name="T29" fmla="*/ 210 h 664"/>
              <a:gd name="T30" fmla="*/ 807 w 808"/>
              <a:gd name="T31" fmla="*/ 175 h 664"/>
              <a:gd name="T32" fmla="*/ 807 w 808"/>
              <a:gd name="T33" fmla="*/ 105 h 664"/>
              <a:gd name="T34" fmla="*/ 807 w 808"/>
              <a:gd name="T35" fmla="*/ 71 h 664"/>
              <a:gd name="T36" fmla="*/ 773 w 808"/>
              <a:gd name="T37" fmla="*/ 35 h 664"/>
              <a:gd name="T38" fmla="*/ 737 w 808"/>
              <a:gd name="T39" fmla="*/ 35 h 664"/>
              <a:gd name="T40" fmla="*/ 668 w 808"/>
              <a:gd name="T41" fmla="*/ 0 h 664"/>
              <a:gd name="T42" fmla="*/ 597 w 808"/>
              <a:gd name="T43" fmla="*/ 0 h 664"/>
              <a:gd name="T44" fmla="*/ 527 w 808"/>
              <a:gd name="T45" fmla="*/ 0 h 664"/>
              <a:gd name="T46" fmla="*/ 491 w 808"/>
              <a:gd name="T47" fmla="*/ 35 h 664"/>
              <a:gd name="T48" fmla="*/ 421 w 808"/>
              <a:gd name="T49" fmla="*/ 35 h 664"/>
              <a:gd name="T50" fmla="*/ 387 w 808"/>
              <a:gd name="T51" fmla="*/ 35 h 664"/>
              <a:gd name="T52" fmla="*/ 350 w 808"/>
              <a:gd name="T53" fmla="*/ 71 h 664"/>
              <a:gd name="T54" fmla="*/ 316 w 808"/>
              <a:gd name="T55" fmla="*/ 105 h 664"/>
              <a:gd name="T56" fmla="*/ 316 w 808"/>
              <a:gd name="T57" fmla="*/ 140 h 664"/>
              <a:gd name="T58" fmla="*/ 246 w 808"/>
              <a:gd name="T59" fmla="*/ 245 h 664"/>
              <a:gd name="T60" fmla="*/ 211 w 808"/>
              <a:gd name="T61" fmla="*/ 245 h 664"/>
              <a:gd name="T62" fmla="*/ 176 w 808"/>
              <a:gd name="T63" fmla="*/ 314 h 664"/>
              <a:gd name="T64" fmla="*/ 141 w 808"/>
              <a:gd name="T65" fmla="*/ 349 h 664"/>
              <a:gd name="T66" fmla="*/ 141 w 808"/>
              <a:gd name="T67" fmla="*/ 384 h 664"/>
              <a:gd name="T68" fmla="*/ 71 w 808"/>
              <a:gd name="T69" fmla="*/ 349 h 664"/>
              <a:gd name="T70" fmla="*/ 0 w 808"/>
              <a:gd name="T71" fmla="*/ 384 h 664"/>
              <a:gd name="T72" fmla="*/ 35 w 808"/>
              <a:gd name="T73" fmla="*/ 418 h 664"/>
              <a:gd name="T74" fmla="*/ 35 w 808"/>
              <a:gd name="T75" fmla="*/ 455 h 664"/>
              <a:gd name="T76" fmla="*/ 71 w 808"/>
              <a:gd name="T77" fmla="*/ 488 h 664"/>
              <a:gd name="T78" fmla="*/ 106 w 808"/>
              <a:gd name="T79" fmla="*/ 523 h 664"/>
              <a:gd name="T80" fmla="*/ 141 w 808"/>
              <a:gd name="T81" fmla="*/ 523 h 664"/>
              <a:gd name="T82" fmla="*/ 176 w 808"/>
              <a:gd name="T83" fmla="*/ 558 h 664"/>
              <a:gd name="T84" fmla="*/ 211 w 808"/>
              <a:gd name="T85" fmla="*/ 594 h 664"/>
              <a:gd name="T86" fmla="*/ 246 w 808"/>
              <a:gd name="T87" fmla="*/ 628 h 664"/>
              <a:gd name="T88" fmla="*/ 282 w 808"/>
              <a:gd name="T89" fmla="*/ 663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08" h="664">
                <a:moveTo>
                  <a:pt x="282" y="663"/>
                </a:moveTo>
                <a:lnTo>
                  <a:pt x="421" y="628"/>
                </a:lnTo>
                <a:lnTo>
                  <a:pt x="457" y="628"/>
                </a:lnTo>
                <a:lnTo>
                  <a:pt x="491" y="663"/>
                </a:lnTo>
                <a:lnTo>
                  <a:pt x="561" y="663"/>
                </a:lnTo>
                <a:lnTo>
                  <a:pt x="597" y="628"/>
                </a:lnTo>
                <a:lnTo>
                  <a:pt x="668" y="628"/>
                </a:lnTo>
                <a:lnTo>
                  <a:pt x="702" y="628"/>
                </a:lnTo>
                <a:lnTo>
                  <a:pt x="737" y="558"/>
                </a:lnTo>
                <a:lnTo>
                  <a:pt x="807" y="455"/>
                </a:lnTo>
                <a:lnTo>
                  <a:pt x="807" y="418"/>
                </a:lnTo>
                <a:lnTo>
                  <a:pt x="807" y="384"/>
                </a:lnTo>
                <a:lnTo>
                  <a:pt x="807" y="349"/>
                </a:lnTo>
                <a:lnTo>
                  <a:pt x="807" y="314"/>
                </a:lnTo>
                <a:lnTo>
                  <a:pt x="807" y="210"/>
                </a:lnTo>
                <a:lnTo>
                  <a:pt x="807" y="175"/>
                </a:lnTo>
                <a:lnTo>
                  <a:pt x="807" y="105"/>
                </a:lnTo>
                <a:lnTo>
                  <a:pt x="807" y="71"/>
                </a:lnTo>
                <a:lnTo>
                  <a:pt x="773" y="35"/>
                </a:lnTo>
                <a:lnTo>
                  <a:pt x="737" y="35"/>
                </a:lnTo>
                <a:lnTo>
                  <a:pt x="668" y="0"/>
                </a:lnTo>
                <a:lnTo>
                  <a:pt x="597" y="0"/>
                </a:lnTo>
                <a:lnTo>
                  <a:pt x="527" y="0"/>
                </a:lnTo>
                <a:lnTo>
                  <a:pt x="491" y="35"/>
                </a:lnTo>
                <a:lnTo>
                  <a:pt x="421" y="35"/>
                </a:lnTo>
                <a:lnTo>
                  <a:pt x="387" y="35"/>
                </a:lnTo>
                <a:lnTo>
                  <a:pt x="350" y="71"/>
                </a:lnTo>
                <a:lnTo>
                  <a:pt x="316" y="105"/>
                </a:lnTo>
                <a:lnTo>
                  <a:pt x="316" y="140"/>
                </a:lnTo>
                <a:lnTo>
                  <a:pt x="246" y="245"/>
                </a:lnTo>
                <a:lnTo>
                  <a:pt x="211" y="245"/>
                </a:lnTo>
                <a:lnTo>
                  <a:pt x="176" y="314"/>
                </a:lnTo>
                <a:lnTo>
                  <a:pt x="141" y="349"/>
                </a:lnTo>
                <a:lnTo>
                  <a:pt x="141" y="384"/>
                </a:lnTo>
                <a:lnTo>
                  <a:pt x="71" y="349"/>
                </a:lnTo>
                <a:lnTo>
                  <a:pt x="0" y="384"/>
                </a:lnTo>
                <a:lnTo>
                  <a:pt x="35" y="418"/>
                </a:lnTo>
                <a:lnTo>
                  <a:pt x="35" y="455"/>
                </a:lnTo>
                <a:lnTo>
                  <a:pt x="71" y="488"/>
                </a:lnTo>
                <a:lnTo>
                  <a:pt x="106" y="523"/>
                </a:lnTo>
                <a:lnTo>
                  <a:pt x="141" y="523"/>
                </a:lnTo>
                <a:lnTo>
                  <a:pt x="176" y="558"/>
                </a:lnTo>
                <a:lnTo>
                  <a:pt x="211" y="594"/>
                </a:lnTo>
                <a:lnTo>
                  <a:pt x="246" y="628"/>
                </a:lnTo>
                <a:lnTo>
                  <a:pt x="282" y="66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7" name="Freeform 225"/>
          <p:cNvSpPr>
            <a:spLocks noChangeArrowheads="1"/>
          </p:cNvSpPr>
          <p:nvPr/>
        </p:nvSpPr>
        <p:spPr bwMode="auto">
          <a:xfrm>
            <a:off x="4462463" y="5494338"/>
            <a:ext cx="466725" cy="490537"/>
          </a:xfrm>
          <a:custGeom>
            <a:avLst/>
            <a:gdLst>
              <a:gd name="T0" fmla="*/ 69 w 1298"/>
              <a:gd name="T1" fmla="*/ 35 h 1361"/>
              <a:gd name="T2" fmla="*/ 0 w 1298"/>
              <a:gd name="T3" fmla="*/ 70 h 1361"/>
              <a:gd name="T4" fmla="*/ 35 w 1298"/>
              <a:gd name="T5" fmla="*/ 174 h 1361"/>
              <a:gd name="T6" fmla="*/ 105 w 1298"/>
              <a:gd name="T7" fmla="*/ 104 h 1361"/>
              <a:gd name="T8" fmla="*/ 1297 w 1298"/>
              <a:gd name="T9" fmla="*/ 801 h 1361"/>
              <a:gd name="T10" fmla="*/ 1297 w 1298"/>
              <a:gd name="T11" fmla="*/ 871 h 1361"/>
              <a:gd name="T12" fmla="*/ 1228 w 1298"/>
              <a:gd name="T13" fmla="*/ 906 h 1361"/>
              <a:gd name="T14" fmla="*/ 1157 w 1298"/>
              <a:gd name="T15" fmla="*/ 906 h 1361"/>
              <a:gd name="T16" fmla="*/ 1157 w 1298"/>
              <a:gd name="T17" fmla="*/ 1081 h 1361"/>
              <a:gd name="T18" fmla="*/ 1157 w 1298"/>
              <a:gd name="T19" fmla="*/ 1220 h 1361"/>
              <a:gd name="T20" fmla="*/ 1192 w 1298"/>
              <a:gd name="T21" fmla="*/ 1255 h 1361"/>
              <a:gd name="T22" fmla="*/ 1192 w 1298"/>
              <a:gd name="T23" fmla="*/ 1290 h 1361"/>
              <a:gd name="T24" fmla="*/ 772 w 1298"/>
              <a:gd name="T25" fmla="*/ 1360 h 1361"/>
              <a:gd name="T26" fmla="*/ 667 w 1298"/>
              <a:gd name="T27" fmla="*/ 1324 h 1361"/>
              <a:gd name="T28" fmla="*/ 281 w 1298"/>
              <a:gd name="T29" fmla="*/ 1290 h 1361"/>
              <a:gd name="T30" fmla="*/ 105 w 1298"/>
              <a:gd name="T31" fmla="*/ 1290 h 1361"/>
              <a:gd name="T32" fmla="*/ 35 w 1298"/>
              <a:gd name="T33" fmla="*/ 1290 h 1361"/>
              <a:gd name="T34" fmla="*/ 35 w 1298"/>
              <a:gd name="T35" fmla="*/ 1185 h 1361"/>
              <a:gd name="T36" fmla="*/ 35 w 1298"/>
              <a:gd name="T37" fmla="*/ 1081 h 1361"/>
              <a:gd name="T38" fmla="*/ 69 w 1298"/>
              <a:gd name="T39" fmla="*/ 942 h 1361"/>
              <a:gd name="T40" fmla="*/ 140 w 1298"/>
              <a:gd name="T41" fmla="*/ 871 h 1361"/>
              <a:gd name="T42" fmla="*/ 175 w 1298"/>
              <a:gd name="T43" fmla="*/ 801 h 1361"/>
              <a:gd name="T44" fmla="*/ 211 w 1298"/>
              <a:gd name="T45" fmla="*/ 697 h 1361"/>
              <a:gd name="T46" fmla="*/ 175 w 1298"/>
              <a:gd name="T47" fmla="*/ 663 h 1361"/>
              <a:gd name="T48" fmla="*/ 175 w 1298"/>
              <a:gd name="T49" fmla="*/ 558 h 1361"/>
              <a:gd name="T50" fmla="*/ 140 w 1298"/>
              <a:gd name="T51" fmla="*/ 418 h 1361"/>
              <a:gd name="T52" fmla="*/ 105 w 1298"/>
              <a:gd name="T53" fmla="*/ 279 h 1361"/>
              <a:gd name="T54" fmla="*/ 69 w 1298"/>
              <a:gd name="T55" fmla="*/ 209 h 1361"/>
              <a:gd name="T56" fmla="*/ 456 w 1298"/>
              <a:gd name="T57" fmla="*/ 209 h 1361"/>
              <a:gd name="T58" fmla="*/ 491 w 1298"/>
              <a:gd name="T59" fmla="*/ 245 h 1361"/>
              <a:gd name="T60" fmla="*/ 562 w 1298"/>
              <a:gd name="T61" fmla="*/ 279 h 1361"/>
              <a:gd name="T62" fmla="*/ 562 w 1298"/>
              <a:gd name="T63" fmla="*/ 348 h 1361"/>
              <a:gd name="T64" fmla="*/ 631 w 1298"/>
              <a:gd name="T65" fmla="*/ 384 h 1361"/>
              <a:gd name="T66" fmla="*/ 772 w 1298"/>
              <a:gd name="T67" fmla="*/ 348 h 1361"/>
              <a:gd name="T68" fmla="*/ 876 w 1298"/>
              <a:gd name="T69" fmla="*/ 279 h 1361"/>
              <a:gd name="T70" fmla="*/ 982 w 1298"/>
              <a:gd name="T71" fmla="*/ 279 h 1361"/>
              <a:gd name="T72" fmla="*/ 1052 w 1298"/>
              <a:gd name="T73" fmla="*/ 313 h 1361"/>
              <a:gd name="T74" fmla="*/ 1087 w 1298"/>
              <a:gd name="T75" fmla="*/ 453 h 1361"/>
              <a:gd name="T76" fmla="*/ 1122 w 1298"/>
              <a:gd name="T77" fmla="*/ 523 h 1361"/>
              <a:gd name="T78" fmla="*/ 1157 w 1298"/>
              <a:gd name="T79" fmla="*/ 663 h 1361"/>
              <a:gd name="T80" fmla="*/ 1297 w 1298"/>
              <a:gd name="T81" fmla="*/ 697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8" h="1361">
                <a:moveTo>
                  <a:pt x="105" y="104"/>
                </a:moveTo>
                <a:lnTo>
                  <a:pt x="69" y="35"/>
                </a:lnTo>
                <a:lnTo>
                  <a:pt x="35" y="0"/>
                </a:lnTo>
                <a:lnTo>
                  <a:pt x="0" y="70"/>
                </a:lnTo>
                <a:lnTo>
                  <a:pt x="35" y="140"/>
                </a:lnTo>
                <a:lnTo>
                  <a:pt x="35" y="174"/>
                </a:lnTo>
                <a:lnTo>
                  <a:pt x="69" y="140"/>
                </a:lnTo>
                <a:lnTo>
                  <a:pt x="105" y="104"/>
                </a:lnTo>
                <a:close/>
                <a:moveTo>
                  <a:pt x="1297" y="697"/>
                </a:moveTo>
                <a:lnTo>
                  <a:pt x="1297" y="801"/>
                </a:lnTo>
                <a:lnTo>
                  <a:pt x="1297" y="836"/>
                </a:lnTo>
                <a:lnTo>
                  <a:pt x="1297" y="871"/>
                </a:lnTo>
                <a:lnTo>
                  <a:pt x="1263" y="871"/>
                </a:lnTo>
                <a:lnTo>
                  <a:pt x="1228" y="906"/>
                </a:lnTo>
                <a:lnTo>
                  <a:pt x="1192" y="906"/>
                </a:lnTo>
                <a:lnTo>
                  <a:pt x="1157" y="906"/>
                </a:lnTo>
                <a:lnTo>
                  <a:pt x="1157" y="942"/>
                </a:lnTo>
                <a:lnTo>
                  <a:pt x="1157" y="1081"/>
                </a:lnTo>
                <a:lnTo>
                  <a:pt x="1122" y="1220"/>
                </a:lnTo>
                <a:lnTo>
                  <a:pt x="1157" y="1220"/>
                </a:lnTo>
                <a:lnTo>
                  <a:pt x="1157" y="1255"/>
                </a:lnTo>
                <a:lnTo>
                  <a:pt x="1192" y="1255"/>
                </a:lnTo>
                <a:lnTo>
                  <a:pt x="1263" y="1290"/>
                </a:lnTo>
                <a:lnTo>
                  <a:pt x="1192" y="1290"/>
                </a:lnTo>
                <a:lnTo>
                  <a:pt x="806" y="1360"/>
                </a:lnTo>
                <a:lnTo>
                  <a:pt x="772" y="1360"/>
                </a:lnTo>
                <a:lnTo>
                  <a:pt x="736" y="1324"/>
                </a:lnTo>
                <a:lnTo>
                  <a:pt x="667" y="1324"/>
                </a:lnTo>
                <a:lnTo>
                  <a:pt x="281" y="1324"/>
                </a:lnTo>
                <a:lnTo>
                  <a:pt x="281" y="1290"/>
                </a:lnTo>
                <a:lnTo>
                  <a:pt x="211" y="1290"/>
                </a:lnTo>
                <a:lnTo>
                  <a:pt x="105" y="1290"/>
                </a:lnTo>
                <a:lnTo>
                  <a:pt x="69" y="1290"/>
                </a:lnTo>
                <a:lnTo>
                  <a:pt x="35" y="1290"/>
                </a:lnTo>
                <a:lnTo>
                  <a:pt x="35" y="1255"/>
                </a:lnTo>
                <a:lnTo>
                  <a:pt x="35" y="1185"/>
                </a:lnTo>
                <a:lnTo>
                  <a:pt x="35" y="1115"/>
                </a:lnTo>
                <a:lnTo>
                  <a:pt x="35" y="1081"/>
                </a:lnTo>
                <a:lnTo>
                  <a:pt x="35" y="1045"/>
                </a:lnTo>
                <a:lnTo>
                  <a:pt x="69" y="942"/>
                </a:lnTo>
                <a:lnTo>
                  <a:pt x="105" y="871"/>
                </a:lnTo>
                <a:lnTo>
                  <a:pt x="140" y="871"/>
                </a:lnTo>
                <a:lnTo>
                  <a:pt x="175" y="836"/>
                </a:lnTo>
                <a:lnTo>
                  <a:pt x="175" y="801"/>
                </a:lnTo>
                <a:lnTo>
                  <a:pt x="211" y="767"/>
                </a:lnTo>
                <a:lnTo>
                  <a:pt x="211" y="697"/>
                </a:lnTo>
                <a:lnTo>
                  <a:pt x="175" y="697"/>
                </a:lnTo>
                <a:lnTo>
                  <a:pt x="175" y="663"/>
                </a:lnTo>
                <a:lnTo>
                  <a:pt x="175" y="593"/>
                </a:lnTo>
                <a:lnTo>
                  <a:pt x="175" y="558"/>
                </a:lnTo>
                <a:lnTo>
                  <a:pt x="140" y="523"/>
                </a:lnTo>
                <a:lnTo>
                  <a:pt x="140" y="418"/>
                </a:lnTo>
                <a:lnTo>
                  <a:pt x="140" y="348"/>
                </a:lnTo>
                <a:lnTo>
                  <a:pt x="105" y="279"/>
                </a:lnTo>
                <a:lnTo>
                  <a:pt x="105" y="245"/>
                </a:lnTo>
                <a:lnTo>
                  <a:pt x="69" y="209"/>
                </a:lnTo>
                <a:lnTo>
                  <a:pt x="315" y="209"/>
                </a:lnTo>
                <a:lnTo>
                  <a:pt x="456" y="209"/>
                </a:lnTo>
                <a:lnTo>
                  <a:pt x="491" y="209"/>
                </a:lnTo>
                <a:lnTo>
                  <a:pt x="491" y="245"/>
                </a:lnTo>
                <a:lnTo>
                  <a:pt x="526" y="279"/>
                </a:lnTo>
                <a:lnTo>
                  <a:pt x="562" y="279"/>
                </a:lnTo>
                <a:lnTo>
                  <a:pt x="562" y="313"/>
                </a:lnTo>
                <a:lnTo>
                  <a:pt x="562" y="348"/>
                </a:lnTo>
                <a:lnTo>
                  <a:pt x="596" y="384"/>
                </a:lnTo>
                <a:lnTo>
                  <a:pt x="631" y="384"/>
                </a:lnTo>
                <a:lnTo>
                  <a:pt x="736" y="384"/>
                </a:lnTo>
                <a:lnTo>
                  <a:pt x="772" y="348"/>
                </a:lnTo>
                <a:lnTo>
                  <a:pt x="842" y="313"/>
                </a:lnTo>
                <a:lnTo>
                  <a:pt x="876" y="279"/>
                </a:lnTo>
                <a:lnTo>
                  <a:pt x="913" y="279"/>
                </a:lnTo>
                <a:lnTo>
                  <a:pt x="982" y="279"/>
                </a:lnTo>
                <a:lnTo>
                  <a:pt x="1017" y="279"/>
                </a:lnTo>
                <a:lnTo>
                  <a:pt x="1052" y="313"/>
                </a:lnTo>
                <a:lnTo>
                  <a:pt x="1087" y="384"/>
                </a:lnTo>
                <a:lnTo>
                  <a:pt x="1087" y="453"/>
                </a:lnTo>
                <a:lnTo>
                  <a:pt x="1122" y="487"/>
                </a:lnTo>
                <a:lnTo>
                  <a:pt x="1122" y="523"/>
                </a:lnTo>
                <a:lnTo>
                  <a:pt x="1157" y="558"/>
                </a:lnTo>
                <a:lnTo>
                  <a:pt x="1157" y="663"/>
                </a:lnTo>
                <a:lnTo>
                  <a:pt x="1263" y="697"/>
                </a:lnTo>
                <a:lnTo>
                  <a:pt x="1297" y="697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298" name="Freeform 226"/>
          <p:cNvSpPr>
            <a:spLocks noChangeArrowheads="1"/>
          </p:cNvSpPr>
          <p:nvPr/>
        </p:nvSpPr>
        <p:spPr bwMode="auto">
          <a:xfrm>
            <a:off x="4462463" y="5494338"/>
            <a:ext cx="38100" cy="63500"/>
          </a:xfrm>
          <a:custGeom>
            <a:avLst/>
            <a:gdLst>
              <a:gd name="T0" fmla="*/ 105 w 106"/>
              <a:gd name="T1" fmla="*/ 104 h 175"/>
              <a:gd name="T2" fmla="*/ 69 w 106"/>
              <a:gd name="T3" fmla="*/ 35 h 175"/>
              <a:gd name="T4" fmla="*/ 35 w 106"/>
              <a:gd name="T5" fmla="*/ 0 h 175"/>
              <a:gd name="T6" fmla="*/ 0 w 106"/>
              <a:gd name="T7" fmla="*/ 70 h 175"/>
              <a:gd name="T8" fmla="*/ 35 w 106"/>
              <a:gd name="T9" fmla="*/ 140 h 175"/>
              <a:gd name="T10" fmla="*/ 35 w 106"/>
              <a:gd name="T11" fmla="*/ 174 h 175"/>
              <a:gd name="T12" fmla="*/ 69 w 106"/>
              <a:gd name="T13" fmla="*/ 140 h 175"/>
              <a:gd name="T14" fmla="*/ 105 w 106"/>
              <a:gd name="T15" fmla="*/ 10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" h="175">
                <a:moveTo>
                  <a:pt x="105" y="104"/>
                </a:moveTo>
                <a:lnTo>
                  <a:pt x="69" y="35"/>
                </a:lnTo>
                <a:lnTo>
                  <a:pt x="35" y="0"/>
                </a:lnTo>
                <a:lnTo>
                  <a:pt x="0" y="70"/>
                </a:lnTo>
                <a:lnTo>
                  <a:pt x="35" y="140"/>
                </a:lnTo>
                <a:lnTo>
                  <a:pt x="35" y="174"/>
                </a:lnTo>
                <a:lnTo>
                  <a:pt x="69" y="140"/>
                </a:lnTo>
                <a:lnTo>
                  <a:pt x="105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299" name="Freeform 227"/>
          <p:cNvSpPr>
            <a:spLocks noChangeArrowheads="1"/>
          </p:cNvSpPr>
          <p:nvPr/>
        </p:nvSpPr>
        <p:spPr bwMode="auto">
          <a:xfrm>
            <a:off x="4475163" y="5568950"/>
            <a:ext cx="454025" cy="414338"/>
          </a:xfrm>
          <a:custGeom>
            <a:avLst/>
            <a:gdLst>
              <a:gd name="T0" fmla="*/ 1261 w 1262"/>
              <a:gd name="T1" fmla="*/ 593 h 1152"/>
              <a:gd name="T2" fmla="*/ 1261 w 1262"/>
              <a:gd name="T3" fmla="*/ 663 h 1152"/>
              <a:gd name="T4" fmla="*/ 1192 w 1262"/>
              <a:gd name="T5" fmla="*/ 697 h 1152"/>
              <a:gd name="T6" fmla="*/ 1121 w 1262"/>
              <a:gd name="T7" fmla="*/ 697 h 1152"/>
              <a:gd name="T8" fmla="*/ 1121 w 1262"/>
              <a:gd name="T9" fmla="*/ 872 h 1152"/>
              <a:gd name="T10" fmla="*/ 1121 w 1262"/>
              <a:gd name="T11" fmla="*/ 1011 h 1152"/>
              <a:gd name="T12" fmla="*/ 1157 w 1262"/>
              <a:gd name="T13" fmla="*/ 1046 h 1152"/>
              <a:gd name="T14" fmla="*/ 1157 w 1262"/>
              <a:gd name="T15" fmla="*/ 1081 h 1152"/>
              <a:gd name="T16" fmla="*/ 736 w 1262"/>
              <a:gd name="T17" fmla="*/ 1151 h 1152"/>
              <a:gd name="T18" fmla="*/ 631 w 1262"/>
              <a:gd name="T19" fmla="*/ 1115 h 1152"/>
              <a:gd name="T20" fmla="*/ 244 w 1262"/>
              <a:gd name="T21" fmla="*/ 1081 h 1152"/>
              <a:gd name="T22" fmla="*/ 70 w 1262"/>
              <a:gd name="T23" fmla="*/ 1081 h 1152"/>
              <a:gd name="T24" fmla="*/ 0 w 1262"/>
              <a:gd name="T25" fmla="*/ 1081 h 1152"/>
              <a:gd name="T26" fmla="*/ 0 w 1262"/>
              <a:gd name="T27" fmla="*/ 977 h 1152"/>
              <a:gd name="T28" fmla="*/ 0 w 1262"/>
              <a:gd name="T29" fmla="*/ 872 h 1152"/>
              <a:gd name="T30" fmla="*/ 33 w 1262"/>
              <a:gd name="T31" fmla="*/ 733 h 1152"/>
              <a:gd name="T32" fmla="*/ 104 w 1262"/>
              <a:gd name="T33" fmla="*/ 663 h 1152"/>
              <a:gd name="T34" fmla="*/ 140 w 1262"/>
              <a:gd name="T35" fmla="*/ 593 h 1152"/>
              <a:gd name="T36" fmla="*/ 175 w 1262"/>
              <a:gd name="T37" fmla="*/ 488 h 1152"/>
              <a:gd name="T38" fmla="*/ 140 w 1262"/>
              <a:gd name="T39" fmla="*/ 454 h 1152"/>
              <a:gd name="T40" fmla="*/ 140 w 1262"/>
              <a:gd name="T41" fmla="*/ 349 h 1152"/>
              <a:gd name="T42" fmla="*/ 104 w 1262"/>
              <a:gd name="T43" fmla="*/ 210 h 1152"/>
              <a:gd name="T44" fmla="*/ 70 w 1262"/>
              <a:gd name="T45" fmla="*/ 70 h 1152"/>
              <a:gd name="T46" fmla="*/ 33 w 1262"/>
              <a:gd name="T47" fmla="*/ 0 h 1152"/>
              <a:gd name="T48" fmla="*/ 420 w 1262"/>
              <a:gd name="T49" fmla="*/ 0 h 1152"/>
              <a:gd name="T50" fmla="*/ 456 w 1262"/>
              <a:gd name="T51" fmla="*/ 36 h 1152"/>
              <a:gd name="T52" fmla="*/ 527 w 1262"/>
              <a:gd name="T53" fmla="*/ 70 h 1152"/>
              <a:gd name="T54" fmla="*/ 527 w 1262"/>
              <a:gd name="T55" fmla="*/ 140 h 1152"/>
              <a:gd name="T56" fmla="*/ 596 w 1262"/>
              <a:gd name="T57" fmla="*/ 175 h 1152"/>
              <a:gd name="T58" fmla="*/ 736 w 1262"/>
              <a:gd name="T59" fmla="*/ 140 h 1152"/>
              <a:gd name="T60" fmla="*/ 841 w 1262"/>
              <a:gd name="T61" fmla="*/ 70 h 1152"/>
              <a:gd name="T62" fmla="*/ 946 w 1262"/>
              <a:gd name="T63" fmla="*/ 70 h 1152"/>
              <a:gd name="T64" fmla="*/ 1017 w 1262"/>
              <a:gd name="T65" fmla="*/ 104 h 1152"/>
              <a:gd name="T66" fmla="*/ 1051 w 1262"/>
              <a:gd name="T67" fmla="*/ 244 h 1152"/>
              <a:gd name="T68" fmla="*/ 1087 w 1262"/>
              <a:gd name="T69" fmla="*/ 314 h 1152"/>
              <a:gd name="T70" fmla="*/ 1121 w 1262"/>
              <a:gd name="T71" fmla="*/ 454 h 1152"/>
              <a:gd name="T72" fmla="*/ 1261 w 1262"/>
              <a:gd name="T73" fmla="*/ 488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62" h="1152">
                <a:moveTo>
                  <a:pt x="1261" y="488"/>
                </a:moveTo>
                <a:lnTo>
                  <a:pt x="1261" y="593"/>
                </a:lnTo>
                <a:lnTo>
                  <a:pt x="1261" y="627"/>
                </a:lnTo>
                <a:lnTo>
                  <a:pt x="1261" y="663"/>
                </a:lnTo>
                <a:lnTo>
                  <a:pt x="1228" y="663"/>
                </a:lnTo>
                <a:lnTo>
                  <a:pt x="1192" y="697"/>
                </a:lnTo>
                <a:lnTo>
                  <a:pt x="1157" y="697"/>
                </a:lnTo>
                <a:lnTo>
                  <a:pt x="1121" y="697"/>
                </a:lnTo>
                <a:lnTo>
                  <a:pt x="1121" y="733"/>
                </a:lnTo>
                <a:lnTo>
                  <a:pt x="1121" y="872"/>
                </a:lnTo>
                <a:lnTo>
                  <a:pt x="1087" y="1011"/>
                </a:lnTo>
                <a:lnTo>
                  <a:pt x="1121" y="1011"/>
                </a:lnTo>
                <a:lnTo>
                  <a:pt x="1121" y="1046"/>
                </a:lnTo>
                <a:lnTo>
                  <a:pt x="1157" y="1046"/>
                </a:lnTo>
                <a:lnTo>
                  <a:pt x="1228" y="1081"/>
                </a:lnTo>
                <a:lnTo>
                  <a:pt x="1157" y="1081"/>
                </a:lnTo>
                <a:lnTo>
                  <a:pt x="771" y="1151"/>
                </a:lnTo>
                <a:lnTo>
                  <a:pt x="736" y="1151"/>
                </a:lnTo>
                <a:lnTo>
                  <a:pt x="701" y="1115"/>
                </a:lnTo>
                <a:lnTo>
                  <a:pt x="631" y="1115"/>
                </a:lnTo>
                <a:lnTo>
                  <a:pt x="244" y="1115"/>
                </a:lnTo>
                <a:lnTo>
                  <a:pt x="244" y="1081"/>
                </a:lnTo>
                <a:lnTo>
                  <a:pt x="175" y="1081"/>
                </a:lnTo>
                <a:lnTo>
                  <a:pt x="70" y="1081"/>
                </a:lnTo>
                <a:lnTo>
                  <a:pt x="33" y="1081"/>
                </a:lnTo>
                <a:lnTo>
                  <a:pt x="0" y="1081"/>
                </a:lnTo>
                <a:lnTo>
                  <a:pt x="0" y="1046"/>
                </a:lnTo>
                <a:lnTo>
                  <a:pt x="0" y="977"/>
                </a:lnTo>
                <a:lnTo>
                  <a:pt x="0" y="907"/>
                </a:lnTo>
                <a:lnTo>
                  <a:pt x="0" y="872"/>
                </a:lnTo>
                <a:lnTo>
                  <a:pt x="0" y="837"/>
                </a:lnTo>
                <a:lnTo>
                  <a:pt x="33" y="733"/>
                </a:lnTo>
                <a:lnTo>
                  <a:pt x="70" y="663"/>
                </a:lnTo>
                <a:lnTo>
                  <a:pt x="104" y="663"/>
                </a:lnTo>
                <a:lnTo>
                  <a:pt x="140" y="627"/>
                </a:lnTo>
                <a:lnTo>
                  <a:pt x="140" y="593"/>
                </a:lnTo>
                <a:lnTo>
                  <a:pt x="175" y="558"/>
                </a:lnTo>
                <a:lnTo>
                  <a:pt x="175" y="488"/>
                </a:lnTo>
                <a:lnTo>
                  <a:pt x="140" y="488"/>
                </a:lnTo>
                <a:lnTo>
                  <a:pt x="140" y="454"/>
                </a:lnTo>
                <a:lnTo>
                  <a:pt x="140" y="384"/>
                </a:lnTo>
                <a:lnTo>
                  <a:pt x="140" y="349"/>
                </a:lnTo>
                <a:lnTo>
                  <a:pt x="104" y="314"/>
                </a:lnTo>
                <a:lnTo>
                  <a:pt x="104" y="210"/>
                </a:lnTo>
                <a:lnTo>
                  <a:pt x="104" y="140"/>
                </a:lnTo>
                <a:lnTo>
                  <a:pt x="70" y="70"/>
                </a:lnTo>
                <a:lnTo>
                  <a:pt x="70" y="36"/>
                </a:lnTo>
                <a:lnTo>
                  <a:pt x="33" y="0"/>
                </a:lnTo>
                <a:lnTo>
                  <a:pt x="280" y="0"/>
                </a:lnTo>
                <a:lnTo>
                  <a:pt x="420" y="0"/>
                </a:lnTo>
                <a:lnTo>
                  <a:pt x="456" y="0"/>
                </a:lnTo>
                <a:lnTo>
                  <a:pt x="456" y="36"/>
                </a:lnTo>
                <a:lnTo>
                  <a:pt x="490" y="70"/>
                </a:lnTo>
                <a:lnTo>
                  <a:pt x="527" y="70"/>
                </a:lnTo>
                <a:lnTo>
                  <a:pt x="527" y="104"/>
                </a:lnTo>
                <a:lnTo>
                  <a:pt x="527" y="140"/>
                </a:lnTo>
                <a:lnTo>
                  <a:pt x="560" y="175"/>
                </a:lnTo>
                <a:lnTo>
                  <a:pt x="596" y="175"/>
                </a:lnTo>
                <a:lnTo>
                  <a:pt x="701" y="175"/>
                </a:lnTo>
                <a:lnTo>
                  <a:pt x="736" y="140"/>
                </a:lnTo>
                <a:lnTo>
                  <a:pt x="806" y="104"/>
                </a:lnTo>
                <a:lnTo>
                  <a:pt x="841" y="70"/>
                </a:lnTo>
                <a:lnTo>
                  <a:pt x="877" y="70"/>
                </a:lnTo>
                <a:lnTo>
                  <a:pt x="946" y="70"/>
                </a:lnTo>
                <a:lnTo>
                  <a:pt x="982" y="70"/>
                </a:lnTo>
                <a:lnTo>
                  <a:pt x="1017" y="104"/>
                </a:lnTo>
                <a:lnTo>
                  <a:pt x="1051" y="175"/>
                </a:lnTo>
                <a:lnTo>
                  <a:pt x="1051" y="244"/>
                </a:lnTo>
                <a:lnTo>
                  <a:pt x="1087" y="279"/>
                </a:lnTo>
                <a:lnTo>
                  <a:pt x="1087" y="314"/>
                </a:lnTo>
                <a:lnTo>
                  <a:pt x="1121" y="349"/>
                </a:lnTo>
                <a:lnTo>
                  <a:pt x="1121" y="454"/>
                </a:lnTo>
                <a:lnTo>
                  <a:pt x="1228" y="488"/>
                </a:lnTo>
                <a:lnTo>
                  <a:pt x="1261" y="48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00" name="Freeform 228"/>
          <p:cNvSpPr>
            <a:spLocks noChangeArrowheads="1"/>
          </p:cNvSpPr>
          <p:nvPr/>
        </p:nvSpPr>
        <p:spPr bwMode="auto">
          <a:xfrm>
            <a:off x="5195888" y="5607050"/>
            <a:ext cx="392112" cy="627063"/>
          </a:xfrm>
          <a:custGeom>
            <a:avLst/>
            <a:gdLst>
              <a:gd name="T0" fmla="*/ 281 w 1088"/>
              <a:gd name="T1" fmla="*/ 1708 h 1744"/>
              <a:gd name="T2" fmla="*/ 317 w 1088"/>
              <a:gd name="T3" fmla="*/ 1743 h 1744"/>
              <a:gd name="T4" fmla="*/ 317 w 1088"/>
              <a:gd name="T5" fmla="*/ 1674 h 1744"/>
              <a:gd name="T6" fmla="*/ 350 w 1088"/>
              <a:gd name="T7" fmla="*/ 1639 h 1744"/>
              <a:gd name="T8" fmla="*/ 457 w 1088"/>
              <a:gd name="T9" fmla="*/ 1533 h 1744"/>
              <a:gd name="T10" fmla="*/ 526 w 1088"/>
              <a:gd name="T11" fmla="*/ 1465 h 1744"/>
              <a:gd name="T12" fmla="*/ 597 w 1088"/>
              <a:gd name="T13" fmla="*/ 1394 h 1744"/>
              <a:gd name="T14" fmla="*/ 597 w 1088"/>
              <a:gd name="T15" fmla="*/ 1325 h 1744"/>
              <a:gd name="T16" fmla="*/ 561 w 1088"/>
              <a:gd name="T17" fmla="*/ 1152 h 1744"/>
              <a:gd name="T18" fmla="*/ 561 w 1088"/>
              <a:gd name="T19" fmla="*/ 1046 h 1744"/>
              <a:gd name="T20" fmla="*/ 597 w 1088"/>
              <a:gd name="T21" fmla="*/ 977 h 1744"/>
              <a:gd name="T22" fmla="*/ 631 w 1088"/>
              <a:gd name="T23" fmla="*/ 942 h 1744"/>
              <a:gd name="T24" fmla="*/ 736 w 1088"/>
              <a:gd name="T25" fmla="*/ 837 h 1744"/>
              <a:gd name="T26" fmla="*/ 842 w 1088"/>
              <a:gd name="T27" fmla="*/ 768 h 1744"/>
              <a:gd name="T28" fmla="*/ 877 w 1088"/>
              <a:gd name="T29" fmla="*/ 697 h 1744"/>
              <a:gd name="T30" fmla="*/ 1018 w 1088"/>
              <a:gd name="T31" fmla="*/ 558 h 1744"/>
              <a:gd name="T32" fmla="*/ 1051 w 1088"/>
              <a:gd name="T33" fmla="*/ 488 h 1744"/>
              <a:gd name="T34" fmla="*/ 1087 w 1088"/>
              <a:gd name="T35" fmla="*/ 454 h 1744"/>
              <a:gd name="T36" fmla="*/ 1087 w 1088"/>
              <a:gd name="T37" fmla="*/ 313 h 1744"/>
              <a:gd name="T38" fmla="*/ 1018 w 1088"/>
              <a:gd name="T39" fmla="*/ 210 h 1744"/>
              <a:gd name="T40" fmla="*/ 983 w 1088"/>
              <a:gd name="T41" fmla="*/ 140 h 1744"/>
              <a:gd name="T42" fmla="*/ 983 w 1088"/>
              <a:gd name="T43" fmla="*/ 0 h 1744"/>
              <a:gd name="T44" fmla="*/ 947 w 1088"/>
              <a:gd name="T45" fmla="*/ 35 h 1744"/>
              <a:gd name="T46" fmla="*/ 877 w 1088"/>
              <a:gd name="T47" fmla="*/ 105 h 1744"/>
              <a:gd name="T48" fmla="*/ 807 w 1088"/>
              <a:gd name="T49" fmla="*/ 140 h 1744"/>
              <a:gd name="T50" fmla="*/ 631 w 1088"/>
              <a:gd name="T51" fmla="*/ 174 h 1744"/>
              <a:gd name="T52" fmla="*/ 526 w 1088"/>
              <a:gd name="T53" fmla="*/ 210 h 1744"/>
              <a:gd name="T54" fmla="*/ 457 w 1088"/>
              <a:gd name="T55" fmla="*/ 280 h 1744"/>
              <a:gd name="T56" fmla="*/ 491 w 1088"/>
              <a:gd name="T57" fmla="*/ 384 h 1744"/>
              <a:gd name="T58" fmla="*/ 526 w 1088"/>
              <a:gd name="T59" fmla="*/ 454 h 1744"/>
              <a:gd name="T60" fmla="*/ 561 w 1088"/>
              <a:gd name="T61" fmla="*/ 488 h 1744"/>
              <a:gd name="T62" fmla="*/ 631 w 1088"/>
              <a:gd name="T63" fmla="*/ 523 h 1744"/>
              <a:gd name="T64" fmla="*/ 597 w 1088"/>
              <a:gd name="T65" fmla="*/ 629 h 1744"/>
              <a:gd name="T66" fmla="*/ 526 w 1088"/>
              <a:gd name="T67" fmla="*/ 663 h 1744"/>
              <a:gd name="T68" fmla="*/ 491 w 1088"/>
              <a:gd name="T69" fmla="*/ 629 h 1744"/>
              <a:gd name="T70" fmla="*/ 421 w 1088"/>
              <a:gd name="T71" fmla="*/ 593 h 1744"/>
              <a:gd name="T72" fmla="*/ 421 w 1088"/>
              <a:gd name="T73" fmla="*/ 488 h 1744"/>
              <a:gd name="T74" fmla="*/ 317 w 1088"/>
              <a:gd name="T75" fmla="*/ 488 h 1744"/>
              <a:gd name="T76" fmla="*/ 175 w 1088"/>
              <a:gd name="T77" fmla="*/ 523 h 1744"/>
              <a:gd name="T78" fmla="*/ 106 w 1088"/>
              <a:gd name="T79" fmla="*/ 558 h 1744"/>
              <a:gd name="T80" fmla="*/ 0 w 1088"/>
              <a:gd name="T81" fmla="*/ 593 h 1744"/>
              <a:gd name="T82" fmla="*/ 0 w 1088"/>
              <a:gd name="T83" fmla="*/ 697 h 1744"/>
              <a:gd name="T84" fmla="*/ 141 w 1088"/>
              <a:gd name="T85" fmla="*/ 697 h 1744"/>
              <a:gd name="T86" fmla="*/ 246 w 1088"/>
              <a:gd name="T87" fmla="*/ 732 h 1744"/>
              <a:gd name="T88" fmla="*/ 281 w 1088"/>
              <a:gd name="T89" fmla="*/ 802 h 1744"/>
              <a:gd name="T90" fmla="*/ 281 w 1088"/>
              <a:gd name="T91" fmla="*/ 907 h 1744"/>
              <a:gd name="T92" fmla="*/ 281 w 1088"/>
              <a:gd name="T93" fmla="*/ 1046 h 1744"/>
              <a:gd name="T94" fmla="*/ 281 w 1088"/>
              <a:gd name="T95" fmla="*/ 1115 h 1744"/>
              <a:gd name="T96" fmla="*/ 211 w 1088"/>
              <a:gd name="T97" fmla="*/ 1255 h 1744"/>
              <a:gd name="T98" fmla="*/ 175 w 1088"/>
              <a:gd name="T99" fmla="*/ 1394 h 1744"/>
              <a:gd name="T100" fmla="*/ 211 w 1088"/>
              <a:gd name="T101" fmla="*/ 1604 h 1744"/>
              <a:gd name="T102" fmla="*/ 246 w 1088"/>
              <a:gd name="T103" fmla="*/ 1674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88" h="1744">
                <a:moveTo>
                  <a:pt x="246" y="1708"/>
                </a:moveTo>
                <a:lnTo>
                  <a:pt x="281" y="1708"/>
                </a:lnTo>
                <a:lnTo>
                  <a:pt x="281" y="1743"/>
                </a:lnTo>
                <a:lnTo>
                  <a:pt x="317" y="1743"/>
                </a:lnTo>
                <a:lnTo>
                  <a:pt x="317" y="1708"/>
                </a:lnTo>
                <a:lnTo>
                  <a:pt x="317" y="1674"/>
                </a:lnTo>
                <a:lnTo>
                  <a:pt x="317" y="1639"/>
                </a:lnTo>
                <a:lnTo>
                  <a:pt x="350" y="1639"/>
                </a:lnTo>
                <a:lnTo>
                  <a:pt x="386" y="1569"/>
                </a:lnTo>
                <a:lnTo>
                  <a:pt x="457" y="1533"/>
                </a:lnTo>
                <a:lnTo>
                  <a:pt x="491" y="1499"/>
                </a:lnTo>
                <a:lnTo>
                  <a:pt x="526" y="1465"/>
                </a:lnTo>
                <a:lnTo>
                  <a:pt x="561" y="1429"/>
                </a:lnTo>
                <a:lnTo>
                  <a:pt x="597" y="1394"/>
                </a:lnTo>
                <a:lnTo>
                  <a:pt x="631" y="1360"/>
                </a:lnTo>
                <a:lnTo>
                  <a:pt x="597" y="1325"/>
                </a:lnTo>
                <a:lnTo>
                  <a:pt x="597" y="1220"/>
                </a:lnTo>
                <a:lnTo>
                  <a:pt x="561" y="1152"/>
                </a:lnTo>
                <a:lnTo>
                  <a:pt x="526" y="1115"/>
                </a:lnTo>
                <a:lnTo>
                  <a:pt x="561" y="1046"/>
                </a:lnTo>
                <a:lnTo>
                  <a:pt x="561" y="1011"/>
                </a:lnTo>
                <a:lnTo>
                  <a:pt x="597" y="977"/>
                </a:lnTo>
                <a:lnTo>
                  <a:pt x="597" y="942"/>
                </a:lnTo>
                <a:lnTo>
                  <a:pt x="631" y="942"/>
                </a:lnTo>
                <a:lnTo>
                  <a:pt x="736" y="872"/>
                </a:lnTo>
                <a:lnTo>
                  <a:pt x="736" y="837"/>
                </a:lnTo>
                <a:lnTo>
                  <a:pt x="807" y="768"/>
                </a:lnTo>
                <a:lnTo>
                  <a:pt x="842" y="768"/>
                </a:lnTo>
                <a:lnTo>
                  <a:pt x="842" y="732"/>
                </a:lnTo>
                <a:lnTo>
                  <a:pt x="877" y="697"/>
                </a:lnTo>
                <a:lnTo>
                  <a:pt x="947" y="629"/>
                </a:lnTo>
                <a:lnTo>
                  <a:pt x="1018" y="558"/>
                </a:lnTo>
                <a:lnTo>
                  <a:pt x="1051" y="523"/>
                </a:lnTo>
                <a:lnTo>
                  <a:pt x="1051" y="488"/>
                </a:lnTo>
                <a:lnTo>
                  <a:pt x="1087" y="488"/>
                </a:lnTo>
                <a:lnTo>
                  <a:pt x="1087" y="454"/>
                </a:lnTo>
                <a:lnTo>
                  <a:pt x="1087" y="418"/>
                </a:lnTo>
                <a:lnTo>
                  <a:pt x="1087" y="313"/>
                </a:lnTo>
                <a:lnTo>
                  <a:pt x="1051" y="280"/>
                </a:lnTo>
                <a:lnTo>
                  <a:pt x="1018" y="210"/>
                </a:lnTo>
                <a:lnTo>
                  <a:pt x="983" y="210"/>
                </a:lnTo>
                <a:lnTo>
                  <a:pt x="983" y="140"/>
                </a:lnTo>
                <a:lnTo>
                  <a:pt x="983" y="35"/>
                </a:lnTo>
                <a:lnTo>
                  <a:pt x="983" y="0"/>
                </a:lnTo>
                <a:lnTo>
                  <a:pt x="983" y="35"/>
                </a:lnTo>
                <a:lnTo>
                  <a:pt x="947" y="35"/>
                </a:lnTo>
                <a:lnTo>
                  <a:pt x="877" y="71"/>
                </a:lnTo>
                <a:lnTo>
                  <a:pt x="877" y="105"/>
                </a:lnTo>
                <a:lnTo>
                  <a:pt x="842" y="105"/>
                </a:lnTo>
                <a:lnTo>
                  <a:pt x="807" y="140"/>
                </a:lnTo>
                <a:lnTo>
                  <a:pt x="736" y="174"/>
                </a:lnTo>
                <a:lnTo>
                  <a:pt x="631" y="174"/>
                </a:lnTo>
                <a:lnTo>
                  <a:pt x="561" y="210"/>
                </a:lnTo>
                <a:lnTo>
                  <a:pt x="526" y="210"/>
                </a:lnTo>
                <a:lnTo>
                  <a:pt x="457" y="210"/>
                </a:lnTo>
                <a:lnTo>
                  <a:pt x="457" y="280"/>
                </a:lnTo>
                <a:lnTo>
                  <a:pt x="491" y="349"/>
                </a:lnTo>
                <a:lnTo>
                  <a:pt x="491" y="384"/>
                </a:lnTo>
                <a:lnTo>
                  <a:pt x="526" y="418"/>
                </a:lnTo>
                <a:lnTo>
                  <a:pt x="526" y="454"/>
                </a:lnTo>
                <a:lnTo>
                  <a:pt x="561" y="454"/>
                </a:lnTo>
                <a:lnTo>
                  <a:pt x="561" y="488"/>
                </a:lnTo>
                <a:lnTo>
                  <a:pt x="597" y="488"/>
                </a:lnTo>
                <a:lnTo>
                  <a:pt x="631" y="523"/>
                </a:lnTo>
                <a:lnTo>
                  <a:pt x="631" y="593"/>
                </a:lnTo>
                <a:lnTo>
                  <a:pt x="597" y="629"/>
                </a:lnTo>
                <a:lnTo>
                  <a:pt x="561" y="697"/>
                </a:lnTo>
                <a:lnTo>
                  <a:pt x="526" y="663"/>
                </a:lnTo>
                <a:lnTo>
                  <a:pt x="491" y="663"/>
                </a:lnTo>
                <a:lnTo>
                  <a:pt x="491" y="629"/>
                </a:lnTo>
                <a:lnTo>
                  <a:pt x="457" y="629"/>
                </a:lnTo>
                <a:lnTo>
                  <a:pt x="421" y="593"/>
                </a:lnTo>
                <a:lnTo>
                  <a:pt x="421" y="523"/>
                </a:lnTo>
                <a:lnTo>
                  <a:pt x="421" y="488"/>
                </a:lnTo>
                <a:lnTo>
                  <a:pt x="386" y="488"/>
                </a:lnTo>
                <a:lnTo>
                  <a:pt x="317" y="488"/>
                </a:lnTo>
                <a:lnTo>
                  <a:pt x="281" y="488"/>
                </a:lnTo>
                <a:lnTo>
                  <a:pt x="175" y="523"/>
                </a:lnTo>
                <a:lnTo>
                  <a:pt x="141" y="558"/>
                </a:lnTo>
                <a:lnTo>
                  <a:pt x="106" y="558"/>
                </a:lnTo>
                <a:lnTo>
                  <a:pt x="34" y="593"/>
                </a:lnTo>
                <a:lnTo>
                  <a:pt x="0" y="593"/>
                </a:lnTo>
                <a:lnTo>
                  <a:pt x="0" y="663"/>
                </a:lnTo>
                <a:lnTo>
                  <a:pt x="0" y="697"/>
                </a:lnTo>
                <a:lnTo>
                  <a:pt x="70" y="697"/>
                </a:lnTo>
                <a:lnTo>
                  <a:pt x="141" y="697"/>
                </a:lnTo>
                <a:lnTo>
                  <a:pt x="211" y="732"/>
                </a:lnTo>
                <a:lnTo>
                  <a:pt x="246" y="732"/>
                </a:lnTo>
                <a:lnTo>
                  <a:pt x="281" y="768"/>
                </a:lnTo>
                <a:lnTo>
                  <a:pt x="281" y="802"/>
                </a:lnTo>
                <a:lnTo>
                  <a:pt x="281" y="872"/>
                </a:lnTo>
                <a:lnTo>
                  <a:pt x="281" y="907"/>
                </a:lnTo>
                <a:lnTo>
                  <a:pt x="281" y="1011"/>
                </a:lnTo>
                <a:lnTo>
                  <a:pt x="281" y="1046"/>
                </a:lnTo>
                <a:lnTo>
                  <a:pt x="281" y="1081"/>
                </a:lnTo>
                <a:lnTo>
                  <a:pt x="281" y="1115"/>
                </a:lnTo>
                <a:lnTo>
                  <a:pt x="281" y="1152"/>
                </a:lnTo>
                <a:lnTo>
                  <a:pt x="211" y="1255"/>
                </a:lnTo>
                <a:lnTo>
                  <a:pt x="175" y="1325"/>
                </a:lnTo>
                <a:lnTo>
                  <a:pt x="175" y="1394"/>
                </a:lnTo>
                <a:lnTo>
                  <a:pt x="211" y="1499"/>
                </a:lnTo>
                <a:lnTo>
                  <a:pt x="211" y="1604"/>
                </a:lnTo>
                <a:lnTo>
                  <a:pt x="211" y="1639"/>
                </a:lnTo>
                <a:lnTo>
                  <a:pt x="246" y="1674"/>
                </a:lnTo>
                <a:lnTo>
                  <a:pt x="246" y="1708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01" name="Freeform 229"/>
          <p:cNvSpPr>
            <a:spLocks noChangeArrowheads="1"/>
          </p:cNvSpPr>
          <p:nvPr/>
        </p:nvSpPr>
        <p:spPr bwMode="auto">
          <a:xfrm>
            <a:off x="5195888" y="5607050"/>
            <a:ext cx="392112" cy="627063"/>
          </a:xfrm>
          <a:custGeom>
            <a:avLst/>
            <a:gdLst>
              <a:gd name="T0" fmla="*/ 281 w 1088"/>
              <a:gd name="T1" fmla="*/ 1708 h 1744"/>
              <a:gd name="T2" fmla="*/ 317 w 1088"/>
              <a:gd name="T3" fmla="*/ 1743 h 1744"/>
              <a:gd name="T4" fmla="*/ 317 w 1088"/>
              <a:gd name="T5" fmla="*/ 1674 h 1744"/>
              <a:gd name="T6" fmla="*/ 350 w 1088"/>
              <a:gd name="T7" fmla="*/ 1639 h 1744"/>
              <a:gd name="T8" fmla="*/ 457 w 1088"/>
              <a:gd name="T9" fmla="*/ 1533 h 1744"/>
              <a:gd name="T10" fmla="*/ 526 w 1088"/>
              <a:gd name="T11" fmla="*/ 1465 h 1744"/>
              <a:gd name="T12" fmla="*/ 597 w 1088"/>
              <a:gd name="T13" fmla="*/ 1394 h 1744"/>
              <a:gd name="T14" fmla="*/ 597 w 1088"/>
              <a:gd name="T15" fmla="*/ 1325 h 1744"/>
              <a:gd name="T16" fmla="*/ 561 w 1088"/>
              <a:gd name="T17" fmla="*/ 1152 h 1744"/>
              <a:gd name="T18" fmla="*/ 561 w 1088"/>
              <a:gd name="T19" fmla="*/ 1046 h 1744"/>
              <a:gd name="T20" fmla="*/ 597 w 1088"/>
              <a:gd name="T21" fmla="*/ 977 h 1744"/>
              <a:gd name="T22" fmla="*/ 631 w 1088"/>
              <a:gd name="T23" fmla="*/ 942 h 1744"/>
              <a:gd name="T24" fmla="*/ 736 w 1088"/>
              <a:gd name="T25" fmla="*/ 837 h 1744"/>
              <a:gd name="T26" fmla="*/ 842 w 1088"/>
              <a:gd name="T27" fmla="*/ 768 h 1744"/>
              <a:gd name="T28" fmla="*/ 877 w 1088"/>
              <a:gd name="T29" fmla="*/ 697 h 1744"/>
              <a:gd name="T30" fmla="*/ 1018 w 1088"/>
              <a:gd name="T31" fmla="*/ 558 h 1744"/>
              <a:gd name="T32" fmla="*/ 1051 w 1088"/>
              <a:gd name="T33" fmla="*/ 488 h 1744"/>
              <a:gd name="T34" fmla="*/ 1087 w 1088"/>
              <a:gd name="T35" fmla="*/ 454 h 1744"/>
              <a:gd name="T36" fmla="*/ 1087 w 1088"/>
              <a:gd name="T37" fmla="*/ 313 h 1744"/>
              <a:gd name="T38" fmla="*/ 1018 w 1088"/>
              <a:gd name="T39" fmla="*/ 210 h 1744"/>
              <a:gd name="T40" fmla="*/ 983 w 1088"/>
              <a:gd name="T41" fmla="*/ 140 h 1744"/>
              <a:gd name="T42" fmla="*/ 983 w 1088"/>
              <a:gd name="T43" fmla="*/ 0 h 1744"/>
              <a:gd name="T44" fmla="*/ 947 w 1088"/>
              <a:gd name="T45" fmla="*/ 35 h 1744"/>
              <a:gd name="T46" fmla="*/ 877 w 1088"/>
              <a:gd name="T47" fmla="*/ 105 h 1744"/>
              <a:gd name="T48" fmla="*/ 807 w 1088"/>
              <a:gd name="T49" fmla="*/ 140 h 1744"/>
              <a:gd name="T50" fmla="*/ 631 w 1088"/>
              <a:gd name="T51" fmla="*/ 174 h 1744"/>
              <a:gd name="T52" fmla="*/ 526 w 1088"/>
              <a:gd name="T53" fmla="*/ 210 h 1744"/>
              <a:gd name="T54" fmla="*/ 457 w 1088"/>
              <a:gd name="T55" fmla="*/ 280 h 1744"/>
              <a:gd name="T56" fmla="*/ 491 w 1088"/>
              <a:gd name="T57" fmla="*/ 384 h 1744"/>
              <a:gd name="T58" fmla="*/ 526 w 1088"/>
              <a:gd name="T59" fmla="*/ 454 h 1744"/>
              <a:gd name="T60" fmla="*/ 561 w 1088"/>
              <a:gd name="T61" fmla="*/ 488 h 1744"/>
              <a:gd name="T62" fmla="*/ 631 w 1088"/>
              <a:gd name="T63" fmla="*/ 523 h 1744"/>
              <a:gd name="T64" fmla="*/ 597 w 1088"/>
              <a:gd name="T65" fmla="*/ 629 h 1744"/>
              <a:gd name="T66" fmla="*/ 526 w 1088"/>
              <a:gd name="T67" fmla="*/ 663 h 1744"/>
              <a:gd name="T68" fmla="*/ 491 w 1088"/>
              <a:gd name="T69" fmla="*/ 629 h 1744"/>
              <a:gd name="T70" fmla="*/ 421 w 1088"/>
              <a:gd name="T71" fmla="*/ 593 h 1744"/>
              <a:gd name="T72" fmla="*/ 421 w 1088"/>
              <a:gd name="T73" fmla="*/ 488 h 1744"/>
              <a:gd name="T74" fmla="*/ 317 w 1088"/>
              <a:gd name="T75" fmla="*/ 488 h 1744"/>
              <a:gd name="T76" fmla="*/ 175 w 1088"/>
              <a:gd name="T77" fmla="*/ 523 h 1744"/>
              <a:gd name="T78" fmla="*/ 106 w 1088"/>
              <a:gd name="T79" fmla="*/ 558 h 1744"/>
              <a:gd name="T80" fmla="*/ 0 w 1088"/>
              <a:gd name="T81" fmla="*/ 593 h 1744"/>
              <a:gd name="T82" fmla="*/ 0 w 1088"/>
              <a:gd name="T83" fmla="*/ 697 h 1744"/>
              <a:gd name="T84" fmla="*/ 141 w 1088"/>
              <a:gd name="T85" fmla="*/ 697 h 1744"/>
              <a:gd name="T86" fmla="*/ 246 w 1088"/>
              <a:gd name="T87" fmla="*/ 732 h 1744"/>
              <a:gd name="T88" fmla="*/ 281 w 1088"/>
              <a:gd name="T89" fmla="*/ 802 h 1744"/>
              <a:gd name="T90" fmla="*/ 281 w 1088"/>
              <a:gd name="T91" fmla="*/ 907 h 1744"/>
              <a:gd name="T92" fmla="*/ 281 w 1088"/>
              <a:gd name="T93" fmla="*/ 1046 h 1744"/>
              <a:gd name="T94" fmla="*/ 281 w 1088"/>
              <a:gd name="T95" fmla="*/ 1115 h 1744"/>
              <a:gd name="T96" fmla="*/ 211 w 1088"/>
              <a:gd name="T97" fmla="*/ 1255 h 1744"/>
              <a:gd name="T98" fmla="*/ 175 w 1088"/>
              <a:gd name="T99" fmla="*/ 1394 h 1744"/>
              <a:gd name="T100" fmla="*/ 211 w 1088"/>
              <a:gd name="T101" fmla="*/ 1604 h 1744"/>
              <a:gd name="T102" fmla="*/ 246 w 1088"/>
              <a:gd name="T103" fmla="*/ 1674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88" h="1744">
                <a:moveTo>
                  <a:pt x="246" y="1708"/>
                </a:moveTo>
                <a:lnTo>
                  <a:pt x="281" y="1708"/>
                </a:lnTo>
                <a:lnTo>
                  <a:pt x="281" y="1743"/>
                </a:lnTo>
                <a:lnTo>
                  <a:pt x="317" y="1743"/>
                </a:lnTo>
                <a:lnTo>
                  <a:pt x="317" y="1708"/>
                </a:lnTo>
                <a:lnTo>
                  <a:pt x="317" y="1674"/>
                </a:lnTo>
                <a:lnTo>
                  <a:pt x="317" y="1639"/>
                </a:lnTo>
                <a:lnTo>
                  <a:pt x="350" y="1639"/>
                </a:lnTo>
                <a:lnTo>
                  <a:pt x="386" y="1569"/>
                </a:lnTo>
                <a:lnTo>
                  <a:pt x="457" y="1533"/>
                </a:lnTo>
                <a:lnTo>
                  <a:pt x="491" y="1499"/>
                </a:lnTo>
                <a:lnTo>
                  <a:pt x="526" y="1465"/>
                </a:lnTo>
                <a:lnTo>
                  <a:pt x="561" y="1429"/>
                </a:lnTo>
                <a:lnTo>
                  <a:pt x="597" y="1394"/>
                </a:lnTo>
                <a:lnTo>
                  <a:pt x="631" y="1360"/>
                </a:lnTo>
                <a:lnTo>
                  <a:pt x="597" y="1325"/>
                </a:lnTo>
                <a:lnTo>
                  <a:pt x="597" y="1220"/>
                </a:lnTo>
                <a:lnTo>
                  <a:pt x="561" y="1152"/>
                </a:lnTo>
                <a:lnTo>
                  <a:pt x="526" y="1115"/>
                </a:lnTo>
                <a:lnTo>
                  <a:pt x="561" y="1046"/>
                </a:lnTo>
                <a:lnTo>
                  <a:pt x="561" y="1011"/>
                </a:lnTo>
                <a:lnTo>
                  <a:pt x="597" y="977"/>
                </a:lnTo>
                <a:lnTo>
                  <a:pt x="597" y="942"/>
                </a:lnTo>
                <a:lnTo>
                  <a:pt x="631" y="942"/>
                </a:lnTo>
                <a:lnTo>
                  <a:pt x="736" y="872"/>
                </a:lnTo>
                <a:lnTo>
                  <a:pt x="736" y="837"/>
                </a:lnTo>
                <a:lnTo>
                  <a:pt x="807" y="768"/>
                </a:lnTo>
                <a:lnTo>
                  <a:pt x="842" y="768"/>
                </a:lnTo>
                <a:lnTo>
                  <a:pt x="842" y="732"/>
                </a:lnTo>
                <a:lnTo>
                  <a:pt x="877" y="697"/>
                </a:lnTo>
                <a:lnTo>
                  <a:pt x="947" y="629"/>
                </a:lnTo>
                <a:lnTo>
                  <a:pt x="1018" y="558"/>
                </a:lnTo>
                <a:lnTo>
                  <a:pt x="1051" y="523"/>
                </a:lnTo>
                <a:lnTo>
                  <a:pt x="1051" y="488"/>
                </a:lnTo>
                <a:lnTo>
                  <a:pt x="1087" y="488"/>
                </a:lnTo>
                <a:lnTo>
                  <a:pt x="1087" y="454"/>
                </a:lnTo>
                <a:lnTo>
                  <a:pt x="1087" y="418"/>
                </a:lnTo>
                <a:lnTo>
                  <a:pt x="1087" y="313"/>
                </a:lnTo>
                <a:lnTo>
                  <a:pt x="1051" y="280"/>
                </a:lnTo>
                <a:lnTo>
                  <a:pt x="1018" y="210"/>
                </a:lnTo>
                <a:lnTo>
                  <a:pt x="983" y="210"/>
                </a:lnTo>
                <a:lnTo>
                  <a:pt x="983" y="140"/>
                </a:lnTo>
                <a:lnTo>
                  <a:pt x="983" y="35"/>
                </a:lnTo>
                <a:lnTo>
                  <a:pt x="983" y="0"/>
                </a:lnTo>
                <a:lnTo>
                  <a:pt x="983" y="35"/>
                </a:lnTo>
                <a:lnTo>
                  <a:pt x="947" y="35"/>
                </a:lnTo>
                <a:lnTo>
                  <a:pt x="877" y="71"/>
                </a:lnTo>
                <a:lnTo>
                  <a:pt x="877" y="105"/>
                </a:lnTo>
                <a:lnTo>
                  <a:pt x="842" y="105"/>
                </a:lnTo>
                <a:lnTo>
                  <a:pt x="807" y="140"/>
                </a:lnTo>
                <a:lnTo>
                  <a:pt x="736" y="174"/>
                </a:lnTo>
                <a:lnTo>
                  <a:pt x="631" y="174"/>
                </a:lnTo>
                <a:lnTo>
                  <a:pt x="561" y="210"/>
                </a:lnTo>
                <a:lnTo>
                  <a:pt x="526" y="210"/>
                </a:lnTo>
                <a:lnTo>
                  <a:pt x="457" y="210"/>
                </a:lnTo>
                <a:lnTo>
                  <a:pt x="457" y="280"/>
                </a:lnTo>
                <a:lnTo>
                  <a:pt x="491" y="349"/>
                </a:lnTo>
                <a:lnTo>
                  <a:pt x="491" y="384"/>
                </a:lnTo>
                <a:lnTo>
                  <a:pt x="526" y="418"/>
                </a:lnTo>
                <a:lnTo>
                  <a:pt x="526" y="454"/>
                </a:lnTo>
                <a:lnTo>
                  <a:pt x="561" y="454"/>
                </a:lnTo>
                <a:lnTo>
                  <a:pt x="561" y="488"/>
                </a:lnTo>
                <a:lnTo>
                  <a:pt x="597" y="488"/>
                </a:lnTo>
                <a:lnTo>
                  <a:pt x="631" y="523"/>
                </a:lnTo>
                <a:lnTo>
                  <a:pt x="631" y="593"/>
                </a:lnTo>
                <a:lnTo>
                  <a:pt x="597" y="629"/>
                </a:lnTo>
                <a:lnTo>
                  <a:pt x="561" y="697"/>
                </a:lnTo>
                <a:lnTo>
                  <a:pt x="526" y="663"/>
                </a:lnTo>
                <a:lnTo>
                  <a:pt x="491" y="663"/>
                </a:lnTo>
                <a:lnTo>
                  <a:pt x="491" y="629"/>
                </a:lnTo>
                <a:lnTo>
                  <a:pt x="457" y="629"/>
                </a:lnTo>
                <a:lnTo>
                  <a:pt x="421" y="593"/>
                </a:lnTo>
                <a:lnTo>
                  <a:pt x="421" y="523"/>
                </a:lnTo>
                <a:lnTo>
                  <a:pt x="421" y="488"/>
                </a:lnTo>
                <a:lnTo>
                  <a:pt x="386" y="488"/>
                </a:lnTo>
                <a:lnTo>
                  <a:pt x="317" y="488"/>
                </a:lnTo>
                <a:lnTo>
                  <a:pt x="281" y="488"/>
                </a:lnTo>
                <a:lnTo>
                  <a:pt x="175" y="523"/>
                </a:lnTo>
                <a:lnTo>
                  <a:pt x="141" y="558"/>
                </a:lnTo>
                <a:lnTo>
                  <a:pt x="106" y="558"/>
                </a:lnTo>
                <a:lnTo>
                  <a:pt x="34" y="593"/>
                </a:lnTo>
                <a:lnTo>
                  <a:pt x="0" y="593"/>
                </a:lnTo>
                <a:lnTo>
                  <a:pt x="0" y="663"/>
                </a:lnTo>
                <a:lnTo>
                  <a:pt x="0" y="697"/>
                </a:lnTo>
                <a:lnTo>
                  <a:pt x="70" y="697"/>
                </a:lnTo>
                <a:lnTo>
                  <a:pt x="141" y="697"/>
                </a:lnTo>
                <a:lnTo>
                  <a:pt x="211" y="732"/>
                </a:lnTo>
                <a:lnTo>
                  <a:pt x="246" y="732"/>
                </a:lnTo>
                <a:lnTo>
                  <a:pt x="281" y="768"/>
                </a:lnTo>
                <a:lnTo>
                  <a:pt x="281" y="802"/>
                </a:lnTo>
                <a:lnTo>
                  <a:pt x="281" y="872"/>
                </a:lnTo>
                <a:lnTo>
                  <a:pt x="281" y="907"/>
                </a:lnTo>
                <a:lnTo>
                  <a:pt x="281" y="1011"/>
                </a:lnTo>
                <a:lnTo>
                  <a:pt x="281" y="1046"/>
                </a:lnTo>
                <a:lnTo>
                  <a:pt x="281" y="1081"/>
                </a:lnTo>
                <a:lnTo>
                  <a:pt x="281" y="1115"/>
                </a:lnTo>
                <a:lnTo>
                  <a:pt x="281" y="1152"/>
                </a:lnTo>
                <a:lnTo>
                  <a:pt x="211" y="1255"/>
                </a:lnTo>
                <a:lnTo>
                  <a:pt x="175" y="1325"/>
                </a:lnTo>
                <a:lnTo>
                  <a:pt x="175" y="1394"/>
                </a:lnTo>
                <a:lnTo>
                  <a:pt x="211" y="1499"/>
                </a:lnTo>
                <a:lnTo>
                  <a:pt x="211" y="1604"/>
                </a:lnTo>
                <a:lnTo>
                  <a:pt x="211" y="1639"/>
                </a:lnTo>
                <a:lnTo>
                  <a:pt x="246" y="1674"/>
                </a:lnTo>
                <a:lnTo>
                  <a:pt x="246" y="170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02" name="Freeform 230"/>
          <p:cNvSpPr>
            <a:spLocks noChangeArrowheads="1"/>
          </p:cNvSpPr>
          <p:nvPr/>
        </p:nvSpPr>
        <p:spPr bwMode="auto">
          <a:xfrm>
            <a:off x="5295900" y="5607050"/>
            <a:ext cx="127000" cy="250825"/>
          </a:xfrm>
          <a:custGeom>
            <a:avLst/>
            <a:gdLst>
              <a:gd name="T0" fmla="*/ 176 w 351"/>
              <a:gd name="T1" fmla="*/ 210 h 698"/>
              <a:gd name="T2" fmla="*/ 176 w 351"/>
              <a:gd name="T3" fmla="*/ 174 h 698"/>
              <a:gd name="T4" fmla="*/ 176 w 351"/>
              <a:gd name="T5" fmla="*/ 140 h 698"/>
              <a:gd name="T6" fmla="*/ 141 w 351"/>
              <a:gd name="T7" fmla="*/ 105 h 698"/>
              <a:gd name="T8" fmla="*/ 105 w 351"/>
              <a:gd name="T9" fmla="*/ 35 h 698"/>
              <a:gd name="T10" fmla="*/ 70 w 351"/>
              <a:gd name="T11" fmla="*/ 0 h 698"/>
              <a:gd name="T12" fmla="*/ 0 w 351"/>
              <a:gd name="T13" fmla="*/ 384 h 698"/>
              <a:gd name="T14" fmla="*/ 0 w 351"/>
              <a:gd name="T15" fmla="*/ 418 h 698"/>
              <a:gd name="T16" fmla="*/ 36 w 351"/>
              <a:gd name="T17" fmla="*/ 454 h 698"/>
              <a:gd name="T18" fmla="*/ 70 w 351"/>
              <a:gd name="T19" fmla="*/ 488 h 698"/>
              <a:gd name="T20" fmla="*/ 105 w 351"/>
              <a:gd name="T21" fmla="*/ 488 h 698"/>
              <a:gd name="T22" fmla="*/ 141 w 351"/>
              <a:gd name="T23" fmla="*/ 488 h 698"/>
              <a:gd name="T24" fmla="*/ 141 w 351"/>
              <a:gd name="T25" fmla="*/ 523 h 698"/>
              <a:gd name="T26" fmla="*/ 141 w 351"/>
              <a:gd name="T27" fmla="*/ 593 h 698"/>
              <a:gd name="T28" fmla="*/ 176 w 351"/>
              <a:gd name="T29" fmla="*/ 629 h 698"/>
              <a:gd name="T30" fmla="*/ 211 w 351"/>
              <a:gd name="T31" fmla="*/ 629 h 698"/>
              <a:gd name="T32" fmla="*/ 211 w 351"/>
              <a:gd name="T33" fmla="*/ 663 h 698"/>
              <a:gd name="T34" fmla="*/ 245 w 351"/>
              <a:gd name="T35" fmla="*/ 663 h 698"/>
              <a:gd name="T36" fmla="*/ 281 w 351"/>
              <a:gd name="T37" fmla="*/ 697 h 698"/>
              <a:gd name="T38" fmla="*/ 316 w 351"/>
              <a:gd name="T39" fmla="*/ 629 h 698"/>
              <a:gd name="T40" fmla="*/ 350 w 351"/>
              <a:gd name="T41" fmla="*/ 593 h 698"/>
              <a:gd name="T42" fmla="*/ 350 w 351"/>
              <a:gd name="T43" fmla="*/ 523 h 698"/>
              <a:gd name="T44" fmla="*/ 316 w 351"/>
              <a:gd name="T45" fmla="*/ 488 h 698"/>
              <a:gd name="T46" fmla="*/ 281 w 351"/>
              <a:gd name="T47" fmla="*/ 488 h 698"/>
              <a:gd name="T48" fmla="*/ 281 w 351"/>
              <a:gd name="T49" fmla="*/ 454 h 698"/>
              <a:gd name="T50" fmla="*/ 245 w 351"/>
              <a:gd name="T51" fmla="*/ 454 h 698"/>
              <a:gd name="T52" fmla="*/ 245 w 351"/>
              <a:gd name="T53" fmla="*/ 418 h 698"/>
              <a:gd name="T54" fmla="*/ 211 w 351"/>
              <a:gd name="T55" fmla="*/ 384 h 698"/>
              <a:gd name="T56" fmla="*/ 211 w 351"/>
              <a:gd name="T57" fmla="*/ 349 h 698"/>
              <a:gd name="T58" fmla="*/ 176 w 351"/>
              <a:gd name="T59" fmla="*/ 280 h 698"/>
              <a:gd name="T60" fmla="*/ 176 w 351"/>
              <a:gd name="T61" fmla="*/ 21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51" h="698">
                <a:moveTo>
                  <a:pt x="176" y="210"/>
                </a:moveTo>
                <a:lnTo>
                  <a:pt x="176" y="174"/>
                </a:lnTo>
                <a:lnTo>
                  <a:pt x="176" y="140"/>
                </a:lnTo>
                <a:lnTo>
                  <a:pt x="141" y="105"/>
                </a:lnTo>
                <a:lnTo>
                  <a:pt x="105" y="35"/>
                </a:lnTo>
                <a:lnTo>
                  <a:pt x="70" y="0"/>
                </a:lnTo>
                <a:lnTo>
                  <a:pt x="0" y="384"/>
                </a:lnTo>
                <a:lnTo>
                  <a:pt x="0" y="418"/>
                </a:lnTo>
                <a:lnTo>
                  <a:pt x="36" y="454"/>
                </a:lnTo>
                <a:lnTo>
                  <a:pt x="70" y="488"/>
                </a:lnTo>
                <a:lnTo>
                  <a:pt x="105" y="488"/>
                </a:lnTo>
                <a:lnTo>
                  <a:pt x="141" y="488"/>
                </a:lnTo>
                <a:lnTo>
                  <a:pt x="141" y="523"/>
                </a:lnTo>
                <a:lnTo>
                  <a:pt x="141" y="593"/>
                </a:lnTo>
                <a:lnTo>
                  <a:pt x="176" y="629"/>
                </a:lnTo>
                <a:lnTo>
                  <a:pt x="211" y="629"/>
                </a:lnTo>
                <a:lnTo>
                  <a:pt x="211" y="663"/>
                </a:lnTo>
                <a:lnTo>
                  <a:pt x="245" y="663"/>
                </a:lnTo>
                <a:lnTo>
                  <a:pt x="281" y="697"/>
                </a:lnTo>
                <a:lnTo>
                  <a:pt x="316" y="629"/>
                </a:lnTo>
                <a:lnTo>
                  <a:pt x="350" y="593"/>
                </a:lnTo>
                <a:lnTo>
                  <a:pt x="350" y="523"/>
                </a:lnTo>
                <a:lnTo>
                  <a:pt x="316" y="488"/>
                </a:lnTo>
                <a:lnTo>
                  <a:pt x="281" y="488"/>
                </a:lnTo>
                <a:lnTo>
                  <a:pt x="281" y="454"/>
                </a:lnTo>
                <a:lnTo>
                  <a:pt x="245" y="454"/>
                </a:lnTo>
                <a:lnTo>
                  <a:pt x="245" y="418"/>
                </a:lnTo>
                <a:lnTo>
                  <a:pt x="211" y="384"/>
                </a:lnTo>
                <a:lnTo>
                  <a:pt x="211" y="349"/>
                </a:lnTo>
                <a:lnTo>
                  <a:pt x="176" y="280"/>
                </a:lnTo>
                <a:lnTo>
                  <a:pt x="176" y="21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03" name="Freeform 231"/>
          <p:cNvSpPr>
            <a:spLocks noChangeArrowheads="1"/>
          </p:cNvSpPr>
          <p:nvPr/>
        </p:nvSpPr>
        <p:spPr bwMode="auto">
          <a:xfrm>
            <a:off x="5295900" y="5607050"/>
            <a:ext cx="127000" cy="250825"/>
          </a:xfrm>
          <a:custGeom>
            <a:avLst/>
            <a:gdLst>
              <a:gd name="T0" fmla="*/ 176 w 351"/>
              <a:gd name="T1" fmla="*/ 210 h 698"/>
              <a:gd name="T2" fmla="*/ 176 w 351"/>
              <a:gd name="T3" fmla="*/ 174 h 698"/>
              <a:gd name="T4" fmla="*/ 176 w 351"/>
              <a:gd name="T5" fmla="*/ 140 h 698"/>
              <a:gd name="T6" fmla="*/ 141 w 351"/>
              <a:gd name="T7" fmla="*/ 105 h 698"/>
              <a:gd name="T8" fmla="*/ 105 w 351"/>
              <a:gd name="T9" fmla="*/ 35 h 698"/>
              <a:gd name="T10" fmla="*/ 70 w 351"/>
              <a:gd name="T11" fmla="*/ 0 h 698"/>
              <a:gd name="T12" fmla="*/ 0 w 351"/>
              <a:gd name="T13" fmla="*/ 384 h 698"/>
              <a:gd name="T14" fmla="*/ 0 w 351"/>
              <a:gd name="T15" fmla="*/ 418 h 698"/>
              <a:gd name="T16" fmla="*/ 36 w 351"/>
              <a:gd name="T17" fmla="*/ 454 h 698"/>
              <a:gd name="T18" fmla="*/ 70 w 351"/>
              <a:gd name="T19" fmla="*/ 488 h 698"/>
              <a:gd name="T20" fmla="*/ 105 w 351"/>
              <a:gd name="T21" fmla="*/ 488 h 698"/>
              <a:gd name="T22" fmla="*/ 141 w 351"/>
              <a:gd name="T23" fmla="*/ 488 h 698"/>
              <a:gd name="T24" fmla="*/ 141 w 351"/>
              <a:gd name="T25" fmla="*/ 523 h 698"/>
              <a:gd name="T26" fmla="*/ 141 w 351"/>
              <a:gd name="T27" fmla="*/ 593 h 698"/>
              <a:gd name="T28" fmla="*/ 176 w 351"/>
              <a:gd name="T29" fmla="*/ 629 h 698"/>
              <a:gd name="T30" fmla="*/ 211 w 351"/>
              <a:gd name="T31" fmla="*/ 629 h 698"/>
              <a:gd name="T32" fmla="*/ 211 w 351"/>
              <a:gd name="T33" fmla="*/ 663 h 698"/>
              <a:gd name="T34" fmla="*/ 245 w 351"/>
              <a:gd name="T35" fmla="*/ 663 h 698"/>
              <a:gd name="T36" fmla="*/ 281 w 351"/>
              <a:gd name="T37" fmla="*/ 697 h 698"/>
              <a:gd name="T38" fmla="*/ 316 w 351"/>
              <a:gd name="T39" fmla="*/ 629 h 698"/>
              <a:gd name="T40" fmla="*/ 350 w 351"/>
              <a:gd name="T41" fmla="*/ 593 h 698"/>
              <a:gd name="T42" fmla="*/ 350 w 351"/>
              <a:gd name="T43" fmla="*/ 523 h 698"/>
              <a:gd name="T44" fmla="*/ 316 w 351"/>
              <a:gd name="T45" fmla="*/ 488 h 698"/>
              <a:gd name="T46" fmla="*/ 281 w 351"/>
              <a:gd name="T47" fmla="*/ 488 h 698"/>
              <a:gd name="T48" fmla="*/ 281 w 351"/>
              <a:gd name="T49" fmla="*/ 454 h 698"/>
              <a:gd name="T50" fmla="*/ 245 w 351"/>
              <a:gd name="T51" fmla="*/ 454 h 698"/>
              <a:gd name="T52" fmla="*/ 245 w 351"/>
              <a:gd name="T53" fmla="*/ 418 h 698"/>
              <a:gd name="T54" fmla="*/ 211 w 351"/>
              <a:gd name="T55" fmla="*/ 384 h 698"/>
              <a:gd name="T56" fmla="*/ 211 w 351"/>
              <a:gd name="T57" fmla="*/ 349 h 698"/>
              <a:gd name="T58" fmla="*/ 176 w 351"/>
              <a:gd name="T59" fmla="*/ 280 h 698"/>
              <a:gd name="T60" fmla="*/ 176 w 351"/>
              <a:gd name="T61" fmla="*/ 21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51" h="698">
                <a:moveTo>
                  <a:pt x="176" y="210"/>
                </a:moveTo>
                <a:lnTo>
                  <a:pt x="176" y="174"/>
                </a:lnTo>
                <a:lnTo>
                  <a:pt x="176" y="140"/>
                </a:lnTo>
                <a:lnTo>
                  <a:pt x="141" y="105"/>
                </a:lnTo>
                <a:lnTo>
                  <a:pt x="105" y="35"/>
                </a:lnTo>
                <a:lnTo>
                  <a:pt x="70" y="0"/>
                </a:lnTo>
                <a:lnTo>
                  <a:pt x="0" y="384"/>
                </a:lnTo>
                <a:lnTo>
                  <a:pt x="0" y="418"/>
                </a:lnTo>
                <a:lnTo>
                  <a:pt x="36" y="454"/>
                </a:lnTo>
                <a:lnTo>
                  <a:pt x="70" y="488"/>
                </a:lnTo>
                <a:lnTo>
                  <a:pt x="105" y="488"/>
                </a:lnTo>
                <a:lnTo>
                  <a:pt x="141" y="488"/>
                </a:lnTo>
                <a:lnTo>
                  <a:pt x="141" y="523"/>
                </a:lnTo>
                <a:lnTo>
                  <a:pt x="141" y="593"/>
                </a:lnTo>
                <a:lnTo>
                  <a:pt x="176" y="629"/>
                </a:lnTo>
                <a:lnTo>
                  <a:pt x="211" y="629"/>
                </a:lnTo>
                <a:lnTo>
                  <a:pt x="211" y="663"/>
                </a:lnTo>
                <a:lnTo>
                  <a:pt x="245" y="663"/>
                </a:lnTo>
                <a:lnTo>
                  <a:pt x="281" y="697"/>
                </a:lnTo>
                <a:lnTo>
                  <a:pt x="316" y="629"/>
                </a:lnTo>
                <a:lnTo>
                  <a:pt x="350" y="593"/>
                </a:lnTo>
                <a:lnTo>
                  <a:pt x="350" y="523"/>
                </a:lnTo>
                <a:lnTo>
                  <a:pt x="316" y="488"/>
                </a:lnTo>
                <a:lnTo>
                  <a:pt x="281" y="488"/>
                </a:lnTo>
                <a:lnTo>
                  <a:pt x="281" y="454"/>
                </a:lnTo>
                <a:lnTo>
                  <a:pt x="245" y="454"/>
                </a:lnTo>
                <a:lnTo>
                  <a:pt x="245" y="418"/>
                </a:lnTo>
                <a:lnTo>
                  <a:pt x="211" y="384"/>
                </a:lnTo>
                <a:lnTo>
                  <a:pt x="211" y="349"/>
                </a:lnTo>
                <a:lnTo>
                  <a:pt x="176" y="280"/>
                </a:lnTo>
                <a:lnTo>
                  <a:pt x="176" y="21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304" name="Freeform 232"/>
          <p:cNvSpPr>
            <a:spLocks noChangeArrowheads="1"/>
          </p:cNvSpPr>
          <p:nvPr/>
        </p:nvSpPr>
        <p:spPr bwMode="auto">
          <a:xfrm>
            <a:off x="5157788" y="5330825"/>
            <a:ext cx="392112" cy="352425"/>
          </a:xfrm>
          <a:custGeom>
            <a:avLst/>
            <a:gdLst>
              <a:gd name="T0" fmla="*/ 0 w 1089"/>
              <a:gd name="T1" fmla="*/ 348 h 977"/>
              <a:gd name="T2" fmla="*/ 0 w 1089"/>
              <a:gd name="T3" fmla="*/ 383 h 977"/>
              <a:gd name="T4" fmla="*/ 0 w 1089"/>
              <a:gd name="T5" fmla="*/ 488 h 977"/>
              <a:gd name="T6" fmla="*/ 35 w 1089"/>
              <a:gd name="T7" fmla="*/ 557 h 977"/>
              <a:gd name="T8" fmla="*/ 70 w 1089"/>
              <a:gd name="T9" fmla="*/ 627 h 977"/>
              <a:gd name="T10" fmla="*/ 70 w 1089"/>
              <a:gd name="T11" fmla="*/ 662 h 977"/>
              <a:gd name="T12" fmla="*/ 105 w 1089"/>
              <a:gd name="T13" fmla="*/ 731 h 977"/>
              <a:gd name="T14" fmla="*/ 140 w 1089"/>
              <a:gd name="T15" fmla="*/ 731 h 977"/>
              <a:gd name="T16" fmla="*/ 175 w 1089"/>
              <a:gd name="T17" fmla="*/ 731 h 977"/>
              <a:gd name="T18" fmla="*/ 281 w 1089"/>
              <a:gd name="T19" fmla="*/ 731 h 977"/>
              <a:gd name="T20" fmla="*/ 386 w 1089"/>
              <a:gd name="T21" fmla="*/ 766 h 977"/>
              <a:gd name="T22" fmla="*/ 456 w 1089"/>
              <a:gd name="T23" fmla="*/ 766 h 977"/>
              <a:gd name="T24" fmla="*/ 491 w 1089"/>
              <a:gd name="T25" fmla="*/ 801 h 977"/>
              <a:gd name="T26" fmla="*/ 527 w 1089"/>
              <a:gd name="T27" fmla="*/ 871 h 977"/>
              <a:gd name="T28" fmla="*/ 562 w 1089"/>
              <a:gd name="T29" fmla="*/ 906 h 977"/>
              <a:gd name="T30" fmla="*/ 562 w 1089"/>
              <a:gd name="T31" fmla="*/ 976 h 977"/>
              <a:gd name="T32" fmla="*/ 631 w 1089"/>
              <a:gd name="T33" fmla="*/ 976 h 977"/>
              <a:gd name="T34" fmla="*/ 667 w 1089"/>
              <a:gd name="T35" fmla="*/ 976 h 977"/>
              <a:gd name="T36" fmla="*/ 736 w 1089"/>
              <a:gd name="T37" fmla="*/ 940 h 977"/>
              <a:gd name="T38" fmla="*/ 842 w 1089"/>
              <a:gd name="T39" fmla="*/ 940 h 977"/>
              <a:gd name="T40" fmla="*/ 913 w 1089"/>
              <a:gd name="T41" fmla="*/ 906 h 977"/>
              <a:gd name="T42" fmla="*/ 947 w 1089"/>
              <a:gd name="T43" fmla="*/ 871 h 977"/>
              <a:gd name="T44" fmla="*/ 983 w 1089"/>
              <a:gd name="T45" fmla="*/ 871 h 977"/>
              <a:gd name="T46" fmla="*/ 983 w 1089"/>
              <a:gd name="T47" fmla="*/ 837 h 977"/>
              <a:gd name="T48" fmla="*/ 1052 w 1089"/>
              <a:gd name="T49" fmla="*/ 801 h 977"/>
              <a:gd name="T50" fmla="*/ 1088 w 1089"/>
              <a:gd name="T51" fmla="*/ 801 h 977"/>
              <a:gd name="T52" fmla="*/ 1088 w 1089"/>
              <a:gd name="T53" fmla="*/ 766 h 977"/>
              <a:gd name="T54" fmla="*/ 1052 w 1089"/>
              <a:gd name="T55" fmla="*/ 698 h 977"/>
              <a:gd name="T56" fmla="*/ 1017 w 1089"/>
              <a:gd name="T57" fmla="*/ 698 h 977"/>
              <a:gd name="T58" fmla="*/ 1017 w 1089"/>
              <a:gd name="T59" fmla="*/ 627 h 977"/>
              <a:gd name="T60" fmla="*/ 983 w 1089"/>
              <a:gd name="T61" fmla="*/ 557 h 977"/>
              <a:gd name="T62" fmla="*/ 983 w 1089"/>
              <a:gd name="T63" fmla="*/ 523 h 977"/>
              <a:gd name="T64" fmla="*/ 983 w 1089"/>
              <a:gd name="T65" fmla="*/ 488 h 977"/>
              <a:gd name="T66" fmla="*/ 947 w 1089"/>
              <a:gd name="T67" fmla="*/ 418 h 977"/>
              <a:gd name="T68" fmla="*/ 947 w 1089"/>
              <a:gd name="T69" fmla="*/ 348 h 977"/>
              <a:gd name="T70" fmla="*/ 913 w 1089"/>
              <a:gd name="T71" fmla="*/ 314 h 977"/>
              <a:gd name="T72" fmla="*/ 913 w 1089"/>
              <a:gd name="T73" fmla="*/ 279 h 977"/>
              <a:gd name="T74" fmla="*/ 913 w 1089"/>
              <a:gd name="T75" fmla="*/ 174 h 977"/>
              <a:gd name="T76" fmla="*/ 877 w 1089"/>
              <a:gd name="T77" fmla="*/ 140 h 977"/>
              <a:gd name="T78" fmla="*/ 842 w 1089"/>
              <a:gd name="T79" fmla="*/ 104 h 977"/>
              <a:gd name="T80" fmla="*/ 773 w 1089"/>
              <a:gd name="T81" fmla="*/ 69 h 977"/>
              <a:gd name="T82" fmla="*/ 667 w 1089"/>
              <a:gd name="T83" fmla="*/ 34 h 977"/>
              <a:gd name="T84" fmla="*/ 631 w 1089"/>
              <a:gd name="T85" fmla="*/ 34 h 977"/>
              <a:gd name="T86" fmla="*/ 527 w 1089"/>
              <a:gd name="T87" fmla="*/ 0 h 977"/>
              <a:gd name="T88" fmla="*/ 491 w 1089"/>
              <a:gd name="T89" fmla="*/ 0 h 977"/>
              <a:gd name="T90" fmla="*/ 422 w 1089"/>
              <a:gd name="T91" fmla="*/ 0 h 977"/>
              <a:gd name="T92" fmla="*/ 422 w 1089"/>
              <a:gd name="T93" fmla="*/ 34 h 977"/>
              <a:gd name="T94" fmla="*/ 386 w 1089"/>
              <a:gd name="T95" fmla="*/ 69 h 977"/>
              <a:gd name="T96" fmla="*/ 351 w 1089"/>
              <a:gd name="T97" fmla="*/ 104 h 977"/>
              <a:gd name="T98" fmla="*/ 316 w 1089"/>
              <a:gd name="T99" fmla="*/ 140 h 977"/>
              <a:gd name="T100" fmla="*/ 281 w 1089"/>
              <a:gd name="T101" fmla="*/ 104 h 977"/>
              <a:gd name="T102" fmla="*/ 246 w 1089"/>
              <a:gd name="T103" fmla="*/ 69 h 977"/>
              <a:gd name="T104" fmla="*/ 212 w 1089"/>
              <a:gd name="T105" fmla="*/ 34 h 977"/>
              <a:gd name="T106" fmla="*/ 175 w 1089"/>
              <a:gd name="T107" fmla="*/ 34 h 977"/>
              <a:gd name="T108" fmla="*/ 175 w 1089"/>
              <a:gd name="T109" fmla="*/ 0 h 977"/>
              <a:gd name="T110" fmla="*/ 140 w 1089"/>
              <a:gd name="T111" fmla="*/ 34 h 977"/>
              <a:gd name="T112" fmla="*/ 105 w 1089"/>
              <a:gd name="T113" fmla="*/ 34 h 977"/>
              <a:gd name="T114" fmla="*/ 105 w 1089"/>
              <a:gd name="T115" fmla="*/ 140 h 977"/>
              <a:gd name="T116" fmla="*/ 105 w 1089"/>
              <a:gd name="T117" fmla="*/ 174 h 977"/>
              <a:gd name="T118" fmla="*/ 105 w 1089"/>
              <a:gd name="T119" fmla="*/ 209 h 977"/>
              <a:gd name="T120" fmla="*/ 105 w 1089"/>
              <a:gd name="T121" fmla="*/ 243 h 977"/>
              <a:gd name="T122" fmla="*/ 70 w 1089"/>
              <a:gd name="T123" fmla="*/ 314 h 977"/>
              <a:gd name="T124" fmla="*/ 0 w 1089"/>
              <a:gd name="T125" fmla="*/ 34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89" h="977">
                <a:moveTo>
                  <a:pt x="0" y="348"/>
                </a:moveTo>
                <a:lnTo>
                  <a:pt x="0" y="383"/>
                </a:lnTo>
                <a:lnTo>
                  <a:pt x="0" y="488"/>
                </a:lnTo>
                <a:lnTo>
                  <a:pt x="35" y="557"/>
                </a:lnTo>
                <a:lnTo>
                  <a:pt x="70" y="627"/>
                </a:lnTo>
                <a:lnTo>
                  <a:pt x="70" y="662"/>
                </a:lnTo>
                <a:lnTo>
                  <a:pt x="105" y="731"/>
                </a:lnTo>
                <a:lnTo>
                  <a:pt x="140" y="731"/>
                </a:lnTo>
                <a:lnTo>
                  <a:pt x="175" y="731"/>
                </a:lnTo>
                <a:lnTo>
                  <a:pt x="281" y="731"/>
                </a:lnTo>
                <a:lnTo>
                  <a:pt x="386" y="766"/>
                </a:lnTo>
                <a:lnTo>
                  <a:pt x="456" y="766"/>
                </a:lnTo>
                <a:lnTo>
                  <a:pt x="491" y="801"/>
                </a:lnTo>
                <a:lnTo>
                  <a:pt x="527" y="871"/>
                </a:lnTo>
                <a:lnTo>
                  <a:pt x="562" y="906"/>
                </a:lnTo>
                <a:lnTo>
                  <a:pt x="562" y="976"/>
                </a:lnTo>
                <a:lnTo>
                  <a:pt x="631" y="976"/>
                </a:lnTo>
                <a:lnTo>
                  <a:pt x="667" y="976"/>
                </a:lnTo>
                <a:lnTo>
                  <a:pt x="736" y="940"/>
                </a:lnTo>
                <a:lnTo>
                  <a:pt x="842" y="940"/>
                </a:lnTo>
                <a:lnTo>
                  <a:pt x="913" y="906"/>
                </a:lnTo>
                <a:lnTo>
                  <a:pt x="947" y="871"/>
                </a:lnTo>
                <a:lnTo>
                  <a:pt x="983" y="871"/>
                </a:lnTo>
                <a:lnTo>
                  <a:pt x="983" y="837"/>
                </a:lnTo>
                <a:lnTo>
                  <a:pt x="1052" y="801"/>
                </a:lnTo>
                <a:lnTo>
                  <a:pt x="1088" y="801"/>
                </a:lnTo>
                <a:lnTo>
                  <a:pt x="1088" y="766"/>
                </a:lnTo>
                <a:lnTo>
                  <a:pt x="1052" y="698"/>
                </a:lnTo>
                <a:lnTo>
                  <a:pt x="1017" y="698"/>
                </a:lnTo>
                <a:lnTo>
                  <a:pt x="1017" y="627"/>
                </a:lnTo>
                <a:lnTo>
                  <a:pt x="983" y="557"/>
                </a:lnTo>
                <a:lnTo>
                  <a:pt x="983" y="523"/>
                </a:lnTo>
                <a:lnTo>
                  <a:pt x="983" y="488"/>
                </a:lnTo>
                <a:lnTo>
                  <a:pt x="947" y="418"/>
                </a:lnTo>
                <a:lnTo>
                  <a:pt x="947" y="348"/>
                </a:lnTo>
                <a:lnTo>
                  <a:pt x="913" y="314"/>
                </a:lnTo>
                <a:lnTo>
                  <a:pt x="913" y="279"/>
                </a:lnTo>
                <a:lnTo>
                  <a:pt x="913" y="174"/>
                </a:lnTo>
                <a:lnTo>
                  <a:pt x="877" y="140"/>
                </a:lnTo>
                <a:lnTo>
                  <a:pt x="842" y="104"/>
                </a:lnTo>
                <a:lnTo>
                  <a:pt x="773" y="69"/>
                </a:lnTo>
                <a:lnTo>
                  <a:pt x="667" y="34"/>
                </a:lnTo>
                <a:lnTo>
                  <a:pt x="631" y="34"/>
                </a:lnTo>
                <a:lnTo>
                  <a:pt x="527" y="0"/>
                </a:lnTo>
                <a:lnTo>
                  <a:pt x="491" y="0"/>
                </a:lnTo>
                <a:lnTo>
                  <a:pt x="422" y="0"/>
                </a:lnTo>
                <a:lnTo>
                  <a:pt x="422" y="34"/>
                </a:lnTo>
                <a:lnTo>
                  <a:pt x="386" y="69"/>
                </a:lnTo>
                <a:lnTo>
                  <a:pt x="351" y="104"/>
                </a:lnTo>
                <a:lnTo>
                  <a:pt x="316" y="140"/>
                </a:lnTo>
                <a:lnTo>
                  <a:pt x="281" y="104"/>
                </a:lnTo>
                <a:lnTo>
                  <a:pt x="246" y="69"/>
                </a:lnTo>
                <a:lnTo>
                  <a:pt x="212" y="34"/>
                </a:lnTo>
                <a:lnTo>
                  <a:pt x="175" y="34"/>
                </a:lnTo>
                <a:lnTo>
                  <a:pt x="175" y="0"/>
                </a:lnTo>
                <a:lnTo>
                  <a:pt x="140" y="34"/>
                </a:lnTo>
                <a:lnTo>
                  <a:pt x="105" y="34"/>
                </a:lnTo>
                <a:lnTo>
                  <a:pt x="105" y="140"/>
                </a:lnTo>
                <a:lnTo>
                  <a:pt x="105" y="174"/>
                </a:lnTo>
                <a:lnTo>
                  <a:pt x="105" y="209"/>
                </a:lnTo>
                <a:lnTo>
                  <a:pt x="105" y="243"/>
                </a:lnTo>
                <a:lnTo>
                  <a:pt x="70" y="314"/>
                </a:lnTo>
                <a:lnTo>
                  <a:pt x="0" y="348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05" name="Freeform 233"/>
          <p:cNvSpPr>
            <a:spLocks noChangeArrowheads="1"/>
          </p:cNvSpPr>
          <p:nvPr/>
        </p:nvSpPr>
        <p:spPr bwMode="auto">
          <a:xfrm>
            <a:off x="5157788" y="5330825"/>
            <a:ext cx="392112" cy="352425"/>
          </a:xfrm>
          <a:custGeom>
            <a:avLst/>
            <a:gdLst>
              <a:gd name="T0" fmla="*/ 0 w 1089"/>
              <a:gd name="T1" fmla="*/ 348 h 977"/>
              <a:gd name="T2" fmla="*/ 0 w 1089"/>
              <a:gd name="T3" fmla="*/ 383 h 977"/>
              <a:gd name="T4" fmla="*/ 0 w 1089"/>
              <a:gd name="T5" fmla="*/ 488 h 977"/>
              <a:gd name="T6" fmla="*/ 35 w 1089"/>
              <a:gd name="T7" fmla="*/ 557 h 977"/>
              <a:gd name="T8" fmla="*/ 70 w 1089"/>
              <a:gd name="T9" fmla="*/ 627 h 977"/>
              <a:gd name="T10" fmla="*/ 70 w 1089"/>
              <a:gd name="T11" fmla="*/ 662 h 977"/>
              <a:gd name="T12" fmla="*/ 105 w 1089"/>
              <a:gd name="T13" fmla="*/ 731 h 977"/>
              <a:gd name="T14" fmla="*/ 140 w 1089"/>
              <a:gd name="T15" fmla="*/ 731 h 977"/>
              <a:gd name="T16" fmla="*/ 175 w 1089"/>
              <a:gd name="T17" fmla="*/ 731 h 977"/>
              <a:gd name="T18" fmla="*/ 281 w 1089"/>
              <a:gd name="T19" fmla="*/ 731 h 977"/>
              <a:gd name="T20" fmla="*/ 386 w 1089"/>
              <a:gd name="T21" fmla="*/ 766 h 977"/>
              <a:gd name="T22" fmla="*/ 456 w 1089"/>
              <a:gd name="T23" fmla="*/ 766 h 977"/>
              <a:gd name="T24" fmla="*/ 491 w 1089"/>
              <a:gd name="T25" fmla="*/ 801 h 977"/>
              <a:gd name="T26" fmla="*/ 527 w 1089"/>
              <a:gd name="T27" fmla="*/ 871 h 977"/>
              <a:gd name="T28" fmla="*/ 562 w 1089"/>
              <a:gd name="T29" fmla="*/ 906 h 977"/>
              <a:gd name="T30" fmla="*/ 562 w 1089"/>
              <a:gd name="T31" fmla="*/ 976 h 977"/>
              <a:gd name="T32" fmla="*/ 631 w 1089"/>
              <a:gd name="T33" fmla="*/ 976 h 977"/>
              <a:gd name="T34" fmla="*/ 667 w 1089"/>
              <a:gd name="T35" fmla="*/ 976 h 977"/>
              <a:gd name="T36" fmla="*/ 736 w 1089"/>
              <a:gd name="T37" fmla="*/ 940 h 977"/>
              <a:gd name="T38" fmla="*/ 842 w 1089"/>
              <a:gd name="T39" fmla="*/ 940 h 977"/>
              <a:gd name="T40" fmla="*/ 913 w 1089"/>
              <a:gd name="T41" fmla="*/ 906 h 977"/>
              <a:gd name="T42" fmla="*/ 947 w 1089"/>
              <a:gd name="T43" fmla="*/ 871 h 977"/>
              <a:gd name="T44" fmla="*/ 983 w 1089"/>
              <a:gd name="T45" fmla="*/ 871 h 977"/>
              <a:gd name="T46" fmla="*/ 983 w 1089"/>
              <a:gd name="T47" fmla="*/ 837 h 977"/>
              <a:gd name="T48" fmla="*/ 1052 w 1089"/>
              <a:gd name="T49" fmla="*/ 801 h 977"/>
              <a:gd name="T50" fmla="*/ 1088 w 1089"/>
              <a:gd name="T51" fmla="*/ 801 h 977"/>
              <a:gd name="T52" fmla="*/ 1088 w 1089"/>
              <a:gd name="T53" fmla="*/ 766 h 977"/>
              <a:gd name="T54" fmla="*/ 1052 w 1089"/>
              <a:gd name="T55" fmla="*/ 698 h 977"/>
              <a:gd name="T56" fmla="*/ 1017 w 1089"/>
              <a:gd name="T57" fmla="*/ 698 h 977"/>
              <a:gd name="T58" fmla="*/ 1017 w 1089"/>
              <a:gd name="T59" fmla="*/ 627 h 977"/>
              <a:gd name="T60" fmla="*/ 983 w 1089"/>
              <a:gd name="T61" fmla="*/ 557 h 977"/>
              <a:gd name="T62" fmla="*/ 983 w 1089"/>
              <a:gd name="T63" fmla="*/ 523 h 977"/>
              <a:gd name="T64" fmla="*/ 983 w 1089"/>
              <a:gd name="T65" fmla="*/ 488 h 977"/>
              <a:gd name="T66" fmla="*/ 947 w 1089"/>
              <a:gd name="T67" fmla="*/ 418 h 977"/>
              <a:gd name="T68" fmla="*/ 947 w 1089"/>
              <a:gd name="T69" fmla="*/ 348 h 977"/>
              <a:gd name="T70" fmla="*/ 913 w 1089"/>
              <a:gd name="T71" fmla="*/ 314 h 977"/>
              <a:gd name="T72" fmla="*/ 913 w 1089"/>
              <a:gd name="T73" fmla="*/ 279 h 977"/>
              <a:gd name="T74" fmla="*/ 913 w 1089"/>
              <a:gd name="T75" fmla="*/ 174 h 977"/>
              <a:gd name="T76" fmla="*/ 877 w 1089"/>
              <a:gd name="T77" fmla="*/ 140 h 977"/>
              <a:gd name="T78" fmla="*/ 842 w 1089"/>
              <a:gd name="T79" fmla="*/ 104 h 977"/>
              <a:gd name="T80" fmla="*/ 773 w 1089"/>
              <a:gd name="T81" fmla="*/ 69 h 977"/>
              <a:gd name="T82" fmla="*/ 667 w 1089"/>
              <a:gd name="T83" fmla="*/ 34 h 977"/>
              <a:gd name="T84" fmla="*/ 631 w 1089"/>
              <a:gd name="T85" fmla="*/ 34 h 977"/>
              <a:gd name="T86" fmla="*/ 527 w 1089"/>
              <a:gd name="T87" fmla="*/ 0 h 977"/>
              <a:gd name="T88" fmla="*/ 491 w 1089"/>
              <a:gd name="T89" fmla="*/ 0 h 977"/>
              <a:gd name="T90" fmla="*/ 422 w 1089"/>
              <a:gd name="T91" fmla="*/ 0 h 977"/>
              <a:gd name="T92" fmla="*/ 422 w 1089"/>
              <a:gd name="T93" fmla="*/ 34 h 977"/>
              <a:gd name="T94" fmla="*/ 386 w 1089"/>
              <a:gd name="T95" fmla="*/ 69 h 977"/>
              <a:gd name="T96" fmla="*/ 351 w 1089"/>
              <a:gd name="T97" fmla="*/ 104 h 977"/>
              <a:gd name="T98" fmla="*/ 316 w 1089"/>
              <a:gd name="T99" fmla="*/ 140 h 977"/>
              <a:gd name="T100" fmla="*/ 281 w 1089"/>
              <a:gd name="T101" fmla="*/ 104 h 977"/>
              <a:gd name="T102" fmla="*/ 246 w 1089"/>
              <a:gd name="T103" fmla="*/ 69 h 977"/>
              <a:gd name="T104" fmla="*/ 212 w 1089"/>
              <a:gd name="T105" fmla="*/ 34 h 977"/>
              <a:gd name="T106" fmla="*/ 175 w 1089"/>
              <a:gd name="T107" fmla="*/ 34 h 977"/>
              <a:gd name="T108" fmla="*/ 175 w 1089"/>
              <a:gd name="T109" fmla="*/ 0 h 977"/>
              <a:gd name="T110" fmla="*/ 140 w 1089"/>
              <a:gd name="T111" fmla="*/ 34 h 977"/>
              <a:gd name="T112" fmla="*/ 105 w 1089"/>
              <a:gd name="T113" fmla="*/ 34 h 977"/>
              <a:gd name="T114" fmla="*/ 105 w 1089"/>
              <a:gd name="T115" fmla="*/ 140 h 977"/>
              <a:gd name="T116" fmla="*/ 105 w 1089"/>
              <a:gd name="T117" fmla="*/ 174 h 977"/>
              <a:gd name="T118" fmla="*/ 105 w 1089"/>
              <a:gd name="T119" fmla="*/ 209 h 977"/>
              <a:gd name="T120" fmla="*/ 105 w 1089"/>
              <a:gd name="T121" fmla="*/ 243 h 977"/>
              <a:gd name="T122" fmla="*/ 70 w 1089"/>
              <a:gd name="T123" fmla="*/ 314 h 977"/>
              <a:gd name="T124" fmla="*/ 0 w 1089"/>
              <a:gd name="T125" fmla="*/ 34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89" h="977">
                <a:moveTo>
                  <a:pt x="0" y="348"/>
                </a:moveTo>
                <a:lnTo>
                  <a:pt x="0" y="383"/>
                </a:lnTo>
                <a:lnTo>
                  <a:pt x="0" y="488"/>
                </a:lnTo>
                <a:lnTo>
                  <a:pt x="35" y="557"/>
                </a:lnTo>
                <a:lnTo>
                  <a:pt x="70" y="627"/>
                </a:lnTo>
                <a:lnTo>
                  <a:pt x="70" y="662"/>
                </a:lnTo>
                <a:lnTo>
                  <a:pt x="105" y="731"/>
                </a:lnTo>
                <a:lnTo>
                  <a:pt x="140" y="731"/>
                </a:lnTo>
                <a:lnTo>
                  <a:pt x="175" y="731"/>
                </a:lnTo>
                <a:lnTo>
                  <a:pt x="281" y="731"/>
                </a:lnTo>
                <a:lnTo>
                  <a:pt x="386" y="766"/>
                </a:lnTo>
                <a:lnTo>
                  <a:pt x="456" y="766"/>
                </a:lnTo>
                <a:lnTo>
                  <a:pt x="491" y="801"/>
                </a:lnTo>
                <a:lnTo>
                  <a:pt x="527" y="871"/>
                </a:lnTo>
                <a:lnTo>
                  <a:pt x="562" y="906"/>
                </a:lnTo>
                <a:lnTo>
                  <a:pt x="562" y="976"/>
                </a:lnTo>
                <a:lnTo>
                  <a:pt x="631" y="976"/>
                </a:lnTo>
                <a:lnTo>
                  <a:pt x="667" y="976"/>
                </a:lnTo>
                <a:lnTo>
                  <a:pt x="736" y="940"/>
                </a:lnTo>
                <a:lnTo>
                  <a:pt x="842" y="940"/>
                </a:lnTo>
                <a:lnTo>
                  <a:pt x="913" y="906"/>
                </a:lnTo>
                <a:lnTo>
                  <a:pt x="947" y="871"/>
                </a:lnTo>
                <a:lnTo>
                  <a:pt x="983" y="871"/>
                </a:lnTo>
                <a:lnTo>
                  <a:pt x="983" y="837"/>
                </a:lnTo>
                <a:lnTo>
                  <a:pt x="1052" y="801"/>
                </a:lnTo>
                <a:lnTo>
                  <a:pt x="1088" y="801"/>
                </a:lnTo>
                <a:lnTo>
                  <a:pt x="1088" y="766"/>
                </a:lnTo>
                <a:lnTo>
                  <a:pt x="1052" y="698"/>
                </a:lnTo>
                <a:lnTo>
                  <a:pt x="1017" y="698"/>
                </a:lnTo>
                <a:lnTo>
                  <a:pt x="1017" y="627"/>
                </a:lnTo>
                <a:lnTo>
                  <a:pt x="983" y="557"/>
                </a:lnTo>
                <a:lnTo>
                  <a:pt x="983" y="523"/>
                </a:lnTo>
                <a:lnTo>
                  <a:pt x="983" y="488"/>
                </a:lnTo>
                <a:lnTo>
                  <a:pt x="947" y="418"/>
                </a:lnTo>
                <a:lnTo>
                  <a:pt x="947" y="348"/>
                </a:lnTo>
                <a:lnTo>
                  <a:pt x="913" y="314"/>
                </a:lnTo>
                <a:lnTo>
                  <a:pt x="913" y="279"/>
                </a:lnTo>
                <a:lnTo>
                  <a:pt x="913" y="174"/>
                </a:lnTo>
                <a:lnTo>
                  <a:pt x="877" y="140"/>
                </a:lnTo>
                <a:lnTo>
                  <a:pt x="842" y="104"/>
                </a:lnTo>
                <a:lnTo>
                  <a:pt x="773" y="69"/>
                </a:lnTo>
                <a:lnTo>
                  <a:pt x="667" y="34"/>
                </a:lnTo>
                <a:lnTo>
                  <a:pt x="631" y="34"/>
                </a:lnTo>
                <a:lnTo>
                  <a:pt x="527" y="0"/>
                </a:lnTo>
                <a:lnTo>
                  <a:pt x="491" y="0"/>
                </a:lnTo>
                <a:lnTo>
                  <a:pt x="422" y="0"/>
                </a:lnTo>
                <a:lnTo>
                  <a:pt x="422" y="34"/>
                </a:lnTo>
                <a:lnTo>
                  <a:pt x="386" y="69"/>
                </a:lnTo>
                <a:lnTo>
                  <a:pt x="351" y="104"/>
                </a:lnTo>
                <a:lnTo>
                  <a:pt x="316" y="140"/>
                </a:lnTo>
                <a:lnTo>
                  <a:pt x="281" y="104"/>
                </a:lnTo>
                <a:lnTo>
                  <a:pt x="246" y="69"/>
                </a:lnTo>
                <a:lnTo>
                  <a:pt x="212" y="34"/>
                </a:lnTo>
                <a:lnTo>
                  <a:pt x="175" y="34"/>
                </a:lnTo>
                <a:lnTo>
                  <a:pt x="175" y="0"/>
                </a:lnTo>
                <a:lnTo>
                  <a:pt x="140" y="34"/>
                </a:lnTo>
                <a:lnTo>
                  <a:pt x="105" y="34"/>
                </a:lnTo>
                <a:lnTo>
                  <a:pt x="105" y="140"/>
                </a:lnTo>
                <a:lnTo>
                  <a:pt x="105" y="174"/>
                </a:lnTo>
                <a:lnTo>
                  <a:pt x="105" y="209"/>
                </a:lnTo>
                <a:lnTo>
                  <a:pt x="105" y="243"/>
                </a:lnTo>
                <a:lnTo>
                  <a:pt x="70" y="314"/>
                </a:lnTo>
                <a:lnTo>
                  <a:pt x="0" y="34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06" name="Freeform 234"/>
          <p:cNvSpPr>
            <a:spLocks noChangeArrowheads="1"/>
          </p:cNvSpPr>
          <p:nvPr/>
        </p:nvSpPr>
        <p:spPr bwMode="auto">
          <a:xfrm>
            <a:off x="5132388" y="5381625"/>
            <a:ext cx="63500" cy="76200"/>
          </a:xfrm>
          <a:custGeom>
            <a:avLst/>
            <a:gdLst>
              <a:gd name="T0" fmla="*/ 0 w 177"/>
              <a:gd name="T1" fmla="*/ 69 h 210"/>
              <a:gd name="T2" fmla="*/ 176 w 177"/>
              <a:gd name="T3" fmla="*/ 0 h 210"/>
              <a:gd name="T4" fmla="*/ 176 w 177"/>
              <a:gd name="T5" fmla="*/ 34 h 210"/>
              <a:gd name="T6" fmla="*/ 176 w 177"/>
              <a:gd name="T7" fmla="*/ 69 h 210"/>
              <a:gd name="T8" fmla="*/ 176 w 177"/>
              <a:gd name="T9" fmla="*/ 103 h 210"/>
              <a:gd name="T10" fmla="*/ 141 w 177"/>
              <a:gd name="T11" fmla="*/ 174 h 210"/>
              <a:gd name="T12" fmla="*/ 71 w 177"/>
              <a:gd name="T13" fmla="*/ 209 h 210"/>
              <a:gd name="T14" fmla="*/ 36 w 177"/>
              <a:gd name="T15" fmla="*/ 209 h 210"/>
              <a:gd name="T16" fmla="*/ 36 w 177"/>
              <a:gd name="T17" fmla="*/ 174 h 210"/>
              <a:gd name="T18" fmla="*/ 0 w 177"/>
              <a:gd name="T19" fmla="*/ 6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210">
                <a:moveTo>
                  <a:pt x="0" y="69"/>
                </a:moveTo>
                <a:lnTo>
                  <a:pt x="176" y="0"/>
                </a:lnTo>
                <a:lnTo>
                  <a:pt x="176" y="34"/>
                </a:lnTo>
                <a:lnTo>
                  <a:pt x="176" y="69"/>
                </a:lnTo>
                <a:lnTo>
                  <a:pt x="176" y="103"/>
                </a:lnTo>
                <a:lnTo>
                  <a:pt x="141" y="174"/>
                </a:lnTo>
                <a:lnTo>
                  <a:pt x="71" y="209"/>
                </a:lnTo>
                <a:lnTo>
                  <a:pt x="36" y="209"/>
                </a:lnTo>
                <a:lnTo>
                  <a:pt x="36" y="174"/>
                </a:lnTo>
                <a:lnTo>
                  <a:pt x="0" y="69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07" name="Freeform 235"/>
          <p:cNvSpPr>
            <a:spLocks noChangeArrowheads="1"/>
          </p:cNvSpPr>
          <p:nvPr/>
        </p:nvSpPr>
        <p:spPr bwMode="auto">
          <a:xfrm>
            <a:off x="5132388" y="5381625"/>
            <a:ext cx="63500" cy="76200"/>
          </a:xfrm>
          <a:custGeom>
            <a:avLst/>
            <a:gdLst>
              <a:gd name="T0" fmla="*/ 0 w 177"/>
              <a:gd name="T1" fmla="*/ 69 h 210"/>
              <a:gd name="T2" fmla="*/ 176 w 177"/>
              <a:gd name="T3" fmla="*/ 0 h 210"/>
              <a:gd name="T4" fmla="*/ 176 w 177"/>
              <a:gd name="T5" fmla="*/ 34 h 210"/>
              <a:gd name="T6" fmla="*/ 176 w 177"/>
              <a:gd name="T7" fmla="*/ 69 h 210"/>
              <a:gd name="T8" fmla="*/ 176 w 177"/>
              <a:gd name="T9" fmla="*/ 103 h 210"/>
              <a:gd name="T10" fmla="*/ 141 w 177"/>
              <a:gd name="T11" fmla="*/ 174 h 210"/>
              <a:gd name="T12" fmla="*/ 71 w 177"/>
              <a:gd name="T13" fmla="*/ 209 h 210"/>
              <a:gd name="T14" fmla="*/ 36 w 177"/>
              <a:gd name="T15" fmla="*/ 209 h 210"/>
              <a:gd name="T16" fmla="*/ 36 w 177"/>
              <a:gd name="T17" fmla="*/ 174 h 210"/>
              <a:gd name="T18" fmla="*/ 0 w 177"/>
              <a:gd name="T19" fmla="*/ 6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210">
                <a:moveTo>
                  <a:pt x="0" y="69"/>
                </a:moveTo>
                <a:lnTo>
                  <a:pt x="176" y="0"/>
                </a:lnTo>
                <a:lnTo>
                  <a:pt x="176" y="34"/>
                </a:lnTo>
                <a:lnTo>
                  <a:pt x="176" y="69"/>
                </a:lnTo>
                <a:lnTo>
                  <a:pt x="176" y="103"/>
                </a:lnTo>
                <a:lnTo>
                  <a:pt x="141" y="174"/>
                </a:lnTo>
                <a:lnTo>
                  <a:pt x="71" y="209"/>
                </a:lnTo>
                <a:lnTo>
                  <a:pt x="36" y="209"/>
                </a:lnTo>
                <a:lnTo>
                  <a:pt x="36" y="174"/>
                </a:lnTo>
                <a:lnTo>
                  <a:pt x="0" y="6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08" name="Freeform 236"/>
          <p:cNvSpPr>
            <a:spLocks noChangeArrowheads="1"/>
          </p:cNvSpPr>
          <p:nvPr/>
        </p:nvSpPr>
        <p:spPr bwMode="auto">
          <a:xfrm>
            <a:off x="5132388" y="5343525"/>
            <a:ext cx="63500" cy="63500"/>
          </a:xfrm>
          <a:custGeom>
            <a:avLst/>
            <a:gdLst>
              <a:gd name="T0" fmla="*/ 176 w 177"/>
              <a:gd name="T1" fmla="*/ 0 h 175"/>
              <a:gd name="T2" fmla="*/ 176 w 177"/>
              <a:gd name="T3" fmla="*/ 105 h 175"/>
              <a:gd name="T4" fmla="*/ 0 w 177"/>
              <a:gd name="T5" fmla="*/ 174 h 175"/>
              <a:gd name="T6" fmla="*/ 0 w 177"/>
              <a:gd name="T7" fmla="*/ 105 h 175"/>
              <a:gd name="T8" fmla="*/ 0 w 177"/>
              <a:gd name="T9" fmla="*/ 70 h 175"/>
              <a:gd name="T10" fmla="*/ 36 w 177"/>
              <a:gd name="T11" fmla="*/ 34 h 175"/>
              <a:gd name="T12" fmla="*/ 36 w 177"/>
              <a:gd name="T13" fmla="*/ 0 h 175"/>
              <a:gd name="T14" fmla="*/ 106 w 177"/>
              <a:gd name="T15" fmla="*/ 0 h 175"/>
              <a:gd name="T16" fmla="*/ 176 w 177"/>
              <a:gd name="T17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7" h="175">
                <a:moveTo>
                  <a:pt x="176" y="0"/>
                </a:moveTo>
                <a:lnTo>
                  <a:pt x="176" y="105"/>
                </a:lnTo>
                <a:lnTo>
                  <a:pt x="0" y="174"/>
                </a:lnTo>
                <a:lnTo>
                  <a:pt x="0" y="105"/>
                </a:lnTo>
                <a:lnTo>
                  <a:pt x="0" y="70"/>
                </a:lnTo>
                <a:lnTo>
                  <a:pt x="36" y="34"/>
                </a:lnTo>
                <a:lnTo>
                  <a:pt x="36" y="0"/>
                </a:lnTo>
                <a:lnTo>
                  <a:pt x="106" y="0"/>
                </a:lnTo>
                <a:lnTo>
                  <a:pt x="176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09" name="Freeform 237"/>
          <p:cNvSpPr>
            <a:spLocks noChangeArrowheads="1"/>
          </p:cNvSpPr>
          <p:nvPr/>
        </p:nvSpPr>
        <p:spPr bwMode="auto">
          <a:xfrm>
            <a:off x="5132388" y="5343525"/>
            <a:ext cx="63500" cy="63500"/>
          </a:xfrm>
          <a:custGeom>
            <a:avLst/>
            <a:gdLst>
              <a:gd name="T0" fmla="*/ 176 w 177"/>
              <a:gd name="T1" fmla="*/ 0 h 175"/>
              <a:gd name="T2" fmla="*/ 176 w 177"/>
              <a:gd name="T3" fmla="*/ 105 h 175"/>
              <a:gd name="T4" fmla="*/ 0 w 177"/>
              <a:gd name="T5" fmla="*/ 174 h 175"/>
              <a:gd name="T6" fmla="*/ 0 w 177"/>
              <a:gd name="T7" fmla="*/ 105 h 175"/>
              <a:gd name="T8" fmla="*/ 0 w 177"/>
              <a:gd name="T9" fmla="*/ 70 h 175"/>
              <a:gd name="T10" fmla="*/ 36 w 177"/>
              <a:gd name="T11" fmla="*/ 34 h 175"/>
              <a:gd name="T12" fmla="*/ 36 w 177"/>
              <a:gd name="T13" fmla="*/ 0 h 175"/>
              <a:gd name="T14" fmla="*/ 106 w 177"/>
              <a:gd name="T15" fmla="*/ 0 h 175"/>
              <a:gd name="T16" fmla="*/ 176 w 177"/>
              <a:gd name="T17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7" h="175">
                <a:moveTo>
                  <a:pt x="176" y="0"/>
                </a:moveTo>
                <a:lnTo>
                  <a:pt x="176" y="105"/>
                </a:lnTo>
                <a:lnTo>
                  <a:pt x="0" y="174"/>
                </a:lnTo>
                <a:lnTo>
                  <a:pt x="0" y="105"/>
                </a:lnTo>
                <a:lnTo>
                  <a:pt x="0" y="70"/>
                </a:lnTo>
                <a:lnTo>
                  <a:pt x="36" y="34"/>
                </a:lnTo>
                <a:lnTo>
                  <a:pt x="36" y="0"/>
                </a:lnTo>
                <a:lnTo>
                  <a:pt x="106" y="0"/>
                </a:lnTo>
                <a:lnTo>
                  <a:pt x="17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10" name="Freeform 238"/>
          <p:cNvSpPr>
            <a:spLocks noChangeArrowheads="1"/>
          </p:cNvSpPr>
          <p:nvPr/>
        </p:nvSpPr>
        <p:spPr bwMode="auto">
          <a:xfrm>
            <a:off x="5145088" y="5143500"/>
            <a:ext cx="165100" cy="201613"/>
          </a:xfrm>
          <a:custGeom>
            <a:avLst/>
            <a:gdLst>
              <a:gd name="T0" fmla="*/ 350 w 458"/>
              <a:gd name="T1" fmla="*/ 0 h 558"/>
              <a:gd name="T2" fmla="*/ 315 w 458"/>
              <a:gd name="T3" fmla="*/ 34 h 558"/>
              <a:gd name="T4" fmla="*/ 281 w 458"/>
              <a:gd name="T5" fmla="*/ 34 h 558"/>
              <a:gd name="T6" fmla="*/ 210 w 458"/>
              <a:gd name="T7" fmla="*/ 69 h 558"/>
              <a:gd name="T8" fmla="*/ 174 w 458"/>
              <a:gd name="T9" fmla="*/ 69 h 558"/>
              <a:gd name="T10" fmla="*/ 174 w 458"/>
              <a:gd name="T11" fmla="*/ 140 h 558"/>
              <a:gd name="T12" fmla="*/ 174 w 458"/>
              <a:gd name="T13" fmla="*/ 173 h 558"/>
              <a:gd name="T14" fmla="*/ 104 w 458"/>
              <a:gd name="T15" fmla="*/ 173 h 558"/>
              <a:gd name="T16" fmla="*/ 70 w 458"/>
              <a:gd name="T17" fmla="*/ 209 h 558"/>
              <a:gd name="T18" fmla="*/ 34 w 458"/>
              <a:gd name="T19" fmla="*/ 279 h 558"/>
              <a:gd name="T20" fmla="*/ 34 w 458"/>
              <a:gd name="T21" fmla="*/ 347 h 558"/>
              <a:gd name="T22" fmla="*/ 0 w 458"/>
              <a:gd name="T23" fmla="*/ 418 h 558"/>
              <a:gd name="T24" fmla="*/ 0 w 458"/>
              <a:gd name="T25" fmla="*/ 453 h 558"/>
              <a:gd name="T26" fmla="*/ 0 w 458"/>
              <a:gd name="T27" fmla="*/ 557 h 558"/>
              <a:gd name="T28" fmla="*/ 70 w 458"/>
              <a:gd name="T29" fmla="*/ 557 h 558"/>
              <a:gd name="T30" fmla="*/ 140 w 458"/>
              <a:gd name="T31" fmla="*/ 557 h 558"/>
              <a:gd name="T32" fmla="*/ 174 w 458"/>
              <a:gd name="T33" fmla="*/ 557 h 558"/>
              <a:gd name="T34" fmla="*/ 210 w 458"/>
              <a:gd name="T35" fmla="*/ 523 h 558"/>
              <a:gd name="T36" fmla="*/ 210 w 458"/>
              <a:gd name="T37" fmla="*/ 487 h 558"/>
              <a:gd name="T38" fmla="*/ 210 w 458"/>
              <a:gd name="T39" fmla="*/ 453 h 558"/>
              <a:gd name="T40" fmla="*/ 246 w 458"/>
              <a:gd name="T41" fmla="*/ 418 h 558"/>
              <a:gd name="T42" fmla="*/ 281 w 458"/>
              <a:gd name="T43" fmla="*/ 418 h 558"/>
              <a:gd name="T44" fmla="*/ 350 w 458"/>
              <a:gd name="T45" fmla="*/ 383 h 558"/>
              <a:gd name="T46" fmla="*/ 386 w 458"/>
              <a:gd name="T47" fmla="*/ 383 h 558"/>
              <a:gd name="T48" fmla="*/ 420 w 458"/>
              <a:gd name="T49" fmla="*/ 383 h 558"/>
              <a:gd name="T50" fmla="*/ 420 w 458"/>
              <a:gd name="T51" fmla="*/ 347 h 558"/>
              <a:gd name="T52" fmla="*/ 457 w 458"/>
              <a:gd name="T53" fmla="*/ 105 h 558"/>
              <a:gd name="T54" fmla="*/ 457 w 458"/>
              <a:gd name="T55" fmla="*/ 69 h 558"/>
              <a:gd name="T56" fmla="*/ 420 w 458"/>
              <a:gd name="T57" fmla="*/ 34 h 558"/>
              <a:gd name="T58" fmla="*/ 350 w 458"/>
              <a:gd name="T59" fmla="*/ 0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8" h="558">
                <a:moveTo>
                  <a:pt x="350" y="0"/>
                </a:moveTo>
                <a:lnTo>
                  <a:pt x="315" y="34"/>
                </a:lnTo>
                <a:lnTo>
                  <a:pt x="281" y="34"/>
                </a:lnTo>
                <a:lnTo>
                  <a:pt x="210" y="69"/>
                </a:lnTo>
                <a:lnTo>
                  <a:pt x="174" y="69"/>
                </a:lnTo>
                <a:lnTo>
                  <a:pt x="174" y="140"/>
                </a:lnTo>
                <a:lnTo>
                  <a:pt x="174" y="173"/>
                </a:lnTo>
                <a:lnTo>
                  <a:pt x="104" y="173"/>
                </a:lnTo>
                <a:lnTo>
                  <a:pt x="70" y="209"/>
                </a:lnTo>
                <a:lnTo>
                  <a:pt x="34" y="279"/>
                </a:lnTo>
                <a:lnTo>
                  <a:pt x="34" y="347"/>
                </a:lnTo>
                <a:lnTo>
                  <a:pt x="0" y="418"/>
                </a:lnTo>
                <a:lnTo>
                  <a:pt x="0" y="453"/>
                </a:lnTo>
                <a:lnTo>
                  <a:pt x="0" y="557"/>
                </a:lnTo>
                <a:lnTo>
                  <a:pt x="70" y="557"/>
                </a:lnTo>
                <a:lnTo>
                  <a:pt x="140" y="557"/>
                </a:lnTo>
                <a:lnTo>
                  <a:pt x="174" y="557"/>
                </a:lnTo>
                <a:lnTo>
                  <a:pt x="210" y="523"/>
                </a:lnTo>
                <a:lnTo>
                  <a:pt x="210" y="487"/>
                </a:lnTo>
                <a:lnTo>
                  <a:pt x="210" y="453"/>
                </a:lnTo>
                <a:lnTo>
                  <a:pt x="246" y="418"/>
                </a:lnTo>
                <a:lnTo>
                  <a:pt x="281" y="418"/>
                </a:lnTo>
                <a:lnTo>
                  <a:pt x="350" y="383"/>
                </a:lnTo>
                <a:lnTo>
                  <a:pt x="386" y="383"/>
                </a:lnTo>
                <a:lnTo>
                  <a:pt x="420" y="383"/>
                </a:lnTo>
                <a:lnTo>
                  <a:pt x="420" y="347"/>
                </a:lnTo>
                <a:lnTo>
                  <a:pt x="457" y="105"/>
                </a:lnTo>
                <a:lnTo>
                  <a:pt x="457" y="69"/>
                </a:lnTo>
                <a:lnTo>
                  <a:pt x="420" y="34"/>
                </a:lnTo>
                <a:lnTo>
                  <a:pt x="35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11" name="Freeform 239"/>
          <p:cNvSpPr>
            <a:spLocks noChangeArrowheads="1"/>
          </p:cNvSpPr>
          <p:nvPr/>
        </p:nvSpPr>
        <p:spPr bwMode="auto">
          <a:xfrm>
            <a:off x="5145088" y="5143500"/>
            <a:ext cx="165100" cy="201613"/>
          </a:xfrm>
          <a:custGeom>
            <a:avLst/>
            <a:gdLst>
              <a:gd name="T0" fmla="*/ 350 w 458"/>
              <a:gd name="T1" fmla="*/ 0 h 558"/>
              <a:gd name="T2" fmla="*/ 315 w 458"/>
              <a:gd name="T3" fmla="*/ 34 h 558"/>
              <a:gd name="T4" fmla="*/ 281 w 458"/>
              <a:gd name="T5" fmla="*/ 34 h 558"/>
              <a:gd name="T6" fmla="*/ 210 w 458"/>
              <a:gd name="T7" fmla="*/ 69 h 558"/>
              <a:gd name="T8" fmla="*/ 174 w 458"/>
              <a:gd name="T9" fmla="*/ 69 h 558"/>
              <a:gd name="T10" fmla="*/ 174 w 458"/>
              <a:gd name="T11" fmla="*/ 140 h 558"/>
              <a:gd name="T12" fmla="*/ 174 w 458"/>
              <a:gd name="T13" fmla="*/ 173 h 558"/>
              <a:gd name="T14" fmla="*/ 104 w 458"/>
              <a:gd name="T15" fmla="*/ 173 h 558"/>
              <a:gd name="T16" fmla="*/ 70 w 458"/>
              <a:gd name="T17" fmla="*/ 209 h 558"/>
              <a:gd name="T18" fmla="*/ 34 w 458"/>
              <a:gd name="T19" fmla="*/ 279 h 558"/>
              <a:gd name="T20" fmla="*/ 34 w 458"/>
              <a:gd name="T21" fmla="*/ 347 h 558"/>
              <a:gd name="T22" fmla="*/ 0 w 458"/>
              <a:gd name="T23" fmla="*/ 418 h 558"/>
              <a:gd name="T24" fmla="*/ 0 w 458"/>
              <a:gd name="T25" fmla="*/ 453 h 558"/>
              <a:gd name="T26" fmla="*/ 0 w 458"/>
              <a:gd name="T27" fmla="*/ 557 h 558"/>
              <a:gd name="T28" fmla="*/ 70 w 458"/>
              <a:gd name="T29" fmla="*/ 557 h 558"/>
              <a:gd name="T30" fmla="*/ 140 w 458"/>
              <a:gd name="T31" fmla="*/ 557 h 558"/>
              <a:gd name="T32" fmla="*/ 174 w 458"/>
              <a:gd name="T33" fmla="*/ 557 h 558"/>
              <a:gd name="T34" fmla="*/ 210 w 458"/>
              <a:gd name="T35" fmla="*/ 523 h 558"/>
              <a:gd name="T36" fmla="*/ 210 w 458"/>
              <a:gd name="T37" fmla="*/ 487 h 558"/>
              <a:gd name="T38" fmla="*/ 210 w 458"/>
              <a:gd name="T39" fmla="*/ 453 h 558"/>
              <a:gd name="T40" fmla="*/ 246 w 458"/>
              <a:gd name="T41" fmla="*/ 418 h 558"/>
              <a:gd name="T42" fmla="*/ 281 w 458"/>
              <a:gd name="T43" fmla="*/ 418 h 558"/>
              <a:gd name="T44" fmla="*/ 350 w 458"/>
              <a:gd name="T45" fmla="*/ 383 h 558"/>
              <a:gd name="T46" fmla="*/ 386 w 458"/>
              <a:gd name="T47" fmla="*/ 383 h 558"/>
              <a:gd name="T48" fmla="*/ 420 w 458"/>
              <a:gd name="T49" fmla="*/ 383 h 558"/>
              <a:gd name="T50" fmla="*/ 420 w 458"/>
              <a:gd name="T51" fmla="*/ 347 h 558"/>
              <a:gd name="T52" fmla="*/ 457 w 458"/>
              <a:gd name="T53" fmla="*/ 105 h 558"/>
              <a:gd name="T54" fmla="*/ 457 w 458"/>
              <a:gd name="T55" fmla="*/ 69 h 558"/>
              <a:gd name="T56" fmla="*/ 420 w 458"/>
              <a:gd name="T57" fmla="*/ 34 h 558"/>
              <a:gd name="T58" fmla="*/ 350 w 458"/>
              <a:gd name="T59" fmla="*/ 0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8" h="558">
                <a:moveTo>
                  <a:pt x="350" y="0"/>
                </a:moveTo>
                <a:lnTo>
                  <a:pt x="315" y="34"/>
                </a:lnTo>
                <a:lnTo>
                  <a:pt x="281" y="34"/>
                </a:lnTo>
                <a:lnTo>
                  <a:pt x="210" y="69"/>
                </a:lnTo>
                <a:lnTo>
                  <a:pt x="174" y="69"/>
                </a:lnTo>
                <a:lnTo>
                  <a:pt x="174" y="140"/>
                </a:lnTo>
                <a:lnTo>
                  <a:pt x="174" y="173"/>
                </a:lnTo>
                <a:lnTo>
                  <a:pt x="104" y="173"/>
                </a:lnTo>
                <a:lnTo>
                  <a:pt x="70" y="209"/>
                </a:lnTo>
                <a:lnTo>
                  <a:pt x="34" y="279"/>
                </a:lnTo>
                <a:lnTo>
                  <a:pt x="34" y="347"/>
                </a:lnTo>
                <a:lnTo>
                  <a:pt x="0" y="418"/>
                </a:lnTo>
                <a:lnTo>
                  <a:pt x="0" y="453"/>
                </a:lnTo>
                <a:lnTo>
                  <a:pt x="0" y="557"/>
                </a:lnTo>
                <a:lnTo>
                  <a:pt x="70" y="557"/>
                </a:lnTo>
                <a:lnTo>
                  <a:pt x="140" y="557"/>
                </a:lnTo>
                <a:lnTo>
                  <a:pt x="174" y="557"/>
                </a:lnTo>
                <a:lnTo>
                  <a:pt x="210" y="523"/>
                </a:lnTo>
                <a:lnTo>
                  <a:pt x="210" y="487"/>
                </a:lnTo>
                <a:lnTo>
                  <a:pt x="210" y="453"/>
                </a:lnTo>
                <a:lnTo>
                  <a:pt x="246" y="418"/>
                </a:lnTo>
                <a:lnTo>
                  <a:pt x="281" y="418"/>
                </a:lnTo>
                <a:lnTo>
                  <a:pt x="350" y="383"/>
                </a:lnTo>
                <a:lnTo>
                  <a:pt x="386" y="383"/>
                </a:lnTo>
                <a:lnTo>
                  <a:pt x="420" y="383"/>
                </a:lnTo>
                <a:lnTo>
                  <a:pt x="420" y="347"/>
                </a:lnTo>
                <a:lnTo>
                  <a:pt x="457" y="105"/>
                </a:lnTo>
                <a:lnTo>
                  <a:pt x="457" y="69"/>
                </a:lnTo>
                <a:lnTo>
                  <a:pt x="420" y="34"/>
                </a:lnTo>
                <a:lnTo>
                  <a:pt x="35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12" name="Freeform 240"/>
          <p:cNvSpPr>
            <a:spLocks noChangeArrowheads="1"/>
          </p:cNvSpPr>
          <p:nvPr/>
        </p:nvSpPr>
        <p:spPr bwMode="auto">
          <a:xfrm>
            <a:off x="4867275" y="5594350"/>
            <a:ext cx="468313" cy="401638"/>
          </a:xfrm>
          <a:custGeom>
            <a:avLst/>
            <a:gdLst>
              <a:gd name="T0" fmla="*/ 946 w 1299"/>
              <a:gd name="T1" fmla="*/ 0 h 1116"/>
              <a:gd name="T2" fmla="*/ 1087 w 1299"/>
              <a:gd name="T3" fmla="*/ 0 h 1116"/>
              <a:gd name="T4" fmla="*/ 1262 w 1299"/>
              <a:gd name="T5" fmla="*/ 34 h 1116"/>
              <a:gd name="T6" fmla="*/ 1192 w 1299"/>
              <a:gd name="T7" fmla="*/ 453 h 1116"/>
              <a:gd name="T8" fmla="*/ 1298 w 1299"/>
              <a:gd name="T9" fmla="*/ 523 h 1116"/>
              <a:gd name="T10" fmla="*/ 1192 w 1299"/>
              <a:gd name="T11" fmla="*/ 523 h 1116"/>
              <a:gd name="T12" fmla="*/ 1052 w 1299"/>
              <a:gd name="T13" fmla="*/ 593 h 1116"/>
              <a:gd name="T14" fmla="*/ 946 w 1299"/>
              <a:gd name="T15" fmla="*/ 627 h 1116"/>
              <a:gd name="T16" fmla="*/ 912 w 1299"/>
              <a:gd name="T17" fmla="*/ 697 h 1116"/>
              <a:gd name="T18" fmla="*/ 876 w 1299"/>
              <a:gd name="T19" fmla="*/ 767 h 1116"/>
              <a:gd name="T20" fmla="*/ 772 w 1299"/>
              <a:gd name="T21" fmla="*/ 767 h 1116"/>
              <a:gd name="T22" fmla="*/ 701 w 1299"/>
              <a:gd name="T23" fmla="*/ 837 h 1116"/>
              <a:gd name="T24" fmla="*/ 631 w 1299"/>
              <a:gd name="T25" fmla="*/ 977 h 1116"/>
              <a:gd name="T26" fmla="*/ 561 w 1299"/>
              <a:gd name="T27" fmla="*/ 1045 h 1116"/>
              <a:gd name="T28" fmla="*/ 526 w 1299"/>
              <a:gd name="T29" fmla="*/ 1115 h 1116"/>
              <a:gd name="T30" fmla="*/ 385 w 1299"/>
              <a:gd name="T31" fmla="*/ 1115 h 1116"/>
              <a:gd name="T32" fmla="*/ 281 w 1299"/>
              <a:gd name="T33" fmla="*/ 1115 h 1116"/>
              <a:gd name="T34" fmla="*/ 174 w 1299"/>
              <a:gd name="T35" fmla="*/ 1011 h 1116"/>
              <a:gd name="T36" fmla="*/ 70 w 1299"/>
              <a:gd name="T37" fmla="*/ 977 h 1116"/>
              <a:gd name="T38" fmla="*/ 34 w 1299"/>
              <a:gd name="T39" fmla="*/ 941 h 1116"/>
              <a:gd name="T40" fmla="*/ 34 w 1299"/>
              <a:gd name="T41" fmla="*/ 802 h 1116"/>
              <a:gd name="T42" fmla="*/ 34 w 1299"/>
              <a:gd name="T43" fmla="*/ 627 h 1116"/>
              <a:gd name="T44" fmla="*/ 105 w 1299"/>
              <a:gd name="T45" fmla="*/ 627 h 1116"/>
              <a:gd name="T46" fmla="*/ 174 w 1299"/>
              <a:gd name="T47" fmla="*/ 593 h 1116"/>
              <a:gd name="T48" fmla="*/ 174 w 1299"/>
              <a:gd name="T49" fmla="*/ 523 h 1116"/>
              <a:gd name="T50" fmla="*/ 245 w 1299"/>
              <a:gd name="T51" fmla="*/ 418 h 1116"/>
              <a:gd name="T52" fmla="*/ 315 w 1299"/>
              <a:gd name="T53" fmla="*/ 453 h 1116"/>
              <a:gd name="T54" fmla="*/ 420 w 1299"/>
              <a:gd name="T55" fmla="*/ 453 h 1116"/>
              <a:gd name="T56" fmla="*/ 561 w 1299"/>
              <a:gd name="T57" fmla="*/ 453 h 1116"/>
              <a:gd name="T58" fmla="*/ 631 w 1299"/>
              <a:gd name="T59" fmla="*/ 453 h 1116"/>
              <a:gd name="T60" fmla="*/ 701 w 1299"/>
              <a:gd name="T61" fmla="*/ 523 h 1116"/>
              <a:gd name="T62" fmla="*/ 735 w 1299"/>
              <a:gd name="T63" fmla="*/ 593 h 1116"/>
              <a:gd name="T64" fmla="*/ 806 w 1299"/>
              <a:gd name="T65" fmla="*/ 418 h 1116"/>
              <a:gd name="T66" fmla="*/ 667 w 1299"/>
              <a:gd name="T67" fmla="*/ 384 h 1116"/>
              <a:gd name="T68" fmla="*/ 667 w 1299"/>
              <a:gd name="T69" fmla="*/ 280 h 1116"/>
              <a:gd name="T70" fmla="*/ 667 w 1299"/>
              <a:gd name="T71" fmla="*/ 209 h 1116"/>
              <a:gd name="T72" fmla="*/ 701 w 1299"/>
              <a:gd name="T73" fmla="*/ 140 h 1116"/>
              <a:gd name="T74" fmla="*/ 806 w 1299"/>
              <a:gd name="T75" fmla="*/ 105 h 1116"/>
              <a:gd name="T76" fmla="*/ 876 w 1299"/>
              <a:gd name="T77" fmla="*/ 34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99" h="1116">
                <a:moveTo>
                  <a:pt x="912" y="0"/>
                </a:moveTo>
                <a:lnTo>
                  <a:pt x="946" y="0"/>
                </a:lnTo>
                <a:lnTo>
                  <a:pt x="982" y="0"/>
                </a:lnTo>
                <a:lnTo>
                  <a:pt x="1087" y="0"/>
                </a:lnTo>
                <a:lnTo>
                  <a:pt x="1192" y="34"/>
                </a:lnTo>
                <a:lnTo>
                  <a:pt x="1262" y="34"/>
                </a:lnTo>
                <a:lnTo>
                  <a:pt x="1192" y="418"/>
                </a:lnTo>
                <a:lnTo>
                  <a:pt x="1192" y="453"/>
                </a:lnTo>
                <a:lnTo>
                  <a:pt x="1229" y="488"/>
                </a:lnTo>
                <a:lnTo>
                  <a:pt x="1298" y="523"/>
                </a:lnTo>
                <a:lnTo>
                  <a:pt x="1229" y="523"/>
                </a:lnTo>
                <a:lnTo>
                  <a:pt x="1192" y="523"/>
                </a:lnTo>
                <a:lnTo>
                  <a:pt x="1087" y="557"/>
                </a:lnTo>
                <a:lnTo>
                  <a:pt x="1052" y="593"/>
                </a:lnTo>
                <a:lnTo>
                  <a:pt x="1018" y="593"/>
                </a:lnTo>
                <a:lnTo>
                  <a:pt x="946" y="627"/>
                </a:lnTo>
                <a:lnTo>
                  <a:pt x="912" y="627"/>
                </a:lnTo>
                <a:lnTo>
                  <a:pt x="912" y="697"/>
                </a:lnTo>
                <a:lnTo>
                  <a:pt x="912" y="731"/>
                </a:lnTo>
                <a:lnTo>
                  <a:pt x="876" y="767"/>
                </a:lnTo>
                <a:lnTo>
                  <a:pt x="806" y="767"/>
                </a:lnTo>
                <a:lnTo>
                  <a:pt x="772" y="767"/>
                </a:lnTo>
                <a:lnTo>
                  <a:pt x="735" y="802"/>
                </a:lnTo>
                <a:lnTo>
                  <a:pt x="701" y="837"/>
                </a:lnTo>
                <a:lnTo>
                  <a:pt x="701" y="871"/>
                </a:lnTo>
                <a:lnTo>
                  <a:pt x="631" y="977"/>
                </a:lnTo>
                <a:lnTo>
                  <a:pt x="596" y="977"/>
                </a:lnTo>
                <a:lnTo>
                  <a:pt x="561" y="1045"/>
                </a:lnTo>
                <a:lnTo>
                  <a:pt x="526" y="1081"/>
                </a:lnTo>
                <a:lnTo>
                  <a:pt x="526" y="1115"/>
                </a:lnTo>
                <a:lnTo>
                  <a:pt x="456" y="1081"/>
                </a:lnTo>
                <a:lnTo>
                  <a:pt x="385" y="1115"/>
                </a:lnTo>
                <a:lnTo>
                  <a:pt x="315" y="1115"/>
                </a:lnTo>
                <a:lnTo>
                  <a:pt x="281" y="1115"/>
                </a:lnTo>
                <a:lnTo>
                  <a:pt x="211" y="1045"/>
                </a:lnTo>
                <a:lnTo>
                  <a:pt x="174" y="1011"/>
                </a:lnTo>
                <a:lnTo>
                  <a:pt x="141" y="1011"/>
                </a:lnTo>
                <a:lnTo>
                  <a:pt x="70" y="977"/>
                </a:lnTo>
                <a:lnTo>
                  <a:pt x="34" y="977"/>
                </a:lnTo>
                <a:lnTo>
                  <a:pt x="34" y="941"/>
                </a:lnTo>
                <a:lnTo>
                  <a:pt x="0" y="941"/>
                </a:lnTo>
                <a:lnTo>
                  <a:pt x="34" y="802"/>
                </a:lnTo>
                <a:lnTo>
                  <a:pt x="34" y="664"/>
                </a:lnTo>
                <a:lnTo>
                  <a:pt x="34" y="627"/>
                </a:lnTo>
                <a:lnTo>
                  <a:pt x="70" y="627"/>
                </a:lnTo>
                <a:lnTo>
                  <a:pt x="105" y="627"/>
                </a:lnTo>
                <a:lnTo>
                  <a:pt x="141" y="593"/>
                </a:lnTo>
                <a:lnTo>
                  <a:pt x="174" y="593"/>
                </a:lnTo>
                <a:lnTo>
                  <a:pt x="174" y="557"/>
                </a:lnTo>
                <a:lnTo>
                  <a:pt x="174" y="523"/>
                </a:lnTo>
                <a:lnTo>
                  <a:pt x="174" y="418"/>
                </a:lnTo>
                <a:lnTo>
                  <a:pt x="245" y="418"/>
                </a:lnTo>
                <a:lnTo>
                  <a:pt x="315" y="418"/>
                </a:lnTo>
                <a:lnTo>
                  <a:pt x="315" y="453"/>
                </a:lnTo>
                <a:lnTo>
                  <a:pt x="350" y="453"/>
                </a:lnTo>
                <a:lnTo>
                  <a:pt x="420" y="453"/>
                </a:lnTo>
                <a:lnTo>
                  <a:pt x="526" y="453"/>
                </a:lnTo>
                <a:lnTo>
                  <a:pt x="561" y="453"/>
                </a:lnTo>
                <a:lnTo>
                  <a:pt x="596" y="418"/>
                </a:lnTo>
                <a:lnTo>
                  <a:pt x="631" y="453"/>
                </a:lnTo>
                <a:lnTo>
                  <a:pt x="667" y="488"/>
                </a:lnTo>
                <a:lnTo>
                  <a:pt x="701" y="523"/>
                </a:lnTo>
                <a:lnTo>
                  <a:pt x="701" y="557"/>
                </a:lnTo>
                <a:lnTo>
                  <a:pt x="735" y="593"/>
                </a:lnTo>
                <a:lnTo>
                  <a:pt x="806" y="593"/>
                </a:lnTo>
                <a:lnTo>
                  <a:pt x="806" y="418"/>
                </a:lnTo>
                <a:lnTo>
                  <a:pt x="735" y="418"/>
                </a:lnTo>
                <a:lnTo>
                  <a:pt x="667" y="384"/>
                </a:lnTo>
                <a:lnTo>
                  <a:pt x="631" y="314"/>
                </a:lnTo>
                <a:lnTo>
                  <a:pt x="667" y="280"/>
                </a:lnTo>
                <a:lnTo>
                  <a:pt x="667" y="244"/>
                </a:lnTo>
                <a:lnTo>
                  <a:pt x="667" y="209"/>
                </a:lnTo>
                <a:lnTo>
                  <a:pt x="667" y="174"/>
                </a:lnTo>
                <a:lnTo>
                  <a:pt x="701" y="140"/>
                </a:lnTo>
                <a:lnTo>
                  <a:pt x="701" y="105"/>
                </a:lnTo>
                <a:lnTo>
                  <a:pt x="806" y="105"/>
                </a:lnTo>
                <a:lnTo>
                  <a:pt x="806" y="70"/>
                </a:lnTo>
                <a:lnTo>
                  <a:pt x="876" y="34"/>
                </a:lnTo>
                <a:lnTo>
                  <a:pt x="912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13" name="Freeform 241"/>
          <p:cNvSpPr>
            <a:spLocks noChangeArrowheads="1"/>
          </p:cNvSpPr>
          <p:nvPr/>
        </p:nvSpPr>
        <p:spPr bwMode="auto">
          <a:xfrm>
            <a:off x="4867275" y="5594350"/>
            <a:ext cx="468313" cy="401638"/>
          </a:xfrm>
          <a:custGeom>
            <a:avLst/>
            <a:gdLst>
              <a:gd name="T0" fmla="*/ 946 w 1299"/>
              <a:gd name="T1" fmla="*/ 0 h 1116"/>
              <a:gd name="T2" fmla="*/ 1087 w 1299"/>
              <a:gd name="T3" fmla="*/ 0 h 1116"/>
              <a:gd name="T4" fmla="*/ 1262 w 1299"/>
              <a:gd name="T5" fmla="*/ 34 h 1116"/>
              <a:gd name="T6" fmla="*/ 1192 w 1299"/>
              <a:gd name="T7" fmla="*/ 453 h 1116"/>
              <a:gd name="T8" fmla="*/ 1298 w 1299"/>
              <a:gd name="T9" fmla="*/ 523 h 1116"/>
              <a:gd name="T10" fmla="*/ 1192 w 1299"/>
              <a:gd name="T11" fmla="*/ 523 h 1116"/>
              <a:gd name="T12" fmla="*/ 1052 w 1299"/>
              <a:gd name="T13" fmla="*/ 593 h 1116"/>
              <a:gd name="T14" fmla="*/ 946 w 1299"/>
              <a:gd name="T15" fmla="*/ 627 h 1116"/>
              <a:gd name="T16" fmla="*/ 912 w 1299"/>
              <a:gd name="T17" fmla="*/ 697 h 1116"/>
              <a:gd name="T18" fmla="*/ 876 w 1299"/>
              <a:gd name="T19" fmla="*/ 767 h 1116"/>
              <a:gd name="T20" fmla="*/ 772 w 1299"/>
              <a:gd name="T21" fmla="*/ 767 h 1116"/>
              <a:gd name="T22" fmla="*/ 701 w 1299"/>
              <a:gd name="T23" fmla="*/ 837 h 1116"/>
              <a:gd name="T24" fmla="*/ 631 w 1299"/>
              <a:gd name="T25" fmla="*/ 977 h 1116"/>
              <a:gd name="T26" fmla="*/ 561 w 1299"/>
              <a:gd name="T27" fmla="*/ 1045 h 1116"/>
              <a:gd name="T28" fmla="*/ 526 w 1299"/>
              <a:gd name="T29" fmla="*/ 1115 h 1116"/>
              <a:gd name="T30" fmla="*/ 385 w 1299"/>
              <a:gd name="T31" fmla="*/ 1115 h 1116"/>
              <a:gd name="T32" fmla="*/ 281 w 1299"/>
              <a:gd name="T33" fmla="*/ 1115 h 1116"/>
              <a:gd name="T34" fmla="*/ 174 w 1299"/>
              <a:gd name="T35" fmla="*/ 1011 h 1116"/>
              <a:gd name="T36" fmla="*/ 70 w 1299"/>
              <a:gd name="T37" fmla="*/ 977 h 1116"/>
              <a:gd name="T38" fmla="*/ 34 w 1299"/>
              <a:gd name="T39" fmla="*/ 941 h 1116"/>
              <a:gd name="T40" fmla="*/ 34 w 1299"/>
              <a:gd name="T41" fmla="*/ 802 h 1116"/>
              <a:gd name="T42" fmla="*/ 34 w 1299"/>
              <a:gd name="T43" fmla="*/ 627 h 1116"/>
              <a:gd name="T44" fmla="*/ 105 w 1299"/>
              <a:gd name="T45" fmla="*/ 627 h 1116"/>
              <a:gd name="T46" fmla="*/ 174 w 1299"/>
              <a:gd name="T47" fmla="*/ 593 h 1116"/>
              <a:gd name="T48" fmla="*/ 174 w 1299"/>
              <a:gd name="T49" fmla="*/ 523 h 1116"/>
              <a:gd name="T50" fmla="*/ 245 w 1299"/>
              <a:gd name="T51" fmla="*/ 418 h 1116"/>
              <a:gd name="T52" fmla="*/ 315 w 1299"/>
              <a:gd name="T53" fmla="*/ 453 h 1116"/>
              <a:gd name="T54" fmla="*/ 420 w 1299"/>
              <a:gd name="T55" fmla="*/ 453 h 1116"/>
              <a:gd name="T56" fmla="*/ 561 w 1299"/>
              <a:gd name="T57" fmla="*/ 453 h 1116"/>
              <a:gd name="T58" fmla="*/ 631 w 1299"/>
              <a:gd name="T59" fmla="*/ 453 h 1116"/>
              <a:gd name="T60" fmla="*/ 701 w 1299"/>
              <a:gd name="T61" fmla="*/ 523 h 1116"/>
              <a:gd name="T62" fmla="*/ 735 w 1299"/>
              <a:gd name="T63" fmla="*/ 593 h 1116"/>
              <a:gd name="T64" fmla="*/ 806 w 1299"/>
              <a:gd name="T65" fmla="*/ 418 h 1116"/>
              <a:gd name="T66" fmla="*/ 667 w 1299"/>
              <a:gd name="T67" fmla="*/ 384 h 1116"/>
              <a:gd name="T68" fmla="*/ 667 w 1299"/>
              <a:gd name="T69" fmla="*/ 280 h 1116"/>
              <a:gd name="T70" fmla="*/ 667 w 1299"/>
              <a:gd name="T71" fmla="*/ 209 h 1116"/>
              <a:gd name="T72" fmla="*/ 701 w 1299"/>
              <a:gd name="T73" fmla="*/ 140 h 1116"/>
              <a:gd name="T74" fmla="*/ 806 w 1299"/>
              <a:gd name="T75" fmla="*/ 105 h 1116"/>
              <a:gd name="T76" fmla="*/ 876 w 1299"/>
              <a:gd name="T77" fmla="*/ 34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99" h="1116">
                <a:moveTo>
                  <a:pt x="912" y="0"/>
                </a:moveTo>
                <a:lnTo>
                  <a:pt x="946" y="0"/>
                </a:lnTo>
                <a:lnTo>
                  <a:pt x="982" y="0"/>
                </a:lnTo>
                <a:lnTo>
                  <a:pt x="1087" y="0"/>
                </a:lnTo>
                <a:lnTo>
                  <a:pt x="1192" y="34"/>
                </a:lnTo>
                <a:lnTo>
                  <a:pt x="1262" y="34"/>
                </a:lnTo>
                <a:lnTo>
                  <a:pt x="1192" y="418"/>
                </a:lnTo>
                <a:lnTo>
                  <a:pt x="1192" y="453"/>
                </a:lnTo>
                <a:lnTo>
                  <a:pt x="1229" y="488"/>
                </a:lnTo>
                <a:lnTo>
                  <a:pt x="1298" y="523"/>
                </a:lnTo>
                <a:lnTo>
                  <a:pt x="1229" y="523"/>
                </a:lnTo>
                <a:lnTo>
                  <a:pt x="1192" y="523"/>
                </a:lnTo>
                <a:lnTo>
                  <a:pt x="1087" y="557"/>
                </a:lnTo>
                <a:lnTo>
                  <a:pt x="1052" y="593"/>
                </a:lnTo>
                <a:lnTo>
                  <a:pt x="1018" y="593"/>
                </a:lnTo>
                <a:lnTo>
                  <a:pt x="946" y="627"/>
                </a:lnTo>
                <a:lnTo>
                  <a:pt x="912" y="627"/>
                </a:lnTo>
                <a:lnTo>
                  <a:pt x="912" y="697"/>
                </a:lnTo>
                <a:lnTo>
                  <a:pt x="912" y="731"/>
                </a:lnTo>
                <a:lnTo>
                  <a:pt x="876" y="767"/>
                </a:lnTo>
                <a:lnTo>
                  <a:pt x="806" y="767"/>
                </a:lnTo>
                <a:lnTo>
                  <a:pt x="772" y="767"/>
                </a:lnTo>
                <a:lnTo>
                  <a:pt x="735" y="802"/>
                </a:lnTo>
                <a:lnTo>
                  <a:pt x="701" y="837"/>
                </a:lnTo>
                <a:lnTo>
                  <a:pt x="701" y="871"/>
                </a:lnTo>
                <a:lnTo>
                  <a:pt x="631" y="977"/>
                </a:lnTo>
                <a:lnTo>
                  <a:pt x="596" y="977"/>
                </a:lnTo>
                <a:lnTo>
                  <a:pt x="561" y="1045"/>
                </a:lnTo>
                <a:lnTo>
                  <a:pt x="526" y="1081"/>
                </a:lnTo>
                <a:lnTo>
                  <a:pt x="526" y="1115"/>
                </a:lnTo>
                <a:lnTo>
                  <a:pt x="456" y="1081"/>
                </a:lnTo>
                <a:lnTo>
                  <a:pt x="385" y="1115"/>
                </a:lnTo>
                <a:lnTo>
                  <a:pt x="315" y="1115"/>
                </a:lnTo>
                <a:lnTo>
                  <a:pt x="281" y="1115"/>
                </a:lnTo>
                <a:lnTo>
                  <a:pt x="211" y="1045"/>
                </a:lnTo>
                <a:lnTo>
                  <a:pt x="174" y="1011"/>
                </a:lnTo>
                <a:lnTo>
                  <a:pt x="141" y="1011"/>
                </a:lnTo>
                <a:lnTo>
                  <a:pt x="70" y="977"/>
                </a:lnTo>
                <a:lnTo>
                  <a:pt x="34" y="977"/>
                </a:lnTo>
                <a:lnTo>
                  <a:pt x="34" y="941"/>
                </a:lnTo>
                <a:lnTo>
                  <a:pt x="0" y="941"/>
                </a:lnTo>
                <a:lnTo>
                  <a:pt x="34" y="802"/>
                </a:lnTo>
                <a:lnTo>
                  <a:pt x="34" y="664"/>
                </a:lnTo>
                <a:lnTo>
                  <a:pt x="34" y="627"/>
                </a:lnTo>
                <a:lnTo>
                  <a:pt x="70" y="627"/>
                </a:lnTo>
                <a:lnTo>
                  <a:pt x="105" y="627"/>
                </a:lnTo>
                <a:lnTo>
                  <a:pt x="141" y="593"/>
                </a:lnTo>
                <a:lnTo>
                  <a:pt x="174" y="593"/>
                </a:lnTo>
                <a:lnTo>
                  <a:pt x="174" y="557"/>
                </a:lnTo>
                <a:lnTo>
                  <a:pt x="174" y="523"/>
                </a:lnTo>
                <a:lnTo>
                  <a:pt x="174" y="418"/>
                </a:lnTo>
                <a:lnTo>
                  <a:pt x="245" y="418"/>
                </a:lnTo>
                <a:lnTo>
                  <a:pt x="315" y="418"/>
                </a:lnTo>
                <a:lnTo>
                  <a:pt x="315" y="453"/>
                </a:lnTo>
                <a:lnTo>
                  <a:pt x="350" y="453"/>
                </a:lnTo>
                <a:lnTo>
                  <a:pt x="420" y="453"/>
                </a:lnTo>
                <a:lnTo>
                  <a:pt x="526" y="453"/>
                </a:lnTo>
                <a:lnTo>
                  <a:pt x="561" y="453"/>
                </a:lnTo>
                <a:lnTo>
                  <a:pt x="596" y="418"/>
                </a:lnTo>
                <a:lnTo>
                  <a:pt x="631" y="453"/>
                </a:lnTo>
                <a:lnTo>
                  <a:pt x="667" y="488"/>
                </a:lnTo>
                <a:lnTo>
                  <a:pt x="701" y="523"/>
                </a:lnTo>
                <a:lnTo>
                  <a:pt x="701" y="557"/>
                </a:lnTo>
                <a:lnTo>
                  <a:pt x="735" y="593"/>
                </a:lnTo>
                <a:lnTo>
                  <a:pt x="806" y="593"/>
                </a:lnTo>
                <a:lnTo>
                  <a:pt x="806" y="418"/>
                </a:lnTo>
                <a:lnTo>
                  <a:pt x="735" y="418"/>
                </a:lnTo>
                <a:lnTo>
                  <a:pt x="667" y="384"/>
                </a:lnTo>
                <a:lnTo>
                  <a:pt x="631" y="314"/>
                </a:lnTo>
                <a:lnTo>
                  <a:pt x="667" y="280"/>
                </a:lnTo>
                <a:lnTo>
                  <a:pt x="667" y="244"/>
                </a:lnTo>
                <a:lnTo>
                  <a:pt x="667" y="209"/>
                </a:lnTo>
                <a:lnTo>
                  <a:pt x="667" y="174"/>
                </a:lnTo>
                <a:lnTo>
                  <a:pt x="701" y="140"/>
                </a:lnTo>
                <a:lnTo>
                  <a:pt x="701" y="105"/>
                </a:lnTo>
                <a:lnTo>
                  <a:pt x="806" y="105"/>
                </a:lnTo>
                <a:lnTo>
                  <a:pt x="806" y="70"/>
                </a:lnTo>
                <a:lnTo>
                  <a:pt x="876" y="34"/>
                </a:lnTo>
                <a:lnTo>
                  <a:pt x="91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14" name="Freeform 242"/>
          <p:cNvSpPr>
            <a:spLocks noChangeArrowheads="1"/>
          </p:cNvSpPr>
          <p:nvPr/>
        </p:nvSpPr>
        <p:spPr bwMode="auto">
          <a:xfrm>
            <a:off x="4475163" y="5167313"/>
            <a:ext cx="720725" cy="639762"/>
          </a:xfrm>
          <a:custGeom>
            <a:avLst/>
            <a:gdLst>
              <a:gd name="T0" fmla="*/ 1893 w 2000"/>
              <a:gd name="T1" fmla="*/ 104 h 1779"/>
              <a:gd name="T2" fmla="*/ 1822 w 2000"/>
              <a:gd name="T3" fmla="*/ 36 h 1779"/>
              <a:gd name="T4" fmla="*/ 1718 w 2000"/>
              <a:gd name="T5" fmla="*/ 71 h 1779"/>
              <a:gd name="T6" fmla="*/ 1683 w 2000"/>
              <a:gd name="T7" fmla="*/ 36 h 1779"/>
              <a:gd name="T8" fmla="*/ 1543 w 2000"/>
              <a:gd name="T9" fmla="*/ 36 h 1779"/>
              <a:gd name="T10" fmla="*/ 1437 w 2000"/>
              <a:gd name="T11" fmla="*/ 0 h 1779"/>
              <a:gd name="T12" fmla="*/ 1332 w 2000"/>
              <a:gd name="T13" fmla="*/ 0 h 1779"/>
              <a:gd name="T14" fmla="*/ 1192 w 2000"/>
              <a:gd name="T15" fmla="*/ 36 h 1779"/>
              <a:gd name="T16" fmla="*/ 1087 w 2000"/>
              <a:gd name="T17" fmla="*/ 71 h 1779"/>
              <a:gd name="T18" fmla="*/ 946 w 2000"/>
              <a:gd name="T19" fmla="*/ 36 h 1779"/>
              <a:gd name="T20" fmla="*/ 877 w 2000"/>
              <a:gd name="T21" fmla="*/ 36 h 1779"/>
              <a:gd name="T22" fmla="*/ 806 w 2000"/>
              <a:gd name="T23" fmla="*/ 0 h 1779"/>
              <a:gd name="T24" fmla="*/ 736 w 2000"/>
              <a:gd name="T25" fmla="*/ 71 h 1779"/>
              <a:gd name="T26" fmla="*/ 701 w 2000"/>
              <a:gd name="T27" fmla="*/ 175 h 1779"/>
              <a:gd name="T28" fmla="*/ 596 w 2000"/>
              <a:gd name="T29" fmla="*/ 314 h 1779"/>
              <a:gd name="T30" fmla="*/ 527 w 2000"/>
              <a:gd name="T31" fmla="*/ 523 h 1779"/>
              <a:gd name="T32" fmla="*/ 490 w 2000"/>
              <a:gd name="T33" fmla="*/ 594 h 1779"/>
              <a:gd name="T34" fmla="*/ 420 w 2000"/>
              <a:gd name="T35" fmla="*/ 663 h 1779"/>
              <a:gd name="T36" fmla="*/ 385 w 2000"/>
              <a:gd name="T37" fmla="*/ 697 h 1779"/>
              <a:gd name="T38" fmla="*/ 385 w 2000"/>
              <a:gd name="T39" fmla="*/ 837 h 1779"/>
              <a:gd name="T40" fmla="*/ 316 w 2000"/>
              <a:gd name="T41" fmla="*/ 907 h 1779"/>
              <a:gd name="T42" fmla="*/ 210 w 2000"/>
              <a:gd name="T43" fmla="*/ 977 h 1779"/>
              <a:gd name="T44" fmla="*/ 104 w 2000"/>
              <a:gd name="T45" fmla="*/ 1011 h 1779"/>
              <a:gd name="T46" fmla="*/ 33 w 2000"/>
              <a:gd name="T47" fmla="*/ 1046 h 1779"/>
              <a:gd name="T48" fmla="*/ 33 w 2000"/>
              <a:gd name="T49" fmla="*/ 1115 h 1779"/>
              <a:gd name="T50" fmla="*/ 420 w 2000"/>
              <a:gd name="T51" fmla="*/ 1115 h 1779"/>
              <a:gd name="T52" fmla="*/ 456 w 2000"/>
              <a:gd name="T53" fmla="*/ 1152 h 1779"/>
              <a:gd name="T54" fmla="*/ 527 w 2000"/>
              <a:gd name="T55" fmla="*/ 1185 h 1779"/>
              <a:gd name="T56" fmla="*/ 527 w 2000"/>
              <a:gd name="T57" fmla="*/ 1255 h 1779"/>
              <a:gd name="T58" fmla="*/ 596 w 2000"/>
              <a:gd name="T59" fmla="*/ 1291 h 1779"/>
              <a:gd name="T60" fmla="*/ 736 w 2000"/>
              <a:gd name="T61" fmla="*/ 1255 h 1779"/>
              <a:gd name="T62" fmla="*/ 841 w 2000"/>
              <a:gd name="T63" fmla="*/ 1185 h 1779"/>
              <a:gd name="T64" fmla="*/ 946 w 2000"/>
              <a:gd name="T65" fmla="*/ 1185 h 1779"/>
              <a:gd name="T66" fmla="*/ 1017 w 2000"/>
              <a:gd name="T67" fmla="*/ 1220 h 1779"/>
              <a:gd name="T68" fmla="*/ 1051 w 2000"/>
              <a:gd name="T69" fmla="*/ 1360 h 1779"/>
              <a:gd name="T70" fmla="*/ 1087 w 2000"/>
              <a:gd name="T71" fmla="*/ 1429 h 1779"/>
              <a:gd name="T72" fmla="*/ 1121 w 2000"/>
              <a:gd name="T73" fmla="*/ 1569 h 1779"/>
              <a:gd name="T74" fmla="*/ 1261 w 2000"/>
              <a:gd name="T75" fmla="*/ 1604 h 1779"/>
              <a:gd name="T76" fmla="*/ 1402 w 2000"/>
              <a:gd name="T77" fmla="*/ 1604 h 1779"/>
              <a:gd name="T78" fmla="*/ 1437 w 2000"/>
              <a:gd name="T79" fmla="*/ 1638 h 1779"/>
              <a:gd name="T80" fmla="*/ 1613 w 2000"/>
              <a:gd name="T81" fmla="*/ 1638 h 1779"/>
              <a:gd name="T82" fmla="*/ 1683 w 2000"/>
              <a:gd name="T83" fmla="*/ 1604 h 1779"/>
              <a:gd name="T84" fmla="*/ 1753 w 2000"/>
              <a:gd name="T85" fmla="*/ 1674 h 1779"/>
              <a:gd name="T86" fmla="*/ 1788 w 2000"/>
              <a:gd name="T87" fmla="*/ 1742 h 1779"/>
              <a:gd name="T88" fmla="*/ 1893 w 2000"/>
              <a:gd name="T89" fmla="*/ 1778 h 1779"/>
              <a:gd name="T90" fmla="*/ 1822 w 2000"/>
              <a:gd name="T91" fmla="*/ 1604 h 1779"/>
              <a:gd name="T92" fmla="*/ 1718 w 2000"/>
              <a:gd name="T93" fmla="*/ 1499 h 1779"/>
              <a:gd name="T94" fmla="*/ 1753 w 2000"/>
              <a:gd name="T95" fmla="*/ 1429 h 1779"/>
              <a:gd name="T96" fmla="*/ 1753 w 2000"/>
              <a:gd name="T97" fmla="*/ 1360 h 1779"/>
              <a:gd name="T98" fmla="*/ 1788 w 2000"/>
              <a:gd name="T99" fmla="*/ 1291 h 1779"/>
              <a:gd name="T100" fmla="*/ 1893 w 2000"/>
              <a:gd name="T101" fmla="*/ 1255 h 1779"/>
              <a:gd name="T102" fmla="*/ 1999 w 2000"/>
              <a:gd name="T103" fmla="*/ 1185 h 1779"/>
              <a:gd name="T104" fmla="*/ 1963 w 2000"/>
              <a:gd name="T105" fmla="*/ 1081 h 1779"/>
              <a:gd name="T106" fmla="*/ 1893 w 2000"/>
              <a:gd name="T107" fmla="*/ 942 h 1779"/>
              <a:gd name="T108" fmla="*/ 1893 w 2000"/>
              <a:gd name="T109" fmla="*/ 802 h 1779"/>
              <a:gd name="T110" fmla="*/ 1859 w 2000"/>
              <a:gd name="T111" fmla="*/ 768 h 1779"/>
              <a:gd name="T112" fmla="*/ 1822 w 2000"/>
              <a:gd name="T113" fmla="*/ 594 h 1779"/>
              <a:gd name="T114" fmla="*/ 1859 w 2000"/>
              <a:gd name="T115" fmla="*/ 523 h 1779"/>
              <a:gd name="T116" fmla="*/ 1859 w 2000"/>
              <a:gd name="T117" fmla="*/ 384 h 1779"/>
              <a:gd name="T118" fmla="*/ 1893 w 2000"/>
              <a:gd name="T119" fmla="*/ 279 h 1779"/>
              <a:gd name="T120" fmla="*/ 1929 w 2000"/>
              <a:gd name="T121" fmla="*/ 140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00" h="1779">
                <a:moveTo>
                  <a:pt x="1929" y="140"/>
                </a:moveTo>
                <a:lnTo>
                  <a:pt x="1893" y="104"/>
                </a:lnTo>
                <a:lnTo>
                  <a:pt x="1859" y="71"/>
                </a:lnTo>
                <a:lnTo>
                  <a:pt x="1822" y="36"/>
                </a:lnTo>
                <a:lnTo>
                  <a:pt x="1788" y="71"/>
                </a:lnTo>
                <a:lnTo>
                  <a:pt x="1718" y="71"/>
                </a:lnTo>
                <a:lnTo>
                  <a:pt x="1683" y="71"/>
                </a:lnTo>
                <a:lnTo>
                  <a:pt x="1683" y="36"/>
                </a:lnTo>
                <a:lnTo>
                  <a:pt x="1648" y="36"/>
                </a:lnTo>
                <a:lnTo>
                  <a:pt x="1543" y="36"/>
                </a:lnTo>
                <a:lnTo>
                  <a:pt x="1507" y="36"/>
                </a:lnTo>
                <a:lnTo>
                  <a:pt x="1437" y="0"/>
                </a:lnTo>
                <a:lnTo>
                  <a:pt x="1402" y="0"/>
                </a:lnTo>
                <a:lnTo>
                  <a:pt x="1332" y="0"/>
                </a:lnTo>
                <a:lnTo>
                  <a:pt x="1261" y="36"/>
                </a:lnTo>
                <a:lnTo>
                  <a:pt x="1192" y="36"/>
                </a:lnTo>
                <a:lnTo>
                  <a:pt x="1121" y="71"/>
                </a:lnTo>
                <a:lnTo>
                  <a:pt x="1087" y="71"/>
                </a:lnTo>
                <a:lnTo>
                  <a:pt x="1051" y="71"/>
                </a:lnTo>
                <a:lnTo>
                  <a:pt x="946" y="36"/>
                </a:lnTo>
                <a:lnTo>
                  <a:pt x="911" y="36"/>
                </a:lnTo>
                <a:lnTo>
                  <a:pt x="877" y="36"/>
                </a:lnTo>
                <a:lnTo>
                  <a:pt x="841" y="0"/>
                </a:lnTo>
                <a:lnTo>
                  <a:pt x="806" y="0"/>
                </a:lnTo>
                <a:lnTo>
                  <a:pt x="771" y="36"/>
                </a:lnTo>
                <a:lnTo>
                  <a:pt x="736" y="71"/>
                </a:lnTo>
                <a:lnTo>
                  <a:pt x="701" y="140"/>
                </a:lnTo>
                <a:lnTo>
                  <a:pt x="701" y="175"/>
                </a:lnTo>
                <a:lnTo>
                  <a:pt x="667" y="210"/>
                </a:lnTo>
                <a:lnTo>
                  <a:pt x="596" y="314"/>
                </a:lnTo>
                <a:lnTo>
                  <a:pt x="527" y="454"/>
                </a:lnTo>
                <a:lnTo>
                  <a:pt x="527" y="523"/>
                </a:lnTo>
                <a:lnTo>
                  <a:pt x="527" y="558"/>
                </a:lnTo>
                <a:lnTo>
                  <a:pt x="490" y="594"/>
                </a:lnTo>
                <a:lnTo>
                  <a:pt x="456" y="628"/>
                </a:lnTo>
                <a:lnTo>
                  <a:pt x="420" y="663"/>
                </a:lnTo>
                <a:lnTo>
                  <a:pt x="420" y="697"/>
                </a:lnTo>
                <a:lnTo>
                  <a:pt x="385" y="697"/>
                </a:lnTo>
                <a:lnTo>
                  <a:pt x="385" y="802"/>
                </a:lnTo>
                <a:lnTo>
                  <a:pt x="385" y="837"/>
                </a:lnTo>
                <a:lnTo>
                  <a:pt x="350" y="872"/>
                </a:lnTo>
                <a:lnTo>
                  <a:pt x="316" y="907"/>
                </a:lnTo>
                <a:lnTo>
                  <a:pt x="244" y="977"/>
                </a:lnTo>
                <a:lnTo>
                  <a:pt x="210" y="977"/>
                </a:lnTo>
                <a:lnTo>
                  <a:pt x="175" y="977"/>
                </a:lnTo>
                <a:lnTo>
                  <a:pt x="104" y="1011"/>
                </a:lnTo>
                <a:lnTo>
                  <a:pt x="70" y="1011"/>
                </a:lnTo>
                <a:lnTo>
                  <a:pt x="33" y="1046"/>
                </a:lnTo>
                <a:lnTo>
                  <a:pt x="0" y="1081"/>
                </a:lnTo>
                <a:lnTo>
                  <a:pt x="33" y="1115"/>
                </a:lnTo>
                <a:lnTo>
                  <a:pt x="280" y="1115"/>
                </a:lnTo>
                <a:lnTo>
                  <a:pt x="420" y="1115"/>
                </a:lnTo>
                <a:lnTo>
                  <a:pt x="456" y="1115"/>
                </a:lnTo>
                <a:lnTo>
                  <a:pt x="456" y="1152"/>
                </a:lnTo>
                <a:lnTo>
                  <a:pt x="490" y="1185"/>
                </a:lnTo>
                <a:lnTo>
                  <a:pt x="527" y="1185"/>
                </a:lnTo>
                <a:lnTo>
                  <a:pt x="527" y="1220"/>
                </a:lnTo>
                <a:lnTo>
                  <a:pt x="527" y="1255"/>
                </a:lnTo>
                <a:lnTo>
                  <a:pt x="560" y="1291"/>
                </a:lnTo>
                <a:lnTo>
                  <a:pt x="596" y="1291"/>
                </a:lnTo>
                <a:lnTo>
                  <a:pt x="701" y="1291"/>
                </a:lnTo>
                <a:lnTo>
                  <a:pt x="736" y="1255"/>
                </a:lnTo>
                <a:lnTo>
                  <a:pt x="806" y="1220"/>
                </a:lnTo>
                <a:lnTo>
                  <a:pt x="841" y="1185"/>
                </a:lnTo>
                <a:lnTo>
                  <a:pt x="877" y="1185"/>
                </a:lnTo>
                <a:lnTo>
                  <a:pt x="946" y="1185"/>
                </a:lnTo>
                <a:lnTo>
                  <a:pt x="982" y="1185"/>
                </a:lnTo>
                <a:lnTo>
                  <a:pt x="1017" y="1220"/>
                </a:lnTo>
                <a:lnTo>
                  <a:pt x="1051" y="1291"/>
                </a:lnTo>
                <a:lnTo>
                  <a:pt x="1051" y="1360"/>
                </a:lnTo>
                <a:lnTo>
                  <a:pt x="1087" y="1394"/>
                </a:lnTo>
                <a:lnTo>
                  <a:pt x="1087" y="1429"/>
                </a:lnTo>
                <a:lnTo>
                  <a:pt x="1121" y="1465"/>
                </a:lnTo>
                <a:lnTo>
                  <a:pt x="1121" y="1569"/>
                </a:lnTo>
                <a:lnTo>
                  <a:pt x="1228" y="1604"/>
                </a:lnTo>
                <a:lnTo>
                  <a:pt x="1261" y="1604"/>
                </a:lnTo>
                <a:lnTo>
                  <a:pt x="1332" y="1604"/>
                </a:lnTo>
                <a:lnTo>
                  <a:pt x="1402" y="1604"/>
                </a:lnTo>
                <a:lnTo>
                  <a:pt x="1402" y="1638"/>
                </a:lnTo>
                <a:lnTo>
                  <a:pt x="1437" y="1638"/>
                </a:lnTo>
                <a:lnTo>
                  <a:pt x="1507" y="1638"/>
                </a:lnTo>
                <a:lnTo>
                  <a:pt x="1613" y="1638"/>
                </a:lnTo>
                <a:lnTo>
                  <a:pt x="1648" y="1638"/>
                </a:lnTo>
                <a:lnTo>
                  <a:pt x="1683" y="1604"/>
                </a:lnTo>
                <a:lnTo>
                  <a:pt x="1718" y="1638"/>
                </a:lnTo>
                <a:lnTo>
                  <a:pt x="1753" y="1674"/>
                </a:lnTo>
                <a:lnTo>
                  <a:pt x="1788" y="1708"/>
                </a:lnTo>
                <a:lnTo>
                  <a:pt x="1788" y="1742"/>
                </a:lnTo>
                <a:lnTo>
                  <a:pt x="1822" y="1778"/>
                </a:lnTo>
                <a:lnTo>
                  <a:pt x="1893" y="1778"/>
                </a:lnTo>
                <a:lnTo>
                  <a:pt x="1893" y="1604"/>
                </a:lnTo>
                <a:lnTo>
                  <a:pt x="1822" y="1604"/>
                </a:lnTo>
                <a:lnTo>
                  <a:pt x="1753" y="1569"/>
                </a:lnTo>
                <a:lnTo>
                  <a:pt x="1718" y="1499"/>
                </a:lnTo>
                <a:lnTo>
                  <a:pt x="1753" y="1465"/>
                </a:lnTo>
                <a:lnTo>
                  <a:pt x="1753" y="1429"/>
                </a:lnTo>
                <a:lnTo>
                  <a:pt x="1753" y="1394"/>
                </a:lnTo>
                <a:lnTo>
                  <a:pt x="1753" y="1360"/>
                </a:lnTo>
                <a:lnTo>
                  <a:pt x="1788" y="1325"/>
                </a:lnTo>
                <a:lnTo>
                  <a:pt x="1788" y="1291"/>
                </a:lnTo>
                <a:lnTo>
                  <a:pt x="1893" y="1291"/>
                </a:lnTo>
                <a:lnTo>
                  <a:pt x="1893" y="1255"/>
                </a:lnTo>
                <a:lnTo>
                  <a:pt x="1963" y="1220"/>
                </a:lnTo>
                <a:lnTo>
                  <a:pt x="1999" y="1185"/>
                </a:lnTo>
                <a:lnTo>
                  <a:pt x="1963" y="1115"/>
                </a:lnTo>
                <a:lnTo>
                  <a:pt x="1963" y="1081"/>
                </a:lnTo>
                <a:lnTo>
                  <a:pt x="1929" y="1011"/>
                </a:lnTo>
                <a:lnTo>
                  <a:pt x="1893" y="942"/>
                </a:lnTo>
                <a:lnTo>
                  <a:pt x="1893" y="837"/>
                </a:lnTo>
                <a:lnTo>
                  <a:pt x="1893" y="802"/>
                </a:lnTo>
                <a:lnTo>
                  <a:pt x="1859" y="802"/>
                </a:lnTo>
                <a:lnTo>
                  <a:pt x="1859" y="768"/>
                </a:lnTo>
                <a:lnTo>
                  <a:pt x="1822" y="663"/>
                </a:lnTo>
                <a:lnTo>
                  <a:pt x="1822" y="594"/>
                </a:lnTo>
                <a:lnTo>
                  <a:pt x="1822" y="558"/>
                </a:lnTo>
                <a:lnTo>
                  <a:pt x="1859" y="523"/>
                </a:lnTo>
                <a:lnTo>
                  <a:pt x="1859" y="488"/>
                </a:lnTo>
                <a:lnTo>
                  <a:pt x="1859" y="384"/>
                </a:lnTo>
                <a:lnTo>
                  <a:pt x="1859" y="349"/>
                </a:lnTo>
                <a:lnTo>
                  <a:pt x="1893" y="279"/>
                </a:lnTo>
                <a:lnTo>
                  <a:pt x="1893" y="210"/>
                </a:lnTo>
                <a:lnTo>
                  <a:pt x="1929" y="14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15" name="Freeform 243"/>
          <p:cNvSpPr>
            <a:spLocks noChangeArrowheads="1"/>
          </p:cNvSpPr>
          <p:nvPr/>
        </p:nvSpPr>
        <p:spPr bwMode="auto">
          <a:xfrm>
            <a:off x="4475163" y="5167313"/>
            <a:ext cx="720725" cy="639762"/>
          </a:xfrm>
          <a:custGeom>
            <a:avLst/>
            <a:gdLst>
              <a:gd name="T0" fmla="*/ 1893 w 2000"/>
              <a:gd name="T1" fmla="*/ 104 h 1779"/>
              <a:gd name="T2" fmla="*/ 1822 w 2000"/>
              <a:gd name="T3" fmla="*/ 36 h 1779"/>
              <a:gd name="T4" fmla="*/ 1718 w 2000"/>
              <a:gd name="T5" fmla="*/ 71 h 1779"/>
              <a:gd name="T6" fmla="*/ 1683 w 2000"/>
              <a:gd name="T7" fmla="*/ 36 h 1779"/>
              <a:gd name="T8" fmla="*/ 1543 w 2000"/>
              <a:gd name="T9" fmla="*/ 36 h 1779"/>
              <a:gd name="T10" fmla="*/ 1437 w 2000"/>
              <a:gd name="T11" fmla="*/ 0 h 1779"/>
              <a:gd name="T12" fmla="*/ 1332 w 2000"/>
              <a:gd name="T13" fmla="*/ 0 h 1779"/>
              <a:gd name="T14" fmla="*/ 1192 w 2000"/>
              <a:gd name="T15" fmla="*/ 36 h 1779"/>
              <a:gd name="T16" fmla="*/ 1087 w 2000"/>
              <a:gd name="T17" fmla="*/ 71 h 1779"/>
              <a:gd name="T18" fmla="*/ 946 w 2000"/>
              <a:gd name="T19" fmla="*/ 36 h 1779"/>
              <a:gd name="T20" fmla="*/ 877 w 2000"/>
              <a:gd name="T21" fmla="*/ 36 h 1779"/>
              <a:gd name="T22" fmla="*/ 806 w 2000"/>
              <a:gd name="T23" fmla="*/ 0 h 1779"/>
              <a:gd name="T24" fmla="*/ 736 w 2000"/>
              <a:gd name="T25" fmla="*/ 71 h 1779"/>
              <a:gd name="T26" fmla="*/ 701 w 2000"/>
              <a:gd name="T27" fmla="*/ 175 h 1779"/>
              <a:gd name="T28" fmla="*/ 596 w 2000"/>
              <a:gd name="T29" fmla="*/ 314 h 1779"/>
              <a:gd name="T30" fmla="*/ 527 w 2000"/>
              <a:gd name="T31" fmla="*/ 523 h 1779"/>
              <a:gd name="T32" fmla="*/ 490 w 2000"/>
              <a:gd name="T33" fmla="*/ 594 h 1779"/>
              <a:gd name="T34" fmla="*/ 420 w 2000"/>
              <a:gd name="T35" fmla="*/ 663 h 1779"/>
              <a:gd name="T36" fmla="*/ 385 w 2000"/>
              <a:gd name="T37" fmla="*/ 697 h 1779"/>
              <a:gd name="T38" fmla="*/ 385 w 2000"/>
              <a:gd name="T39" fmla="*/ 837 h 1779"/>
              <a:gd name="T40" fmla="*/ 316 w 2000"/>
              <a:gd name="T41" fmla="*/ 907 h 1779"/>
              <a:gd name="T42" fmla="*/ 210 w 2000"/>
              <a:gd name="T43" fmla="*/ 977 h 1779"/>
              <a:gd name="T44" fmla="*/ 104 w 2000"/>
              <a:gd name="T45" fmla="*/ 1011 h 1779"/>
              <a:gd name="T46" fmla="*/ 33 w 2000"/>
              <a:gd name="T47" fmla="*/ 1046 h 1779"/>
              <a:gd name="T48" fmla="*/ 33 w 2000"/>
              <a:gd name="T49" fmla="*/ 1115 h 1779"/>
              <a:gd name="T50" fmla="*/ 420 w 2000"/>
              <a:gd name="T51" fmla="*/ 1115 h 1779"/>
              <a:gd name="T52" fmla="*/ 456 w 2000"/>
              <a:gd name="T53" fmla="*/ 1152 h 1779"/>
              <a:gd name="T54" fmla="*/ 527 w 2000"/>
              <a:gd name="T55" fmla="*/ 1185 h 1779"/>
              <a:gd name="T56" fmla="*/ 527 w 2000"/>
              <a:gd name="T57" fmla="*/ 1255 h 1779"/>
              <a:gd name="T58" fmla="*/ 596 w 2000"/>
              <a:gd name="T59" fmla="*/ 1291 h 1779"/>
              <a:gd name="T60" fmla="*/ 736 w 2000"/>
              <a:gd name="T61" fmla="*/ 1255 h 1779"/>
              <a:gd name="T62" fmla="*/ 841 w 2000"/>
              <a:gd name="T63" fmla="*/ 1185 h 1779"/>
              <a:gd name="T64" fmla="*/ 946 w 2000"/>
              <a:gd name="T65" fmla="*/ 1185 h 1779"/>
              <a:gd name="T66" fmla="*/ 1017 w 2000"/>
              <a:gd name="T67" fmla="*/ 1220 h 1779"/>
              <a:gd name="T68" fmla="*/ 1051 w 2000"/>
              <a:gd name="T69" fmla="*/ 1360 h 1779"/>
              <a:gd name="T70" fmla="*/ 1087 w 2000"/>
              <a:gd name="T71" fmla="*/ 1429 h 1779"/>
              <a:gd name="T72" fmla="*/ 1121 w 2000"/>
              <a:gd name="T73" fmla="*/ 1569 h 1779"/>
              <a:gd name="T74" fmla="*/ 1261 w 2000"/>
              <a:gd name="T75" fmla="*/ 1604 h 1779"/>
              <a:gd name="T76" fmla="*/ 1402 w 2000"/>
              <a:gd name="T77" fmla="*/ 1604 h 1779"/>
              <a:gd name="T78" fmla="*/ 1437 w 2000"/>
              <a:gd name="T79" fmla="*/ 1638 h 1779"/>
              <a:gd name="T80" fmla="*/ 1613 w 2000"/>
              <a:gd name="T81" fmla="*/ 1638 h 1779"/>
              <a:gd name="T82" fmla="*/ 1683 w 2000"/>
              <a:gd name="T83" fmla="*/ 1604 h 1779"/>
              <a:gd name="T84" fmla="*/ 1753 w 2000"/>
              <a:gd name="T85" fmla="*/ 1674 h 1779"/>
              <a:gd name="T86" fmla="*/ 1788 w 2000"/>
              <a:gd name="T87" fmla="*/ 1742 h 1779"/>
              <a:gd name="T88" fmla="*/ 1893 w 2000"/>
              <a:gd name="T89" fmla="*/ 1778 h 1779"/>
              <a:gd name="T90" fmla="*/ 1822 w 2000"/>
              <a:gd name="T91" fmla="*/ 1604 h 1779"/>
              <a:gd name="T92" fmla="*/ 1718 w 2000"/>
              <a:gd name="T93" fmla="*/ 1499 h 1779"/>
              <a:gd name="T94" fmla="*/ 1753 w 2000"/>
              <a:gd name="T95" fmla="*/ 1429 h 1779"/>
              <a:gd name="T96" fmla="*/ 1753 w 2000"/>
              <a:gd name="T97" fmla="*/ 1360 h 1779"/>
              <a:gd name="T98" fmla="*/ 1788 w 2000"/>
              <a:gd name="T99" fmla="*/ 1291 h 1779"/>
              <a:gd name="T100" fmla="*/ 1893 w 2000"/>
              <a:gd name="T101" fmla="*/ 1255 h 1779"/>
              <a:gd name="T102" fmla="*/ 1999 w 2000"/>
              <a:gd name="T103" fmla="*/ 1185 h 1779"/>
              <a:gd name="T104" fmla="*/ 1963 w 2000"/>
              <a:gd name="T105" fmla="*/ 1081 h 1779"/>
              <a:gd name="T106" fmla="*/ 1893 w 2000"/>
              <a:gd name="T107" fmla="*/ 942 h 1779"/>
              <a:gd name="T108" fmla="*/ 1893 w 2000"/>
              <a:gd name="T109" fmla="*/ 802 h 1779"/>
              <a:gd name="T110" fmla="*/ 1859 w 2000"/>
              <a:gd name="T111" fmla="*/ 768 h 1779"/>
              <a:gd name="T112" fmla="*/ 1822 w 2000"/>
              <a:gd name="T113" fmla="*/ 594 h 1779"/>
              <a:gd name="T114" fmla="*/ 1859 w 2000"/>
              <a:gd name="T115" fmla="*/ 523 h 1779"/>
              <a:gd name="T116" fmla="*/ 1859 w 2000"/>
              <a:gd name="T117" fmla="*/ 384 h 1779"/>
              <a:gd name="T118" fmla="*/ 1893 w 2000"/>
              <a:gd name="T119" fmla="*/ 279 h 1779"/>
              <a:gd name="T120" fmla="*/ 1929 w 2000"/>
              <a:gd name="T121" fmla="*/ 140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000" h="1779">
                <a:moveTo>
                  <a:pt x="1929" y="140"/>
                </a:moveTo>
                <a:lnTo>
                  <a:pt x="1893" y="104"/>
                </a:lnTo>
                <a:lnTo>
                  <a:pt x="1859" y="71"/>
                </a:lnTo>
                <a:lnTo>
                  <a:pt x="1822" y="36"/>
                </a:lnTo>
                <a:lnTo>
                  <a:pt x="1788" y="71"/>
                </a:lnTo>
                <a:lnTo>
                  <a:pt x="1718" y="71"/>
                </a:lnTo>
                <a:lnTo>
                  <a:pt x="1683" y="71"/>
                </a:lnTo>
                <a:lnTo>
                  <a:pt x="1683" y="36"/>
                </a:lnTo>
                <a:lnTo>
                  <a:pt x="1648" y="36"/>
                </a:lnTo>
                <a:lnTo>
                  <a:pt x="1543" y="36"/>
                </a:lnTo>
                <a:lnTo>
                  <a:pt x="1507" y="36"/>
                </a:lnTo>
                <a:lnTo>
                  <a:pt x="1437" y="0"/>
                </a:lnTo>
                <a:lnTo>
                  <a:pt x="1402" y="0"/>
                </a:lnTo>
                <a:lnTo>
                  <a:pt x="1332" y="0"/>
                </a:lnTo>
                <a:lnTo>
                  <a:pt x="1261" y="36"/>
                </a:lnTo>
                <a:lnTo>
                  <a:pt x="1192" y="36"/>
                </a:lnTo>
                <a:lnTo>
                  <a:pt x="1121" y="71"/>
                </a:lnTo>
                <a:lnTo>
                  <a:pt x="1087" y="71"/>
                </a:lnTo>
                <a:lnTo>
                  <a:pt x="1051" y="71"/>
                </a:lnTo>
                <a:lnTo>
                  <a:pt x="946" y="36"/>
                </a:lnTo>
                <a:lnTo>
                  <a:pt x="911" y="36"/>
                </a:lnTo>
                <a:lnTo>
                  <a:pt x="877" y="36"/>
                </a:lnTo>
                <a:lnTo>
                  <a:pt x="841" y="0"/>
                </a:lnTo>
                <a:lnTo>
                  <a:pt x="806" y="0"/>
                </a:lnTo>
                <a:lnTo>
                  <a:pt x="771" y="36"/>
                </a:lnTo>
                <a:lnTo>
                  <a:pt x="736" y="71"/>
                </a:lnTo>
                <a:lnTo>
                  <a:pt x="701" y="140"/>
                </a:lnTo>
                <a:lnTo>
                  <a:pt x="701" y="175"/>
                </a:lnTo>
                <a:lnTo>
                  <a:pt x="667" y="210"/>
                </a:lnTo>
                <a:lnTo>
                  <a:pt x="596" y="314"/>
                </a:lnTo>
                <a:lnTo>
                  <a:pt x="527" y="454"/>
                </a:lnTo>
                <a:lnTo>
                  <a:pt x="527" y="523"/>
                </a:lnTo>
                <a:lnTo>
                  <a:pt x="527" y="558"/>
                </a:lnTo>
                <a:lnTo>
                  <a:pt x="490" y="594"/>
                </a:lnTo>
                <a:lnTo>
                  <a:pt x="456" y="628"/>
                </a:lnTo>
                <a:lnTo>
                  <a:pt x="420" y="663"/>
                </a:lnTo>
                <a:lnTo>
                  <a:pt x="420" y="697"/>
                </a:lnTo>
                <a:lnTo>
                  <a:pt x="385" y="697"/>
                </a:lnTo>
                <a:lnTo>
                  <a:pt x="385" y="802"/>
                </a:lnTo>
                <a:lnTo>
                  <a:pt x="385" y="837"/>
                </a:lnTo>
                <a:lnTo>
                  <a:pt x="350" y="872"/>
                </a:lnTo>
                <a:lnTo>
                  <a:pt x="316" y="907"/>
                </a:lnTo>
                <a:lnTo>
                  <a:pt x="244" y="977"/>
                </a:lnTo>
                <a:lnTo>
                  <a:pt x="210" y="977"/>
                </a:lnTo>
                <a:lnTo>
                  <a:pt x="175" y="977"/>
                </a:lnTo>
                <a:lnTo>
                  <a:pt x="104" y="1011"/>
                </a:lnTo>
                <a:lnTo>
                  <a:pt x="70" y="1011"/>
                </a:lnTo>
                <a:lnTo>
                  <a:pt x="33" y="1046"/>
                </a:lnTo>
                <a:lnTo>
                  <a:pt x="0" y="1081"/>
                </a:lnTo>
                <a:lnTo>
                  <a:pt x="33" y="1115"/>
                </a:lnTo>
                <a:lnTo>
                  <a:pt x="280" y="1115"/>
                </a:lnTo>
                <a:lnTo>
                  <a:pt x="420" y="1115"/>
                </a:lnTo>
                <a:lnTo>
                  <a:pt x="456" y="1115"/>
                </a:lnTo>
                <a:lnTo>
                  <a:pt x="456" y="1152"/>
                </a:lnTo>
                <a:lnTo>
                  <a:pt x="490" y="1185"/>
                </a:lnTo>
                <a:lnTo>
                  <a:pt x="527" y="1185"/>
                </a:lnTo>
                <a:lnTo>
                  <a:pt x="527" y="1220"/>
                </a:lnTo>
                <a:lnTo>
                  <a:pt x="527" y="1255"/>
                </a:lnTo>
                <a:lnTo>
                  <a:pt x="560" y="1291"/>
                </a:lnTo>
                <a:lnTo>
                  <a:pt x="596" y="1291"/>
                </a:lnTo>
                <a:lnTo>
                  <a:pt x="701" y="1291"/>
                </a:lnTo>
                <a:lnTo>
                  <a:pt x="736" y="1255"/>
                </a:lnTo>
                <a:lnTo>
                  <a:pt x="806" y="1220"/>
                </a:lnTo>
                <a:lnTo>
                  <a:pt x="841" y="1185"/>
                </a:lnTo>
                <a:lnTo>
                  <a:pt x="877" y="1185"/>
                </a:lnTo>
                <a:lnTo>
                  <a:pt x="946" y="1185"/>
                </a:lnTo>
                <a:lnTo>
                  <a:pt x="982" y="1185"/>
                </a:lnTo>
                <a:lnTo>
                  <a:pt x="1017" y="1220"/>
                </a:lnTo>
                <a:lnTo>
                  <a:pt x="1051" y="1291"/>
                </a:lnTo>
                <a:lnTo>
                  <a:pt x="1051" y="1360"/>
                </a:lnTo>
                <a:lnTo>
                  <a:pt x="1087" y="1394"/>
                </a:lnTo>
                <a:lnTo>
                  <a:pt x="1087" y="1429"/>
                </a:lnTo>
                <a:lnTo>
                  <a:pt x="1121" y="1465"/>
                </a:lnTo>
                <a:lnTo>
                  <a:pt x="1121" y="1569"/>
                </a:lnTo>
                <a:lnTo>
                  <a:pt x="1228" y="1604"/>
                </a:lnTo>
                <a:lnTo>
                  <a:pt x="1261" y="1604"/>
                </a:lnTo>
                <a:lnTo>
                  <a:pt x="1332" y="1604"/>
                </a:lnTo>
                <a:lnTo>
                  <a:pt x="1402" y="1604"/>
                </a:lnTo>
                <a:lnTo>
                  <a:pt x="1402" y="1638"/>
                </a:lnTo>
                <a:lnTo>
                  <a:pt x="1437" y="1638"/>
                </a:lnTo>
                <a:lnTo>
                  <a:pt x="1507" y="1638"/>
                </a:lnTo>
                <a:lnTo>
                  <a:pt x="1613" y="1638"/>
                </a:lnTo>
                <a:lnTo>
                  <a:pt x="1648" y="1638"/>
                </a:lnTo>
                <a:lnTo>
                  <a:pt x="1683" y="1604"/>
                </a:lnTo>
                <a:lnTo>
                  <a:pt x="1718" y="1638"/>
                </a:lnTo>
                <a:lnTo>
                  <a:pt x="1753" y="1674"/>
                </a:lnTo>
                <a:lnTo>
                  <a:pt x="1788" y="1708"/>
                </a:lnTo>
                <a:lnTo>
                  <a:pt x="1788" y="1742"/>
                </a:lnTo>
                <a:lnTo>
                  <a:pt x="1822" y="1778"/>
                </a:lnTo>
                <a:lnTo>
                  <a:pt x="1893" y="1778"/>
                </a:lnTo>
                <a:lnTo>
                  <a:pt x="1893" y="1604"/>
                </a:lnTo>
                <a:lnTo>
                  <a:pt x="1822" y="1604"/>
                </a:lnTo>
                <a:lnTo>
                  <a:pt x="1753" y="1569"/>
                </a:lnTo>
                <a:lnTo>
                  <a:pt x="1718" y="1499"/>
                </a:lnTo>
                <a:lnTo>
                  <a:pt x="1753" y="1465"/>
                </a:lnTo>
                <a:lnTo>
                  <a:pt x="1753" y="1429"/>
                </a:lnTo>
                <a:lnTo>
                  <a:pt x="1753" y="1394"/>
                </a:lnTo>
                <a:lnTo>
                  <a:pt x="1753" y="1360"/>
                </a:lnTo>
                <a:lnTo>
                  <a:pt x="1788" y="1325"/>
                </a:lnTo>
                <a:lnTo>
                  <a:pt x="1788" y="1291"/>
                </a:lnTo>
                <a:lnTo>
                  <a:pt x="1893" y="1291"/>
                </a:lnTo>
                <a:lnTo>
                  <a:pt x="1893" y="1255"/>
                </a:lnTo>
                <a:lnTo>
                  <a:pt x="1963" y="1220"/>
                </a:lnTo>
                <a:lnTo>
                  <a:pt x="1999" y="1185"/>
                </a:lnTo>
                <a:lnTo>
                  <a:pt x="1963" y="1115"/>
                </a:lnTo>
                <a:lnTo>
                  <a:pt x="1963" y="1081"/>
                </a:lnTo>
                <a:lnTo>
                  <a:pt x="1929" y="1011"/>
                </a:lnTo>
                <a:lnTo>
                  <a:pt x="1893" y="942"/>
                </a:lnTo>
                <a:lnTo>
                  <a:pt x="1893" y="837"/>
                </a:lnTo>
                <a:lnTo>
                  <a:pt x="1893" y="802"/>
                </a:lnTo>
                <a:lnTo>
                  <a:pt x="1859" y="802"/>
                </a:lnTo>
                <a:lnTo>
                  <a:pt x="1859" y="768"/>
                </a:lnTo>
                <a:lnTo>
                  <a:pt x="1822" y="663"/>
                </a:lnTo>
                <a:lnTo>
                  <a:pt x="1822" y="594"/>
                </a:lnTo>
                <a:lnTo>
                  <a:pt x="1822" y="558"/>
                </a:lnTo>
                <a:lnTo>
                  <a:pt x="1859" y="523"/>
                </a:lnTo>
                <a:lnTo>
                  <a:pt x="1859" y="488"/>
                </a:lnTo>
                <a:lnTo>
                  <a:pt x="1859" y="384"/>
                </a:lnTo>
                <a:lnTo>
                  <a:pt x="1859" y="349"/>
                </a:lnTo>
                <a:lnTo>
                  <a:pt x="1893" y="279"/>
                </a:lnTo>
                <a:lnTo>
                  <a:pt x="1893" y="210"/>
                </a:lnTo>
                <a:lnTo>
                  <a:pt x="1929" y="1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16" name="Freeform 244"/>
          <p:cNvSpPr>
            <a:spLocks noChangeArrowheads="1"/>
          </p:cNvSpPr>
          <p:nvPr/>
        </p:nvSpPr>
        <p:spPr bwMode="auto">
          <a:xfrm>
            <a:off x="5270500" y="5092700"/>
            <a:ext cx="290513" cy="301625"/>
          </a:xfrm>
          <a:custGeom>
            <a:avLst/>
            <a:gdLst>
              <a:gd name="T0" fmla="*/ 667 w 808"/>
              <a:gd name="T1" fmla="*/ 0 h 838"/>
              <a:gd name="T2" fmla="*/ 667 w 808"/>
              <a:gd name="T3" fmla="*/ 35 h 838"/>
              <a:gd name="T4" fmla="*/ 701 w 808"/>
              <a:gd name="T5" fmla="*/ 70 h 838"/>
              <a:gd name="T6" fmla="*/ 701 w 808"/>
              <a:gd name="T7" fmla="*/ 105 h 838"/>
              <a:gd name="T8" fmla="*/ 736 w 808"/>
              <a:gd name="T9" fmla="*/ 209 h 838"/>
              <a:gd name="T10" fmla="*/ 736 w 808"/>
              <a:gd name="T11" fmla="*/ 280 h 838"/>
              <a:gd name="T12" fmla="*/ 736 w 808"/>
              <a:gd name="T13" fmla="*/ 313 h 838"/>
              <a:gd name="T14" fmla="*/ 772 w 808"/>
              <a:gd name="T15" fmla="*/ 348 h 838"/>
              <a:gd name="T16" fmla="*/ 772 w 808"/>
              <a:gd name="T17" fmla="*/ 384 h 838"/>
              <a:gd name="T18" fmla="*/ 807 w 808"/>
              <a:gd name="T19" fmla="*/ 418 h 838"/>
              <a:gd name="T20" fmla="*/ 772 w 808"/>
              <a:gd name="T21" fmla="*/ 454 h 838"/>
              <a:gd name="T22" fmla="*/ 772 w 808"/>
              <a:gd name="T23" fmla="*/ 523 h 838"/>
              <a:gd name="T24" fmla="*/ 736 w 808"/>
              <a:gd name="T25" fmla="*/ 558 h 838"/>
              <a:gd name="T26" fmla="*/ 667 w 808"/>
              <a:gd name="T27" fmla="*/ 593 h 838"/>
              <a:gd name="T28" fmla="*/ 667 w 808"/>
              <a:gd name="T29" fmla="*/ 627 h 838"/>
              <a:gd name="T30" fmla="*/ 631 w 808"/>
              <a:gd name="T31" fmla="*/ 663 h 838"/>
              <a:gd name="T32" fmla="*/ 597 w 808"/>
              <a:gd name="T33" fmla="*/ 837 h 838"/>
              <a:gd name="T34" fmla="*/ 561 w 808"/>
              <a:gd name="T35" fmla="*/ 802 h 838"/>
              <a:gd name="T36" fmla="*/ 526 w 808"/>
              <a:gd name="T37" fmla="*/ 767 h 838"/>
              <a:gd name="T38" fmla="*/ 457 w 808"/>
              <a:gd name="T39" fmla="*/ 731 h 838"/>
              <a:gd name="T40" fmla="*/ 350 w 808"/>
              <a:gd name="T41" fmla="*/ 697 h 838"/>
              <a:gd name="T42" fmla="*/ 315 w 808"/>
              <a:gd name="T43" fmla="*/ 697 h 838"/>
              <a:gd name="T44" fmla="*/ 211 w 808"/>
              <a:gd name="T45" fmla="*/ 663 h 838"/>
              <a:gd name="T46" fmla="*/ 175 w 808"/>
              <a:gd name="T47" fmla="*/ 663 h 838"/>
              <a:gd name="T48" fmla="*/ 106 w 808"/>
              <a:gd name="T49" fmla="*/ 663 h 838"/>
              <a:gd name="T50" fmla="*/ 106 w 808"/>
              <a:gd name="T51" fmla="*/ 627 h 838"/>
              <a:gd name="T52" fmla="*/ 106 w 808"/>
              <a:gd name="T53" fmla="*/ 558 h 838"/>
              <a:gd name="T54" fmla="*/ 106 w 808"/>
              <a:gd name="T55" fmla="*/ 523 h 838"/>
              <a:gd name="T56" fmla="*/ 70 w 808"/>
              <a:gd name="T57" fmla="*/ 523 h 838"/>
              <a:gd name="T58" fmla="*/ 70 w 808"/>
              <a:gd name="T59" fmla="*/ 487 h 838"/>
              <a:gd name="T60" fmla="*/ 106 w 808"/>
              <a:gd name="T61" fmla="*/ 245 h 838"/>
              <a:gd name="T62" fmla="*/ 106 w 808"/>
              <a:gd name="T63" fmla="*/ 209 h 838"/>
              <a:gd name="T64" fmla="*/ 70 w 808"/>
              <a:gd name="T65" fmla="*/ 174 h 838"/>
              <a:gd name="T66" fmla="*/ 0 w 808"/>
              <a:gd name="T67" fmla="*/ 140 h 838"/>
              <a:gd name="T68" fmla="*/ 0 w 808"/>
              <a:gd name="T69" fmla="*/ 105 h 838"/>
              <a:gd name="T70" fmla="*/ 35 w 808"/>
              <a:gd name="T71" fmla="*/ 105 h 838"/>
              <a:gd name="T72" fmla="*/ 35 w 808"/>
              <a:gd name="T73" fmla="*/ 70 h 838"/>
              <a:gd name="T74" fmla="*/ 106 w 808"/>
              <a:gd name="T75" fmla="*/ 70 h 838"/>
              <a:gd name="T76" fmla="*/ 140 w 808"/>
              <a:gd name="T77" fmla="*/ 70 h 838"/>
              <a:gd name="T78" fmla="*/ 175 w 808"/>
              <a:gd name="T79" fmla="*/ 70 h 838"/>
              <a:gd name="T80" fmla="*/ 211 w 808"/>
              <a:gd name="T81" fmla="*/ 35 h 838"/>
              <a:gd name="T82" fmla="*/ 457 w 808"/>
              <a:gd name="T83" fmla="*/ 105 h 838"/>
              <a:gd name="T84" fmla="*/ 490 w 808"/>
              <a:gd name="T85" fmla="*/ 70 h 838"/>
              <a:gd name="T86" fmla="*/ 526 w 808"/>
              <a:gd name="T87" fmla="*/ 35 h 838"/>
              <a:gd name="T88" fmla="*/ 561 w 808"/>
              <a:gd name="T89" fmla="*/ 35 h 838"/>
              <a:gd name="T90" fmla="*/ 597 w 808"/>
              <a:gd name="T91" fmla="*/ 35 h 838"/>
              <a:gd name="T92" fmla="*/ 667 w 808"/>
              <a:gd name="T93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08" h="838">
                <a:moveTo>
                  <a:pt x="667" y="0"/>
                </a:moveTo>
                <a:lnTo>
                  <a:pt x="667" y="35"/>
                </a:lnTo>
                <a:lnTo>
                  <a:pt x="701" y="70"/>
                </a:lnTo>
                <a:lnTo>
                  <a:pt x="701" y="105"/>
                </a:lnTo>
                <a:lnTo>
                  <a:pt x="736" y="209"/>
                </a:lnTo>
                <a:lnTo>
                  <a:pt x="736" y="280"/>
                </a:lnTo>
                <a:lnTo>
                  <a:pt x="736" y="313"/>
                </a:lnTo>
                <a:lnTo>
                  <a:pt x="772" y="348"/>
                </a:lnTo>
                <a:lnTo>
                  <a:pt x="772" y="384"/>
                </a:lnTo>
                <a:lnTo>
                  <a:pt x="807" y="418"/>
                </a:lnTo>
                <a:lnTo>
                  <a:pt x="772" y="454"/>
                </a:lnTo>
                <a:lnTo>
                  <a:pt x="772" y="523"/>
                </a:lnTo>
                <a:lnTo>
                  <a:pt x="736" y="558"/>
                </a:lnTo>
                <a:lnTo>
                  <a:pt x="667" y="593"/>
                </a:lnTo>
                <a:lnTo>
                  <a:pt x="667" y="627"/>
                </a:lnTo>
                <a:lnTo>
                  <a:pt x="631" y="663"/>
                </a:lnTo>
                <a:lnTo>
                  <a:pt x="597" y="837"/>
                </a:lnTo>
                <a:lnTo>
                  <a:pt x="561" y="802"/>
                </a:lnTo>
                <a:lnTo>
                  <a:pt x="526" y="767"/>
                </a:lnTo>
                <a:lnTo>
                  <a:pt x="457" y="731"/>
                </a:lnTo>
                <a:lnTo>
                  <a:pt x="350" y="697"/>
                </a:lnTo>
                <a:lnTo>
                  <a:pt x="315" y="697"/>
                </a:lnTo>
                <a:lnTo>
                  <a:pt x="211" y="663"/>
                </a:lnTo>
                <a:lnTo>
                  <a:pt x="175" y="663"/>
                </a:lnTo>
                <a:lnTo>
                  <a:pt x="106" y="663"/>
                </a:lnTo>
                <a:lnTo>
                  <a:pt x="106" y="627"/>
                </a:lnTo>
                <a:lnTo>
                  <a:pt x="106" y="558"/>
                </a:lnTo>
                <a:lnTo>
                  <a:pt x="106" y="523"/>
                </a:lnTo>
                <a:lnTo>
                  <a:pt x="70" y="523"/>
                </a:lnTo>
                <a:lnTo>
                  <a:pt x="70" y="487"/>
                </a:lnTo>
                <a:lnTo>
                  <a:pt x="106" y="245"/>
                </a:lnTo>
                <a:lnTo>
                  <a:pt x="106" y="209"/>
                </a:lnTo>
                <a:lnTo>
                  <a:pt x="70" y="174"/>
                </a:lnTo>
                <a:lnTo>
                  <a:pt x="0" y="140"/>
                </a:lnTo>
                <a:lnTo>
                  <a:pt x="0" y="105"/>
                </a:lnTo>
                <a:lnTo>
                  <a:pt x="35" y="105"/>
                </a:lnTo>
                <a:lnTo>
                  <a:pt x="35" y="70"/>
                </a:lnTo>
                <a:lnTo>
                  <a:pt x="106" y="70"/>
                </a:lnTo>
                <a:lnTo>
                  <a:pt x="140" y="70"/>
                </a:lnTo>
                <a:lnTo>
                  <a:pt x="175" y="70"/>
                </a:lnTo>
                <a:lnTo>
                  <a:pt x="211" y="35"/>
                </a:lnTo>
                <a:lnTo>
                  <a:pt x="457" y="105"/>
                </a:lnTo>
                <a:lnTo>
                  <a:pt x="490" y="70"/>
                </a:lnTo>
                <a:lnTo>
                  <a:pt x="526" y="35"/>
                </a:lnTo>
                <a:lnTo>
                  <a:pt x="561" y="35"/>
                </a:lnTo>
                <a:lnTo>
                  <a:pt x="597" y="35"/>
                </a:lnTo>
                <a:lnTo>
                  <a:pt x="667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17" name="Freeform 245"/>
          <p:cNvSpPr>
            <a:spLocks noChangeArrowheads="1"/>
          </p:cNvSpPr>
          <p:nvPr/>
        </p:nvSpPr>
        <p:spPr bwMode="auto">
          <a:xfrm>
            <a:off x="5270500" y="5092700"/>
            <a:ext cx="290513" cy="301625"/>
          </a:xfrm>
          <a:custGeom>
            <a:avLst/>
            <a:gdLst>
              <a:gd name="T0" fmla="*/ 667 w 808"/>
              <a:gd name="T1" fmla="*/ 0 h 838"/>
              <a:gd name="T2" fmla="*/ 667 w 808"/>
              <a:gd name="T3" fmla="*/ 35 h 838"/>
              <a:gd name="T4" fmla="*/ 701 w 808"/>
              <a:gd name="T5" fmla="*/ 70 h 838"/>
              <a:gd name="T6" fmla="*/ 701 w 808"/>
              <a:gd name="T7" fmla="*/ 105 h 838"/>
              <a:gd name="T8" fmla="*/ 736 w 808"/>
              <a:gd name="T9" fmla="*/ 209 h 838"/>
              <a:gd name="T10" fmla="*/ 736 w 808"/>
              <a:gd name="T11" fmla="*/ 280 h 838"/>
              <a:gd name="T12" fmla="*/ 736 w 808"/>
              <a:gd name="T13" fmla="*/ 313 h 838"/>
              <a:gd name="T14" fmla="*/ 772 w 808"/>
              <a:gd name="T15" fmla="*/ 348 h 838"/>
              <a:gd name="T16" fmla="*/ 772 w 808"/>
              <a:gd name="T17" fmla="*/ 384 h 838"/>
              <a:gd name="T18" fmla="*/ 807 w 808"/>
              <a:gd name="T19" fmla="*/ 418 h 838"/>
              <a:gd name="T20" fmla="*/ 772 w 808"/>
              <a:gd name="T21" fmla="*/ 454 h 838"/>
              <a:gd name="T22" fmla="*/ 772 w 808"/>
              <a:gd name="T23" fmla="*/ 523 h 838"/>
              <a:gd name="T24" fmla="*/ 736 w 808"/>
              <a:gd name="T25" fmla="*/ 558 h 838"/>
              <a:gd name="T26" fmla="*/ 667 w 808"/>
              <a:gd name="T27" fmla="*/ 593 h 838"/>
              <a:gd name="T28" fmla="*/ 667 w 808"/>
              <a:gd name="T29" fmla="*/ 627 h 838"/>
              <a:gd name="T30" fmla="*/ 631 w 808"/>
              <a:gd name="T31" fmla="*/ 663 h 838"/>
              <a:gd name="T32" fmla="*/ 597 w 808"/>
              <a:gd name="T33" fmla="*/ 837 h 838"/>
              <a:gd name="T34" fmla="*/ 561 w 808"/>
              <a:gd name="T35" fmla="*/ 802 h 838"/>
              <a:gd name="T36" fmla="*/ 526 w 808"/>
              <a:gd name="T37" fmla="*/ 767 h 838"/>
              <a:gd name="T38" fmla="*/ 457 w 808"/>
              <a:gd name="T39" fmla="*/ 731 h 838"/>
              <a:gd name="T40" fmla="*/ 350 w 808"/>
              <a:gd name="T41" fmla="*/ 697 h 838"/>
              <a:gd name="T42" fmla="*/ 315 w 808"/>
              <a:gd name="T43" fmla="*/ 697 h 838"/>
              <a:gd name="T44" fmla="*/ 211 w 808"/>
              <a:gd name="T45" fmla="*/ 663 h 838"/>
              <a:gd name="T46" fmla="*/ 175 w 808"/>
              <a:gd name="T47" fmla="*/ 663 h 838"/>
              <a:gd name="T48" fmla="*/ 106 w 808"/>
              <a:gd name="T49" fmla="*/ 663 h 838"/>
              <a:gd name="T50" fmla="*/ 106 w 808"/>
              <a:gd name="T51" fmla="*/ 627 h 838"/>
              <a:gd name="T52" fmla="*/ 106 w 808"/>
              <a:gd name="T53" fmla="*/ 558 h 838"/>
              <a:gd name="T54" fmla="*/ 106 w 808"/>
              <a:gd name="T55" fmla="*/ 523 h 838"/>
              <a:gd name="T56" fmla="*/ 70 w 808"/>
              <a:gd name="T57" fmla="*/ 523 h 838"/>
              <a:gd name="T58" fmla="*/ 70 w 808"/>
              <a:gd name="T59" fmla="*/ 487 h 838"/>
              <a:gd name="T60" fmla="*/ 106 w 808"/>
              <a:gd name="T61" fmla="*/ 245 h 838"/>
              <a:gd name="T62" fmla="*/ 106 w 808"/>
              <a:gd name="T63" fmla="*/ 209 h 838"/>
              <a:gd name="T64" fmla="*/ 70 w 808"/>
              <a:gd name="T65" fmla="*/ 174 h 838"/>
              <a:gd name="T66" fmla="*/ 0 w 808"/>
              <a:gd name="T67" fmla="*/ 140 h 838"/>
              <a:gd name="T68" fmla="*/ 0 w 808"/>
              <a:gd name="T69" fmla="*/ 105 h 838"/>
              <a:gd name="T70" fmla="*/ 35 w 808"/>
              <a:gd name="T71" fmla="*/ 105 h 838"/>
              <a:gd name="T72" fmla="*/ 35 w 808"/>
              <a:gd name="T73" fmla="*/ 70 h 838"/>
              <a:gd name="T74" fmla="*/ 106 w 808"/>
              <a:gd name="T75" fmla="*/ 70 h 838"/>
              <a:gd name="T76" fmla="*/ 140 w 808"/>
              <a:gd name="T77" fmla="*/ 70 h 838"/>
              <a:gd name="T78" fmla="*/ 175 w 808"/>
              <a:gd name="T79" fmla="*/ 70 h 838"/>
              <a:gd name="T80" fmla="*/ 211 w 808"/>
              <a:gd name="T81" fmla="*/ 35 h 838"/>
              <a:gd name="T82" fmla="*/ 457 w 808"/>
              <a:gd name="T83" fmla="*/ 105 h 838"/>
              <a:gd name="T84" fmla="*/ 490 w 808"/>
              <a:gd name="T85" fmla="*/ 70 h 838"/>
              <a:gd name="T86" fmla="*/ 526 w 808"/>
              <a:gd name="T87" fmla="*/ 35 h 838"/>
              <a:gd name="T88" fmla="*/ 561 w 808"/>
              <a:gd name="T89" fmla="*/ 35 h 838"/>
              <a:gd name="T90" fmla="*/ 597 w 808"/>
              <a:gd name="T91" fmla="*/ 35 h 838"/>
              <a:gd name="T92" fmla="*/ 667 w 808"/>
              <a:gd name="T93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08" h="838">
                <a:moveTo>
                  <a:pt x="667" y="0"/>
                </a:moveTo>
                <a:lnTo>
                  <a:pt x="667" y="35"/>
                </a:lnTo>
                <a:lnTo>
                  <a:pt x="701" y="70"/>
                </a:lnTo>
                <a:lnTo>
                  <a:pt x="701" y="105"/>
                </a:lnTo>
                <a:lnTo>
                  <a:pt x="736" y="209"/>
                </a:lnTo>
                <a:lnTo>
                  <a:pt x="736" y="280"/>
                </a:lnTo>
                <a:lnTo>
                  <a:pt x="736" y="313"/>
                </a:lnTo>
                <a:lnTo>
                  <a:pt x="772" y="348"/>
                </a:lnTo>
                <a:lnTo>
                  <a:pt x="772" y="384"/>
                </a:lnTo>
                <a:lnTo>
                  <a:pt x="807" y="418"/>
                </a:lnTo>
                <a:lnTo>
                  <a:pt x="772" y="454"/>
                </a:lnTo>
                <a:lnTo>
                  <a:pt x="772" y="523"/>
                </a:lnTo>
                <a:lnTo>
                  <a:pt x="736" y="558"/>
                </a:lnTo>
                <a:lnTo>
                  <a:pt x="667" y="593"/>
                </a:lnTo>
                <a:lnTo>
                  <a:pt x="667" y="627"/>
                </a:lnTo>
                <a:lnTo>
                  <a:pt x="631" y="663"/>
                </a:lnTo>
                <a:lnTo>
                  <a:pt x="597" y="837"/>
                </a:lnTo>
                <a:lnTo>
                  <a:pt x="561" y="802"/>
                </a:lnTo>
                <a:lnTo>
                  <a:pt x="526" y="767"/>
                </a:lnTo>
                <a:lnTo>
                  <a:pt x="457" y="731"/>
                </a:lnTo>
                <a:lnTo>
                  <a:pt x="350" y="697"/>
                </a:lnTo>
                <a:lnTo>
                  <a:pt x="315" y="697"/>
                </a:lnTo>
                <a:lnTo>
                  <a:pt x="211" y="663"/>
                </a:lnTo>
                <a:lnTo>
                  <a:pt x="175" y="663"/>
                </a:lnTo>
                <a:lnTo>
                  <a:pt x="106" y="663"/>
                </a:lnTo>
                <a:lnTo>
                  <a:pt x="106" y="627"/>
                </a:lnTo>
                <a:lnTo>
                  <a:pt x="106" y="558"/>
                </a:lnTo>
                <a:lnTo>
                  <a:pt x="106" y="523"/>
                </a:lnTo>
                <a:lnTo>
                  <a:pt x="70" y="523"/>
                </a:lnTo>
                <a:lnTo>
                  <a:pt x="70" y="487"/>
                </a:lnTo>
                <a:lnTo>
                  <a:pt x="106" y="245"/>
                </a:lnTo>
                <a:lnTo>
                  <a:pt x="106" y="209"/>
                </a:lnTo>
                <a:lnTo>
                  <a:pt x="70" y="174"/>
                </a:lnTo>
                <a:lnTo>
                  <a:pt x="0" y="140"/>
                </a:lnTo>
                <a:lnTo>
                  <a:pt x="0" y="105"/>
                </a:lnTo>
                <a:lnTo>
                  <a:pt x="35" y="105"/>
                </a:lnTo>
                <a:lnTo>
                  <a:pt x="35" y="70"/>
                </a:lnTo>
                <a:lnTo>
                  <a:pt x="106" y="70"/>
                </a:lnTo>
                <a:lnTo>
                  <a:pt x="140" y="70"/>
                </a:lnTo>
                <a:lnTo>
                  <a:pt x="175" y="70"/>
                </a:lnTo>
                <a:lnTo>
                  <a:pt x="211" y="35"/>
                </a:lnTo>
                <a:lnTo>
                  <a:pt x="457" y="105"/>
                </a:lnTo>
                <a:lnTo>
                  <a:pt x="490" y="70"/>
                </a:lnTo>
                <a:lnTo>
                  <a:pt x="526" y="35"/>
                </a:lnTo>
                <a:lnTo>
                  <a:pt x="561" y="35"/>
                </a:lnTo>
                <a:lnTo>
                  <a:pt x="597" y="35"/>
                </a:lnTo>
                <a:lnTo>
                  <a:pt x="66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18" name="Freeform 246"/>
          <p:cNvSpPr>
            <a:spLocks noChangeArrowheads="1"/>
          </p:cNvSpPr>
          <p:nvPr/>
        </p:nvSpPr>
        <p:spPr bwMode="auto">
          <a:xfrm>
            <a:off x="5497513" y="4691063"/>
            <a:ext cx="315912" cy="552450"/>
          </a:xfrm>
          <a:custGeom>
            <a:avLst/>
            <a:gdLst>
              <a:gd name="T0" fmla="*/ 35 w 878"/>
              <a:gd name="T1" fmla="*/ 417 h 1534"/>
              <a:gd name="T2" fmla="*/ 105 w 878"/>
              <a:gd name="T3" fmla="*/ 487 h 1534"/>
              <a:gd name="T4" fmla="*/ 176 w 878"/>
              <a:gd name="T5" fmla="*/ 487 h 1534"/>
              <a:gd name="T6" fmla="*/ 245 w 878"/>
              <a:gd name="T7" fmla="*/ 487 h 1534"/>
              <a:gd name="T8" fmla="*/ 350 w 878"/>
              <a:gd name="T9" fmla="*/ 487 h 1534"/>
              <a:gd name="T10" fmla="*/ 491 w 878"/>
              <a:gd name="T11" fmla="*/ 487 h 1534"/>
              <a:gd name="T12" fmla="*/ 560 w 878"/>
              <a:gd name="T13" fmla="*/ 522 h 1534"/>
              <a:gd name="T14" fmla="*/ 491 w 878"/>
              <a:gd name="T15" fmla="*/ 626 h 1534"/>
              <a:gd name="T16" fmla="*/ 420 w 878"/>
              <a:gd name="T17" fmla="*/ 697 h 1534"/>
              <a:gd name="T18" fmla="*/ 350 w 878"/>
              <a:gd name="T19" fmla="*/ 766 h 1534"/>
              <a:gd name="T20" fmla="*/ 281 w 878"/>
              <a:gd name="T21" fmla="*/ 871 h 1534"/>
              <a:gd name="T22" fmla="*/ 176 w 878"/>
              <a:gd name="T23" fmla="*/ 939 h 1534"/>
              <a:gd name="T24" fmla="*/ 105 w 878"/>
              <a:gd name="T25" fmla="*/ 1010 h 1534"/>
              <a:gd name="T26" fmla="*/ 70 w 878"/>
              <a:gd name="T27" fmla="*/ 1080 h 1534"/>
              <a:gd name="T28" fmla="*/ 35 w 878"/>
              <a:gd name="T29" fmla="*/ 1150 h 1534"/>
              <a:gd name="T30" fmla="*/ 70 w 878"/>
              <a:gd name="T31" fmla="*/ 1220 h 1534"/>
              <a:gd name="T32" fmla="*/ 105 w 878"/>
              <a:gd name="T33" fmla="*/ 1394 h 1534"/>
              <a:gd name="T34" fmla="*/ 141 w 878"/>
              <a:gd name="T35" fmla="*/ 1463 h 1534"/>
              <a:gd name="T36" fmla="*/ 176 w 878"/>
              <a:gd name="T37" fmla="*/ 1533 h 1534"/>
              <a:gd name="T38" fmla="*/ 210 w 878"/>
              <a:gd name="T39" fmla="*/ 1463 h 1534"/>
              <a:gd name="T40" fmla="*/ 245 w 878"/>
              <a:gd name="T41" fmla="*/ 1323 h 1534"/>
              <a:gd name="T42" fmla="*/ 281 w 878"/>
              <a:gd name="T43" fmla="*/ 1254 h 1534"/>
              <a:gd name="T44" fmla="*/ 350 w 878"/>
              <a:gd name="T45" fmla="*/ 1184 h 1534"/>
              <a:gd name="T46" fmla="*/ 386 w 878"/>
              <a:gd name="T47" fmla="*/ 1114 h 1534"/>
              <a:gd name="T48" fmla="*/ 420 w 878"/>
              <a:gd name="T49" fmla="*/ 1044 h 1534"/>
              <a:gd name="T50" fmla="*/ 527 w 878"/>
              <a:gd name="T51" fmla="*/ 939 h 1534"/>
              <a:gd name="T52" fmla="*/ 560 w 878"/>
              <a:gd name="T53" fmla="*/ 871 h 1534"/>
              <a:gd name="T54" fmla="*/ 667 w 878"/>
              <a:gd name="T55" fmla="*/ 766 h 1534"/>
              <a:gd name="T56" fmla="*/ 736 w 878"/>
              <a:gd name="T57" fmla="*/ 662 h 1534"/>
              <a:gd name="T58" fmla="*/ 771 w 878"/>
              <a:gd name="T59" fmla="*/ 487 h 1534"/>
              <a:gd name="T60" fmla="*/ 842 w 878"/>
              <a:gd name="T61" fmla="*/ 313 h 1534"/>
              <a:gd name="T62" fmla="*/ 877 w 878"/>
              <a:gd name="T63" fmla="*/ 208 h 1534"/>
              <a:gd name="T64" fmla="*/ 877 w 878"/>
              <a:gd name="T65" fmla="*/ 69 h 1534"/>
              <a:gd name="T66" fmla="*/ 806 w 878"/>
              <a:gd name="T67" fmla="*/ 33 h 1534"/>
              <a:gd name="T68" fmla="*/ 702 w 878"/>
              <a:gd name="T69" fmla="*/ 103 h 1534"/>
              <a:gd name="T70" fmla="*/ 631 w 878"/>
              <a:gd name="T71" fmla="*/ 140 h 1534"/>
              <a:gd name="T72" fmla="*/ 560 w 878"/>
              <a:gd name="T73" fmla="*/ 140 h 1534"/>
              <a:gd name="T74" fmla="*/ 456 w 878"/>
              <a:gd name="T75" fmla="*/ 208 h 1534"/>
              <a:gd name="T76" fmla="*/ 386 w 878"/>
              <a:gd name="T77" fmla="*/ 243 h 1534"/>
              <a:gd name="T78" fmla="*/ 281 w 878"/>
              <a:gd name="T79" fmla="*/ 243 h 1534"/>
              <a:gd name="T80" fmla="*/ 210 w 878"/>
              <a:gd name="T81" fmla="*/ 313 h 1534"/>
              <a:gd name="T82" fmla="*/ 141 w 878"/>
              <a:gd name="T83" fmla="*/ 313 h 1534"/>
              <a:gd name="T84" fmla="*/ 105 w 878"/>
              <a:gd name="T85" fmla="*/ 279 h 1534"/>
              <a:gd name="T86" fmla="*/ 0 w 878"/>
              <a:gd name="T87" fmla="*/ 417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78" h="1534">
                <a:moveTo>
                  <a:pt x="0" y="417"/>
                </a:moveTo>
                <a:lnTo>
                  <a:pt x="35" y="417"/>
                </a:lnTo>
                <a:lnTo>
                  <a:pt x="70" y="453"/>
                </a:lnTo>
                <a:lnTo>
                  <a:pt x="105" y="487"/>
                </a:lnTo>
                <a:lnTo>
                  <a:pt x="141" y="487"/>
                </a:lnTo>
                <a:lnTo>
                  <a:pt x="176" y="487"/>
                </a:lnTo>
                <a:lnTo>
                  <a:pt x="210" y="487"/>
                </a:lnTo>
                <a:lnTo>
                  <a:pt x="245" y="487"/>
                </a:lnTo>
                <a:lnTo>
                  <a:pt x="281" y="487"/>
                </a:lnTo>
                <a:lnTo>
                  <a:pt x="350" y="487"/>
                </a:lnTo>
                <a:lnTo>
                  <a:pt x="456" y="487"/>
                </a:lnTo>
                <a:lnTo>
                  <a:pt x="491" y="487"/>
                </a:lnTo>
                <a:lnTo>
                  <a:pt x="527" y="487"/>
                </a:lnTo>
                <a:lnTo>
                  <a:pt x="560" y="522"/>
                </a:lnTo>
                <a:lnTo>
                  <a:pt x="527" y="557"/>
                </a:lnTo>
                <a:lnTo>
                  <a:pt x="491" y="626"/>
                </a:lnTo>
                <a:lnTo>
                  <a:pt x="456" y="662"/>
                </a:lnTo>
                <a:lnTo>
                  <a:pt x="420" y="697"/>
                </a:lnTo>
                <a:lnTo>
                  <a:pt x="420" y="730"/>
                </a:lnTo>
                <a:lnTo>
                  <a:pt x="350" y="766"/>
                </a:lnTo>
                <a:lnTo>
                  <a:pt x="316" y="836"/>
                </a:lnTo>
                <a:lnTo>
                  <a:pt x="281" y="871"/>
                </a:lnTo>
                <a:lnTo>
                  <a:pt x="210" y="905"/>
                </a:lnTo>
                <a:lnTo>
                  <a:pt x="176" y="939"/>
                </a:lnTo>
                <a:lnTo>
                  <a:pt x="141" y="976"/>
                </a:lnTo>
                <a:lnTo>
                  <a:pt x="105" y="1010"/>
                </a:lnTo>
                <a:lnTo>
                  <a:pt x="70" y="1044"/>
                </a:lnTo>
                <a:lnTo>
                  <a:pt x="70" y="1080"/>
                </a:lnTo>
                <a:lnTo>
                  <a:pt x="35" y="1114"/>
                </a:lnTo>
                <a:lnTo>
                  <a:pt x="35" y="1150"/>
                </a:lnTo>
                <a:lnTo>
                  <a:pt x="70" y="1184"/>
                </a:lnTo>
                <a:lnTo>
                  <a:pt x="70" y="1220"/>
                </a:lnTo>
                <a:lnTo>
                  <a:pt x="105" y="1323"/>
                </a:lnTo>
                <a:lnTo>
                  <a:pt x="105" y="1394"/>
                </a:lnTo>
                <a:lnTo>
                  <a:pt x="105" y="1427"/>
                </a:lnTo>
                <a:lnTo>
                  <a:pt x="141" y="1463"/>
                </a:lnTo>
                <a:lnTo>
                  <a:pt x="141" y="1498"/>
                </a:lnTo>
                <a:lnTo>
                  <a:pt x="176" y="1533"/>
                </a:lnTo>
                <a:lnTo>
                  <a:pt x="176" y="1498"/>
                </a:lnTo>
                <a:lnTo>
                  <a:pt x="210" y="1463"/>
                </a:lnTo>
                <a:lnTo>
                  <a:pt x="245" y="1360"/>
                </a:lnTo>
                <a:lnTo>
                  <a:pt x="245" y="1323"/>
                </a:lnTo>
                <a:lnTo>
                  <a:pt x="281" y="1323"/>
                </a:lnTo>
                <a:lnTo>
                  <a:pt x="281" y="1254"/>
                </a:lnTo>
                <a:lnTo>
                  <a:pt x="316" y="1254"/>
                </a:lnTo>
                <a:lnTo>
                  <a:pt x="350" y="1184"/>
                </a:lnTo>
                <a:lnTo>
                  <a:pt x="350" y="1150"/>
                </a:lnTo>
                <a:lnTo>
                  <a:pt x="386" y="1114"/>
                </a:lnTo>
                <a:lnTo>
                  <a:pt x="420" y="1080"/>
                </a:lnTo>
                <a:lnTo>
                  <a:pt x="420" y="1044"/>
                </a:lnTo>
                <a:lnTo>
                  <a:pt x="527" y="976"/>
                </a:lnTo>
                <a:lnTo>
                  <a:pt x="527" y="939"/>
                </a:lnTo>
                <a:lnTo>
                  <a:pt x="560" y="905"/>
                </a:lnTo>
                <a:lnTo>
                  <a:pt x="560" y="871"/>
                </a:lnTo>
                <a:lnTo>
                  <a:pt x="631" y="836"/>
                </a:lnTo>
                <a:lnTo>
                  <a:pt x="667" y="766"/>
                </a:lnTo>
                <a:lnTo>
                  <a:pt x="702" y="730"/>
                </a:lnTo>
                <a:lnTo>
                  <a:pt x="736" y="662"/>
                </a:lnTo>
                <a:lnTo>
                  <a:pt x="771" y="557"/>
                </a:lnTo>
                <a:lnTo>
                  <a:pt x="771" y="487"/>
                </a:lnTo>
                <a:lnTo>
                  <a:pt x="842" y="382"/>
                </a:lnTo>
                <a:lnTo>
                  <a:pt x="842" y="313"/>
                </a:lnTo>
                <a:lnTo>
                  <a:pt x="877" y="243"/>
                </a:lnTo>
                <a:lnTo>
                  <a:pt x="877" y="208"/>
                </a:lnTo>
                <a:lnTo>
                  <a:pt x="877" y="140"/>
                </a:lnTo>
                <a:lnTo>
                  <a:pt x="877" y="69"/>
                </a:lnTo>
                <a:lnTo>
                  <a:pt x="877" y="0"/>
                </a:lnTo>
                <a:lnTo>
                  <a:pt x="806" y="33"/>
                </a:lnTo>
                <a:lnTo>
                  <a:pt x="736" y="69"/>
                </a:lnTo>
                <a:lnTo>
                  <a:pt x="702" y="103"/>
                </a:lnTo>
                <a:lnTo>
                  <a:pt x="667" y="140"/>
                </a:lnTo>
                <a:lnTo>
                  <a:pt x="631" y="140"/>
                </a:lnTo>
                <a:lnTo>
                  <a:pt x="597" y="140"/>
                </a:lnTo>
                <a:lnTo>
                  <a:pt x="560" y="140"/>
                </a:lnTo>
                <a:lnTo>
                  <a:pt x="491" y="174"/>
                </a:lnTo>
                <a:lnTo>
                  <a:pt x="456" y="208"/>
                </a:lnTo>
                <a:lnTo>
                  <a:pt x="420" y="243"/>
                </a:lnTo>
                <a:lnTo>
                  <a:pt x="386" y="243"/>
                </a:lnTo>
                <a:lnTo>
                  <a:pt x="316" y="243"/>
                </a:lnTo>
                <a:lnTo>
                  <a:pt x="281" y="243"/>
                </a:lnTo>
                <a:lnTo>
                  <a:pt x="281" y="279"/>
                </a:lnTo>
                <a:lnTo>
                  <a:pt x="210" y="313"/>
                </a:lnTo>
                <a:lnTo>
                  <a:pt x="176" y="348"/>
                </a:lnTo>
                <a:lnTo>
                  <a:pt x="141" y="313"/>
                </a:lnTo>
                <a:lnTo>
                  <a:pt x="105" y="313"/>
                </a:lnTo>
                <a:lnTo>
                  <a:pt x="105" y="279"/>
                </a:lnTo>
                <a:lnTo>
                  <a:pt x="70" y="279"/>
                </a:lnTo>
                <a:lnTo>
                  <a:pt x="0" y="41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19" name="Freeform 247"/>
          <p:cNvSpPr>
            <a:spLocks noChangeArrowheads="1"/>
          </p:cNvSpPr>
          <p:nvPr/>
        </p:nvSpPr>
        <p:spPr bwMode="auto">
          <a:xfrm>
            <a:off x="5497513" y="4691063"/>
            <a:ext cx="315912" cy="552450"/>
          </a:xfrm>
          <a:custGeom>
            <a:avLst/>
            <a:gdLst>
              <a:gd name="T0" fmla="*/ 35 w 878"/>
              <a:gd name="T1" fmla="*/ 417 h 1534"/>
              <a:gd name="T2" fmla="*/ 105 w 878"/>
              <a:gd name="T3" fmla="*/ 487 h 1534"/>
              <a:gd name="T4" fmla="*/ 176 w 878"/>
              <a:gd name="T5" fmla="*/ 487 h 1534"/>
              <a:gd name="T6" fmla="*/ 245 w 878"/>
              <a:gd name="T7" fmla="*/ 487 h 1534"/>
              <a:gd name="T8" fmla="*/ 350 w 878"/>
              <a:gd name="T9" fmla="*/ 487 h 1534"/>
              <a:gd name="T10" fmla="*/ 491 w 878"/>
              <a:gd name="T11" fmla="*/ 487 h 1534"/>
              <a:gd name="T12" fmla="*/ 560 w 878"/>
              <a:gd name="T13" fmla="*/ 522 h 1534"/>
              <a:gd name="T14" fmla="*/ 491 w 878"/>
              <a:gd name="T15" fmla="*/ 626 h 1534"/>
              <a:gd name="T16" fmla="*/ 420 w 878"/>
              <a:gd name="T17" fmla="*/ 697 h 1534"/>
              <a:gd name="T18" fmla="*/ 350 w 878"/>
              <a:gd name="T19" fmla="*/ 766 h 1534"/>
              <a:gd name="T20" fmla="*/ 281 w 878"/>
              <a:gd name="T21" fmla="*/ 871 h 1534"/>
              <a:gd name="T22" fmla="*/ 176 w 878"/>
              <a:gd name="T23" fmla="*/ 939 h 1534"/>
              <a:gd name="T24" fmla="*/ 105 w 878"/>
              <a:gd name="T25" fmla="*/ 1010 h 1534"/>
              <a:gd name="T26" fmla="*/ 70 w 878"/>
              <a:gd name="T27" fmla="*/ 1080 h 1534"/>
              <a:gd name="T28" fmla="*/ 35 w 878"/>
              <a:gd name="T29" fmla="*/ 1150 h 1534"/>
              <a:gd name="T30" fmla="*/ 70 w 878"/>
              <a:gd name="T31" fmla="*/ 1220 h 1534"/>
              <a:gd name="T32" fmla="*/ 105 w 878"/>
              <a:gd name="T33" fmla="*/ 1394 h 1534"/>
              <a:gd name="T34" fmla="*/ 141 w 878"/>
              <a:gd name="T35" fmla="*/ 1463 h 1534"/>
              <a:gd name="T36" fmla="*/ 176 w 878"/>
              <a:gd name="T37" fmla="*/ 1533 h 1534"/>
              <a:gd name="T38" fmla="*/ 210 w 878"/>
              <a:gd name="T39" fmla="*/ 1463 h 1534"/>
              <a:gd name="T40" fmla="*/ 245 w 878"/>
              <a:gd name="T41" fmla="*/ 1323 h 1534"/>
              <a:gd name="T42" fmla="*/ 281 w 878"/>
              <a:gd name="T43" fmla="*/ 1254 h 1534"/>
              <a:gd name="T44" fmla="*/ 350 w 878"/>
              <a:gd name="T45" fmla="*/ 1184 h 1534"/>
              <a:gd name="T46" fmla="*/ 386 w 878"/>
              <a:gd name="T47" fmla="*/ 1114 h 1534"/>
              <a:gd name="T48" fmla="*/ 420 w 878"/>
              <a:gd name="T49" fmla="*/ 1044 h 1534"/>
              <a:gd name="T50" fmla="*/ 527 w 878"/>
              <a:gd name="T51" fmla="*/ 939 h 1534"/>
              <a:gd name="T52" fmla="*/ 560 w 878"/>
              <a:gd name="T53" fmla="*/ 871 h 1534"/>
              <a:gd name="T54" fmla="*/ 667 w 878"/>
              <a:gd name="T55" fmla="*/ 766 h 1534"/>
              <a:gd name="T56" fmla="*/ 736 w 878"/>
              <a:gd name="T57" fmla="*/ 662 h 1534"/>
              <a:gd name="T58" fmla="*/ 771 w 878"/>
              <a:gd name="T59" fmla="*/ 487 h 1534"/>
              <a:gd name="T60" fmla="*/ 842 w 878"/>
              <a:gd name="T61" fmla="*/ 313 h 1534"/>
              <a:gd name="T62" fmla="*/ 877 w 878"/>
              <a:gd name="T63" fmla="*/ 208 h 1534"/>
              <a:gd name="T64" fmla="*/ 877 w 878"/>
              <a:gd name="T65" fmla="*/ 69 h 1534"/>
              <a:gd name="T66" fmla="*/ 806 w 878"/>
              <a:gd name="T67" fmla="*/ 33 h 1534"/>
              <a:gd name="T68" fmla="*/ 702 w 878"/>
              <a:gd name="T69" fmla="*/ 103 h 1534"/>
              <a:gd name="T70" fmla="*/ 631 w 878"/>
              <a:gd name="T71" fmla="*/ 140 h 1534"/>
              <a:gd name="T72" fmla="*/ 560 w 878"/>
              <a:gd name="T73" fmla="*/ 140 h 1534"/>
              <a:gd name="T74" fmla="*/ 456 w 878"/>
              <a:gd name="T75" fmla="*/ 208 h 1534"/>
              <a:gd name="T76" fmla="*/ 386 w 878"/>
              <a:gd name="T77" fmla="*/ 243 h 1534"/>
              <a:gd name="T78" fmla="*/ 281 w 878"/>
              <a:gd name="T79" fmla="*/ 243 h 1534"/>
              <a:gd name="T80" fmla="*/ 210 w 878"/>
              <a:gd name="T81" fmla="*/ 313 h 1534"/>
              <a:gd name="T82" fmla="*/ 141 w 878"/>
              <a:gd name="T83" fmla="*/ 313 h 1534"/>
              <a:gd name="T84" fmla="*/ 105 w 878"/>
              <a:gd name="T85" fmla="*/ 279 h 1534"/>
              <a:gd name="T86" fmla="*/ 0 w 878"/>
              <a:gd name="T87" fmla="*/ 417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78" h="1534">
                <a:moveTo>
                  <a:pt x="0" y="417"/>
                </a:moveTo>
                <a:lnTo>
                  <a:pt x="35" y="417"/>
                </a:lnTo>
                <a:lnTo>
                  <a:pt x="70" y="453"/>
                </a:lnTo>
                <a:lnTo>
                  <a:pt x="105" y="487"/>
                </a:lnTo>
                <a:lnTo>
                  <a:pt x="141" y="487"/>
                </a:lnTo>
                <a:lnTo>
                  <a:pt x="176" y="487"/>
                </a:lnTo>
                <a:lnTo>
                  <a:pt x="210" y="487"/>
                </a:lnTo>
                <a:lnTo>
                  <a:pt x="245" y="487"/>
                </a:lnTo>
                <a:lnTo>
                  <a:pt x="281" y="487"/>
                </a:lnTo>
                <a:lnTo>
                  <a:pt x="350" y="487"/>
                </a:lnTo>
                <a:lnTo>
                  <a:pt x="456" y="487"/>
                </a:lnTo>
                <a:lnTo>
                  <a:pt x="491" y="487"/>
                </a:lnTo>
                <a:lnTo>
                  <a:pt x="527" y="487"/>
                </a:lnTo>
                <a:lnTo>
                  <a:pt x="560" y="522"/>
                </a:lnTo>
                <a:lnTo>
                  <a:pt x="527" y="557"/>
                </a:lnTo>
                <a:lnTo>
                  <a:pt x="491" y="626"/>
                </a:lnTo>
                <a:lnTo>
                  <a:pt x="456" y="662"/>
                </a:lnTo>
                <a:lnTo>
                  <a:pt x="420" y="697"/>
                </a:lnTo>
                <a:lnTo>
                  <a:pt x="420" y="730"/>
                </a:lnTo>
                <a:lnTo>
                  <a:pt x="350" y="766"/>
                </a:lnTo>
                <a:lnTo>
                  <a:pt x="316" y="836"/>
                </a:lnTo>
                <a:lnTo>
                  <a:pt x="281" y="871"/>
                </a:lnTo>
                <a:lnTo>
                  <a:pt x="210" y="905"/>
                </a:lnTo>
                <a:lnTo>
                  <a:pt x="176" y="939"/>
                </a:lnTo>
                <a:lnTo>
                  <a:pt x="141" y="976"/>
                </a:lnTo>
                <a:lnTo>
                  <a:pt x="105" y="1010"/>
                </a:lnTo>
                <a:lnTo>
                  <a:pt x="70" y="1044"/>
                </a:lnTo>
                <a:lnTo>
                  <a:pt x="70" y="1080"/>
                </a:lnTo>
                <a:lnTo>
                  <a:pt x="35" y="1114"/>
                </a:lnTo>
                <a:lnTo>
                  <a:pt x="35" y="1150"/>
                </a:lnTo>
                <a:lnTo>
                  <a:pt x="70" y="1184"/>
                </a:lnTo>
                <a:lnTo>
                  <a:pt x="70" y="1220"/>
                </a:lnTo>
                <a:lnTo>
                  <a:pt x="105" y="1323"/>
                </a:lnTo>
                <a:lnTo>
                  <a:pt x="105" y="1394"/>
                </a:lnTo>
                <a:lnTo>
                  <a:pt x="105" y="1427"/>
                </a:lnTo>
                <a:lnTo>
                  <a:pt x="141" y="1463"/>
                </a:lnTo>
                <a:lnTo>
                  <a:pt x="141" y="1498"/>
                </a:lnTo>
                <a:lnTo>
                  <a:pt x="176" y="1533"/>
                </a:lnTo>
                <a:lnTo>
                  <a:pt x="176" y="1498"/>
                </a:lnTo>
                <a:lnTo>
                  <a:pt x="210" y="1463"/>
                </a:lnTo>
                <a:lnTo>
                  <a:pt x="245" y="1360"/>
                </a:lnTo>
                <a:lnTo>
                  <a:pt x="245" y="1323"/>
                </a:lnTo>
                <a:lnTo>
                  <a:pt x="281" y="1323"/>
                </a:lnTo>
                <a:lnTo>
                  <a:pt x="281" y="1254"/>
                </a:lnTo>
                <a:lnTo>
                  <a:pt x="316" y="1254"/>
                </a:lnTo>
                <a:lnTo>
                  <a:pt x="350" y="1184"/>
                </a:lnTo>
                <a:lnTo>
                  <a:pt x="350" y="1150"/>
                </a:lnTo>
                <a:lnTo>
                  <a:pt x="386" y="1114"/>
                </a:lnTo>
                <a:lnTo>
                  <a:pt x="420" y="1080"/>
                </a:lnTo>
                <a:lnTo>
                  <a:pt x="420" y="1044"/>
                </a:lnTo>
                <a:lnTo>
                  <a:pt x="527" y="976"/>
                </a:lnTo>
                <a:lnTo>
                  <a:pt x="527" y="939"/>
                </a:lnTo>
                <a:lnTo>
                  <a:pt x="560" y="905"/>
                </a:lnTo>
                <a:lnTo>
                  <a:pt x="560" y="871"/>
                </a:lnTo>
                <a:lnTo>
                  <a:pt x="631" y="836"/>
                </a:lnTo>
                <a:lnTo>
                  <a:pt x="667" y="766"/>
                </a:lnTo>
                <a:lnTo>
                  <a:pt x="702" y="730"/>
                </a:lnTo>
                <a:lnTo>
                  <a:pt x="736" y="662"/>
                </a:lnTo>
                <a:lnTo>
                  <a:pt x="771" y="557"/>
                </a:lnTo>
                <a:lnTo>
                  <a:pt x="771" y="487"/>
                </a:lnTo>
                <a:lnTo>
                  <a:pt x="842" y="382"/>
                </a:lnTo>
                <a:lnTo>
                  <a:pt x="842" y="313"/>
                </a:lnTo>
                <a:lnTo>
                  <a:pt x="877" y="243"/>
                </a:lnTo>
                <a:lnTo>
                  <a:pt x="877" y="208"/>
                </a:lnTo>
                <a:lnTo>
                  <a:pt x="877" y="140"/>
                </a:lnTo>
                <a:lnTo>
                  <a:pt x="877" y="69"/>
                </a:lnTo>
                <a:lnTo>
                  <a:pt x="877" y="0"/>
                </a:lnTo>
                <a:lnTo>
                  <a:pt x="806" y="33"/>
                </a:lnTo>
                <a:lnTo>
                  <a:pt x="736" y="69"/>
                </a:lnTo>
                <a:lnTo>
                  <a:pt x="702" y="103"/>
                </a:lnTo>
                <a:lnTo>
                  <a:pt x="667" y="140"/>
                </a:lnTo>
                <a:lnTo>
                  <a:pt x="631" y="140"/>
                </a:lnTo>
                <a:lnTo>
                  <a:pt x="597" y="140"/>
                </a:lnTo>
                <a:lnTo>
                  <a:pt x="560" y="140"/>
                </a:lnTo>
                <a:lnTo>
                  <a:pt x="491" y="174"/>
                </a:lnTo>
                <a:lnTo>
                  <a:pt x="456" y="208"/>
                </a:lnTo>
                <a:lnTo>
                  <a:pt x="420" y="243"/>
                </a:lnTo>
                <a:lnTo>
                  <a:pt x="386" y="243"/>
                </a:lnTo>
                <a:lnTo>
                  <a:pt x="316" y="243"/>
                </a:lnTo>
                <a:lnTo>
                  <a:pt x="281" y="243"/>
                </a:lnTo>
                <a:lnTo>
                  <a:pt x="281" y="279"/>
                </a:lnTo>
                <a:lnTo>
                  <a:pt x="210" y="313"/>
                </a:lnTo>
                <a:lnTo>
                  <a:pt x="176" y="348"/>
                </a:lnTo>
                <a:lnTo>
                  <a:pt x="141" y="313"/>
                </a:lnTo>
                <a:lnTo>
                  <a:pt x="105" y="313"/>
                </a:lnTo>
                <a:lnTo>
                  <a:pt x="105" y="279"/>
                </a:lnTo>
                <a:lnTo>
                  <a:pt x="70" y="279"/>
                </a:lnTo>
                <a:lnTo>
                  <a:pt x="0" y="41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20" name="Freeform 248"/>
          <p:cNvSpPr>
            <a:spLocks noChangeArrowheads="1"/>
          </p:cNvSpPr>
          <p:nvPr/>
        </p:nvSpPr>
        <p:spPr bwMode="auto">
          <a:xfrm>
            <a:off x="5459413" y="4765675"/>
            <a:ext cx="63500" cy="76200"/>
          </a:xfrm>
          <a:custGeom>
            <a:avLst/>
            <a:gdLst>
              <a:gd name="T0" fmla="*/ 0 w 176"/>
              <a:gd name="T1" fmla="*/ 141 h 211"/>
              <a:gd name="T2" fmla="*/ 0 w 176"/>
              <a:gd name="T3" fmla="*/ 71 h 211"/>
              <a:gd name="T4" fmla="*/ 35 w 176"/>
              <a:gd name="T5" fmla="*/ 35 h 211"/>
              <a:gd name="T6" fmla="*/ 35 w 176"/>
              <a:gd name="T7" fmla="*/ 0 h 211"/>
              <a:gd name="T8" fmla="*/ 71 w 176"/>
              <a:gd name="T9" fmla="*/ 0 h 211"/>
              <a:gd name="T10" fmla="*/ 105 w 176"/>
              <a:gd name="T11" fmla="*/ 35 h 211"/>
              <a:gd name="T12" fmla="*/ 175 w 176"/>
              <a:gd name="T13" fmla="*/ 71 h 211"/>
              <a:gd name="T14" fmla="*/ 105 w 176"/>
              <a:gd name="T15" fmla="*/ 210 h 211"/>
              <a:gd name="T16" fmla="*/ 71 w 176"/>
              <a:gd name="T17" fmla="*/ 174 h 211"/>
              <a:gd name="T18" fmla="*/ 71 w 176"/>
              <a:gd name="T19" fmla="*/ 210 h 211"/>
              <a:gd name="T20" fmla="*/ 35 w 176"/>
              <a:gd name="T21" fmla="*/ 210 h 211"/>
              <a:gd name="T22" fmla="*/ 0 w 176"/>
              <a:gd name="T23" fmla="*/ 210 h 211"/>
              <a:gd name="T24" fmla="*/ 0 w 176"/>
              <a:gd name="T25" fmla="*/ 174 h 211"/>
              <a:gd name="T26" fmla="*/ 0 w 176"/>
              <a:gd name="T27" fmla="*/ 14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6" h="211">
                <a:moveTo>
                  <a:pt x="0" y="141"/>
                </a:moveTo>
                <a:lnTo>
                  <a:pt x="0" y="71"/>
                </a:lnTo>
                <a:lnTo>
                  <a:pt x="35" y="35"/>
                </a:lnTo>
                <a:lnTo>
                  <a:pt x="35" y="0"/>
                </a:lnTo>
                <a:lnTo>
                  <a:pt x="71" y="0"/>
                </a:lnTo>
                <a:lnTo>
                  <a:pt x="105" y="35"/>
                </a:lnTo>
                <a:lnTo>
                  <a:pt x="175" y="71"/>
                </a:lnTo>
                <a:lnTo>
                  <a:pt x="105" y="210"/>
                </a:lnTo>
                <a:lnTo>
                  <a:pt x="71" y="174"/>
                </a:lnTo>
                <a:lnTo>
                  <a:pt x="71" y="210"/>
                </a:lnTo>
                <a:lnTo>
                  <a:pt x="35" y="210"/>
                </a:lnTo>
                <a:lnTo>
                  <a:pt x="0" y="210"/>
                </a:lnTo>
                <a:lnTo>
                  <a:pt x="0" y="174"/>
                </a:lnTo>
                <a:lnTo>
                  <a:pt x="0" y="141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21" name="Freeform 249"/>
          <p:cNvSpPr>
            <a:spLocks noChangeArrowheads="1"/>
          </p:cNvSpPr>
          <p:nvPr/>
        </p:nvSpPr>
        <p:spPr bwMode="auto">
          <a:xfrm>
            <a:off x="5459413" y="4765675"/>
            <a:ext cx="63500" cy="76200"/>
          </a:xfrm>
          <a:custGeom>
            <a:avLst/>
            <a:gdLst>
              <a:gd name="T0" fmla="*/ 0 w 176"/>
              <a:gd name="T1" fmla="*/ 141 h 211"/>
              <a:gd name="T2" fmla="*/ 0 w 176"/>
              <a:gd name="T3" fmla="*/ 71 h 211"/>
              <a:gd name="T4" fmla="*/ 35 w 176"/>
              <a:gd name="T5" fmla="*/ 35 h 211"/>
              <a:gd name="T6" fmla="*/ 35 w 176"/>
              <a:gd name="T7" fmla="*/ 0 h 211"/>
              <a:gd name="T8" fmla="*/ 71 w 176"/>
              <a:gd name="T9" fmla="*/ 0 h 211"/>
              <a:gd name="T10" fmla="*/ 105 w 176"/>
              <a:gd name="T11" fmla="*/ 35 h 211"/>
              <a:gd name="T12" fmla="*/ 175 w 176"/>
              <a:gd name="T13" fmla="*/ 71 h 211"/>
              <a:gd name="T14" fmla="*/ 105 w 176"/>
              <a:gd name="T15" fmla="*/ 210 h 211"/>
              <a:gd name="T16" fmla="*/ 71 w 176"/>
              <a:gd name="T17" fmla="*/ 174 h 211"/>
              <a:gd name="T18" fmla="*/ 71 w 176"/>
              <a:gd name="T19" fmla="*/ 210 h 211"/>
              <a:gd name="T20" fmla="*/ 35 w 176"/>
              <a:gd name="T21" fmla="*/ 210 h 211"/>
              <a:gd name="T22" fmla="*/ 0 w 176"/>
              <a:gd name="T23" fmla="*/ 210 h 211"/>
              <a:gd name="T24" fmla="*/ 0 w 176"/>
              <a:gd name="T25" fmla="*/ 174 h 211"/>
              <a:gd name="T26" fmla="*/ 0 w 176"/>
              <a:gd name="T27" fmla="*/ 14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6" h="211">
                <a:moveTo>
                  <a:pt x="0" y="141"/>
                </a:moveTo>
                <a:lnTo>
                  <a:pt x="0" y="71"/>
                </a:lnTo>
                <a:lnTo>
                  <a:pt x="35" y="35"/>
                </a:lnTo>
                <a:lnTo>
                  <a:pt x="35" y="0"/>
                </a:lnTo>
                <a:lnTo>
                  <a:pt x="71" y="0"/>
                </a:lnTo>
                <a:lnTo>
                  <a:pt x="105" y="35"/>
                </a:lnTo>
                <a:lnTo>
                  <a:pt x="175" y="71"/>
                </a:lnTo>
                <a:lnTo>
                  <a:pt x="105" y="210"/>
                </a:lnTo>
                <a:lnTo>
                  <a:pt x="71" y="174"/>
                </a:lnTo>
                <a:lnTo>
                  <a:pt x="71" y="210"/>
                </a:lnTo>
                <a:lnTo>
                  <a:pt x="35" y="210"/>
                </a:lnTo>
                <a:lnTo>
                  <a:pt x="0" y="210"/>
                </a:lnTo>
                <a:lnTo>
                  <a:pt x="0" y="174"/>
                </a:lnTo>
                <a:lnTo>
                  <a:pt x="0" y="14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22" name="Freeform 250"/>
          <p:cNvSpPr>
            <a:spLocks noChangeArrowheads="1"/>
          </p:cNvSpPr>
          <p:nvPr/>
        </p:nvSpPr>
        <p:spPr bwMode="auto">
          <a:xfrm>
            <a:off x="5295900" y="4627563"/>
            <a:ext cx="177800" cy="188912"/>
          </a:xfrm>
          <a:custGeom>
            <a:avLst/>
            <a:gdLst>
              <a:gd name="T0" fmla="*/ 0 w 492"/>
              <a:gd name="T1" fmla="*/ 279 h 525"/>
              <a:gd name="T2" fmla="*/ 36 w 492"/>
              <a:gd name="T3" fmla="*/ 279 h 525"/>
              <a:gd name="T4" fmla="*/ 141 w 492"/>
              <a:gd name="T5" fmla="*/ 279 h 525"/>
              <a:gd name="T6" fmla="*/ 211 w 492"/>
              <a:gd name="T7" fmla="*/ 315 h 525"/>
              <a:gd name="T8" fmla="*/ 245 w 492"/>
              <a:gd name="T9" fmla="*/ 349 h 525"/>
              <a:gd name="T10" fmla="*/ 281 w 492"/>
              <a:gd name="T11" fmla="*/ 383 h 525"/>
              <a:gd name="T12" fmla="*/ 350 w 492"/>
              <a:gd name="T13" fmla="*/ 418 h 525"/>
              <a:gd name="T14" fmla="*/ 387 w 492"/>
              <a:gd name="T15" fmla="*/ 454 h 525"/>
              <a:gd name="T16" fmla="*/ 387 w 492"/>
              <a:gd name="T17" fmla="*/ 488 h 525"/>
              <a:gd name="T18" fmla="*/ 456 w 492"/>
              <a:gd name="T19" fmla="*/ 524 h 525"/>
              <a:gd name="T20" fmla="*/ 456 w 492"/>
              <a:gd name="T21" fmla="*/ 454 h 525"/>
              <a:gd name="T22" fmla="*/ 491 w 492"/>
              <a:gd name="T23" fmla="*/ 418 h 525"/>
              <a:gd name="T24" fmla="*/ 491 w 492"/>
              <a:gd name="T25" fmla="*/ 383 h 525"/>
              <a:gd name="T26" fmla="*/ 491 w 492"/>
              <a:gd name="T27" fmla="*/ 349 h 525"/>
              <a:gd name="T28" fmla="*/ 420 w 492"/>
              <a:gd name="T29" fmla="*/ 349 h 525"/>
              <a:gd name="T30" fmla="*/ 387 w 492"/>
              <a:gd name="T31" fmla="*/ 279 h 525"/>
              <a:gd name="T32" fmla="*/ 281 w 492"/>
              <a:gd name="T33" fmla="*/ 209 h 525"/>
              <a:gd name="T34" fmla="*/ 245 w 492"/>
              <a:gd name="T35" fmla="*/ 175 h 525"/>
              <a:gd name="T36" fmla="*/ 211 w 492"/>
              <a:gd name="T37" fmla="*/ 140 h 525"/>
              <a:gd name="T38" fmla="*/ 176 w 492"/>
              <a:gd name="T39" fmla="*/ 35 h 525"/>
              <a:gd name="T40" fmla="*/ 141 w 492"/>
              <a:gd name="T41" fmla="*/ 0 h 525"/>
              <a:gd name="T42" fmla="*/ 105 w 492"/>
              <a:gd name="T43" fmla="*/ 35 h 525"/>
              <a:gd name="T44" fmla="*/ 70 w 492"/>
              <a:gd name="T45" fmla="*/ 70 h 525"/>
              <a:gd name="T46" fmla="*/ 36 w 492"/>
              <a:gd name="T47" fmla="*/ 104 h 525"/>
              <a:gd name="T48" fmla="*/ 0 w 492"/>
              <a:gd name="T49" fmla="*/ 140 h 525"/>
              <a:gd name="T50" fmla="*/ 0 w 492"/>
              <a:gd name="T51" fmla="*/ 175 h 525"/>
              <a:gd name="T52" fmla="*/ 0 w 492"/>
              <a:gd name="T53" fmla="*/ 244 h 525"/>
              <a:gd name="T54" fmla="*/ 0 w 492"/>
              <a:gd name="T55" fmla="*/ 279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525">
                <a:moveTo>
                  <a:pt x="0" y="279"/>
                </a:moveTo>
                <a:lnTo>
                  <a:pt x="36" y="279"/>
                </a:lnTo>
                <a:lnTo>
                  <a:pt x="141" y="279"/>
                </a:lnTo>
                <a:lnTo>
                  <a:pt x="211" y="315"/>
                </a:lnTo>
                <a:lnTo>
                  <a:pt x="245" y="349"/>
                </a:lnTo>
                <a:lnTo>
                  <a:pt x="281" y="383"/>
                </a:lnTo>
                <a:lnTo>
                  <a:pt x="350" y="418"/>
                </a:lnTo>
                <a:lnTo>
                  <a:pt x="387" y="454"/>
                </a:lnTo>
                <a:lnTo>
                  <a:pt x="387" y="488"/>
                </a:lnTo>
                <a:lnTo>
                  <a:pt x="456" y="524"/>
                </a:lnTo>
                <a:lnTo>
                  <a:pt x="456" y="454"/>
                </a:lnTo>
                <a:lnTo>
                  <a:pt x="491" y="418"/>
                </a:lnTo>
                <a:lnTo>
                  <a:pt x="491" y="383"/>
                </a:lnTo>
                <a:lnTo>
                  <a:pt x="491" y="349"/>
                </a:lnTo>
                <a:lnTo>
                  <a:pt x="420" y="349"/>
                </a:lnTo>
                <a:lnTo>
                  <a:pt x="387" y="279"/>
                </a:lnTo>
                <a:lnTo>
                  <a:pt x="281" y="209"/>
                </a:lnTo>
                <a:lnTo>
                  <a:pt x="245" y="175"/>
                </a:lnTo>
                <a:lnTo>
                  <a:pt x="211" y="140"/>
                </a:lnTo>
                <a:lnTo>
                  <a:pt x="176" y="35"/>
                </a:lnTo>
                <a:lnTo>
                  <a:pt x="141" y="0"/>
                </a:lnTo>
                <a:lnTo>
                  <a:pt x="105" y="35"/>
                </a:lnTo>
                <a:lnTo>
                  <a:pt x="70" y="70"/>
                </a:lnTo>
                <a:lnTo>
                  <a:pt x="36" y="104"/>
                </a:lnTo>
                <a:lnTo>
                  <a:pt x="0" y="140"/>
                </a:lnTo>
                <a:lnTo>
                  <a:pt x="0" y="175"/>
                </a:lnTo>
                <a:lnTo>
                  <a:pt x="0" y="244"/>
                </a:lnTo>
                <a:lnTo>
                  <a:pt x="0" y="27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23" name="Freeform 251"/>
          <p:cNvSpPr>
            <a:spLocks noChangeArrowheads="1"/>
          </p:cNvSpPr>
          <p:nvPr/>
        </p:nvSpPr>
        <p:spPr bwMode="auto">
          <a:xfrm>
            <a:off x="5295900" y="4627563"/>
            <a:ext cx="177800" cy="188912"/>
          </a:xfrm>
          <a:custGeom>
            <a:avLst/>
            <a:gdLst>
              <a:gd name="T0" fmla="*/ 0 w 492"/>
              <a:gd name="T1" fmla="*/ 279 h 525"/>
              <a:gd name="T2" fmla="*/ 36 w 492"/>
              <a:gd name="T3" fmla="*/ 279 h 525"/>
              <a:gd name="T4" fmla="*/ 141 w 492"/>
              <a:gd name="T5" fmla="*/ 279 h 525"/>
              <a:gd name="T6" fmla="*/ 211 w 492"/>
              <a:gd name="T7" fmla="*/ 315 h 525"/>
              <a:gd name="T8" fmla="*/ 245 w 492"/>
              <a:gd name="T9" fmla="*/ 349 h 525"/>
              <a:gd name="T10" fmla="*/ 281 w 492"/>
              <a:gd name="T11" fmla="*/ 383 h 525"/>
              <a:gd name="T12" fmla="*/ 350 w 492"/>
              <a:gd name="T13" fmla="*/ 418 h 525"/>
              <a:gd name="T14" fmla="*/ 387 w 492"/>
              <a:gd name="T15" fmla="*/ 454 h 525"/>
              <a:gd name="T16" fmla="*/ 387 w 492"/>
              <a:gd name="T17" fmla="*/ 488 h 525"/>
              <a:gd name="T18" fmla="*/ 456 w 492"/>
              <a:gd name="T19" fmla="*/ 524 h 525"/>
              <a:gd name="T20" fmla="*/ 456 w 492"/>
              <a:gd name="T21" fmla="*/ 454 h 525"/>
              <a:gd name="T22" fmla="*/ 491 w 492"/>
              <a:gd name="T23" fmla="*/ 418 h 525"/>
              <a:gd name="T24" fmla="*/ 491 w 492"/>
              <a:gd name="T25" fmla="*/ 383 h 525"/>
              <a:gd name="T26" fmla="*/ 491 w 492"/>
              <a:gd name="T27" fmla="*/ 349 h 525"/>
              <a:gd name="T28" fmla="*/ 420 w 492"/>
              <a:gd name="T29" fmla="*/ 349 h 525"/>
              <a:gd name="T30" fmla="*/ 387 w 492"/>
              <a:gd name="T31" fmla="*/ 279 h 525"/>
              <a:gd name="T32" fmla="*/ 281 w 492"/>
              <a:gd name="T33" fmla="*/ 209 h 525"/>
              <a:gd name="T34" fmla="*/ 245 w 492"/>
              <a:gd name="T35" fmla="*/ 175 h 525"/>
              <a:gd name="T36" fmla="*/ 211 w 492"/>
              <a:gd name="T37" fmla="*/ 140 h 525"/>
              <a:gd name="T38" fmla="*/ 176 w 492"/>
              <a:gd name="T39" fmla="*/ 35 h 525"/>
              <a:gd name="T40" fmla="*/ 141 w 492"/>
              <a:gd name="T41" fmla="*/ 0 h 525"/>
              <a:gd name="T42" fmla="*/ 105 w 492"/>
              <a:gd name="T43" fmla="*/ 35 h 525"/>
              <a:gd name="T44" fmla="*/ 70 w 492"/>
              <a:gd name="T45" fmla="*/ 70 h 525"/>
              <a:gd name="T46" fmla="*/ 36 w 492"/>
              <a:gd name="T47" fmla="*/ 104 h 525"/>
              <a:gd name="T48" fmla="*/ 0 w 492"/>
              <a:gd name="T49" fmla="*/ 140 h 525"/>
              <a:gd name="T50" fmla="*/ 0 w 492"/>
              <a:gd name="T51" fmla="*/ 175 h 525"/>
              <a:gd name="T52" fmla="*/ 0 w 492"/>
              <a:gd name="T53" fmla="*/ 244 h 525"/>
              <a:gd name="T54" fmla="*/ 0 w 492"/>
              <a:gd name="T55" fmla="*/ 279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525">
                <a:moveTo>
                  <a:pt x="0" y="279"/>
                </a:moveTo>
                <a:lnTo>
                  <a:pt x="36" y="279"/>
                </a:lnTo>
                <a:lnTo>
                  <a:pt x="141" y="279"/>
                </a:lnTo>
                <a:lnTo>
                  <a:pt x="211" y="315"/>
                </a:lnTo>
                <a:lnTo>
                  <a:pt x="245" y="349"/>
                </a:lnTo>
                <a:lnTo>
                  <a:pt x="281" y="383"/>
                </a:lnTo>
                <a:lnTo>
                  <a:pt x="350" y="418"/>
                </a:lnTo>
                <a:lnTo>
                  <a:pt x="387" y="454"/>
                </a:lnTo>
                <a:lnTo>
                  <a:pt x="387" y="488"/>
                </a:lnTo>
                <a:lnTo>
                  <a:pt x="456" y="524"/>
                </a:lnTo>
                <a:lnTo>
                  <a:pt x="456" y="454"/>
                </a:lnTo>
                <a:lnTo>
                  <a:pt x="491" y="418"/>
                </a:lnTo>
                <a:lnTo>
                  <a:pt x="491" y="383"/>
                </a:lnTo>
                <a:lnTo>
                  <a:pt x="491" y="349"/>
                </a:lnTo>
                <a:lnTo>
                  <a:pt x="420" y="349"/>
                </a:lnTo>
                <a:lnTo>
                  <a:pt x="387" y="279"/>
                </a:lnTo>
                <a:lnTo>
                  <a:pt x="281" y="209"/>
                </a:lnTo>
                <a:lnTo>
                  <a:pt x="245" y="175"/>
                </a:lnTo>
                <a:lnTo>
                  <a:pt x="211" y="140"/>
                </a:lnTo>
                <a:lnTo>
                  <a:pt x="176" y="35"/>
                </a:lnTo>
                <a:lnTo>
                  <a:pt x="141" y="0"/>
                </a:lnTo>
                <a:lnTo>
                  <a:pt x="105" y="35"/>
                </a:lnTo>
                <a:lnTo>
                  <a:pt x="70" y="70"/>
                </a:lnTo>
                <a:lnTo>
                  <a:pt x="36" y="104"/>
                </a:lnTo>
                <a:lnTo>
                  <a:pt x="0" y="140"/>
                </a:lnTo>
                <a:lnTo>
                  <a:pt x="0" y="175"/>
                </a:lnTo>
                <a:lnTo>
                  <a:pt x="0" y="244"/>
                </a:lnTo>
                <a:lnTo>
                  <a:pt x="0" y="2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24" name="Freeform 252"/>
          <p:cNvSpPr>
            <a:spLocks noChangeArrowheads="1"/>
          </p:cNvSpPr>
          <p:nvPr/>
        </p:nvSpPr>
        <p:spPr bwMode="auto">
          <a:xfrm>
            <a:off x="5257800" y="4729163"/>
            <a:ext cx="441325" cy="401637"/>
          </a:xfrm>
          <a:custGeom>
            <a:avLst/>
            <a:gdLst>
              <a:gd name="T0" fmla="*/ 702 w 1228"/>
              <a:gd name="T1" fmla="*/ 314 h 1117"/>
              <a:gd name="T2" fmla="*/ 772 w 1228"/>
              <a:gd name="T3" fmla="*/ 384 h 1117"/>
              <a:gd name="T4" fmla="*/ 843 w 1228"/>
              <a:gd name="T5" fmla="*/ 384 h 1117"/>
              <a:gd name="T6" fmla="*/ 912 w 1228"/>
              <a:gd name="T7" fmla="*/ 384 h 1117"/>
              <a:gd name="T8" fmla="*/ 1017 w 1228"/>
              <a:gd name="T9" fmla="*/ 384 h 1117"/>
              <a:gd name="T10" fmla="*/ 1158 w 1228"/>
              <a:gd name="T11" fmla="*/ 384 h 1117"/>
              <a:gd name="T12" fmla="*/ 1227 w 1228"/>
              <a:gd name="T13" fmla="*/ 418 h 1117"/>
              <a:gd name="T14" fmla="*/ 1158 w 1228"/>
              <a:gd name="T15" fmla="*/ 523 h 1117"/>
              <a:gd name="T16" fmla="*/ 1087 w 1228"/>
              <a:gd name="T17" fmla="*/ 594 h 1117"/>
              <a:gd name="T18" fmla="*/ 1017 w 1228"/>
              <a:gd name="T19" fmla="*/ 663 h 1117"/>
              <a:gd name="T20" fmla="*/ 947 w 1228"/>
              <a:gd name="T21" fmla="*/ 768 h 1117"/>
              <a:gd name="T22" fmla="*/ 843 w 1228"/>
              <a:gd name="T23" fmla="*/ 836 h 1117"/>
              <a:gd name="T24" fmla="*/ 772 w 1228"/>
              <a:gd name="T25" fmla="*/ 907 h 1117"/>
              <a:gd name="T26" fmla="*/ 736 w 1228"/>
              <a:gd name="T27" fmla="*/ 977 h 1117"/>
              <a:gd name="T28" fmla="*/ 632 w 1228"/>
              <a:gd name="T29" fmla="*/ 1046 h 1117"/>
              <a:gd name="T30" fmla="*/ 561 w 1228"/>
              <a:gd name="T31" fmla="*/ 1046 h 1117"/>
              <a:gd name="T32" fmla="*/ 492 w 1228"/>
              <a:gd name="T33" fmla="*/ 1116 h 1117"/>
              <a:gd name="T34" fmla="*/ 175 w 1228"/>
              <a:gd name="T35" fmla="*/ 1011 h 1117"/>
              <a:gd name="T36" fmla="*/ 142 w 1228"/>
              <a:gd name="T37" fmla="*/ 941 h 1117"/>
              <a:gd name="T38" fmla="*/ 71 w 1228"/>
              <a:gd name="T39" fmla="*/ 872 h 1117"/>
              <a:gd name="T40" fmla="*/ 0 w 1228"/>
              <a:gd name="T41" fmla="*/ 768 h 1117"/>
              <a:gd name="T42" fmla="*/ 0 w 1228"/>
              <a:gd name="T43" fmla="*/ 663 h 1117"/>
              <a:gd name="T44" fmla="*/ 35 w 1228"/>
              <a:gd name="T45" fmla="*/ 523 h 1117"/>
              <a:gd name="T46" fmla="*/ 35 w 1228"/>
              <a:gd name="T47" fmla="*/ 418 h 1117"/>
              <a:gd name="T48" fmla="*/ 35 w 1228"/>
              <a:gd name="T49" fmla="*/ 314 h 1117"/>
              <a:gd name="T50" fmla="*/ 105 w 1228"/>
              <a:gd name="T51" fmla="*/ 245 h 1117"/>
              <a:gd name="T52" fmla="*/ 105 w 1228"/>
              <a:gd name="T53" fmla="*/ 175 h 1117"/>
              <a:gd name="T54" fmla="*/ 105 w 1228"/>
              <a:gd name="T55" fmla="*/ 104 h 1117"/>
              <a:gd name="T56" fmla="*/ 142 w 1228"/>
              <a:gd name="T57" fmla="*/ 0 h 1117"/>
              <a:gd name="T58" fmla="*/ 316 w 1228"/>
              <a:gd name="T59" fmla="*/ 36 h 1117"/>
              <a:gd name="T60" fmla="*/ 386 w 1228"/>
              <a:gd name="T61" fmla="*/ 104 h 1117"/>
              <a:gd name="T62" fmla="*/ 492 w 1228"/>
              <a:gd name="T63" fmla="*/ 175 h 1117"/>
              <a:gd name="T64" fmla="*/ 561 w 1228"/>
              <a:gd name="T65" fmla="*/ 245 h 1117"/>
              <a:gd name="T66" fmla="*/ 561 w 1228"/>
              <a:gd name="T67" fmla="*/ 314 h 1117"/>
              <a:gd name="T68" fmla="*/ 632 w 1228"/>
              <a:gd name="T69" fmla="*/ 314 h 1117"/>
              <a:gd name="T70" fmla="*/ 667 w 1228"/>
              <a:gd name="T71" fmla="*/ 314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28" h="1117">
                <a:moveTo>
                  <a:pt x="667" y="314"/>
                </a:moveTo>
                <a:lnTo>
                  <a:pt x="702" y="314"/>
                </a:lnTo>
                <a:lnTo>
                  <a:pt x="736" y="349"/>
                </a:lnTo>
                <a:lnTo>
                  <a:pt x="772" y="384"/>
                </a:lnTo>
                <a:lnTo>
                  <a:pt x="807" y="384"/>
                </a:lnTo>
                <a:lnTo>
                  <a:pt x="843" y="384"/>
                </a:lnTo>
                <a:lnTo>
                  <a:pt x="876" y="384"/>
                </a:lnTo>
                <a:lnTo>
                  <a:pt x="912" y="384"/>
                </a:lnTo>
                <a:lnTo>
                  <a:pt x="947" y="384"/>
                </a:lnTo>
                <a:lnTo>
                  <a:pt x="1017" y="384"/>
                </a:lnTo>
                <a:lnTo>
                  <a:pt x="1122" y="384"/>
                </a:lnTo>
                <a:lnTo>
                  <a:pt x="1158" y="384"/>
                </a:lnTo>
                <a:lnTo>
                  <a:pt x="1193" y="384"/>
                </a:lnTo>
                <a:lnTo>
                  <a:pt x="1227" y="418"/>
                </a:lnTo>
                <a:lnTo>
                  <a:pt x="1193" y="454"/>
                </a:lnTo>
                <a:lnTo>
                  <a:pt x="1158" y="523"/>
                </a:lnTo>
                <a:lnTo>
                  <a:pt x="1122" y="558"/>
                </a:lnTo>
                <a:lnTo>
                  <a:pt x="1087" y="594"/>
                </a:lnTo>
                <a:lnTo>
                  <a:pt x="1087" y="627"/>
                </a:lnTo>
                <a:lnTo>
                  <a:pt x="1017" y="663"/>
                </a:lnTo>
                <a:lnTo>
                  <a:pt x="983" y="732"/>
                </a:lnTo>
                <a:lnTo>
                  <a:pt x="947" y="768"/>
                </a:lnTo>
                <a:lnTo>
                  <a:pt x="876" y="801"/>
                </a:lnTo>
                <a:lnTo>
                  <a:pt x="843" y="836"/>
                </a:lnTo>
                <a:lnTo>
                  <a:pt x="807" y="872"/>
                </a:lnTo>
                <a:lnTo>
                  <a:pt x="772" y="907"/>
                </a:lnTo>
                <a:lnTo>
                  <a:pt x="736" y="941"/>
                </a:lnTo>
                <a:lnTo>
                  <a:pt x="736" y="977"/>
                </a:lnTo>
                <a:lnTo>
                  <a:pt x="702" y="1011"/>
                </a:lnTo>
                <a:lnTo>
                  <a:pt x="632" y="1046"/>
                </a:lnTo>
                <a:lnTo>
                  <a:pt x="597" y="1046"/>
                </a:lnTo>
                <a:lnTo>
                  <a:pt x="561" y="1046"/>
                </a:lnTo>
                <a:lnTo>
                  <a:pt x="526" y="1081"/>
                </a:lnTo>
                <a:lnTo>
                  <a:pt x="492" y="1116"/>
                </a:lnTo>
                <a:lnTo>
                  <a:pt x="246" y="1046"/>
                </a:lnTo>
                <a:lnTo>
                  <a:pt x="175" y="1011"/>
                </a:lnTo>
                <a:lnTo>
                  <a:pt x="142" y="977"/>
                </a:lnTo>
                <a:lnTo>
                  <a:pt x="142" y="941"/>
                </a:lnTo>
                <a:lnTo>
                  <a:pt x="105" y="907"/>
                </a:lnTo>
                <a:lnTo>
                  <a:pt x="71" y="872"/>
                </a:lnTo>
                <a:lnTo>
                  <a:pt x="35" y="836"/>
                </a:lnTo>
                <a:lnTo>
                  <a:pt x="0" y="768"/>
                </a:lnTo>
                <a:lnTo>
                  <a:pt x="0" y="697"/>
                </a:lnTo>
                <a:lnTo>
                  <a:pt x="0" y="663"/>
                </a:lnTo>
                <a:lnTo>
                  <a:pt x="35" y="627"/>
                </a:lnTo>
                <a:lnTo>
                  <a:pt x="35" y="523"/>
                </a:lnTo>
                <a:lnTo>
                  <a:pt x="35" y="454"/>
                </a:lnTo>
                <a:lnTo>
                  <a:pt x="35" y="418"/>
                </a:lnTo>
                <a:lnTo>
                  <a:pt x="35" y="384"/>
                </a:lnTo>
                <a:lnTo>
                  <a:pt x="35" y="314"/>
                </a:lnTo>
                <a:lnTo>
                  <a:pt x="71" y="279"/>
                </a:lnTo>
                <a:lnTo>
                  <a:pt x="105" y="245"/>
                </a:lnTo>
                <a:lnTo>
                  <a:pt x="105" y="210"/>
                </a:lnTo>
                <a:lnTo>
                  <a:pt x="105" y="175"/>
                </a:lnTo>
                <a:lnTo>
                  <a:pt x="105" y="140"/>
                </a:lnTo>
                <a:lnTo>
                  <a:pt x="105" y="104"/>
                </a:lnTo>
                <a:lnTo>
                  <a:pt x="105" y="0"/>
                </a:lnTo>
                <a:lnTo>
                  <a:pt x="142" y="0"/>
                </a:lnTo>
                <a:lnTo>
                  <a:pt x="246" y="0"/>
                </a:lnTo>
                <a:lnTo>
                  <a:pt x="316" y="36"/>
                </a:lnTo>
                <a:lnTo>
                  <a:pt x="350" y="71"/>
                </a:lnTo>
                <a:lnTo>
                  <a:pt x="386" y="104"/>
                </a:lnTo>
                <a:lnTo>
                  <a:pt x="456" y="140"/>
                </a:lnTo>
                <a:lnTo>
                  <a:pt x="492" y="175"/>
                </a:lnTo>
                <a:lnTo>
                  <a:pt x="492" y="210"/>
                </a:lnTo>
                <a:lnTo>
                  <a:pt x="561" y="245"/>
                </a:lnTo>
                <a:lnTo>
                  <a:pt x="561" y="279"/>
                </a:lnTo>
                <a:lnTo>
                  <a:pt x="561" y="314"/>
                </a:lnTo>
                <a:lnTo>
                  <a:pt x="597" y="314"/>
                </a:lnTo>
                <a:lnTo>
                  <a:pt x="632" y="314"/>
                </a:lnTo>
                <a:lnTo>
                  <a:pt x="632" y="279"/>
                </a:lnTo>
                <a:lnTo>
                  <a:pt x="667" y="31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25" name="Freeform 253"/>
          <p:cNvSpPr>
            <a:spLocks noChangeArrowheads="1"/>
          </p:cNvSpPr>
          <p:nvPr/>
        </p:nvSpPr>
        <p:spPr bwMode="auto">
          <a:xfrm>
            <a:off x="5257800" y="4729163"/>
            <a:ext cx="441325" cy="401637"/>
          </a:xfrm>
          <a:custGeom>
            <a:avLst/>
            <a:gdLst>
              <a:gd name="T0" fmla="*/ 702 w 1228"/>
              <a:gd name="T1" fmla="*/ 314 h 1117"/>
              <a:gd name="T2" fmla="*/ 772 w 1228"/>
              <a:gd name="T3" fmla="*/ 384 h 1117"/>
              <a:gd name="T4" fmla="*/ 843 w 1228"/>
              <a:gd name="T5" fmla="*/ 384 h 1117"/>
              <a:gd name="T6" fmla="*/ 912 w 1228"/>
              <a:gd name="T7" fmla="*/ 384 h 1117"/>
              <a:gd name="T8" fmla="*/ 1017 w 1228"/>
              <a:gd name="T9" fmla="*/ 384 h 1117"/>
              <a:gd name="T10" fmla="*/ 1158 w 1228"/>
              <a:gd name="T11" fmla="*/ 384 h 1117"/>
              <a:gd name="T12" fmla="*/ 1227 w 1228"/>
              <a:gd name="T13" fmla="*/ 418 h 1117"/>
              <a:gd name="T14" fmla="*/ 1158 w 1228"/>
              <a:gd name="T15" fmla="*/ 523 h 1117"/>
              <a:gd name="T16" fmla="*/ 1087 w 1228"/>
              <a:gd name="T17" fmla="*/ 594 h 1117"/>
              <a:gd name="T18" fmla="*/ 1017 w 1228"/>
              <a:gd name="T19" fmla="*/ 663 h 1117"/>
              <a:gd name="T20" fmla="*/ 947 w 1228"/>
              <a:gd name="T21" fmla="*/ 768 h 1117"/>
              <a:gd name="T22" fmla="*/ 843 w 1228"/>
              <a:gd name="T23" fmla="*/ 836 h 1117"/>
              <a:gd name="T24" fmla="*/ 772 w 1228"/>
              <a:gd name="T25" fmla="*/ 907 h 1117"/>
              <a:gd name="T26" fmla="*/ 736 w 1228"/>
              <a:gd name="T27" fmla="*/ 977 h 1117"/>
              <a:gd name="T28" fmla="*/ 632 w 1228"/>
              <a:gd name="T29" fmla="*/ 1046 h 1117"/>
              <a:gd name="T30" fmla="*/ 561 w 1228"/>
              <a:gd name="T31" fmla="*/ 1046 h 1117"/>
              <a:gd name="T32" fmla="*/ 492 w 1228"/>
              <a:gd name="T33" fmla="*/ 1116 h 1117"/>
              <a:gd name="T34" fmla="*/ 175 w 1228"/>
              <a:gd name="T35" fmla="*/ 1011 h 1117"/>
              <a:gd name="T36" fmla="*/ 142 w 1228"/>
              <a:gd name="T37" fmla="*/ 941 h 1117"/>
              <a:gd name="T38" fmla="*/ 71 w 1228"/>
              <a:gd name="T39" fmla="*/ 872 h 1117"/>
              <a:gd name="T40" fmla="*/ 0 w 1228"/>
              <a:gd name="T41" fmla="*/ 768 h 1117"/>
              <a:gd name="T42" fmla="*/ 0 w 1228"/>
              <a:gd name="T43" fmla="*/ 663 h 1117"/>
              <a:gd name="T44" fmla="*/ 35 w 1228"/>
              <a:gd name="T45" fmla="*/ 523 h 1117"/>
              <a:gd name="T46" fmla="*/ 35 w 1228"/>
              <a:gd name="T47" fmla="*/ 418 h 1117"/>
              <a:gd name="T48" fmla="*/ 35 w 1228"/>
              <a:gd name="T49" fmla="*/ 314 h 1117"/>
              <a:gd name="T50" fmla="*/ 105 w 1228"/>
              <a:gd name="T51" fmla="*/ 245 h 1117"/>
              <a:gd name="T52" fmla="*/ 105 w 1228"/>
              <a:gd name="T53" fmla="*/ 175 h 1117"/>
              <a:gd name="T54" fmla="*/ 105 w 1228"/>
              <a:gd name="T55" fmla="*/ 104 h 1117"/>
              <a:gd name="T56" fmla="*/ 142 w 1228"/>
              <a:gd name="T57" fmla="*/ 0 h 1117"/>
              <a:gd name="T58" fmla="*/ 316 w 1228"/>
              <a:gd name="T59" fmla="*/ 36 h 1117"/>
              <a:gd name="T60" fmla="*/ 386 w 1228"/>
              <a:gd name="T61" fmla="*/ 104 h 1117"/>
              <a:gd name="T62" fmla="*/ 492 w 1228"/>
              <a:gd name="T63" fmla="*/ 175 h 1117"/>
              <a:gd name="T64" fmla="*/ 561 w 1228"/>
              <a:gd name="T65" fmla="*/ 245 h 1117"/>
              <a:gd name="T66" fmla="*/ 561 w 1228"/>
              <a:gd name="T67" fmla="*/ 314 h 1117"/>
              <a:gd name="T68" fmla="*/ 632 w 1228"/>
              <a:gd name="T69" fmla="*/ 314 h 1117"/>
              <a:gd name="T70" fmla="*/ 667 w 1228"/>
              <a:gd name="T71" fmla="*/ 314 h 1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28" h="1117">
                <a:moveTo>
                  <a:pt x="667" y="314"/>
                </a:moveTo>
                <a:lnTo>
                  <a:pt x="702" y="314"/>
                </a:lnTo>
                <a:lnTo>
                  <a:pt x="736" y="349"/>
                </a:lnTo>
                <a:lnTo>
                  <a:pt x="772" y="384"/>
                </a:lnTo>
                <a:lnTo>
                  <a:pt x="807" y="384"/>
                </a:lnTo>
                <a:lnTo>
                  <a:pt x="843" y="384"/>
                </a:lnTo>
                <a:lnTo>
                  <a:pt x="876" y="384"/>
                </a:lnTo>
                <a:lnTo>
                  <a:pt x="912" y="384"/>
                </a:lnTo>
                <a:lnTo>
                  <a:pt x="947" y="384"/>
                </a:lnTo>
                <a:lnTo>
                  <a:pt x="1017" y="384"/>
                </a:lnTo>
                <a:lnTo>
                  <a:pt x="1122" y="384"/>
                </a:lnTo>
                <a:lnTo>
                  <a:pt x="1158" y="384"/>
                </a:lnTo>
                <a:lnTo>
                  <a:pt x="1193" y="384"/>
                </a:lnTo>
                <a:lnTo>
                  <a:pt x="1227" y="418"/>
                </a:lnTo>
                <a:lnTo>
                  <a:pt x="1193" y="454"/>
                </a:lnTo>
                <a:lnTo>
                  <a:pt x="1158" y="523"/>
                </a:lnTo>
                <a:lnTo>
                  <a:pt x="1122" y="558"/>
                </a:lnTo>
                <a:lnTo>
                  <a:pt x="1087" y="594"/>
                </a:lnTo>
                <a:lnTo>
                  <a:pt x="1087" y="627"/>
                </a:lnTo>
                <a:lnTo>
                  <a:pt x="1017" y="663"/>
                </a:lnTo>
                <a:lnTo>
                  <a:pt x="983" y="732"/>
                </a:lnTo>
                <a:lnTo>
                  <a:pt x="947" y="768"/>
                </a:lnTo>
                <a:lnTo>
                  <a:pt x="876" y="801"/>
                </a:lnTo>
                <a:lnTo>
                  <a:pt x="843" y="836"/>
                </a:lnTo>
                <a:lnTo>
                  <a:pt x="807" y="872"/>
                </a:lnTo>
                <a:lnTo>
                  <a:pt x="772" y="907"/>
                </a:lnTo>
                <a:lnTo>
                  <a:pt x="736" y="941"/>
                </a:lnTo>
                <a:lnTo>
                  <a:pt x="736" y="977"/>
                </a:lnTo>
                <a:lnTo>
                  <a:pt x="702" y="1011"/>
                </a:lnTo>
                <a:lnTo>
                  <a:pt x="632" y="1046"/>
                </a:lnTo>
                <a:lnTo>
                  <a:pt x="597" y="1046"/>
                </a:lnTo>
                <a:lnTo>
                  <a:pt x="561" y="1046"/>
                </a:lnTo>
                <a:lnTo>
                  <a:pt x="526" y="1081"/>
                </a:lnTo>
                <a:lnTo>
                  <a:pt x="492" y="1116"/>
                </a:lnTo>
                <a:lnTo>
                  <a:pt x="246" y="1046"/>
                </a:lnTo>
                <a:lnTo>
                  <a:pt x="175" y="1011"/>
                </a:lnTo>
                <a:lnTo>
                  <a:pt x="142" y="977"/>
                </a:lnTo>
                <a:lnTo>
                  <a:pt x="142" y="941"/>
                </a:lnTo>
                <a:lnTo>
                  <a:pt x="105" y="907"/>
                </a:lnTo>
                <a:lnTo>
                  <a:pt x="71" y="872"/>
                </a:lnTo>
                <a:lnTo>
                  <a:pt x="35" y="836"/>
                </a:lnTo>
                <a:lnTo>
                  <a:pt x="0" y="768"/>
                </a:lnTo>
                <a:lnTo>
                  <a:pt x="0" y="697"/>
                </a:lnTo>
                <a:lnTo>
                  <a:pt x="0" y="663"/>
                </a:lnTo>
                <a:lnTo>
                  <a:pt x="35" y="627"/>
                </a:lnTo>
                <a:lnTo>
                  <a:pt x="35" y="523"/>
                </a:lnTo>
                <a:lnTo>
                  <a:pt x="35" y="454"/>
                </a:lnTo>
                <a:lnTo>
                  <a:pt x="35" y="418"/>
                </a:lnTo>
                <a:lnTo>
                  <a:pt x="35" y="384"/>
                </a:lnTo>
                <a:lnTo>
                  <a:pt x="35" y="314"/>
                </a:lnTo>
                <a:lnTo>
                  <a:pt x="71" y="279"/>
                </a:lnTo>
                <a:lnTo>
                  <a:pt x="105" y="245"/>
                </a:lnTo>
                <a:lnTo>
                  <a:pt x="105" y="210"/>
                </a:lnTo>
                <a:lnTo>
                  <a:pt x="105" y="175"/>
                </a:lnTo>
                <a:lnTo>
                  <a:pt x="105" y="140"/>
                </a:lnTo>
                <a:lnTo>
                  <a:pt x="105" y="104"/>
                </a:lnTo>
                <a:lnTo>
                  <a:pt x="105" y="0"/>
                </a:lnTo>
                <a:lnTo>
                  <a:pt x="142" y="0"/>
                </a:lnTo>
                <a:lnTo>
                  <a:pt x="246" y="0"/>
                </a:lnTo>
                <a:lnTo>
                  <a:pt x="316" y="36"/>
                </a:lnTo>
                <a:lnTo>
                  <a:pt x="350" y="71"/>
                </a:lnTo>
                <a:lnTo>
                  <a:pt x="386" y="104"/>
                </a:lnTo>
                <a:lnTo>
                  <a:pt x="456" y="140"/>
                </a:lnTo>
                <a:lnTo>
                  <a:pt x="492" y="175"/>
                </a:lnTo>
                <a:lnTo>
                  <a:pt x="492" y="210"/>
                </a:lnTo>
                <a:lnTo>
                  <a:pt x="561" y="245"/>
                </a:lnTo>
                <a:lnTo>
                  <a:pt x="561" y="279"/>
                </a:lnTo>
                <a:lnTo>
                  <a:pt x="561" y="314"/>
                </a:lnTo>
                <a:lnTo>
                  <a:pt x="597" y="314"/>
                </a:lnTo>
                <a:lnTo>
                  <a:pt x="632" y="314"/>
                </a:lnTo>
                <a:lnTo>
                  <a:pt x="632" y="279"/>
                </a:lnTo>
                <a:lnTo>
                  <a:pt x="667" y="31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26" name="Freeform 254"/>
          <p:cNvSpPr>
            <a:spLocks noChangeArrowheads="1"/>
          </p:cNvSpPr>
          <p:nvPr/>
        </p:nvSpPr>
        <p:spPr bwMode="auto">
          <a:xfrm>
            <a:off x="4841875" y="4478338"/>
            <a:ext cx="504825" cy="739775"/>
          </a:xfrm>
          <a:custGeom>
            <a:avLst/>
            <a:gdLst>
              <a:gd name="T0" fmla="*/ 946 w 1404"/>
              <a:gd name="T1" fmla="*/ 2021 h 2057"/>
              <a:gd name="T2" fmla="*/ 1016 w 1404"/>
              <a:gd name="T3" fmla="*/ 1988 h 2057"/>
              <a:gd name="T4" fmla="*/ 1051 w 1404"/>
              <a:gd name="T5" fmla="*/ 1917 h 2057"/>
              <a:gd name="T6" fmla="*/ 1157 w 1404"/>
              <a:gd name="T7" fmla="*/ 1882 h 2057"/>
              <a:gd name="T8" fmla="*/ 1192 w 1404"/>
              <a:gd name="T9" fmla="*/ 1813 h 2057"/>
              <a:gd name="T10" fmla="*/ 1228 w 1404"/>
              <a:gd name="T11" fmla="*/ 1778 h 2057"/>
              <a:gd name="T12" fmla="*/ 1332 w 1404"/>
              <a:gd name="T13" fmla="*/ 1778 h 2057"/>
              <a:gd name="T14" fmla="*/ 1403 w 1404"/>
              <a:gd name="T15" fmla="*/ 1743 h 2057"/>
              <a:gd name="T16" fmla="*/ 1299 w 1404"/>
              <a:gd name="T17" fmla="*/ 1674 h 2057"/>
              <a:gd name="T18" fmla="*/ 1262 w 1404"/>
              <a:gd name="T19" fmla="*/ 1604 h 2057"/>
              <a:gd name="T20" fmla="*/ 1192 w 1404"/>
              <a:gd name="T21" fmla="*/ 1533 h 2057"/>
              <a:gd name="T22" fmla="*/ 1157 w 1404"/>
              <a:gd name="T23" fmla="*/ 1394 h 2057"/>
              <a:gd name="T24" fmla="*/ 1192 w 1404"/>
              <a:gd name="T25" fmla="*/ 1324 h 2057"/>
              <a:gd name="T26" fmla="*/ 1192 w 1404"/>
              <a:gd name="T27" fmla="*/ 1151 h 2057"/>
              <a:gd name="T28" fmla="*/ 1192 w 1404"/>
              <a:gd name="T29" fmla="*/ 1081 h 2057"/>
              <a:gd name="T30" fmla="*/ 1228 w 1404"/>
              <a:gd name="T31" fmla="*/ 976 h 2057"/>
              <a:gd name="T32" fmla="*/ 1262 w 1404"/>
              <a:gd name="T33" fmla="*/ 907 h 2057"/>
              <a:gd name="T34" fmla="*/ 1262 w 1404"/>
              <a:gd name="T35" fmla="*/ 837 h 2057"/>
              <a:gd name="T36" fmla="*/ 1262 w 1404"/>
              <a:gd name="T37" fmla="*/ 697 h 2057"/>
              <a:gd name="T38" fmla="*/ 1262 w 1404"/>
              <a:gd name="T39" fmla="*/ 594 h 2057"/>
              <a:gd name="T40" fmla="*/ 1262 w 1404"/>
              <a:gd name="T41" fmla="*/ 523 h 2057"/>
              <a:gd name="T42" fmla="*/ 1332 w 1404"/>
              <a:gd name="T43" fmla="*/ 488 h 2057"/>
              <a:gd name="T44" fmla="*/ 1403 w 1404"/>
              <a:gd name="T45" fmla="*/ 418 h 2057"/>
              <a:gd name="T46" fmla="*/ 1367 w 1404"/>
              <a:gd name="T47" fmla="*/ 349 h 2057"/>
              <a:gd name="T48" fmla="*/ 1299 w 1404"/>
              <a:gd name="T49" fmla="*/ 314 h 2057"/>
              <a:gd name="T50" fmla="*/ 1228 w 1404"/>
              <a:gd name="T51" fmla="*/ 245 h 2057"/>
              <a:gd name="T52" fmla="*/ 1192 w 1404"/>
              <a:gd name="T53" fmla="*/ 140 h 2057"/>
              <a:gd name="T54" fmla="*/ 1157 w 1404"/>
              <a:gd name="T55" fmla="*/ 71 h 2057"/>
              <a:gd name="T56" fmla="*/ 1122 w 1404"/>
              <a:gd name="T57" fmla="*/ 36 h 2057"/>
              <a:gd name="T58" fmla="*/ 1051 w 1404"/>
              <a:gd name="T59" fmla="*/ 36 h 2057"/>
              <a:gd name="T60" fmla="*/ 982 w 1404"/>
              <a:gd name="T61" fmla="*/ 71 h 2057"/>
              <a:gd name="T62" fmla="*/ 876 w 1404"/>
              <a:gd name="T63" fmla="*/ 104 h 2057"/>
              <a:gd name="T64" fmla="*/ 805 w 1404"/>
              <a:gd name="T65" fmla="*/ 104 h 2057"/>
              <a:gd name="T66" fmla="*/ 631 w 1404"/>
              <a:gd name="T67" fmla="*/ 140 h 2057"/>
              <a:gd name="T68" fmla="*/ 490 w 1404"/>
              <a:gd name="T69" fmla="*/ 175 h 2057"/>
              <a:gd name="T70" fmla="*/ 385 w 1404"/>
              <a:gd name="T71" fmla="*/ 210 h 2057"/>
              <a:gd name="T72" fmla="*/ 175 w 1404"/>
              <a:gd name="T73" fmla="*/ 210 h 2057"/>
              <a:gd name="T74" fmla="*/ 175 w 1404"/>
              <a:gd name="T75" fmla="*/ 349 h 2057"/>
              <a:gd name="T76" fmla="*/ 140 w 1404"/>
              <a:gd name="T77" fmla="*/ 384 h 2057"/>
              <a:gd name="T78" fmla="*/ 140 w 1404"/>
              <a:gd name="T79" fmla="*/ 488 h 2057"/>
              <a:gd name="T80" fmla="*/ 140 w 1404"/>
              <a:gd name="T81" fmla="*/ 768 h 2057"/>
              <a:gd name="T82" fmla="*/ 104 w 1404"/>
              <a:gd name="T83" fmla="*/ 801 h 2057"/>
              <a:gd name="T84" fmla="*/ 34 w 1404"/>
              <a:gd name="T85" fmla="*/ 837 h 2057"/>
              <a:gd name="T86" fmla="*/ 34 w 1404"/>
              <a:gd name="T87" fmla="*/ 942 h 2057"/>
              <a:gd name="T88" fmla="*/ 0 w 1404"/>
              <a:gd name="T89" fmla="*/ 1081 h 2057"/>
              <a:gd name="T90" fmla="*/ 70 w 1404"/>
              <a:gd name="T91" fmla="*/ 1185 h 2057"/>
              <a:gd name="T92" fmla="*/ 104 w 1404"/>
              <a:gd name="T93" fmla="*/ 1255 h 2057"/>
              <a:gd name="T94" fmla="*/ 175 w 1404"/>
              <a:gd name="T95" fmla="*/ 1324 h 2057"/>
              <a:gd name="T96" fmla="*/ 211 w 1404"/>
              <a:gd name="T97" fmla="*/ 1360 h 2057"/>
              <a:gd name="T98" fmla="*/ 211 w 1404"/>
              <a:gd name="T99" fmla="*/ 1498 h 2057"/>
              <a:gd name="T100" fmla="*/ 244 w 1404"/>
              <a:gd name="T101" fmla="*/ 1533 h 2057"/>
              <a:gd name="T102" fmla="*/ 315 w 1404"/>
              <a:gd name="T103" fmla="*/ 1569 h 2057"/>
              <a:gd name="T104" fmla="*/ 385 w 1404"/>
              <a:gd name="T105" fmla="*/ 1638 h 2057"/>
              <a:gd name="T106" fmla="*/ 455 w 1404"/>
              <a:gd name="T107" fmla="*/ 1743 h 2057"/>
              <a:gd name="T108" fmla="*/ 526 w 1404"/>
              <a:gd name="T109" fmla="*/ 1813 h 2057"/>
              <a:gd name="T110" fmla="*/ 561 w 1404"/>
              <a:gd name="T111" fmla="*/ 1882 h 2057"/>
              <a:gd name="T112" fmla="*/ 631 w 1404"/>
              <a:gd name="T113" fmla="*/ 1953 h 2057"/>
              <a:gd name="T114" fmla="*/ 666 w 1404"/>
              <a:gd name="T115" fmla="*/ 1988 h 2057"/>
              <a:gd name="T116" fmla="*/ 771 w 1404"/>
              <a:gd name="T117" fmla="*/ 1988 h 2057"/>
              <a:gd name="T118" fmla="*/ 842 w 1404"/>
              <a:gd name="T119" fmla="*/ 1988 h 2057"/>
              <a:gd name="T120" fmla="*/ 912 w 1404"/>
              <a:gd name="T121" fmla="*/ 2056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04" h="2057">
                <a:moveTo>
                  <a:pt x="912" y="2056"/>
                </a:moveTo>
                <a:lnTo>
                  <a:pt x="946" y="2021"/>
                </a:lnTo>
                <a:lnTo>
                  <a:pt x="1016" y="2021"/>
                </a:lnTo>
                <a:lnTo>
                  <a:pt x="1016" y="1988"/>
                </a:lnTo>
                <a:lnTo>
                  <a:pt x="1016" y="1917"/>
                </a:lnTo>
                <a:lnTo>
                  <a:pt x="1051" y="1917"/>
                </a:lnTo>
                <a:lnTo>
                  <a:pt x="1122" y="1882"/>
                </a:lnTo>
                <a:lnTo>
                  <a:pt x="1157" y="1882"/>
                </a:lnTo>
                <a:lnTo>
                  <a:pt x="1192" y="1848"/>
                </a:lnTo>
                <a:lnTo>
                  <a:pt x="1192" y="1813"/>
                </a:lnTo>
                <a:lnTo>
                  <a:pt x="1228" y="1813"/>
                </a:lnTo>
                <a:lnTo>
                  <a:pt x="1228" y="1778"/>
                </a:lnTo>
                <a:lnTo>
                  <a:pt x="1299" y="1778"/>
                </a:lnTo>
                <a:lnTo>
                  <a:pt x="1332" y="1778"/>
                </a:lnTo>
                <a:lnTo>
                  <a:pt x="1367" y="1778"/>
                </a:lnTo>
                <a:lnTo>
                  <a:pt x="1403" y="1743"/>
                </a:lnTo>
                <a:lnTo>
                  <a:pt x="1332" y="1708"/>
                </a:lnTo>
                <a:lnTo>
                  <a:pt x="1299" y="1674"/>
                </a:lnTo>
                <a:lnTo>
                  <a:pt x="1299" y="1638"/>
                </a:lnTo>
                <a:lnTo>
                  <a:pt x="1262" y="1604"/>
                </a:lnTo>
                <a:lnTo>
                  <a:pt x="1228" y="1569"/>
                </a:lnTo>
                <a:lnTo>
                  <a:pt x="1192" y="1533"/>
                </a:lnTo>
                <a:lnTo>
                  <a:pt x="1157" y="1465"/>
                </a:lnTo>
                <a:lnTo>
                  <a:pt x="1157" y="1394"/>
                </a:lnTo>
                <a:lnTo>
                  <a:pt x="1157" y="1360"/>
                </a:lnTo>
                <a:lnTo>
                  <a:pt x="1192" y="1324"/>
                </a:lnTo>
                <a:lnTo>
                  <a:pt x="1192" y="1220"/>
                </a:lnTo>
                <a:lnTo>
                  <a:pt x="1192" y="1151"/>
                </a:lnTo>
                <a:lnTo>
                  <a:pt x="1192" y="1115"/>
                </a:lnTo>
                <a:lnTo>
                  <a:pt x="1192" y="1081"/>
                </a:lnTo>
                <a:lnTo>
                  <a:pt x="1192" y="1011"/>
                </a:lnTo>
                <a:lnTo>
                  <a:pt x="1228" y="976"/>
                </a:lnTo>
                <a:lnTo>
                  <a:pt x="1262" y="942"/>
                </a:lnTo>
                <a:lnTo>
                  <a:pt x="1262" y="907"/>
                </a:lnTo>
                <a:lnTo>
                  <a:pt x="1262" y="872"/>
                </a:lnTo>
                <a:lnTo>
                  <a:pt x="1262" y="837"/>
                </a:lnTo>
                <a:lnTo>
                  <a:pt x="1262" y="801"/>
                </a:lnTo>
                <a:lnTo>
                  <a:pt x="1262" y="697"/>
                </a:lnTo>
                <a:lnTo>
                  <a:pt x="1262" y="663"/>
                </a:lnTo>
                <a:lnTo>
                  <a:pt x="1262" y="594"/>
                </a:lnTo>
                <a:lnTo>
                  <a:pt x="1262" y="558"/>
                </a:lnTo>
                <a:lnTo>
                  <a:pt x="1262" y="523"/>
                </a:lnTo>
                <a:lnTo>
                  <a:pt x="1299" y="523"/>
                </a:lnTo>
                <a:lnTo>
                  <a:pt x="1332" y="488"/>
                </a:lnTo>
                <a:lnTo>
                  <a:pt x="1367" y="454"/>
                </a:lnTo>
                <a:lnTo>
                  <a:pt x="1403" y="418"/>
                </a:lnTo>
                <a:lnTo>
                  <a:pt x="1367" y="384"/>
                </a:lnTo>
                <a:lnTo>
                  <a:pt x="1367" y="349"/>
                </a:lnTo>
                <a:lnTo>
                  <a:pt x="1332" y="349"/>
                </a:lnTo>
                <a:lnTo>
                  <a:pt x="1299" y="314"/>
                </a:lnTo>
                <a:lnTo>
                  <a:pt x="1228" y="279"/>
                </a:lnTo>
                <a:lnTo>
                  <a:pt x="1228" y="245"/>
                </a:lnTo>
                <a:lnTo>
                  <a:pt x="1192" y="210"/>
                </a:lnTo>
                <a:lnTo>
                  <a:pt x="1192" y="140"/>
                </a:lnTo>
                <a:lnTo>
                  <a:pt x="1157" y="104"/>
                </a:lnTo>
                <a:lnTo>
                  <a:pt x="1157" y="71"/>
                </a:lnTo>
                <a:lnTo>
                  <a:pt x="1122" y="71"/>
                </a:lnTo>
                <a:lnTo>
                  <a:pt x="1122" y="36"/>
                </a:lnTo>
                <a:lnTo>
                  <a:pt x="1088" y="0"/>
                </a:lnTo>
                <a:lnTo>
                  <a:pt x="1051" y="36"/>
                </a:lnTo>
                <a:lnTo>
                  <a:pt x="1016" y="71"/>
                </a:lnTo>
                <a:lnTo>
                  <a:pt x="982" y="71"/>
                </a:lnTo>
                <a:lnTo>
                  <a:pt x="946" y="104"/>
                </a:lnTo>
                <a:lnTo>
                  <a:pt x="876" y="104"/>
                </a:lnTo>
                <a:lnTo>
                  <a:pt x="842" y="104"/>
                </a:lnTo>
                <a:lnTo>
                  <a:pt x="805" y="104"/>
                </a:lnTo>
                <a:lnTo>
                  <a:pt x="701" y="140"/>
                </a:lnTo>
                <a:lnTo>
                  <a:pt x="631" y="140"/>
                </a:lnTo>
                <a:lnTo>
                  <a:pt x="596" y="140"/>
                </a:lnTo>
                <a:lnTo>
                  <a:pt x="490" y="175"/>
                </a:lnTo>
                <a:lnTo>
                  <a:pt x="420" y="175"/>
                </a:lnTo>
                <a:lnTo>
                  <a:pt x="385" y="210"/>
                </a:lnTo>
                <a:lnTo>
                  <a:pt x="244" y="210"/>
                </a:lnTo>
                <a:lnTo>
                  <a:pt x="175" y="210"/>
                </a:lnTo>
                <a:lnTo>
                  <a:pt x="175" y="279"/>
                </a:lnTo>
                <a:lnTo>
                  <a:pt x="175" y="349"/>
                </a:lnTo>
                <a:lnTo>
                  <a:pt x="175" y="384"/>
                </a:lnTo>
                <a:lnTo>
                  <a:pt x="140" y="384"/>
                </a:lnTo>
                <a:lnTo>
                  <a:pt x="140" y="418"/>
                </a:lnTo>
                <a:lnTo>
                  <a:pt x="140" y="488"/>
                </a:lnTo>
                <a:lnTo>
                  <a:pt x="140" y="523"/>
                </a:lnTo>
                <a:lnTo>
                  <a:pt x="140" y="768"/>
                </a:lnTo>
                <a:lnTo>
                  <a:pt x="140" y="801"/>
                </a:lnTo>
                <a:lnTo>
                  <a:pt x="104" y="801"/>
                </a:lnTo>
                <a:lnTo>
                  <a:pt x="70" y="801"/>
                </a:lnTo>
                <a:lnTo>
                  <a:pt x="34" y="837"/>
                </a:lnTo>
                <a:lnTo>
                  <a:pt x="34" y="907"/>
                </a:lnTo>
                <a:lnTo>
                  <a:pt x="34" y="942"/>
                </a:lnTo>
                <a:lnTo>
                  <a:pt x="0" y="1011"/>
                </a:lnTo>
                <a:lnTo>
                  <a:pt x="0" y="1081"/>
                </a:lnTo>
                <a:lnTo>
                  <a:pt x="34" y="1115"/>
                </a:lnTo>
                <a:lnTo>
                  <a:pt x="70" y="1185"/>
                </a:lnTo>
                <a:lnTo>
                  <a:pt x="104" y="1220"/>
                </a:lnTo>
                <a:lnTo>
                  <a:pt x="104" y="1255"/>
                </a:lnTo>
                <a:lnTo>
                  <a:pt x="175" y="1291"/>
                </a:lnTo>
                <a:lnTo>
                  <a:pt x="175" y="1324"/>
                </a:lnTo>
                <a:lnTo>
                  <a:pt x="211" y="1324"/>
                </a:lnTo>
                <a:lnTo>
                  <a:pt x="211" y="1360"/>
                </a:lnTo>
                <a:lnTo>
                  <a:pt x="211" y="1394"/>
                </a:lnTo>
                <a:lnTo>
                  <a:pt x="211" y="1498"/>
                </a:lnTo>
                <a:lnTo>
                  <a:pt x="211" y="1533"/>
                </a:lnTo>
                <a:lnTo>
                  <a:pt x="244" y="1533"/>
                </a:lnTo>
                <a:lnTo>
                  <a:pt x="281" y="1533"/>
                </a:lnTo>
                <a:lnTo>
                  <a:pt x="315" y="1569"/>
                </a:lnTo>
                <a:lnTo>
                  <a:pt x="350" y="1604"/>
                </a:lnTo>
                <a:lnTo>
                  <a:pt x="385" y="1638"/>
                </a:lnTo>
                <a:lnTo>
                  <a:pt x="420" y="1708"/>
                </a:lnTo>
                <a:lnTo>
                  <a:pt x="455" y="1743"/>
                </a:lnTo>
                <a:lnTo>
                  <a:pt x="490" y="1743"/>
                </a:lnTo>
                <a:lnTo>
                  <a:pt x="526" y="1813"/>
                </a:lnTo>
                <a:lnTo>
                  <a:pt x="561" y="1848"/>
                </a:lnTo>
                <a:lnTo>
                  <a:pt x="561" y="1882"/>
                </a:lnTo>
                <a:lnTo>
                  <a:pt x="596" y="1917"/>
                </a:lnTo>
                <a:lnTo>
                  <a:pt x="631" y="1953"/>
                </a:lnTo>
                <a:lnTo>
                  <a:pt x="666" y="1953"/>
                </a:lnTo>
                <a:lnTo>
                  <a:pt x="666" y="1988"/>
                </a:lnTo>
                <a:lnTo>
                  <a:pt x="701" y="1988"/>
                </a:lnTo>
                <a:lnTo>
                  <a:pt x="771" y="1988"/>
                </a:lnTo>
                <a:lnTo>
                  <a:pt x="805" y="1953"/>
                </a:lnTo>
                <a:lnTo>
                  <a:pt x="842" y="1988"/>
                </a:lnTo>
                <a:lnTo>
                  <a:pt x="876" y="2021"/>
                </a:lnTo>
                <a:lnTo>
                  <a:pt x="912" y="2056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27" name="Freeform 255"/>
          <p:cNvSpPr>
            <a:spLocks noChangeArrowheads="1"/>
          </p:cNvSpPr>
          <p:nvPr/>
        </p:nvSpPr>
        <p:spPr bwMode="auto">
          <a:xfrm>
            <a:off x="4841875" y="4478338"/>
            <a:ext cx="504825" cy="739775"/>
          </a:xfrm>
          <a:custGeom>
            <a:avLst/>
            <a:gdLst>
              <a:gd name="T0" fmla="*/ 946 w 1404"/>
              <a:gd name="T1" fmla="*/ 2021 h 2057"/>
              <a:gd name="T2" fmla="*/ 1016 w 1404"/>
              <a:gd name="T3" fmla="*/ 1988 h 2057"/>
              <a:gd name="T4" fmla="*/ 1051 w 1404"/>
              <a:gd name="T5" fmla="*/ 1917 h 2057"/>
              <a:gd name="T6" fmla="*/ 1157 w 1404"/>
              <a:gd name="T7" fmla="*/ 1882 h 2057"/>
              <a:gd name="T8" fmla="*/ 1192 w 1404"/>
              <a:gd name="T9" fmla="*/ 1813 h 2057"/>
              <a:gd name="T10" fmla="*/ 1228 w 1404"/>
              <a:gd name="T11" fmla="*/ 1778 h 2057"/>
              <a:gd name="T12" fmla="*/ 1332 w 1404"/>
              <a:gd name="T13" fmla="*/ 1778 h 2057"/>
              <a:gd name="T14" fmla="*/ 1403 w 1404"/>
              <a:gd name="T15" fmla="*/ 1743 h 2057"/>
              <a:gd name="T16" fmla="*/ 1299 w 1404"/>
              <a:gd name="T17" fmla="*/ 1674 h 2057"/>
              <a:gd name="T18" fmla="*/ 1262 w 1404"/>
              <a:gd name="T19" fmla="*/ 1604 h 2057"/>
              <a:gd name="T20" fmla="*/ 1192 w 1404"/>
              <a:gd name="T21" fmla="*/ 1533 h 2057"/>
              <a:gd name="T22" fmla="*/ 1157 w 1404"/>
              <a:gd name="T23" fmla="*/ 1394 h 2057"/>
              <a:gd name="T24" fmla="*/ 1192 w 1404"/>
              <a:gd name="T25" fmla="*/ 1324 h 2057"/>
              <a:gd name="T26" fmla="*/ 1192 w 1404"/>
              <a:gd name="T27" fmla="*/ 1151 h 2057"/>
              <a:gd name="T28" fmla="*/ 1192 w 1404"/>
              <a:gd name="T29" fmla="*/ 1081 h 2057"/>
              <a:gd name="T30" fmla="*/ 1228 w 1404"/>
              <a:gd name="T31" fmla="*/ 976 h 2057"/>
              <a:gd name="T32" fmla="*/ 1262 w 1404"/>
              <a:gd name="T33" fmla="*/ 907 h 2057"/>
              <a:gd name="T34" fmla="*/ 1262 w 1404"/>
              <a:gd name="T35" fmla="*/ 837 h 2057"/>
              <a:gd name="T36" fmla="*/ 1262 w 1404"/>
              <a:gd name="T37" fmla="*/ 697 h 2057"/>
              <a:gd name="T38" fmla="*/ 1262 w 1404"/>
              <a:gd name="T39" fmla="*/ 594 h 2057"/>
              <a:gd name="T40" fmla="*/ 1262 w 1404"/>
              <a:gd name="T41" fmla="*/ 523 h 2057"/>
              <a:gd name="T42" fmla="*/ 1332 w 1404"/>
              <a:gd name="T43" fmla="*/ 488 h 2057"/>
              <a:gd name="T44" fmla="*/ 1403 w 1404"/>
              <a:gd name="T45" fmla="*/ 418 h 2057"/>
              <a:gd name="T46" fmla="*/ 1367 w 1404"/>
              <a:gd name="T47" fmla="*/ 349 h 2057"/>
              <a:gd name="T48" fmla="*/ 1299 w 1404"/>
              <a:gd name="T49" fmla="*/ 314 h 2057"/>
              <a:gd name="T50" fmla="*/ 1228 w 1404"/>
              <a:gd name="T51" fmla="*/ 245 h 2057"/>
              <a:gd name="T52" fmla="*/ 1192 w 1404"/>
              <a:gd name="T53" fmla="*/ 140 h 2057"/>
              <a:gd name="T54" fmla="*/ 1157 w 1404"/>
              <a:gd name="T55" fmla="*/ 71 h 2057"/>
              <a:gd name="T56" fmla="*/ 1122 w 1404"/>
              <a:gd name="T57" fmla="*/ 36 h 2057"/>
              <a:gd name="T58" fmla="*/ 1051 w 1404"/>
              <a:gd name="T59" fmla="*/ 36 h 2057"/>
              <a:gd name="T60" fmla="*/ 982 w 1404"/>
              <a:gd name="T61" fmla="*/ 71 h 2057"/>
              <a:gd name="T62" fmla="*/ 876 w 1404"/>
              <a:gd name="T63" fmla="*/ 104 h 2057"/>
              <a:gd name="T64" fmla="*/ 805 w 1404"/>
              <a:gd name="T65" fmla="*/ 104 h 2057"/>
              <a:gd name="T66" fmla="*/ 631 w 1404"/>
              <a:gd name="T67" fmla="*/ 140 h 2057"/>
              <a:gd name="T68" fmla="*/ 490 w 1404"/>
              <a:gd name="T69" fmla="*/ 175 h 2057"/>
              <a:gd name="T70" fmla="*/ 385 w 1404"/>
              <a:gd name="T71" fmla="*/ 210 h 2057"/>
              <a:gd name="T72" fmla="*/ 175 w 1404"/>
              <a:gd name="T73" fmla="*/ 210 h 2057"/>
              <a:gd name="T74" fmla="*/ 175 w 1404"/>
              <a:gd name="T75" fmla="*/ 349 h 2057"/>
              <a:gd name="T76" fmla="*/ 140 w 1404"/>
              <a:gd name="T77" fmla="*/ 384 h 2057"/>
              <a:gd name="T78" fmla="*/ 140 w 1404"/>
              <a:gd name="T79" fmla="*/ 488 h 2057"/>
              <a:gd name="T80" fmla="*/ 140 w 1404"/>
              <a:gd name="T81" fmla="*/ 768 h 2057"/>
              <a:gd name="T82" fmla="*/ 104 w 1404"/>
              <a:gd name="T83" fmla="*/ 801 h 2057"/>
              <a:gd name="T84" fmla="*/ 34 w 1404"/>
              <a:gd name="T85" fmla="*/ 837 h 2057"/>
              <a:gd name="T86" fmla="*/ 34 w 1404"/>
              <a:gd name="T87" fmla="*/ 942 h 2057"/>
              <a:gd name="T88" fmla="*/ 0 w 1404"/>
              <a:gd name="T89" fmla="*/ 1081 h 2057"/>
              <a:gd name="T90" fmla="*/ 70 w 1404"/>
              <a:gd name="T91" fmla="*/ 1185 h 2057"/>
              <a:gd name="T92" fmla="*/ 104 w 1404"/>
              <a:gd name="T93" fmla="*/ 1255 h 2057"/>
              <a:gd name="T94" fmla="*/ 175 w 1404"/>
              <a:gd name="T95" fmla="*/ 1324 h 2057"/>
              <a:gd name="T96" fmla="*/ 211 w 1404"/>
              <a:gd name="T97" fmla="*/ 1360 h 2057"/>
              <a:gd name="T98" fmla="*/ 211 w 1404"/>
              <a:gd name="T99" fmla="*/ 1498 h 2057"/>
              <a:gd name="T100" fmla="*/ 244 w 1404"/>
              <a:gd name="T101" fmla="*/ 1533 h 2057"/>
              <a:gd name="T102" fmla="*/ 315 w 1404"/>
              <a:gd name="T103" fmla="*/ 1569 h 2057"/>
              <a:gd name="T104" fmla="*/ 385 w 1404"/>
              <a:gd name="T105" fmla="*/ 1638 h 2057"/>
              <a:gd name="T106" fmla="*/ 455 w 1404"/>
              <a:gd name="T107" fmla="*/ 1743 h 2057"/>
              <a:gd name="T108" fmla="*/ 526 w 1404"/>
              <a:gd name="T109" fmla="*/ 1813 h 2057"/>
              <a:gd name="T110" fmla="*/ 561 w 1404"/>
              <a:gd name="T111" fmla="*/ 1882 h 2057"/>
              <a:gd name="T112" fmla="*/ 631 w 1404"/>
              <a:gd name="T113" fmla="*/ 1953 h 2057"/>
              <a:gd name="T114" fmla="*/ 666 w 1404"/>
              <a:gd name="T115" fmla="*/ 1988 h 2057"/>
              <a:gd name="T116" fmla="*/ 771 w 1404"/>
              <a:gd name="T117" fmla="*/ 1988 h 2057"/>
              <a:gd name="T118" fmla="*/ 842 w 1404"/>
              <a:gd name="T119" fmla="*/ 1988 h 2057"/>
              <a:gd name="T120" fmla="*/ 912 w 1404"/>
              <a:gd name="T121" fmla="*/ 2056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04" h="2057">
                <a:moveTo>
                  <a:pt x="912" y="2056"/>
                </a:moveTo>
                <a:lnTo>
                  <a:pt x="946" y="2021"/>
                </a:lnTo>
                <a:lnTo>
                  <a:pt x="1016" y="2021"/>
                </a:lnTo>
                <a:lnTo>
                  <a:pt x="1016" y="1988"/>
                </a:lnTo>
                <a:lnTo>
                  <a:pt x="1016" y="1917"/>
                </a:lnTo>
                <a:lnTo>
                  <a:pt x="1051" y="1917"/>
                </a:lnTo>
                <a:lnTo>
                  <a:pt x="1122" y="1882"/>
                </a:lnTo>
                <a:lnTo>
                  <a:pt x="1157" y="1882"/>
                </a:lnTo>
                <a:lnTo>
                  <a:pt x="1192" y="1848"/>
                </a:lnTo>
                <a:lnTo>
                  <a:pt x="1192" y="1813"/>
                </a:lnTo>
                <a:lnTo>
                  <a:pt x="1228" y="1813"/>
                </a:lnTo>
                <a:lnTo>
                  <a:pt x="1228" y="1778"/>
                </a:lnTo>
                <a:lnTo>
                  <a:pt x="1299" y="1778"/>
                </a:lnTo>
                <a:lnTo>
                  <a:pt x="1332" y="1778"/>
                </a:lnTo>
                <a:lnTo>
                  <a:pt x="1367" y="1778"/>
                </a:lnTo>
                <a:lnTo>
                  <a:pt x="1403" y="1743"/>
                </a:lnTo>
                <a:lnTo>
                  <a:pt x="1332" y="1708"/>
                </a:lnTo>
                <a:lnTo>
                  <a:pt x="1299" y="1674"/>
                </a:lnTo>
                <a:lnTo>
                  <a:pt x="1299" y="1638"/>
                </a:lnTo>
                <a:lnTo>
                  <a:pt x="1262" y="1604"/>
                </a:lnTo>
                <a:lnTo>
                  <a:pt x="1228" y="1569"/>
                </a:lnTo>
                <a:lnTo>
                  <a:pt x="1192" y="1533"/>
                </a:lnTo>
                <a:lnTo>
                  <a:pt x="1157" y="1465"/>
                </a:lnTo>
                <a:lnTo>
                  <a:pt x="1157" y="1394"/>
                </a:lnTo>
                <a:lnTo>
                  <a:pt x="1157" y="1360"/>
                </a:lnTo>
                <a:lnTo>
                  <a:pt x="1192" y="1324"/>
                </a:lnTo>
                <a:lnTo>
                  <a:pt x="1192" y="1220"/>
                </a:lnTo>
                <a:lnTo>
                  <a:pt x="1192" y="1151"/>
                </a:lnTo>
                <a:lnTo>
                  <a:pt x="1192" y="1115"/>
                </a:lnTo>
                <a:lnTo>
                  <a:pt x="1192" y="1081"/>
                </a:lnTo>
                <a:lnTo>
                  <a:pt x="1192" y="1011"/>
                </a:lnTo>
                <a:lnTo>
                  <a:pt x="1228" y="976"/>
                </a:lnTo>
                <a:lnTo>
                  <a:pt x="1262" y="942"/>
                </a:lnTo>
                <a:lnTo>
                  <a:pt x="1262" y="907"/>
                </a:lnTo>
                <a:lnTo>
                  <a:pt x="1262" y="872"/>
                </a:lnTo>
                <a:lnTo>
                  <a:pt x="1262" y="837"/>
                </a:lnTo>
                <a:lnTo>
                  <a:pt x="1262" y="801"/>
                </a:lnTo>
                <a:lnTo>
                  <a:pt x="1262" y="697"/>
                </a:lnTo>
                <a:lnTo>
                  <a:pt x="1262" y="663"/>
                </a:lnTo>
                <a:lnTo>
                  <a:pt x="1262" y="594"/>
                </a:lnTo>
                <a:lnTo>
                  <a:pt x="1262" y="558"/>
                </a:lnTo>
                <a:lnTo>
                  <a:pt x="1262" y="523"/>
                </a:lnTo>
                <a:lnTo>
                  <a:pt x="1299" y="523"/>
                </a:lnTo>
                <a:lnTo>
                  <a:pt x="1332" y="488"/>
                </a:lnTo>
                <a:lnTo>
                  <a:pt x="1367" y="454"/>
                </a:lnTo>
                <a:lnTo>
                  <a:pt x="1403" y="418"/>
                </a:lnTo>
                <a:lnTo>
                  <a:pt x="1367" y="384"/>
                </a:lnTo>
                <a:lnTo>
                  <a:pt x="1367" y="349"/>
                </a:lnTo>
                <a:lnTo>
                  <a:pt x="1332" y="349"/>
                </a:lnTo>
                <a:lnTo>
                  <a:pt x="1299" y="314"/>
                </a:lnTo>
                <a:lnTo>
                  <a:pt x="1228" y="279"/>
                </a:lnTo>
                <a:lnTo>
                  <a:pt x="1228" y="245"/>
                </a:lnTo>
                <a:lnTo>
                  <a:pt x="1192" y="210"/>
                </a:lnTo>
                <a:lnTo>
                  <a:pt x="1192" y="140"/>
                </a:lnTo>
                <a:lnTo>
                  <a:pt x="1157" y="104"/>
                </a:lnTo>
                <a:lnTo>
                  <a:pt x="1157" y="71"/>
                </a:lnTo>
                <a:lnTo>
                  <a:pt x="1122" y="71"/>
                </a:lnTo>
                <a:lnTo>
                  <a:pt x="1122" y="36"/>
                </a:lnTo>
                <a:lnTo>
                  <a:pt x="1088" y="0"/>
                </a:lnTo>
                <a:lnTo>
                  <a:pt x="1051" y="36"/>
                </a:lnTo>
                <a:lnTo>
                  <a:pt x="1016" y="71"/>
                </a:lnTo>
                <a:lnTo>
                  <a:pt x="982" y="71"/>
                </a:lnTo>
                <a:lnTo>
                  <a:pt x="946" y="104"/>
                </a:lnTo>
                <a:lnTo>
                  <a:pt x="876" y="104"/>
                </a:lnTo>
                <a:lnTo>
                  <a:pt x="842" y="104"/>
                </a:lnTo>
                <a:lnTo>
                  <a:pt x="805" y="104"/>
                </a:lnTo>
                <a:lnTo>
                  <a:pt x="701" y="140"/>
                </a:lnTo>
                <a:lnTo>
                  <a:pt x="631" y="140"/>
                </a:lnTo>
                <a:lnTo>
                  <a:pt x="596" y="140"/>
                </a:lnTo>
                <a:lnTo>
                  <a:pt x="490" y="175"/>
                </a:lnTo>
                <a:lnTo>
                  <a:pt x="420" y="175"/>
                </a:lnTo>
                <a:lnTo>
                  <a:pt x="385" y="210"/>
                </a:lnTo>
                <a:lnTo>
                  <a:pt x="244" y="210"/>
                </a:lnTo>
                <a:lnTo>
                  <a:pt x="175" y="210"/>
                </a:lnTo>
                <a:lnTo>
                  <a:pt x="175" y="279"/>
                </a:lnTo>
                <a:lnTo>
                  <a:pt x="175" y="349"/>
                </a:lnTo>
                <a:lnTo>
                  <a:pt x="175" y="384"/>
                </a:lnTo>
                <a:lnTo>
                  <a:pt x="140" y="384"/>
                </a:lnTo>
                <a:lnTo>
                  <a:pt x="140" y="418"/>
                </a:lnTo>
                <a:lnTo>
                  <a:pt x="140" y="488"/>
                </a:lnTo>
                <a:lnTo>
                  <a:pt x="140" y="523"/>
                </a:lnTo>
                <a:lnTo>
                  <a:pt x="140" y="768"/>
                </a:lnTo>
                <a:lnTo>
                  <a:pt x="140" y="801"/>
                </a:lnTo>
                <a:lnTo>
                  <a:pt x="104" y="801"/>
                </a:lnTo>
                <a:lnTo>
                  <a:pt x="70" y="801"/>
                </a:lnTo>
                <a:lnTo>
                  <a:pt x="34" y="837"/>
                </a:lnTo>
                <a:lnTo>
                  <a:pt x="34" y="907"/>
                </a:lnTo>
                <a:lnTo>
                  <a:pt x="34" y="942"/>
                </a:lnTo>
                <a:lnTo>
                  <a:pt x="0" y="1011"/>
                </a:lnTo>
                <a:lnTo>
                  <a:pt x="0" y="1081"/>
                </a:lnTo>
                <a:lnTo>
                  <a:pt x="34" y="1115"/>
                </a:lnTo>
                <a:lnTo>
                  <a:pt x="70" y="1185"/>
                </a:lnTo>
                <a:lnTo>
                  <a:pt x="104" y="1220"/>
                </a:lnTo>
                <a:lnTo>
                  <a:pt x="104" y="1255"/>
                </a:lnTo>
                <a:lnTo>
                  <a:pt x="175" y="1291"/>
                </a:lnTo>
                <a:lnTo>
                  <a:pt x="175" y="1324"/>
                </a:lnTo>
                <a:lnTo>
                  <a:pt x="211" y="1324"/>
                </a:lnTo>
                <a:lnTo>
                  <a:pt x="211" y="1360"/>
                </a:lnTo>
                <a:lnTo>
                  <a:pt x="211" y="1394"/>
                </a:lnTo>
                <a:lnTo>
                  <a:pt x="211" y="1498"/>
                </a:lnTo>
                <a:lnTo>
                  <a:pt x="211" y="1533"/>
                </a:lnTo>
                <a:lnTo>
                  <a:pt x="244" y="1533"/>
                </a:lnTo>
                <a:lnTo>
                  <a:pt x="281" y="1533"/>
                </a:lnTo>
                <a:lnTo>
                  <a:pt x="315" y="1569"/>
                </a:lnTo>
                <a:lnTo>
                  <a:pt x="350" y="1604"/>
                </a:lnTo>
                <a:lnTo>
                  <a:pt x="385" y="1638"/>
                </a:lnTo>
                <a:lnTo>
                  <a:pt x="420" y="1708"/>
                </a:lnTo>
                <a:lnTo>
                  <a:pt x="455" y="1743"/>
                </a:lnTo>
                <a:lnTo>
                  <a:pt x="490" y="1743"/>
                </a:lnTo>
                <a:lnTo>
                  <a:pt x="526" y="1813"/>
                </a:lnTo>
                <a:lnTo>
                  <a:pt x="561" y="1848"/>
                </a:lnTo>
                <a:lnTo>
                  <a:pt x="561" y="1882"/>
                </a:lnTo>
                <a:lnTo>
                  <a:pt x="596" y="1917"/>
                </a:lnTo>
                <a:lnTo>
                  <a:pt x="631" y="1953"/>
                </a:lnTo>
                <a:lnTo>
                  <a:pt x="666" y="1953"/>
                </a:lnTo>
                <a:lnTo>
                  <a:pt x="666" y="1988"/>
                </a:lnTo>
                <a:lnTo>
                  <a:pt x="701" y="1988"/>
                </a:lnTo>
                <a:lnTo>
                  <a:pt x="771" y="1988"/>
                </a:lnTo>
                <a:lnTo>
                  <a:pt x="805" y="1953"/>
                </a:lnTo>
                <a:lnTo>
                  <a:pt x="842" y="1988"/>
                </a:lnTo>
                <a:lnTo>
                  <a:pt x="876" y="2021"/>
                </a:lnTo>
                <a:lnTo>
                  <a:pt x="912" y="205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28" name="Freeform 256"/>
          <p:cNvSpPr>
            <a:spLocks noChangeArrowheads="1"/>
          </p:cNvSpPr>
          <p:nvPr/>
        </p:nvSpPr>
        <p:spPr bwMode="auto">
          <a:xfrm>
            <a:off x="4867275" y="4164013"/>
            <a:ext cx="366713" cy="388937"/>
          </a:xfrm>
          <a:custGeom>
            <a:avLst/>
            <a:gdLst>
              <a:gd name="T0" fmla="*/ 806 w 1019"/>
              <a:gd name="T1" fmla="*/ 139 h 1081"/>
              <a:gd name="T2" fmla="*/ 772 w 1019"/>
              <a:gd name="T3" fmla="*/ 69 h 1081"/>
              <a:gd name="T4" fmla="*/ 772 w 1019"/>
              <a:gd name="T5" fmla="*/ 34 h 1081"/>
              <a:gd name="T6" fmla="*/ 735 w 1019"/>
              <a:gd name="T7" fmla="*/ 0 h 1081"/>
              <a:gd name="T8" fmla="*/ 667 w 1019"/>
              <a:gd name="T9" fmla="*/ 34 h 1081"/>
              <a:gd name="T10" fmla="*/ 561 w 1019"/>
              <a:gd name="T11" fmla="*/ 34 h 1081"/>
              <a:gd name="T12" fmla="*/ 526 w 1019"/>
              <a:gd name="T13" fmla="*/ 34 h 1081"/>
              <a:gd name="T14" fmla="*/ 456 w 1019"/>
              <a:gd name="T15" fmla="*/ 34 h 1081"/>
              <a:gd name="T16" fmla="*/ 420 w 1019"/>
              <a:gd name="T17" fmla="*/ 69 h 1081"/>
              <a:gd name="T18" fmla="*/ 420 w 1019"/>
              <a:gd name="T19" fmla="*/ 104 h 1081"/>
              <a:gd name="T20" fmla="*/ 385 w 1019"/>
              <a:gd name="T21" fmla="*/ 139 h 1081"/>
              <a:gd name="T22" fmla="*/ 281 w 1019"/>
              <a:gd name="T23" fmla="*/ 104 h 1081"/>
              <a:gd name="T24" fmla="*/ 211 w 1019"/>
              <a:gd name="T25" fmla="*/ 139 h 1081"/>
              <a:gd name="T26" fmla="*/ 141 w 1019"/>
              <a:gd name="T27" fmla="*/ 104 h 1081"/>
              <a:gd name="T28" fmla="*/ 70 w 1019"/>
              <a:gd name="T29" fmla="*/ 139 h 1081"/>
              <a:gd name="T30" fmla="*/ 34 w 1019"/>
              <a:gd name="T31" fmla="*/ 104 h 1081"/>
              <a:gd name="T32" fmla="*/ 0 w 1019"/>
              <a:gd name="T33" fmla="*/ 348 h 1081"/>
              <a:gd name="T34" fmla="*/ 34 w 1019"/>
              <a:gd name="T35" fmla="*/ 383 h 1081"/>
              <a:gd name="T36" fmla="*/ 34 w 1019"/>
              <a:gd name="T37" fmla="*/ 418 h 1081"/>
              <a:gd name="T38" fmla="*/ 34 w 1019"/>
              <a:gd name="T39" fmla="*/ 452 h 1081"/>
              <a:gd name="T40" fmla="*/ 70 w 1019"/>
              <a:gd name="T41" fmla="*/ 523 h 1081"/>
              <a:gd name="T42" fmla="*/ 70 w 1019"/>
              <a:gd name="T43" fmla="*/ 627 h 1081"/>
              <a:gd name="T44" fmla="*/ 70 w 1019"/>
              <a:gd name="T45" fmla="*/ 662 h 1081"/>
              <a:gd name="T46" fmla="*/ 70 w 1019"/>
              <a:gd name="T47" fmla="*/ 767 h 1081"/>
              <a:gd name="T48" fmla="*/ 105 w 1019"/>
              <a:gd name="T49" fmla="*/ 836 h 1081"/>
              <a:gd name="T50" fmla="*/ 105 w 1019"/>
              <a:gd name="T51" fmla="*/ 941 h 1081"/>
              <a:gd name="T52" fmla="*/ 105 w 1019"/>
              <a:gd name="T53" fmla="*/ 975 h 1081"/>
              <a:gd name="T54" fmla="*/ 105 w 1019"/>
              <a:gd name="T55" fmla="*/ 1045 h 1081"/>
              <a:gd name="T56" fmla="*/ 105 w 1019"/>
              <a:gd name="T57" fmla="*/ 1080 h 1081"/>
              <a:gd name="T58" fmla="*/ 174 w 1019"/>
              <a:gd name="T59" fmla="*/ 1080 h 1081"/>
              <a:gd name="T60" fmla="*/ 315 w 1019"/>
              <a:gd name="T61" fmla="*/ 1080 h 1081"/>
              <a:gd name="T62" fmla="*/ 350 w 1019"/>
              <a:gd name="T63" fmla="*/ 1045 h 1081"/>
              <a:gd name="T64" fmla="*/ 420 w 1019"/>
              <a:gd name="T65" fmla="*/ 1045 h 1081"/>
              <a:gd name="T66" fmla="*/ 526 w 1019"/>
              <a:gd name="T67" fmla="*/ 1010 h 1081"/>
              <a:gd name="T68" fmla="*/ 561 w 1019"/>
              <a:gd name="T69" fmla="*/ 1010 h 1081"/>
              <a:gd name="T70" fmla="*/ 631 w 1019"/>
              <a:gd name="T71" fmla="*/ 1010 h 1081"/>
              <a:gd name="T72" fmla="*/ 735 w 1019"/>
              <a:gd name="T73" fmla="*/ 975 h 1081"/>
              <a:gd name="T74" fmla="*/ 772 w 1019"/>
              <a:gd name="T75" fmla="*/ 975 h 1081"/>
              <a:gd name="T76" fmla="*/ 806 w 1019"/>
              <a:gd name="T77" fmla="*/ 975 h 1081"/>
              <a:gd name="T78" fmla="*/ 876 w 1019"/>
              <a:gd name="T79" fmla="*/ 975 h 1081"/>
              <a:gd name="T80" fmla="*/ 912 w 1019"/>
              <a:gd name="T81" fmla="*/ 941 h 1081"/>
              <a:gd name="T82" fmla="*/ 946 w 1019"/>
              <a:gd name="T83" fmla="*/ 941 h 1081"/>
              <a:gd name="T84" fmla="*/ 982 w 1019"/>
              <a:gd name="T85" fmla="*/ 907 h 1081"/>
              <a:gd name="T86" fmla="*/ 1018 w 1019"/>
              <a:gd name="T87" fmla="*/ 870 h 1081"/>
              <a:gd name="T88" fmla="*/ 982 w 1019"/>
              <a:gd name="T89" fmla="*/ 870 h 1081"/>
              <a:gd name="T90" fmla="*/ 982 w 1019"/>
              <a:gd name="T91" fmla="*/ 836 h 1081"/>
              <a:gd name="T92" fmla="*/ 946 w 1019"/>
              <a:gd name="T93" fmla="*/ 767 h 1081"/>
              <a:gd name="T94" fmla="*/ 912 w 1019"/>
              <a:gd name="T95" fmla="*/ 731 h 1081"/>
              <a:gd name="T96" fmla="*/ 912 w 1019"/>
              <a:gd name="T97" fmla="*/ 662 h 1081"/>
              <a:gd name="T98" fmla="*/ 876 w 1019"/>
              <a:gd name="T99" fmla="*/ 593 h 1081"/>
              <a:gd name="T100" fmla="*/ 842 w 1019"/>
              <a:gd name="T101" fmla="*/ 523 h 1081"/>
              <a:gd name="T102" fmla="*/ 806 w 1019"/>
              <a:gd name="T103" fmla="*/ 452 h 1081"/>
              <a:gd name="T104" fmla="*/ 772 w 1019"/>
              <a:gd name="T105" fmla="*/ 452 h 1081"/>
              <a:gd name="T106" fmla="*/ 772 w 1019"/>
              <a:gd name="T107" fmla="*/ 383 h 1081"/>
              <a:gd name="T108" fmla="*/ 701 w 1019"/>
              <a:gd name="T109" fmla="*/ 313 h 1081"/>
              <a:gd name="T110" fmla="*/ 667 w 1019"/>
              <a:gd name="T111" fmla="*/ 244 h 1081"/>
              <a:gd name="T112" fmla="*/ 631 w 1019"/>
              <a:gd name="T113" fmla="*/ 173 h 1081"/>
              <a:gd name="T114" fmla="*/ 631 w 1019"/>
              <a:gd name="T115" fmla="*/ 139 h 1081"/>
              <a:gd name="T116" fmla="*/ 667 w 1019"/>
              <a:gd name="T117" fmla="*/ 173 h 1081"/>
              <a:gd name="T118" fmla="*/ 806 w 1019"/>
              <a:gd name="T119" fmla="*/ 313 h 1081"/>
              <a:gd name="T120" fmla="*/ 806 w 1019"/>
              <a:gd name="T121" fmla="*/ 278 h 1081"/>
              <a:gd name="T122" fmla="*/ 806 w 1019"/>
              <a:gd name="T123" fmla="*/ 244 h 1081"/>
              <a:gd name="T124" fmla="*/ 806 w 1019"/>
              <a:gd name="T125" fmla="*/ 139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9" h="1081">
                <a:moveTo>
                  <a:pt x="806" y="139"/>
                </a:moveTo>
                <a:lnTo>
                  <a:pt x="772" y="69"/>
                </a:lnTo>
                <a:lnTo>
                  <a:pt x="772" y="34"/>
                </a:lnTo>
                <a:lnTo>
                  <a:pt x="735" y="0"/>
                </a:lnTo>
                <a:lnTo>
                  <a:pt x="667" y="34"/>
                </a:lnTo>
                <a:lnTo>
                  <a:pt x="561" y="34"/>
                </a:lnTo>
                <a:lnTo>
                  <a:pt x="526" y="34"/>
                </a:lnTo>
                <a:lnTo>
                  <a:pt x="456" y="34"/>
                </a:lnTo>
                <a:lnTo>
                  <a:pt x="420" y="69"/>
                </a:lnTo>
                <a:lnTo>
                  <a:pt x="420" y="104"/>
                </a:lnTo>
                <a:lnTo>
                  <a:pt x="385" y="139"/>
                </a:lnTo>
                <a:lnTo>
                  <a:pt x="281" y="104"/>
                </a:lnTo>
                <a:lnTo>
                  <a:pt x="211" y="139"/>
                </a:lnTo>
                <a:lnTo>
                  <a:pt x="141" y="104"/>
                </a:lnTo>
                <a:lnTo>
                  <a:pt x="70" y="139"/>
                </a:lnTo>
                <a:lnTo>
                  <a:pt x="34" y="104"/>
                </a:lnTo>
                <a:lnTo>
                  <a:pt x="0" y="348"/>
                </a:lnTo>
                <a:lnTo>
                  <a:pt x="34" y="383"/>
                </a:lnTo>
                <a:lnTo>
                  <a:pt x="34" y="418"/>
                </a:lnTo>
                <a:lnTo>
                  <a:pt x="34" y="452"/>
                </a:lnTo>
                <a:lnTo>
                  <a:pt x="70" y="523"/>
                </a:lnTo>
                <a:lnTo>
                  <a:pt x="70" y="627"/>
                </a:lnTo>
                <a:lnTo>
                  <a:pt x="70" y="662"/>
                </a:lnTo>
                <a:lnTo>
                  <a:pt x="70" y="767"/>
                </a:lnTo>
                <a:lnTo>
                  <a:pt x="105" y="836"/>
                </a:lnTo>
                <a:lnTo>
                  <a:pt x="105" y="941"/>
                </a:lnTo>
                <a:lnTo>
                  <a:pt x="105" y="975"/>
                </a:lnTo>
                <a:lnTo>
                  <a:pt x="105" y="1045"/>
                </a:lnTo>
                <a:lnTo>
                  <a:pt x="105" y="1080"/>
                </a:lnTo>
                <a:lnTo>
                  <a:pt x="174" y="1080"/>
                </a:lnTo>
                <a:lnTo>
                  <a:pt x="315" y="1080"/>
                </a:lnTo>
                <a:lnTo>
                  <a:pt x="350" y="1045"/>
                </a:lnTo>
                <a:lnTo>
                  <a:pt x="420" y="1045"/>
                </a:lnTo>
                <a:lnTo>
                  <a:pt x="526" y="1010"/>
                </a:lnTo>
                <a:lnTo>
                  <a:pt x="561" y="1010"/>
                </a:lnTo>
                <a:lnTo>
                  <a:pt x="631" y="1010"/>
                </a:lnTo>
                <a:lnTo>
                  <a:pt x="735" y="975"/>
                </a:lnTo>
                <a:lnTo>
                  <a:pt x="772" y="975"/>
                </a:lnTo>
                <a:lnTo>
                  <a:pt x="806" y="975"/>
                </a:lnTo>
                <a:lnTo>
                  <a:pt x="876" y="975"/>
                </a:lnTo>
                <a:lnTo>
                  <a:pt x="912" y="941"/>
                </a:lnTo>
                <a:lnTo>
                  <a:pt x="946" y="941"/>
                </a:lnTo>
                <a:lnTo>
                  <a:pt x="982" y="907"/>
                </a:lnTo>
                <a:lnTo>
                  <a:pt x="1018" y="870"/>
                </a:lnTo>
                <a:lnTo>
                  <a:pt x="982" y="870"/>
                </a:lnTo>
                <a:lnTo>
                  <a:pt x="982" y="836"/>
                </a:lnTo>
                <a:lnTo>
                  <a:pt x="946" y="767"/>
                </a:lnTo>
                <a:lnTo>
                  <a:pt x="912" y="731"/>
                </a:lnTo>
                <a:lnTo>
                  <a:pt x="912" y="662"/>
                </a:lnTo>
                <a:lnTo>
                  <a:pt x="876" y="593"/>
                </a:lnTo>
                <a:lnTo>
                  <a:pt x="842" y="523"/>
                </a:lnTo>
                <a:lnTo>
                  <a:pt x="806" y="452"/>
                </a:lnTo>
                <a:lnTo>
                  <a:pt x="772" y="452"/>
                </a:lnTo>
                <a:lnTo>
                  <a:pt x="772" y="383"/>
                </a:lnTo>
                <a:lnTo>
                  <a:pt x="701" y="313"/>
                </a:lnTo>
                <a:lnTo>
                  <a:pt x="667" y="244"/>
                </a:lnTo>
                <a:lnTo>
                  <a:pt x="631" y="173"/>
                </a:lnTo>
                <a:lnTo>
                  <a:pt x="631" y="139"/>
                </a:lnTo>
                <a:lnTo>
                  <a:pt x="667" y="173"/>
                </a:lnTo>
                <a:lnTo>
                  <a:pt x="806" y="313"/>
                </a:lnTo>
                <a:lnTo>
                  <a:pt x="806" y="278"/>
                </a:lnTo>
                <a:lnTo>
                  <a:pt x="806" y="244"/>
                </a:lnTo>
                <a:lnTo>
                  <a:pt x="806" y="13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29" name="Freeform 257"/>
          <p:cNvSpPr>
            <a:spLocks noChangeArrowheads="1"/>
          </p:cNvSpPr>
          <p:nvPr/>
        </p:nvSpPr>
        <p:spPr bwMode="auto">
          <a:xfrm>
            <a:off x="4867275" y="4164013"/>
            <a:ext cx="366713" cy="388937"/>
          </a:xfrm>
          <a:custGeom>
            <a:avLst/>
            <a:gdLst>
              <a:gd name="T0" fmla="*/ 806 w 1019"/>
              <a:gd name="T1" fmla="*/ 139 h 1081"/>
              <a:gd name="T2" fmla="*/ 772 w 1019"/>
              <a:gd name="T3" fmla="*/ 69 h 1081"/>
              <a:gd name="T4" fmla="*/ 772 w 1019"/>
              <a:gd name="T5" fmla="*/ 34 h 1081"/>
              <a:gd name="T6" fmla="*/ 735 w 1019"/>
              <a:gd name="T7" fmla="*/ 0 h 1081"/>
              <a:gd name="T8" fmla="*/ 667 w 1019"/>
              <a:gd name="T9" fmla="*/ 34 h 1081"/>
              <a:gd name="T10" fmla="*/ 561 w 1019"/>
              <a:gd name="T11" fmla="*/ 34 h 1081"/>
              <a:gd name="T12" fmla="*/ 526 w 1019"/>
              <a:gd name="T13" fmla="*/ 34 h 1081"/>
              <a:gd name="T14" fmla="*/ 456 w 1019"/>
              <a:gd name="T15" fmla="*/ 34 h 1081"/>
              <a:gd name="T16" fmla="*/ 420 w 1019"/>
              <a:gd name="T17" fmla="*/ 69 h 1081"/>
              <a:gd name="T18" fmla="*/ 420 w 1019"/>
              <a:gd name="T19" fmla="*/ 104 h 1081"/>
              <a:gd name="T20" fmla="*/ 385 w 1019"/>
              <a:gd name="T21" fmla="*/ 139 h 1081"/>
              <a:gd name="T22" fmla="*/ 281 w 1019"/>
              <a:gd name="T23" fmla="*/ 104 h 1081"/>
              <a:gd name="T24" fmla="*/ 211 w 1019"/>
              <a:gd name="T25" fmla="*/ 139 h 1081"/>
              <a:gd name="T26" fmla="*/ 141 w 1019"/>
              <a:gd name="T27" fmla="*/ 104 h 1081"/>
              <a:gd name="T28" fmla="*/ 70 w 1019"/>
              <a:gd name="T29" fmla="*/ 139 h 1081"/>
              <a:gd name="T30" fmla="*/ 34 w 1019"/>
              <a:gd name="T31" fmla="*/ 104 h 1081"/>
              <a:gd name="T32" fmla="*/ 0 w 1019"/>
              <a:gd name="T33" fmla="*/ 348 h 1081"/>
              <a:gd name="T34" fmla="*/ 34 w 1019"/>
              <a:gd name="T35" fmla="*/ 383 h 1081"/>
              <a:gd name="T36" fmla="*/ 34 w 1019"/>
              <a:gd name="T37" fmla="*/ 418 h 1081"/>
              <a:gd name="T38" fmla="*/ 34 w 1019"/>
              <a:gd name="T39" fmla="*/ 452 h 1081"/>
              <a:gd name="T40" fmla="*/ 70 w 1019"/>
              <a:gd name="T41" fmla="*/ 523 h 1081"/>
              <a:gd name="T42" fmla="*/ 70 w 1019"/>
              <a:gd name="T43" fmla="*/ 627 h 1081"/>
              <a:gd name="T44" fmla="*/ 70 w 1019"/>
              <a:gd name="T45" fmla="*/ 662 h 1081"/>
              <a:gd name="T46" fmla="*/ 70 w 1019"/>
              <a:gd name="T47" fmla="*/ 767 h 1081"/>
              <a:gd name="T48" fmla="*/ 105 w 1019"/>
              <a:gd name="T49" fmla="*/ 836 h 1081"/>
              <a:gd name="T50" fmla="*/ 105 w 1019"/>
              <a:gd name="T51" fmla="*/ 941 h 1081"/>
              <a:gd name="T52" fmla="*/ 105 w 1019"/>
              <a:gd name="T53" fmla="*/ 975 h 1081"/>
              <a:gd name="T54" fmla="*/ 105 w 1019"/>
              <a:gd name="T55" fmla="*/ 1045 h 1081"/>
              <a:gd name="T56" fmla="*/ 105 w 1019"/>
              <a:gd name="T57" fmla="*/ 1080 h 1081"/>
              <a:gd name="T58" fmla="*/ 174 w 1019"/>
              <a:gd name="T59" fmla="*/ 1080 h 1081"/>
              <a:gd name="T60" fmla="*/ 315 w 1019"/>
              <a:gd name="T61" fmla="*/ 1080 h 1081"/>
              <a:gd name="T62" fmla="*/ 350 w 1019"/>
              <a:gd name="T63" fmla="*/ 1045 h 1081"/>
              <a:gd name="T64" fmla="*/ 420 w 1019"/>
              <a:gd name="T65" fmla="*/ 1045 h 1081"/>
              <a:gd name="T66" fmla="*/ 526 w 1019"/>
              <a:gd name="T67" fmla="*/ 1010 h 1081"/>
              <a:gd name="T68" fmla="*/ 561 w 1019"/>
              <a:gd name="T69" fmla="*/ 1010 h 1081"/>
              <a:gd name="T70" fmla="*/ 631 w 1019"/>
              <a:gd name="T71" fmla="*/ 1010 h 1081"/>
              <a:gd name="T72" fmla="*/ 735 w 1019"/>
              <a:gd name="T73" fmla="*/ 975 h 1081"/>
              <a:gd name="T74" fmla="*/ 772 w 1019"/>
              <a:gd name="T75" fmla="*/ 975 h 1081"/>
              <a:gd name="T76" fmla="*/ 806 w 1019"/>
              <a:gd name="T77" fmla="*/ 975 h 1081"/>
              <a:gd name="T78" fmla="*/ 876 w 1019"/>
              <a:gd name="T79" fmla="*/ 975 h 1081"/>
              <a:gd name="T80" fmla="*/ 912 w 1019"/>
              <a:gd name="T81" fmla="*/ 941 h 1081"/>
              <a:gd name="T82" fmla="*/ 946 w 1019"/>
              <a:gd name="T83" fmla="*/ 941 h 1081"/>
              <a:gd name="T84" fmla="*/ 982 w 1019"/>
              <a:gd name="T85" fmla="*/ 907 h 1081"/>
              <a:gd name="T86" fmla="*/ 1018 w 1019"/>
              <a:gd name="T87" fmla="*/ 870 h 1081"/>
              <a:gd name="T88" fmla="*/ 982 w 1019"/>
              <a:gd name="T89" fmla="*/ 870 h 1081"/>
              <a:gd name="T90" fmla="*/ 982 w 1019"/>
              <a:gd name="T91" fmla="*/ 836 h 1081"/>
              <a:gd name="T92" fmla="*/ 946 w 1019"/>
              <a:gd name="T93" fmla="*/ 767 h 1081"/>
              <a:gd name="T94" fmla="*/ 912 w 1019"/>
              <a:gd name="T95" fmla="*/ 731 h 1081"/>
              <a:gd name="T96" fmla="*/ 912 w 1019"/>
              <a:gd name="T97" fmla="*/ 662 h 1081"/>
              <a:gd name="T98" fmla="*/ 876 w 1019"/>
              <a:gd name="T99" fmla="*/ 593 h 1081"/>
              <a:gd name="T100" fmla="*/ 842 w 1019"/>
              <a:gd name="T101" fmla="*/ 523 h 1081"/>
              <a:gd name="T102" fmla="*/ 806 w 1019"/>
              <a:gd name="T103" fmla="*/ 452 h 1081"/>
              <a:gd name="T104" fmla="*/ 772 w 1019"/>
              <a:gd name="T105" fmla="*/ 452 h 1081"/>
              <a:gd name="T106" fmla="*/ 772 w 1019"/>
              <a:gd name="T107" fmla="*/ 383 h 1081"/>
              <a:gd name="T108" fmla="*/ 701 w 1019"/>
              <a:gd name="T109" fmla="*/ 313 h 1081"/>
              <a:gd name="T110" fmla="*/ 667 w 1019"/>
              <a:gd name="T111" fmla="*/ 244 h 1081"/>
              <a:gd name="T112" fmla="*/ 631 w 1019"/>
              <a:gd name="T113" fmla="*/ 173 h 1081"/>
              <a:gd name="T114" fmla="*/ 631 w 1019"/>
              <a:gd name="T115" fmla="*/ 139 h 1081"/>
              <a:gd name="T116" fmla="*/ 667 w 1019"/>
              <a:gd name="T117" fmla="*/ 173 h 1081"/>
              <a:gd name="T118" fmla="*/ 806 w 1019"/>
              <a:gd name="T119" fmla="*/ 313 h 1081"/>
              <a:gd name="T120" fmla="*/ 806 w 1019"/>
              <a:gd name="T121" fmla="*/ 278 h 1081"/>
              <a:gd name="T122" fmla="*/ 806 w 1019"/>
              <a:gd name="T123" fmla="*/ 244 h 1081"/>
              <a:gd name="T124" fmla="*/ 806 w 1019"/>
              <a:gd name="T125" fmla="*/ 139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9" h="1081">
                <a:moveTo>
                  <a:pt x="806" y="139"/>
                </a:moveTo>
                <a:lnTo>
                  <a:pt x="772" y="69"/>
                </a:lnTo>
                <a:lnTo>
                  <a:pt x="772" y="34"/>
                </a:lnTo>
                <a:lnTo>
                  <a:pt x="735" y="0"/>
                </a:lnTo>
                <a:lnTo>
                  <a:pt x="667" y="34"/>
                </a:lnTo>
                <a:lnTo>
                  <a:pt x="561" y="34"/>
                </a:lnTo>
                <a:lnTo>
                  <a:pt x="526" y="34"/>
                </a:lnTo>
                <a:lnTo>
                  <a:pt x="456" y="34"/>
                </a:lnTo>
                <a:lnTo>
                  <a:pt x="420" y="69"/>
                </a:lnTo>
                <a:lnTo>
                  <a:pt x="420" y="104"/>
                </a:lnTo>
                <a:lnTo>
                  <a:pt x="385" y="139"/>
                </a:lnTo>
                <a:lnTo>
                  <a:pt x="281" y="104"/>
                </a:lnTo>
                <a:lnTo>
                  <a:pt x="211" y="139"/>
                </a:lnTo>
                <a:lnTo>
                  <a:pt x="141" y="104"/>
                </a:lnTo>
                <a:lnTo>
                  <a:pt x="70" y="139"/>
                </a:lnTo>
                <a:lnTo>
                  <a:pt x="34" y="104"/>
                </a:lnTo>
                <a:lnTo>
                  <a:pt x="0" y="348"/>
                </a:lnTo>
                <a:lnTo>
                  <a:pt x="34" y="383"/>
                </a:lnTo>
                <a:lnTo>
                  <a:pt x="34" y="418"/>
                </a:lnTo>
                <a:lnTo>
                  <a:pt x="34" y="452"/>
                </a:lnTo>
                <a:lnTo>
                  <a:pt x="70" y="523"/>
                </a:lnTo>
                <a:lnTo>
                  <a:pt x="70" y="627"/>
                </a:lnTo>
                <a:lnTo>
                  <a:pt x="70" y="662"/>
                </a:lnTo>
                <a:lnTo>
                  <a:pt x="70" y="767"/>
                </a:lnTo>
                <a:lnTo>
                  <a:pt x="105" y="836"/>
                </a:lnTo>
                <a:lnTo>
                  <a:pt x="105" y="941"/>
                </a:lnTo>
                <a:lnTo>
                  <a:pt x="105" y="975"/>
                </a:lnTo>
                <a:lnTo>
                  <a:pt x="105" y="1045"/>
                </a:lnTo>
                <a:lnTo>
                  <a:pt x="105" y="1080"/>
                </a:lnTo>
                <a:lnTo>
                  <a:pt x="174" y="1080"/>
                </a:lnTo>
                <a:lnTo>
                  <a:pt x="315" y="1080"/>
                </a:lnTo>
                <a:lnTo>
                  <a:pt x="350" y="1045"/>
                </a:lnTo>
                <a:lnTo>
                  <a:pt x="420" y="1045"/>
                </a:lnTo>
                <a:lnTo>
                  <a:pt x="526" y="1010"/>
                </a:lnTo>
                <a:lnTo>
                  <a:pt x="561" y="1010"/>
                </a:lnTo>
                <a:lnTo>
                  <a:pt x="631" y="1010"/>
                </a:lnTo>
                <a:lnTo>
                  <a:pt x="735" y="975"/>
                </a:lnTo>
                <a:lnTo>
                  <a:pt x="772" y="975"/>
                </a:lnTo>
                <a:lnTo>
                  <a:pt x="806" y="975"/>
                </a:lnTo>
                <a:lnTo>
                  <a:pt x="876" y="975"/>
                </a:lnTo>
                <a:lnTo>
                  <a:pt x="912" y="941"/>
                </a:lnTo>
                <a:lnTo>
                  <a:pt x="946" y="941"/>
                </a:lnTo>
                <a:lnTo>
                  <a:pt x="982" y="907"/>
                </a:lnTo>
                <a:lnTo>
                  <a:pt x="1018" y="870"/>
                </a:lnTo>
                <a:lnTo>
                  <a:pt x="982" y="870"/>
                </a:lnTo>
                <a:lnTo>
                  <a:pt x="982" y="836"/>
                </a:lnTo>
                <a:lnTo>
                  <a:pt x="946" y="767"/>
                </a:lnTo>
                <a:lnTo>
                  <a:pt x="912" y="731"/>
                </a:lnTo>
                <a:lnTo>
                  <a:pt x="912" y="662"/>
                </a:lnTo>
                <a:lnTo>
                  <a:pt x="876" y="593"/>
                </a:lnTo>
                <a:lnTo>
                  <a:pt x="842" y="523"/>
                </a:lnTo>
                <a:lnTo>
                  <a:pt x="806" y="452"/>
                </a:lnTo>
                <a:lnTo>
                  <a:pt x="772" y="452"/>
                </a:lnTo>
                <a:lnTo>
                  <a:pt x="772" y="383"/>
                </a:lnTo>
                <a:lnTo>
                  <a:pt x="701" y="313"/>
                </a:lnTo>
                <a:lnTo>
                  <a:pt x="667" y="244"/>
                </a:lnTo>
                <a:lnTo>
                  <a:pt x="631" y="173"/>
                </a:lnTo>
                <a:lnTo>
                  <a:pt x="631" y="139"/>
                </a:lnTo>
                <a:lnTo>
                  <a:pt x="667" y="173"/>
                </a:lnTo>
                <a:lnTo>
                  <a:pt x="806" y="313"/>
                </a:lnTo>
                <a:lnTo>
                  <a:pt x="806" y="278"/>
                </a:lnTo>
                <a:lnTo>
                  <a:pt x="806" y="244"/>
                </a:lnTo>
                <a:lnTo>
                  <a:pt x="806" y="13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30" name="Freeform 258"/>
          <p:cNvSpPr>
            <a:spLocks noChangeArrowheads="1"/>
          </p:cNvSpPr>
          <p:nvPr/>
        </p:nvSpPr>
        <p:spPr bwMode="auto">
          <a:xfrm>
            <a:off x="4337050" y="4013200"/>
            <a:ext cx="139700" cy="250825"/>
          </a:xfrm>
          <a:custGeom>
            <a:avLst/>
            <a:gdLst>
              <a:gd name="T0" fmla="*/ 210 w 387"/>
              <a:gd name="T1" fmla="*/ 697 h 698"/>
              <a:gd name="T2" fmla="*/ 280 w 387"/>
              <a:gd name="T3" fmla="*/ 664 h 698"/>
              <a:gd name="T4" fmla="*/ 315 w 387"/>
              <a:gd name="T5" fmla="*/ 558 h 698"/>
              <a:gd name="T6" fmla="*/ 350 w 387"/>
              <a:gd name="T7" fmla="*/ 524 h 698"/>
              <a:gd name="T8" fmla="*/ 350 w 387"/>
              <a:gd name="T9" fmla="*/ 488 h 698"/>
              <a:gd name="T10" fmla="*/ 386 w 387"/>
              <a:gd name="T11" fmla="*/ 454 h 698"/>
              <a:gd name="T12" fmla="*/ 350 w 387"/>
              <a:gd name="T13" fmla="*/ 454 h 698"/>
              <a:gd name="T14" fmla="*/ 315 w 387"/>
              <a:gd name="T15" fmla="*/ 419 h 698"/>
              <a:gd name="T16" fmla="*/ 280 w 387"/>
              <a:gd name="T17" fmla="*/ 384 h 698"/>
              <a:gd name="T18" fmla="*/ 280 w 387"/>
              <a:gd name="T19" fmla="*/ 348 h 698"/>
              <a:gd name="T20" fmla="*/ 280 w 387"/>
              <a:gd name="T21" fmla="*/ 315 h 698"/>
              <a:gd name="T22" fmla="*/ 315 w 387"/>
              <a:gd name="T23" fmla="*/ 280 h 698"/>
              <a:gd name="T24" fmla="*/ 350 w 387"/>
              <a:gd name="T25" fmla="*/ 210 h 698"/>
              <a:gd name="T26" fmla="*/ 350 w 387"/>
              <a:gd name="T27" fmla="*/ 141 h 698"/>
              <a:gd name="T28" fmla="*/ 350 w 387"/>
              <a:gd name="T29" fmla="*/ 106 h 698"/>
              <a:gd name="T30" fmla="*/ 386 w 387"/>
              <a:gd name="T31" fmla="*/ 70 h 698"/>
              <a:gd name="T32" fmla="*/ 386 w 387"/>
              <a:gd name="T33" fmla="*/ 35 h 698"/>
              <a:gd name="T34" fmla="*/ 350 w 387"/>
              <a:gd name="T35" fmla="*/ 35 h 698"/>
              <a:gd name="T36" fmla="*/ 315 w 387"/>
              <a:gd name="T37" fmla="*/ 35 h 698"/>
              <a:gd name="T38" fmla="*/ 280 w 387"/>
              <a:gd name="T39" fmla="*/ 35 h 698"/>
              <a:gd name="T40" fmla="*/ 245 w 387"/>
              <a:gd name="T41" fmla="*/ 35 h 698"/>
              <a:gd name="T42" fmla="*/ 245 w 387"/>
              <a:gd name="T43" fmla="*/ 0 h 698"/>
              <a:gd name="T44" fmla="*/ 210 w 387"/>
              <a:gd name="T45" fmla="*/ 0 h 698"/>
              <a:gd name="T46" fmla="*/ 140 w 387"/>
              <a:gd name="T47" fmla="*/ 0 h 698"/>
              <a:gd name="T48" fmla="*/ 69 w 387"/>
              <a:gd name="T49" fmla="*/ 35 h 698"/>
              <a:gd name="T50" fmla="*/ 104 w 387"/>
              <a:gd name="T51" fmla="*/ 210 h 698"/>
              <a:gd name="T52" fmla="*/ 69 w 387"/>
              <a:gd name="T53" fmla="*/ 245 h 698"/>
              <a:gd name="T54" fmla="*/ 35 w 387"/>
              <a:gd name="T55" fmla="*/ 245 h 698"/>
              <a:gd name="T56" fmla="*/ 0 w 387"/>
              <a:gd name="T57" fmla="*/ 280 h 698"/>
              <a:gd name="T58" fmla="*/ 0 w 387"/>
              <a:gd name="T59" fmla="*/ 315 h 698"/>
              <a:gd name="T60" fmla="*/ 0 w 387"/>
              <a:gd name="T61" fmla="*/ 348 h 698"/>
              <a:gd name="T62" fmla="*/ 0 w 387"/>
              <a:gd name="T63" fmla="*/ 384 h 698"/>
              <a:gd name="T64" fmla="*/ 35 w 387"/>
              <a:gd name="T65" fmla="*/ 419 h 698"/>
              <a:gd name="T66" fmla="*/ 69 w 387"/>
              <a:gd name="T67" fmla="*/ 454 h 698"/>
              <a:gd name="T68" fmla="*/ 140 w 387"/>
              <a:gd name="T69" fmla="*/ 454 h 698"/>
              <a:gd name="T70" fmla="*/ 140 w 387"/>
              <a:gd name="T71" fmla="*/ 488 h 698"/>
              <a:gd name="T72" fmla="*/ 175 w 387"/>
              <a:gd name="T73" fmla="*/ 524 h 698"/>
              <a:gd name="T74" fmla="*/ 175 w 387"/>
              <a:gd name="T75" fmla="*/ 558 h 698"/>
              <a:gd name="T76" fmla="*/ 210 w 387"/>
              <a:gd name="T77" fmla="*/ 664 h 698"/>
              <a:gd name="T78" fmla="*/ 210 w 387"/>
              <a:gd name="T79" fmla="*/ 697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87" h="698">
                <a:moveTo>
                  <a:pt x="210" y="697"/>
                </a:moveTo>
                <a:lnTo>
                  <a:pt x="280" y="664"/>
                </a:lnTo>
                <a:lnTo>
                  <a:pt x="315" y="558"/>
                </a:lnTo>
                <a:lnTo>
                  <a:pt x="350" y="524"/>
                </a:lnTo>
                <a:lnTo>
                  <a:pt x="350" y="488"/>
                </a:lnTo>
                <a:lnTo>
                  <a:pt x="386" y="454"/>
                </a:lnTo>
                <a:lnTo>
                  <a:pt x="350" y="454"/>
                </a:lnTo>
                <a:lnTo>
                  <a:pt x="315" y="419"/>
                </a:lnTo>
                <a:lnTo>
                  <a:pt x="280" y="384"/>
                </a:lnTo>
                <a:lnTo>
                  <a:pt x="280" y="348"/>
                </a:lnTo>
                <a:lnTo>
                  <a:pt x="280" y="315"/>
                </a:lnTo>
                <a:lnTo>
                  <a:pt x="315" y="280"/>
                </a:lnTo>
                <a:lnTo>
                  <a:pt x="350" y="210"/>
                </a:lnTo>
                <a:lnTo>
                  <a:pt x="350" y="141"/>
                </a:lnTo>
                <a:lnTo>
                  <a:pt x="350" y="106"/>
                </a:lnTo>
                <a:lnTo>
                  <a:pt x="386" y="70"/>
                </a:lnTo>
                <a:lnTo>
                  <a:pt x="386" y="35"/>
                </a:lnTo>
                <a:lnTo>
                  <a:pt x="350" y="35"/>
                </a:lnTo>
                <a:lnTo>
                  <a:pt x="315" y="35"/>
                </a:lnTo>
                <a:lnTo>
                  <a:pt x="280" y="35"/>
                </a:lnTo>
                <a:lnTo>
                  <a:pt x="245" y="35"/>
                </a:lnTo>
                <a:lnTo>
                  <a:pt x="245" y="0"/>
                </a:lnTo>
                <a:lnTo>
                  <a:pt x="210" y="0"/>
                </a:lnTo>
                <a:lnTo>
                  <a:pt x="140" y="0"/>
                </a:lnTo>
                <a:lnTo>
                  <a:pt x="69" y="35"/>
                </a:lnTo>
                <a:lnTo>
                  <a:pt x="104" y="210"/>
                </a:lnTo>
                <a:lnTo>
                  <a:pt x="69" y="245"/>
                </a:lnTo>
                <a:lnTo>
                  <a:pt x="35" y="245"/>
                </a:lnTo>
                <a:lnTo>
                  <a:pt x="0" y="280"/>
                </a:lnTo>
                <a:lnTo>
                  <a:pt x="0" y="315"/>
                </a:lnTo>
                <a:lnTo>
                  <a:pt x="0" y="348"/>
                </a:lnTo>
                <a:lnTo>
                  <a:pt x="0" y="384"/>
                </a:lnTo>
                <a:lnTo>
                  <a:pt x="35" y="419"/>
                </a:lnTo>
                <a:lnTo>
                  <a:pt x="69" y="454"/>
                </a:lnTo>
                <a:lnTo>
                  <a:pt x="140" y="454"/>
                </a:lnTo>
                <a:lnTo>
                  <a:pt x="140" y="488"/>
                </a:lnTo>
                <a:lnTo>
                  <a:pt x="175" y="524"/>
                </a:lnTo>
                <a:lnTo>
                  <a:pt x="175" y="558"/>
                </a:lnTo>
                <a:lnTo>
                  <a:pt x="210" y="664"/>
                </a:lnTo>
                <a:lnTo>
                  <a:pt x="210" y="697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31" name="Freeform 259"/>
          <p:cNvSpPr>
            <a:spLocks noChangeArrowheads="1"/>
          </p:cNvSpPr>
          <p:nvPr/>
        </p:nvSpPr>
        <p:spPr bwMode="auto">
          <a:xfrm>
            <a:off x="4337050" y="4013200"/>
            <a:ext cx="139700" cy="250825"/>
          </a:xfrm>
          <a:custGeom>
            <a:avLst/>
            <a:gdLst>
              <a:gd name="T0" fmla="*/ 210 w 387"/>
              <a:gd name="T1" fmla="*/ 697 h 698"/>
              <a:gd name="T2" fmla="*/ 280 w 387"/>
              <a:gd name="T3" fmla="*/ 664 h 698"/>
              <a:gd name="T4" fmla="*/ 315 w 387"/>
              <a:gd name="T5" fmla="*/ 558 h 698"/>
              <a:gd name="T6" fmla="*/ 350 w 387"/>
              <a:gd name="T7" fmla="*/ 524 h 698"/>
              <a:gd name="T8" fmla="*/ 350 w 387"/>
              <a:gd name="T9" fmla="*/ 488 h 698"/>
              <a:gd name="T10" fmla="*/ 386 w 387"/>
              <a:gd name="T11" fmla="*/ 454 h 698"/>
              <a:gd name="T12" fmla="*/ 350 w 387"/>
              <a:gd name="T13" fmla="*/ 454 h 698"/>
              <a:gd name="T14" fmla="*/ 315 w 387"/>
              <a:gd name="T15" fmla="*/ 419 h 698"/>
              <a:gd name="T16" fmla="*/ 280 w 387"/>
              <a:gd name="T17" fmla="*/ 384 h 698"/>
              <a:gd name="T18" fmla="*/ 280 w 387"/>
              <a:gd name="T19" fmla="*/ 348 h 698"/>
              <a:gd name="T20" fmla="*/ 280 w 387"/>
              <a:gd name="T21" fmla="*/ 315 h 698"/>
              <a:gd name="T22" fmla="*/ 315 w 387"/>
              <a:gd name="T23" fmla="*/ 280 h 698"/>
              <a:gd name="T24" fmla="*/ 350 w 387"/>
              <a:gd name="T25" fmla="*/ 210 h 698"/>
              <a:gd name="T26" fmla="*/ 350 w 387"/>
              <a:gd name="T27" fmla="*/ 141 h 698"/>
              <a:gd name="T28" fmla="*/ 350 w 387"/>
              <a:gd name="T29" fmla="*/ 106 h 698"/>
              <a:gd name="T30" fmla="*/ 386 w 387"/>
              <a:gd name="T31" fmla="*/ 70 h 698"/>
              <a:gd name="T32" fmla="*/ 386 w 387"/>
              <a:gd name="T33" fmla="*/ 35 h 698"/>
              <a:gd name="T34" fmla="*/ 350 w 387"/>
              <a:gd name="T35" fmla="*/ 35 h 698"/>
              <a:gd name="T36" fmla="*/ 315 w 387"/>
              <a:gd name="T37" fmla="*/ 35 h 698"/>
              <a:gd name="T38" fmla="*/ 280 w 387"/>
              <a:gd name="T39" fmla="*/ 35 h 698"/>
              <a:gd name="T40" fmla="*/ 245 w 387"/>
              <a:gd name="T41" fmla="*/ 35 h 698"/>
              <a:gd name="T42" fmla="*/ 245 w 387"/>
              <a:gd name="T43" fmla="*/ 0 h 698"/>
              <a:gd name="T44" fmla="*/ 210 w 387"/>
              <a:gd name="T45" fmla="*/ 0 h 698"/>
              <a:gd name="T46" fmla="*/ 140 w 387"/>
              <a:gd name="T47" fmla="*/ 0 h 698"/>
              <a:gd name="T48" fmla="*/ 69 w 387"/>
              <a:gd name="T49" fmla="*/ 35 h 698"/>
              <a:gd name="T50" fmla="*/ 104 w 387"/>
              <a:gd name="T51" fmla="*/ 210 h 698"/>
              <a:gd name="T52" fmla="*/ 69 w 387"/>
              <a:gd name="T53" fmla="*/ 245 h 698"/>
              <a:gd name="T54" fmla="*/ 35 w 387"/>
              <a:gd name="T55" fmla="*/ 245 h 698"/>
              <a:gd name="T56" fmla="*/ 0 w 387"/>
              <a:gd name="T57" fmla="*/ 280 h 698"/>
              <a:gd name="T58" fmla="*/ 0 w 387"/>
              <a:gd name="T59" fmla="*/ 315 h 698"/>
              <a:gd name="T60" fmla="*/ 0 w 387"/>
              <a:gd name="T61" fmla="*/ 348 h 698"/>
              <a:gd name="T62" fmla="*/ 0 w 387"/>
              <a:gd name="T63" fmla="*/ 384 h 698"/>
              <a:gd name="T64" fmla="*/ 35 w 387"/>
              <a:gd name="T65" fmla="*/ 419 h 698"/>
              <a:gd name="T66" fmla="*/ 69 w 387"/>
              <a:gd name="T67" fmla="*/ 454 h 698"/>
              <a:gd name="T68" fmla="*/ 140 w 387"/>
              <a:gd name="T69" fmla="*/ 454 h 698"/>
              <a:gd name="T70" fmla="*/ 140 w 387"/>
              <a:gd name="T71" fmla="*/ 488 h 698"/>
              <a:gd name="T72" fmla="*/ 175 w 387"/>
              <a:gd name="T73" fmla="*/ 524 h 698"/>
              <a:gd name="T74" fmla="*/ 175 w 387"/>
              <a:gd name="T75" fmla="*/ 558 h 698"/>
              <a:gd name="T76" fmla="*/ 210 w 387"/>
              <a:gd name="T77" fmla="*/ 664 h 698"/>
              <a:gd name="T78" fmla="*/ 210 w 387"/>
              <a:gd name="T79" fmla="*/ 697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87" h="698">
                <a:moveTo>
                  <a:pt x="210" y="697"/>
                </a:moveTo>
                <a:lnTo>
                  <a:pt x="280" y="664"/>
                </a:lnTo>
                <a:lnTo>
                  <a:pt x="315" y="558"/>
                </a:lnTo>
                <a:lnTo>
                  <a:pt x="350" y="524"/>
                </a:lnTo>
                <a:lnTo>
                  <a:pt x="350" y="488"/>
                </a:lnTo>
                <a:lnTo>
                  <a:pt x="386" y="454"/>
                </a:lnTo>
                <a:lnTo>
                  <a:pt x="350" y="454"/>
                </a:lnTo>
                <a:lnTo>
                  <a:pt x="315" y="419"/>
                </a:lnTo>
                <a:lnTo>
                  <a:pt x="280" y="384"/>
                </a:lnTo>
                <a:lnTo>
                  <a:pt x="280" y="348"/>
                </a:lnTo>
                <a:lnTo>
                  <a:pt x="280" y="315"/>
                </a:lnTo>
                <a:lnTo>
                  <a:pt x="315" y="280"/>
                </a:lnTo>
                <a:lnTo>
                  <a:pt x="350" y="210"/>
                </a:lnTo>
                <a:lnTo>
                  <a:pt x="350" y="141"/>
                </a:lnTo>
                <a:lnTo>
                  <a:pt x="350" y="106"/>
                </a:lnTo>
                <a:lnTo>
                  <a:pt x="386" y="70"/>
                </a:lnTo>
                <a:lnTo>
                  <a:pt x="386" y="35"/>
                </a:lnTo>
                <a:lnTo>
                  <a:pt x="350" y="35"/>
                </a:lnTo>
                <a:lnTo>
                  <a:pt x="315" y="35"/>
                </a:lnTo>
                <a:lnTo>
                  <a:pt x="280" y="35"/>
                </a:lnTo>
                <a:lnTo>
                  <a:pt x="245" y="35"/>
                </a:lnTo>
                <a:lnTo>
                  <a:pt x="245" y="0"/>
                </a:lnTo>
                <a:lnTo>
                  <a:pt x="210" y="0"/>
                </a:lnTo>
                <a:lnTo>
                  <a:pt x="140" y="0"/>
                </a:lnTo>
                <a:lnTo>
                  <a:pt x="69" y="35"/>
                </a:lnTo>
                <a:lnTo>
                  <a:pt x="104" y="210"/>
                </a:lnTo>
                <a:lnTo>
                  <a:pt x="69" y="245"/>
                </a:lnTo>
                <a:lnTo>
                  <a:pt x="35" y="245"/>
                </a:lnTo>
                <a:lnTo>
                  <a:pt x="0" y="280"/>
                </a:lnTo>
                <a:lnTo>
                  <a:pt x="0" y="315"/>
                </a:lnTo>
                <a:lnTo>
                  <a:pt x="0" y="348"/>
                </a:lnTo>
                <a:lnTo>
                  <a:pt x="0" y="384"/>
                </a:lnTo>
                <a:lnTo>
                  <a:pt x="35" y="419"/>
                </a:lnTo>
                <a:lnTo>
                  <a:pt x="69" y="454"/>
                </a:lnTo>
                <a:lnTo>
                  <a:pt x="140" y="454"/>
                </a:lnTo>
                <a:lnTo>
                  <a:pt x="140" y="488"/>
                </a:lnTo>
                <a:lnTo>
                  <a:pt x="175" y="524"/>
                </a:lnTo>
                <a:lnTo>
                  <a:pt x="175" y="558"/>
                </a:lnTo>
                <a:lnTo>
                  <a:pt x="210" y="664"/>
                </a:lnTo>
                <a:lnTo>
                  <a:pt x="210" y="69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32" name="Freeform 260"/>
          <p:cNvSpPr>
            <a:spLocks noChangeArrowheads="1"/>
          </p:cNvSpPr>
          <p:nvPr/>
        </p:nvSpPr>
        <p:spPr bwMode="auto">
          <a:xfrm>
            <a:off x="4386263" y="4176713"/>
            <a:ext cx="517525" cy="452437"/>
          </a:xfrm>
          <a:custGeom>
            <a:avLst/>
            <a:gdLst>
              <a:gd name="T0" fmla="*/ 35 w 1439"/>
              <a:gd name="T1" fmla="*/ 279 h 1255"/>
              <a:gd name="T2" fmla="*/ 0 w 1439"/>
              <a:gd name="T3" fmla="*/ 314 h 1255"/>
              <a:gd name="T4" fmla="*/ 0 w 1439"/>
              <a:gd name="T5" fmla="*/ 417 h 1255"/>
              <a:gd name="T6" fmla="*/ 35 w 1439"/>
              <a:gd name="T7" fmla="*/ 453 h 1255"/>
              <a:gd name="T8" fmla="*/ 35 w 1439"/>
              <a:gd name="T9" fmla="*/ 523 h 1255"/>
              <a:gd name="T10" fmla="*/ 0 w 1439"/>
              <a:gd name="T11" fmla="*/ 593 h 1255"/>
              <a:gd name="T12" fmla="*/ 0 w 1439"/>
              <a:gd name="T13" fmla="*/ 663 h 1255"/>
              <a:gd name="T14" fmla="*/ 35 w 1439"/>
              <a:gd name="T15" fmla="*/ 767 h 1255"/>
              <a:gd name="T16" fmla="*/ 70 w 1439"/>
              <a:gd name="T17" fmla="*/ 836 h 1255"/>
              <a:gd name="T18" fmla="*/ 140 w 1439"/>
              <a:gd name="T19" fmla="*/ 872 h 1255"/>
              <a:gd name="T20" fmla="*/ 211 w 1439"/>
              <a:gd name="T21" fmla="*/ 907 h 1255"/>
              <a:gd name="T22" fmla="*/ 280 w 1439"/>
              <a:gd name="T23" fmla="*/ 940 h 1255"/>
              <a:gd name="T24" fmla="*/ 350 w 1439"/>
              <a:gd name="T25" fmla="*/ 1011 h 1255"/>
              <a:gd name="T26" fmla="*/ 421 w 1439"/>
              <a:gd name="T27" fmla="*/ 1011 h 1255"/>
              <a:gd name="T28" fmla="*/ 526 w 1439"/>
              <a:gd name="T29" fmla="*/ 976 h 1255"/>
              <a:gd name="T30" fmla="*/ 597 w 1439"/>
              <a:gd name="T31" fmla="*/ 940 h 1255"/>
              <a:gd name="T32" fmla="*/ 631 w 1439"/>
              <a:gd name="T33" fmla="*/ 940 h 1255"/>
              <a:gd name="T34" fmla="*/ 702 w 1439"/>
              <a:gd name="T35" fmla="*/ 976 h 1255"/>
              <a:gd name="T36" fmla="*/ 773 w 1439"/>
              <a:gd name="T37" fmla="*/ 976 h 1255"/>
              <a:gd name="T38" fmla="*/ 842 w 1439"/>
              <a:gd name="T39" fmla="*/ 1011 h 1255"/>
              <a:gd name="T40" fmla="*/ 877 w 1439"/>
              <a:gd name="T41" fmla="*/ 1045 h 1255"/>
              <a:gd name="T42" fmla="*/ 947 w 1439"/>
              <a:gd name="T43" fmla="*/ 1081 h 1255"/>
              <a:gd name="T44" fmla="*/ 983 w 1439"/>
              <a:gd name="T45" fmla="*/ 1114 h 1255"/>
              <a:gd name="T46" fmla="*/ 1052 w 1439"/>
              <a:gd name="T47" fmla="*/ 1114 h 1255"/>
              <a:gd name="T48" fmla="*/ 1123 w 1439"/>
              <a:gd name="T49" fmla="*/ 1150 h 1255"/>
              <a:gd name="T50" fmla="*/ 1192 w 1439"/>
              <a:gd name="T51" fmla="*/ 1185 h 1255"/>
              <a:gd name="T52" fmla="*/ 1263 w 1439"/>
              <a:gd name="T53" fmla="*/ 1220 h 1255"/>
              <a:gd name="T54" fmla="*/ 1333 w 1439"/>
              <a:gd name="T55" fmla="*/ 1254 h 1255"/>
              <a:gd name="T56" fmla="*/ 1403 w 1439"/>
              <a:gd name="T57" fmla="*/ 1220 h 1255"/>
              <a:gd name="T58" fmla="*/ 1438 w 1439"/>
              <a:gd name="T59" fmla="*/ 1185 h 1255"/>
              <a:gd name="T60" fmla="*/ 1438 w 1439"/>
              <a:gd name="T61" fmla="*/ 1045 h 1255"/>
              <a:gd name="T62" fmla="*/ 1438 w 1439"/>
              <a:gd name="T63" fmla="*/ 940 h 1255"/>
              <a:gd name="T64" fmla="*/ 1438 w 1439"/>
              <a:gd name="T65" fmla="*/ 801 h 1255"/>
              <a:gd name="T66" fmla="*/ 1403 w 1439"/>
              <a:gd name="T67" fmla="*/ 627 h 1255"/>
              <a:gd name="T68" fmla="*/ 1403 w 1439"/>
              <a:gd name="T69" fmla="*/ 488 h 1255"/>
              <a:gd name="T70" fmla="*/ 1367 w 1439"/>
              <a:gd name="T71" fmla="*/ 384 h 1255"/>
              <a:gd name="T72" fmla="*/ 1333 w 1439"/>
              <a:gd name="T73" fmla="*/ 314 h 1255"/>
              <a:gd name="T74" fmla="*/ 1298 w 1439"/>
              <a:gd name="T75" fmla="*/ 70 h 1255"/>
              <a:gd name="T76" fmla="*/ 1228 w 1439"/>
              <a:gd name="T77" fmla="*/ 34 h 1255"/>
              <a:gd name="T78" fmla="*/ 1157 w 1439"/>
              <a:gd name="T79" fmla="*/ 34 h 1255"/>
              <a:gd name="T80" fmla="*/ 1052 w 1439"/>
              <a:gd name="T81" fmla="*/ 104 h 1255"/>
              <a:gd name="T82" fmla="*/ 983 w 1439"/>
              <a:gd name="T83" fmla="*/ 104 h 1255"/>
              <a:gd name="T84" fmla="*/ 983 w 1439"/>
              <a:gd name="T85" fmla="*/ 174 h 1255"/>
              <a:gd name="T86" fmla="*/ 913 w 1439"/>
              <a:gd name="T87" fmla="*/ 174 h 1255"/>
              <a:gd name="T88" fmla="*/ 773 w 1439"/>
              <a:gd name="T89" fmla="*/ 174 h 1255"/>
              <a:gd name="T90" fmla="*/ 597 w 1439"/>
              <a:gd name="T91" fmla="*/ 139 h 1255"/>
              <a:gd name="T92" fmla="*/ 562 w 1439"/>
              <a:gd name="T93" fmla="*/ 70 h 1255"/>
              <a:gd name="T94" fmla="*/ 456 w 1439"/>
              <a:gd name="T95" fmla="*/ 34 h 1255"/>
              <a:gd name="T96" fmla="*/ 280 w 1439"/>
              <a:gd name="T97" fmla="*/ 0 h 1255"/>
              <a:gd name="T98" fmla="*/ 211 w 1439"/>
              <a:gd name="T99" fmla="*/ 34 h 1255"/>
              <a:gd name="T100" fmla="*/ 175 w 1439"/>
              <a:gd name="T101" fmla="*/ 104 h 1255"/>
              <a:gd name="T102" fmla="*/ 70 w 1439"/>
              <a:gd name="T103" fmla="*/ 243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9" h="1255">
                <a:moveTo>
                  <a:pt x="70" y="243"/>
                </a:moveTo>
                <a:lnTo>
                  <a:pt x="35" y="279"/>
                </a:lnTo>
                <a:lnTo>
                  <a:pt x="35" y="314"/>
                </a:lnTo>
                <a:lnTo>
                  <a:pt x="0" y="314"/>
                </a:lnTo>
                <a:lnTo>
                  <a:pt x="0" y="348"/>
                </a:lnTo>
                <a:lnTo>
                  <a:pt x="0" y="417"/>
                </a:lnTo>
                <a:lnTo>
                  <a:pt x="35" y="417"/>
                </a:lnTo>
                <a:lnTo>
                  <a:pt x="35" y="453"/>
                </a:lnTo>
                <a:lnTo>
                  <a:pt x="35" y="488"/>
                </a:lnTo>
                <a:lnTo>
                  <a:pt x="35" y="523"/>
                </a:lnTo>
                <a:lnTo>
                  <a:pt x="35" y="593"/>
                </a:lnTo>
                <a:lnTo>
                  <a:pt x="0" y="593"/>
                </a:lnTo>
                <a:lnTo>
                  <a:pt x="0" y="627"/>
                </a:lnTo>
                <a:lnTo>
                  <a:pt x="0" y="663"/>
                </a:lnTo>
                <a:lnTo>
                  <a:pt x="35" y="732"/>
                </a:lnTo>
                <a:lnTo>
                  <a:pt x="35" y="767"/>
                </a:lnTo>
                <a:lnTo>
                  <a:pt x="35" y="801"/>
                </a:lnTo>
                <a:lnTo>
                  <a:pt x="70" y="836"/>
                </a:lnTo>
                <a:lnTo>
                  <a:pt x="105" y="872"/>
                </a:lnTo>
                <a:lnTo>
                  <a:pt x="140" y="872"/>
                </a:lnTo>
                <a:lnTo>
                  <a:pt x="175" y="907"/>
                </a:lnTo>
                <a:lnTo>
                  <a:pt x="211" y="907"/>
                </a:lnTo>
                <a:lnTo>
                  <a:pt x="246" y="940"/>
                </a:lnTo>
                <a:lnTo>
                  <a:pt x="280" y="940"/>
                </a:lnTo>
                <a:lnTo>
                  <a:pt x="316" y="976"/>
                </a:lnTo>
                <a:lnTo>
                  <a:pt x="350" y="1011"/>
                </a:lnTo>
                <a:lnTo>
                  <a:pt x="386" y="1011"/>
                </a:lnTo>
                <a:lnTo>
                  <a:pt x="421" y="1011"/>
                </a:lnTo>
                <a:lnTo>
                  <a:pt x="490" y="976"/>
                </a:lnTo>
                <a:lnTo>
                  <a:pt x="526" y="976"/>
                </a:lnTo>
                <a:lnTo>
                  <a:pt x="562" y="940"/>
                </a:lnTo>
                <a:lnTo>
                  <a:pt x="597" y="940"/>
                </a:lnTo>
                <a:lnTo>
                  <a:pt x="597" y="907"/>
                </a:lnTo>
                <a:lnTo>
                  <a:pt x="631" y="940"/>
                </a:lnTo>
                <a:lnTo>
                  <a:pt x="667" y="940"/>
                </a:lnTo>
                <a:lnTo>
                  <a:pt x="702" y="976"/>
                </a:lnTo>
                <a:lnTo>
                  <a:pt x="736" y="976"/>
                </a:lnTo>
                <a:lnTo>
                  <a:pt x="773" y="976"/>
                </a:lnTo>
                <a:lnTo>
                  <a:pt x="806" y="1011"/>
                </a:lnTo>
                <a:lnTo>
                  <a:pt x="842" y="1011"/>
                </a:lnTo>
                <a:lnTo>
                  <a:pt x="842" y="1045"/>
                </a:lnTo>
                <a:lnTo>
                  <a:pt x="877" y="1045"/>
                </a:lnTo>
                <a:lnTo>
                  <a:pt x="913" y="1045"/>
                </a:lnTo>
                <a:lnTo>
                  <a:pt x="947" y="1081"/>
                </a:lnTo>
                <a:lnTo>
                  <a:pt x="983" y="1081"/>
                </a:lnTo>
                <a:lnTo>
                  <a:pt x="983" y="1114"/>
                </a:lnTo>
                <a:lnTo>
                  <a:pt x="1017" y="1114"/>
                </a:lnTo>
                <a:lnTo>
                  <a:pt x="1052" y="1114"/>
                </a:lnTo>
                <a:lnTo>
                  <a:pt x="1087" y="1150"/>
                </a:lnTo>
                <a:lnTo>
                  <a:pt x="1123" y="1150"/>
                </a:lnTo>
                <a:lnTo>
                  <a:pt x="1157" y="1185"/>
                </a:lnTo>
                <a:lnTo>
                  <a:pt x="1192" y="1185"/>
                </a:lnTo>
                <a:lnTo>
                  <a:pt x="1228" y="1220"/>
                </a:lnTo>
                <a:lnTo>
                  <a:pt x="1263" y="1220"/>
                </a:lnTo>
                <a:lnTo>
                  <a:pt x="1298" y="1254"/>
                </a:lnTo>
                <a:lnTo>
                  <a:pt x="1333" y="1254"/>
                </a:lnTo>
                <a:lnTo>
                  <a:pt x="1367" y="1254"/>
                </a:lnTo>
                <a:lnTo>
                  <a:pt x="1403" y="1220"/>
                </a:lnTo>
                <a:lnTo>
                  <a:pt x="1438" y="1220"/>
                </a:lnTo>
                <a:lnTo>
                  <a:pt x="1438" y="1185"/>
                </a:lnTo>
                <a:lnTo>
                  <a:pt x="1438" y="1114"/>
                </a:lnTo>
                <a:lnTo>
                  <a:pt x="1438" y="1045"/>
                </a:lnTo>
                <a:lnTo>
                  <a:pt x="1438" y="1011"/>
                </a:lnTo>
                <a:lnTo>
                  <a:pt x="1438" y="940"/>
                </a:lnTo>
                <a:lnTo>
                  <a:pt x="1438" y="907"/>
                </a:lnTo>
                <a:lnTo>
                  <a:pt x="1438" y="801"/>
                </a:lnTo>
                <a:lnTo>
                  <a:pt x="1403" y="732"/>
                </a:lnTo>
                <a:lnTo>
                  <a:pt x="1403" y="627"/>
                </a:lnTo>
                <a:lnTo>
                  <a:pt x="1403" y="593"/>
                </a:lnTo>
                <a:lnTo>
                  <a:pt x="1403" y="488"/>
                </a:lnTo>
                <a:lnTo>
                  <a:pt x="1367" y="417"/>
                </a:lnTo>
                <a:lnTo>
                  <a:pt x="1367" y="384"/>
                </a:lnTo>
                <a:lnTo>
                  <a:pt x="1367" y="348"/>
                </a:lnTo>
                <a:lnTo>
                  <a:pt x="1333" y="314"/>
                </a:lnTo>
                <a:lnTo>
                  <a:pt x="1367" y="70"/>
                </a:lnTo>
                <a:lnTo>
                  <a:pt x="1298" y="70"/>
                </a:lnTo>
                <a:lnTo>
                  <a:pt x="1228" y="70"/>
                </a:lnTo>
                <a:lnTo>
                  <a:pt x="1228" y="34"/>
                </a:lnTo>
                <a:lnTo>
                  <a:pt x="1192" y="34"/>
                </a:lnTo>
                <a:lnTo>
                  <a:pt x="1157" y="34"/>
                </a:lnTo>
                <a:lnTo>
                  <a:pt x="1087" y="70"/>
                </a:lnTo>
                <a:lnTo>
                  <a:pt x="1052" y="104"/>
                </a:lnTo>
                <a:lnTo>
                  <a:pt x="1017" y="104"/>
                </a:lnTo>
                <a:lnTo>
                  <a:pt x="983" y="104"/>
                </a:lnTo>
                <a:lnTo>
                  <a:pt x="983" y="139"/>
                </a:lnTo>
                <a:lnTo>
                  <a:pt x="983" y="174"/>
                </a:lnTo>
                <a:lnTo>
                  <a:pt x="947" y="174"/>
                </a:lnTo>
                <a:lnTo>
                  <a:pt x="913" y="174"/>
                </a:lnTo>
                <a:lnTo>
                  <a:pt x="806" y="174"/>
                </a:lnTo>
                <a:lnTo>
                  <a:pt x="773" y="174"/>
                </a:lnTo>
                <a:lnTo>
                  <a:pt x="702" y="174"/>
                </a:lnTo>
                <a:lnTo>
                  <a:pt x="597" y="139"/>
                </a:lnTo>
                <a:lnTo>
                  <a:pt x="562" y="104"/>
                </a:lnTo>
                <a:lnTo>
                  <a:pt x="562" y="70"/>
                </a:lnTo>
                <a:lnTo>
                  <a:pt x="526" y="34"/>
                </a:lnTo>
                <a:lnTo>
                  <a:pt x="456" y="34"/>
                </a:lnTo>
                <a:lnTo>
                  <a:pt x="316" y="0"/>
                </a:lnTo>
                <a:lnTo>
                  <a:pt x="280" y="0"/>
                </a:lnTo>
                <a:lnTo>
                  <a:pt x="246" y="0"/>
                </a:lnTo>
                <a:lnTo>
                  <a:pt x="211" y="34"/>
                </a:lnTo>
                <a:lnTo>
                  <a:pt x="211" y="70"/>
                </a:lnTo>
                <a:lnTo>
                  <a:pt x="175" y="104"/>
                </a:lnTo>
                <a:lnTo>
                  <a:pt x="140" y="210"/>
                </a:lnTo>
                <a:lnTo>
                  <a:pt x="70" y="24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33" name="Freeform 261"/>
          <p:cNvSpPr>
            <a:spLocks noChangeArrowheads="1"/>
          </p:cNvSpPr>
          <p:nvPr/>
        </p:nvSpPr>
        <p:spPr bwMode="auto">
          <a:xfrm>
            <a:off x="4386263" y="4176713"/>
            <a:ext cx="517525" cy="452437"/>
          </a:xfrm>
          <a:custGeom>
            <a:avLst/>
            <a:gdLst>
              <a:gd name="T0" fmla="*/ 35 w 1439"/>
              <a:gd name="T1" fmla="*/ 279 h 1255"/>
              <a:gd name="T2" fmla="*/ 0 w 1439"/>
              <a:gd name="T3" fmla="*/ 314 h 1255"/>
              <a:gd name="T4" fmla="*/ 0 w 1439"/>
              <a:gd name="T5" fmla="*/ 417 h 1255"/>
              <a:gd name="T6" fmla="*/ 35 w 1439"/>
              <a:gd name="T7" fmla="*/ 453 h 1255"/>
              <a:gd name="T8" fmla="*/ 35 w 1439"/>
              <a:gd name="T9" fmla="*/ 523 h 1255"/>
              <a:gd name="T10" fmla="*/ 0 w 1439"/>
              <a:gd name="T11" fmla="*/ 593 h 1255"/>
              <a:gd name="T12" fmla="*/ 0 w 1439"/>
              <a:gd name="T13" fmla="*/ 663 h 1255"/>
              <a:gd name="T14" fmla="*/ 35 w 1439"/>
              <a:gd name="T15" fmla="*/ 767 h 1255"/>
              <a:gd name="T16" fmla="*/ 70 w 1439"/>
              <a:gd name="T17" fmla="*/ 836 h 1255"/>
              <a:gd name="T18" fmla="*/ 140 w 1439"/>
              <a:gd name="T19" fmla="*/ 872 h 1255"/>
              <a:gd name="T20" fmla="*/ 211 w 1439"/>
              <a:gd name="T21" fmla="*/ 907 h 1255"/>
              <a:gd name="T22" fmla="*/ 280 w 1439"/>
              <a:gd name="T23" fmla="*/ 940 h 1255"/>
              <a:gd name="T24" fmla="*/ 350 w 1439"/>
              <a:gd name="T25" fmla="*/ 1011 h 1255"/>
              <a:gd name="T26" fmla="*/ 421 w 1439"/>
              <a:gd name="T27" fmla="*/ 1011 h 1255"/>
              <a:gd name="T28" fmla="*/ 526 w 1439"/>
              <a:gd name="T29" fmla="*/ 976 h 1255"/>
              <a:gd name="T30" fmla="*/ 597 w 1439"/>
              <a:gd name="T31" fmla="*/ 940 h 1255"/>
              <a:gd name="T32" fmla="*/ 631 w 1439"/>
              <a:gd name="T33" fmla="*/ 940 h 1255"/>
              <a:gd name="T34" fmla="*/ 702 w 1439"/>
              <a:gd name="T35" fmla="*/ 976 h 1255"/>
              <a:gd name="T36" fmla="*/ 773 w 1439"/>
              <a:gd name="T37" fmla="*/ 976 h 1255"/>
              <a:gd name="T38" fmla="*/ 842 w 1439"/>
              <a:gd name="T39" fmla="*/ 1011 h 1255"/>
              <a:gd name="T40" fmla="*/ 877 w 1439"/>
              <a:gd name="T41" fmla="*/ 1045 h 1255"/>
              <a:gd name="T42" fmla="*/ 947 w 1439"/>
              <a:gd name="T43" fmla="*/ 1081 h 1255"/>
              <a:gd name="T44" fmla="*/ 983 w 1439"/>
              <a:gd name="T45" fmla="*/ 1114 h 1255"/>
              <a:gd name="T46" fmla="*/ 1052 w 1439"/>
              <a:gd name="T47" fmla="*/ 1114 h 1255"/>
              <a:gd name="T48" fmla="*/ 1123 w 1439"/>
              <a:gd name="T49" fmla="*/ 1150 h 1255"/>
              <a:gd name="T50" fmla="*/ 1192 w 1439"/>
              <a:gd name="T51" fmla="*/ 1185 h 1255"/>
              <a:gd name="T52" fmla="*/ 1263 w 1439"/>
              <a:gd name="T53" fmla="*/ 1220 h 1255"/>
              <a:gd name="T54" fmla="*/ 1333 w 1439"/>
              <a:gd name="T55" fmla="*/ 1254 h 1255"/>
              <a:gd name="T56" fmla="*/ 1403 w 1439"/>
              <a:gd name="T57" fmla="*/ 1220 h 1255"/>
              <a:gd name="T58" fmla="*/ 1438 w 1439"/>
              <a:gd name="T59" fmla="*/ 1185 h 1255"/>
              <a:gd name="T60" fmla="*/ 1438 w 1439"/>
              <a:gd name="T61" fmla="*/ 1045 h 1255"/>
              <a:gd name="T62" fmla="*/ 1438 w 1439"/>
              <a:gd name="T63" fmla="*/ 940 h 1255"/>
              <a:gd name="T64" fmla="*/ 1438 w 1439"/>
              <a:gd name="T65" fmla="*/ 801 h 1255"/>
              <a:gd name="T66" fmla="*/ 1403 w 1439"/>
              <a:gd name="T67" fmla="*/ 627 h 1255"/>
              <a:gd name="T68" fmla="*/ 1403 w 1439"/>
              <a:gd name="T69" fmla="*/ 488 h 1255"/>
              <a:gd name="T70" fmla="*/ 1367 w 1439"/>
              <a:gd name="T71" fmla="*/ 384 h 1255"/>
              <a:gd name="T72" fmla="*/ 1333 w 1439"/>
              <a:gd name="T73" fmla="*/ 314 h 1255"/>
              <a:gd name="T74" fmla="*/ 1298 w 1439"/>
              <a:gd name="T75" fmla="*/ 70 h 1255"/>
              <a:gd name="T76" fmla="*/ 1228 w 1439"/>
              <a:gd name="T77" fmla="*/ 34 h 1255"/>
              <a:gd name="T78" fmla="*/ 1157 w 1439"/>
              <a:gd name="T79" fmla="*/ 34 h 1255"/>
              <a:gd name="T80" fmla="*/ 1052 w 1439"/>
              <a:gd name="T81" fmla="*/ 104 h 1255"/>
              <a:gd name="T82" fmla="*/ 983 w 1439"/>
              <a:gd name="T83" fmla="*/ 104 h 1255"/>
              <a:gd name="T84" fmla="*/ 983 w 1439"/>
              <a:gd name="T85" fmla="*/ 174 h 1255"/>
              <a:gd name="T86" fmla="*/ 913 w 1439"/>
              <a:gd name="T87" fmla="*/ 174 h 1255"/>
              <a:gd name="T88" fmla="*/ 773 w 1439"/>
              <a:gd name="T89" fmla="*/ 174 h 1255"/>
              <a:gd name="T90" fmla="*/ 597 w 1439"/>
              <a:gd name="T91" fmla="*/ 139 h 1255"/>
              <a:gd name="T92" fmla="*/ 562 w 1439"/>
              <a:gd name="T93" fmla="*/ 70 h 1255"/>
              <a:gd name="T94" fmla="*/ 456 w 1439"/>
              <a:gd name="T95" fmla="*/ 34 h 1255"/>
              <a:gd name="T96" fmla="*/ 280 w 1439"/>
              <a:gd name="T97" fmla="*/ 0 h 1255"/>
              <a:gd name="T98" fmla="*/ 211 w 1439"/>
              <a:gd name="T99" fmla="*/ 34 h 1255"/>
              <a:gd name="T100" fmla="*/ 175 w 1439"/>
              <a:gd name="T101" fmla="*/ 104 h 1255"/>
              <a:gd name="T102" fmla="*/ 70 w 1439"/>
              <a:gd name="T103" fmla="*/ 243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9" h="1255">
                <a:moveTo>
                  <a:pt x="70" y="243"/>
                </a:moveTo>
                <a:lnTo>
                  <a:pt x="35" y="279"/>
                </a:lnTo>
                <a:lnTo>
                  <a:pt x="35" y="314"/>
                </a:lnTo>
                <a:lnTo>
                  <a:pt x="0" y="314"/>
                </a:lnTo>
                <a:lnTo>
                  <a:pt x="0" y="348"/>
                </a:lnTo>
                <a:lnTo>
                  <a:pt x="0" y="417"/>
                </a:lnTo>
                <a:lnTo>
                  <a:pt x="35" y="417"/>
                </a:lnTo>
                <a:lnTo>
                  <a:pt x="35" y="453"/>
                </a:lnTo>
                <a:lnTo>
                  <a:pt x="35" y="488"/>
                </a:lnTo>
                <a:lnTo>
                  <a:pt x="35" y="523"/>
                </a:lnTo>
                <a:lnTo>
                  <a:pt x="35" y="593"/>
                </a:lnTo>
                <a:lnTo>
                  <a:pt x="0" y="593"/>
                </a:lnTo>
                <a:lnTo>
                  <a:pt x="0" y="627"/>
                </a:lnTo>
                <a:lnTo>
                  <a:pt x="0" y="663"/>
                </a:lnTo>
                <a:lnTo>
                  <a:pt x="35" y="732"/>
                </a:lnTo>
                <a:lnTo>
                  <a:pt x="35" y="767"/>
                </a:lnTo>
                <a:lnTo>
                  <a:pt x="35" y="801"/>
                </a:lnTo>
                <a:lnTo>
                  <a:pt x="70" y="836"/>
                </a:lnTo>
                <a:lnTo>
                  <a:pt x="105" y="872"/>
                </a:lnTo>
                <a:lnTo>
                  <a:pt x="140" y="872"/>
                </a:lnTo>
                <a:lnTo>
                  <a:pt x="175" y="907"/>
                </a:lnTo>
                <a:lnTo>
                  <a:pt x="211" y="907"/>
                </a:lnTo>
                <a:lnTo>
                  <a:pt x="246" y="940"/>
                </a:lnTo>
                <a:lnTo>
                  <a:pt x="280" y="940"/>
                </a:lnTo>
                <a:lnTo>
                  <a:pt x="316" y="976"/>
                </a:lnTo>
                <a:lnTo>
                  <a:pt x="350" y="1011"/>
                </a:lnTo>
                <a:lnTo>
                  <a:pt x="386" y="1011"/>
                </a:lnTo>
                <a:lnTo>
                  <a:pt x="421" y="1011"/>
                </a:lnTo>
                <a:lnTo>
                  <a:pt x="490" y="976"/>
                </a:lnTo>
                <a:lnTo>
                  <a:pt x="526" y="976"/>
                </a:lnTo>
                <a:lnTo>
                  <a:pt x="562" y="940"/>
                </a:lnTo>
                <a:lnTo>
                  <a:pt x="597" y="940"/>
                </a:lnTo>
                <a:lnTo>
                  <a:pt x="597" y="907"/>
                </a:lnTo>
                <a:lnTo>
                  <a:pt x="631" y="940"/>
                </a:lnTo>
                <a:lnTo>
                  <a:pt x="667" y="940"/>
                </a:lnTo>
                <a:lnTo>
                  <a:pt x="702" y="976"/>
                </a:lnTo>
                <a:lnTo>
                  <a:pt x="736" y="976"/>
                </a:lnTo>
                <a:lnTo>
                  <a:pt x="773" y="976"/>
                </a:lnTo>
                <a:lnTo>
                  <a:pt x="806" y="1011"/>
                </a:lnTo>
                <a:lnTo>
                  <a:pt x="842" y="1011"/>
                </a:lnTo>
                <a:lnTo>
                  <a:pt x="842" y="1045"/>
                </a:lnTo>
                <a:lnTo>
                  <a:pt x="877" y="1045"/>
                </a:lnTo>
                <a:lnTo>
                  <a:pt x="913" y="1045"/>
                </a:lnTo>
                <a:lnTo>
                  <a:pt x="947" y="1081"/>
                </a:lnTo>
                <a:lnTo>
                  <a:pt x="983" y="1081"/>
                </a:lnTo>
                <a:lnTo>
                  <a:pt x="983" y="1114"/>
                </a:lnTo>
                <a:lnTo>
                  <a:pt x="1017" y="1114"/>
                </a:lnTo>
                <a:lnTo>
                  <a:pt x="1052" y="1114"/>
                </a:lnTo>
                <a:lnTo>
                  <a:pt x="1087" y="1150"/>
                </a:lnTo>
                <a:lnTo>
                  <a:pt x="1123" y="1150"/>
                </a:lnTo>
                <a:lnTo>
                  <a:pt x="1157" y="1185"/>
                </a:lnTo>
                <a:lnTo>
                  <a:pt x="1192" y="1185"/>
                </a:lnTo>
                <a:lnTo>
                  <a:pt x="1228" y="1220"/>
                </a:lnTo>
                <a:lnTo>
                  <a:pt x="1263" y="1220"/>
                </a:lnTo>
                <a:lnTo>
                  <a:pt x="1298" y="1254"/>
                </a:lnTo>
                <a:lnTo>
                  <a:pt x="1333" y="1254"/>
                </a:lnTo>
                <a:lnTo>
                  <a:pt x="1367" y="1254"/>
                </a:lnTo>
                <a:lnTo>
                  <a:pt x="1403" y="1220"/>
                </a:lnTo>
                <a:lnTo>
                  <a:pt x="1438" y="1220"/>
                </a:lnTo>
                <a:lnTo>
                  <a:pt x="1438" y="1185"/>
                </a:lnTo>
                <a:lnTo>
                  <a:pt x="1438" y="1114"/>
                </a:lnTo>
                <a:lnTo>
                  <a:pt x="1438" y="1045"/>
                </a:lnTo>
                <a:lnTo>
                  <a:pt x="1438" y="1011"/>
                </a:lnTo>
                <a:lnTo>
                  <a:pt x="1438" y="940"/>
                </a:lnTo>
                <a:lnTo>
                  <a:pt x="1438" y="907"/>
                </a:lnTo>
                <a:lnTo>
                  <a:pt x="1438" y="801"/>
                </a:lnTo>
                <a:lnTo>
                  <a:pt x="1403" y="732"/>
                </a:lnTo>
                <a:lnTo>
                  <a:pt x="1403" y="627"/>
                </a:lnTo>
                <a:lnTo>
                  <a:pt x="1403" y="593"/>
                </a:lnTo>
                <a:lnTo>
                  <a:pt x="1403" y="488"/>
                </a:lnTo>
                <a:lnTo>
                  <a:pt x="1367" y="417"/>
                </a:lnTo>
                <a:lnTo>
                  <a:pt x="1367" y="384"/>
                </a:lnTo>
                <a:lnTo>
                  <a:pt x="1367" y="348"/>
                </a:lnTo>
                <a:lnTo>
                  <a:pt x="1333" y="314"/>
                </a:lnTo>
                <a:lnTo>
                  <a:pt x="1367" y="70"/>
                </a:lnTo>
                <a:lnTo>
                  <a:pt x="1298" y="70"/>
                </a:lnTo>
                <a:lnTo>
                  <a:pt x="1228" y="70"/>
                </a:lnTo>
                <a:lnTo>
                  <a:pt x="1228" y="34"/>
                </a:lnTo>
                <a:lnTo>
                  <a:pt x="1192" y="34"/>
                </a:lnTo>
                <a:lnTo>
                  <a:pt x="1157" y="34"/>
                </a:lnTo>
                <a:lnTo>
                  <a:pt x="1087" y="70"/>
                </a:lnTo>
                <a:lnTo>
                  <a:pt x="1052" y="104"/>
                </a:lnTo>
                <a:lnTo>
                  <a:pt x="1017" y="104"/>
                </a:lnTo>
                <a:lnTo>
                  <a:pt x="983" y="104"/>
                </a:lnTo>
                <a:lnTo>
                  <a:pt x="983" y="139"/>
                </a:lnTo>
                <a:lnTo>
                  <a:pt x="983" y="174"/>
                </a:lnTo>
                <a:lnTo>
                  <a:pt x="947" y="174"/>
                </a:lnTo>
                <a:lnTo>
                  <a:pt x="913" y="174"/>
                </a:lnTo>
                <a:lnTo>
                  <a:pt x="806" y="174"/>
                </a:lnTo>
                <a:lnTo>
                  <a:pt x="773" y="174"/>
                </a:lnTo>
                <a:lnTo>
                  <a:pt x="702" y="174"/>
                </a:lnTo>
                <a:lnTo>
                  <a:pt x="597" y="139"/>
                </a:lnTo>
                <a:lnTo>
                  <a:pt x="562" y="104"/>
                </a:lnTo>
                <a:lnTo>
                  <a:pt x="562" y="70"/>
                </a:lnTo>
                <a:lnTo>
                  <a:pt x="526" y="34"/>
                </a:lnTo>
                <a:lnTo>
                  <a:pt x="456" y="34"/>
                </a:lnTo>
                <a:lnTo>
                  <a:pt x="316" y="0"/>
                </a:lnTo>
                <a:lnTo>
                  <a:pt x="280" y="0"/>
                </a:lnTo>
                <a:lnTo>
                  <a:pt x="246" y="0"/>
                </a:lnTo>
                <a:lnTo>
                  <a:pt x="211" y="34"/>
                </a:lnTo>
                <a:lnTo>
                  <a:pt x="211" y="70"/>
                </a:lnTo>
                <a:lnTo>
                  <a:pt x="175" y="104"/>
                </a:lnTo>
                <a:lnTo>
                  <a:pt x="140" y="210"/>
                </a:lnTo>
                <a:lnTo>
                  <a:pt x="70" y="24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34" name="Freeform 262"/>
          <p:cNvSpPr>
            <a:spLocks noChangeArrowheads="1"/>
          </p:cNvSpPr>
          <p:nvPr/>
        </p:nvSpPr>
        <p:spPr bwMode="auto">
          <a:xfrm>
            <a:off x="3856038" y="4002088"/>
            <a:ext cx="606425" cy="639762"/>
          </a:xfrm>
          <a:custGeom>
            <a:avLst/>
            <a:gdLst>
              <a:gd name="T0" fmla="*/ 0 w 1685"/>
              <a:gd name="T1" fmla="*/ 766 h 1778"/>
              <a:gd name="T2" fmla="*/ 281 w 1685"/>
              <a:gd name="T3" fmla="*/ 1044 h 1778"/>
              <a:gd name="T4" fmla="*/ 631 w 1685"/>
              <a:gd name="T5" fmla="*/ 1427 h 1778"/>
              <a:gd name="T6" fmla="*/ 701 w 1685"/>
              <a:gd name="T7" fmla="*/ 1463 h 1778"/>
              <a:gd name="T8" fmla="*/ 736 w 1685"/>
              <a:gd name="T9" fmla="*/ 1533 h 1778"/>
              <a:gd name="T10" fmla="*/ 772 w 1685"/>
              <a:gd name="T11" fmla="*/ 1568 h 1778"/>
              <a:gd name="T12" fmla="*/ 842 w 1685"/>
              <a:gd name="T13" fmla="*/ 1602 h 1778"/>
              <a:gd name="T14" fmla="*/ 876 w 1685"/>
              <a:gd name="T15" fmla="*/ 1637 h 1778"/>
              <a:gd name="T16" fmla="*/ 912 w 1685"/>
              <a:gd name="T17" fmla="*/ 1673 h 1778"/>
              <a:gd name="T18" fmla="*/ 947 w 1685"/>
              <a:gd name="T19" fmla="*/ 1707 h 1778"/>
              <a:gd name="T20" fmla="*/ 947 w 1685"/>
              <a:gd name="T21" fmla="*/ 1777 h 1778"/>
              <a:gd name="T22" fmla="*/ 1018 w 1685"/>
              <a:gd name="T23" fmla="*/ 1777 h 1778"/>
              <a:gd name="T24" fmla="*/ 1087 w 1685"/>
              <a:gd name="T25" fmla="*/ 1777 h 1778"/>
              <a:gd name="T26" fmla="*/ 1158 w 1685"/>
              <a:gd name="T27" fmla="*/ 1741 h 1778"/>
              <a:gd name="T28" fmla="*/ 1228 w 1685"/>
              <a:gd name="T29" fmla="*/ 1707 h 1778"/>
              <a:gd name="T30" fmla="*/ 1262 w 1685"/>
              <a:gd name="T31" fmla="*/ 1673 h 1778"/>
              <a:gd name="T32" fmla="*/ 1298 w 1685"/>
              <a:gd name="T33" fmla="*/ 1637 h 1778"/>
              <a:gd name="T34" fmla="*/ 1368 w 1685"/>
              <a:gd name="T35" fmla="*/ 1602 h 1778"/>
              <a:gd name="T36" fmla="*/ 1437 w 1685"/>
              <a:gd name="T37" fmla="*/ 1568 h 1778"/>
              <a:gd name="T38" fmla="*/ 1473 w 1685"/>
              <a:gd name="T39" fmla="*/ 1533 h 1778"/>
              <a:gd name="T40" fmla="*/ 1508 w 1685"/>
              <a:gd name="T41" fmla="*/ 1498 h 1778"/>
              <a:gd name="T42" fmla="*/ 1578 w 1685"/>
              <a:gd name="T43" fmla="*/ 1498 h 1778"/>
              <a:gd name="T44" fmla="*/ 1613 w 1685"/>
              <a:gd name="T45" fmla="*/ 1463 h 1778"/>
              <a:gd name="T46" fmla="*/ 1684 w 1685"/>
              <a:gd name="T47" fmla="*/ 1427 h 1778"/>
              <a:gd name="T48" fmla="*/ 1648 w 1685"/>
              <a:gd name="T49" fmla="*/ 1394 h 1778"/>
              <a:gd name="T50" fmla="*/ 1578 w 1685"/>
              <a:gd name="T51" fmla="*/ 1360 h 1778"/>
              <a:gd name="T52" fmla="*/ 1508 w 1685"/>
              <a:gd name="T53" fmla="*/ 1289 h 1778"/>
              <a:gd name="T54" fmla="*/ 1508 w 1685"/>
              <a:gd name="T55" fmla="*/ 1220 h 1778"/>
              <a:gd name="T56" fmla="*/ 1473 w 1685"/>
              <a:gd name="T57" fmla="*/ 1114 h 1778"/>
              <a:gd name="T58" fmla="*/ 1508 w 1685"/>
              <a:gd name="T59" fmla="*/ 1080 h 1778"/>
              <a:gd name="T60" fmla="*/ 1508 w 1685"/>
              <a:gd name="T61" fmla="*/ 976 h 1778"/>
              <a:gd name="T62" fmla="*/ 1508 w 1685"/>
              <a:gd name="T63" fmla="*/ 905 h 1778"/>
              <a:gd name="T64" fmla="*/ 1473 w 1685"/>
              <a:gd name="T65" fmla="*/ 836 h 1778"/>
              <a:gd name="T66" fmla="*/ 1508 w 1685"/>
              <a:gd name="T67" fmla="*/ 801 h 1778"/>
              <a:gd name="T68" fmla="*/ 1543 w 1685"/>
              <a:gd name="T69" fmla="*/ 730 h 1778"/>
              <a:gd name="T70" fmla="*/ 1508 w 1685"/>
              <a:gd name="T71" fmla="*/ 592 h 1778"/>
              <a:gd name="T72" fmla="*/ 1473 w 1685"/>
              <a:gd name="T73" fmla="*/ 522 h 1778"/>
              <a:gd name="T74" fmla="*/ 1402 w 1685"/>
              <a:gd name="T75" fmla="*/ 487 h 1778"/>
              <a:gd name="T76" fmla="*/ 1333 w 1685"/>
              <a:gd name="T77" fmla="*/ 417 h 1778"/>
              <a:gd name="T78" fmla="*/ 1333 w 1685"/>
              <a:gd name="T79" fmla="*/ 348 h 1778"/>
              <a:gd name="T80" fmla="*/ 1368 w 1685"/>
              <a:gd name="T81" fmla="*/ 279 h 1778"/>
              <a:gd name="T82" fmla="*/ 1437 w 1685"/>
              <a:gd name="T83" fmla="*/ 243 h 1778"/>
              <a:gd name="T84" fmla="*/ 1298 w 1685"/>
              <a:gd name="T85" fmla="*/ 69 h 1778"/>
              <a:gd name="T86" fmla="*/ 1228 w 1685"/>
              <a:gd name="T87" fmla="*/ 69 h 1778"/>
              <a:gd name="T88" fmla="*/ 1158 w 1685"/>
              <a:gd name="T89" fmla="*/ 33 h 1778"/>
              <a:gd name="T90" fmla="*/ 1087 w 1685"/>
              <a:gd name="T91" fmla="*/ 0 h 1778"/>
              <a:gd name="T92" fmla="*/ 1018 w 1685"/>
              <a:gd name="T93" fmla="*/ 33 h 1778"/>
              <a:gd name="T94" fmla="*/ 876 w 1685"/>
              <a:gd name="T95" fmla="*/ 69 h 1778"/>
              <a:gd name="T96" fmla="*/ 807 w 1685"/>
              <a:gd name="T97" fmla="*/ 69 h 1778"/>
              <a:gd name="T98" fmla="*/ 772 w 1685"/>
              <a:gd name="T99" fmla="*/ 140 h 1778"/>
              <a:gd name="T100" fmla="*/ 772 w 1685"/>
              <a:gd name="T101" fmla="*/ 279 h 1778"/>
              <a:gd name="T102" fmla="*/ 772 w 1685"/>
              <a:gd name="T103" fmla="*/ 382 h 1778"/>
              <a:gd name="T104" fmla="*/ 842 w 1685"/>
              <a:gd name="T105" fmla="*/ 417 h 1778"/>
              <a:gd name="T106" fmla="*/ 701 w 1685"/>
              <a:gd name="T107" fmla="*/ 453 h 1778"/>
              <a:gd name="T108" fmla="*/ 631 w 1685"/>
              <a:gd name="T109" fmla="*/ 487 h 1778"/>
              <a:gd name="T110" fmla="*/ 597 w 1685"/>
              <a:gd name="T111" fmla="*/ 557 h 1778"/>
              <a:gd name="T112" fmla="*/ 526 w 1685"/>
              <a:gd name="T113" fmla="*/ 592 h 1778"/>
              <a:gd name="T114" fmla="*/ 457 w 1685"/>
              <a:gd name="T115" fmla="*/ 626 h 1778"/>
              <a:gd name="T116" fmla="*/ 386 w 1685"/>
              <a:gd name="T117" fmla="*/ 626 h 1778"/>
              <a:gd name="T118" fmla="*/ 246 w 1685"/>
              <a:gd name="T119" fmla="*/ 626 h 1778"/>
              <a:gd name="T120" fmla="*/ 141 w 1685"/>
              <a:gd name="T121" fmla="*/ 626 h 1778"/>
              <a:gd name="T122" fmla="*/ 70 w 1685"/>
              <a:gd name="T123" fmla="*/ 697 h 1778"/>
              <a:gd name="T124" fmla="*/ 0 w 1685"/>
              <a:gd name="T125" fmla="*/ 73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5" h="1778">
                <a:moveTo>
                  <a:pt x="0" y="730"/>
                </a:moveTo>
                <a:lnTo>
                  <a:pt x="0" y="766"/>
                </a:lnTo>
                <a:lnTo>
                  <a:pt x="0" y="801"/>
                </a:lnTo>
                <a:lnTo>
                  <a:pt x="281" y="1044"/>
                </a:lnTo>
                <a:lnTo>
                  <a:pt x="631" y="1394"/>
                </a:lnTo>
                <a:lnTo>
                  <a:pt x="631" y="1427"/>
                </a:lnTo>
                <a:lnTo>
                  <a:pt x="668" y="1427"/>
                </a:lnTo>
                <a:lnTo>
                  <a:pt x="701" y="1463"/>
                </a:lnTo>
                <a:lnTo>
                  <a:pt x="736" y="1498"/>
                </a:lnTo>
                <a:lnTo>
                  <a:pt x="736" y="1533"/>
                </a:lnTo>
                <a:lnTo>
                  <a:pt x="736" y="1568"/>
                </a:lnTo>
                <a:lnTo>
                  <a:pt x="772" y="1568"/>
                </a:lnTo>
                <a:lnTo>
                  <a:pt x="807" y="1602"/>
                </a:lnTo>
                <a:lnTo>
                  <a:pt x="842" y="1602"/>
                </a:lnTo>
                <a:lnTo>
                  <a:pt x="842" y="1637"/>
                </a:lnTo>
                <a:lnTo>
                  <a:pt x="876" y="1637"/>
                </a:lnTo>
                <a:lnTo>
                  <a:pt x="876" y="1673"/>
                </a:lnTo>
                <a:lnTo>
                  <a:pt x="912" y="1673"/>
                </a:lnTo>
                <a:lnTo>
                  <a:pt x="912" y="1707"/>
                </a:lnTo>
                <a:lnTo>
                  <a:pt x="947" y="1707"/>
                </a:lnTo>
                <a:lnTo>
                  <a:pt x="947" y="1741"/>
                </a:lnTo>
                <a:lnTo>
                  <a:pt x="947" y="1777"/>
                </a:lnTo>
                <a:lnTo>
                  <a:pt x="982" y="1777"/>
                </a:lnTo>
                <a:lnTo>
                  <a:pt x="1018" y="1777"/>
                </a:lnTo>
                <a:lnTo>
                  <a:pt x="1051" y="1777"/>
                </a:lnTo>
                <a:lnTo>
                  <a:pt x="1087" y="1777"/>
                </a:lnTo>
                <a:lnTo>
                  <a:pt x="1122" y="1777"/>
                </a:lnTo>
                <a:lnTo>
                  <a:pt x="1158" y="1741"/>
                </a:lnTo>
                <a:lnTo>
                  <a:pt x="1192" y="1707"/>
                </a:lnTo>
                <a:lnTo>
                  <a:pt x="1228" y="1707"/>
                </a:lnTo>
                <a:lnTo>
                  <a:pt x="1228" y="1673"/>
                </a:lnTo>
                <a:lnTo>
                  <a:pt x="1262" y="1673"/>
                </a:lnTo>
                <a:lnTo>
                  <a:pt x="1262" y="1637"/>
                </a:lnTo>
                <a:lnTo>
                  <a:pt x="1298" y="1637"/>
                </a:lnTo>
                <a:lnTo>
                  <a:pt x="1333" y="1637"/>
                </a:lnTo>
                <a:lnTo>
                  <a:pt x="1368" y="1602"/>
                </a:lnTo>
                <a:lnTo>
                  <a:pt x="1402" y="1568"/>
                </a:lnTo>
                <a:lnTo>
                  <a:pt x="1437" y="1568"/>
                </a:lnTo>
                <a:lnTo>
                  <a:pt x="1437" y="1533"/>
                </a:lnTo>
                <a:lnTo>
                  <a:pt x="1473" y="1533"/>
                </a:lnTo>
                <a:lnTo>
                  <a:pt x="1508" y="1533"/>
                </a:lnTo>
                <a:lnTo>
                  <a:pt x="1508" y="1498"/>
                </a:lnTo>
                <a:lnTo>
                  <a:pt x="1543" y="1498"/>
                </a:lnTo>
                <a:lnTo>
                  <a:pt x="1578" y="1498"/>
                </a:lnTo>
                <a:lnTo>
                  <a:pt x="1578" y="1463"/>
                </a:lnTo>
                <a:lnTo>
                  <a:pt x="1613" y="1463"/>
                </a:lnTo>
                <a:lnTo>
                  <a:pt x="1648" y="1427"/>
                </a:lnTo>
                <a:lnTo>
                  <a:pt x="1684" y="1427"/>
                </a:lnTo>
                <a:lnTo>
                  <a:pt x="1684" y="1394"/>
                </a:lnTo>
                <a:lnTo>
                  <a:pt x="1648" y="1394"/>
                </a:lnTo>
                <a:lnTo>
                  <a:pt x="1613" y="1360"/>
                </a:lnTo>
                <a:lnTo>
                  <a:pt x="1578" y="1360"/>
                </a:lnTo>
                <a:lnTo>
                  <a:pt x="1543" y="1323"/>
                </a:lnTo>
                <a:lnTo>
                  <a:pt x="1508" y="1289"/>
                </a:lnTo>
                <a:lnTo>
                  <a:pt x="1508" y="1254"/>
                </a:lnTo>
                <a:lnTo>
                  <a:pt x="1508" y="1220"/>
                </a:lnTo>
                <a:lnTo>
                  <a:pt x="1473" y="1150"/>
                </a:lnTo>
                <a:lnTo>
                  <a:pt x="1473" y="1114"/>
                </a:lnTo>
                <a:lnTo>
                  <a:pt x="1473" y="1080"/>
                </a:lnTo>
                <a:lnTo>
                  <a:pt x="1508" y="1080"/>
                </a:lnTo>
                <a:lnTo>
                  <a:pt x="1508" y="1010"/>
                </a:lnTo>
                <a:lnTo>
                  <a:pt x="1508" y="976"/>
                </a:lnTo>
                <a:lnTo>
                  <a:pt x="1508" y="940"/>
                </a:lnTo>
                <a:lnTo>
                  <a:pt x="1508" y="905"/>
                </a:lnTo>
                <a:lnTo>
                  <a:pt x="1473" y="905"/>
                </a:lnTo>
                <a:lnTo>
                  <a:pt x="1473" y="836"/>
                </a:lnTo>
                <a:lnTo>
                  <a:pt x="1473" y="801"/>
                </a:lnTo>
                <a:lnTo>
                  <a:pt x="1508" y="801"/>
                </a:lnTo>
                <a:lnTo>
                  <a:pt x="1508" y="766"/>
                </a:lnTo>
                <a:lnTo>
                  <a:pt x="1543" y="730"/>
                </a:lnTo>
                <a:lnTo>
                  <a:pt x="1543" y="697"/>
                </a:lnTo>
                <a:lnTo>
                  <a:pt x="1508" y="592"/>
                </a:lnTo>
                <a:lnTo>
                  <a:pt x="1508" y="557"/>
                </a:lnTo>
                <a:lnTo>
                  <a:pt x="1473" y="522"/>
                </a:lnTo>
                <a:lnTo>
                  <a:pt x="1473" y="487"/>
                </a:lnTo>
                <a:lnTo>
                  <a:pt x="1402" y="487"/>
                </a:lnTo>
                <a:lnTo>
                  <a:pt x="1368" y="453"/>
                </a:lnTo>
                <a:lnTo>
                  <a:pt x="1333" y="417"/>
                </a:lnTo>
                <a:lnTo>
                  <a:pt x="1333" y="382"/>
                </a:lnTo>
                <a:lnTo>
                  <a:pt x="1333" y="348"/>
                </a:lnTo>
                <a:lnTo>
                  <a:pt x="1333" y="313"/>
                </a:lnTo>
                <a:lnTo>
                  <a:pt x="1368" y="279"/>
                </a:lnTo>
                <a:lnTo>
                  <a:pt x="1402" y="279"/>
                </a:lnTo>
                <a:lnTo>
                  <a:pt x="1437" y="243"/>
                </a:lnTo>
                <a:lnTo>
                  <a:pt x="1402" y="69"/>
                </a:lnTo>
                <a:lnTo>
                  <a:pt x="1298" y="69"/>
                </a:lnTo>
                <a:lnTo>
                  <a:pt x="1262" y="69"/>
                </a:lnTo>
                <a:lnTo>
                  <a:pt x="1228" y="69"/>
                </a:lnTo>
                <a:lnTo>
                  <a:pt x="1192" y="69"/>
                </a:lnTo>
                <a:lnTo>
                  <a:pt x="1158" y="33"/>
                </a:lnTo>
                <a:lnTo>
                  <a:pt x="1122" y="33"/>
                </a:lnTo>
                <a:lnTo>
                  <a:pt x="1087" y="0"/>
                </a:lnTo>
                <a:lnTo>
                  <a:pt x="1051" y="33"/>
                </a:lnTo>
                <a:lnTo>
                  <a:pt x="1018" y="33"/>
                </a:lnTo>
                <a:lnTo>
                  <a:pt x="982" y="33"/>
                </a:lnTo>
                <a:lnTo>
                  <a:pt x="876" y="69"/>
                </a:lnTo>
                <a:lnTo>
                  <a:pt x="842" y="69"/>
                </a:lnTo>
                <a:lnTo>
                  <a:pt x="807" y="69"/>
                </a:lnTo>
                <a:lnTo>
                  <a:pt x="772" y="103"/>
                </a:lnTo>
                <a:lnTo>
                  <a:pt x="772" y="140"/>
                </a:lnTo>
                <a:lnTo>
                  <a:pt x="772" y="174"/>
                </a:lnTo>
                <a:lnTo>
                  <a:pt x="772" y="279"/>
                </a:lnTo>
                <a:lnTo>
                  <a:pt x="772" y="348"/>
                </a:lnTo>
                <a:lnTo>
                  <a:pt x="772" y="382"/>
                </a:lnTo>
                <a:lnTo>
                  <a:pt x="807" y="382"/>
                </a:lnTo>
                <a:lnTo>
                  <a:pt x="842" y="417"/>
                </a:lnTo>
                <a:lnTo>
                  <a:pt x="807" y="453"/>
                </a:lnTo>
                <a:lnTo>
                  <a:pt x="701" y="453"/>
                </a:lnTo>
                <a:lnTo>
                  <a:pt x="668" y="453"/>
                </a:lnTo>
                <a:lnTo>
                  <a:pt x="631" y="487"/>
                </a:lnTo>
                <a:lnTo>
                  <a:pt x="631" y="522"/>
                </a:lnTo>
                <a:lnTo>
                  <a:pt x="597" y="557"/>
                </a:lnTo>
                <a:lnTo>
                  <a:pt x="561" y="557"/>
                </a:lnTo>
                <a:lnTo>
                  <a:pt x="526" y="592"/>
                </a:lnTo>
                <a:lnTo>
                  <a:pt x="491" y="626"/>
                </a:lnTo>
                <a:lnTo>
                  <a:pt x="457" y="626"/>
                </a:lnTo>
                <a:lnTo>
                  <a:pt x="420" y="626"/>
                </a:lnTo>
                <a:lnTo>
                  <a:pt x="386" y="626"/>
                </a:lnTo>
                <a:lnTo>
                  <a:pt x="386" y="592"/>
                </a:lnTo>
                <a:lnTo>
                  <a:pt x="246" y="626"/>
                </a:lnTo>
                <a:lnTo>
                  <a:pt x="174" y="626"/>
                </a:lnTo>
                <a:lnTo>
                  <a:pt x="141" y="626"/>
                </a:lnTo>
                <a:lnTo>
                  <a:pt x="105" y="662"/>
                </a:lnTo>
                <a:lnTo>
                  <a:pt x="70" y="697"/>
                </a:lnTo>
                <a:lnTo>
                  <a:pt x="34" y="730"/>
                </a:lnTo>
                <a:lnTo>
                  <a:pt x="0" y="73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35" name="Freeform 263"/>
          <p:cNvSpPr>
            <a:spLocks noChangeArrowheads="1"/>
          </p:cNvSpPr>
          <p:nvPr/>
        </p:nvSpPr>
        <p:spPr bwMode="auto">
          <a:xfrm>
            <a:off x="3856038" y="4002088"/>
            <a:ext cx="606425" cy="639762"/>
          </a:xfrm>
          <a:custGeom>
            <a:avLst/>
            <a:gdLst>
              <a:gd name="T0" fmla="*/ 0 w 1685"/>
              <a:gd name="T1" fmla="*/ 766 h 1778"/>
              <a:gd name="T2" fmla="*/ 281 w 1685"/>
              <a:gd name="T3" fmla="*/ 1044 h 1778"/>
              <a:gd name="T4" fmla="*/ 631 w 1685"/>
              <a:gd name="T5" fmla="*/ 1427 h 1778"/>
              <a:gd name="T6" fmla="*/ 701 w 1685"/>
              <a:gd name="T7" fmla="*/ 1463 h 1778"/>
              <a:gd name="T8" fmla="*/ 736 w 1685"/>
              <a:gd name="T9" fmla="*/ 1533 h 1778"/>
              <a:gd name="T10" fmla="*/ 772 w 1685"/>
              <a:gd name="T11" fmla="*/ 1568 h 1778"/>
              <a:gd name="T12" fmla="*/ 842 w 1685"/>
              <a:gd name="T13" fmla="*/ 1602 h 1778"/>
              <a:gd name="T14" fmla="*/ 876 w 1685"/>
              <a:gd name="T15" fmla="*/ 1637 h 1778"/>
              <a:gd name="T16" fmla="*/ 912 w 1685"/>
              <a:gd name="T17" fmla="*/ 1673 h 1778"/>
              <a:gd name="T18" fmla="*/ 947 w 1685"/>
              <a:gd name="T19" fmla="*/ 1707 h 1778"/>
              <a:gd name="T20" fmla="*/ 947 w 1685"/>
              <a:gd name="T21" fmla="*/ 1777 h 1778"/>
              <a:gd name="T22" fmla="*/ 1018 w 1685"/>
              <a:gd name="T23" fmla="*/ 1777 h 1778"/>
              <a:gd name="T24" fmla="*/ 1087 w 1685"/>
              <a:gd name="T25" fmla="*/ 1777 h 1778"/>
              <a:gd name="T26" fmla="*/ 1158 w 1685"/>
              <a:gd name="T27" fmla="*/ 1741 h 1778"/>
              <a:gd name="T28" fmla="*/ 1228 w 1685"/>
              <a:gd name="T29" fmla="*/ 1707 h 1778"/>
              <a:gd name="T30" fmla="*/ 1262 w 1685"/>
              <a:gd name="T31" fmla="*/ 1673 h 1778"/>
              <a:gd name="T32" fmla="*/ 1298 w 1685"/>
              <a:gd name="T33" fmla="*/ 1637 h 1778"/>
              <a:gd name="T34" fmla="*/ 1368 w 1685"/>
              <a:gd name="T35" fmla="*/ 1602 h 1778"/>
              <a:gd name="T36" fmla="*/ 1437 w 1685"/>
              <a:gd name="T37" fmla="*/ 1568 h 1778"/>
              <a:gd name="T38" fmla="*/ 1473 w 1685"/>
              <a:gd name="T39" fmla="*/ 1533 h 1778"/>
              <a:gd name="T40" fmla="*/ 1508 w 1685"/>
              <a:gd name="T41" fmla="*/ 1498 h 1778"/>
              <a:gd name="T42" fmla="*/ 1578 w 1685"/>
              <a:gd name="T43" fmla="*/ 1498 h 1778"/>
              <a:gd name="T44" fmla="*/ 1613 w 1685"/>
              <a:gd name="T45" fmla="*/ 1463 h 1778"/>
              <a:gd name="T46" fmla="*/ 1684 w 1685"/>
              <a:gd name="T47" fmla="*/ 1427 h 1778"/>
              <a:gd name="T48" fmla="*/ 1648 w 1685"/>
              <a:gd name="T49" fmla="*/ 1394 h 1778"/>
              <a:gd name="T50" fmla="*/ 1578 w 1685"/>
              <a:gd name="T51" fmla="*/ 1360 h 1778"/>
              <a:gd name="T52" fmla="*/ 1508 w 1685"/>
              <a:gd name="T53" fmla="*/ 1289 h 1778"/>
              <a:gd name="T54" fmla="*/ 1508 w 1685"/>
              <a:gd name="T55" fmla="*/ 1220 h 1778"/>
              <a:gd name="T56" fmla="*/ 1473 w 1685"/>
              <a:gd name="T57" fmla="*/ 1114 h 1778"/>
              <a:gd name="T58" fmla="*/ 1508 w 1685"/>
              <a:gd name="T59" fmla="*/ 1080 h 1778"/>
              <a:gd name="T60" fmla="*/ 1508 w 1685"/>
              <a:gd name="T61" fmla="*/ 976 h 1778"/>
              <a:gd name="T62" fmla="*/ 1508 w 1685"/>
              <a:gd name="T63" fmla="*/ 905 h 1778"/>
              <a:gd name="T64" fmla="*/ 1473 w 1685"/>
              <a:gd name="T65" fmla="*/ 836 h 1778"/>
              <a:gd name="T66" fmla="*/ 1508 w 1685"/>
              <a:gd name="T67" fmla="*/ 801 h 1778"/>
              <a:gd name="T68" fmla="*/ 1543 w 1685"/>
              <a:gd name="T69" fmla="*/ 730 h 1778"/>
              <a:gd name="T70" fmla="*/ 1508 w 1685"/>
              <a:gd name="T71" fmla="*/ 592 h 1778"/>
              <a:gd name="T72" fmla="*/ 1473 w 1685"/>
              <a:gd name="T73" fmla="*/ 522 h 1778"/>
              <a:gd name="T74" fmla="*/ 1402 w 1685"/>
              <a:gd name="T75" fmla="*/ 487 h 1778"/>
              <a:gd name="T76" fmla="*/ 1333 w 1685"/>
              <a:gd name="T77" fmla="*/ 417 h 1778"/>
              <a:gd name="T78" fmla="*/ 1333 w 1685"/>
              <a:gd name="T79" fmla="*/ 348 h 1778"/>
              <a:gd name="T80" fmla="*/ 1368 w 1685"/>
              <a:gd name="T81" fmla="*/ 279 h 1778"/>
              <a:gd name="T82" fmla="*/ 1437 w 1685"/>
              <a:gd name="T83" fmla="*/ 243 h 1778"/>
              <a:gd name="T84" fmla="*/ 1298 w 1685"/>
              <a:gd name="T85" fmla="*/ 69 h 1778"/>
              <a:gd name="T86" fmla="*/ 1228 w 1685"/>
              <a:gd name="T87" fmla="*/ 69 h 1778"/>
              <a:gd name="T88" fmla="*/ 1158 w 1685"/>
              <a:gd name="T89" fmla="*/ 33 h 1778"/>
              <a:gd name="T90" fmla="*/ 1087 w 1685"/>
              <a:gd name="T91" fmla="*/ 0 h 1778"/>
              <a:gd name="T92" fmla="*/ 1018 w 1685"/>
              <a:gd name="T93" fmla="*/ 33 h 1778"/>
              <a:gd name="T94" fmla="*/ 876 w 1685"/>
              <a:gd name="T95" fmla="*/ 69 h 1778"/>
              <a:gd name="T96" fmla="*/ 807 w 1685"/>
              <a:gd name="T97" fmla="*/ 69 h 1778"/>
              <a:gd name="T98" fmla="*/ 772 w 1685"/>
              <a:gd name="T99" fmla="*/ 140 h 1778"/>
              <a:gd name="T100" fmla="*/ 772 w 1685"/>
              <a:gd name="T101" fmla="*/ 279 h 1778"/>
              <a:gd name="T102" fmla="*/ 772 w 1685"/>
              <a:gd name="T103" fmla="*/ 382 h 1778"/>
              <a:gd name="T104" fmla="*/ 842 w 1685"/>
              <a:gd name="T105" fmla="*/ 417 h 1778"/>
              <a:gd name="T106" fmla="*/ 701 w 1685"/>
              <a:gd name="T107" fmla="*/ 453 h 1778"/>
              <a:gd name="T108" fmla="*/ 631 w 1685"/>
              <a:gd name="T109" fmla="*/ 487 h 1778"/>
              <a:gd name="T110" fmla="*/ 597 w 1685"/>
              <a:gd name="T111" fmla="*/ 557 h 1778"/>
              <a:gd name="T112" fmla="*/ 526 w 1685"/>
              <a:gd name="T113" fmla="*/ 592 h 1778"/>
              <a:gd name="T114" fmla="*/ 457 w 1685"/>
              <a:gd name="T115" fmla="*/ 626 h 1778"/>
              <a:gd name="T116" fmla="*/ 386 w 1685"/>
              <a:gd name="T117" fmla="*/ 626 h 1778"/>
              <a:gd name="T118" fmla="*/ 246 w 1685"/>
              <a:gd name="T119" fmla="*/ 626 h 1778"/>
              <a:gd name="T120" fmla="*/ 141 w 1685"/>
              <a:gd name="T121" fmla="*/ 626 h 1778"/>
              <a:gd name="T122" fmla="*/ 70 w 1685"/>
              <a:gd name="T123" fmla="*/ 697 h 1778"/>
              <a:gd name="T124" fmla="*/ 0 w 1685"/>
              <a:gd name="T125" fmla="*/ 730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5" h="1778">
                <a:moveTo>
                  <a:pt x="0" y="730"/>
                </a:moveTo>
                <a:lnTo>
                  <a:pt x="0" y="766"/>
                </a:lnTo>
                <a:lnTo>
                  <a:pt x="0" y="801"/>
                </a:lnTo>
                <a:lnTo>
                  <a:pt x="281" y="1044"/>
                </a:lnTo>
                <a:lnTo>
                  <a:pt x="631" y="1394"/>
                </a:lnTo>
                <a:lnTo>
                  <a:pt x="631" y="1427"/>
                </a:lnTo>
                <a:lnTo>
                  <a:pt x="668" y="1427"/>
                </a:lnTo>
                <a:lnTo>
                  <a:pt x="701" y="1463"/>
                </a:lnTo>
                <a:lnTo>
                  <a:pt x="736" y="1498"/>
                </a:lnTo>
                <a:lnTo>
                  <a:pt x="736" y="1533"/>
                </a:lnTo>
                <a:lnTo>
                  <a:pt x="736" y="1568"/>
                </a:lnTo>
                <a:lnTo>
                  <a:pt x="772" y="1568"/>
                </a:lnTo>
                <a:lnTo>
                  <a:pt x="807" y="1602"/>
                </a:lnTo>
                <a:lnTo>
                  <a:pt x="842" y="1602"/>
                </a:lnTo>
                <a:lnTo>
                  <a:pt x="842" y="1637"/>
                </a:lnTo>
                <a:lnTo>
                  <a:pt x="876" y="1637"/>
                </a:lnTo>
                <a:lnTo>
                  <a:pt x="876" y="1673"/>
                </a:lnTo>
                <a:lnTo>
                  <a:pt x="912" y="1673"/>
                </a:lnTo>
                <a:lnTo>
                  <a:pt x="912" y="1707"/>
                </a:lnTo>
                <a:lnTo>
                  <a:pt x="947" y="1707"/>
                </a:lnTo>
                <a:lnTo>
                  <a:pt x="947" y="1741"/>
                </a:lnTo>
                <a:lnTo>
                  <a:pt x="947" y="1777"/>
                </a:lnTo>
                <a:lnTo>
                  <a:pt x="982" y="1777"/>
                </a:lnTo>
                <a:lnTo>
                  <a:pt x="1018" y="1777"/>
                </a:lnTo>
                <a:lnTo>
                  <a:pt x="1051" y="1777"/>
                </a:lnTo>
                <a:lnTo>
                  <a:pt x="1087" y="1777"/>
                </a:lnTo>
                <a:lnTo>
                  <a:pt x="1122" y="1777"/>
                </a:lnTo>
                <a:lnTo>
                  <a:pt x="1158" y="1741"/>
                </a:lnTo>
                <a:lnTo>
                  <a:pt x="1192" y="1707"/>
                </a:lnTo>
                <a:lnTo>
                  <a:pt x="1228" y="1707"/>
                </a:lnTo>
                <a:lnTo>
                  <a:pt x="1228" y="1673"/>
                </a:lnTo>
                <a:lnTo>
                  <a:pt x="1262" y="1673"/>
                </a:lnTo>
                <a:lnTo>
                  <a:pt x="1262" y="1637"/>
                </a:lnTo>
                <a:lnTo>
                  <a:pt x="1298" y="1637"/>
                </a:lnTo>
                <a:lnTo>
                  <a:pt x="1333" y="1637"/>
                </a:lnTo>
                <a:lnTo>
                  <a:pt x="1368" y="1602"/>
                </a:lnTo>
                <a:lnTo>
                  <a:pt x="1402" y="1568"/>
                </a:lnTo>
                <a:lnTo>
                  <a:pt x="1437" y="1568"/>
                </a:lnTo>
                <a:lnTo>
                  <a:pt x="1437" y="1533"/>
                </a:lnTo>
                <a:lnTo>
                  <a:pt x="1473" y="1533"/>
                </a:lnTo>
                <a:lnTo>
                  <a:pt x="1508" y="1533"/>
                </a:lnTo>
                <a:lnTo>
                  <a:pt x="1508" y="1498"/>
                </a:lnTo>
                <a:lnTo>
                  <a:pt x="1543" y="1498"/>
                </a:lnTo>
                <a:lnTo>
                  <a:pt x="1578" y="1498"/>
                </a:lnTo>
                <a:lnTo>
                  <a:pt x="1578" y="1463"/>
                </a:lnTo>
                <a:lnTo>
                  <a:pt x="1613" y="1463"/>
                </a:lnTo>
                <a:lnTo>
                  <a:pt x="1648" y="1427"/>
                </a:lnTo>
                <a:lnTo>
                  <a:pt x="1684" y="1427"/>
                </a:lnTo>
                <a:lnTo>
                  <a:pt x="1684" y="1394"/>
                </a:lnTo>
                <a:lnTo>
                  <a:pt x="1648" y="1394"/>
                </a:lnTo>
                <a:lnTo>
                  <a:pt x="1613" y="1360"/>
                </a:lnTo>
                <a:lnTo>
                  <a:pt x="1578" y="1360"/>
                </a:lnTo>
                <a:lnTo>
                  <a:pt x="1543" y="1323"/>
                </a:lnTo>
                <a:lnTo>
                  <a:pt x="1508" y="1289"/>
                </a:lnTo>
                <a:lnTo>
                  <a:pt x="1508" y="1254"/>
                </a:lnTo>
                <a:lnTo>
                  <a:pt x="1508" y="1220"/>
                </a:lnTo>
                <a:lnTo>
                  <a:pt x="1473" y="1150"/>
                </a:lnTo>
                <a:lnTo>
                  <a:pt x="1473" y="1114"/>
                </a:lnTo>
                <a:lnTo>
                  <a:pt x="1473" y="1080"/>
                </a:lnTo>
                <a:lnTo>
                  <a:pt x="1508" y="1080"/>
                </a:lnTo>
                <a:lnTo>
                  <a:pt x="1508" y="1010"/>
                </a:lnTo>
                <a:lnTo>
                  <a:pt x="1508" y="976"/>
                </a:lnTo>
                <a:lnTo>
                  <a:pt x="1508" y="940"/>
                </a:lnTo>
                <a:lnTo>
                  <a:pt x="1508" y="905"/>
                </a:lnTo>
                <a:lnTo>
                  <a:pt x="1473" y="905"/>
                </a:lnTo>
                <a:lnTo>
                  <a:pt x="1473" y="836"/>
                </a:lnTo>
                <a:lnTo>
                  <a:pt x="1473" y="801"/>
                </a:lnTo>
                <a:lnTo>
                  <a:pt x="1508" y="801"/>
                </a:lnTo>
                <a:lnTo>
                  <a:pt x="1508" y="766"/>
                </a:lnTo>
                <a:lnTo>
                  <a:pt x="1543" y="730"/>
                </a:lnTo>
                <a:lnTo>
                  <a:pt x="1543" y="697"/>
                </a:lnTo>
                <a:lnTo>
                  <a:pt x="1508" y="592"/>
                </a:lnTo>
                <a:lnTo>
                  <a:pt x="1508" y="557"/>
                </a:lnTo>
                <a:lnTo>
                  <a:pt x="1473" y="522"/>
                </a:lnTo>
                <a:lnTo>
                  <a:pt x="1473" y="487"/>
                </a:lnTo>
                <a:lnTo>
                  <a:pt x="1402" y="487"/>
                </a:lnTo>
                <a:lnTo>
                  <a:pt x="1368" y="453"/>
                </a:lnTo>
                <a:lnTo>
                  <a:pt x="1333" y="417"/>
                </a:lnTo>
                <a:lnTo>
                  <a:pt x="1333" y="382"/>
                </a:lnTo>
                <a:lnTo>
                  <a:pt x="1333" y="348"/>
                </a:lnTo>
                <a:lnTo>
                  <a:pt x="1333" y="313"/>
                </a:lnTo>
                <a:lnTo>
                  <a:pt x="1368" y="279"/>
                </a:lnTo>
                <a:lnTo>
                  <a:pt x="1402" y="279"/>
                </a:lnTo>
                <a:lnTo>
                  <a:pt x="1437" y="243"/>
                </a:lnTo>
                <a:lnTo>
                  <a:pt x="1402" y="69"/>
                </a:lnTo>
                <a:lnTo>
                  <a:pt x="1298" y="69"/>
                </a:lnTo>
                <a:lnTo>
                  <a:pt x="1262" y="69"/>
                </a:lnTo>
                <a:lnTo>
                  <a:pt x="1228" y="69"/>
                </a:lnTo>
                <a:lnTo>
                  <a:pt x="1192" y="69"/>
                </a:lnTo>
                <a:lnTo>
                  <a:pt x="1158" y="33"/>
                </a:lnTo>
                <a:lnTo>
                  <a:pt x="1122" y="33"/>
                </a:lnTo>
                <a:lnTo>
                  <a:pt x="1087" y="0"/>
                </a:lnTo>
                <a:lnTo>
                  <a:pt x="1051" y="33"/>
                </a:lnTo>
                <a:lnTo>
                  <a:pt x="1018" y="33"/>
                </a:lnTo>
                <a:lnTo>
                  <a:pt x="982" y="33"/>
                </a:lnTo>
                <a:lnTo>
                  <a:pt x="876" y="69"/>
                </a:lnTo>
                <a:lnTo>
                  <a:pt x="842" y="69"/>
                </a:lnTo>
                <a:lnTo>
                  <a:pt x="807" y="69"/>
                </a:lnTo>
                <a:lnTo>
                  <a:pt x="772" y="103"/>
                </a:lnTo>
                <a:lnTo>
                  <a:pt x="772" y="140"/>
                </a:lnTo>
                <a:lnTo>
                  <a:pt x="772" y="174"/>
                </a:lnTo>
                <a:lnTo>
                  <a:pt x="772" y="279"/>
                </a:lnTo>
                <a:lnTo>
                  <a:pt x="772" y="348"/>
                </a:lnTo>
                <a:lnTo>
                  <a:pt x="772" y="382"/>
                </a:lnTo>
                <a:lnTo>
                  <a:pt x="807" y="382"/>
                </a:lnTo>
                <a:lnTo>
                  <a:pt x="842" y="417"/>
                </a:lnTo>
                <a:lnTo>
                  <a:pt x="807" y="453"/>
                </a:lnTo>
                <a:lnTo>
                  <a:pt x="701" y="453"/>
                </a:lnTo>
                <a:lnTo>
                  <a:pt x="668" y="453"/>
                </a:lnTo>
                <a:lnTo>
                  <a:pt x="631" y="487"/>
                </a:lnTo>
                <a:lnTo>
                  <a:pt x="631" y="522"/>
                </a:lnTo>
                <a:lnTo>
                  <a:pt x="597" y="557"/>
                </a:lnTo>
                <a:lnTo>
                  <a:pt x="561" y="557"/>
                </a:lnTo>
                <a:lnTo>
                  <a:pt x="526" y="592"/>
                </a:lnTo>
                <a:lnTo>
                  <a:pt x="491" y="626"/>
                </a:lnTo>
                <a:lnTo>
                  <a:pt x="457" y="626"/>
                </a:lnTo>
                <a:lnTo>
                  <a:pt x="420" y="626"/>
                </a:lnTo>
                <a:lnTo>
                  <a:pt x="386" y="626"/>
                </a:lnTo>
                <a:lnTo>
                  <a:pt x="386" y="592"/>
                </a:lnTo>
                <a:lnTo>
                  <a:pt x="246" y="626"/>
                </a:lnTo>
                <a:lnTo>
                  <a:pt x="174" y="626"/>
                </a:lnTo>
                <a:lnTo>
                  <a:pt x="141" y="626"/>
                </a:lnTo>
                <a:lnTo>
                  <a:pt x="105" y="662"/>
                </a:lnTo>
                <a:lnTo>
                  <a:pt x="70" y="697"/>
                </a:lnTo>
                <a:lnTo>
                  <a:pt x="34" y="730"/>
                </a:lnTo>
                <a:lnTo>
                  <a:pt x="0" y="7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36" name="Freeform 264"/>
          <p:cNvSpPr>
            <a:spLocks noChangeArrowheads="1"/>
          </p:cNvSpPr>
          <p:nvPr/>
        </p:nvSpPr>
        <p:spPr bwMode="auto">
          <a:xfrm>
            <a:off x="3743325" y="3975100"/>
            <a:ext cx="417513" cy="288925"/>
          </a:xfrm>
          <a:custGeom>
            <a:avLst/>
            <a:gdLst>
              <a:gd name="T0" fmla="*/ 350 w 1159"/>
              <a:gd name="T1" fmla="*/ 801 h 802"/>
              <a:gd name="T2" fmla="*/ 421 w 1159"/>
              <a:gd name="T3" fmla="*/ 732 h 802"/>
              <a:gd name="T4" fmla="*/ 490 w 1159"/>
              <a:gd name="T5" fmla="*/ 697 h 802"/>
              <a:gd name="T6" fmla="*/ 702 w 1159"/>
              <a:gd name="T7" fmla="*/ 663 h 802"/>
              <a:gd name="T8" fmla="*/ 736 w 1159"/>
              <a:gd name="T9" fmla="*/ 697 h 802"/>
              <a:gd name="T10" fmla="*/ 807 w 1159"/>
              <a:gd name="T11" fmla="*/ 697 h 802"/>
              <a:gd name="T12" fmla="*/ 877 w 1159"/>
              <a:gd name="T13" fmla="*/ 628 h 802"/>
              <a:gd name="T14" fmla="*/ 947 w 1159"/>
              <a:gd name="T15" fmla="*/ 593 h 802"/>
              <a:gd name="T16" fmla="*/ 984 w 1159"/>
              <a:gd name="T17" fmla="*/ 524 h 802"/>
              <a:gd name="T18" fmla="*/ 1123 w 1159"/>
              <a:gd name="T19" fmla="*/ 524 h 802"/>
              <a:gd name="T20" fmla="*/ 1123 w 1159"/>
              <a:gd name="T21" fmla="*/ 453 h 802"/>
              <a:gd name="T22" fmla="*/ 1088 w 1159"/>
              <a:gd name="T23" fmla="*/ 419 h 802"/>
              <a:gd name="T24" fmla="*/ 1088 w 1159"/>
              <a:gd name="T25" fmla="*/ 245 h 802"/>
              <a:gd name="T26" fmla="*/ 1088 w 1159"/>
              <a:gd name="T27" fmla="*/ 174 h 802"/>
              <a:gd name="T28" fmla="*/ 1017 w 1159"/>
              <a:gd name="T29" fmla="*/ 174 h 802"/>
              <a:gd name="T30" fmla="*/ 913 w 1159"/>
              <a:gd name="T31" fmla="*/ 140 h 802"/>
              <a:gd name="T32" fmla="*/ 807 w 1159"/>
              <a:gd name="T33" fmla="*/ 104 h 802"/>
              <a:gd name="T34" fmla="*/ 773 w 1159"/>
              <a:gd name="T35" fmla="*/ 35 h 802"/>
              <a:gd name="T36" fmla="*/ 736 w 1159"/>
              <a:gd name="T37" fmla="*/ 35 h 802"/>
              <a:gd name="T38" fmla="*/ 702 w 1159"/>
              <a:gd name="T39" fmla="*/ 71 h 802"/>
              <a:gd name="T40" fmla="*/ 562 w 1159"/>
              <a:gd name="T41" fmla="*/ 174 h 802"/>
              <a:gd name="T42" fmla="*/ 457 w 1159"/>
              <a:gd name="T43" fmla="*/ 211 h 802"/>
              <a:gd name="T44" fmla="*/ 386 w 1159"/>
              <a:gd name="T45" fmla="*/ 245 h 802"/>
              <a:gd name="T46" fmla="*/ 350 w 1159"/>
              <a:gd name="T47" fmla="*/ 279 h 802"/>
              <a:gd name="T48" fmla="*/ 316 w 1159"/>
              <a:gd name="T49" fmla="*/ 349 h 802"/>
              <a:gd name="T50" fmla="*/ 316 w 1159"/>
              <a:gd name="T51" fmla="*/ 419 h 802"/>
              <a:gd name="T52" fmla="*/ 281 w 1159"/>
              <a:gd name="T53" fmla="*/ 524 h 802"/>
              <a:gd name="T54" fmla="*/ 175 w 1159"/>
              <a:gd name="T55" fmla="*/ 558 h 802"/>
              <a:gd name="T56" fmla="*/ 70 w 1159"/>
              <a:gd name="T57" fmla="*/ 593 h 802"/>
              <a:gd name="T58" fmla="*/ 0 w 1159"/>
              <a:gd name="T59" fmla="*/ 628 h 802"/>
              <a:gd name="T60" fmla="*/ 35 w 1159"/>
              <a:gd name="T61" fmla="*/ 663 h 802"/>
              <a:gd name="T62" fmla="*/ 70 w 1159"/>
              <a:gd name="T63" fmla="*/ 697 h 802"/>
              <a:gd name="T64" fmla="*/ 175 w 1159"/>
              <a:gd name="T65" fmla="*/ 732 h 802"/>
              <a:gd name="T66" fmla="*/ 246 w 1159"/>
              <a:gd name="T67" fmla="*/ 768 h 802"/>
              <a:gd name="T68" fmla="*/ 316 w 1159"/>
              <a:gd name="T69" fmla="*/ 801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59" h="802">
                <a:moveTo>
                  <a:pt x="316" y="801"/>
                </a:moveTo>
                <a:lnTo>
                  <a:pt x="350" y="801"/>
                </a:lnTo>
                <a:lnTo>
                  <a:pt x="386" y="768"/>
                </a:lnTo>
                <a:lnTo>
                  <a:pt x="421" y="732"/>
                </a:lnTo>
                <a:lnTo>
                  <a:pt x="457" y="697"/>
                </a:lnTo>
                <a:lnTo>
                  <a:pt x="490" y="697"/>
                </a:lnTo>
                <a:lnTo>
                  <a:pt x="562" y="697"/>
                </a:lnTo>
                <a:lnTo>
                  <a:pt x="702" y="663"/>
                </a:lnTo>
                <a:lnTo>
                  <a:pt x="702" y="697"/>
                </a:lnTo>
                <a:lnTo>
                  <a:pt x="736" y="697"/>
                </a:lnTo>
                <a:lnTo>
                  <a:pt x="773" y="697"/>
                </a:lnTo>
                <a:lnTo>
                  <a:pt x="807" y="697"/>
                </a:lnTo>
                <a:lnTo>
                  <a:pt x="842" y="663"/>
                </a:lnTo>
                <a:lnTo>
                  <a:pt x="877" y="628"/>
                </a:lnTo>
                <a:lnTo>
                  <a:pt x="913" y="628"/>
                </a:lnTo>
                <a:lnTo>
                  <a:pt x="947" y="593"/>
                </a:lnTo>
                <a:lnTo>
                  <a:pt x="947" y="558"/>
                </a:lnTo>
                <a:lnTo>
                  <a:pt x="984" y="524"/>
                </a:lnTo>
                <a:lnTo>
                  <a:pt x="1017" y="524"/>
                </a:lnTo>
                <a:lnTo>
                  <a:pt x="1123" y="524"/>
                </a:lnTo>
                <a:lnTo>
                  <a:pt x="1158" y="488"/>
                </a:lnTo>
                <a:lnTo>
                  <a:pt x="1123" y="453"/>
                </a:lnTo>
                <a:lnTo>
                  <a:pt x="1088" y="453"/>
                </a:lnTo>
                <a:lnTo>
                  <a:pt x="1088" y="419"/>
                </a:lnTo>
                <a:lnTo>
                  <a:pt x="1088" y="349"/>
                </a:lnTo>
                <a:lnTo>
                  <a:pt x="1088" y="245"/>
                </a:lnTo>
                <a:lnTo>
                  <a:pt x="1088" y="211"/>
                </a:lnTo>
                <a:lnTo>
                  <a:pt x="1088" y="174"/>
                </a:lnTo>
                <a:lnTo>
                  <a:pt x="1052" y="174"/>
                </a:lnTo>
                <a:lnTo>
                  <a:pt x="1017" y="174"/>
                </a:lnTo>
                <a:lnTo>
                  <a:pt x="947" y="174"/>
                </a:lnTo>
                <a:lnTo>
                  <a:pt x="913" y="140"/>
                </a:lnTo>
                <a:lnTo>
                  <a:pt x="877" y="140"/>
                </a:lnTo>
                <a:lnTo>
                  <a:pt x="807" y="104"/>
                </a:lnTo>
                <a:lnTo>
                  <a:pt x="807" y="71"/>
                </a:lnTo>
                <a:lnTo>
                  <a:pt x="773" y="35"/>
                </a:lnTo>
                <a:lnTo>
                  <a:pt x="773" y="0"/>
                </a:lnTo>
                <a:lnTo>
                  <a:pt x="736" y="35"/>
                </a:lnTo>
                <a:lnTo>
                  <a:pt x="702" y="35"/>
                </a:lnTo>
                <a:lnTo>
                  <a:pt x="702" y="71"/>
                </a:lnTo>
                <a:lnTo>
                  <a:pt x="667" y="104"/>
                </a:lnTo>
                <a:lnTo>
                  <a:pt x="562" y="174"/>
                </a:lnTo>
                <a:lnTo>
                  <a:pt x="527" y="174"/>
                </a:lnTo>
                <a:lnTo>
                  <a:pt x="457" y="211"/>
                </a:lnTo>
                <a:lnTo>
                  <a:pt x="421" y="211"/>
                </a:lnTo>
                <a:lnTo>
                  <a:pt x="386" y="245"/>
                </a:lnTo>
                <a:lnTo>
                  <a:pt x="386" y="279"/>
                </a:lnTo>
                <a:lnTo>
                  <a:pt x="350" y="279"/>
                </a:lnTo>
                <a:lnTo>
                  <a:pt x="316" y="314"/>
                </a:lnTo>
                <a:lnTo>
                  <a:pt x="316" y="349"/>
                </a:lnTo>
                <a:lnTo>
                  <a:pt x="281" y="384"/>
                </a:lnTo>
                <a:lnTo>
                  <a:pt x="316" y="419"/>
                </a:lnTo>
                <a:lnTo>
                  <a:pt x="281" y="488"/>
                </a:lnTo>
                <a:lnTo>
                  <a:pt x="281" y="524"/>
                </a:lnTo>
                <a:lnTo>
                  <a:pt x="246" y="524"/>
                </a:lnTo>
                <a:lnTo>
                  <a:pt x="175" y="558"/>
                </a:lnTo>
                <a:lnTo>
                  <a:pt x="140" y="558"/>
                </a:lnTo>
                <a:lnTo>
                  <a:pt x="70" y="593"/>
                </a:lnTo>
                <a:lnTo>
                  <a:pt x="35" y="593"/>
                </a:lnTo>
                <a:lnTo>
                  <a:pt x="0" y="628"/>
                </a:lnTo>
                <a:lnTo>
                  <a:pt x="0" y="663"/>
                </a:lnTo>
                <a:lnTo>
                  <a:pt x="35" y="663"/>
                </a:lnTo>
                <a:lnTo>
                  <a:pt x="70" y="663"/>
                </a:lnTo>
                <a:lnTo>
                  <a:pt x="70" y="697"/>
                </a:lnTo>
                <a:lnTo>
                  <a:pt x="140" y="732"/>
                </a:lnTo>
                <a:lnTo>
                  <a:pt x="175" y="732"/>
                </a:lnTo>
                <a:lnTo>
                  <a:pt x="211" y="768"/>
                </a:lnTo>
                <a:lnTo>
                  <a:pt x="246" y="768"/>
                </a:lnTo>
                <a:lnTo>
                  <a:pt x="281" y="801"/>
                </a:lnTo>
                <a:lnTo>
                  <a:pt x="316" y="801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37" name="Freeform 265"/>
          <p:cNvSpPr>
            <a:spLocks noChangeArrowheads="1"/>
          </p:cNvSpPr>
          <p:nvPr/>
        </p:nvSpPr>
        <p:spPr bwMode="auto">
          <a:xfrm>
            <a:off x="3743325" y="3975100"/>
            <a:ext cx="417513" cy="288925"/>
          </a:xfrm>
          <a:custGeom>
            <a:avLst/>
            <a:gdLst>
              <a:gd name="T0" fmla="*/ 350 w 1159"/>
              <a:gd name="T1" fmla="*/ 801 h 802"/>
              <a:gd name="T2" fmla="*/ 421 w 1159"/>
              <a:gd name="T3" fmla="*/ 732 h 802"/>
              <a:gd name="T4" fmla="*/ 490 w 1159"/>
              <a:gd name="T5" fmla="*/ 697 h 802"/>
              <a:gd name="T6" fmla="*/ 702 w 1159"/>
              <a:gd name="T7" fmla="*/ 663 h 802"/>
              <a:gd name="T8" fmla="*/ 736 w 1159"/>
              <a:gd name="T9" fmla="*/ 697 h 802"/>
              <a:gd name="T10" fmla="*/ 807 w 1159"/>
              <a:gd name="T11" fmla="*/ 697 h 802"/>
              <a:gd name="T12" fmla="*/ 877 w 1159"/>
              <a:gd name="T13" fmla="*/ 628 h 802"/>
              <a:gd name="T14" fmla="*/ 947 w 1159"/>
              <a:gd name="T15" fmla="*/ 593 h 802"/>
              <a:gd name="T16" fmla="*/ 984 w 1159"/>
              <a:gd name="T17" fmla="*/ 524 h 802"/>
              <a:gd name="T18" fmla="*/ 1123 w 1159"/>
              <a:gd name="T19" fmla="*/ 524 h 802"/>
              <a:gd name="T20" fmla="*/ 1123 w 1159"/>
              <a:gd name="T21" fmla="*/ 453 h 802"/>
              <a:gd name="T22" fmla="*/ 1088 w 1159"/>
              <a:gd name="T23" fmla="*/ 419 h 802"/>
              <a:gd name="T24" fmla="*/ 1088 w 1159"/>
              <a:gd name="T25" fmla="*/ 245 h 802"/>
              <a:gd name="T26" fmla="*/ 1088 w 1159"/>
              <a:gd name="T27" fmla="*/ 174 h 802"/>
              <a:gd name="T28" fmla="*/ 1017 w 1159"/>
              <a:gd name="T29" fmla="*/ 174 h 802"/>
              <a:gd name="T30" fmla="*/ 913 w 1159"/>
              <a:gd name="T31" fmla="*/ 140 h 802"/>
              <a:gd name="T32" fmla="*/ 807 w 1159"/>
              <a:gd name="T33" fmla="*/ 104 h 802"/>
              <a:gd name="T34" fmla="*/ 773 w 1159"/>
              <a:gd name="T35" fmla="*/ 35 h 802"/>
              <a:gd name="T36" fmla="*/ 736 w 1159"/>
              <a:gd name="T37" fmla="*/ 35 h 802"/>
              <a:gd name="T38" fmla="*/ 702 w 1159"/>
              <a:gd name="T39" fmla="*/ 71 h 802"/>
              <a:gd name="T40" fmla="*/ 562 w 1159"/>
              <a:gd name="T41" fmla="*/ 174 h 802"/>
              <a:gd name="T42" fmla="*/ 457 w 1159"/>
              <a:gd name="T43" fmla="*/ 211 h 802"/>
              <a:gd name="T44" fmla="*/ 386 w 1159"/>
              <a:gd name="T45" fmla="*/ 245 h 802"/>
              <a:gd name="T46" fmla="*/ 350 w 1159"/>
              <a:gd name="T47" fmla="*/ 279 h 802"/>
              <a:gd name="T48" fmla="*/ 316 w 1159"/>
              <a:gd name="T49" fmla="*/ 349 h 802"/>
              <a:gd name="T50" fmla="*/ 316 w 1159"/>
              <a:gd name="T51" fmla="*/ 419 h 802"/>
              <a:gd name="T52" fmla="*/ 281 w 1159"/>
              <a:gd name="T53" fmla="*/ 524 h 802"/>
              <a:gd name="T54" fmla="*/ 175 w 1159"/>
              <a:gd name="T55" fmla="*/ 558 h 802"/>
              <a:gd name="T56" fmla="*/ 70 w 1159"/>
              <a:gd name="T57" fmla="*/ 593 h 802"/>
              <a:gd name="T58" fmla="*/ 0 w 1159"/>
              <a:gd name="T59" fmla="*/ 628 h 802"/>
              <a:gd name="T60" fmla="*/ 35 w 1159"/>
              <a:gd name="T61" fmla="*/ 663 h 802"/>
              <a:gd name="T62" fmla="*/ 70 w 1159"/>
              <a:gd name="T63" fmla="*/ 697 h 802"/>
              <a:gd name="T64" fmla="*/ 175 w 1159"/>
              <a:gd name="T65" fmla="*/ 732 h 802"/>
              <a:gd name="T66" fmla="*/ 246 w 1159"/>
              <a:gd name="T67" fmla="*/ 768 h 802"/>
              <a:gd name="T68" fmla="*/ 316 w 1159"/>
              <a:gd name="T69" fmla="*/ 801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59" h="802">
                <a:moveTo>
                  <a:pt x="316" y="801"/>
                </a:moveTo>
                <a:lnTo>
                  <a:pt x="350" y="801"/>
                </a:lnTo>
                <a:lnTo>
                  <a:pt x="386" y="768"/>
                </a:lnTo>
                <a:lnTo>
                  <a:pt x="421" y="732"/>
                </a:lnTo>
                <a:lnTo>
                  <a:pt x="457" y="697"/>
                </a:lnTo>
                <a:lnTo>
                  <a:pt x="490" y="697"/>
                </a:lnTo>
                <a:lnTo>
                  <a:pt x="562" y="697"/>
                </a:lnTo>
                <a:lnTo>
                  <a:pt x="702" y="663"/>
                </a:lnTo>
                <a:lnTo>
                  <a:pt x="702" y="697"/>
                </a:lnTo>
                <a:lnTo>
                  <a:pt x="736" y="697"/>
                </a:lnTo>
                <a:lnTo>
                  <a:pt x="773" y="697"/>
                </a:lnTo>
                <a:lnTo>
                  <a:pt x="807" y="697"/>
                </a:lnTo>
                <a:lnTo>
                  <a:pt x="842" y="663"/>
                </a:lnTo>
                <a:lnTo>
                  <a:pt x="877" y="628"/>
                </a:lnTo>
                <a:lnTo>
                  <a:pt x="913" y="628"/>
                </a:lnTo>
                <a:lnTo>
                  <a:pt x="947" y="593"/>
                </a:lnTo>
                <a:lnTo>
                  <a:pt x="947" y="558"/>
                </a:lnTo>
                <a:lnTo>
                  <a:pt x="984" y="524"/>
                </a:lnTo>
                <a:lnTo>
                  <a:pt x="1017" y="524"/>
                </a:lnTo>
                <a:lnTo>
                  <a:pt x="1123" y="524"/>
                </a:lnTo>
                <a:lnTo>
                  <a:pt x="1158" y="488"/>
                </a:lnTo>
                <a:lnTo>
                  <a:pt x="1123" y="453"/>
                </a:lnTo>
                <a:lnTo>
                  <a:pt x="1088" y="453"/>
                </a:lnTo>
                <a:lnTo>
                  <a:pt x="1088" y="419"/>
                </a:lnTo>
                <a:lnTo>
                  <a:pt x="1088" y="349"/>
                </a:lnTo>
                <a:lnTo>
                  <a:pt x="1088" y="245"/>
                </a:lnTo>
                <a:lnTo>
                  <a:pt x="1088" y="211"/>
                </a:lnTo>
                <a:lnTo>
                  <a:pt x="1088" y="174"/>
                </a:lnTo>
                <a:lnTo>
                  <a:pt x="1052" y="174"/>
                </a:lnTo>
                <a:lnTo>
                  <a:pt x="1017" y="174"/>
                </a:lnTo>
                <a:lnTo>
                  <a:pt x="947" y="174"/>
                </a:lnTo>
                <a:lnTo>
                  <a:pt x="913" y="140"/>
                </a:lnTo>
                <a:lnTo>
                  <a:pt x="877" y="140"/>
                </a:lnTo>
                <a:lnTo>
                  <a:pt x="807" y="104"/>
                </a:lnTo>
                <a:lnTo>
                  <a:pt x="807" y="71"/>
                </a:lnTo>
                <a:lnTo>
                  <a:pt x="773" y="35"/>
                </a:lnTo>
                <a:lnTo>
                  <a:pt x="773" y="0"/>
                </a:lnTo>
                <a:lnTo>
                  <a:pt x="736" y="35"/>
                </a:lnTo>
                <a:lnTo>
                  <a:pt x="702" y="35"/>
                </a:lnTo>
                <a:lnTo>
                  <a:pt x="702" y="71"/>
                </a:lnTo>
                <a:lnTo>
                  <a:pt x="667" y="104"/>
                </a:lnTo>
                <a:lnTo>
                  <a:pt x="562" y="174"/>
                </a:lnTo>
                <a:lnTo>
                  <a:pt x="527" y="174"/>
                </a:lnTo>
                <a:lnTo>
                  <a:pt x="457" y="211"/>
                </a:lnTo>
                <a:lnTo>
                  <a:pt x="421" y="211"/>
                </a:lnTo>
                <a:lnTo>
                  <a:pt x="386" y="245"/>
                </a:lnTo>
                <a:lnTo>
                  <a:pt x="386" y="279"/>
                </a:lnTo>
                <a:lnTo>
                  <a:pt x="350" y="279"/>
                </a:lnTo>
                <a:lnTo>
                  <a:pt x="316" y="314"/>
                </a:lnTo>
                <a:lnTo>
                  <a:pt x="316" y="349"/>
                </a:lnTo>
                <a:lnTo>
                  <a:pt x="281" y="384"/>
                </a:lnTo>
                <a:lnTo>
                  <a:pt x="316" y="419"/>
                </a:lnTo>
                <a:lnTo>
                  <a:pt x="281" y="488"/>
                </a:lnTo>
                <a:lnTo>
                  <a:pt x="281" y="524"/>
                </a:lnTo>
                <a:lnTo>
                  <a:pt x="246" y="524"/>
                </a:lnTo>
                <a:lnTo>
                  <a:pt x="175" y="558"/>
                </a:lnTo>
                <a:lnTo>
                  <a:pt x="140" y="558"/>
                </a:lnTo>
                <a:lnTo>
                  <a:pt x="70" y="593"/>
                </a:lnTo>
                <a:lnTo>
                  <a:pt x="35" y="593"/>
                </a:lnTo>
                <a:lnTo>
                  <a:pt x="0" y="628"/>
                </a:lnTo>
                <a:lnTo>
                  <a:pt x="0" y="663"/>
                </a:lnTo>
                <a:lnTo>
                  <a:pt x="35" y="663"/>
                </a:lnTo>
                <a:lnTo>
                  <a:pt x="70" y="663"/>
                </a:lnTo>
                <a:lnTo>
                  <a:pt x="70" y="697"/>
                </a:lnTo>
                <a:lnTo>
                  <a:pt x="140" y="732"/>
                </a:lnTo>
                <a:lnTo>
                  <a:pt x="175" y="732"/>
                </a:lnTo>
                <a:lnTo>
                  <a:pt x="211" y="768"/>
                </a:lnTo>
                <a:lnTo>
                  <a:pt x="246" y="768"/>
                </a:lnTo>
                <a:lnTo>
                  <a:pt x="281" y="801"/>
                </a:lnTo>
                <a:lnTo>
                  <a:pt x="316" y="80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38" name="Freeform 266"/>
          <p:cNvSpPr>
            <a:spLocks noChangeArrowheads="1"/>
          </p:cNvSpPr>
          <p:nvPr/>
        </p:nvSpPr>
        <p:spPr bwMode="auto">
          <a:xfrm>
            <a:off x="3565525" y="4202113"/>
            <a:ext cx="290513" cy="214312"/>
          </a:xfrm>
          <a:custGeom>
            <a:avLst/>
            <a:gdLst>
              <a:gd name="T0" fmla="*/ 807 w 808"/>
              <a:gd name="T1" fmla="*/ 244 h 594"/>
              <a:gd name="T2" fmla="*/ 807 w 808"/>
              <a:gd name="T3" fmla="*/ 279 h 594"/>
              <a:gd name="T4" fmla="*/ 807 w 808"/>
              <a:gd name="T5" fmla="*/ 314 h 594"/>
              <a:gd name="T6" fmla="*/ 807 w 808"/>
              <a:gd name="T7" fmla="*/ 347 h 594"/>
              <a:gd name="T8" fmla="*/ 772 w 808"/>
              <a:gd name="T9" fmla="*/ 347 h 594"/>
              <a:gd name="T10" fmla="*/ 737 w 808"/>
              <a:gd name="T11" fmla="*/ 347 h 594"/>
              <a:gd name="T12" fmla="*/ 702 w 808"/>
              <a:gd name="T13" fmla="*/ 347 h 594"/>
              <a:gd name="T14" fmla="*/ 667 w 808"/>
              <a:gd name="T15" fmla="*/ 314 h 594"/>
              <a:gd name="T16" fmla="*/ 598 w 808"/>
              <a:gd name="T17" fmla="*/ 314 h 594"/>
              <a:gd name="T18" fmla="*/ 561 w 808"/>
              <a:gd name="T19" fmla="*/ 279 h 594"/>
              <a:gd name="T20" fmla="*/ 527 w 808"/>
              <a:gd name="T21" fmla="*/ 279 h 594"/>
              <a:gd name="T22" fmla="*/ 527 w 808"/>
              <a:gd name="T23" fmla="*/ 244 h 594"/>
              <a:gd name="T24" fmla="*/ 491 w 808"/>
              <a:gd name="T25" fmla="*/ 279 h 594"/>
              <a:gd name="T26" fmla="*/ 491 w 808"/>
              <a:gd name="T27" fmla="*/ 314 h 594"/>
              <a:gd name="T28" fmla="*/ 491 w 808"/>
              <a:gd name="T29" fmla="*/ 347 h 594"/>
              <a:gd name="T30" fmla="*/ 491 w 808"/>
              <a:gd name="T31" fmla="*/ 383 h 594"/>
              <a:gd name="T32" fmla="*/ 491 w 808"/>
              <a:gd name="T33" fmla="*/ 453 h 594"/>
              <a:gd name="T34" fmla="*/ 421 w 808"/>
              <a:gd name="T35" fmla="*/ 453 h 594"/>
              <a:gd name="T36" fmla="*/ 387 w 808"/>
              <a:gd name="T37" fmla="*/ 453 h 594"/>
              <a:gd name="T38" fmla="*/ 351 w 808"/>
              <a:gd name="T39" fmla="*/ 453 h 594"/>
              <a:gd name="T40" fmla="*/ 316 w 808"/>
              <a:gd name="T41" fmla="*/ 453 h 594"/>
              <a:gd name="T42" fmla="*/ 351 w 808"/>
              <a:gd name="T43" fmla="*/ 523 h 594"/>
              <a:gd name="T44" fmla="*/ 316 w 808"/>
              <a:gd name="T45" fmla="*/ 557 h 594"/>
              <a:gd name="T46" fmla="*/ 316 w 808"/>
              <a:gd name="T47" fmla="*/ 593 h 594"/>
              <a:gd name="T48" fmla="*/ 281 w 808"/>
              <a:gd name="T49" fmla="*/ 593 h 594"/>
              <a:gd name="T50" fmla="*/ 176 w 808"/>
              <a:gd name="T51" fmla="*/ 557 h 594"/>
              <a:gd name="T52" fmla="*/ 141 w 808"/>
              <a:gd name="T53" fmla="*/ 557 h 594"/>
              <a:gd name="T54" fmla="*/ 71 w 808"/>
              <a:gd name="T55" fmla="*/ 557 h 594"/>
              <a:gd name="T56" fmla="*/ 36 w 808"/>
              <a:gd name="T57" fmla="*/ 557 h 594"/>
              <a:gd name="T58" fmla="*/ 36 w 808"/>
              <a:gd name="T59" fmla="*/ 523 h 594"/>
              <a:gd name="T60" fmla="*/ 0 w 808"/>
              <a:gd name="T61" fmla="*/ 523 h 594"/>
              <a:gd name="T62" fmla="*/ 36 w 808"/>
              <a:gd name="T63" fmla="*/ 487 h 594"/>
              <a:gd name="T64" fmla="*/ 36 w 808"/>
              <a:gd name="T65" fmla="*/ 453 h 594"/>
              <a:gd name="T66" fmla="*/ 36 w 808"/>
              <a:gd name="T67" fmla="*/ 418 h 594"/>
              <a:gd name="T68" fmla="*/ 71 w 808"/>
              <a:gd name="T69" fmla="*/ 383 h 594"/>
              <a:gd name="T70" fmla="*/ 105 w 808"/>
              <a:gd name="T71" fmla="*/ 347 h 594"/>
              <a:gd name="T72" fmla="*/ 141 w 808"/>
              <a:gd name="T73" fmla="*/ 347 h 594"/>
              <a:gd name="T74" fmla="*/ 141 w 808"/>
              <a:gd name="T75" fmla="*/ 314 h 594"/>
              <a:gd name="T76" fmla="*/ 176 w 808"/>
              <a:gd name="T77" fmla="*/ 314 h 594"/>
              <a:gd name="T78" fmla="*/ 211 w 808"/>
              <a:gd name="T79" fmla="*/ 279 h 594"/>
              <a:gd name="T80" fmla="*/ 247 w 808"/>
              <a:gd name="T81" fmla="*/ 244 h 594"/>
              <a:gd name="T82" fmla="*/ 281 w 808"/>
              <a:gd name="T83" fmla="*/ 173 h 594"/>
              <a:gd name="T84" fmla="*/ 316 w 808"/>
              <a:gd name="T85" fmla="*/ 140 h 594"/>
              <a:gd name="T86" fmla="*/ 351 w 808"/>
              <a:gd name="T87" fmla="*/ 104 h 594"/>
              <a:gd name="T88" fmla="*/ 387 w 808"/>
              <a:gd name="T89" fmla="*/ 34 h 594"/>
              <a:gd name="T90" fmla="*/ 421 w 808"/>
              <a:gd name="T91" fmla="*/ 34 h 594"/>
              <a:gd name="T92" fmla="*/ 491 w 808"/>
              <a:gd name="T93" fmla="*/ 0 h 594"/>
              <a:gd name="T94" fmla="*/ 491 w 808"/>
              <a:gd name="T95" fmla="*/ 34 h 594"/>
              <a:gd name="T96" fmla="*/ 527 w 808"/>
              <a:gd name="T97" fmla="*/ 34 h 594"/>
              <a:gd name="T98" fmla="*/ 561 w 808"/>
              <a:gd name="T99" fmla="*/ 34 h 594"/>
              <a:gd name="T100" fmla="*/ 561 w 808"/>
              <a:gd name="T101" fmla="*/ 69 h 594"/>
              <a:gd name="T102" fmla="*/ 631 w 808"/>
              <a:gd name="T103" fmla="*/ 104 h 594"/>
              <a:gd name="T104" fmla="*/ 667 w 808"/>
              <a:gd name="T105" fmla="*/ 104 h 594"/>
              <a:gd name="T106" fmla="*/ 702 w 808"/>
              <a:gd name="T107" fmla="*/ 140 h 594"/>
              <a:gd name="T108" fmla="*/ 737 w 808"/>
              <a:gd name="T109" fmla="*/ 140 h 594"/>
              <a:gd name="T110" fmla="*/ 772 w 808"/>
              <a:gd name="T111" fmla="*/ 173 h 594"/>
              <a:gd name="T112" fmla="*/ 807 w 808"/>
              <a:gd name="T113" fmla="*/ 173 h 594"/>
              <a:gd name="T114" fmla="*/ 807 w 808"/>
              <a:gd name="T115" fmla="*/ 209 h 594"/>
              <a:gd name="T116" fmla="*/ 807 w 808"/>
              <a:gd name="T117" fmla="*/ 24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8" h="594">
                <a:moveTo>
                  <a:pt x="807" y="244"/>
                </a:moveTo>
                <a:lnTo>
                  <a:pt x="807" y="279"/>
                </a:lnTo>
                <a:lnTo>
                  <a:pt x="807" y="314"/>
                </a:lnTo>
                <a:lnTo>
                  <a:pt x="807" y="347"/>
                </a:lnTo>
                <a:lnTo>
                  <a:pt x="772" y="347"/>
                </a:lnTo>
                <a:lnTo>
                  <a:pt x="737" y="347"/>
                </a:lnTo>
                <a:lnTo>
                  <a:pt x="702" y="347"/>
                </a:lnTo>
                <a:lnTo>
                  <a:pt x="667" y="314"/>
                </a:lnTo>
                <a:lnTo>
                  <a:pt x="598" y="314"/>
                </a:lnTo>
                <a:lnTo>
                  <a:pt x="561" y="279"/>
                </a:lnTo>
                <a:lnTo>
                  <a:pt x="527" y="279"/>
                </a:lnTo>
                <a:lnTo>
                  <a:pt x="527" y="244"/>
                </a:lnTo>
                <a:lnTo>
                  <a:pt x="491" y="279"/>
                </a:lnTo>
                <a:lnTo>
                  <a:pt x="491" y="314"/>
                </a:lnTo>
                <a:lnTo>
                  <a:pt x="491" y="347"/>
                </a:lnTo>
                <a:lnTo>
                  <a:pt x="491" y="383"/>
                </a:lnTo>
                <a:lnTo>
                  <a:pt x="491" y="453"/>
                </a:lnTo>
                <a:lnTo>
                  <a:pt x="421" y="453"/>
                </a:lnTo>
                <a:lnTo>
                  <a:pt x="387" y="453"/>
                </a:lnTo>
                <a:lnTo>
                  <a:pt x="351" y="453"/>
                </a:lnTo>
                <a:lnTo>
                  <a:pt x="316" y="453"/>
                </a:lnTo>
                <a:lnTo>
                  <a:pt x="351" y="523"/>
                </a:lnTo>
                <a:lnTo>
                  <a:pt x="316" y="557"/>
                </a:lnTo>
                <a:lnTo>
                  <a:pt x="316" y="593"/>
                </a:lnTo>
                <a:lnTo>
                  <a:pt x="281" y="593"/>
                </a:lnTo>
                <a:lnTo>
                  <a:pt x="176" y="557"/>
                </a:lnTo>
                <a:lnTo>
                  <a:pt x="141" y="557"/>
                </a:lnTo>
                <a:lnTo>
                  <a:pt x="71" y="557"/>
                </a:lnTo>
                <a:lnTo>
                  <a:pt x="36" y="557"/>
                </a:lnTo>
                <a:lnTo>
                  <a:pt x="36" y="523"/>
                </a:lnTo>
                <a:lnTo>
                  <a:pt x="0" y="523"/>
                </a:lnTo>
                <a:lnTo>
                  <a:pt x="36" y="487"/>
                </a:lnTo>
                <a:lnTo>
                  <a:pt x="36" y="453"/>
                </a:lnTo>
                <a:lnTo>
                  <a:pt x="36" y="418"/>
                </a:lnTo>
                <a:lnTo>
                  <a:pt x="71" y="383"/>
                </a:lnTo>
                <a:lnTo>
                  <a:pt x="105" y="347"/>
                </a:lnTo>
                <a:lnTo>
                  <a:pt x="141" y="347"/>
                </a:lnTo>
                <a:lnTo>
                  <a:pt x="141" y="314"/>
                </a:lnTo>
                <a:lnTo>
                  <a:pt x="176" y="314"/>
                </a:lnTo>
                <a:lnTo>
                  <a:pt x="211" y="279"/>
                </a:lnTo>
                <a:lnTo>
                  <a:pt x="247" y="244"/>
                </a:lnTo>
                <a:lnTo>
                  <a:pt x="281" y="173"/>
                </a:lnTo>
                <a:lnTo>
                  <a:pt x="316" y="140"/>
                </a:lnTo>
                <a:lnTo>
                  <a:pt x="351" y="104"/>
                </a:lnTo>
                <a:lnTo>
                  <a:pt x="387" y="34"/>
                </a:lnTo>
                <a:lnTo>
                  <a:pt x="421" y="34"/>
                </a:lnTo>
                <a:lnTo>
                  <a:pt x="491" y="0"/>
                </a:lnTo>
                <a:lnTo>
                  <a:pt x="491" y="34"/>
                </a:lnTo>
                <a:lnTo>
                  <a:pt x="527" y="34"/>
                </a:lnTo>
                <a:lnTo>
                  <a:pt x="561" y="34"/>
                </a:lnTo>
                <a:lnTo>
                  <a:pt x="561" y="69"/>
                </a:lnTo>
                <a:lnTo>
                  <a:pt x="631" y="104"/>
                </a:lnTo>
                <a:lnTo>
                  <a:pt x="667" y="104"/>
                </a:lnTo>
                <a:lnTo>
                  <a:pt x="702" y="140"/>
                </a:lnTo>
                <a:lnTo>
                  <a:pt x="737" y="140"/>
                </a:lnTo>
                <a:lnTo>
                  <a:pt x="772" y="173"/>
                </a:lnTo>
                <a:lnTo>
                  <a:pt x="807" y="173"/>
                </a:lnTo>
                <a:lnTo>
                  <a:pt x="807" y="209"/>
                </a:lnTo>
                <a:lnTo>
                  <a:pt x="807" y="24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39" name="Freeform 267"/>
          <p:cNvSpPr>
            <a:spLocks noChangeArrowheads="1"/>
          </p:cNvSpPr>
          <p:nvPr/>
        </p:nvSpPr>
        <p:spPr bwMode="auto">
          <a:xfrm>
            <a:off x="3565525" y="4202113"/>
            <a:ext cx="290513" cy="214312"/>
          </a:xfrm>
          <a:custGeom>
            <a:avLst/>
            <a:gdLst>
              <a:gd name="T0" fmla="*/ 807 w 808"/>
              <a:gd name="T1" fmla="*/ 244 h 594"/>
              <a:gd name="T2" fmla="*/ 807 w 808"/>
              <a:gd name="T3" fmla="*/ 279 h 594"/>
              <a:gd name="T4" fmla="*/ 807 w 808"/>
              <a:gd name="T5" fmla="*/ 314 h 594"/>
              <a:gd name="T6" fmla="*/ 807 w 808"/>
              <a:gd name="T7" fmla="*/ 347 h 594"/>
              <a:gd name="T8" fmla="*/ 772 w 808"/>
              <a:gd name="T9" fmla="*/ 347 h 594"/>
              <a:gd name="T10" fmla="*/ 737 w 808"/>
              <a:gd name="T11" fmla="*/ 347 h 594"/>
              <a:gd name="T12" fmla="*/ 702 w 808"/>
              <a:gd name="T13" fmla="*/ 347 h 594"/>
              <a:gd name="T14" fmla="*/ 667 w 808"/>
              <a:gd name="T15" fmla="*/ 314 h 594"/>
              <a:gd name="T16" fmla="*/ 598 w 808"/>
              <a:gd name="T17" fmla="*/ 314 h 594"/>
              <a:gd name="T18" fmla="*/ 561 w 808"/>
              <a:gd name="T19" fmla="*/ 279 h 594"/>
              <a:gd name="T20" fmla="*/ 527 w 808"/>
              <a:gd name="T21" fmla="*/ 279 h 594"/>
              <a:gd name="T22" fmla="*/ 527 w 808"/>
              <a:gd name="T23" fmla="*/ 244 h 594"/>
              <a:gd name="T24" fmla="*/ 491 w 808"/>
              <a:gd name="T25" fmla="*/ 279 h 594"/>
              <a:gd name="T26" fmla="*/ 491 w 808"/>
              <a:gd name="T27" fmla="*/ 314 h 594"/>
              <a:gd name="T28" fmla="*/ 491 w 808"/>
              <a:gd name="T29" fmla="*/ 347 h 594"/>
              <a:gd name="T30" fmla="*/ 491 w 808"/>
              <a:gd name="T31" fmla="*/ 383 h 594"/>
              <a:gd name="T32" fmla="*/ 491 w 808"/>
              <a:gd name="T33" fmla="*/ 453 h 594"/>
              <a:gd name="T34" fmla="*/ 421 w 808"/>
              <a:gd name="T35" fmla="*/ 453 h 594"/>
              <a:gd name="T36" fmla="*/ 387 w 808"/>
              <a:gd name="T37" fmla="*/ 453 h 594"/>
              <a:gd name="T38" fmla="*/ 351 w 808"/>
              <a:gd name="T39" fmla="*/ 453 h 594"/>
              <a:gd name="T40" fmla="*/ 316 w 808"/>
              <a:gd name="T41" fmla="*/ 453 h 594"/>
              <a:gd name="T42" fmla="*/ 351 w 808"/>
              <a:gd name="T43" fmla="*/ 523 h 594"/>
              <a:gd name="T44" fmla="*/ 316 w 808"/>
              <a:gd name="T45" fmla="*/ 557 h 594"/>
              <a:gd name="T46" fmla="*/ 316 w 808"/>
              <a:gd name="T47" fmla="*/ 593 h 594"/>
              <a:gd name="T48" fmla="*/ 281 w 808"/>
              <a:gd name="T49" fmla="*/ 593 h 594"/>
              <a:gd name="T50" fmla="*/ 176 w 808"/>
              <a:gd name="T51" fmla="*/ 557 h 594"/>
              <a:gd name="T52" fmla="*/ 141 w 808"/>
              <a:gd name="T53" fmla="*/ 557 h 594"/>
              <a:gd name="T54" fmla="*/ 71 w 808"/>
              <a:gd name="T55" fmla="*/ 557 h 594"/>
              <a:gd name="T56" fmla="*/ 36 w 808"/>
              <a:gd name="T57" fmla="*/ 557 h 594"/>
              <a:gd name="T58" fmla="*/ 36 w 808"/>
              <a:gd name="T59" fmla="*/ 523 h 594"/>
              <a:gd name="T60" fmla="*/ 0 w 808"/>
              <a:gd name="T61" fmla="*/ 523 h 594"/>
              <a:gd name="T62" fmla="*/ 36 w 808"/>
              <a:gd name="T63" fmla="*/ 487 h 594"/>
              <a:gd name="T64" fmla="*/ 36 w 808"/>
              <a:gd name="T65" fmla="*/ 453 h 594"/>
              <a:gd name="T66" fmla="*/ 36 w 808"/>
              <a:gd name="T67" fmla="*/ 418 h 594"/>
              <a:gd name="T68" fmla="*/ 71 w 808"/>
              <a:gd name="T69" fmla="*/ 383 h 594"/>
              <a:gd name="T70" fmla="*/ 105 w 808"/>
              <a:gd name="T71" fmla="*/ 347 h 594"/>
              <a:gd name="T72" fmla="*/ 141 w 808"/>
              <a:gd name="T73" fmla="*/ 347 h 594"/>
              <a:gd name="T74" fmla="*/ 141 w 808"/>
              <a:gd name="T75" fmla="*/ 314 h 594"/>
              <a:gd name="T76" fmla="*/ 176 w 808"/>
              <a:gd name="T77" fmla="*/ 314 h 594"/>
              <a:gd name="T78" fmla="*/ 211 w 808"/>
              <a:gd name="T79" fmla="*/ 279 h 594"/>
              <a:gd name="T80" fmla="*/ 247 w 808"/>
              <a:gd name="T81" fmla="*/ 244 h 594"/>
              <a:gd name="T82" fmla="*/ 281 w 808"/>
              <a:gd name="T83" fmla="*/ 173 h 594"/>
              <a:gd name="T84" fmla="*/ 316 w 808"/>
              <a:gd name="T85" fmla="*/ 140 h 594"/>
              <a:gd name="T86" fmla="*/ 351 w 808"/>
              <a:gd name="T87" fmla="*/ 104 h 594"/>
              <a:gd name="T88" fmla="*/ 387 w 808"/>
              <a:gd name="T89" fmla="*/ 34 h 594"/>
              <a:gd name="T90" fmla="*/ 421 w 808"/>
              <a:gd name="T91" fmla="*/ 34 h 594"/>
              <a:gd name="T92" fmla="*/ 491 w 808"/>
              <a:gd name="T93" fmla="*/ 0 h 594"/>
              <a:gd name="T94" fmla="*/ 491 w 808"/>
              <a:gd name="T95" fmla="*/ 34 h 594"/>
              <a:gd name="T96" fmla="*/ 527 w 808"/>
              <a:gd name="T97" fmla="*/ 34 h 594"/>
              <a:gd name="T98" fmla="*/ 561 w 808"/>
              <a:gd name="T99" fmla="*/ 34 h 594"/>
              <a:gd name="T100" fmla="*/ 561 w 808"/>
              <a:gd name="T101" fmla="*/ 69 h 594"/>
              <a:gd name="T102" fmla="*/ 631 w 808"/>
              <a:gd name="T103" fmla="*/ 104 h 594"/>
              <a:gd name="T104" fmla="*/ 667 w 808"/>
              <a:gd name="T105" fmla="*/ 104 h 594"/>
              <a:gd name="T106" fmla="*/ 702 w 808"/>
              <a:gd name="T107" fmla="*/ 140 h 594"/>
              <a:gd name="T108" fmla="*/ 737 w 808"/>
              <a:gd name="T109" fmla="*/ 140 h 594"/>
              <a:gd name="T110" fmla="*/ 772 w 808"/>
              <a:gd name="T111" fmla="*/ 173 h 594"/>
              <a:gd name="T112" fmla="*/ 807 w 808"/>
              <a:gd name="T113" fmla="*/ 173 h 594"/>
              <a:gd name="T114" fmla="*/ 807 w 808"/>
              <a:gd name="T115" fmla="*/ 209 h 594"/>
              <a:gd name="T116" fmla="*/ 807 w 808"/>
              <a:gd name="T117" fmla="*/ 24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8" h="594">
                <a:moveTo>
                  <a:pt x="807" y="244"/>
                </a:moveTo>
                <a:lnTo>
                  <a:pt x="807" y="279"/>
                </a:lnTo>
                <a:lnTo>
                  <a:pt x="807" y="314"/>
                </a:lnTo>
                <a:lnTo>
                  <a:pt x="807" y="347"/>
                </a:lnTo>
                <a:lnTo>
                  <a:pt x="772" y="347"/>
                </a:lnTo>
                <a:lnTo>
                  <a:pt x="737" y="347"/>
                </a:lnTo>
                <a:lnTo>
                  <a:pt x="702" y="347"/>
                </a:lnTo>
                <a:lnTo>
                  <a:pt x="667" y="314"/>
                </a:lnTo>
                <a:lnTo>
                  <a:pt x="598" y="314"/>
                </a:lnTo>
                <a:lnTo>
                  <a:pt x="561" y="279"/>
                </a:lnTo>
                <a:lnTo>
                  <a:pt x="527" y="279"/>
                </a:lnTo>
                <a:lnTo>
                  <a:pt x="527" y="244"/>
                </a:lnTo>
                <a:lnTo>
                  <a:pt x="491" y="279"/>
                </a:lnTo>
                <a:lnTo>
                  <a:pt x="491" y="314"/>
                </a:lnTo>
                <a:lnTo>
                  <a:pt x="491" y="347"/>
                </a:lnTo>
                <a:lnTo>
                  <a:pt x="491" y="383"/>
                </a:lnTo>
                <a:lnTo>
                  <a:pt x="491" y="453"/>
                </a:lnTo>
                <a:lnTo>
                  <a:pt x="421" y="453"/>
                </a:lnTo>
                <a:lnTo>
                  <a:pt x="387" y="453"/>
                </a:lnTo>
                <a:lnTo>
                  <a:pt x="351" y="453"/>
                </a:lnTo>
                <a:lnTo>
                  <a:pt x="316" y="453"/>
                </a:lnTo>
                <a:lnTo>
                  <a:pt x="351" y="523"/>
                </a:lnTo>
                <a:lnTo>
                  <a:pt x="316" y="557"/>
                </a:lnTo>
                <a:lnTo>
                  <a:pt x="316" y="593"/>
                </a:lnTo>
                <a:lnTo>
                  <a:pt x="281" y="593"/>
                </a:lnTo>
                <a:lnTo>
                  <a:pt x="176" y="557"/>
                </a:lnTo>
                <a:lnTo>
                  <a:pt x="141" y="557"/>
                </a:lnTo>
                <a:lnTo>
                  <a:pt x="71" y="557"/>
                </a:lnTo>
                <a:lnTo>
                  <a:pt x="36" y="557"/>
                </a:lnTo>
                <a:lnTo>
                  <a:pt x="36" y="523"/>
                </a:lnTo>
                <a:lnTo>
                  <a:pt x="0" y="523"/>
                </a:lnTo>
                <a:lnTo>
                  <a:pt x="36" y="487"/>
                </a:lnTo>
                <a:lnTo>
                  <a:pt x="36" y="453"/>
                </a:lnTo>
                <a:lnTo>
                  <a:pt x="36" y="418"/>
                </a:lnTo>
                <a:lnTo>
                  <a:pt x="71" y="383"/>
                </a:lnTo>
                <a:lnTo>
                  <a:pt x="105" y="347"/>
                </a:lnTo>
                <a:lnTo>
                  <a:pt x="141" y="347"/>
                </a:lnTo>
                <a:lnTo>
                  <a:pt x="141" y="314"/>
                </a:lnTo>
                <a:lnTo>
                  <a:pt x="176" y="314"/>
                </a:lnTo>
                <a:lnTo>
                  <a:pt x="211" y="279"/>
                </a:lnTo>
                <a:lnTo>
                  <a:pt x="247" y="244"/>
                </a:lnTo>
                <a:lnTo>
                  <a:pt x="281" y="173"/>
                </a:lnTo>
                <a:lnTo>
                  <a:pt x="316" y="140"/>
                </a:lnTo>
                <a:lnTo>
                  <a:pt x="351" y="104"/>
                </a:lnTo>
                <a:lnTo>
                  <a:pt x="387" y="34"/>
                </a:lnTo>
                <a:lnTo>
                  <a:pt x="421" y="34"/>
                </a:lnTo>
                <a:lnTo>
                  <a:pt x="491" y="0"/>
                </a:lnTo>
                <a:lnTo>
                  <a:pt x="491" y="34"/>
                </a:lnTo>
                <a:lnTo>
                  <a:pt x="527" y="34"/>
                </a:lnTo>
                <a:lnTo>
                  <a:pt x="561" y="34"/>
                </a:lnTo>
                <a:lnTo>
                  <a:pt x="561" y="69"/>
                </a:lnTo>
                <a:lnTo>
                  <a:pt x="631" y="104"/>
                </a:lnTo>
                <a:lnTo>
                  <a:pt x="667" y="104"/>
                </a:lnTo>
                <a:lnTo>
                  <a:pt x="702" y="140"/>
                </a:lnTo>
                <a:lnTo>
                  <a:pt x="737" y="140"/>
                </a:lnTo>
                <a:lnTo>
                  <a:pt x="772" y="173"/>
                </a:lnTo>
                <a:lnTo>
                  <a:pt x="807" y="173"/>
                </a:lnTo>
                <a:lnTo>
                  <a:pt x="807" y="209"/>
                </a:lnTo>
                <a:lnTo>
                  <a:pt x="807" y="24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40" name="Freeform 268"/>
          <p:cNvSpPr>
            <a:spLocks noChangeArrowheads="1"/>
          </p:cNvSpPr>
          <p:nvPr/>
        </p:nvSpPr>
        <p:spPr bwMode="auto">
          <a:xfrm>
            <a:off x="3516313" y="4289425"/>
            <a:ext cx="442912" cy="414338"/>
          </a:xfrm>
          <a:custGeom>
            <a:avLst/>
            <a:gdLst>
              <a:gd name="T0" fmla="*/ 561 w 1229"/>
              <a:gd name="T1" fmla="*/ 1044 h 1150"/>
              <a:gd name="T2" fmla="*/ 631 w 1229"/>
              <a:gd name="T3" fmla="*/ 1115 h 1150"/>
              <a:gd name="T4" fmla="*/ 1088 w 1229"/>
              <a:gd name="T5" fmla="*/ 313 h 1150"/>
              <a:gd name="T6" fmla="*/ 1158 w 1229"/>
              <a:gd name="T7" fmla="*/ 313 h 1150"/>
              <a:gd name="T8" fmla="*/ 1193 w 1229"/>
              <a:gd name="T9" fmla="*/ 279 h 1150"/>
              <a:gd name="T10" fmla="*/ 947 w 1229"/>
              <a:gd name="T11" fmla="*/ 0 h 1150"/>
              <a:gd name="T12" fmla="*/ 947 w 1229"/>
              <a:gd name="T13" fmla="*/ 70 h 1150"/>
              <a:gd name="T14" fmla="*/ 912 w 1229"/>
              <a:gd name="T15" fmla="*/ 103 h 1150"/>
              <a:gd name="T16" fmla="*/ 842 w 1229"/>
              <a:gd name="T17" fmla="*/ 103 h 1150"/>
              <a:gd name="T18" fmla="*/ 737 w 1229"/>
              <a:gd name="T19" fmla="*/ 70 h 1150"/>
              <a:gd name="T20" fmla="*/ 667 w 1229"/>
              <a:gd name="T21" fmla="*/ 34 h 1150"/>
              <a:gd name="T22" fmla="*/ 631 w 1229"/>
              <a:gd name="T23" fmla="*/ 34 h 1150"/>
              <a:gd name="T24" fmla="*/ 631 w 1229"/>
              <a:gd name="T25" fmla="*/ 103 h 1150"/>
              <a:gd name="T26" fmla="*/ 631 w 1229"/>
              <a:gd name="T27" fmla="*/ 209 h 1150"/>
              <a:gd name="T28" fmla="*/ 527 w 1229"/>
              <a:gd name="T29" fmla="*/ 209 h 1150"/>
              <a:gd name="T30" fmla="*/ 456 w 1229"/>
              <a:gd name="T31" fmla="*/ 209 h 1150"/>
              <a:gd name="T32" fmla="*/ 456 w 1229"/>
              <a:gd name="T33" fmla="*/ 313 h 1150"/>
              <a:gd name="T34" fmla="*/ 420 w 1229"/>
              <a:gd name="T35" fmla="*/ 348 h 1150"/>
              <a:gd name="T36" fmla="*/ 281 w 1229"/>
              <a:gd name="T37" fmla="*/ 313 h 1150"/>
              <a:gd name="T38" fmla="*/ 176 w 1229"/>
              <a:gd name="T39" fmla="*/ 383 h 1150"/>
              <a:gd name="T40" fmla="*/ 140 w 1229"/>
              <a:gd name="T41" fmla="*/ 453 h 1150"/>
              <a:gd name="T42" fmla="*/ 105 w 1229"/>
              <a:gd name="T43" fmla="*/ 593 h 1150"/>
              <a:gd name="T44" fmla="*/ 36 w 1229"/>
              <a:gd name="T45" fmla="*/ 731 h 1150"/>
              <a:gd name="T46" fmla="*/ 36 w 1229"/>
              <a:gd name="T47" fmla="*/ 800 h 1150"/>
              <a:gd name="T48" fmla="*/ 105 w 1229"/>
              <a:gd name="T49" fmla="*/ 800 h 1150"/>
              <a:gd name="T50" fmla="*/ 176 w 1229"/>
              <a:gd name="T51" fmla="*/ 800 h 1150"/>
              <a:gd name="T52" fmla="*/ 245 w 1229"/>
              <a:gd name="T53" fmla="*/ 800 h 1150"/>
              <a:gd name="T54" fmla="*/ 281 w 1229"/>
              <a:gd name="T55" fmla="*/ 871 h 1150"/>
              <a:gd name="T56" fmla="*/ 316 w 1229"/>
              <a:gd name="T57" fmla="*/ 906 h 1150"/>
              <a:gd name="T58" fmla="*/ 350 w 1229"/>
              <a:gd name="T59" fmla="*/ 940 h 1150"/>
              <a:gd name="T60" fmla="*/ 420 w 1229"/>
              <a:gd name="T61" fmla="*/ 976 h 1150"/>
              <a:gd name="T62" fmla="*/ 491 w 1229"/>
              <a:gd name="T63" fmla="*/ 1080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29" h="1150">
                <a:moveTo>
                  <a:pt x="491" y="1080"/>
                </a:moveTo>
                <a:lnTo>
                  <a:pt x="561" y="1044"/>
                </a:lnTo>
                <a:lnTo>
                  <a:pt x="597" y="1080"/>
                </a:lnTo>
                <a:lnTo>
                  <a:pt x="631" y="1115"/>
                </a:lnTo>
                <a:lnTo>
                  <a:pt x="1017" y="1149"/>
                </a:lnTo>
                <a:lnTo>
                  <a:pt x="1088" y="313"/>
                </a:lnTo>
                <a:lnTo>
                  <a:pt x="1121" y="313"/>
                </a:lnTo>
                <a:lnTo>
                  <a:pt x="1158" y="313"/>
                </a:lnTo>
                <a:lnTo>
                  <a:pt x="1158" y="279"/>
                </a:lnTo>
                <a:lnTo>
                  <a:pt x="1193" y="279"/>
                </a:lnTo>
                <a:lnTo>
                  <a:pt x="1228" y="243"/>
                </a:lnTo>
                <a:lnTo>
                  <a:pt x="947" y="0"/>
                </a:lnTo>
                <a:lnTo>
                  <a:pt x="947" y="34"/>
                </a:lnTo>
                <a:lnTo>
                  <a:pt x="947" y="70"/>
                </a:lnTo>
                <a:lnTo>
                  <a:pt x="947" y="103"/>
                </a:lnTo>
                <a:lnTo>
                  <a:pt x="912" y="103"/>
                </a:lnTo>
                <a:lnTo>
                  <a:pt x="877" y="103"/>
                </a:lnTo>
                <a:lnTo>
                  <a:pt x="842" y="103"/>
                </a:lnTo>
                <a:lnTo>
                  <a:pt x="806" y="70"/>
                </a:lnTo>
                <a:lnTo>
                  <a:pt x="737" y="70"/>
                </a:lnTo>
                <a:lnTo>
                  <a:pt x="701" y="34"/>
                </a:lnTo>
                <a:lnTo>
                  <a:pt x="667" y="34"/>
                </a:lnTo>
                <a:lnTo>
                  <a:pt x="667" y="0"/>
                </a:lnTo>
                <a:lnTo>
                  <a:pt x="631" y="34"/>
                </a:lnTo>
                <a:lnTo>
                  <a:pt x="631" y="70"/>
                </a:lnTo>
                <a:lnTo>
                  <a:pt x="631" y="103"/>
                </a:lnTo>
                <a:lnTo>
                  <a:pt x="631" y="139"/>
                </a:lnTo>
                <a:lnTo>
                  <a:pt x="631" y="209"/>
                </a:lnTo>
                <a:lnTo>
                  <a:pt x="561" y="209"/>
                </a:lnTo>
                <a:lnTo>
                  <a:pt x="527" y="209"/>
                </a:lnTo>
                <a:lnTo>
                  <a:pt x="491" y="209"/>
                </a:lnTo>
                <a:lnTo>
                  <a:pt x="456" y="209"/>
                </a:lnTo>
                <a:lnTo>
                  <a:pt x="491" y="279"/>
                </a:lnTo>
                <a:lnTo>
                  <a:pt x="456" y="313"/>
                </a:lnTo>
                <a:lnTo>
                  <a:pt x="456" y="348"/>
                </a:lnTo>
                <a:lnTo>
                  <a:pt x="420" y="348"/>
                </a:lnTo>
                <a:lnTo>
                  <a:pt x="316" y="313"/>
                </a:lnTo>
                <a:lnTo>
                  <a:pt x="281" y="313"/>
                </a:lnTo>
                <a:lnTo>
                  <a:pt x="211" y="313"/>
                </a:lnTo>
                <a:lnTo>
                  <a:pt x="176" y="383"/>
                </a:lnTo>
                <a:lnTo>
                  <a:pt x="176" y="453"/>
                </a:lnTo>
                <a:lnTo>
                  <a:pt x="140" y="453"/>
                </a:lnTo>
                <a:lnTo>
                  <a:pt x="105" y="558"/>
                </a:lnTo>
                <a:lnTo>
                  <a:pt x="105" y="593"/>
                </a:lnTo>
                <a:lnTo>
                  <a:pt x="70" y="626"/>
                </a:lnTo>
                <a:lnTo>
                  <a:pt x="36" y="731"/>
                </a:lnTo>
                <a:lnTo>
                  <a:pt x="0" y="800"/>
                </a:lnTo>
                <a:lnTo>
                  <a:pt x="36" y="800"/>
                </a:lnTo>
                <a:lnTo>
                  <a:pt x="70" y="800"/>
                </a:lnTo>
                <a:lnTo>
                  <a:pt x="105" y="800"/>
                </a:lnTo>
                <a:lnTo>
                  <a:pt x="140" y="800"/>
                </a:lnTo>
                <a:lnTo>
                  <a:pt x="176" y="800"/>
                </a:lnTo>
                <a:lnTo>
                  <a:pt x="211" y="800"/>
                </a:lnTo>
                <a:lnTo>
                  <a:pt x="245" y="800"/>
                </a:lnTo>
                <a:lnTo>
                  <a:pt x="281" y="836"/>
                </a:lnTo>
                <a:lnTo>
                  <a:pt x="281" y="871"/>
                </a:lnTo>
                <a:lnTo>
                  <a:pt x="316" y="871"/>
                </a:lnTo>
                <a:lnTo>
                  <a:pt x="316" y="906"/>
                </a:lnTo>
                <a:lnTo>
                  <a:pt x="350" y="906"/>
                </a:lnTo>
                <a:lnTo>
                  <a:pt x="350" y="940"/>
                </a:lnTo>
                <a:lnTo>
                  <a:pt x="387" y="976"/>
                </a:lnTo>
                <a:lnTo>
                  <a:pt x="420" y="976"/>
                </a:lnTo>
                <a:lnTo>
                  <a:pt x="456" y="1044"/>
                </a:lnTo>
                <a:lnTo>
                  <a:pt x="491" y="108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41" name="Freeform 269"/>
          <p:cNvSpPr>
            <a:spLocks noChangeArrowheads="1"/>
          </p:cNvSpPr>
          <p:nvPr/>
        </p:nvSpPr>
        <p:spPr bwMode="auto">
          <a:xfrm>
            <a:off x="3516313" y="4289425"/>
            <a:ext cx="442912" cy="414338"/>
          </a:xfrm>
          <a:custGeom>
            <a:avLst/>
            <a:gdLst>
              <a:gd name="T0" fmla="*/ 561 w 1229"/>
              <a:gd name="T1" fmla="*/ 1044 h 1150"/>
              <a:gd name="T2" fmla="*/ 631 w 1229"/>
              <a:gd name="T3" fmla="*/ 1115 h 1150"/>
              <a:gd name="T4" fmla="*/ 1088 w 1229"/>
              <a:gd name="T5" fmla="*/ 313 h 1150"/>
              <a:gd name="T6" fmla="*/ 1158 w 1229"/>
              <a:gd name="T7" fmla="*/ 313 h 1150"/>
              <a:gd name="T8" fmla="*/ 1193 w 1229"/>
              <a:gd name="T9" fmla="*/ 279 h 1150"/>
              <a:gd name="T10" fmla="*/ 947 w 1229"/>
              <a:gd name="T11" fmla="*/ 0 h 1150"/>
              <a:gd name="T12" fmla="*/ 947 w 1229"/>
              <a:gd name="T13" fmla="*/ 70 h 1150"/>
              <a:gd name="T14" fmla="*/ 912 w 1229"/>
              <a:gd name="T15" fmla="*/ 103 h 1150"/>
              <a:gd name="T16" fmla="*/ 842 w 1229"/>
              <a:gd name="T17" fmla="*/ 103 h 1150"/>
              <a:gd name="T18" fmla="*/ 737 w 1229"/>
              <a:gd name="T19" fmla="*/ 70 h 1150"/>
              <a:gd name="T20" fmla="*/ 667 w 1229"/>
              <a:gd name="T21" fmla="*/ 34 h 1150"/>
              <a:gd name="T22" fmla="*/ 631 w 1229"/>
              <a:gd name="T23" fmla="*/ 34 h 1150"/>
              <a:gd name="T24" fmla="*/ 631 w 1229"/>
              <a:gd name="T25" fmla="*/ 103 h 1150"/>
              <a:gd name="T26" fmla="*/ 631 w 1229"/>
              <a:gd name="T27" fmla="*/ 209 h 1150"/>
              <a:gd name="T28" fmla="*/ 527 w 1229"/>
              <a:gd name="T29" fmla="*/ 209 h 1150"/>
              <a:gd name="T30" fmla="*/ 456 w 1229"/>
              <a:gd name="T31" fmla="*/ 209 h 1150"/>
              <a:gd name="T32" fmla="*/ 456 w 1229"/>
              <a:gd name="T33" fmla="*/ 313 h 1150"/>
              <a:gd name="T34" fmla="*/ 420 w 1229"/>
              <a:gd name="T35" fmla="*/ 348 h 1150"/>
              <a:gd name="T36" fmla="*/ 281 w 1229"/>
              <a:gd name="T37" fmla="*/ 313 h 1150"/>
              <a:gd name="T38" fmla="*/ 176 w 1229"/>
              <a:gd name="T39" fmla="*/ 383 h 1150"/>
              <a:gd name="T40" fmla="*/ 140 w 1229"/>
              <a:gd name="T41" fmla="*/ 453 h 1150"/>
              <a:gd name="T42" fmla="*/ 105 w 1229"/>
              <a:gd name="T43" fmla="*/ 593 h 1150"/>
              <a:gd name="T44" fmla="*/ 36 w 1229"/>
              <a:gd name="T45" fmla="*/ 731 h 1150"/>
              <a:gd name="T46" fmla="*/ 36 w 1229"/>
              <a:gd name="T47" fmla="*/ 800 h 1150"/>
              <a:gd name="T48" fmla="*/ 105 w 1229"/>
              <a:gd name="T49" fmla="*/ 800 h 1150"/>
              <a:gd name="T50" fmla="*/ 176 w 1229"/>
              <a:gd name="T51" fmla="*/ 800 h 1150"/>
              <a:gd name="T52" fmla="*/ 245 w 1229"/>
              <a:gd name="T53" fmla="*/ 800 h 1150"/>
              <a:gd name="T54" fmla="*/ 281 w 1229"/>
              <a:gd name="T55" fmla="*/ 871 h 1150"/>
              <a:gd name="T56" fmla="*/ 316 w 1229"/>
              <a:gd name="T57" fmla="*/ 906 h 1150"/>
              <a:gd name="T58" fmla="*/ 350 w 1229"/>
              <a:gd name="T59" fmla="*/ 940 h 1150"/>
              <a:gd name="T60" fmla="*/ 420 w 1229"/>
              <a:gd name="T61" fmla="*/ 976 h 1150"/>
              <a:gd name="T62" fmla="*/ 491 w 1229"/>
              <a:gd name="T63" fmla="*/ 1080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29" h="1150">
                <a:moveTo>
                  <a:pt x="491" y="1080"/>
                </a:moveTo>
                <a:lnTo>
                  <a:pt x="561" y="1044"/>
                </a:lnTo>
                <a:lnTo>
                  <a:pt x="597" y="1080"/>
                </a:lnTo>
                <a:lnTo>
                  <a:pt x="631" y="1115"/>
                </a:lnTo>
                <a:lnTo>
                  <a:pt x="1017" y="1149"/>
                </a:lnTo>
                <a:lnTo>
                  <a:pt x="1088" y="313"/>
                </a:lnTo>
                <a:lnTo>
                  <a:pt x="1121" y="313"/>
                </a:lnTo>
                <a:lnTo>
                  <a:pt x="1158" y="313"/>
                </a:lnTo>
                <a:lnTo>
                  <a:pt x="1158" y="279"/>
                </a:lnTo>
                <a:lnTo>
                  <a:pt x="1193" y="279"/>
                </a:lnTo>
                <a:lnTo>
                  <a:pt x="1228" y="243"/>
                </a:lnTo>
                <a:lnTo>
                  <a:pt x="947" y="0"/>
                </a:lnTo>
                <a:lnTo>
                  <a:pt x="947" y="34"/>
                </a:lnTo>
                <a:lnTo>
                  <a:pt x="947" y="70"/>
                </a:lnTo>
                <a:lnTo>
                  <a:pt x="947" y="103"/>
                </a:lnTo>
                <a:lnTo>
                  <a:pt x="912" y="103"/>
                </a:lnTo>
                <a:lnTo>
                  <a:pt x="877" y="103"/>
                </a:lnTo>
                <a:lnTo>
                  <a:pt x="842" y="103"/>
                </a:lnTo>
                <a:lnTo>
                  <a:pt x="806" y="70"/>
                </a:lnTo>
                <a:lnTo>
                  <a:pt x="737" y="70"/>
                </a:lnTo>
                <a:lnTo>
                  <a:pt x="701" y="34"/>
                </a:lnTo>
                <a:lnTo>
                  <a:pt x="667" y="34"/>
                </a:lnTo>
                <a:lnTo>
                  <a:pt x="667" y="0"/>
                </a:lnTo>
                <a:lnTo>
                  <a:pt x="631" y="34"/>
                </a:lnTo>
                <a:lnTo>
                  <a:pt x="631" y="70"/>
                </a:lnTo>
                <a:lnTo>
                  <a:pt x="631" y="103"/>
                </a:lnTo>
                <a:lnTo>
                  <a:pt x="631" y="139"/>
                </a:lnTo>
                <a:lnTo>
                  <a:pt x="631" y="209"/>
                </a:lnTo>
                <a:lnTo>
                  <a:pt x="561" y="209"/>
                </a:lnTo>
                <a:lnTo>
                  <a:pt x="527" y="209"/>
                </a:lnTo>
                <a:lnTo>
                  <a:pt x="491" y="209"/>
                </a:lnTo>
                <a:lnTo>
                  <a:pt x="456" y="209"/>
                </a:lnTo>
                <a:lnTo>
                  <a:pt x="491" y="279"/>
                </a:lnTo>
                <a:lnTo>
                  <a:pt x="456" y="313"/>
                </a:lnTo>
                <a:lnTo>
                  <a:pt x="456" y="348"/>
                </a:lnTo>
                <a:lnTo>
                  <a:pt x="420" y="348"/>
                </a:lnTo>
                <a:lnTo>
                  <a:pt x="316" y="313"/>
                </a:lnTo>
                <a:lnTo>
                  <a:pt x="281" y="313"/>
                </a:lnTo>
                <a:lnTo>
                  <a:pt x="211" y="313"/>
                </a:lnTo>
                <a:lnTo>
                  <a:pt x="176" y="383"/>
                </a:lnTo>
                <a:lnTo>
                  <a:pt x="176" y="453"/>
                </a:lnTo>
                <a:lnTo>
                  <a:pt x="140" y="453"/>
                </a:lnTo>
                <a:lnTo>
                  <a:pt x="105" y="558"/>
                </a:lnTo>
                <a:lnTo>
                  <a:pt x="105" y="593"/>
                </a:lnTo>
                <a:lnTo>
                  <a:pt x="70" y="626"/>
                </a:lnTo>
                <a:lnTo>
                  <a:pt x="36" y="731"/>
                </a:lnTo>
                <a:lnTo>
                  <a:pt x="0" y="800"/>
                </a:lnTo>
                <a:lnTo>
                  <a:pt x="36" y="800"/>
                </a:lnTo>
                <a:lnTo>
                  <a:pt x="70" y="800"/>
                </a:lnTo>
                <a:lnTo>
                  <a:pt x="105" y="800"/>
                </a:lnTo>
                <a:lnTo>
                  <a:pt x="140" y="800"/>
                </a:lnTo>
                <a:lnTo>
                  <a:pt x="176" y="800"/>
                </a:lnTo>
                <a:lnTo>
                  <a:pt x="211" y="800"/>
                </a:lnTo>
                <a:lnTo>
                  <a:pt x="245" y="800"/>
                </a:lnTo>
                <a:lnTo>
                  <a:pt x="281" y="836"/>
                </a:lnTo>
                <a:lnTo>
                  <a:pt x="281" y="871"/>
                </a:lnTo>
                <a:lnTo>
                  <a:pt x="316" y="871"/>
                </a:lnTo>
                <a:lnTo>
                  <a:pt x="316" y="906"/>
                </a:lnTo>
                <a:lnTo>
                  <a:pt x="350" y="906"/>
                </a:lnTo>
                <a:lnTo>
                  <a:pt x="350" y="940"/>
                </a:lnTo>
                <a:lnTo>
                  <a:pt x="387" y="976"/>
                </a:lnTo>
                <a:lnTo>
                  <a:pt x="420" y="976"/>
                </a:lnTo>
                <a:lnTo>
                  <a:pt x="456" y="1044"/>
                </a:lnTo>
                <a:lnTo>
                  <a:pt x="491" y="108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342" name="Freeform 270"/>
          <p:cNvSpPr>
            <a:spLocks noChangeArrowheads="1"/>
          </p:cNvSpPr>
          <p:nvPr/>
        </p:nvSpPr>
        <p:spPr bwMode="auto">
          <a:xfrm>
            <a:off x="3667125" y="4376738"/>
            <a:ext cx="542925" cy="501650"/>
          </a:xfrm>
          <a:custGeom>
            <a:avLst/>
            <a:gdLst>
              <a:gd name="T0" fmla="*/ 141 w 1509"/>
              <a:gd name="T1" fmla="*/ 801 h 1395"/>
              <a:gd name="T2" fmla="*/ 211 w 1509"/>
              <a:gd name="T3" fmla="*/ 872 h 1395"/>
              <a:gd name="T4" fmla="*/ 668 w 1509"/>
              <a:gd name="T5" fmla="*/ 70 h 1395"/>
              <a:gd name="T6" fmla="*/ 737 w 1509"/>
              <a:gd name="T7" fmla="*/ 70 h 1395"/>
              <a:gd name="T8" fmla="*/ 773 w 1509"/>
              <a:gd name="T9" fmla="*/ 35 h 1395"/>
              <a:gd name="T10" fmla="*/ 1158 w 1509"/>
              <a:gd name="T11" fmla="*/ 349 h 1395"/>
              <a:gd name="T12" fmla="*/ 1194 w 1509"/>
              <a:gd name="T13" fmla="*/ 383 h 1395"/>
              <a:gd name="T14" fmla="*/ 1263 w 1509"/>
              <a:gd name="T15" fmla="*/ 454 h 1395"/>
              <a:gd name="T16" fmla="*/ 1263 w 1509"/>
              <a:gd name="T17" fmla="*/ 524 h 1395"/>
              <a:gd name="T18" fmla="*/ 1334 w 1509"/>
              <a:gd name="T19" fmla="*/ 557 h 1395"/>
              <a:gd name="T20" fmla="*/ 1368 w 1509"/>
              <a:gd name="T21" fmla="*/ 593 h 1395"/>
              <a:gd name="T22" fmla="*/ 1403 w 1509"/>
              <a:gd name="T23" fmla="*/ 628 h 1395"/>
              <a:gd name="T24" fmla="*/ 1438 w 1509"/>
              <a:gd name="T25" fmla="*/ 663 h 1395"/>
              <a:gd name="T26" fmla="*/ 1474 w 1509"/>
              <a:gd name="T27" fmla="*/ 697 h 1395"/>
              <a:gd name="T28" fmla="*/ 1508 w 1509"/>
              <a:gd name="T29" fmla="*/ 732 h 1395"/>
              <a:gd name="T30" fmla="*/ 1474 w 1509"/>
              <a:gd name="T31" fmla="*/ 801 h 1395"/>
              <a:gd name="T32" fmla="*/ 1474 w 1509"/>
              <a:gd name="T33" fmla="*/ 872 h 1395"/>
              <a:gd name="T34" fmla="*/ 1474 w 1509"/>
              <a:gd name="T35" fmla="*/ 941 h 1395"/>
              <a:gd name="T36" fmla="*/ 1438 w 1509"/>
              <a:gd name="T37" fmla="*/ 1046 h 1395"/>
              <a:gd name="T38" fmla="*/ 1334 w 1509"/>
              <a:gd name="T39" fmla="*/ 1080 h 1395"/>
              <a:gd name="T40" fmla="*/ 1228 w 1509"/>
              <a:gd name="T41" fmla="*/ 1080 h 1395"/>
              <a:gd name="T42" fmla="*/ 1158 w 1509"/>
              <a:gd name="T43" fmla="*/ 1115 h 1395"/>
              <a:gd name="T44" fmla="*/ 1088 w 1509"/>
              <a:gd name="T45" fmla="*/ 1115 h 1395"/>
              <a:gd name="T46" fmla="*/ 1018 w 1509"/>
              <a:gd name="T47" fmla="*/ 1115 h 1395"/>
              <a:gd name="T48" fmla="*/ 947 w 1509"/>
              <a:gd name="T49" fmla="*/ 1151 h 1395"/>
              <a:gd name="T50" fmla="*/ 877 w 1509"/>
              <a:gd name="T51" fmla="*/ 1151 h 1395"/>
              <a:gd name="T52" fmla="*/ 807 w 1509"/>
              <a:gd name="T53" fmla="*/ 1151 h 1395"/>
              <a:gd name="T54" fmla="*/ 773 w 1509"/>
              <a:gd name="T55" fmla="*/ 1185 h 1395"/>
              <a:gd name="T56" fmla="*/ 702 w 1509"/>
              <a:gd name="T57" fmla="*/ 1221 h 1395"/>
              <a:gd name="T58" fmla="*/ 633 w 1509"/>
              <a:gd name="T59" fmla="*/ 1290 h 1395"/>
              <a:gd name="T60" fmla="*/ 597 w 1509"/>
              <a:gd name="T61" fmla="*/ 1360 h 1395"/>
              <a:gd name="T62" fmla="*/ 561 w 1509"/>
              <a:gd name="T63" fmla="*/ 1394 h 1395"/>
              <a:gd name="T64" fmla="*/ 491 w 1509"/>
              <a:gd name="T65" fmla="*/ 1394 h 1395"/>
              <a:gd name="T66" fmla="*/ 457 w 1509"/>
              <a:gd name="T67" fmla="*/ 1394 h 1395"/>
              <a:gd name="T68" fmla="*/ 386 w 1509"/>
              <a:gd name="T69" fmla="*/ 1394 h 1395"/>
              <a:gd name="T70" fmla="*/ 350 w 1509"/>
              <a:gd name="T71" fmla="*/ 1360 h 1395"/>
              <a:gd name="T72" fmla="*/ 317 w 1509"/>
              <a:gd name="T73" fmla="*/ 1325 h 1395"/>
              <a:gd name="T74" fmla="*/ 317 w 1509"/>
              <a:gd name="T75" fmla="*/ 1254 h 1395"/>
              <a:gd name="T76" fmla="*/ 317 w 1509"/>
              <a:gd name="T77" fmla="*/ 1185 h 1395"/>
              <a:gd name="T78" fmla="*/ 281 w 1509"/>
              <a:gd name="T79" fmla="*/ 1151 h 1395"/>
              <a:gd name="T80" fmla="*/ 176 w 1509"/>
              <a:gd name="T81" fmla="*/ 1151 h 1395"/>
              <a:gd name="T82" fmla="*/ 106 w 1509"/>
              <a:gd name="T83" fmla="*/ 1151 h 1395"/>
              <a:gd name="T84" fmla="*/ 71 w 1509"/>
              <a:gd name="T85" fmla="*/ 1115 h 1395"/>
              <a:gd name="T86" fmla="*/ 71 w 1509"/>
              <a:gd name="T87" fmla="*/ 1046 h 1395"/>
              <a:gd name="T88" fmla="*/ 71 w 1509"/>
              <a:gd name="T89" fmla="*/ 976 h 1395"/>
              <a:gd name="T90" fmla="*/ 0 w 1509"/>
              <a:gd name="T91" fmla="*/ 976 h 1395"/>
              <a:gd name="T92" fmla="*/ 0 w 1509"/>
              <a:gd name="T93" fmla="*/ 906 h 1395"/>
              <a:gd name="T94" fmla="*/ 35 w 1509"/>
              <a:gd name="T95" fmla="*/ 872 h 1395"/>
              <a:gd name="T96" fmla="*/ 71 w 1509"/>
              <a:gd name="T97" fmla="*/ 83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09" h="1395">
                <a:moveTo>
                  <a:pt x="71" y="837"/>
                </a:moveTo>
                <a:lnTo>
                  <a:pt x="141" y="801"/>
                </a:lnTo>
                <a:lnTo>
                  <a:pt x="176" y="837"/>
                </a:lnTo>
                <a:lnTo>
                  <a:pt x="211" y="872"/>
                </a:lnTo>
                <a:lnTo>
                  <a:pt x="597" y="906"/>
                </a:lnTo>
                <a:lnTo>
                  <a:pt x="668" y="70"/>
                </a:lnTo>
                <a:lnTo>
                  <a:pt x="702" y="70"/>
                </a:lnTo>
                <a:lnTo>
                  <a:pt x="737" y="70"/>
                </a:lnTo>
                <a:lnTo>
                  <a:pt x="737" y="35"/>
                </a:lnTo>
                <a:lnTo>
                  <a:pt x="773" y="35"/>
                </a:lnTo>
                <a:lnTo>
                  <a:pt x="807" y="0"/>
                </a:lnTo>
                <a:lnTo>
                  <a:pt x="1158" y="349"/>
                </a:lnTo>
                <a:lnTo>
                  <a:pt x="1158" y="383"/>
                </a:lnTo>
                <a:lnTo>
                  <a:pt x="1194" y="383"/>
                </a:lnTo>
                <a:lnTo>
                  <a:pt x="1228" y="418"/>
                </a:lnTo>
                <a:lnTo>
                  <a:pt x="1263" y="454"/>
                </a:lnTo>
                <a:lnTo>
                  <a:pt x="1263" y="488"/>
                </a:lnTo>
                <a:lnTo>
                  <a:pt x="1263" y="524"/>
                </a:lnTo>
                <a:lnTo>
                  <a:pt x="1299" y="524"/>
                </a:lnTo>
                <a:lnTo>
                  <a:pt x="1334" y="557"/>
                </a:lnTo>
                <a:lnTo>
                  <a:pt x="1368" y="557"/>
                </a:lnTo>
                <a:lnTo>
                  <a:pt x="1368" y="593"/>
                </a:lnTo>
                <a:lnTo>
                  <a:pt x="1403" y="593"/>
                </a:lnTo>
                <a:lnTo>
                  <a:pt x="1403" y="628"/>
                </a:lnTo>
                <a:lnTo>
                  <a:pt x="1438" y="628"/>
                </a:lnTo>
                <a:lnTo>
                  <a:pt x="1438" y="663"/>
                </a:lnTo>
                <a:lnTo>
                  <a:pt x="1474" y="663"/>
                </a:lnTo>
                <a:lnTo>
                  <a:pt x="1474" y="697"/>
                </a:lnTo>
                <a:lnTo>
                  <a:pt x="1474" y="732"/>
                </a:lnTo>
                <a:lnTo>
                  <a:pt x="1508" y="732"/>
                </a:lnTo>
                <a:lnTo>
                  <a:pt x="1508" y="767"/>
                </a:lnTo>
                <a:lnTo>
                  <a:pt x="1474" y="801"/>
                </a:lnTo>
                <a:lnTo>
                  <a:pt x="1474" y="837"/>
                </a:lnTo>
                <a:lnTo>
                  <a:pt x="1474" y="872"/>
                </a:lnTo>
                <a:lnTo>
                  <a:pt x="1474" y="906"/>
                </a:lnTo>
                <a:lnTo>
                  <a:pt x="1474" y="941"/>
                </a:lnTo>
                <a:lnTo>
                  <a:pt x="1438" y="1012"/>
                </a:lnTo>
                <a:lnTo>
                  <a:pt x="1438" y="1046"/>
                </a:lnTo>
                <a:lnTo>
                  <a:pt x="1368" y="1046"/>
                </a:lnTo>
                <a:lnTo>
                  <a:pt x="1334" y="1080"/>
                </a:lnTo>
                <a:lnTo>
                  <a:pt x="1299" y="1080"/>
                </a:lnTo>
                <a:lnTo>
                  <a:pt x="1228" y="1080"/>
                </a:lnTo>
                <a:lnTo>
                  <a:pt x="1194" y="1080"/>
                </a:lnTo>
                <a:lnTo>
                  <a:pt x="1158" y="1115"/>
                </a:lnTo>
                <a:lnTo>
                  <a:pt x="1123" y="1115"/>
                </a:lnTo>
                <a:lnTo>
                  <a:pt x="1088" y="1115"/>
                </a:lnTo>
                <a:lnTo>
                  <a:pt x="1052" y="1115"/>
                </a:lnTo>
                <a:lnTo>
                  <a:pt x="1018" y="1115"/>
                </a:lnTo>
                <a:lnTo>
                  <a:pt x="984" y="1151"/>
                </a:lnTo>
                <a:lnTo>
                  <a:pt x="947" y="1151"/>
                </a:lnTo>
                <a:lnTo>
                  <a:pt x="913" y="1151"/>
                </a:lnTo>
                <a:lnTo>
                  <a:pt x="877" y="1151"/>
                </a:lnTo>
                <a:lnTo>
                  <a:pt x="843" y="1185"/>
                </a:lnTo>
                <a:lnTo>
                  <a:pt x="807" y="1151"/>
                </a:lnTo>
                <a:lnTo>
                  <a:pt x="773" y="1151"/>
                </a:lnTo>
                <a:lnTo>
                  <a:pt x="773" y="1185"/>
                </a:lnTo>
                <a:lnTo>
                  <a:pt x="737" y="1185"/>
                </a:lnTo>
                <a:lnTo>
                  <a:pt x="702" y="1221"/>
                </a:lnTo>
                <a:lnTo>
                  <a:pt x="668" y="1254"/>
                </a:lnTo>
                <a:lnTo>
                  <a:pt x="633" y="1290"/>
                </a:lnTo>
                <a:lnTo>
                  <a:pt x="633" y="1325"/>
                </a:lnTo>
                <a:lnTo>
                  <a:pt x="597" y="1360"/>
                </a:lnTo>
                <a:lnTo>
                  <a:pt x="597" y="1394"/>
                </a:lnTo>
                <a:lnTo>
                  <a:pt x="561" y="1394"/>
                </a:lnTo>
                <a:lnTo>
                  <a:pt x="527" y="1394"/>
                </a:lnTo>
                <a:lnTo>
                  <a:pt x="491" y="1394"/>
                </a:lnTo>
                <a:lnTo>
                  <a:pt x="457" y="1360"/>
                </a:lnTo>
                <a:lnTo>
                  <a:pt x="457" y="1394"/>
                </a:lnTo>
                <a:lnTo>
                  <a:pt x="421" y="1394"/>
                </a:lnTo>
                <a:lnTo>
                  <a:pt x="386" y="1394"/>
                </a:lnTo>
                <a:lnTo>
                  <a:pt x="350" y="1394"/>
                </a:lnTo>
                <a:lnTo>
                  <a:pt x="350" y="1360"/>
                </a:lnTo>
                <a:lnTo>
                  <a:pt x="350" y="1325"/>
                </a:lnTo>
                <a:lnTo>
                  <a:pt x="317" y="1325"/>
                </a:lnTo>
                <a:lnTo>
                  <a:pt x="317" y="1290"/>
                </a:lnTo>
                <a:lnTo>
                  <a:pt x="317" y="1254"/>
                </a:lnTo>
                <a:lnTo>
                  <a:pt x="317" y="1221"/>
                </a:lnTo>
                <a:lnTo>
                  <a:pt x="317" y="1185"/>
                </a:lnTo>
                <a:lnTo>
                  <a:pt x="317" y="1151"/>
                </a:lnTo>
                <a:lnTo>
                  <a:pt x="281" y="1151"/>
                </a:lnTo>
                <a:lnTo>
                  <a:pt x="211" y="1185"/>
                </a:lnTo>
                <a:lnTo>
                  <a:pt x="176" y="1151"/>
                </a:lnTo>
                <a:lnTo>
                  <a:pt x="141" y="1151"/>
                </a:lnTo>
                <a:lnTo>
                  <a:pt x="106" y="1151"/>
                </a:lnTo>
                <a:lnTo>
                  <a:pt x="71" y="1151"/>
                </a:lnTo>
                <a:lnTo>
                  <a:pt x="71" y="1115"/>
                </a:lnTo>
                <a:lnTo>
                  <a:pt x="71" y="1080"/>
                </a:lnTo>
                <a:lnTo>
                  <a:pt x="71" y="1046"/>
                </a:lnTo>
                <a:lnTo>
                  <a:pt x="71" y="1012"/>
                </a:lnTo>
                <a:lnTo>
                  <a:pt x="71" y="976"/>
                </a:lnTo>
                <a:lnTo>
                  <a:pt x="35" y="976"/>
                </a:lnTo>
                <a:lnTo>
                  <a:pt x="0" y="976"/>
                </a:lnTo>
                <a:lnTo>
                  <a:pt x="0" y="941"/>
                </a:lnTo>
                <a:lnTo>
                  <a:pt x="0" y="906"/>
                </a:lnTo>
                <a:lnTo>
                  <a:pt x="0" y="872"/>
                </a:lnTo>
                <a:lnTo>
                  <a:pt x="35" y="872"/>
                </a:lnTo>
                <a:lnTo>
                  <a:pt x="35" y="837"/>
                </a:lnTo>
                <a:lnTo>
                  <a:pt x="71" y="83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43" name="Freeform 271"/>
          <p:cNvSpPr>
            <a:spLocks noChangeArrowheads="1"/>
          </p:cNvSpPr>
          <p:nvPr/>
        </p:nvSpPr>
        <p:spPr bwMode="auto">
          <a:xfrm>
            <a:off x="3667125" y="4376738"/>
            <a:ext cx="542925" cy="501650"/>
          </a:xfrm>
          <a:custGeom>
            <a:avLst/>
            <a:gdLst>
              <a:gd name="T0" fmla="*/ 141 w 1509"/>
              <a:gd name="T1" fmla="*/ 801 h 1395"/>
              <a:gd name="T2" fmla="*/ 211 w 1509"/>
              <a:gd name="T3" fmla="*/ 872 h 1395"/>
              <a:gd name="T4" fmla="*/ 668 w 1509"/>
              <a:gd name="T5" fmla="*/ 70 h 1395"/>
              <a:gd name="T6" fmla="*/ 737 w 1509"/>
              <a:gd name="T7" fmla="*/ 70 h 1395"/>
              <a:gd name="T8" fmla="*/ 773 w 1509"/>
              <a:gd name="T9" fmla="*/ 35 h 1395"/>
              <a:gd name="T10" fmla="*/ 1158 w 1509"/>
              <a:gd name="T11" fmla="*/ 349 h 1395"/>
              <a:gd name="T12" fmla="*/ 1194 w 1509"/>
              <a:gd name="T13" fmla="*/ 383 h 1395"/>
              <a:gd name="T14" fmla="*/ 1263 w 1509"/>
              <a:gd name="T15" fmla="*/ 454 h 1395"/>
              <a:gd name="T16" fmla="*/ 1263 w 1509"/>
              <a:gd name="T17" fmla="*/ 524 h 1395"/>
              <a:gd name="T18" fmla="*/ 1334 w 1509"/>
              <a:gd name="T19" fmla="*/ 557 h 1395"/>
              <a:gd name="T20" fmla="*/ 1368 w 1509"/>
              <a:gd name="T21" fmla="*/ 593 h 1395"/>
              <a:gd name="T22" fmla="*/ 1403 w 1509"/>
              <a:gd name="T23" fmla="*/ 628 h 1395"/>
              <a:gd name="T24" fmla="*/ 1438 w 1509"/>
              <a:gd name="T25" fmla="*/ 663 h 1395"/>
              <a:gd name="T26" fmla="*/ 1474 w 1509"/>
              <a:gd name="T27" fmla="*/ 697 h 1395"/>
              <a:gd name="T28" fmla="*/ 1508 w 1509"/>
              <a:gd name="T29" fmla="*/ 732 h 1395"/>
              <a:gd name="T30" fmla="*/ 1474 w 1509"/>
              <a:gd name="T31" fmla="*/ 801 h 1395"/>
              <a:gd name="T32" fmla="*/ 1474 w 1509"/>
              <a:gd name="T33" fmla="*/ 872 h 1395"/>
              <a:gd name="T34" fmla="*/ 1474 w 1509"/>
              <a:gd name="T35" fmla="*/ 941 h 1395"/>
              <a:gd name="T36" fmla="*/ 1438 w 1509"/>
              <a:gd name="T37" fmla="*/ 1046 h 1395"/>
              <a:gd name="T38" fmla="*/ 1334 w 1509"/>
              <a:gd name="T39" fmla="*/ 1080 h 1395"/>
              <a:gd name="T40" fmla="*/ 1228 w 1509"/>
              <a:gd name="T41" fmla="*/ 1080 h 1395"/>
              <a:gd name="T42" fmla="*/ 1158 w 1509"/>
              <a:gd name="T43" fmla="*/ 1115 h 1395"/>
              <a:gd name="T44" fmla="*/ 1088 w 1509"/>
              <a:gd name="T45" fmla="*/ 1115 h 1395"/>
              <a:gd name="T46" fmla="*/ 1018 w 1509"/>
              <a:gd name="T47" fmla="*/ 1115 h 1395"/>
              <a:gd name="T48" fmla="*/ 947 w 1509"/>
              <a:gd name="T49" fmla="*/ 1151 h 1395"/>
              <a:gd name="T50" fmla="*/ 877 w 1509"/>
              <a:gd name="T51" fmla="*/ 1151 h 1395"/>
              <a:gd name="T52" fmla="*/ 807 w 1509"/>
              <a:gd name="T53" fmla="*/ 1151 h 1395"/>
              <a:gd name="T54" fmla="*/ 773 w 1509"/>
              <a:gd name="T55" fmla="*/ 1185 h 1395"/>
              <a:gd name="T56" fmla="*/ 702 w 1509"/>
              <a:gd name="T57" fmla="*/ 1221 h 1395"/>
              <a:gd name="T58" fmla="*/ 633 w 1509"/>
              <a:gd name="T59" fmla="*/ 1290 h 1395"/>
              <a:gd name="T60" fmla="*/ 597 w 1509"/>
              <a:gd name="T61" fmla="*/ 1360 h 1395"/>
              <a:gd name="T62" fmla="*/ 561 w 1509"/>
              <a:gd name="T63" fmla="*/ 1394 h 1395"/>
              <a:gd name="T64" fmla="*/ 491 w 1509"/>
              <a:gd name="T65" fmla="*/ 1394 h 1395"/>
              <a:gd name="T66" fmla="*/ 457 w 1509"/>
              <a:gd name="T67" fmla="*/ 1394 h 1395"/>
              <a:gd name="T68" fmla="*/ 386 w 1509"/>
              <a:gd name="T69" fmla="*/ 1394 h 1395"/>
              <a:gd name="T70" fmla="*/ 350 w 1509"/>
              <a:gd name="T71" fmla="*/ 1360 h 1395"/>
              <a:gd name="T72" fmla="*/ 317 w 1509"/>
              <a:gd name="T73" fmla="*/ 1325 h 1395"/>
              <a:gd name="T74" fmla="*/ 317 w 1509"/>
              <a:gd name="T75" fmla="*/ 1254 h 1395"/>
              <a:gd name="T76" fmla="*/ 317 w 1509"/>
              <a:gd name="T77" fmla="*/ 1185 h 1395"/>
              <a:gd name="T78" fmla="*/ 281 w 1509"/>
              <a:gd name="T79" fmla="*/ 1151 h 1395"/>
              <a:gd name="T80" fmla="*/ 176 w 1509"/>
              <a:gd name="T81" fmla="*/ 1151 h 1395"/>
              <a:gd name="T82" fmla="*/ 106 w 1509"/>
              <a:gd name="T83" fmla="*/ 1151 h 1395"/>
              <a:gd name="T84" fmla="*/ 71 w 1509"/>
              <a:gd name="T85" fmla="*/ 1115 h 1395"/>
              <a:gd name="T86" fmla="*/ 71 w 1509"/>
              <a:gd name="T87" fmla="*/ 1046 h 1395"/>
              <a:gd name="T88" fmla="*/ 71 w 1509"/>
              <a:gd name="T89" fmla="*/ 976 h 1395"/>
              <a:gd name="T90" fmla="*/ 0 w 1509"/>
              <a:gd name="T91" fmla="*/ 976 h 1395"/>
              <a:gd name="T92" fmla="*/ 0 w 1509"/>
              <a:gd name="T93" fmla="*/ 906 h 1395"/>
              <a:gd name="T94" fmla="*/ 35 w 1509"/>
              <a:gd name="T95" fmla="*/ 872 h 1395"/>
              <a:gd name="T96" fmla="*/ 71 w 1509"/>
              <a:gd name="T97" fmla="*/ 83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09" h="1395">
                <a:moveTo>
                  <a:pt x="71" y="837"/>
                </a:moveTo>
                <a:lnTo>
                  <a:pt x="141" y="801"/>
                </a:lnTo>
                <a:lnTo>
                  <a:pt x="176" y="837"/>
                </a:lnTo>
                <a:lnTo>
                  <a:pt x="211" y="872"/>
                </a:lnTo>
                <a:lnTo>
                  <a:pt x="597" y="906"/>
                </a:lnTo>
                <a:lnTo>
                  <a:pt x="668" y="70"/>
                </a:lnTo>
                <a:lnTo>
                  <a:pt x="702" y="70"/>
                </a:lnTo>
                <a:lnTo>
                  <a:pt x="737" y="70"/>
                </a:lnTo>
                <a:lnTo>
                  <a:pt x="737" y="35"/>
                </a:lnTo>
                <a:lnTo>
                  <a:pt x="773" y="35"/>
                </a:lnTo>
                <a:lnTo>
                  <a:pt x="807" y="0"/>
                </a:lnTo>
                <a:lnTo>
                  <a:pt x="1158" y="349"/>
                </a:lnTo>
                <a:lnTo>
                  <a:pt x="1158" y="383"/>
                </a:lnTo>
                <a:lnTo>
                  <a:pt x="1194" y="383"/>
                </a:lnTo>
                <a:lnTo>
                  <a:pt x="1228" y="418"/>
                </a:lnTo>
                <a:lnTo>
                  <a:pt x="1263" y="454"/>
                </a:lnTo>
                <a:lnTo>
                  <a:pt x="1263" y="488"/>
                </a:lnTo>
                <a:lnTo>
                  <a:pt x="1263" y="524"/>
                </a:lnTo>
                <a:lnTo>
                  <a:pt x="1299" y="524"/>
                </a:lnTo>
                <a:lnTo>
                  <a:pt x="1334" y="557"/>
                </a:lnTo>
                <a:lnTo>
                  <a:pt x="1368" y="557"/>
                </a:lnTo>
                <a:lnTo>
                  <a:pt x="1368" y="593"/>
                </a:lnTo>
                <a:lnTo>
                  <a:pt x="1403" y="593"/>
                </a:lnTo>
                <a:lnTo>
                  <a:pt x="1403" y="628"/>
                </a:lnTo>
                <a:lnTo>
                  <a:pt x="1438" y="628"/>
                </a:lnTo>
                <a:lnTo>
                  <a:pt x="1438" y="663"/>
                </a:lnTo>
                <a:lnTo>
                  <a:pt x="1474" y="663"/>
                </a:lnTo>
                <a:lnTo>
                  <a:pt x="1474" y="697"/>
                </a:lnTo>
                <a:lnTo>
                  <a:pt x="1474" y="732"/>
                </a:lnTo>
                <a:lnTo>
                  <a:pt x="1508" y="732"/>
                </a:lnTo>
                <a:lnTo>
                  <a:pt x="1508" y="767"/>
                </a:lnTo>
                <a:lnTo>
                  <a:pt x="1474" y="801"/>
                </a:lnTo>
                <a:lnTo>
                  <a:pt x="1474" y="837"/>
                </a:lnTo>
                <a:lnTo>
                  <a:pt x="1474" y="872"/>
                </a:lnTo>
                <a:lnTo>
                  <a:pt x="1474" y="906"/>
                </a:lnTo>
                <a:lnTo>
                  <a:pt x="1474" y="941"/>
                </a:lnTo>
                <a:lnTo>
                  <a:pt x="1438" y="1012"/>
                </a:lnTo>
                <a:lnTo>
                  <a:pt x="1438" y="1046"/>
                </a:lnTo>
                <a:lnTo>
                  <a:pt x="1368" y="1046"/>
                </a:lnTo>
                <a:lnTo>
                  <a:pt x="1334" y="1080"/>
                </a:lnTo>
                <a:lnTo>
                  <a:pt x="1299" y="1080"/>
                </a:lnTo>
                <a:lnTo>
                  <a:pt x="1228" y="1080"/>
                </a:lnTo>
                <a:lnTo>
                  <a:pt x="1194" y="1080"/>
                </a:lnTo>
                <a:lnTo>
                  <a:pt x="1158" y="1115"/>
                </a:lnTo>
                <a:lnTo>
                  <a:pt x="1123" y="1115"/>
                </a:lnTo>
                <a:lnTo>
                  <a:pt x="1088" y="1115"/>
                </a:lnTo>
                <a:lnTo>
                  <a:pt x="1052" y="1115"/>
                </a:lnTo>
                <a:lnTo>
                  <a:pt x="1018" y="1115"/>
                </a:lnTo>
                <a:lnTo>
                  <a:pt x="984" y="1151"/>
                </a:lnTo>
                <a:lnTo>
                  <a:pt x="947" y="1151"/>
                </a:lnTo>
                <a:lnTo>
                  <a:pt x="913" y="1151"/>
                </a:lnTo>
                <a:lnTo>
                  <a:pt x="877" y="1151"/>
                </a:lnTo>
                <a:lnTo>
                  <a:pt x="843" y="1185"/>
                </a:lnTo>
                <a:lnTo>
                  <a:pt x="807" y="1151"/>
                </a:lnTo>
                <a:lnTo>
                  <a:pt x="773" y="1151"/>
                </a:lnTo>
                <a:lnTo>
                  <a:pt x="773" y="1185"/>
                </a:lnTo>
                <a:lnTo>
                  <a:pt x="737" y="1185"/>
                </a:lnTo>
                <a:lnTo>
                  <a:pt x="702" y="1221"/>
                </a:lnTo>
                <a:lnTo>
                  <a:pt x="668" y="1254"/>
                </a:lnTo>
                <a:lnTo>
                  <a:pt x="633" y="1290"/>
                </a:lnTo>
                <a:lnTo>
                  <a:pt x="633" y="1325"/>
                </a:lnTo>
                <a:lnTo>
                  <a:pt x="597" y="1360"/>
                </a:lnTo>
                <a:lnTo>
                  <a:pt x="597" y="1394"/>
                </a:lnTo>
                <a:lnTo>
                  <a:pt x="561" y="1394"/>
                </a:lnTo>
                <a:lnTo>
                  <a:pt x="527" y="1394"/>
                </a:lnTo>
                <a:lnTo>
                  <a:pt x="491" y="1394"/>
                </a:lnTo>
                <a:lnTo>
                  <a:pt x="457" y="1360"/>
                </a:lnTo>
                <a:lnTo>
                  <a:pt x="457" y="1394"/>
                </a:lnTo>
                <a:lnTo>
                  <a:pt x="421" y="1394"/>
                </a:lnTo>
                <a:lnTo>
                  <a:pt x="386" y="1394"/>
                </a:lnTo>
                <a:lnTo>
                  <a:pt x="350" y="1394"/>
                </a:lnTo>
                <a:lnTo>
                  <a:pt x="350" y="1360"/>
                </a:lnTo>
                <a:lnTo>
                  <a:pt x="350" y="1325"/>
                </a:lnTo>
                <a:lnTo>
                  <a:pt x="317" y="1325"/>
                </a:lnTo>
                <a:lnTo>
                  <a:pt x="317" y="1290"/>
                </a:lnTo>
                <a:lnTo>
                  <a:pt x="317" y="1254"/>
                </a:lnTo>
                <a:lnTo>
                  <a:pt x="317" y="1221"/>
                </a:lnTo>
                <a:lnTo>
                  <a:pt x="317" y="1185"/>
                </a:lnTo>
                <a:lnTo>
                  <a:pt x="317" y="1151"/>
                </a:lnTo>
                <a:lnTo>
                  <a:pt x="281" y="1151"/>
                </a:lnTo>
                <a:lnTo>
                  <a:pt x="211" y="1185"/>
                </a:lnTo>
                <a:lnTo>
                  <a:pt x="176" y="1151"/>
                </a:lnTo>
                <a:lnTo>
                  <a:pt x="141" y="1151"/>
                </a:lnTo>
                <a:lnTo>
                  <a:pt x="106" y="1151"/>
                </a:lnTo>
                <a:lnTo>
                  <a:pt x="71" y="1151"/>
                </a:lnTo>
                <a:lnTo>
                  <a:pt x="71" y="1115"/>
                </a:lnTo>
                <a:lnTo>
                  <a:pt x="71" y="1080"/>
                </a:lnTo>
                <a:lnTo>
                  <a:pt x="71" y="1046"/>
                </a:lnTo>
                <a:lnTo>
                  <a:pt x="71" y="1012"/>
                </a:lnTo>
                <a:lnTo>
                  <a:pt x="71" y="976"/>
                </a:lnTo>
                <a:lnTo>
                  <a:pt x="35" y="976"/>
                </a:lnTo>
                <a:lnTo>
                  <a:pt x="0" y="976"/>
                </a:lnTo>
                <a:lnTo>
                  <a:pt x="0" y="941"/>
                </a:lnTo>
                <a:lnTo>
                  <a:pt x="0" y="906"/>
                </a:lnTo>
                <a:lnTo>
                  <a:pt x="0" y="872"/>
                </a:lnTo>
                <a:lnTo>
                  <a:pt x="35" y="872"/>
                </a:lnTo>
                <a:lnTo>
                  <a:pt x="35" y="837"/>
                </a:lnTo>
                <a:lnTo>
                  <a:pt x="71" y="83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44" name="Freeform 272"/>
          <p:cNvSpPr>
            <a:spLocks noChangeArrowheads="1"/>
          </p:cNvSpPr>
          <p:nvPr/>
        </p:nvSpPr>
        <p:spPr bwMode="auto">
          <a:xfrm>
            <a:off x="3503613" y="4641850"/>
            <a:ext cx="101600" cy="38100"/>
          </a:xfrm>
          <a:custGeom>
            <a:avLst/>
            <a:gdLst>
              <a:gd name="T0" fmla="*/ 34 w 281"/>
              <a:gd name="T1" fmla="*/ 104 h 105"/>
              <a:gd name="T2" fmla="*/ 0 w 281"/>
              <a:gd name="T3" fmla="*/ 0 h 105"/>
              <a:gd name="T4" fmla="*/ 34 w 281"/>
              <a:gd name="T5" fmla="*/ 0 h 105"/>
              <a:gd name="T6" fmla="*/ 71 w 281"/>
              <a:gd name="T7" fmla="*/ 0 h 105"/>
              <a:gd name="T8" fmla="*/ 140 w 281"/>
              <a:gd name="T9" fmla="*/ 0 h 105"/>
              <a:gd name="T10" fmla="*/ 174 w 281"/>
              <a:gd name="T11" fmla="*/ 0 h 105"/>
              <a:gd name="T12" fmla="*/ 211 w 281"/>
              <a:gd name="T13" fmla="*/ 0 h 105"/>
              <a:gd name="T14" fmla="*/ 211 w 281"/>
              <a:gd name="T15" fmla="*/ 34 h 105"/>
              <a:gd name="T16" fmla="*/ 245 w 281"/>
              <a:gd name="T17" fmla="*/ 34 h 105"/>
              <a:gd name="T18" fmla="*/ 280 w 281"/>
              <a:gd name="T19" fmla="*/ 34 h 105"/>
              <a:gd name="T20" fmla="*/ 280 w 281"/>
              <a:gd name="T21" fmla="*/ 69 h 105"/>
              <a:gd name="T22" fmla="*/ 245 w 281"/>
              <a:gd name="T23" fmla="*/ 69 h 105"/>
              <a:gd name="T24" fmla="*/ 174 w 281"/>
              <a:gd name="T25" fmla="*/ 69 h 105"/>
              <a:gd name="T26" fmla="*/ 140 w 281"/>
              <a:gd name="T27" fmla="*/ 69 h 105"/>
              <a:gd name="T28" fmla="*/ 104 w 281"/>
              <a:gd name="T29" fmla="*/ 69 h 105"/>
              <a:gd name="T30" fmla="*/ 71 w 281"/>
              <a:gd name="T31" fmla="*/ 69 h 105"/>
              <a:gd name="T32" fmla="*/ 71 w 281"/>
              <a:gd name="T33" fmla="*/ 104 h 105"/>
              <a:gd name="T34" fmla="*/ 34 w 281"/>
              <a:gd name="T35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1" h="105">
                <a:moveTo>
                  <a:pt x="34" y="104"/>
                </a:moveTo>
                <a:lnTo>
                  <a:pt x="0" y="0"/>
                </a:lnTo>
                <a:lnTo>
                  <a:pt x="34" y="0"/>
                </a:lnTo>
                <a:lnTo>
                  <a:pt x="71" y="0"/>
                </a:lnTo>
                <a:lnTo>
                  <a:pt x="140" y="0"/>
                </a:lnTo>
                <a:lnTo>
                  <a:pt x="174" y="0"/>
                </a:lnTo>
                <a:lnTo>
                  <a:pt x="211" y="0"/>
                </a:lnTo>
                <a:lnTo>
                  <a:pt x="211" y="34"/>
                </a:lnTo>
                <a:lnTo>
                  <a:pt x="245" y="34"/>
                </a:lnTo>
                <a:lnTo>
                  <a:pt x="280" y="34"/>
                </a:lnTo>
                <a:lnTo>
                  <a:pt x="280" y="69"/>
                </a:lnTo>
                <a:lnTo>
                  <a:pt x="245" y="69"/>
                </a:lnTo>
                <a:lnTo>
                  <a:pt x="174" y="69"/>
                </a:lnTo>
                <a:lnTo>
                  <a:pt x="140" y="69"/>
                </a:lnTo>
                <a:lnTo>
                  <a:pt x="104" y="69"/>
                </a:lnTo>
                <a:lnTo>
                  <a:pt x="71" y="69"/>
                </a:lnTo>
                <a:lnTo>
                  <a:pt x="71" y="104"/>
                </a:lnTo>
                <a:lnTo>
                  <a:pt x="34" y="10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45" name="Freeform 273"/>
          <p:cNvSpPr>
            <a:spLocks noChangeArrowheads="1"/>
          </p:cNvSpPr>
          <p:nvPr/>
        </p:nvSpPr>
        <p:spPr bwMode="auto">
          <a:xfrm>
            <a:off x="3503613" y="4641850"/>
            <a:ext cx="101600" cy="38100"/>
          </a:xfrm>
          <a:custGeom>
            <a:avLst/>
            <a:gdLst>
              <a:gd name="T0" fmla="*/ 34 w 281"/>
              <a:gd name="T1" fmla="*/ 104 h 105"/>
              <a:gd name="T2" fmla="*/ 0 w 281"/>
              <a:gd name="T3" fmla="*/ 0 h 105"/>
              <a:gd name="T4" fmla="*/ 34 w 281"/>
              <a:gd name="T5" fmla="*/ 0 h 105"/>
              <a:gd name="T6" fmla="*/ 71 w 281"/>
              <a:gd name="T7" fmla="*/ 0 h 105"/>
              <a:gd name="T8" fmla="*/ 140 w 281"/>
              <a:gd name="T9" fmla="*/ 0 h 105"/>
              <a:gd name="T10" fmla="*/ 174 w 281"/>
              <a:gd name="T11" fmla="*/ 0 h 105"/>
              <a:gd name="T12" fmla="*/ 211 w 281"/>
              <a:gd name="T13" fmla="*/ 0 h 105"/>
              <a:gd name="T14" fmla="*/ 211 w 281"/>
              <a:gd name="T15" fmla="*/ 34 h 105"/>
              <a:gd name="T16" fmla="*/ 245 w 281"/>
              <a:gd name="T17" fmla="*/ 34 h 105"/>
              <a:gd name="T18" fmla="*/ 280 w 281"/>
              <a:gd name="T19" fmla="*/ 34 h 105"/>
              <a:gd name="T20" fmla="*/ 280 w 281"/>
              <a:gd name="T21" fmla="*/ 69 h 105"/>
              <a:gd name="T22" fmla="*/ 245 w 281"/>
              <a:gd name="T23" fmla="*/ 69 h 105"/>
              <a:gd name="T24" fmla="*/ 174 w 281"/>
              <a:gd name="T25" fmla="*/ 69 h 105"/>
              <a:gd name="T26" fmla="*/ 140 w 281"/>
              <a:gd name="T27" fmla="*/ 69 h 105"/>
              <a:gd name="T28" fmla="*/ 104 w 281"/>
              <a:gd name="T29" fmla="*/ 69 h 105"/>
              <a:gd name="T30" fmla="*/ 71 w 281"/>
              <a:gd name="T31" fmla="*/ 69 h 105"/>
              <a:gd name="T32" fmla="*/ 71 w 281"/>
              <a:gd name="T33" fmla="*/ 104 h 105"/>
              <a:gd name="T34" fmla="*/ 34 w 281"/>
              <a:gd name="T35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1" h="105">
                <a:moveTo>
                  <a:pt x="34" y="104"/>
                </a:moveTo>
                <a:lnTo>
                  <a:pt x="0" y="0"/>
                </a:lnTo>
                <a:lnTo>
                  <a:pt x="34" y="0"/>
                </a:lnTo>
                <a:lnTo>
                  <a:pt x="71" y="0"/>
                </a:lnTo>
                <a:lnTo>
                  <a:pt x="140" y="0"/>
                </a:lnTo>
                <a:lnTo>
                  <a:pt x="174" y="0"/>
                </a:lnTo>
                <a:lnTo>
                  <a:pt x="211" y="0"/>
                </a:lnTo>
                <a:lnTo>
                  <a:pt x="211" y="34"/>
                </a:lnTo>
                <a:lnTo>
                  <a:pt x="245" y="34"/>
                </a:lnTo>
                <a:lnTo>
                  <a:pt x="280" y="34"/>
                </a:lnTo>
                <a:lnTo>
                  <a:pt x="280" y="69"/>
                </a:lnTo>
                <a:lnTo>
                  <a:pt x="245" y="69"/>
                </a:lnTo>
                <a:lnTo>
                  <a:pt x="174" y="69"/>
                </a:lnTo>
                <a:lnTo>
                  <a:pt x="140" y="69"/>
                </a:lnTo>
                <a:lnTo>
                  <a:pt x="104" y="69"/>
                </a:lnTo>
                <a:lnTo>
                  <a:pt x="71" y="69"/>
                </a:lnTo>
                <a:lnTo>
                  <a:pt x="71" y="104"/>
                </a:lnTo>
                <a:lnTo>
                  <a:pt x="34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46" name="Freeform 274"/>
          <p:cNvSpPr>
            <a:spLocks noChangeArrowheads="1"/>
          </p:cNvSpPr>
          <p:nvPr/>
        </p:nvSpPr>
        <p:spPr bwMode="auto">
          <a:xfrm>
            <a:off x="3490913" y="4578350"/>
            <a:ext cx="201612" cy="150813"/>
          </a:xfrm>
          <a:custGeom>
            <a:avLst/>
            <a:gdLst>
              <a:gd name="T0" fmla="*/ 70 w 562"/>
              <a:gd name="T1" fmla="*/ 280 h 419"/>
              <a:gd name="T2" fmla="*/ 106 w 562"/>
              <a:gd name="T3" fmla="*/ 315 h 419"/>
              <a:gd name="T4" fmla="*/ 106 w 562"/>
              <a:gd name="T5" fmla="*/ 348 h 419"/>
              <a:gd name="T6" fmla="*/ 140 w 562"/>
              <a:gd name="T7" fmla="*/ 348 h 419"/>
              <a:gd name="T8" fmla="*/ 175 w 562"/>
              <a:gd name="T9" fmla="*/ 348 h 419"/>
              <a:gd name="T10" fmla="*/ 210 w 562"/>
              <a:gd name="T11" fmla="*/ 348 h 419"/>
              <a:gd name="T12" fmla="*/ 246 w 562"/>
              <a:gd name="T13" fmla="*/ 348 h 419"/>
              <a:gd name="T14" fmla="*/ 281 w 562"/>
              <a:gd name="T15" fmla="*/ 348 h 419"/>
              <a:gd name="T16" fmla="*/ 315 w 562"/>
              <a:gd name="T17" fmla="*/ 348 h 419"/>
              <a:gd name="T18" fmla="*/ 350 w 562"/>
              <a:gd name="T19" fmla="*/ 384 h 419"/>
              <a:gd name="T20" fmla="*/ 386 w 562"/>
              <a:gd name="T21" fmla="*/ 384 h 419"/>
              <a:gd name="T22" fmla="*/ 420 w 562"/>
              <a:gd name="T23" fmla="*/ 384 h 419"/>
              <a:gd name="T24" fmla="*/ 420 w 562"/>
              <a:gd name="T25" fmla="*/ 418 h 419"/>
              <a:gd name="T26" fmla="*/ 490 w 562"/>
              <a:gd name="T27" fmla="*/ 418 h 419"/>
              <a:gd name="T28" fmla="*/ 490 w 562"/>
              <a:gd name="T29" fmla="*/ 384 h 419"/>
              <a:gd name="T30" fmla="*/ 490 w 562"/>
              <a:gd name="T31" fmla="*/ 348 h 419"/>
              <a:gd name="T32" fmla="*/ 490 w 562"/>
              <a:gd name="T33" fmla="*/ 315 h 419"/>
              <a:gd name="T34" fmla="*/ 526 w 562"/>
              <a:gd name="T35" fmla="*/ 315 h 419"/>
              <a:gd name="T36" fmla="*/ 526 w 562"/>
              <a:gd name="T37" fmla="*/ 280 h 419"/>
              <a:gd name="T38" fmla="*/ 561 w 562"/>
              <a:gd name="T39" fmla="*/ 280 h 419"/>
              <a:gd name="T40" fmla="*/ 526 w 562"/>
              <a:gd name="T41" fmla="*/ 244 h 419"/>
              <a:gd name="T42" fmla="*/ 490 w 562"/>
              <a:gd name="T43" fmla="*/ 175 h 419"/>
              <a:gd name="T44" fmla="*/ 457 w 562"/>
              <a:gd name="T45" fmla="*/ 175 h 419"/>
              <a:gd name="T46" fmla="*/ 420 w 562"/>
              <a:gd name="T47" fmla="*/ 140 h 419"/>
              <a:gd name="T48" fmla="*/ 420 w 562"/>
              <a:gd name="T49" fmla="*/ 105 h 419"/>
              <a:gd name="T50" fmla="*/ 386 w 562"/>
              <a:gd name="T51" fmla="*/ 105 h 419"/>
              <a:gd name="T52" fmla="*/ 386 w 562"/>
              <a:gd name="T53" fmla="*/ 71 h 419"/>
              <a:gd name="T54" fmla="*/ 350 w 562"/>
              <a:gd name="T55" fmla="*/ 71 h 419"/>
              <a:gd name="T56" fmla="*/ 350 w 562"/>
              <a:gd name="T57" fmla="*/ 35 h 419"/>
              <a:gd name="T58" fmla="*/ 315 w 562"/>
              <a:gd name="T59" fmla="*/ 0 h 419"/>
              <a:gd name="T60" fmla="*/ 281 w 562"/>
              <a:gd name="T61" fmla="*/ 0 h 419"/>
              <a:gd name="T62" fmla="*/ 246 w 562"/>
              <a:gd name="T63" fmla="*/ 0 h 419"/>
              <a:gd name="T64" fmla="*/ 210 w 562"/>
              <a:gd name="T65" fmla="*/ 0 h 419"/>
              <a:gd name="T66" fmla="*/ 175 w 562"/>
              <a:gd name="T67" fmla="*/ 0 h 419"/>
              <a:gd name="T68" fmla="*/ 140 w 562"/>
              <a:gd name="T69" fmla="*/ 0 h 419"/>
              <a:gd name="T70" fmla="*/ 106 w 562"/>
              <a:gd name="T71" fmla="*/ 0 h 419"/>
              <a:gd name="T72" fmla="*/ 70 w 562"/>
              <a:gd name="T73" fmla="*/ 0 h 419"/>
              <a:gd name="T74" fmla="*/ 35 w 562"/>
              <a:gd name="T75" fmla="*/ 0 h 419"/>
              <a:gd name="T76" fmla="*/ 0 w 562"/>
              <a:gd name="T77" fmla="*/ 35 h 419"/>
              <a:gd name="T78" fmla="*/ 0 w 562"/>
              <a:gd name="T79" fmla="*/ 71 h 419"/>
              <a:gd name="T80" fmla="*/ 35 w 562"/>
              <a:gd name="T81" fmla="*/ 140 h 419"/>
              <a:gd name="T82" fmla="*/ 35 w 562"/>
              <a:gd name="T83" fmla="*/ 175 h 419"/>
              <a:gd name="T84" fmla="*/ 70 w 562"/>
              <a:gd name="T85" fmla="*/ 175 h 419"/>
              <a:gd name="T86" fmla="*/ 106 w 562"/>
              <a:gd name="T87" fmla="*/ 175 h 419"/>
              <a:gd name="T88" fmla="*/ 175 w 562"/>
              <a:gd name="T89" fmla="*/ 175 h 419"/>
              <a:gd name="T90" fmla="*/ 210 w 562"/>
              <a:gd name="T91" fmla="*/ 175 h 419"/>
              <a:gd name="T92" fmla="*/ 246 w 562"/>
              <a:gd name="T93" fmla="*/ 175 h 419"/>
              <a:gd name="T94" fmla="*/ 246 w 562"/>
              <a:gd name="T95" fmla="*/ 210 h 419"/>
              <a:gd name="T96" fmla="*/ 281 w 562"/>
              <a:gd name="T97" fmla="*/ 210 h 419"/>
              <a:gd name="T98" fmla="*/ 315 w 562"/>
              <a:gd name="T99" fmla="*/ 210 h 419"/>
              <a:gd name="T100" fmla="*/ 315 w 562"/>
              <a:gd name="T101" fmla="*/ 244 h 419"/>
              <a:gd name="T102" fmla="*/ 281 w 562"/>
              <a:gd name="T103" fmla="*/ 244 h 419"/>
              <a:gd name="T104" fmla="*/ 210 w 562"/>
              <a:gd name="T105" fmla="*/ 244 h 419"/>
              <a:gd name="T106" fmla="*/ 175 w 562"/>
              <a:gd name="T107" fmla="*/ 244 h 419"/>
              <a:gd name="T108" fmla="*/ 140 w 562"/>
              <a:gd name="T109" fmla="*/ 244 h 419"/>
              <a:gd name="T110" fmla="*/ 106 w 562"/>
              <a:gd name="T111" fmla="*/ 244 h 419"/>
              <a:gd name="T112" fmla="*/ 106 w 562"/>
              <a:gd name="T113" fmla="*/ 280 h 419"/>
              <a:gd name="T114" fmla="*/ 70 w 562"/>
              <a:gd name="T115" fmla="*/ 28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62" h="419">
                <a:moveTo>
                  <a:pt x="70" y="280"/>
                </a:moveTo>
                <a:lnTo>
                  <a:pt x="106" y="315"/>
                </a:lnTo>
                <a:lnTo>
                  <a:pt x="106" y="348"/>
                </a:lnTo>
                <a:lnTo>
                  <a:pt x="140" y="348"/>
                </a:lnTo>
                <a:lnTo>
                  <a:pt x="175" y="348"/>
                </a:lnTo>
                <a:lnTo>
                  <a:pt x="210" y="348"/>
                </a:lnTo>
                <a:lnTo>
                  <a:pt x="246" y="348"/>
                </a:lnTo>
                <a:lnTo>
                  <a:pt x="281" y="348"/>
                </a:lnTo>
                <a:lnTo>
                  <a:pt x="315" y="348"/>
                </a:lnTo>
                <a:lnTo>
                  <a:pt x="350" y="384"/>
                </a:lnTo>
                <a:lnTo>
                  <a:pt x="386" y="384"/>
                </a:lnTo>
                <a:lnTo>
                  <a:pt x="420" y="384"/>
                </a:lnTo>
                <a:lnTo>
                  <a:pt x="420" y="418"/>
                </a:lnTo>
                <a:lnTo>
                  <a:pt x="490" y="418"/>
                </a:lnTo>
                <a:lnTo>
                  <a:pt x="490" y="384"/>
                </a:lnTo>
                <a:lnTo>
                  <a:pt x="490" y="348"/>
                </a:lnTo>
                <a:lnTo>
                  <a:pt x="490" y="315"/>
                </a:lnTo>
                <a:lnTo>
                  <a:pt x="526" y="315"/>
                </a:lnTo>
                <a:lnTo>
                  <a:pt x="526" y="280"/>
                </a:lnTo>
                <a:lnTo>
                  <a:pt x="561" y="280"/>
                </a:lnTo>
                <a:lnTo>
                  <a:pt x="526" y="244"/>
                </a:lnTo>
                <a:lnTo>
                  <a:pt x="490" y="175"/>
                </a:lnTo>
                <a:lnTo>
                  <a:pt x="457" y="175"/>
                </a:lnTo>
                <a:lnTo>
                  <a:pt x="420" y="140"/>
                </a:lnTo>
                <a:lnTo>
                  <a:pt x="420" y="105"/>
                </a:lnTo>
                <a:lnTo>
                  <a:pt x="386" y="105"/>
                </a:lnTo>
                <a:lnTo>
                  <a:pt x="386" y="71"/>
                </a:lnTo>
                <a:lnTo>
                  <a:pt x="350" y="71"/>
                </a:lnTo>
                <a:lnTo>
                  <a:pt x="350" y="35"/>
                </a:lnTo>
                <a:lnTo>
                  <a:pt x="315" y="0"/>
                </a:lnTo>
                <a:lnTo>
                  <a:pt x="281" y="0"/>
                </a:lnTo>
                <a:lnTo>
                  <a:pt x="246" y="0"/>
                </a:lnTo>
                <a:lnTo>
                  <a:pt x="210" y="0"/>
                </a:lnTo>
                <a:lnTo>
                  <a:pt x="175" y="0"/>
                </a:lnTo>
                <a:lnTo>
                  <a:pt x="140" y="0"/>
                </a:lnTo>
                <a:lnTo>
                  <a:pt x="106" y="0"/>
                </a:lnTo>
                <a:lnTo>
                  <a:pt x="70" y="0"/>
                </a:lnTo>
                <a:lnTo>
                  <a:pt x="35" y="0"/>
                </a:lnTo>
                <a:lnTo>
                  <a:pt x="0" y="35"/>
                </a:lnTo>
                <a:lnTo>
                  <a:pt x="0" y="71"/>
                </a:lnTo>
                <a:lnTo>
                  <a:pt x="35" y="140"/>
                </a:lnTo>
                <a:lnTo>
                  <a:pt x="35" y="175"/>
                </a:lnTo>
                <a:lnTo>
                  <a:pt x="70" y="175"/>
                </a:lnTo>
                <a:lnTo>
                  <a:pt x="106" y="175"/>
                </a:lnTo>
                <a:lnTo>
                  <a:pt x="175" y="175"/>
                </a:lnTo>
                <a:lnTo>
                  <a:pt x="210" y="175"/>
                </a:lnTo>
                <a:lnTo>
                  <a:pt x="246" y="175"/>
                </a:lnTo>
                <a:lnTo>
                  <a:pt x="246" y="210"/>
                </a:lnTo>
                <a:lnTo>
                  <a:pt x="281" y="210"/>
                </a:lnTo>
                <a:lnTo>
                  <a:pt x="315" y="210"/>
                </a:lnTo>
                <a:lnTo>
                  <a:pt x="315" y="244"/>
                </a:lnTo>
                <a:lnTo>
                  <a:pt x="281" y="244"/>
                </a:lnTo>
                <a:lnTo>
                  <a:pt x="210" y="244"/>
                </a:lnTo>
                <a:lnTo>
                  <a:pt x="175" y="244"/>
                </a:lnTo>
                <a:lnTo>
                  <a:pt x="140" y="244"/>
                </a:lnTo>
                <a:lnTo>
                  <a:pt x="106" y="244"/>
                </a:lnTo>
                <a:lnTo>
                  <a:pt x="106" y="280"/>
                </a:lnTo>
                <a:lnTo>
                  <a:pt x="70" y="28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47" name="Freeform 275"/>
          <p:cNvSpPr>
            <a:spLocks noChangeArrowheads="1"/>
          </p:cNvSpPr>
          <p:nvPr/>
        </p:nvSpPr>
        <p:spPr bwMode="auto">
          <a:xfrm>
            <a:off x="3490913" y="4578350"/>
            <a:ext cx="201612" cy="150813"/>
          </a:xfrm>
          <a:custGeom>
            <a:avLst/>
            <a:gdLst>
              <a:gd name="T0" fmla="*/ 70 w 562"/>
              <a:gd name="T1" fmla="*/ 280 h 419"/>
              <a:gd name="T2" fmla="*/ 106 w 562"/>
              <a:gd name="T3" fmla="*/ 315 h 419"/>
              <a:gd name="T4" fmla="*/ 106 w 562"/>
              <a:gd name="T5" fmla="*/ 348 h 419"/>
              <a:gd name="T6" fmla="*/ 140 w 562"/>
              <a:gd name="T7" fmla="*/ 348 h 419"/>
              <a:gd name="T8" fmla="*/ 175 w 562"/>
              <a:gd name="T9" fmla="*/ 348 h 419"/>
              <a:gd name="T10" fmla="*/ 210 w 562"/>
              <a:gd name="T11" fmla="*/ 348 h 419"/>
              <a:gd name="T12" fmla="*/ 246 w 562"/>
              <a:gd name="T13" fmla="*/ 348 h 419"/>
              <a:gd name="T14" fmla="*/ 281 w 562"/>
              <a:gd name="T15" fmla="*/ 348 h 419"/>
              <a:gd name="T16" fmla="*/ 315 w 562"/>
              <a:gd name="T17" fmla="*/ 348 h 419"/>
              <a:gd name="T18" fmla="*/ 350 w 562"/>
              <a:gd name="T19" fmla="*/ 384 h 419"/>
              <a:gd name="T20" fmla="*/ 386 w 562"/>
              <a:gd name="T21" fmla="*/ 384 h 419"/>
              <a:gd name="T22" fmla="*/ 420 w 562"/>
              <a:gd name="T23" fmla="*/ 384 h 419"/>
              <a:gd name="T24" fmla="*/ 420 w 562"/>
              <a:gd name="T25" fmla="*/ 418 h 419"/>
              <a:gd name="T26" fmla="*/ 490 w 562"/>
              <a:gd name="T27" fmla="*/ 418 h 419"/>
              <a:gd name="T28" fmla="*/ 490 w 562"/>
              <a:gd name="T29" fmla="*/ 384 h 419"/>
              <a:gd name="T30" fmla="*/ 490 w 562"/>
              <a:gd name="T31" fmla="*/ 348 h 419"/>
              <a:gd name="T32" fmla="*/ 490 w 562"/>
              <a:gd name="T33" fmla="*/ 315 h 419"/>
              <a:gd name="T34" fmla="*/ 526 w 562"/>
              <a:gd name="T35" fmla="*/ 315 h 419"/>
              <a:gd name="T36" fmla="*/ 526 w 562"/>
              <a:gd name="T37" fmla="*/ 280 h 419"/>
              <a:gd name="T38" fmla="*/ 561 w 562"/>
              <a:gd name="T39" fmla="*/ 280 h 419"/>
              <a:gd name="T40" fmla="*/ 526 w 562"/>
              <a:gd name="T41" fmla="*/ 244 h 419"/>
              <a:gd name="T42" fmla="*/ 490 w 562"/>
              <a:gd name="T43" fmla="*/ 175 h 419"/>
              <a:gd name="T44" fmla="*/ 457 w 562"/>
              <a:gd name="T45" fmla="*/ 175 h 419"/>
              <a:gd name="T46" fmla="*/ 420 w 562"/>
              <a:gd name="T47" fmla="*/ 140 h 419"/>
              <a:gd name="T48" fmla="*/ 420 w 562"/>
              <a:gd name="T49" fmla="*/ 105 h 419"/>
              <a:gd name="T50" fmla="*/ 386 w 562"/>
              <a:gd name="T51" fmla="*/ 105 h 419"/>
              <a:gd name="T52" fmla="*/ 386 w 562"/>
              <a:gd name="T53" fmla="*/ 71 h 419"/>
              <a:gd name="T54" fmla="*/ 350 w 562"/>
              <a:gd name="T55" fmla="*/ 71 h 419"/>
              <a:gd name="T56" fmla="*/ 350 w 562"/>
              <a:gd name="T57" fmla="*/ 35 h 419"/>
              <a:gd name="T58" fmla="*/ 315 w 562"/>
              <a:gd name="T59" fmla="*/ 0 h 419"/>
              <a:gd name="T60" fmla="*/ 281 w 562"/>
              <a:gd name="T61" fmla="*/ 0 h 419"/>
              <a:gd name="T62" fmla="*/ 246 w 562"/>
              <a:gd name="T63" fmla="*/ 0 h 419"/>
              <a:gd name="T64" fmla="*/ 210 w 562"/>
              <a:gd name="T65" fmla="*/ 0 h 419"/>
              <a:gd name="T66" fmla="*/ 175 w 562"/>
              <a:gd name="T67" fmla="*/ 0 h 419"/>
              <a:gd name="T68" fmla="*/ 140 w 562"/>
              <a:gd name="T69" fmla="*/ 0 h 419"/>
              <a:gd name="T70" fmla="*/ 106 w 562"/>
              <a:gd name="T71" fmla="*/ 0 h 419"/>
              <a:gd name="T72" fmla="*/ 70 w 562"/>
              <a:gd name="T73" fmla="*/ 0 h 419"/>
              <a:gd name="T74" fmla="*/ 35 w 562"/>
              <a:gd name="T75" fmla="*/ 0 h 419"/>
              <a:gd name="T76" fmla="*/ 0 w 562"/>
              <a:gd name="T77" fmla="*/ 35 h 419"/>
              <a:gd name="T78" fmla="*/ 0 w 562"/>
              <a:gd name="T79" fmla="*/ 71 h 419"/>
              <a:gd name="T80" fmla="*/ 35 w 562"/>
              <a:gd name="T81" fmla="*/ 140 h 419"/>
              <a:gd name="T82" fmla="*/ 35 w 562"/>
              <a:gd name="T83" fmla="*/ 175 h 419"/>
              <a:gd name="T84" fmla="*/ 70 w 562"/>
              <a:gd name="T85" fmla="*/ 175 h 419"/>
              <a:gd name="T86" fmla="*/ 106 w 562"/>
              <a:gd name="T87" fmla="*/ 175 h 419"/>
              <a:gd name="T88" fmla="*/ 175 w 562"/>
              <a:gd name="T89" fmla="*/ 175 h 419"/>
              <a:gd name="T90" fmla="*/ 210 w 562"/>
              <a:gd name="T91" fmla="*/ 175 h 419"/>
              <a:gd name="T92" fmla="*/ 246 w 562"/>
              <a:gd name="T93" fmla="*/ 175 h 419"/>
              <a:gd name="T94" fmla="*/ 246 w 562"/>
              <a:gd name="T95" fmla="*/ 210 h 419"/>
              <a:gd name="T96" fmla="*/ 281 w 562"/>
              <a:gd name="T97" fmla="*/ 210 h 419"/>
              <a:gd name="T98" fmla="*/ 315 w 562"/>
              <a:gd name="T99" fmla="*/ 210 h 419"/>
              <a:gd name="T100" fmla="*/ 315 w 562"/>
              <a:gd name="T101" fmla="*/ 244 h 419"/>
              <a:gd name="T102" fmla="*/ 281 w 562"/>
              <a:gd name="T103" fmla="*/ 244 h 419"/>
              <a:gd name="T104" fmla="*/ 210 w 562"/>
              <a:gd name="T105" fmla="*/ 244 h 419"/>
              <a:gd name="T106" fmla="*/ 175 w 562"/>
              <a:gd name="T107" fmla="*/ 244 h 419"/>
              <a:gd name="T108" fmla="*/ 140 w 562"/>
              <a:gd name="T109" fmla="*/ 244 h 419"/>
              <a:gd name="T110" fmla="*/ 106 w 562"/>
              <a:gd name="T111" fmla="*/ 244 h 419"/>
              <a:gd name="T112" fmla="*/ 106 w 562"/>
              <a:gd name="T113" fmla="*/ 280 h 419"/>
              <a:gd name="T114" fmla="*/ 70 w 562"/>
              <a:gd name="T115" fmla="*/ 28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62" h="419">
                <a:moveTo>
                  <a:pt x="70" y="280"/>
                </a:moveTo>
                <a:lnTo>
                  <a:pt x="106" y="315"/>
                </a:lnTo>
                <a:lnTo>
                  <a:pt x="106" y="348"/>
                </a:lnTo>
                <a:lnTo>
                  <a:pt x="140" y="348"/>
                </a:lnTo>
                <a:lnTo>
                  <a:pt x="175" y="348"/>
                </a:lnTo>
                <a:lnTo>
                  <a:pt x="210" y="348"/>
                </a:lnTo>
                <a:lnTo>
                  <a:pt x="246" y="348"/>
                </a:lnTo>
                <a:lnTo>
                  <a:pt x="281" y="348"/>
                </a:lnTo>
                <a:lnTo>
                  <a:pt x="315" y="348"/>
                </a:lnTo>
                <a:lnTo>
                  <a:pt x="350" y="384"/>
                </a:lnTo>
                <a:lnTo>
                  <a:pt x="386" y="384"/>
                </a:lnTo>
                <a:lnTo>
                  <a:pt x="420" y="384"/>
                </a:lnTo>
                <a:lnTo>
                  <a:pt x="420" y="418"/>
                </a:lnTo>
                <a:lnTo>
                  <a:pt x="490" y="418"/>
                </a:lnTo>
                <a:lnTo>
                  <a:pt x="490" y="384"/>
                </a:lnTo>
                <a:lnTo>
                  <a:pt x="490" y="348"/>
                </a:lnTo>
                <a:lnTo>
                  <a:pt x="490" y="315"/>
                </a:lnTo>
                <a:lnTo>
                  <a:pt x="526" y="315"/>
                </a:lnTo>
                <a:lnTo>
                  <a:pt x="526" y="280"/>
                </a:lnTo>
                <a:lnTo>
                  <a:pt x="561" y="280"/>
                </a:lnTo>
                <a:lnTo>
                  <a:pt x="526" y="244"/>
                </a:lnTo>
                <a:lnTo>
                  <a:pt x="490" y="175"/>
                </a:lnTo>
                <a:lnTo>
                  <a:pt x="457" y="175"/>
                </a:lnTo>
                <a:lnTo>
                  <a:pt x="420" y="140"/>
                </a:lnTo>
                <a:lnTo>
                  <a:pt x="420" y="105"/>
                </a:lnTo>
                <a:lnTo>
                  <a:pt x="386" y="105"/>
                </a:lnTo>
                <a:lnTo>
                  <a:pt x="386" y="71"/>
                </a:lnTo>
                <a:lnTo>
                  <a:pt x="350" y="71"/>
                </a:lnTo>
                <a:lnTo>
                  <a:pt x="350" y="35"/>
                </a:lnTo>
                <a:lnTo>
                  <a:pt x="315" y="0"/>
                </a:lnTo>
                <a:lnTo>
                  <a:pt x="281" y="0"/>
                </a:lnTo>
                <a:lnTo>
                  <a:pt x="246" y="0"/>
                </a:lnTo>
                <a:lnTo>
                  <a:pt x="210" y="0"/>
                </a:lnTo>
                <a:lnTo>
                  <a:pt x="175" y="0"/>
                </a:lnTo>
                <a:lnTo>
                  <a:pt x="140" y="0"/>
                </a:lnTo>
                <a:lnTo>
                  <a:pt x="106" y="0"/>
                </a:lnTo>
                <a:lnTo>
                  <a:pt x="70" y="0"/>
                </a:lnTo>
                <a:lnTo>
                  <a:pt x="35" y="0"/>
                </a:lnTo>
                <a:lnTo>
                  <a:pt x="0" y="35"/>
                </a:lnTo>
                <a:lnTo>
                  <a:pt x="0" y="71"/>
                </a:lnTo>
                <a:lnTo>
                  <a:pt x="35" y="140"/>
                </a:lnTo>
                <a:lnTo>
                  <a:pt x="35" y="175"/>
                </a:lnTo>
                <a:lnTo>
                  <a:pt x="70" y="175"/>
                </a:lnTo>
                <a:lnTo>
                  <a:pt x="106" y="175"/>
                </a:lnTo>
                <a:lnTo>
                  <a:pt x="175" y="175"/>
                </a:lnTo>
                <a:lnTo>
                  <a:pt x="210" y="175"/>
                </a:lnTo>
                <a:lnTo>
                  <a:pt x="246" y="175"/>
                </a:lnTo>
                <a:lnTo>
                  <a:pt x="246" y="210"/>
                </a:lnTo>
                <a:lnTo>
                  <a:pt x="281" y="210"/>
                </a:lnTo>
                <a:lnTo>
                  <a:pt x="315" y="210"/>
                </a:lnTo>
                <a:lnTo>
                  <a:pt x="315" y="244"/>
                </a:lnTo>
                <a:lnTo>
                  <a:pt x="281" y="244"/>
                </a:lnTo>
                <a:lnTo>
                  <a:pt x="210" y="244"/>
                </a:lnTo>
                <a:lnTo>
                  <a:pt x="175" y="244"/>
                </a:lnTo>
                <a:lnTo>
                  <a:pt x="140" y="244"/>
                </a:lnTo>
                <a:lnTo>
                  <a:pt x="106" y="244"/>
                </a:lnTo>
                <a:lnTo>
                  <a:pt x="106" y="280"/>
                </a:lnTo>
                <a:lnTo>
                  <a:pt x="70" y="28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348" name="Freeform 276"/>
          <p:cNvSpPr>
            <a:spLocks noChangeArrowheads="1"/>
          </p:cNvSpPr>
          <p:nvPr/>
        </p:nvSpPr>
        <p:spPr bwMode="auto">
          <a:xfrm>
            <a:off x="3529013" y="4703763"/>
            <a:ext cx="76200" cy="50800"/>
          </a:xfrm>
          <a:custGeom>
            <a:avLst/>
            <a:gdLst>
              <a:gd name="T0" fmla="*/ 33 w 210"/>
              <a:gd name="T1" fmla="*/ 141 h 142"/>
              <a:gd name="T2" fmla="*/ 33 w 210"/>
              <a:gd name="T3" fmla="*/ 106 h 142"/>
              <a:gd name="T4" fmla="*/ 0 w 210"/>
              <a:gd name="T5" fmla="*/ 35 h 142"/>
              <a:gd name="T6" fmla="*/ 0 w 210"/>
              <a:gd name="T7" fmla="*/ 0 h 142"/>
              <a:gd name="T8" fmla="*/ 33 w 210"/>
              <a:gd name="T9" fmla="*/ 0 h 142"/>
              <a:gd name="T10" fmla="*/ 69 w 210"/>
              <a:gd name="T11" fmla="*/ 0 h 142"/>
              <a:gd name="T12" fmla="*/ 103 w 210"/>
              <a:gd name="T13" fmla="*/ 0 h 142"/>
              <a:gd name="T14" fmla="*/ 140 w 210"/>
              <a:gd name="T15" fmla="*/ 0 h 142"/>
              <a:gd name="T16" fmla="*/ 174 w 210"/>
              <a:gd name="T17" fmla="*/ 0 h 142"/>
              <a:gd name="T18" fmla="*/ 209 w 210"/>
              <a:gd name="T19" fmla="*/ 0 h 142"/>
              <a:gd name="T20" fmla="*/ 209 w 210"/>
              <a:gd name="T21" fmla="*/ 35 h 142"/>
              <a:gd name="T22" fmla="*/ 174 w 210"/>
              <a:gd name="T23" fmla="*/ 35 h 142"/>
              <a:gd name="T24" fmla="*/ 174 w 210"/>
              <a:gd name="T25" fmla="*/ 70 h 142"/>
              <a:gd name="T26" fmla="*/ 174 w 210"/>
              <a:gd name="T27" fmla="*/ 106 h 142"/>
              <a:gd name="T28" fmla="*/ 140 w 210"/>
              <a:gd name="T29" fmla="*/ 106 h 142"/>
              <a:gd name="T30" fmla="*/ 103 w 210"/>
              <a:gd name="T31" fmla="*/ 106 h 142"/>
              <a:gd name="T32" fmla="*/ 69 w 210"/>
              <a:gd name="T33" fmla="*/ 106 h 142"/>
              <a:gd name="T34" fmla="*/ 69 w 210"/>
              <a:gd name="T35" fmla="*/ 141 h 142"/>
              <a:gd name="T36" fmla="*/ 33 w 210"/>
              <a:gd name="T37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0" h="142">
                <a:moveTo>
                  <a:pt x="33" y="141"/>
                </a:moveTo>
                <a:lnTo>
                  <a:pt x="33" y="106"/>
                </a:lnTo>
                <a:lnTo>
                  <a:pt x="0" y="35"/>
                </a:lnTo>
                <a:lnTo>
                  <a:pt x="0" y="0"/>
                </a:lnTo>
                <a:lnTo>
                  <a:pt x="33" y="0"/>
                </a:lnTo>
                <a:lnTo>
                  <a:pt x="69" y="0"/>
                </a:lnTo>
                <a:lnTo>
                  <a:pt x="103" y="0"/>
                </a:lnTo>
                <a:lnTo>
                  <a:pt x="140" y="0"/>
                </a:lnTo>
                <a:lnTo>
                  <a:pt x="174" y="0"/>
                </a:lnTo>
                <a:lnTo>
                  <a:pt x="209" y="0"/>
                </a:lnTo>
                <a:lnTo>
                  <a:pt x="209" y="35"/>
                </a:lnTo>
                <a:lnTo>
                  <a:pt x="174" y="35"/>
                </a:lnTo>
                <a:lnTo>
                  <a:pt x="174" y="70"/>
                </a:lnTo>
                <a:lnTo>
                  <a:pt x="174" y="106"/>
                </a:lnTo>
                <a:lnTo>
                  <a:pt x="140" y="106"/>
                </a:lnTo>
                <a:lnTo>
                  <a:pt x="103" y="106"/>
                </a:lnTo>
                <a:lnTo>
                  <a:pt x="69" y="106"/>
                </a:lnTo>
                <a:lnTo>
                  <a:pt x="69" y="141"/>
                </a:lnTo>
                <a:lnTo>
                  <a:pt x="33" y="14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49" name="Freeform 277"/>
          <p:cNvSpPr>
            <a:spLocks noChangeArrowheads="1"/>
          </p:cNvSpPr>
          <p:nvPr/>
        </p:nvSpPr>
        <p:spPr bwMode="auto">
          <a:xfrm>
            <a:off x="3529013" y="4703763"/>
            <a:ext cx="76200" cy="50800"/>
          </a:xfrm>
          <a:custGeom>
            <a:avLst/>
            <a:gdLst>
              <a:gd name="T0" fmla="*/ 33 w 210"/>
              <a:gd name="T1" fmla="*/ 141 h 142"/>
              <a:gd name="T2" fmla="*/ 33 w 210"/>
              <a:gd name="T3" fmla="*/ 106 h 142"/>
              <a:gd name="T4" fmla="*/ 0 w 210"/>
              <a:gd name="T5" fmla="*/ 35 h 142"/>
              <a:gd name="T6" fmla="*/ 0 w 210"/>
              <a:gd name="T7" fmla="*/ 0 h 142"/>
              <a:gd name="T8" fmla="*/ 33 w 210"/>
              <a:gd name="T9" fmla="*/ 0 h 142"/>
              <a:gd name="T10" fmla="*/ 69 w 210"/>
              <a:gd name="T11" fmla="*/ 0 h 142"/>
              <a:gd name="T12" fmla="*/ 103 w 210"/>
              <a:gd name="T13" fmla="*/ 0 h 142"/>
              <a:gd name="T14" fmla="*/ 140 w 210"/>
              <a:gd name="T15" fmla="*/ 0 h 142"/>
              <a:gd name="T16" fmla="*/ 174 w 210"/>
              <a:gd name="T17" fmla="*/ 0 h 142"/>
              <a:gd name="T18" fmla="*/ 209 w 210"/>
              <a:gd name="T19" fmla="*/ 0 h 142"/>
              <a:gd name="T20" fmla="*/ 209 w 210"/>
              <a:gd name="T21" fmla="*/ 35 h 142"/>
              <a:gd name="T22" fmla="*/ 174 w 210"/>
              <a:gd name="T23" fmla="*/ 35 h 142"/>
              <a:gd name="T24" fmla="*/ 174 w 210"/>
              <a:gd name="T25" fmla="*/ 70 h 142"/>
              <a:gd name="T26" fmla="*/ 174 w 210"/>
              <a:gd name="T27" fmla="*/ 106 h 142"/>
              <a:gd name="T28" fmla="*/ 140 w 210"/>
              <a:gd name="T29" fmla="*/ 106 h 142"/>
              <a:gd name="T30" fmla="*/ 103 w 210"/>
              <a:gd name="T31" fmla="*/ 106 h 142"/>
              <a:gd name="T32" fmla="*/ 69 w 210"/>
              <a:gd name="T33" fmla="*/ 106 h 142"/>
              <a:gd name="T34" fmla="*/ 69 w 210"/>
              <a:gd name="T35" fmla="*/ 141 h 142"/>
              <a:gd name="T36" fmla="*/ 33 w 210"/>
              <a:gd name="T37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0" h="142">
                <a:moveTo>
                  <a:pt x="33" y="141"/>
                </a:moveTo>
                <a:lnTo>
                  <a:pt x="33" y="106"/>
                </a:lnTo>
                <a:lnTo>
                  <a:pt x="0" y="35"/>
                </a:lnTo>
                <a:lnTo>
                  <a:pt x="0" y="0"/>
                </a:lnTo>
                <a:lnTo>
                  <a:pt x="33" y="0"/>
                </a:lnTo>
                <a:lnTo>
                  <a:pt x="69" y="0"/>
                </a:lnTo>
                <a:lnTo>
                  <a:pt x="103" y="0"/>
                </a:lnTo>
                <a:lnTo>
                  <a:pt x="140" y="0"/>
                </a:lnTo>
                <a:lnTo>
                  <a:pt x="174" y="0"/>
                </a:lnTo>
                <a:lnTo>
                  <a:pt x="209" y="0"/>
                </a:lnTo>
                <a:lnTo>
                  <a:pt x="209" y="35"/>
                </a:lnTo>
                <a:lnTo>
                  <a:pt x="174" y="35"/>
                </a:lnTo>
                <a:lnTo>
                  <a:pt x="174" y="70"/>
                </a:lnTo>
                <a:lnTo>
                  <a:pt x="174" y="106"/>
                </a:lnTo>
                <a:lnTo>
                  <a:pt x="140" y="106"/>
                </a:lnTo>
                <a:lnTo>
                  <a:pt x="103" y="106"/>
                </a:lnTo>
                <a:lnTo>
                  <a:pt x="69" y="106"/>
                </a:lnTo>
                <a:lnTo>
                  <a:pt x="69" y="141"/>
                </a:lnTo>
                <a:lnTo>
                  <a:pt x="33" y="14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50" name="Freeform 278"/>
          <p:cNvSpPr>
            <a:spLocks noChangeArrowheads="1"/>
          </p:cNvSpPr>
          <p:nvPr/>
        </p:nvSpPr>
        <p:spPr bwMode="auto">
          <a:xfrm>
            <a:off x="3541713" y="4703763"/>
            <a:ext cx="252412" cy="263525"/>
          </a:xfrm>
          <a:custGeom>
            <a:avLst/>
            <a:gdLst>
              <a:gd name="T0" fmla="*/ 597 w 702"/>
              <a:gd name="T1" fmla="*/ 732 h 733"/>
              <a:gd name="T2" fmla="*/ 561 w 702"/>
              <a:gd name="T3" fmla="*/ 697 h 733"/>
              <a:gd name="T4" fmla="*/ 527 w 702"/>
              <a:gd name="T5" fmla="*/ 664 h 733"/>
              <a:gd name="T6" fmla="*/ 527 w 702"/>
              <a:gd name="T7" fmla="*/ 593 h 733"/>
              <a:gd name="T8" fmla="*/ 457 w 702"/>
              <a:gd name="T9" fmla="*/ 558 h 733"/>
              <a:gd name="T10" fmla="*/ 421 w 702"/>
              <a:gd name="T11" fmla="*/ 524 h 733"/>
              <a:gd name="T12" fmla="*/ 421 w 702"/>
              <a:gd name="T13" fmla="*/ 454 h 733"/>
              <a:gd name="T14" fmla="*/ 386 w 702"/>
              <a:gd name="T15" fmla="*/ 419 h 733"/>
              <a:gd name="T16" fmla="*/ 350 w 702"/>
              <a:gd name="T17" fmla="*/ 384 h 733"/>
              <a:gd name="T18" fmla="*/ 281 w 702"/>
              <a:gd name="T19" fmla="*/ 384 h 733"/>
              <a:gd name="T20" fmla="*/ 211 w 702"/>
              <a:gd name="T21" fmla="*/ 419 h 733"/>
              <a:gd name="T22" fmla="*/ 175 w 702"/>
              <a:gd name="T23" fmla="*/ 384 h 733"/>
              <a:gd name="T24" fmla="*/ 141 w 702"/>
              <a:gd name="T25" fmla="*/ 315 h 733"/>
              <a:gd name="T26" fmla="*/ 70 w 702"/>
              <a:gd name="T27" fmla="*/ 210 h 733"/>
              <a:gd name="T28" fmla="*/ 0 w 702"/>
              <a:gd name="T29" fmla="*/ 141 h 733"/>
              <a:gd name="T30" fmla="*/ 35 w 702"/>
              <a:gd name="T31" fmla="*/ 106 h 733"/>
              <a:gd name="T32" fmla="*/ 106 w 702"/>
              <a:gd name="T33" fmla="*/ 106 h 733"/>
              <a:gd name="T34" fmla="*/ 141 w 702"/>
              <a:gd name="T35" fmla="*/ 70 h 733"/>
              <a:gd name="T36" fmla="*/ 175 w 702"/>
              <a:gd name="T37" fmla="*/ 35 h 733"/>
              <a:gd name="T38" fmla="*/ 211 w 702"/>
              <a:gd name="T39" fmla="*/ 35 h 733"/>
              <a:gd name="T40" fmla="*/ 281 w 702"/>
              <a:gd name="T41" fmla="*/ 35 h 733"/>
              <a:gd name="T42" fmla="*/ 350 w 702"/>
              <a:gd name="T43" fmla="*/ 70 h 733"/>
              <a:gd name="T44" fmla="*/ 421 w 702"/>
              <a:gd name="T45" fmla="*/ 70 h 733"/>
              <a:gd name="T46" fmla="*/ 421 w 702"/>
              <a:gd name="T47" fmla="*/ 141 h 733"/>
              <a:gd name="T48" fmla="*/ 421 w 702"/>
              <a:gd name="T49" fmla="*/ 210 h 733"/>
              <a:gd name="T50" fmla="*/ 457 w 702"/>
              <a:gd name="T51" fmla="*/ 245 h 733"/>
              <a:gd name="T52" fmla="*/ 527 w 702"/>
              <a:gd name="T53" fmla="*/ 245 h 733"/>
              <a:gd name="T54" fmla="*/ 631 w 702"/>
              <a:gd name="T55" fmla="*/ 245 h 733"/>
              <a:gd name="T56" fmla="*/ 668 w 702"/>
              <a:gd name="T57" fmla="*/ 280 h 733"/>
              <a:gd name="T58" fmla="*/ 668 w 702"/>
              <a:gd name="T59" fmla="*/ 348 h 733"/>
              <a:gd name="T60" fmla="*/ 668 w 702"/>
              <a:gd name="T61" fmla="*/ 419 h 733"/>
              <a:gd name="T62" fmla="*/ 701 w 702"/>
              <a:gd name="T63" fmla="*/ 454 h 733"/>
              <a:gd name="T64" fmla="*/ 701 w 702"/>
              <a:gd name="T65" fmla="*/ 524 h 733"/>
              <a:gd name="T66" fmla="*/ 701 w 702"/>
              <a:gd name="T67" fmla="*/ 593 h 733"/>
              <a:gd name="T68" fmla="*/ 668 w 702"/>
              <a:gd name="T69" fmla="*/ 664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2" h="733">
                <a:moveTo>
                  <a:pt x="631" y="732"/>
                </a:moveTo>
                <a:lnTo>
                  <a:pt x="597" y="732"/>
                </a:lnTo>
                <a:lnTo>
                  <a:pt x="597" y="697"/>
                </a:lnTo>
                <a:lnTo>
                  <a:pt x="561" y="697"/>
                </a:lnTo>
                <a:lnTo>
                  <a:pt x="527" y="697"/>
                </a:lnTo>
                <a:lnTo>
                  <a:pt x="527" y="664"/>
                </a:lnTo>
                <a:lnTo>
                  <a:pt x="527" y="628"/>
                </a:lnTo>
                <a:lnTo>
                  <a:pt x="527" y="593"/>
                </a:lnTo>
                <a:lnTo>
                  <a:pt x="491" y="593"/>
                </a:lnTo>
                <a:lnTo>
                  <a:pt x="457" y="558"/>
                </a:lnTo>
                <a:lnTo>
                  <a:pt x="421" y="558"/>
                </a:lnTo>
                <a:lnTo>
                  <a:pt x="421" y="524"/>
                </a:lnTo>
                <a:lnTo>
                  <a:pt x="421" y="488"/>
                </a:lnTo>
                <a:lnTo>
                  <a:pt x="421" y="454"/>
                </a:lnTo>
                <a:lnTo>
                  <a:pt x="386" y="454"/>
                </a:lnTo>
                <a:lnTo>
                  <a:pt x="386" y="419"/>
                </a:lnTo>
                <a:lnTo>
                  <a:pt x="386" y="384"/>
                </a:lnTo>
                <a:lnTo>
                  <a:pt x="350" y="384"/>
                </a:lnTo>
                <a:lnTo>
                  <a:pt x="317" y="348"/>
                </a:lnTo>
                <a:lnTo>
                  <a:pt x="281" y="384"/>
                </a:lnTo>
                <a:lnTo>
                  <a:pt x="246" y="384"/>
                </a:lnTo>
                <a:lnTo>
                  <a:pt x="211" y="419"/>
                </a:lnTo>
                <a:lnTo>
                  <a:pt x="175" y="419"/>
                </a:lnTo>
                <a:lnTo>
                  <a:pt x="175" y="384"/>
                </a:lnTo>
                <a:lnTo>
                  <a:pt x="175" y="348"/>
                </a:lnTo>
                <a:lnTo>
                  <a:pt x="141" y="315"/>
                </a:lnTo>
                <a:lnTo>
                  <a:pt x="106" y="245"/>
                </a:lnTo>
                <a:lnTo>
                  <a:pt x="70" y="210"/>
                </a:lnTo>
                <a:lnTo>
                  <a:pt x="35" y="141"/>
                </a:lnTo>
                <a:lnTo>
                  <a:pt x="0" y="141"/>
                </a:lnTo>
                <a:lnTo>
                  <a:pt x="35" y="141"/>
                </a:lnTo>
                <a:lnTo>
                  <a:pt x="35" y="106"/>
                </a:lnTo>
                <a:lnTo>
                  <a:pt x="70" y="106"/>
                </a:lnTo>
                <a:lnTo>
                  <a:pt x="106" y="106"/>
                </a:lnTo>
                <a:lnTo>
                  <a:pt x="141" y="106"/>
                </a:lnTo>
                <a:lnTo>
                  <a:pt x="141" y="70"/>
                </a:lnTo>
                <a:lnTo>
                  <a:pt x="141" y="35"/>
                </a:lnTo>
                <a:lnTo>
                  <a:pt x="175" y="35"/>
                </a:lnTo>
                <a:lnTo>
                  <a:pt x="175" y="0"/>
                </a:lnTo>
                <a:lnTo>
                  <a:pt x="211" y="35"/>
                </a:lnTo>
                <a:lnTo>
                  <a:pt x="246" y="35"/>
                </a:lnTo>
                <a:lnTo>
                  <a:pt x="281" y="35"/>
                </a:lnTo>
                <a:lnTo>
                  <a:pt x="281" y="70"/>
                </a:lnTo>
                <a:lnTo>
                  <a:pt x="350" y="70"/>
                </a:lnTo>
                <a:lnTo>
                  <a:pt x="386" y="70"/>
                </a:lnTo>
                <a:lnTo>
                  <a:pt x="421" y="70"/>
                </a:lnTo>
                <a:lnTo>
                  <a:pt x="421" y="106"/>
                </a:lnTo>
                <a:lnTo>
                  <a:pt x="421" y="141"/>
                </a:lnTo>
                <a:lnTo>
                  <a:pt x="421" y="174"/>
                </a:lnTo>
                <a:lnTo>
                  <a:pt x="421" y="210"/>
                </a:lnTo>
                <a:lnTo>
                  <a:pt x="421" y="245"/>
                </a:lnTo>
                <a:lnTo>
                  <a:pt x="457" y="245"/>
                </a:lnTo>
                <a:lnTo>
                  <a:pt x="491" y="245"/>
                </a:lnTo>
                <a:lnTo>
                  <a:pt x="527" y="245"/>
                </a:lnTo>
                <a:lnTo>
                  <a:pt x="561" y="280"/>
                </a:lnTo>
                <a:lnTo>
                  <a:pt x="631" y="245"/>
                </a:lnTo>
                <a:lnTo>
                  <a:pt x="668" y="245"/>
                </a:lnTo>
                <a:lnTo>
                  <a:pt x="668" y="280"/>
                </a:lnTo>
                <a:lnTo>
                  <a:pt x="668" y="315"/>
                </a:lnTo>
                <a:lnTo>
                  <a:pt x="668" y="348"/>
                </a:lnTo>
                <a:lnTo>
                  <a:pt x="668" y="384"/>
                </a:lnTo>
                <a:lnTo>
                  <a:pt x="668" y="419"/>
                </a:lnTo>
                <a:lnTo>
                  <a:pt x="701" y="419"/>
                </a:lnTo>
                <a:lnTo>
                  <a:pt x="701" y="454"/>
                </a:lnTo>
                <a:lnTo>
                  <a:pt x="701" y="488"/>
                </a:lnTo>
                <a:lnTo>
                  <a:pt x="701" y="524"/>
                </a:lnTo>
                <a:lnTo>
                  <a:pt x="701" y="558"/>
                </a:lnTo>
                <a:lnTo>
                  <a:pt x="701" y="593"/>
                </a:lnTo>
                <a:lnTo>
                  <a:pt x="668" y="628"/>
                </a:lnTo>
                <a:lnTo>
                  <a:pt x="668" y="664"/>
                </a:lnTo>
                <a:lnTo>
                  <a:pt x="631" y="732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51" name="Freeform 279"/>
          <p:cNvSpPr>
            <a:spLocks noChangeArrowheads="1"/>
          </p:cNvSpPr>
          <p:nvPr/>
        </p:nvSpPr>
        <p:spPr bwMode="auto">
          <a:xfrm>
            <a:off x="3541713" y="4703763"/>
            <a:ext cx="252412" cy="263525"/>
          </a:xfrm>
          <a:custGeom>
            <a:avLst/>
            <a:gdLst>
              <a:gd name="T0" fmla="*/ 597 w 702"/>
              <a:gd name="T1" fmla="*/ 732 h 733"/>
              <a:gd name="T2" fmla="*/ 561 w 702"/>
              <a:gd name="T3" fmla="*/ 697 h 733"/>
              <a:gd name="T4" fmla="*/ 527 w 702"/>
              <a:gd name="T5" fmla="*/ 664 h 733"/>
              <a:gd name="T6" fmla="*/ 527 w 702"/>
              <a:gd name="T7" fmla="*/ 593 h 733"/>
              <a:gd name="T8" fmla="*/ 457 w 702"/>
              <a:gd name="T9" fmla="*/ 558 h 733"/>
              <a:gd name="T10" fmla="*/ 421 w 702"/>
              <a:gd name="T11" fmla="*/ 524 h 733"/>
              <a:gd name="T12" fmla="*/ 421 w 702"/>
              <a:gd name="T13" fmla="*/ 454 h 733"/>
              <a:gd name="T14" fmla="*/ 386 w 702"/>
              <a:gd name="T15" fmla="*/ 419 h 733"/>
              <a:gd name="T16" fmla="*/ 350 w 702"/>
              <a:gd name="T17" fmla="*/ 384 h 733"/>
              <a:gd name="T18" fmla="*/ 281 w 702"/>
              <a:gd name="T19" fmla="*/ 384 h 733"/>
              <a:gd name="T20" fmla="*/ 211 w 702"/>
              <a:gd name="T21" fmla="*/ 419 h 733"/>
              <a:gd name="T22" fmla="*/ 175 w 702"/>
              <a:gd name="T23" fmla="*/ 384 h 733"/>
              <a:gd name="T24" fmla="*/ 141 w 702"/>
              <a:gd name="T25" fmla="*/ 315 h 733"/>
              <a:gd name="T26" fmla="*/ 70 w 702"/>
              <a:gd name="T27" fmla="*/ 210 h 733"/>
              <a:gd name="T28" fmla="*/ 0 w 702"/>
              <a:gd name="T29" fmla="*/ 141 h 733"/>
              <a:gd name="T30" fmla="*/ 35 w 702"/>
              <a:gd name="T31" fmla="*/ 106 h 733"/>
              <a:gd name="T32" fmla="*/ 106 w 702"/>
              <a:gd name="T33" fmla="*/ 106 h 733"/>
              <a:gd name="T34" fmla="*/ 141 w 702"/>
              <a:gd name="T35" fmla="*/ 70 h 733"/>
              <a:gd name="T36" fmla="*/ 175 w 702"/>
              <a:gd name="T37" fmla="*/ 35 h 733"/>
              <a:gd name="T38" fmla="*/ 211 w 702"/>
              <a:gd name="T39" fmla="*/ 35 h 733"/>
              <a:gd name="T40" fmla="*/ 281 w 702"/>
              <a:gd name="T41" fmla="*/ 35 h 733"/>
              <a:gd name="T42" fmla="*/ 350 w 702"/>
              <a:gd name="T43" fmla="*/ 70 h 733"/>
              <a:gd name="T44" fmla="*/ 421 w 702"/>
              <a:gd name="T45" fmla="*/ 70 h 733"/>
              <a:gd name="T46" fmla="*/ 421 w 702"/>
              <a:gd name="T47" fmla="*/ 141 h 733"/>
              <a:gd name="T48" fmla="*/ 421 w 702"/>
              <a:gd name="T49" fmla="*/ 210 h 733"/>
              <a:gd name="T50" fmla="*/ 457 w 702"/>
              <a:gd name="T51" fmla="*/ 245 h 733"/>
              <a:gd name="T52" fmla="*/ 527 w 702"/>
              <a:gd name="T53" fmla="*/ 245 h 733"/>
              <a:gd name="T54" fmla="*/ 631 w 702"/>
              <a:gd name="T55" fmla="*/ 245 h 733"/>
              <a:gd name="T56" fmla="*/ 668 w 702"/>
              <a:gd name="T57" fmla="*/ 280 h 733"/>
              <a:gd name="T58" fmla="*/ 668 w 702"/>
              <a:gd name="T59" fmla="*/ 348 h 733"/>
              <a:gd name="T60" fmla="*/ 668 w 702"/>
              <a:gd name="T61" fmla="*/ 419 h 733"/>
              <a:gd name="T62" fmla="*/ 701 w 702"/>
              <a:gd name="T63" fmla="*/ 454 h 733"/>
              <a:gd name="T64" fmla="*/ 701 w 702"/>
              <a:gd name="T65" fmla="*/ 524 h 733"/>
              <a:gd name="T66" fmla="*/ 701 w 702"/>
              <a:gd name="T67" fmla="*/ 593 h 733"/>
              <a:gd name="T68" fmla="*/ 668 w 702"/>
              <a:gd name="T69" fmla="*/ 664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2" h="733">
                <a:moveTo>
                  <a:pt x="631" y="732"/>
                </a:moveTo>
                <a:lnTo>
                  <a:pt x="597" y="732"/>
                </a:lnTo>
                <a:lnTo>
                  <a:pt x="597" y="697"/>
                </a:lnTo>
                <a:lnTo>
                  <a:pt x="561" y="697"/>
                </a:lnTo>
                <a:lnTo>
                  <a:pt x="527" y="697"/>
                </a:lnTo>
                <a:lnTo>
                  <a:pt x="527" y="664"/>
                </a:lnTo>
                <a:lnTo>
                  <a:pt x="527" y="628"/>
                </a:lnTo>
                <a:lnTo>
                  <a:pt x="527" y="593"/>
                </a:lnTo>
                <a:lnTo>
                  <a:pt x="491" y="593"/>
                </a:lnTo>
                <a:lnTo>
                  <a:pt x="457" y="558"/>
                </a:lnTo>
                <a:lnTo>
                  <a:pt x="421" y="558"/>
                </a:lnTo>
                <a:lnTo>
                  <a:pt x="421" y="524"/>
                </a:lnTo>
                <a:lnTo>
                  <a:pt x="421" y="488"/>
                </a:lnTo>
                <a:lnTo>
                  <a:pt x="421" y="454"/>
                </a:lnTo>
                <a:lnTo>
                  <a:pt x="386" y="454"/>
                </a:lnTo>
                <a:lnTo>
                  <a:pt x="386" y="419"/>
                </a:lnTo>
                <a:lnTo>
                  <a:pt x="386" y="384"/>
                </a:lnTo>
                <a:lnTo>
                  <a:pt x="350" y="384"/>
                </a:lnTo>
                <a:lnTo>
                  <a:pt x="317" y="348"/>
                </a:lnTo>
                <a:lnTo>
                  <a:pt x="281" y="384"/>
                </a:lnTo>
                <a:lnTo>
                  <a:pt x="246" y="384"/>
                </a:lnTo>
                <a:lnTo>
                  <a:pt x="211" y="419"/>
                </a:lnTo>
                <a:lnTo>
                  <a:pt x="175" y="419"/>
                </a:lnTo>
                <a:lnTo>
                  <a:pt x="175" y="384"/>
                </a:lnTo>
                <a:lnTo>
                  <a:pt x="175" y="348"/>
                </a:lnTo>
                <a:lnTo>
                  <a:pt x="141" y="315"/>
                </a:lnTo>
                <a:lnTo>
                  <a:pt x="106" y="245"/>
                </a:lnTo>
                <a:lnTo>
                  <a:pt x="70" y="210"/>
                </a:lnTo>
                <a:lnTo>
                  <a:pt x="35" y="141"/>
                </a:lnTo>
                <a:lnTo>
                  <a:pt x="0" y="141"/>
                </a:lnTo>
                <a:lnTo>
                  <a:pt x="35" y="141"/>
                </a:lnTo>
                <a:lnTo>
                  <a:pt x="35" y="106"/>
                </a:lnTo>
                <a:lnTo>
                  <a:pt x="70" y="106"/>
                </a:lnTo>
                <a:lnTo>
                  <a:pt x="106" y="106"/>
                </a:lnTo>
                <a:lnTo>
                  <a:pt x="141" y="106"/>
                </a:lnTo>
                <a:lnTo>
                  <a:pt x="141" y="70"/>
                </a:lnTo>
                <a:lnTo>
                  <a:pt x="141" y="35"/>
                </a:lnTo>
                <a:lnTo>
                  <a:pt x="175" y="35"/>
                </a:lnTo>
                <a:lnTo>
                  <a:pt x="175" y="0"/>
                </a:lnTo>
                <a:lnTo>
                  <a:pt x="211" y="35"/>
                </a:lnTo>
                <a:lnTo>
                  <a:pt x="246" y="35"/>
                </a:lnTo>
                <a:lnTo>
                  <a:pt x="281" y="35"/>
                </a:lnTo>
                <a:lnTo>
                  <a:pt x="281" y="70"/>
                </a:lnTo>
                <a:lnTo>
                  <a:pt x="350" y="70"/>
                </a:lnTo>
                <a:lnTo>
                  <a:pt x="386" y="70"/>
                </a:lnTo>
                <a:lnTo>
                  <a:pt x="421" y="70"/>
                </a:lnTo>
                <a:lnTo>
                  <a:pt x="421" y="106"/>
                </a:lnTo>
                <a:lnTo>
                  <a:pt x="421" y="141"/>
                </a:lnTo>
                <a:lnTo>
                  <a:pt x="421" y="174"/>
                </a:lnTo>
                <a:lnTo>
                  <a:pt x="421" y="210"/>
                </a:lnTo>
                <a:lnTo>
                  <a:pt x="421" y="245"/>
                </a:lnTo>
                <a:lnTo>
                  <a:pt x="457" y="245"/>
                </a:lnTo>
                <a:lnTo>
                  <a:pt x="491" y="245"/>
                </a:lnTo>
                <a:lnTo>
                  <a:pt x="527" y="245"/>
                </a:lnTo>
                <a:lnTo>
                  <a:pt x="561" y="280"/>
                </a:lnTo>
                <a:lnTo>
                  <a:pt x="631" y="245"/>
                </a:lnTo>
                <a:lnTo>
                  <a:pt x="668" y="245"/>
                </a:lnTo>
                <a:lnTo>
                  <a:pt x="668" y="280"/>
                </a:lnTo>
                <a:lnTo>
                  <a:pt x="668" y="315"/>
                </a:lnTo>
                <a:lnTo>
                  <a:pt x="668" y="348"/>
                </a:lnTo>
                <a:lnTo>
                  <a:pt x="668" y="384"/>
                </a:lnTo>
                <a:lnTo>
                  <a:pt x="668" y="419"/>
                </a:lnTo>
                <a:lnTo>
                  <a:pt x="701" y="419"/>
                </a:lnTo>
                <a:lnTo>
                  <a:pt x="701" y="454"/>
                </a:lnTo>
                <a:lnTo>
                  <a:pt x="701" y="488"/>
                </a:lnTo>
                <a:lnTo>
                  <a:pt x="701" y="524"/>
                </a:lnTo>
                <a:lnTo>
                  <a:pt x="701" y="558"/>
                </a:lnTo>
                <a:lnTo>
                  <a:pt x="701" y="593"/>
                </a:lnTo>
                <a:lnTo>
                  <a:pt x="668" y="628"/>
                </a:lnTo>
                <a:lnTo>
                  <a:pt x="668" y="664"/>
                </a:lnTo>
                <a:lnTo>
                  <a:pt x="631" y="73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52" name="Freeform 280"/>
          <p:cNvSpPr>
            <a:spLocks noChangeArrowheads="1"/>
          </p:cNvSpPr>
          <p:nvPr/>
        </p:nvSpPr>
        <p:spPr bwMode="auto">
          <a:xfrm>
            <a:off x="3603625" y="4829175"/>
            <a:ext cx="88900" cy="125413"/>
          </a:xfrm>
          <a:custGeom>
            <a:avLst/>
            <a:gdLst>
              <a:gd name="T0" fmla="*/ 0 w 247"/>
              <a:gd name="T1" fmla="*/ 71 h 349"/>
              <a:gd name="T2" fmla="*/ 35 w 247"/>
              <a:gd name="T3" fmla="*/ 71 h 349"/>
              <a:gd name="T4" fmla="*/ 71 w 247"/>
              <a:gd name="T5" fmla="*/ 35 h 349"/>
              <a:gd name="T6" fmla="*/ 105 w 247"/>
              <a:gd name="T7" fmla="*/ 35 h 349"/>
              <a:gd name="T8" fmla="*/ 142 w 247"/>
              <a:gd name="T9" fmla="*/ 0 h 349"/>
              <a:gd name="T10" fmla="*/ 175 w 247"/>
              <a:gd name="T11" fmla="*/ 35 h 349"/>
              <a:gd name="T12" fmla="*/ 211 w 247"/>
              <a:gd name="T13" fmla="*/ 35 h 349"/>
              <a:gd name="T14" fmla="*/ 211 w 247"/>
              <a:gd name="T15" fmla="*/ 71 h 349"/>
              <a:gd name="T16" fmla="*/ 211 w 247"/>
              <a:gd name="T17" fmla="*/ 105 h 349"/>
              <a:gd name="T18" fmla="*/ 246 w 247"/>
              <a:gd name="T19" fmla="*/ 105 h 349"/>
              <a:gd name="T20" fmla="*/ 246 w 247"/>
              <a:gd name="T21" fmla="*/ 140 h 349"/>
              <a:gd name="T22" fmla="*/ 246 w 247"/>
              <a:gd name="T23" fmla="*/ 175 h 349"/>
              <a:gd name="T24" fmla="*/ 246 w 247"/>
              <a:gd name="T25" fmla="*/ 210 h 349"/>
              <a:gd name="T26" fmla="*/ 211 w 247"/>
              <a:gd name="T27" fmla="*/ 244 h 349"/>
              <a:gd name="T28" fmla="*/ 175 w 247"/>
              <a:gd name="T29" fmla="*/ 280 h 349"/>
              <a:gd name="T30" fmla="*/ 175 w 247"/>
              <a:gd name="T31" fmla="*/ 315 h 349"/>
              <a:gd name="T32" fmla="*/ 142 w 247"/>
              <a:gd name="T33" fmla="*/ 315 h 349"/>
              <a:gd name="T34" fmla="*/ 105 w 247"/>
              <a:gd name="T35" fmla="*/ 315 h 349"/>
              <a:gd name="T36" fmla="*/ 105 w 247"/>
              <a:gd name="T37" fmla="*/ 348 h 349"/>
              <a:gd name="T38" fmla="*/ 71 w 247"/>
              <a:gd name="T39" fmla="*/ 280 h 349"/>
              <a:gd name="T40" fmla="*/ 35 w 247"/>
              <a:gd name="T41" fmla="*/ 244 h 349"/>
              <a:gd name="T42" fmla="*/ 35 w 247"/>
              <a:gd name="T43" fmla="*/ 210 h 349"/>
              <a:gd name="T44" fmla="*/ 35 w 247"/>
              <a:gd name="T45" fmla="*/ 175 h 349"/>
              <a:gd name="T46" fmla="*/ 0 w 247"/>
              <a:gd name="T47" fmla="*/ 105 h 349"/>
              <a:gd name="T48" fmla="*/ 0 w 247"/>
              <a:gd name="T49" fmla="*/ 71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7" h="349">
                <a:moveTo>
                  <a:pt x="0" y="71"/>
                </a:moveTo>
                <a:lnTo>
                  <a:pt x="35" y="71"/>
                </a:lnTo>
                <a:lnTo>
                  <a:pt x="71" y="35"/>
                </a:lnTo>
                <a:lnTo>
                  <a:pt x="105" y="35"/>
                </a:lnTo>
                <a:lnTo>
                  <a:pt x="142" y="0"/>
                </a:lnTo>
                <a:lnTo>
                  <a:pt x="175" y="35"/>
                </a:lnTo>
                <a:lnTo>
                  <a:pt x="211" y="35"/>
                </a:lnTo>
                <a:lnTo>
                  <a:pt x="211" y="71"/>
                </a:lnTo>
                <a:lnTo>
                  <a:pt x="211" y="105"/>
                </a:lnTo>
                <a:lnTo>
                  <a:pt x="246" y="105"/>
                </a:lnTo>
                <a:lnTo>
                  <a:pt x="246" y="140"/>
                </a:lnTo>
                <a:lnTo>
                  <a:pt x="246" y="175"/>
                </a:lnTo>
                <a:lnTo>
                  <a:pt x="246" y="210"/>
                </a:lnTo>
                <a:lnTo>
                  <a:pt x="211" y="244"/>
                </a:lnTo>
                <a:lnTo>
                  <a:pt x="175" y="280"/>
                </a:lnTo>
                <a:lnTo>
                  <a:pt x="175" y="315"/>
                </a:lnTo>
                <a:lnTo>
                  <a:pt x="142" y="315"/>
                </a:lnTo>
                <a:lnTo>
                  <a:pt x="105" y="315"/>
                </a:lnTo>
                <a:lnTo>
                  <a:pt x="105" y="348"/>
                </a:lnTo>
                <a:lnTo>
                  <a:pt x="71" y="280"/>
                </a:lnTo>
                <a:lnTo>
                  <a:pt x="35" y="244"/>
                </a:lnTo>
                <a:lnTo>
                  <a:pt x="35" y="210"/>
                </a:lnTo>
                <a:lnTo>
                  <a:pt x="35" y="175"/>
                </a:lnTo>
                <a:lnTo>
                  <a:pt x="0" y="105"/>
                </a:lnTo>
                <a:lnTo>
                  <a:pt x="0" y="71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53" name="Freeform 281"/>
          <p:cNvSpPr>
            <a:spLocks noChangeArrowheads="1"/>
          </p:cNvSpPr>
          <p:nvPr/>
        </p:nvSpPr>
        <p:spPr bwMode="auto">
          <a:xfrm>
            <a:off x="3603625" y="4829175"/>
            <a:ext cx="88900" cy="125413"/>
          </a:xfrm>
          <a:custGeom>
            <a:avLst/>
            <a:gdLst>
              <a:gd name="T0" fmla="*/ 0 w 247"/>
              <a:gd name="T1" fmla="*/ 71 h 349"/>
              <a:gd name="T2" fmla="*/ 35 w 247"/>
              <a:gd name="T3" fmla="*/ 71 h 349"/>
              <a:gd name="T4" fmla="*/ 71 w 247"/>
              <a:gd name="T5" fmla="*/ 35 h 349"/>
              <a:gd name="T6" fmla="*/ 105 w 247"/>
              <a:gd name="T7" fmla="*/ 35 h 349"/>
              <a:gd name="T8" fmla="*/ 142 w 247"/>
              <a:gd name="T9" fmla="*/ 0 h 349"/>
              <a:gd name="T10" fmla="*/ 175 w 247"/>
              <a:gd name="T11" fmla="*/ 35 h 349"/>
              <a:gd name="T12" fmla="*/ 211 w 247"/>
              <a:gd name="T13" fmla="*/ 35 h 349"/>
              <a:gd name="T14" fmla="*/ 211 w 247"/>
              <a:gd name="T15" fmla="*/ 71 h 349"/>
              <a:gd name="T16" fmla="*/ 211 w 247"/>
              <a:gd name="T17" fmla="*/ 105 h 349"/>
              <a:gd name="T18" fmla="*/ 246 w 247"/>
              <a:gd name="T19" fmla="*/ 105 h 349"/>
              <a:gd name="T20" fmla="*/ 246 w 247"/>
              <a:gd name="T21" fmla="*/ 140 h 349"/>
              <a:gd name="T22" fmla="*/ 246 w 247"/>
              <a:gd name="T23" fmla="*/ 175 h 349"/>
              <a:gd name="T24" fmla="*/ 246 w 247"/>
              <a:gd name="T25" fmla="*/ 210 h 349"/>
              <a:gd name="T26" fmla="*/ 211 w 247"/>
              <a:gd name="T27" fmla="*/ 244 h 349"/>
              <a:gd name="T28" fmla="*/ 175 w 247"/>
              <a:gd name="T29" fmla="*/ 280 h 349"/>
              <a:gd name="T30" fmla="*/ 175 w 247"/>
              <a:gd name="T31" fmla="*/ 315 h 349"/>
              <a:gd name="T32" fmla="*/ 142 w 247"/>
              <a:gd name="T33" fmla="*/ 315 h 349"/>
              <a:gd name="T34" fmla="*/ 105 w 247"/>
              <a:gd name="T35" fmla="*/ 315 h 349"/>
              <a:gd name="T36" fmla="*/ 105 w 247"/>
              <a:gd name="T37" fmla="*/ 348 h 349"/>
              <a:gd name="T38" fmla="*/ 71 w 247"/>
              <a:gd name="T39" fmla="*/ 280 h 349"/>
              <a:gd name="T40" fmla="*/ 35 w 247"/>
              <a:gd name="T41" fmla="*/ 244 h 349"/>
              <a:gd name="T42" fmla="*/ 35 w 247"/>
              <a:gd name="T43" fmla="*/ 210 h 349"/>
              <a:gd name="T44" fmla="*/ 35 w 247"/>
              <a:gd name="T45" fmla="*/ 175 h 349"/>
              <a:gd name="T46" fmla="*/ 0 w 247"/>
              <a:gd name="T47" fmla="*/ 105 h 349"/>
              <a:gd name="T48" fmla="*/ 0 w 247"/>
              <a:gd name="T49" fmla="*/ 71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7" h="349">
                <a:moveTo>
                  <a:pt x="0" y="71"/>
                </a:moveTo>
                <a:lnTo>
                  <a:pt x="35" y="71"/>
                </a:lnTo>
                <a:lnTo>
                  <a:pt x="71" y="35"/>
                </a:lnTo>
                <a:lnTo>
                  <a:pt x="105" y="35"/>
                </a:lnTo>
                <a:lnTo>
                  <a:pt x="142" y="0"/>
                </a:lnTo>
                <a:lnTo>
                  <a:pt x="175" y="35"/>
                </a:lnTo>
                <a:lnTo>
                  <a:pt x="211" y="35"/>
                </a:lnTo>
                <a:lnTo>
                  <a:pt x="211" y="71"/>
                </a:lnTo>
                <a:lnTo>
                  <a:pt x="211" y="105"/>
                </a:lnTo>
                <a:lnTo>
                  <a:pt x="246" y="105"/>
                </a:lnTo>
                <a:lnTo>
                  <a:pt x="246" y="140"/>
                </a:lnTo>
                <a:lnTo>
                  <a:pt x="246" y="175"/>
                </a:lnTo>
                <a:lnTo>
                  <a:pt x="246" y="210"/>
                </a:lnTo>
                <a:lnTo>
                  <a:pt x="211" y="244"/>
                </a:lnTo>
                <a:lnTo>
                  <a:pt x="175" y="280"/>
                </a:lnTo>
                <a:lnTo>
                  <a:pt x="175" y="315"/>
                </a:lnTo>
                <a:lnTo>
                  <a:pt x="142" y="315"/>
                </a:lnTo>
                <a:lnTo>
                  <a:pt x="105" y="315"/>
                </a:lnTo>
                <a:lnTo>
                  <a:pt x="105" y="348"/>
                </a:lnTo>
                <a:lnTo>
                  <a:pt x="71" y="280"/>
                </a:lnTo>
                <a:lnTo>
                  <a:pt x="35" y="244"/>
                </a:lnTo>
                <a:lnTo>
                  <a:pt x="35" y="210"/>
                </a:lnTo>
                <a:lnTo>
                  <a:pt x="35" y="175"/>
                </a:lnTo>
                <a:lnTo>
                  <a:pt x="0" y="105"/>
                </a:lnTo>
                <a:lnTo>
                  <a:pt x="0" y="7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54" name="Freeform 282"/>
          <p:cNvSpPr>
            <a:spLocks noChangeArrowheads="1"/>
          </p:cNvSpPr>
          <p:nvPr/>
        </p:nvSpPr>
        <p:spPr bwMode="auto">
          <a:xfrm>
            <a:off x="3641725" y="4903788"/>
            <a:ext cx="139700" cy="163512"/>
          </a:xfrm>
          <a:custGeom>
            <a:avLst/>
            <a:gdLst>
              <a:gd name="T0" fmla="*/ 350 w 388"/>
              <a:gd name="T1" fmla="*/ 453 h 454"/>
              <a:gd name="T2" fmla="*/ 316 w 388"/>
              <a:gd name="T3" fmla="*/ 418 h 454"/>
              <a:gd name="T4" fmla="*/ 281 w 388"/>
              <a:gd name="T5" fmla="*/ 418 h 454"/>
              <a:gd name="T6" fmla="*/ 246 w 388"/>
              <a:gd name="T7" fmla="*/ 384 h 454"/>
              <a:gd name="T8" fmla="*/ 211 w 388"/>
              <a:gd name="T9" fmla="*/ 347 h 454"/>
              <a:gd name="T10" fmla="*/ 176 w 388"/>
              <a:gd name="T11" fmla="*/ 347 h 454"/>
              <a:gd name="T12" fmla="*/ 141 w 388"/>
              <a:gd name="T13" fmla="*/ 280 h 454"/>
              <a:gd name="T14" fmla="*/ 105 w 388"/>
              <a:gd name="T15" fmla="*/ 244 h 454"/>
              <a:gd name="T16" fmla="*/ 70 w 388"/>
              <a:gd name="T17" fmla="*/ 209 h 454"/>
              <a:gd name="T18" fmla="*/ 36 w 388"/>
              <a:gd name="T19" fmla="*/ 174 h 454"/>
              <a:gd name="T20" fmla="*/ 0 w 388"/>
              <a:gd name="T21" fmla="*/ 139 h 454"/>
              <a:gd name="T22" fmla="*/ 0 w 388"/>
              <a:gd name="T23" fmla="*/ 105 h 454"/>
              <a:gd name="T24" fmla="*/ 36 w 388"/>
              <a:gd name="T25" fmla="*/ 105 h 454"/>
              <a:gd name="T26" fmla="*/ 70 w 388"/>
              <a:gd name="T27" fmla="*/ 105 h 454"/>
              <a:gd name="T28" fmla="*/ 70 w 388"/>
              <a:gd name="T29" fmla="*/ 70 h 454"/>
              <a:gd name="T30" fmla="*/ 105 w 388"/>
              <a:gd name="T31" fmla="*/ 34 h 454"/>
              <a:gd name="T32" fmla="*/ 141 w 388"/>
              <a:gd name="T33" fmla="*/ 0 h 454"/>
              <a:gd name="T34" fmla="*/ 176 w 388"/>
              <a:gd name="T35" fmla="*/ 0 h 454"/>
              <a:gd name="T36" fmla="*/ 211 w 388"/>
              <a:gd name="T37" fmla="*/ 34 h 454"/>
              <a:gd name="T38" fmla="*/ 246 w 388"/>
              <a:gd name="T39" fmla="*/ 34 h 454"/>
              <a:gd name="T40" fmla="*/ 246 w 388"/>
              <a:gd name="T41" fmla="*/ 70 h 454"/>
              <a:gd name="T42" fmla="*/ 246 w 388"/>
              <a:gd name="T43" fmla="*/ 105 h 454"/>
              <a:gd name="T44" fmla="*/ 246 w 388"/>
              <a:gd name="T45" fmla="*/ 139 h 454"/>
              <a:gd name="T46" fmla="*/ 281 w 388"/>
              <a:gd name="T47" fmla="*/ 139 h 454"/>
              <a:gd name="T48" fmla="*/ 316 w 388"/>
              <a:gd name="T49" fmla="*/ 139 h 454"/>
              <a:gd name="T50" fmla="*/ 316 w 388"/>
              <a:gd name="T51" fmla="*/ 174 h 454"/>
              <a:gd name="T52" fmla="*/ 350 w 388"/>
              <a:gd name="T53" fmla="*/ 174 h 454"/>
              <a:gd name="T54" fmla="*/ 316 w 388"/>
              <a:gd name="T55" fmla="*/ 174 h 454"/>
              <a:gd name="T56" fmla="*/ 316 w 388"/>
              <a:gd name="T57" fmla="*/ 209 h 454"/>
              <a:gd name="T58" fmla="*/ 316 w 388"/>
              <a:gd name="T59" fmla="*/ 244 h 454"/>
              <a:gd name="T60" fmla="*/ 316 w 388"/>
              <a:gd name="T61" fmla="*/ 280 h 454"/>
              <a:gd name="T62" fmla="*/ 350 w 388"/>
              <a:gd name="T63" fmla="*/ 280 h 454"/>
              <a:gd name="T64" fmla="*/ 387 w 388"/>
              <a:gd name="T65" fmla="*/ 313 h 454"/>
              <a:gd name="T66" fmla="*/ 387 w 388"/>
              <a:gd name="T67" fmla="*/ 347 h 454"/>
              <a:gd name="T68" fmla="*/ 387 w 388"/>
              <a:gd name="T69" fmla="*/ 384 h 454"/>
              <a:gd name="T70" fmla="*/ 387 w 388"/>
              <a:gd name="T71" fmla="*/ 418 h 454"/>
              <a:gd name="T72" fmla="*/ 350 w 388"/>
              <a:gd name="T73" fmla="*/ 418 h 454"/>
              <a:gd name="T74" fmla="*/ 350 w 388"/>
              <a:gd name="T75" fmla="*/ 45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8" h="454">
                <a:moveTo>
                  <a:pt x="350" y="453"/>
                </a:moveTo>
                <a:lnTo>
                  <a:pt x="316" y="418"/>
                </a:lnTo>
                <a:lnTo>
                  <a:pt x="281" y="418"/>
                </a:lnTo>
                <a:lnTo>
                  <a:pt x="246" y="384"/>
                </a:lnTo>
                <a:lnTo>
                  <a:pt x="211" y="347"/>
                </a:lnTo>
                <a:lnTo>
                  <a:pt x="176" y="347"/>
                </a:lnTo>
                <a:lnTo>
                  <a:pt x="141" y="280"/>
                </a:lnTo>
                <a:lnTo>
                  <a:pt x="105" y="244"/>
                </a:lnTo>
                <a:lnTo>
                  <a:pt x="70" y="209"/>
                </a:lnTo>
                <a:lnTo>
                  <a:pt x="36" y="174"/>
                </a:lnTo>
                <a:lnTo>
                  <a:pt x="0" y="139"/>
                </a:lnTo>
                <a:lnTo>
                  <a:pt x="0" y="105"/>
                </a:lnTo>
                <a:lnTo>
                  <a:pt x="36" y="105"/>
                </a:lnTo>
                <a:lnTo>
                  <a:pt x="70" y="105"/>
                </a:lnTo>
                <a:lnTo>
                  <a:pt x="70" y="70"/>
                </a:lnTo>
                <a:lnTo>
                  <a:pt x="105" y="34"/>
                </a:lnTo>
                <a:lnTo>
                  <a:pt x="141" y="0"/>
                </a:lnTo>
                <a:lnTo>
                  <a:pt x="176" y="0"/>
                </a:lnTo>
                <a:lnTo>
                  <a:pt x="211" y="34"/>
                </a:lnTo>
                <a:lnTo>
                  <a:pt x="246" y="34"/>
                </a:lnTo>
                <a:lnTo>
                  <a:pt x="246" y="70"/>
                </a:lnTo>
                <a:lnTo>
                  <a:pt x="246" y="105"/>
                </a:lnTo>
                <a:lnTo>
                  <a:pt x="246" y="139"/>
                </a:lnTo>
                <a:lnTo>
                  <a:pt x="281" y="139"/>
                </a:lnTo>
                <a:lnTo>
                  <a:pt x="316" y="139"/>
                </a:lnTo>
                <a:lnTo>
                  <a:pt x="316" y="174"/>
                </a:lnTo>
                <a:lnTo>
                  <a:pt x="350" y="174"/>
                </a:lnTo>
                <a:lnTo>
                  <a:pt x="316" y="174"/>
                </a:lnTo>
                <a:lnTo>
                  <a:pt x="316" y="209"/>
                </a:lnTo>
                <a:lnTo>
                  <a:pt x="316" y="244"/>
                </a:lnTo>
                <a:lnTo>
                  <a:pt x="316" y="280"/>
                </a:lnTo>
                <a:lnTo>
                  <a:pt x="350" y="280"/>
                </a:lnTo>
                <a:lnTo>
                  <a:pt x="387" y="313"/>
                </a:lnTo>
                <a:lnTo>
                  <a:pt x="387" y="347"/>
                </a:lnTo>
                <a:lnTo>
                  <a:pt x="387" y="384"/>
                </a:lnTo>
                <a:lnTo>
                  <a:pt x="387" y="418"/>
                </a:lnTo>
                <a:lnTo>
                  <a:pt x="350" y="418"/>
                </a:lnTo>
                <a:lnTo>
                  <a:pt x="350" y="453"/>
                </a:lnTo>
              </a:path>
            </a:pathLst>
          </a:custGeom>
          <a:solidFill>
            <a:srgbClr val="7030A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55" name="Freeform 283"/>
          <p:cNvSpPr>
            <a:spLocks noChangeArrowheads="1"/>
          </p:cNvSpPr>
          <p:nvPr/>
        </p:nvSpPr>
        <p:spPr bwMode="auto">
          <a:xfrm>
            <a:off x="3641725" y="4903788"/>
            <a:ext cx="139700" cy="163512"/>
          </a:xfrm>
          <a:custGeom>
            <a:avLst/>
            <a:gdLst>
              <a:gd name="T0" fmla="*/ 350 w 388"/>
              <a:gd name="T1" fmla="*/ 453 h 454"/>
              <a:gd name="T2" fmla="*/ 316 w 388"/>
              <a:gd name="T3" fmla="*/ 418 h 454"/>
              <a:gd name="T4" fmla="*/ 281 w 388"/>
              <a:gd name="T5" fmla="*/ 418 h 454"/>
              <a:gd name="T6" fmla="*/ 246 w 388"/>
              <a:gd name="T7" fmla="*/ 384 h 454"/>
              <a:gd name="T8" fmla="*/ 211 w 388"/>
              <a:gd name="T9" fmla="*/ 347 h 454"/>
              <a:gd name="T10" fmla="*/ 176 w 388"/>
              <a:gd name="T11" fmla="*/ 347 h 454"/>
              <a:gd name="T12" fmla="*/ 141 w 388"/>
              <a:gd name="T13" fmla="*/ 280 h 454"/>
              <a:gd name="T14" fmla="*/ 105 w 388"/>
              <a:gd name="T15" fmla="*/ 244 h 454"/>
              <a:gd name="T16" fmla="*/ 70 w 388"/>
              <a:gd name="T17" fmla="*/ 209 h 454"/>
              <a:gd name="T18" fmla="*/ 36 w 388"/>
              <a:gd name="T19" fmla="*/ 174 h 454"/>
              <a:gd name="T20" fmla="*/ 0 w 388"/>
              <a:gd name="T21" fmla="*/ 139 h 454"/>
              <a:gd name="T22" fmla="*/ 0 w 388"/>
              <a:gd name="T23" fmla="*/ 105 h 454"/>
              <a:gd name="T24" fmla="*/ 36 w 388"/>
              <a:gd name="T25" fmla="*/ 105 h 454"/>
              <a:gd name="T26" fmla="*/ 70 w 388"/>
              <a:gd name="T27" fmla="*/ 105 h 454"/>
              <a:gd name="T28" fmla="*/ 70 w 388"/>
              <a:gd name="T29" fmla="*/ 70 h 454"/>
              <a:gd name="T30" fmla="*/ 105 w 388"/>
              <a:gd name="T31" fmla="*/ 34 h 454"/>
              <a:gd name="T32" fmla="*/ 141 w 388"/>
              <a:gd name="T33" fmla="*/ 0 h 454"/>
              <a:gd name="T34" fmla="*/ 176 w 388"/>
              <a:gd name="T35" fmla="*/ 0 h 454"/>
              <a:gd name="T36" fmla="*/ 211 w 388"/>
              <a:gd name="T37" fmla="*/ 34 h 454"/>
              <a:gd name="T38" fmla="*/ 246 w 388"/>
              <a:gd name="T39" fmla="*/ 34 h 454"/>
              <a:gd name="T40" fmla="*/ 246 w 388"/>
              <a:gd name="T41" fmla="*/ 70 h 454"/>
              <a:gd name="T42" fmla="*/ 246 w 388"/>
              <a:gd name="T43" fmla="*/ 105 h 454"/>
              <a:gd name="T44" fmla="*/ 246 w 388"/>
              <a:gd name="T45" fmla="*/ 139 h 454"/>
              <a:gd name="T46" fmla="*/ 281 w 388"/>
              <a:gd name="T47" fmla="*/ 139 h 454"/>
              <a:gd name="T48" fmla="*/ 316 w 388"/>
              <a:gd name="T49" fmla="*/ 139 h 454"/>
              <a:gd name="T50" fmla="*/ 316 w 388"/>
              <a:gd name="T51" fmla="*/ 174 h 454"/>
              <a:gd name="T52" fmla="*/ 350 w 388"/>
              <a:gd name="T53" fmla="*/ 174 h 454"/>
              <a:gd name="T54" fmla="*/ 316 w 388"/>
              <a:gd name="T55" fmla="*/ 174 h 454"/>
              <a:gd name="T56" fmla="*/ 316 w 388"/>
              <a:gd name="T57" fmla="*/ 209 h 454"/>
              <a:gd name="T58" fmla="*/ 316 w 388"/>
              <a:gd name="T59" fmla="*/ 244 h 454"/>
              <a:gd name="T60" fmla="*/ 316 w 388"/>
              <a:gd name="T61" fmla="*/ 280 h 454"/>
              <a:gd name="T62" fmla="*/ 350 w 388"/>
              <a:gd name="T63" fmla="*/ 280 h 454"/>
              <a:gd name="T64" fmla="*/ 387 w 388"/>
              <a:gd name="T65" fmla="*/ 313 h 454"/>
              <a:gd name="T66" fmla="*/ 387 w 388"/>
              <a:gd name="T67" fmla="*/ 347 h 454"/>
              <a:gd name="T68" fmla="*/ 387 w 388"/>
              <a:gd name="T69" fmla="*/ 384 h 454"/>
              <a:gd name="T70" fmla="*/ 387 w 388"/>
              <a:gd name="T71" fmla="*/ 418 h 454"/>
              <a:gd name="T72" fmla="*/ 350 w 388"/>
              <a:gd name="T73" fmla="*/ 418 h 454"/>
              <a:gd name="T74" fmla="*/ 350 w 388"/>
              <a:gd name="T75" fmla="*/ 45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8" h="454">
                <a:moveTo>
                  <a:pt x="350" y="453"/>
                </a:moveTo>
                <a:lnTo>
                  <a:pt x="316" y="418"/>
                </a:lnTo>
                <a:lnTo>
                  <a:pt x="281" y="418"/>
                </a:lnTo>
                <a:lnTo>
                  <a:pt x="246" y="384"/>
                </a:lnTo>
                <a:lnTo>
                  <a:pt x="211" y="347"/>
                </a:lnTo>
                <a:lnTo>
                  <a:pt x="176" y="347"/>
                </a:lnTo>
                <a:lnTo>
                  <a:pt x="141" y="280"/>
                </a:lnTo>
                <a:lnTo>
                  <a:pt x="105" y="244"/>
                </a:lnTo>
                <a:lnTo>
                  <a:pt x="70" y="209"/>
                </a:lnTo>
                <a:lnTo>
                  <a:pt x="36" y="174"/>
                </a:lnTo>
                <a:lnTo>
                  <a:pt x="0" y="139"/>
                </a:lnTo>
                <a:lnTo>
                  <a:pt x="0" y="105"/>
                </a:lnTo>
                <a:lnTo>
                  <a:pt x="36" y="105"/>
                </a:lnTo>
                <a:lnTo>
                  <a:pt x="70" y="105"/>
                </a:lnTo>
                <a:lnTo>
                  <a:pt x="70" y="70"/>
                </a:lnTo>
                <a:lnTo>
                  <a:pt x="105" y="34"/>
                </a:lnTo>
                <a:lnTo>
                  <a:pt x="141" y="0"/>
                </a:lnTo>
                <a:lnTo>
                  <a:pt x="176" y="0"/>
                </a:lnTo>
                <a:lnTo>
                  <a:pt x="211" y="34"/>
                </a:lnTo>
                <a:lnTo>
                  <a:pt x="246" y="34"/>
                </a:lnTo>
                <a:lnTo>
                  <a:pt x="246" y="70"/>
                </a:lnTo>
                <a:lnTo>
                  <a:pt x="246" y="105"/>
                </a:lnTo>
                <a:lnTo>
                  <a:pt x="246" y="139"/>
                </a:lnTo>
                <a:lnTo>
                  <a:pt x="281" y="139"/>
                </a:lnTo>
                <a:lnTo>
                  <a:pt x="316" y="139"/>
                </a:lnTo>
                <a:lnTo>
                  <a:pt x="316" y="174"/>
                </a:lnTo>
                <a:lnTo>
                  <a:pt x="350" y="174"/>
                </a:lnTo>
                <a:lnTo>
                  <a:pt x="316" y="174"/>
                </a:lnTo>
                <a:lnTo>
                  <a:pt x="316" y="209"/>
                </a:lnTo>
                <a:lnTo>
                  <a:pt x="316" y="244"/>
                </a:lnTo>
                <a:lnTo>
                  <a:pt x="316" y="280"/>
                </a:lnTo>
                <a:lnTo>
                  <a:pt x="350" y="280"/>
                </a:lnTo>
                <a:lnTo>
                  <a:pt x="387" y="313"/>
                </a:lnTo>
                <a:lnTo>
                  <a:pt x="387" y="347"/>
                </a:lnTo>
                <a:lnTo>
                  <a:pt x="387" y="384"/>
                </a:lnTo>
                <a:lnTo>
                  <a:pt x="387" y="418"/>
                </a:lnTo>
                <a:lnTo>
                  <a:pt x="350" y="418"/>
                </a:lnTo>
                <a:lnTo>
                  <a:pt x="350" y="45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56" name="Freeform 284"/>
          <p:cNvSpPr>
            <a:spLocks noChangeArrowheads="1"/>
          </p:cNvSpPr>
          <p:nvPr/>
        </p:nvSpPr>
        <p:spPr bwMode="auto">
          <a:xfrm>
            <a:off x="3756025" y="4867275"/>
            <a:ext cx="215900" cy="225425"/>
          </a:xfrm>
          <a:custGeom>
            <a:avLst/>
            <a:gdLst>
              <a:gd name="T0" fmla="*/ 34 w 598"/>
              <a:gd name="T1" fmla="*/ 279 h 628"/>
              <a:gd name="T2" fmla="*/ 71 w 598"/>
              <a:gd name="T3" fmla="*/ 210 h 628"/>
              <a:gd name="T4" fmla="*/ 71 w 598"/>
              <a:gd name="T5" fmla="*/ 174 h 628"/>
              <a:gd name="T6" fmla="*/ 104 w 598"/>
              <a:gd name="T7" fmla="*/ 139 h 628"/>
              <a:gd name="T8" fmla="*/ 104 w 598"/>
              <a:gd name="T9" fmla="*/ 104 h 628"/>
              <a:gd name="T10" fmla="*/ 104 w 598"/>
              <a:gd name="T11" fmla="*/ 70 h 628"/>
              <a:gd name="T12" fmla="*/ 104 w 598"/>
              <a:gd name="T13" fmla="*/ 34 h 628"/>
              <a:gd name="T14" fmla="*/ 140 w 598"/>
              <a:gd name="T15" fmla="*/ 34 h 628"/>
              <a:gd name="T16" fmla="*/ 175 w 598"/>
              <a:gd name="T17" fmla="*/ 34 h 628"/>
              <a:gd name="T18" fmla="*/ 211 w 598"/>
              <a:gd name="T19" fmla="*/ 34 h 628"/>
              <a:gd name="T20" fmla="*/ 211 w 598"/>
              <a:gd name="T21" fmla="*/ 0 h 628"/>
              <a:gd name="T22" fmla="*/ 245 w 598"/>
              <a:gd name="T23" fmla="*/ 34 h 628"/>
              <a:gd name="T24" fmla="*/ 281 w 598"/>
              <a:gd name="T25" fmla="*/ 34 h 628"/>
              <a:gd name="T26" fmla="*/ 315 w 598"/>
              <a:gd name="T27" fmla="*/ 34 h 628"/>
              <a:gd name="T28" fmla="*/ 350 w 598"/>
              <a:gd name="T29" fmla="*/ 34 h 628"/>
              <a:gd name="T30" fmla="*/ 350 w 598"/>
              <a:gd name="T31" fmla="*/ 70 h 628"/>
              <a:gd name="T32" fmla="*/ 387 w 598"/>
              <a:gd name="T33" fmla="*/ 104 h 628"/>
              <a:gd name="T34" fmla="*/ 387 w 598"/>
              <a:gd name="T35" fmla="*/ 139 h 628"/>
              <a:gd name="T36" fmla="*/ 421 w 598"/>
              <a:gd name="T37" fmla="*/ 139 h 628"/>
              <a:gd name="T38" fmla="*/ 421 w 598"/>
              <a:gd name="T39" fmla="*/ 174 h 628"/>
              <a:gd name="T40" fmla="*/ 456 w 598"/>
              <a:gd name="T41" fmla="*/ 174 h 628"/>
              <a:gd name="T42" fmla="*/ 491 w 598"/>
              <a:gd name="T43" fmla="*/ 174 h 628"/>
              <a:gd name="T44" fmla="*/ 527 w 598"/>
              <a:gd name="T45" fmla="*/ 174 h 628"/>
              <a:gd name="T46" fmla="*/ 561 w 598"/>
              <a:gd name="T47" fmla="*/ 139 h 628"/>
              <a:gd name="T48" fmla="*/ 561 w 598"/>
              <a:gd name="T49" fmla="*/ 174 h 628"/>
              <a:gd name="T50" fmla="*/ 561 w 598"/>
              <a:gd name="T51" fmla="*/ 210 h 628"/>
              <a:gd name="T52" fmla="*/ 561 w 598"/>
              <a:gd name="T53" fmla="*/ 243 h 628"/>
              <a:gd name="T54" fmla="*/ 561 w 598"/>
              <a:gd name="T55" fmla="*/ 279 h 628"/>
              <a:gd name="T56" fmla="*/ 597 w 598"/>
              <a:gd name="T57" fmla="*/ 279 h 628"/>
              <a:gd name="T58" fmla="*/ 597 w 598"/>
              <a:gd name="T59" fmla="*/ 348 h 628"/>
              <a:gd name="T60" fmla="*/ 597 w 598"/>
              <a:gd name="T61" fmla="*/ 384 h 628"/>
              <a:gd name="T62" fmla="*/ 597 w 598"/>
              <a:gd name="T63" fmla="*/ 417 h 628"/>
              <a:gd name="T64" fmla="*/ 561 w 598"/>
              <a:gd name="T65" fmla="*/ 417 h 628"/>
              <a:gd name="T66" fmla="*/ 561 w 598"/>
              <a:gd name="T67" fmla="*/ 452 h 628"/>
              <a:gd name="T68" fmla="*/ 527 w 598"/>
              <a:gd name="T69" fmla="*/ 452 h 628"/>
              <a:gd name="T70" fmla="*/ 527 w 598"/>
              <a:gd name="T71" fmla="*/ 488 h 628"/>
              <a:gd name="T72" fmla="*/ 491 w 598"/>
              <a:gd name="T73" fmla="*/ 523 h 628"/>
              <a:gd name="T74" fmla="*/ 491 w 598"/>
              <a:gd name="T75" fmla="*/ 557 h 628"/>
              <a:gd name="T76" fmla="*/ 527 w 598"/>
              <a:gd name="T77" fmla="*/ 627 h 628"/>
              <a:gd name="T78" fmla="*/ 491 w 598"/>
              <a:gd name="T79" fmla="*/ 627 h 628"/>
              <a:gd name="T80" fmla="*/ 175 w 598"/>
              <a:gd name="T81" fmla="*/ 627 h 628"/>
              <a:gd name="T82" fmla="*/ 104 w 598"/>
              <a:gd name="T83" fmla="*/ 627 h 628"/>
              <a:gd name="T84" fmla="*/ 71 w 598"/>
              <a:gd name="T85" fmla="*/ 593 h 628"/>
              <a:gd name="T86" fmla="*/ 34 w 598"/>
              <a:gd name="T87" fmla="*/ 557 h 628"/>
              <a:gd name="T88" fmla="*/ 34 w 598"/>
              <a:gd name="T89" fmla="*/ 523 h 628"/>
              <a:gd name="T90" fmla="*/ 71 w 598"/>
              <a:gd name="T91" fmla="*/ 523 h 628"/>
              <a:gd name="T92" fmla="*/ 71 w 598"/>
              <a:gd name="T93" fmla="*/ 488 h 628"/>
              <a:gd name="T94" fmla="*/ 71 w 598"/>
              <a:gd name="T95" fmla="*/ 452 h 628"/>
              <a:gd name="T96" fmla="*/ 71 w 598"/>
              <a:gd name="T97" fmla="*/ 417 h 628"/>
              <a:gd name="T98" fmla="*/ 34 w 598"/>
              <a:gd name="T99" fmla="*/ 384 h 628"/>
              <a:gd name="T100" fmla="*/ 0 w 598"/>
              <a:gd name="T101" fmla="*/ 384 h 628"/>
              <a:gd name="T102" fmla="*/ 0 w 598"/>
              <a:gd name="T103" fmla="*/ 348 h 628"/>
              <a:gd name="T104" fmla="*/ 0 w 598"/>
              <a:gd name="T105" fmla="*/ 313 h 628"/>
              <a:gd name="T106" fmla="*/ 0 w 598"/>
              <a:gd name="T107" fmla="*/ 279 h 628"/>
              <a:gd name="T108" fmla="*/ 34 w 598"/>
              <a:gd name="T109" fmla="*/ 279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98" h="628">
                <a:moveTo>
                  <a:pt x="34" y="279"/>
                </a:moveTo>
                <a:lnTo>
                  <a:pt x="71" y="210"/>
                </a:lnTo>
                <a:lnTo>
                  <a:pt x="71" y="174"/>
                </a:lnTo>
                <a:lnTo>
                  <a:pt x="104" y="139"/>
                </a:lnTo>
                <a:lnTo>
                  <a:pt x="104" y="104"/>
                </a:lnTo>
                <a:lnTo>
                  <a:pt x="104" y="70"/>
                </a:lnTo>
                <a:lnTo>
                  <a:pt x="104" y="34"/>
                </a:lnTo>
                <a:lnTo>
                  <a:pt x="140" y="34"/>
                </a:lnTo>
                <a:lnTo>
                  <a:pt x="175" y="34"/>
                </a:lnTo>
                <a:lnTo>
                  <a:pt x="211" y="34"/>
                </a:lnTo>
                <a:lnTo>
                  <a:pt x="211" y="0"/>
                </a:lnTo>
                <a:lnTo>
                  <a:pt x="245" y="34"/>
                </a:lnTo>
                <a:lnTo>
                  <a:pt x="281" y="34"/>
                </a:lnTo>
                <a:lnTo>
                  <a:pt x="315" y="34"/>
                </a:lnTo>
                <a:lnTo>
                  <a:pt x="350" y="34"/>
                </a:lnTo>
                <a:lnTo>
                  <a:pt x="350" y="70"/>
                </a:lnTo>
                <a:lnTo>
                  <a:pt x="387" y="104"/>
                </a:lnTo>
                <a:lnTo>
                  <a:pt x="387" y="139"/>
                </a:lnTo>
                <a:lnTo>
                  <a:pt x="421" y="139"/>
                </a:lnTo>
                <a:lnTo>
                  <a:pt x="421" y="174"/>
                </a:lnTo>
                <a:lnTo>
                  <a:pt x="456" y="174"/>
                </a:lnTo>
                <a:lnTo>
                  <a:pt x="491" y="174"/>
                </a:lnTo>
                <a:lnTo>
                  <a:pt x="527" y="174"/>
                </a:lnTo>
                <a:lnTo>
                  <a:pt x="561" y="139"/>
                </a:lnTo>
                <a:lnTo>
                  <a:pt x="561" y="174"/>
                </a:lnTo>
                <a:lnTo>
                  <a:pt x="561" y="210"/>
                </a:lnTo>
                <a:lnTo>
                  <a:pt x="561" y="243"/>
                </a:lnTo>
                <a:lnTo>
                  <a:pt x="561" y="279"/>
                </a:lnTo>
                <a:lnTo>
                  <a:pt x="597" y="279"/>
                </a:lnTo>
                <a:lnTo>
                  <a:pt x="597" y="348"/>
                </a:lnTo>
                <a:lnTo>
                  <a:pt x="597" y="384"/>
                </a:lnTo>
                <a:lnTo>
                  <a:pt x="597" y="417"/>
                </a:lnTo>
                <a:lnTo>
                  <a:pt x="561" y="417"/>
                </a:lnTo>
                <a:lnTo>
                  <a:pt x="561" y="452"/>
                </a:lnTo>
                <a:lnTo>
                  <a:pt x="527" y="452"/>
                </a:lnTo>
                <a:lnTo>
                  <a:pt x="527" y="488"/>
                </a:lnTo>
                <a:lnTo>
                  <a:pt x="491" y="523"/>
                </a:lnTo>
                <a:lnTo>
                  <a:pt x="491" y="557"/>
                </a:lnTo>
                <a:lnTo>
                  <a:pt x="527" y="627"/>
                </a:lnTo>
                <a:lnTo>
                  <a:pt x="491" y="627"/>
                </a:lnTo>
                <a:lnTo>
                  <a:pt x="175" y="627"/>
                </a:lnTo>
                <a:lnTo>
                  <a:pt x="104" y="627"/>
                </a:lnTo>
                <a:lnTo>
                  <a:pt x="71" y="593"/>
                </a:lnTo>
                <a:lnTo>
                  <a:pt x="34" y="557"/>
                </a:lnTo>
                <a:lnTo>
                  <a:pt x="34" y="523"/>
                </a:lnTo>
                <a:lnTo>
                  <a:pt x="71" y="523"/>
                </a:lnTo>
                <a:lnTo>
                  <a:pt x="71" y="488"/>
                </a:lnTo>
                <a:lnTo>
                  <a:pt x="71" y="452"/>
                </a:lnTo>
                <a:lnTo>
                  <a:pt x="71" y="417"/>
                </a:lnTo>
                <a:lnTo>
                  <a:pt x="34" y="384"/>
                </a:lnTo>
                <a:lnTo>
                  <a:pt x="0" y="384"/>
                </a:lnTo>
                <a:lnTo>
                  <a:pt x="0" y="348"/>
                </a:lnTo>
                <a:lnTo>
                  <a:pt x="0" y="313"/>
                </a:lnTo>
                <a:lnTo>
                  <a:pt x="0" y="279"/>
                </a:lnTo>
                <a:lnTo>
                  <a:pt x="34" y="279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57" name="Freeform 285"/>
          <p:cNvSpPr>
            <a:spLocks noChangeArrowheads="1"/>
          </p:cNvSpPr>
          <p:nvPr/>
        </p:nvSpPr>
        <p:spPr bwMode="auto">
          <a:xfrm>
            <a:off x="3756025" y="4867275"/>
            <a:ext cx="215900" cy="225425"/>
          </a:xfrm>
          <a:custGeom>
            <a:avLst/>
            <a:gdLst>
              <a:gd name="T0" fmla="*/ 34 w 598"/>
              <a:gd name="T1" fmla="*/ 279 h 628"/>
              <a:gd name="T2" fmla="*/ 71 w 598"/>
              <a:gd name="T3" fmla="*/ 210 h 628"/>
              <a:gd name="T4" fmla="*/ 71 w 598"/>
              <a:gd name="T5" fmla="*/ 174 h 628"/>
              <a:gd name="T6" fmla="*/ 104 w 598"/>
              <a:gd name="T7" fmla="*/ 139 h 628"/>
              <a:gd name="T8" fmla="*/ 104 w 598"/>
              <a:gd name="T9" fmla="*/ 104 h 628"/>
              <a:gd name="T10" fmla="*/ 104 w 598"/>
              <a:gd name="T11" fmla="*/ 70 h 628"/>
              <a:gd name="T12" fmla="*/ 104 w 598"/>
              <a:gd name="T13" fmla="*/ 34 h 628"/>
              <a:gd name="T14" fmla="*/ 140 w 598"/>
              <a:gd name="T15" fmla="*/ 34 h 628"/>
              <a:gd name="T16" fmla="*/ 175 w 598"/>
              <a:gd name="T17" fmla="*/ 34 h 628"/>
              <a:gd name="T18" fmla="*/ 211 w 598"/>
              <a:gd name="T19" fmla="*/ 34 h 628"/>
              <a:gd name="T20" fmla="*/ 211 w 598"/>
              <a:gd name="T21" fmla="*/ 0 h 628"/>
              <a:gd name="T22" fmla="*/ 245 w 598"/>
              <a:gd name="T23" fmla="*/ 34 h 628"/>
              <a:gd name="T24" fmla="*/ 281 w 598"/>
              <a:gd name="T25" fmla="*/ 34 h 628"/>
              <a:gd name="T26" fmla="*/ 315 w 598"/>
              <a:gd name="T27" fmla="*/ 34 h 628"/>
              <a:gd name="T28" fmla="*/ 350 w 598"/>
              <a:gd name="T29" fmla="*/ 34 h 628"/>
              <a:gd name="T30" fmla="*/ 350 w 598"/>
              <a:gd name="T31" fmla="*/ 70 h 628"/>
              <a:gd name="T32" fmla="*/ 387 w 598"/>
              <a:gd name="T33" fmla="*/ 104 h 628"/>
              <a:gd name="T34" fmla="*/ 387 w 598"/>
              <a:gd name="T35" fmla="*/ 139 h 628"/>
              <a:gd name="T36" fmla="*/ 421 w 598"/>
              <a:gd name="T37" fmla="*/ 139 h 628"/>
              <a:gd name="T38" fmla="*/ 421 w 598"/>
              <a:gd name="T39" fmla="*/ 174 h 628"/>
              <a:gd name="T40" fmla="*/ 456 w 598"/>
              <a:gd name="T41" fmla="*/ 174 h 628"/>
              <a:gd name="T42" fmla="*/ 491 w 598"/>
              <a:gd name="T43" fmla="*/ 174 h 628"/>
              <a:gd name="T44" fmla="*/ 527 w 598"/>
              <a:gd name="T45" fmla="*/ 174 h 628"/>
              <a:gd name="T46" fmla="*/ 561 w 598"/>
              <a:gd name="T47" fmla="*/ 139 h 628"/>
              <a:gd name="T48" fmla="*/ 561 w 598"/>
              <a:gd name="T49" fmla="*/ 174 h 628"/>
              <a:gd name="T50" fmla="*/ 561 w 598"/>
              <a:gd name="T51" fmla="*/ 210 h 628"/>
              <a:gd name="T52" fmla="*/ 561 w 598"/>
              <a:gd name="T53" fmla="*/ 243 h 628"/>
              <a:gd name="T54" fmla="*/ 561 w 598"/>
              <a:gd name="T55" fmla="*/ 279 h 628"/>
              <a:gd name="T56" fmla="*/ 597 w 598"/>
              <a:gd name="T57" fmla="*/ 279 h 628"/>
              <a:gd name="T58" fmla="*/ 597 w 598"/>
              <a:gd name="T59" fmla="*/ 348 h 628"/>
              <a:gd name="T60" fmla="*/ 597 w 598"/>
              <a:gd name="T61" fmla="*/ 384 h 628"/>
              <a:gd name="T62" fmla="*/ 597 w 598"/>
              <a:gd name="T63" fmla="*/ 417 h 628"/>
              <a:gd name="T64" fmla="*/ 561 w 598"/>
              <a:gd name="T65" fmla="*/ 417 h 628"/>
              <a:gd name="T66" fmla="*/ 561 w 598"/>
              <a:gd name="T67" fmla="*/ 452 h 628"/>
              <a:gd name="T68" fmla="*/ 527 w 598"/>
              <a:gd name="T69" fmla="*/ 452 h 628"/>
              <a:gd name="T70" fmla="*/ 527 w 598"/>
              <a:gd name="T71" fmla="*/ 488 h 628"/>
              <a:gd name="T72" fmla="*/ 491 w 598"/>
              <a:gd name="T73" fmla="*/ 523 h 628"/>
              <a:gd name="T74" fmla="*/ 491 w 598"/>
              <a:gd name="T75" fmla="*/ 557 h 628"/>
              <a:gd name="T76" fmla="*/ 527 w 598"/>
              <a:gd name="T77" fmla="*/ 627 h 628"/>
              <a:gd name="T78" fmla="*/ 491 w 598"/>
              <a:gd name="T79" fmla="*/ 627 h 628"/>
              <a:gd name="T80" fmla="*/ 175 w 598"/>
              <a:gd name="T81" fmla="*/ 627 h 628"/>
              <a:gd name="T82" fmla="*/ 104 w 598"/>
              <a:gd name="T83" fmla="*/ 627 h 628"/>
              <a:gd name="T84" fmla="*/ 71 w 598"/>
              <a:gd name="T85" fmla="*/ 593 h 628"/>
              <a:gd name="T86" fmla="*/ 34 w 598"/>
              <a:gd name="T87" fmla="*/ 557 h 628"/>
              <a:gd name="T88" fmla="*/ 34 w 598"/>
              <a:gd name="T89" fmla="*/ 523 h 628"/>
              <a:gd name="T90" fmla="*/ 71 w 598"/>
              <a:gd name="T91" fmla="*/ 523 h 628"/>
              <a:gd name="T92" fmla="*/ 71 w 598"/>
              <a:gd name="T93" fmla="*/ 488 h 628"/>
              <a:gd name="T94" fmla="*/ 71 w 598"/>
              <a:gd name="T95" fmla="*/ 452 h 628"/>
              <a:gd name="T96" fmla="*/ 71 w 598"/>
              <a:gd name="T97" fmla="*/ 417 h 628"/>
              <a:gd name="T98" fmla="*/ 34 w 598"/>
              <a:gd name="T99" fmla="*/ 384 h 628"/>
              <a:gd name="T100" fmla="*/ 0 w 598"/>
              <a:gd name="T101" fmla="*/ 384 h 628"/>
              <a:gd name="T102" fmla="*/ 0 w 598"/>
              <a:gd name="T103" fmla="*/ 348 h 628"/>
              <a:gd name="T104" fmla="*/ 0 w 598"/>
              <a:gd name="T105" fmla="*/ 313 h 628"/>
              <a:gd name="T106" fmla="*/ 0 w 598"/>
              <a:gd name="T107" fmla="*/ 279 h 628"/>
              <a:gd name="T108" fmla="*/ 34 w 598"/>
              <a:gd name="T109" fmla="*/ 279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98" h="628">
                <a:moveTo>
                  <a:pt x="34" y="279"/>
                </a:moveTo>
                <a:lnTo>
                  <a:pt x="71" y="210"/>
                </a:lnTo>
                <a:lnTo>
                  <a:pt x="71" y="174"/>
                </a:lnTo>
                <a:lnTo>
                  <a:pt x="104" y="139"/>
                </a:lnTo>
                <a:lnTo>
                  <a:pt x="104" y="104"/>
                </a:lnTo>
                <a:lnTo>
                  <a:pt x="104" y="70"/>
                </a:lnTo>
                <a:lnTo>
                  <a:pt x="104" y="34"/>
                </a:lnTo>
                <a:lnTo>
                  <a:pt x="140" y="34"/>
                </a:lnTo>
                <a:lnTo>
                  <a:pt x="175" y="34"/>
                </a:lnTo>
                <a:lnTo>
                  <a:pt x="211" y="34"/>
                </a:lnTo>
                <a:lnTo>
                  <a:pt x="211" y="0"/>
                </a:lnTo>
                <a:lnTo>
                  <a:pt x="245" y="34"/>
                </a:lnTo>
                <a:lnTo>
                  <a:pt x="281" y="34"/>
                </a:lnTo>
                <a:lnTo>
                  <a:pt x="315" y="34"/>
                </a:lnTo>
                <a:lnTo>
                  <a:pt x="350" y="34"/>
                </a:lnTo>
                <a:lnTo>
                  <a:pt x="350" y="70"/>
                </a:lnTo>
                <a:lnTo>
                  <a:pt x="387" y="104"/>
                </a:lnTo>
                <a:lnTo>
                  <a:pt x="387" y="139"/>
                </a:lnTo>
                <a:lnTo>
                  <a:pt x="421" y="139"/>
                </a:lnTo>
                <a:lnTo>
                  <a:pt x="421" y="174"/>
                </a:lnTo>
                <a:lnTo>
                  <a:pt x="456" y="174"/>
                </a:lnTo>
                <a:lnTo>
                  <a:pt x="491" y="174"/>
                </a:lnTo>
                <a:lnTo>
                  <a:pt x="527" y="174"/>
                </a:lnTo>
                <a:lnTo>
                  <a:pt x="561" y="139"/>
                </a:lnTo>
                <a:lnTo>
                  <a:pt x="561" y="174"/>
                </a:lnTo>
                <a:lnTo>
                  <a:pt x="561" y="210"/>
                </a:lnTo>
                <a:lnTo>
                  <a:pt x="561" y="243"/>
                </a:lnTo>
                <a:lnTo>
                  <a:pt x="561" y="279"/>
                </a:lnTo>
                <a:lnTo>
                  <a:pt x="597" y="279"/>
                </a:lnTo>
                <a:lnTo>
                  <a:pt x="597" y="348"/>
                </a:lnTo>
                <a:lnTo>
                  <a:pt x="597" y="384"/>
                </a:lnTo>
                <a:lnTo>
                  <a:pt x="597" y="417"/>
                </a:lnTo>
                <a:lnTo>
                  <a:pt x="561" y="417"/>
                </a:lnTo>
                <a:lnTo>
                  <a:pt x="561" y="452"/>
                </a:lnTo>
                <a:lnTo>
                  <a:pt x="527" y="452"/>
                </a:lnTo>
                <a:lnTo>
                  <a:pt x="527" y="488"/>
                </a:lnTo>
                <a:lnTo>
                  <a:pt x="491" y="523"/>
                </a:lnTo>
                <a:lnTo>
                  <a:pt x="491" y="557"/>
                </a:lnTo>
                <a:lnTo>
                  <a:pt x="527" y="627"/>
                </a:lnTo>
                <a:lnTo>
                  <a:pt x="491" y="627"/>
                </a:lnTo>
                <a:lnTo>
                  <a:pt x="175" y="627"/>
                </a:lnTo>
                <a:lnTo>
                  <a:pt x="104" y="627"/>
                </a:lnTo>
                <a:lnTo>
                  <a:pt x="71" y="593"/>
                </a:lnTo>
                <a:lnTo>
                  <a:pt x="34" y="557"/>
                </a:lnTo>
                <a:lnTo>
                  <a:pt x="34" y="523"/>
                </a:lnTo>
                <a:lnTo>
                  <a:pt x="71" y="523"/>
                </a:lnTo>
                <a:lnTo>
                  <a:pt x="71" y="488"/>
                </a:lnTo>
                <a:lnTo>
                  <a:pt x="71" y="452"/>
                </a:lnTo>
                <a:lnTo>
                  <a:pt x="71" y="417"/>
                </a:lnTo>
                <a:lnTo>
                  <a:pt x="34" y="384"/>
                </a:lnTo>
                <a:lnTo>
                  <a:pt x="0" y="384"/>
                </a:lnTo>
                <a:lnTo>
                  <a:pt x="0" y="348"/>
                </a:lnTo>
                <a:lnTo>
                  <a:pt x="0" y="313"/>
                </a:lnTo>
                <a:lnTo>
                  <a:pt x="0" y="279"/>
                </a:lnTo>
                <a:lnTo>
                  <a:pt x="34" y="2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58" name="Freeform 286"/>
          <p:cNvSpPr>
            <a:spLocks noChangeArrowheads="1"/>
          </p:cNvSpPr>
          <p:nvPr/>
        </p:nvSpPr>
        <p:spPr bwMode="auto">
          <a:xfrm>
            <a:off x="3881438" y="4778375"/>
            <a:ext cx="277812" cy="150813"/>
          </a:xfrm>
          <a:custGeom>
            <a:avLst/>
            <a:gdLst>
              <a:gd name="T0" fmla="*/ 772 w 773"/>
              <a:gd name="T1" fmla="*/ 314 h 419"/>
              <a:gd name="T2" fmla="*/ 737 w 773"/>
              <a:gd name="T3" fmla="*/ 279 h 419"/>
              <a:gd name="T4" fmla="*/ 737 w 773"/>
              <a:gd name="T5" fmla="*/ 244 h 419"/>
              <a:gd name="T6" fmla="*/ 702 w 773"/>
              <a:gd name="T7" fmla="*/ 244 h 419"/>
              <a:gd name="T8" fmla="*/ 702 w 773"/>
              <a:gd name="T9" fmla="*/ 210 h 419"/>
              <a:gd name="T10" fmla="*/ 667 w 773"/>
              <a:gd name="T11" fmla="*/ 210 h 419"/>
              <a:gd name="T12" fmla="*/ 667 w 773"/>
              <a:gd name="T13" fmla="*/ 174 h 419"/>
              <a:gd name="T14" fmla="*/ 631 w 773"/>
              <a:gd name="T15" fmla="*/ 174 h 419"/>
              <a:gd name="T16" fmla="*/ 598 w 773"/>
              <a:gd name="T17" fmla="*/ 139 h 419"/>
              <a:gd name="T18" fmla="*/ 561 w 773"/>
              <a:gd name="T19" fmla="*/ 105 h 419"/>
              <a:gd name="T20" fmla="*/ 527 w 773"/>
              <a:gd name="T21" fmla="*/ 70 h 419"/>
              <a:gd name="T22" fmla="*/ 561 w 773"/>
              <a:gd name="T23" fmla="*/ 0 h 419"/>
              <a:gd name="T24" fmla="*/ 527 w 773"/>
              <a:gd name="T25" fmla="*/ 0 h 419"/>
              <a:gd name="T26" fmla="*/ 491 w 773"/>
              <a:gd name="T27" fmla="*/ 0 h 419"/>
              <a:gd name="T28" fmla="*/ 456 w 773"/>
              <a:gd name="T29" fmla="*/ 0 h 419"/>
              <a:gd name="T30" fmla="*/ 421 w 773"/>
              <a:gd name="T31" fmla="*/ 0 h 419"/>
              <a:gd name="T32" fmla="*/ 387 w 773"/>
              <a:gd name="T33" fmla="*/ 35 h 419"/>
              <a:gd name="T34" fmla="*/ 350 w 773"/>
              <a:gd name="T35" fmla="*/ 35 h 419"/>
              <a:gd name="T36" fmla="*/ 316 w 773"/>
              <a:gd name="T37" fmla="*/ 35 h 419"/>
              <a:gd name="T38" fmla="*/ 281 w 773"/>
              <a:gd name="T39" fmla="*/ 35 h 419"/>
              <a:gd name="T40" fmla="*/ 246 w 773"/>
              <a:gd name="T41" fmla="*/ 70 h 419"/>
              <a:gd name="T42" fmla="*/ 211 w 773"/>
              <a:gd name="T43" fmla="*/ 35 h 419"/>
              <a:gd name="T44" fmla="*/ 176 w 773"/>
              <a:gd name="T45" fmla="*/ 35 h 419"/>
              <a:gd name="T46" fmla="*/ 176 w 773"/>
              <a:gd name="T47" fmla="*/ 70 h 419"/>
              <a:gd name="T48" fmla="*/ 141 w 773"/>
              <a:gd name="T49" fmla="*/ 70 h 419"/>
              <a:gd name="T50" fmla="*/ 104 w 773"/>
              <a:gd name="T51" fmla="*/ 105 h 419"/>
              <a:gd name="T52" fmla="*/ 71 w 773"/>
              <a:gd name="T53" fmla="*/ 139 h 419"/>
              <a:gd name="T54" fmla="*/ 35 w 773"/>
              <a:gd name="T55" fmla="*/ 174 h 419"/>
              <a:gd name="T56" fmla="*/ 35 w 773"/>
              <a:gd name="T57" fmla="*/ 210 h 419"/>
              <a:gd name="T58" fmla="*/ 0 w 773"/>
              <a:gd name="T59" fmla="*/ 244 h 419"/>
              <a:gd name="T60" fmla="*/ 0 w 773"/>
              <a:gd name="T61" fmla="*/ 279 h 419"/>
              <a:gd name="T62" fmla="*/ 0 w 773"/>
              <a:gd name="T63" fmla="*/ 314 h 419"/>
              <a:gd name="T64" fmla="*/ 35 w 773"/>
              <a:gd name="T65" fmla="*/ 348 h 419"/>
              <a:gd name="T66" fmla="*/ 35 w 773"/>
              <a:gd name="T67" fmla="*/ 383 h 419"/>
              <a:gd name="T68" fmla="*/ 71 w 773"/>
              <a:gd name="T69" fmla="*/ 383 h 419"/>
              <a:gd name="T70" fmla="*/ 71 w 773"/>
              <a:gd name="T71" fmla="*/ 418 h 419"/>
              <a:gd name="T72" fmla="*/ 104 w 773"/>
              <a:gd name="T73" fmla="*/ 418 h 419"/>
              <a:gd name="T74" fmla="*/ 141 w 773"/>
              <a:gd name="T75" fmla="*/ 418 h 419"/>
              <a:gd name="T76" fmla="*/ 176 w 773"/>
              <a:gd name="T77" fmla="*/ 418 h 419"/>
              <a:gd name="T78" fmla="*/ 211 w 773"/>
              <a:gd name="T79" fmla="*/ 383 h 419"/>
              <a:gd name="T80" fmla="*/ 246 w 773"/>
              <a:gd name="T81" fmla="*/ 383 h 419"/>
              <a:gd name="T82" fmla="*/ 281 w 773"/>
              <a:gd name="T83" fmla="*/ 348 h 419"/>
              <a:gd name="T84" fmla="*/ 316 w 773"/>
              <a:gd name="T85" fmla="*/ 383 h 419"/>
              <a:gd name="T86" fmla="*/ 387 w 773"/>
              <a:gd name="T87" fmla="*/ 383 h 419"/>
              <a:gd name="T88" fmla="*/ 456 w 773"/>
              <a:gd name="T89" fmla="*/ 418 h 419"/>
              <a:gd name="T90" fmla="*/ 527 w 773"/>
              <a:gd name="T91" fmla="*/ 418 h 419"/>
              <a:gd name="T92" fmla="*/ 561 w 773"/>
              <a:gd name="T93" fmla="*/ 418 h 419"/>
              <a:gd name="T94" fmla="*/ 598 w 773"/>
              <a:gd name="T95" fmla="*/ 418 h 419"/>
              <a:gd name="T96" fmla="*/ 667 w 773"/>
              <a:gd name="T97" fmla="*/ 383 h 419"/>
              <a:gd name="T98" fmla="*/ 702 w 773"/>
              <a:gd name="T99" fmla="*/ 383 h 419"/>
              <a:gd name="T100" fmla="*/ 772 w 773"/>
              <a:gd name="T101" fmla="*/ 31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3" h="419">
                <a:moveTo>
                  <a:pt x="772" y="314"/>
                </a:moveTo>
                <a:lnTo>
                  <a:pt x="737" y="279"/>
                </a:lnTo>
                <a:lnTo>
                  <a:pt x="737" y="244"/>
                </a:lnTo>
                <a:lnTo>
                  <a:pt x="702" y="244"/>
                </a:lnTo>
                <a:lnTo>
                  <a:pt x="702" y="210"/>
                </a:lnTo>
                <a:lnTo>
                  <a:pt x="667" y="210"/>
                </a:lnTo>
                <a:lnTo>
                  <a:pt x="667" y="174"/>
                </a:lnTo>
                <a:lnTo>
                  <a:pt x="631" y="174"/>
                </a:lnTo>
                <a:lnTo>
                  <a:pt x="598" y="139"/>
                </a:lnTo>
                <a:lnTo>
                  <a:pt x="561" y="105"/>
                </a:lnTo>
                <a:lnTo>
                  <a:pt x="527" y="70"/>
                </a:lnTo>
                <a:lnTo>
                  <a:pt x="561" y="0"/>
                </a:lnTo>
                <a:lnTo>
                  <a:pt x="527" y="0"/>
                </a:lnTo>
                <a:lnTo>
                  <a:pt x="491" y="0"/>
                </a:lnTo>
                <a:lnTo>
                  <a:pt x="456" y="0"/>
                </a:lnTo>
                <a:lnTo>
                  <a:pt x="421" y="0"/>
                </a:lnTo>
                <a:lnTo>
                  <a:pt x="387" y="35"/>
                </a:lnTo>
                <a:lnTo>
                  <a:pt x="350" y="35"/>
                </a:lnTo>
                <a:lnTo>
                  <a:pt x="316" y="35"/>
                </a:lnTo>
                <a:lnTo>
                  <a:pt x="281" y="35"/>
                </a:lnTo>
                <a:lnTo>
                  <a:pt x="246" y="70"/>
                </a:lnTo>
                <a:lnTo>
                  <a:pt x="211" y="35"/>
                </a:lnTo>
                <a:lnTo>
                  <a:pt x="176" y="35"/>
                </a:lnTo>
                <a:lnTo>
                  <a:pt x="176" y="70"/>
                </a:lnTo>
                <a:lnTo>
                  <a:pt x="141" y="70"/>
                </a:lnTo>
                <a:lnTo>
                  <a:pt x="104" y="105"/>
                </a:lnTo>
                <a:lnTo>
                  <a:pt x="71" y="139"/>
                </a:lnTo>
                <a:lnTo>
                  <a:pt x="35" y="174"/>
                </a:lnTo>
                <a:lnTo>
                  <a:pt x="35" y="210"/>
                </a:lnTo>
                <a:lnTo>
                  <a:pt x="0" y="244"/>
                </a:lnTo>
                <a:lnTo>
                  <a:pt x="0" y="279"/>
                </a:lnTo>
                <a:lnTo>
                  <a:pt x="0" y="314"/>
                </a:lnTo>
                <a:lnTo>
                  <a:pt x="35" y="348"/>
                </a:lnTo>
                <a:lnTo>
                  <a:pt x="35" y="383"/>
                </a:lnTo>
                <a:lnTo>
                  <a:pt x="71" y="383"/>
                </a:lnTo>
                <a:lnTo>
                  <a:pt x="71" y="418"/>
                </a:lnTo>
                <a:lnTo>
                  <a:pt x="104" y="418"/>
                </a:lnTo>
                <a:lnTo>
                  <a:pt x="141" y="418"/>
                </a:lnTo>
                <a:lnTo>
                  <a:pt x="176" y="418"/>
                </a:lnTo>
                <a:lnTo>
                  <a:pt x="211" y="383"/>
                </a:lnTo>
                <a:lnTo>
                  <a:pt x="246" y="383"/>
                </a:lnTo>
                <a:lnTo>
                  <a:pt x="281" y="348"/>
                </a:lnTo>
                <a:lnTo>
                  <a:pt x="316" y="383"/>
                </a:lnTo>
                <a:lnTo>
                  <a:pt x="387" y="383"/>
                </a:lnTo>
                <a:lnTo>
                  <a:pt x="456" y="418"/>
                </a:lnTo>
                <a:lnTo>
                  <a:pt x="527" y="418"/>
                </a:lnTo>
                <a:lnTo>
                  <a:pt x="561" y="418"/>
                </a:lnTo>
                <a:lnTo>
                  <a:pt x="598" y="418"/>
                </a:lnTo>
                <a:lnTo>
                  <a:pt x="667" y="383"/>
                </a:lnTo>
                <a:lnTo>
                  <a:pt x="702" y="383"/>
                </a:lnTo>
                <a:lnTo>
                  <a:pt x="772" y="31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59" name="Freeform 287"/>
          <p:cNvSpPr>
            <a:spLocks noChangeArrowheads="1"/>
          </p:cNvSpPr>
          <p:nvPr/>
        </p:nvSpPr>
        <p:spPr bwMode="auto">
          <a:xfrm>
            <a:off x="3881438" y="4778375"/>
            <a:ext cx="277812" cy="150813"/>
          </a:xfrm>
          <a:custGeom>
            <a:avLst/>
            <a:gdLst>
              <a:gd name="T0" fmla="*/ 772 w 773"/>
              <a:gd name="T1" fmla="*/ 314 h 419"/>
              <a:gd name="T2" fmla="*/ 737 w 773"/>
              <a:gd name="T3" fmla="*/ 279 h 419"/>
              <a:gd name="T4" fmla="*/ 737 w 773"/>
              <a:gd name="T5" fmla="*/ 244 h 419"/>
              <a:gd name="T6" fmla="*/ 702 w 773"/>
              <a:gd name="T7" fmla="*/ 244 h 419"/>
              <a:gd name="T8" fmla="*/ 702 w 773"/>
              <a:gd name="T9" fmla="*/ 210 h 419"/>
              <a:gd name="T10" fmla="*/ 667 w 773"/>
              <a:gd name="T11" fmla="*/ 210 h 419"/>
              <a:gd name="T12" fmla="*/ 667 w 773"/>
              <a:gd name="T13" fmla="*/ 174 h 419"/>
              <a:gd name="T14" fmla="*/ 631 w 773"/>
              <a:gd name="T15" fmla="*/ 174 h 419"/>
              <a:gd name="T16" fmla="*/ 598 w 773"/>
              <a:gd name="T17" fmla="*/ 139 h 419"/>
              <a:gd name="T18" fmla="*/ 561 w 773"/>
              <a:gd name="T19" fmla="*/ 105 h 419"/>
              <a:gd name="T20" fmla="*/ 527 w 773"/>
              <a:gd name="T21" fmla="*/ 70 h 419"/>
              <a:gd name="T22" fmla="*/ 561 w 773"/>
              <a:gd name="T23" fmla="*/ 0 h 419"/>
              <a:gd name="T24" fmla="*/ 527 w 773"/>
              <a:gd name="T25" fmla="*/ 0 h 419"/>
              <a:gd name="T26" fmla="*/ 491 w 773"/>
              <a:gd name="T27" fmla="*/ 0 h 419"/>
              <a:gd name="T28" fmla="*/ 456 w 773"/>
              <a:gd name="T29" fmla="*/ 0 h 419"/>
              <a:gd name="T30" fmla="*/ 421 w 773"/>
              <a:gd name="T31" fmla="*/ 0 h 419"/>
              <a:gd name="T32" fmla="*/ 387 w 773"/>
              <a:gd name="T33" fmla="*/ 35 h 419"/>
              <a:gd name="T34" fmla="*/ 350 w 773"/>
              <a:gd name="T35" fmla="*/ 35 h 419"/>
              <a:gd name="T36" fmla="*/ 316 w 773"/>
              <a:gd name="T37" fmla="*/ 35 h 419"/>
              <a:gd name="T38" fmla="*/ 281 w 773"/>
              <a:gd name="T39" fmla="*/ 35 h 419"/>
              <a:gd name="T40" fmla="*/ 246 w 773"/>
              <a:gd name="T41" fmla="*/ 70 h 419"/>
              <a:gd name="T42" fmla="*/ 211 w 773"/>
              <a:gd name="T43" fmla="*/ 35 h 419"/>
              <a:gd name="T44" fmla="*/ 176 w 773"/>
              <a:gd name="T45" fmla="*/ 35 h 419"/>
              <a:gd name="T46" fmla="*/ 176 w 773"/>
              <a:gd name="T47" fmla="*/ 70 h 419"/>
              <a:gd name="T48" fmla="*/ 141 w 773"/>
              <a:gd name="T49" fmla="*/ 70 h 419"/>
              <a:gd name="T50" fmla="*/ 104 w 773"/>
              <a:gd name="T51" fmla="*/ 105 h 419"/>
              <a:gd name="T52" fmla="*/ 71 w 773"/>
              <a:gd name="T53" fmla="*/ 139 h 419"/>
              <a:gd name="T54" fmla="*/ 35 w 773"/>
              <a:gd name="T55" fmla="*/ 174 h 419"/>
              <a:gd name="T56" fmla="*/ 35 w 773"/>
              <a:gd name="T57" fmla="*/ 210 h 419"/>
              <a:gd name="T58" fmla="*/ 0 w 773"/>
              <a:gd name="T59" fmla="*/ 244 h 419"/>
              <a:gd name="T60" fmla="*/ 0 w 773"/>
              <a:gd name="T61" fmla="*/ 279 h 419"/>
              <a:gd name="T62" fmla="*/ 0 w 773"/>
              <a:gd name="T63" fmla="*/ 314 h 419"/>
              <a:gd name="T64" fmla="*/ 35 w 773"/>
              <a:gd name="T65" fmla="*/ 348 h 419"/>
              <a:gd name="T66" fmla="*/ 35 w 773"/>
              <a:gd name="T67" fmla="*/ 383 h 419"/>
              <a:gd name="T68" fmla="*/ 71 w 773"/>
              <a:gd name="T69" fmla="*/ 383 h 419"/>
              <a:gd name="T70" fmla="*/ 71 w 773"/>
              <a:gd name="T71" fmla="*/ 418 h 419"/>
              <a:gd name="T72" fmla="*/ 104 w 773"/>
              <a:gd name="T73" fmla="*/ 418 h 419"/>
              <a:gd name="T74" fmla="*/ 141 w 773"/>
              <a:gd name="T75" fmla="*/ 418 h 419"/>
              <a:gd name="T76" fmla="*/ 176 w 773"/>
              <a:gd name="T77" fmla="*/ 418 h 419"/>
              <a:gd name="T78" fmla="*/ 211 w 773"/>
              <a:gd name="T79" fmla="*/ 383 h 419"/>
              <a:gd name="T80" fmla="*/ 246 w 773"/>
              <a:gd name="T81" fmla="*/ 383 h 419"/>
              <a:gd name="T82" fmla="*/ 281 w 773"/>
              <a:gd name="T83" fmla="*/ 348 h 419"/>
              <a:gd name="T84" fmla="*/ 316 w 773"/>
              <a:gd name="T85" fmla="*/ 383 h 419"/>
              <a:gd name="T86" fmla="*/ 387 w 773"/>
              <a:gd name="T87" fmla="*/ 383 h 419"/>
              <a:gd name="T88" fmla="*/ 456 w 773"/>
              <a:gd name="T89" fmla="*/ 418 h 419"/>
              <a:gd name="T90" fmla="*/ 527 w 773"/>
              <a:gd name="T91" fmla="*/ 418 h 419"/>
              <a:gd name="T92" fmla="*/ 561 w 773"/>
              <a:gd name="T93" fmla="*/ 418 h 419"/>
              <a:gd name="T94" fmla="*/ 598 w 773"/>
              <a:gd name="T95" fmla="*/ 418 h 419"/>
              <a:gd name="T96" fmla="*/ 667 w 773"/>
              <a:gd name="T97" fmla="*/ 383 h 419"/>
              <a:gd name="T98" fmla="*/ 702 w 773"/>
              <a:gd name="T99" fmla="*/ 383 h 419"/>
              <a:gd name="T100" fmla="*/ 772 w 773"/>
              <a:gd name="T101" fmla="*/ 314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3" h="419">
                <a:moveTo>
                  <a:pt x="772" y="314"/>
                </a:moveTo>
                <a:lnTo>
                  <a:pt x="737" y="279"/>
                </a:lnTo>
                <a:lnTo>
                  <a:pt x="737" y="244"/>
                </a:lnTo>
                <a:lnTo>
                  <a:pt x="702" y="244"/>
                </a:lnTo>
                <a:lnTo>
                  <a:pt x="702" y="210"/>
                </a:lnTo>
                <a:lnTo>
                  <a:pt x="667" y="210"/>
                </a:lnTo>
                <a:lnTo>
                  <a:pt x="667" y="174"/>
                </a:lnTo>
                <a:lnTo>
                  <a:pt x="631" y="174"/>
                </a:lnTo>
                <a:lnTo>
                  <a:pt x="598" y="139"/>
                </a:lnTo>
                <a:lnTo>
                  <a:pt x="561" y="105"/>
                </a:lnTo>
                <a:lnTo>
                  <a:pt x="527" y="70"/>
                </a:lnTo>
                <a:lnTo>
                  <a:pt x="561" y="0"/>
                </a:lnTo>
                <a:lnTo>
                  <a:pt x="527" y="0"/>
                </a:lnTo>
                <a:lnTo>
                  <a:pt x="491" y="0"/>
                </a:lnTo>
                <a:lnTo>
                  <a:pt x="456" y="0"/>
                </a:lnTo>
                <a:lnTo>
                  <a:pt x="421" y="0"/>
                </a:lnTo>
                <a:lnTo>
                  <a:pt x="387" y="35"/>
                </a:lnTo>
                <a:lnTo>
                  <a:pt x="350" y="35"/>
                </a:lnTo>
                <a:lnTo>
                  <a:pt x="316" y="35"/>
                </a:lnTo>
                <a:lnTo>
                  <a:pt x="281" y="35"/>
                </a:lnTo>
                <a:lnTo>
                  <a:pt x="246" y="70"/>
                </a:lnTo>
                <a:lnTo>
                  <a:pt x="211" y="35"/>
                </a:lnTo>
                <a:lnTo>
                  <a:pt x="176" y="35"/>
                </a:lnTo>
                <a:lnTo>
                  <a:pt x="176" y="70"/>
                </a:lnTo>
                <a:lnTo>
                  <a:pt x="141" y="70"/>
                </a:lnTo>
                <a:lnTo>
                  <a:pt x="104" y="105"/>
                </a:lnTo>
                <a:lnTo>
                  <a:pt x="71" y="139"/>
                </a:lnTo>
                <a:lnTo>
                  <a:pt x="35" y="174"/>
                </a:lnTo>
                <a:lnTo>
                  <a:pt x="35" y="210"/>
                </a:lnTo>
                <a:lnTo>
                  <a:pt x="0" y="244"/>
                </a:lnTo>
                <a:lnTo>
                  <a:pt x="0" y="279"/>
                </a:lnTo>
                <a:lnTo>
                  <a:pt x="0" y="314"/>
                </a:lnTo>
                <a:lnTo>
                  <a:pt x="35" y="348"/>
                </a:lnTo>
                <a:lnTo>
                  <a:pt x="35" y="383"/>
                </a:lnTo>
                <a:lnTo>
                  <a:pt x="71" y="383"/>
                </a:lnTo>
                <a:lnTo>
                  <a:pt x="71" y="418"/>
                </a:lnTo>
                <a:lnTo>
                  <a:pt x="104" y="418"/>
                </a:lnTo>
                <a:lnTo>
                  <a:pt x="141" y="418"/>
                </a:lnTo>
                <a:lnTo>
                  <a:pt x="176" y="418"/>
                </a:lnTo>
                <a:lnTo>
                  <a:pt x="211" y="383"/>
                </a:lnTo>
                <a:lnTo>
                  <a:pt x="246" y="383"/>
                </a:lnTo>
                <a:lnTo>
                  <a:pt x="281" y="348"/>
                </a:lnTo>
                <a:lnTo>
                  <a:pt x="316" y="383"/>
                </a:lnTo>
                <a:lnTo>
                  <a:pt x="387" y="383"/>
                </a:lnTo>
                <a:lnTo>
                  <a:pt x="456" y="418"/>
                </a:lnTo>
                <a:lnTo>
                  <a:pt x="527" y="418"/>
                </a:lnTo>
                <a:lnTo>
                  <a:pt x="561" y="418"/>
                </a:lnTo>
                <a:lnTo>
                  <a:pt x="598" y="418"/>
                </a:lnTo>
                <a:lnTo>
                  <a:pt x="667" y="383"/>
                </a:lnTo>
                <a:lnTo>
                  <a:pt x="702" y="383"/>
                </a:lnTo>
                <a:lnTo>
                  <a:pt x="772" y="31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60" name="Freeform 288"/>
          <p:cNvSpPr>
            <a:spLocks noChangeArrowheads="1"/>
          </p:cNvSpPr>
          <p:nvPr/>
        </p:nvSpPr>
        <p:spPr bwMode="auto">
          <a:xfrm>
            <a:off x="3932238" y="4903788"/>
            <a:ext cx="139700" cy="227012"/>
          </a:xfrm>
          <a:custGeom>
            <a:avLst/>
            <a:gdLst>
              <a:gd name="T0" fmla="*/ 386 w 387"/>
              <a:gd name="T1" fmla="*/ 70 h 629"/>
              <a:gd name="T2" fmla="*/ 386 w 387"/>
              <a:gd name="T3" fmla="*/ 244 h 629"/>
              <a:gd name="T4" fmla="*/ 386 w 387"/>
              <a:gd name="T5" fmla="*/ 558 h 629"/>
              <a:gd name="T6" fmla="*/ 386 w 387"/>
              <a:gd name="T7" fmla="*/ 593 h 629"/>
              <a:gd name="T8" fmla="*/ 350 w 387"/>
              <a:gd name="T9" fmla="*/ 593 h 629"/>
              <a:gd name="T10" fmla="*/ 315 w 387"/>
              <a:gd name="T11" fmla="*/ 628 h 629"/>
              <a:gd name="T12" fmla="*/ 281 w 387"/>
              <a:gd name="T13" fmla="*/ 628 h 629"/>
              <a:gd name="T14" fmla="*/ 246 w 387"/>
              <a:gd name="T15" fmla="*/ 628 h 629"/>
              <a:gd name="T16" fmla="*/ 175 w 387"/>
              <a:gd name="T17" fmla="*/ 628 h 629"/>
              <a:gd name="T18" fmla="*/ 140 w 387"/>
              <a:gd name="T19" fmla="*/ 628 h 629"/>
              <a:gd name="T20" fmla="*/ 105 w 387"/>
              <a:gd name="T21" fmla="*/ 593 h 629"/>
              <a:gd name="T22" fmla="*/ 70 w 387"/>
              <a:gd name="T23" fmla="*/ 593 h 629"/>
              <a:gd name="T24" fmla="*/ 35 w 387"/>
              <a:gd name="T25" fmla="*/ 558 h 629"/>
              <a:gd name="T26" fmla="*/ 0 w 387"/>
              <a:gd name="T27" fmla="*/ 523 h 629"/>
              <a:gd name="T28" fmla="*/ 0 w 387"/>
              <a:gd name="T29" fmla="*/ 453 h 629"/>
              <a:gd name="T30" fmla="*/ 0 w 387"/>
              <a:gd name="T31" fmla="*/ 418 h 629"/>
              <a:gd name="T32" fmla="*/ 35 w 387"/>
              <a:gd name="T33" fmla="*/ 384 h 629"/>
              <a:gd name="T34" fmla="*/ 35 w 387"/>
              <a:gd name="T35" fmla="*/ 347 h 629"/>
              <a:gd name="T36" fmla="*/ 70 w 387"/>
              <a:gd name="T37" fmla="*/ 347 h 629"/>
              <a:gd name="T38" fmla="*/ 70 w 387"/>
              <a:gd name="T39" fmla="*/ 313 h 629"/>
              <a:gd name="T40" fmla="*/ 105 w 387"/>
              <a:gd name="T41" fmla="*/ 313 h 629"/>
              <a:gd name="T42" fmla="*/ 105 w 387"/>
              <a:gd name="T43" fmla="*/ 280 h 629"/>
              <a:gd name="T44" fmla="*/ 105 w 387"/>
              <a:gd name="T45" fmla="*/ 244 h 629"/>
              <a:gd name="T46" fmla="*/ 105 w 387"/>
              <a:gd name="T47" fmla="*/ 174 h 629"/>
              <a:gd name="T48" fmla="*/ 70 w 387"/>
              <a:gd name="T49" fmla="*/ 174 h 629"/>
              <a:gd name="T50" fmla="*/ 70 w 387"/>
              <a:gd name="T51" fmla="*/ 139 h 629"/>
              <a:gd name="T52" fmla="*/ 70 w 387"/>
              <a:gd name="T53" fmla="*/ 105 h 629"/>
              <a:gd name="T54" fmla="*/ 70 w 387"/>
              <a:gd name="T55" fmla="*/ 70 h 629"/>
              <a:gd name="T56" fmla="*/ 70 w 387"/>
              <a:gd name="T57" fmla="*/ 34 h 629"/>
              <a:gd name="T58" fmla="*/ 105 w 387"/>
              <a:gd name="T59" fmla="*/ 34 h 629"/>
              <a:gd name="T60" fmla="*/ 140 w 387"/>
              <a:gd name="T61" fmla="*/ 0 h 629"/>
              <a:gd name="T62" fmla="*/ 175 w 387"/>
              <a:gd name="T63" fmla="*/ 34 h 629"/>
              <a:gd name="T64" fmla="*/ 246 w 387"/>
              <a:gd name="T65" fmla="*/ 34 h 629"/>
              <a:gd name="T66" fmla="*/ 315 w 387"/>
              <a:gd name="T67" fmla="*/ 70 h 629"/>
              <a:gd name="T68" fmla="*/ 386 w 387"/>
              <a:gd name="T69" fmla="*/ 70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7" h="629">
                <a:moveTo>
                  <a:pt x="386" y="70"/>
                </a:moveTo>
                <a:lnTo>
                  <a:pt x="386" y="244"/>
                </a:lnTo>
                <a:lnTo>
                  <a:pt x="386" y="558"/>
                </a:lnTo>
                <a:lnTo>
                  <a:pt x="386" y="593"/>
                </a:lnTo>
                <a:lnTo>
                  <a:pt x="350" y="593"/>
                </a:lnTo>
                <a:lnTo>
                  <a:pt x="315" y="628"/>
                </a:lnTo>
                <a:lnTo>
                  <a:pt x="281" y="628"/>
                </a:lnTo>
                <a:lnTo>
                  <a:pt x="246" y="628"/>
                </a:lnTo>
                <a:lnTo>
                  <a:pt x="175" y="628"/>
                </a:lnTo>
                <a:lnTo>
                  <a:pt x="140" y="628"/>
                </a:lnTo>
                <a:lnTo>
                  <a:pt x="105" y="593"/>
                </a:lnTo>
                <a:lnTo>
                  <a:pt x="70" y="593"/>
                </a:lnTo>
                <a:lnTo>
                  <a:pt x="35" y="558"/>
                </a:lnTo>
                <a:lnTo>
                  <a:pt x="0" y="523"/>
                </a:lnTo>
                <a:lnTo>
                  <a:pt x="0" y="453"/>
                </a:lnTo>
                <a:lnTo>
                  <a:pt x="0" y="418"/>
                </a:lnTo>
                <a:lnTo>
                  <a:pt x="35" y="384"/>
                </a:lnTo>
                <a:lnTo>
                  <a:pt x="35" y="347"/>
                </a:lnTo>
                <a:lnTo>
                  <a:pt x="70" y="347"/>
                </a:lnTo>
                <a:lnTo>
                  <a:pt x="70" y="313"/>
                </a:lnTo>
                <a:lnTo>
                  <a:pt x="105" y="313"/>
                </a:lnTo>
                <a:lnTo>
                  <a:pt x="105" y="280"/>
                </a:lnTo>
                <a:lnTo>
                  <a:pt x="105" y="244"/>
                </a:lnTo>
                <a:lnTo>
                  <a:pt x="105" y="174"/>
                </a:lnTo>
                <a:lnTo>
                  <a:pt x="70" y="174"/>
                </a:lnTo>
                <a:lnTo>
                  <a:pt x="70" y="139"/>
                </a:lnTo>
                <a:lnTo>
                  <a:pt x="70" y="105"/>
                </a:lnTo>
                <a:lnTo>
                  <a:pt x="70" y="70"/>
                </a:lnTo>
                <a:lnTo>
                  <a:pt x="70" y="34"/>
                </a:lnTo>
                <a:lnTo>
                  <a:pt x="105" y="34"/>
                </a:lnTo>
                <a:lnTo>
                  <a:pt x="140" y="0"/>
                </a:lnTo>
                <a:lnTo>
                  <a:pt x="175" y="34"/>
                </a:lnTo>
                <a:lnTo>
                  <a:pt x="246" y="34"/>
                </a:lnTo>
                <a:lnTo>
                  <a:pt x="315" y="70"/>
                </a:lnTo>
                <a:lnTo>
                  <a:pt x="386" y="7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61" name="Freeform 289"/>
          <p:cNvSpPr>
            <a:spLocks noChangeArrowheads="1"/>
          </p:cNvSpPr>
          <p:nvPr/>
        </p:nvSpPr>
        <p:spPr bwMode="auto">
          <a:xfrm>
            <a:off x="3932238" y="4903788"/>
            <a:ext cx="139700" cy="227012"/>
          </a:xfrm>
          <a:custGeom>
            <a:avLst/>
            <a:gdLst>
              <a:gd name="T0" fmla="*/ 386 w 387"/>
              <a:gd name="T1" fmla="*/ 70 h 629"/>
              <a:gd name="T2" fmla="*/ 386 w 387"/>
              <a:gd name="T3" fmla="*/ 244 h 629"/>
              <a:gd name="T4" fmla="*/ 386 w 387"/>
              <a:gd name="T5" fmla="*/ 558 h 629"/>
              <a:gd name="T6" fmla="*/ 386 w 387"/>
              <a:gd name="T7" fmla="*/ 593 h 629"/>
              <a:gd name="T8" fmla="*/ 350 w 387"/>
              <a:gd name="T9" fmla="*/ 593 h 629"/>
              <a:gd name="T10" fmla="*/ 315 w 387"/>
              <a:gd name="T11" fmla="*/ 628 h 629"/>
              <a:gd name="T12" fmla="*/ 281 w 387"/>
              <a:gd name="T13" fmla="*/ 628 h 629"/>
              <a:gd name="T14" fmla="*/ 246 w 387"/>
              <a:gd name="T15" fmla="*/ 628 h 629"/>
              <a:gd name="T16" fmla="*/ 175 w 387"/>
              <a:gd name="T17" fmla="*/ 628 h 629"/>
              <a:gd name="T18" fmla="*/ 140 w 387"/>
              <a:gd name="T19" fmla="*/ 628 h 629"/>
              <a:gd name="T20" fmla="*/ 105 w 387"/>
              <a:gd name="T21" fmla="*/ 593 h 629"/>
              <a:gd name="T22" fmla="*/ 70 w 387"/>
              <a:gd name="T23" fmla="*/ 593 h 629"/>
              <a:gd name="T24" fmla="*/ 35 w 387"/>
              <a:gd name="T25" fmla="*/ 558 h 629"/>
              <a:gd name="T26" fmla="*/ 0 w 387"/>
              <a:gd name="T27" fmla="*/ 523 h 629"/>
              <a:gd name="T28" fmla="*/ 0 w 387"/>
              <a:gd name="T29" fmla="*/ 453 h 629"/>
              <a:gd name="T30" fmla="*/ 0 w 387"/>
              <a:gd name="T31" fmla="*/ 418 h 629"/>
              <a:gd name="T32" fmla="*/ 35 w 387"/>
              <a:gd name="T33" fmla="*/ 384 h 629"/>
              <a:gd name="T34" fmla="*/ 35 w 387"/>
              <a:gd name="T35" fmla="*/ 347 h 629"/>
              <a:gd name="T36" fmla="*/ 70 w 387"/>
              <a:gd name="T37" fmla="*/ 347 h 629"/>
              <a:gd name="T38" fmla="*/ 70 w 387"/>
              <a:gd name="T39" fmla="*/ 313 h 629"/>
              <a:gd name="T40" fmla="*/ 105 w 387"/>
              <a:gd name="T41" fmla="*/ 313 h 629"/>
              <a:gd name="T42" fmla="*/ 105 w 387"/>
              <a:gd name="T43" fmla="*/ 280 h 629"/>
              <a:gd name="T44" fmla="*/ 105 w 387"/>
              <a:gd name="T45" fmla="*/ 244 h 629"/>
              <a:gd name="T46" fmla="*/ 105 w 387"/>
              <a:gd name="T47" fmla="*/ 174 h 629"/>
              <a:gd name="T48" fmla="*/ 70 w 387"/>
              <a:gd name="T49" fmla="*/ 174 h 629"/>
              <a:gd name="T50" fmla="*/ 70 w 387"/>
              <a:gd name="T51" fmla="*/ 139 h 629"/>
              <a:gd name="T52" fmla="*/ 70 w 387"/>
              <a:gd name="T53" fmla="*/ 105 h 629"/>
              <a:gd name="T54" fmla="*/ 70 w 387"/>
              <a:gd name="T55" fmla="*/ 70 h 629"/>
              <a:gd name="T56" fmla="*/ 70 w 387"/>
              <a:gd name="T57" fmla="*/ 34 h 629"/>
              <a:gd name="T58" fmla="*/ 105 w 387"/>
              <a:gd name="T59" fmla="*/ 34 h 629"/>
              <a:gd name="T60" fmla="*/ 140 w 387"/>
              <a:gd name="T61" fmla="*/ 0 h 629"/>
              <a:gd name="T62" fmla="*/ 175 w 387"/>
              <a:gd name="T63" fmla="*/ 34 h 629"/>
              <a:gd name="T64" fmla="*/ 246 w 387"/>
              <a:gd name="T65" fmla="*/ 34 h 629"/>
              <a:gd name="T66" fmla="*/ 315 w 387"/>
              <a:gd name="T67" fmla="*/ 70 h 629"/>
              <a:gd name="T68" fmla="*/ 386 w 387"/>
              <a:gd name="T69" fmla="*/ 70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7" h="629">
                <a:moveTo>
                  <a:pt x="386" y="70"/>
                </a:moveTo>
                <a:lnTo>
                  <a:pt x="386" y="244"/>
                </a:lnTo>
                <a:lnTo>
                  <a:pt x="386" y="558"/>
                </a:lnTo>
                <a:lnTo>
                  <a:pt x="386" y="593"/>
                </a:lnTo>
                <a:lnTo>
                  <a:pt x="350" y="593"/>
                </a:lnTo>
                <a:lnTo>
                  <a:pt x="315" y="628"/>
                </a:lnTo>
                <a:lnTo>
                  <a:pt x="281" y="628"/>
                </a:lnTo>
                <a:lnTo>
                  <a:pt x="246" y="628"/>
                </a:lnTo>
                <a:lnTo>
                  <a:pt x="175" y="628"/>
                </a:lnTo>
                <a:lnTo>
                  <a:pt x="140" y="628"/>
                </a:lnTo>
                <a:lnTo>
                  <a:pt x="105" y="593"/>
                </a:lnTo>
                <a:lnTo>
                  <a:pt x="70" y="593"/>
                </a:lnTo>
                <a:lnTo>
                  <a:pt x="35" y="558"/>
                </a:lnTo>
                <a:lnTo>
                  <a:pt x="0" y="523"/>
                </a:lnTo>
                <a:lnTo>
                  <a:pt x="0" y="453"/>
                </a:lnTo>
                <a:lnTo>
                  <a:pt x="0" y="418"/>
                </a:lnTo>
                <a:lnTo>
                  <a:pt x="35" y="384"/>
                </a:lnTo>
                <a:lnTo>
                  <a:pt x="35" y="347"/>
                </a:lnTo>
                <a:lnTo>
                  <a:pt x="70" y="347"/>
                </a:lnTo>
                <a:lnTo>
                  <a:pt x="70" y="313"/>
                </a:lnTo>
                <a:lnTo>
                  <a:pt x="105" y="313"/>
                </a:lnTo>
                <a:lnTo>
                  <a:pt x="105" y="280"/>
                </a:lnTo>
                <a:lnTo>
                  <a:pt x="105" y="244"/>
                </a:lnTo>
                <a:lnTo>
                  <a:pt x="105" y="174"/>
                </a:lnTo>
                <a:lnTo>
                  <a:pt x="70" y="174"/>
                </a:lnTo>
                <a:lnTo>
                  <a:pt x="70" y="139"/>
                </a:lnTo>
                <a:lnTo>
                  <a:pt x="70" y="105"/>
                </a:lnTo>
                <a:lnTo>
                  <a:pt x="70" y="70"/>
                </a:lnTo>
                <a:lnTo>
                  <a:pt x="70" y="34"/>
                </a:lnTo>
                <a:lnTo>
                  <a:pt x="105" y="34"/>
                </a:lnTo>
                <a:lnTo>
                  <a:pt x="140" y="0"/>
                </a:lnTo>
                <a:lnTo>
                  <a:pt x="175" y="34"/>
                </a:lnTo>
                <a:lnTo>
                  <a:pt x="246" y="34"/>
                </a:lnTo>
                <a:lnTo>
                  <a:pt x="315" y="70"/>
                </a:lnTo>
                <a:lnTo>
                  <a:pt x="386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62" name="Freeform 290"/>
          <p:cNvSpPr>
            <a:spLocks noChangeArrowheads="1"/>
          </p:cNvSpPr>
          <p:nvPr/>
        </p:nvSpPr>
        <p:spPr bwMode="auto">
          <a:xfrm>
            <a:off x="4071938" y="4929188"/>
            <a:ext cx="38100" cy="188912"/>
          </a:xfrm>
          <a:custGeom>
            <a:avLst/>
            <a:gdLst>
              <a:gd name="T0" fmla="*/ 71 w 105"/>
              <a:gd name="T1" fmla="*/ 0 h 524"/>
              <a:gd name="T2" fmla="*/ 104 w 105"/>
              <a:gd name="T3" fmla="*/ 35 h 524"/>
              <a:gd name="T4" fmla="*/ 104 w 105"/>
              <a:gd name="T5" fmla="*/ 104 h 524"/>
              <a:gd name="T6" fmla="*/ 104 w 105"/>
              <a:gd name="T7" fmla="*/ 139 h 524"/>
              <a:gd name="T8" fmla="*/ 104 w 105"/>
              <a:gd name="T9" fmla="*/ 243 h 524"/>
              <a:gd name="T10" fmla="*/ 104 w 105"/>
              <a:gd name="T11" fmla="*/ 453 h 524"/>
              <a:gd name="T12" fmla="*/ 104 w 105"/>
              <a:gd name="T13" fmla="*/ 488 h 524"/>
              <a:gd name="T14" fmla="*/ 71 w 105"/>
              <a:gd name="T15" fmla="*/ 488 h 524"/>
              <a:gd name="T16" fmla="*/ 34 w 105"/>
              <a:gd name="T17" fmla="*/ 523 h 524"/>
              <a:gd name="T18" fmla="*/ 0 w 105"/>
              <a:gd name="T19" fmla="*/ 523 h 524"/>
              <a:gd name="T20" fmla="*/ 0 w 105"/>
              <a:gd name="T21" fmla="*/ 488 h 524"/>
              <a:gd name="T22" fmla="*/ 0 w 105"/>
              <a:gd name="T23" fmla="*/ 174 h 524"/>
              <a:gd name="T24" fmla="*/ 0 w 105"/>
              <a:gd name="T25" fmla="*/ 0 h 524"/>
              <a:gd name="T26" fmla="*/ 34 w 105"/>
              <a:gd name="T27" fmla="*/ 0 h 524"/>
              <a:gd name="T28" fmla="*/ 71 w 105"/>
              <a:gd name="T29" fmla="*/ 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" h="524">
                <a:moveTo>
                  <a:pt x="71" y="0"/>
                </a:moveTo>
                <a:lnTo>
                  <a:pt x="104" y="35"/>
                </a:lnTo>
                <a:lnTo>
                  <a:pt x="104" y="104"/>
                </a:lnTo>
                <a:lnTo>
                  <a:pt x="104" y="139"/>
                </a:lnTo>
                <a:lnTo>
                  <a:pt x="104" y="243"/>
                </a:lnTo>
                <a:lnTo>
                  <a:pt x="104" y="453"/>
                </a:lnTo>
                <a:lnTo>
                  <a:pt x="104" y="488"/>
                </a:lnTo>
                <a:lnTo>
                  <a:pt x="71" y="488"/>
                </a:lnTo>
                <a:lnTo>
                  <a:pt x="34" y="523"/>
                </a:lnTo>
                <a:lnTo>
                  <a:pt x="0" y="523"/>
                </a:lnTo>
                <a:lnTo>
                  <a:pt x="0" y="488"/>
                </a:lnTo>
                <a:lnTo>
                  <a:pt x="0" y="174"/>
                </a:lnTo>
                <a:lnTo>
                  <a:pt x="0" y="0"/>
                </a:lnTo>
                <a:lnTo>
                  <a:pt x="34" y="0"/>
                </a:lnTo>
                <a:lnTo>
                  <a:pt x="71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63" name="Freeform 291"/>
          <p:cNvSpPr>
            <a:spLocks noChangeArrowheads="1"/>
          </p:cNvSpPr>
          <p:nvPr/>
        </p:nvSpPr>
        <p:spPr bwMode="auto">
          <a:xfrm>
            <a:off x="4071938" y="4929188"/>
            <a:ext cx="38100" cy="188912"/>
          </a:xfrm>
          <a:custGeom>
            <a:avLst/>
            <a:gdLst>
              <a:gd name="T0" fmla="*/ 71 w 105"/>
              <a:gd name="T1" fmla="*/ 0 h 524"/>
              <a:gd name="T2" fmla="*/ 104 w 105"/>
              <a:gd name="T3" fmla="*/ 35 h 524"/>
              <a:gd name="T4" fmla="*/ 104 w 105"/>
              <a:gd name="T5" fmla="*/ 104 h 524"/>
              <a:gd name="T6" fmla="*/ 104 w 105"/>
              <a:gd name="T7" fmla="*/ 139 h 524"/>
              <a:gd name="T8" fmla="*/ 104 w 105"/>
              <a:gd name="T9" fmla="*/ 243 h 524"/>
              <a:gd name="T10" fmla="*/ 104 w 105"/>
              <a:gd name="T11" fmla="*/ 453 h 524"/>
              <a:gd name="T12" fmla="*/ 104 w 105"/>
              <a:gd name="T13" fmla="*/ 488 h 524"/>
              <a:gd name="T14" fmla="*/ 71 w 105"/>
              <a:gd name="T15" fmla="*/ 488 h 524"/>
              <a:gd name="T16" fmla="*/ 34 w 105"/>
              <a:gd name="T17" fmla="*/ 523 h 524"/>
              <a:gd name="T18" fmla="*/ 0 w 105"/>
              <a:gd name="T19" fmla="*/ 523 h 524"/>
              <a:gd name="T20" fmla="*/ 0 w 105"/>
              <a:gd name="T21" fmla="*/ 488 h 524"/>
              <a:gd name="T22" fmla="*/ 0 w 105"/>
              <a:gd name="T23" fmla="*/ 174 h 524"/>
              <a:gd name="T24" fmla="*/ 0 w 105"/>
              <a:gd name="T25" fmla="*/ 0 h 524"/>
              <a:gd name="T26" fmla="*/ 34 w 105"/>
              <a:gd name="T27" fmla="*/ 0 h 524"/>
              <a:gd name="T28" fmla="*/ 71 w 105"/>
              <a:gd name="T29" fmla="*/ 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" h="524">
                <a:moveTo>
                  <a:pt x="71" y="0"/>
                </a:moveTo>
                <a:lnTo>
                  <a:pt x="104" y="35"/>
                </a:lnTo>
                <a:lnTo>
                  <a:pt x="104" y="104"/>
                </a:lnTo>
                <a:lnTo>
                  <a:pt x="104" y="139"/>
                </a:lnTo>
                <a:lnTo>
                  <a:pt x="104" y="243"/>
                </a:lnTo>
                <a:lnTo>
                  <a:pt x="104" y="453"/>
                </a:lnTo>
                <a:lnTo>
                  <a:pt x="104" y="488"/>
                </a:lnTo>
                <a:lnTo>
                  <a:pt x="71" y="488"/>
                </a:lnTo>
                <a:lnTo>
                  <a:pt x="34" y="523"/>
                </a:lnTo>
                <a:lnTo>
                  <a:pt x="0" y="523"/>
                </a:lnTo>
                <a:lnTo>
                  <a:pt x="0" y="488"/>
                </a:lnTo>
                <a:lnTo>
                  <a:pt x="0" y="174"/>
                </a:lnTo>
                <a:lnTo>
                  <a:pt x="0" y="0"/>
                </a:lnTo>
                <a:lnTo>
                  <a:pt x="34" y="0"/>
                </a:lnTo>
                <a:lnTo>
                  <a:pt x="7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64" name="Freeform 292"/>
          <p:cNvSpPr>
            <a:spLocks noChangeArrowheads="1"/>
          </p:cNvSpPr>
          <p:nvPr/>
        </p:nvSpPr>
        <p:spPr bwMode="auto">
          <a:xfrm>
            <a:off x="4097338" y="4892675"/>
            <a:ext cx="101600" cy="214313"/>
          </a:xfrm>
          <a:custGeom>
            <a:avLst/>
            <a:gdLst>
              <a:gd name="T0" fmla="*/ 244 w 281"/>
              <a:gd name="T1" fmla="*/ 0 h 594"/>
              <a:gd name="T2" fmla="*/ 244 w 281"/>
              <a:gd name="T3" fmla="*/ 104 h 594"/>
              <a:gd name="T4" fmla="*/ 280 w 281"/>
              <a:gd name="T5" fmla="*/ 104 h 594"/>
              <a:gd name="T6" fmla="*/ 280 w 281"/>
              <a:gd name="T7" fmla="*/ 209 h 594"/>
              <a:gd name="T8" fmla="*/ 244 w 281"/>
              <a:gd name="T9" fmla="*/ 243 h 594"/>
              <a:gd name="T10" fmla="*/ 209 w 281"/>
              <a:gd name="T11" fmla="*/ 243 h 594"/>
              <a:gd name="T12" fmla="*/ 209 w 281"/>
              <a:gd name="T13" fmla="*/ 279 h 594"/>
              <a:gd name="T14" fmla="*/ 174 w 281"/>
              <a:gd name="T15" fmla="*/ 314 h 594"/>
              <a:gd name="T16" fmla="*/ 140 w 281"/>
              <a:gd name="T17" fmla="*/ 347 h 594"/>
              <a:gd name="T18" fmla="*/ 140 w 281"/>
              <a:gd name="T19" fmla="*/ 418 h 594"/>
              <a:gd name="T20" fmla="*/ 140 w 281"/>
              <a:gd name="T21" fmla="*/ 487 h 594"/>
              <a:gd name="T22" fmla="*/ 140 w 281"/>
              <a:gd name="T23" fmla="*/ 593 h 594"/>
              <a:gd name="T24" fmla="*/ 104 w 281"/>
              <a:gd name="T25" fmla="*/ 593 h 594"/>
              <a:gd name="T26" fmla="*/ 33 w 281"/>
              <a:gd name="T27" fmla="*/ 593 h 594"/>
              <a:gd name="T28" fmla="*/ 33 w 281"/>
              <a:gd name="T29" fmla="*/ 557 h 594"/>
              <a:gd name="T30" fmla="*/ 33 w 281"/>
              <a:gd name="T31" fmla="*/ 347 h 594"/>
              <a:gd name="T32" fmla="*/ 33 w 281"/>
              <a:gd name="T33" fmla="*/ 243 h 594"/>
              <a:gd name="T34" fmla="*/ 33 w 281"/>
              <a:gd name="T35" fmla="*/ 209 h 594"/>
              <a:gd name="T36" fmla="*/ 33 w 281"/>
              <a:gd name="T37" fmla="*/ 140 h 594"/>
              <a:gd name="T38" fmla="*/ 0 w 281"/>
              <a:gd name="T39" fmla="*/ 104 h 594"/>
              <a:gd name="T40" fmla="*/ 69 w 281"/>
              <a:gd name="T41" fmla="*/ 69 h 594"/>
              <a:gd name="T42" fmla="*/ 104 w 281"/>
              <a:gd name="T43" fmla="*/ 69 h 594"/>
              <a:gd name="T44" fmla="*/ 174 w 281"/>
              <a:gd name="T45" fmla="*/ 0 h 594"/>
              <a:gd name="T46" fmla="*/ 244 w 281"/>
              <a:gd name="T47" fmla="*/ 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1" h="594">
                <a:moveTo>
                  <a:pt x="244" y="0"/>
                </a:moveTo>
                <a:lnTo>
                  <a:pt x="244" y="104"/>
                </a:lnTo>
                <a:lnTo>
                  <a:pt x="280" y="104"/>
                </a:lnTo>
                <a:lnTo>
                  <a:pt x="280" y="209"/>
                </a:lnTo>
                <a:lnTo>
                  <a:pt x="244" y="243"/>
                </a:lnTo>
                <a:lnTo>
                  <a:pt x="209" y="243"/>
                </a:lnTo>
                <a:lnTo>
                  <a:pt x="209" y="279"/>
                </a:lnTo>
                <a:lnTo>
                  <a:pt x="174" y="314"/>
                </a:lnTo>
                <a:lnTo>
                  <a:pt x="140" y="347"/>
                </a:lnTo>
                <a:lnTo>
                  <a:pt x="140" y="418"/>
                </a:lnTo>
                <a:lnTo>
                  <a:pt x="140" y="487"/>
                </a:lnTo>
                <a:lnTo>
                  <a:pt x="140" y="593"/>
                </a:lnTo>
                <a:lnTo>
                  <a:pt x="104" y="593"/>
                </a:lnTo>
                <a:lnTo>
                  <a:pt x="33" y="593"/>
                </a:lnTo>
                <a:lnTo>
                  <a:pt x="33" y="557"/>
                </a:lnTo>
                <a:lnTo>
                  <a:pt x="33" y="347"/>
                </a:lnTo>
                <a:lnTo>
                  <a:pt x="33" y="243"/>
                </a:lnTo>
                <a:lnTo>
                  <a:pt x="33" y="209"/>
                </a:lnTo>
                <a:lnTo>
                  <a:pt x="33" y="140"/>
                </a:lnTo>
                <a:lnTo>
                  <a:pt x="0" y="104"/>
                </a:lnTo>
                <a:lnTo>
                  <a:pt x="69" y="69"/>
                </a:lnTo>
                <a:lnTo>
                  <a:pt x="104" y="69"/>
                </a:lnTo>
                <a:lnTo>
                  <a:pt x="174" y="0"/>
                </a:lnTo>
                <a:lnTo>
                  <a:pt x="244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65" name="Freeform 293"/>
          <p:cNvSpPr>
            <a:spLocks noChangeArrowheads="1"/>
          </p:cNvSpPr>
          <p:nvPr/>
        </p:nvSpPr>
        <p:spPr bwMode="auto">
          <a:xfrm>
            <a:off x="4097338" y="4892675"/>
            <a:ext cx="101600" cy="214313"/>
          </a:xfrm>
          <a:custGeom>
            <a:avLst/>
            <a:gdLst>
              <a:gd name="T0" fmla="*/ 244 w 281"/>
              <a:gd name="T1" fmla="*/ 0 h 594"/>
              <a:gd name="T2" fmla="*/ 244 w 281"/>
              <a:gd name="T3" fmla="*/ 104 h 594"/>
              <a:gd name="T4" fmla="*/ 280 w 281"/>
              <a:gd name="T5" fmla="*/ 104 h 594"/>
              <a:gd name="T6" fmla="*/ 280 w 281"/>
              <a:gd name="T7" fmla="*/ 209 h 594"/>
              <a:gd name="T8" fmla="*/ 244 w 281"/>
              <a:gd name="T9" fmla="*/ 243 h 594"/>
              <a:gd name="T10" fmla="*/ 209 w 281"/>
              <a:gd name="T11" fmla="*/ 243 h 594"/>
              <a:gd name="T12" fmla="*/ 209 w 281"/>
              <a:gd name="T13" fmla="*/ 279 h 594"/>
              <a:gd name="T14" fmla="*/ 174 w 281"/>
              <a:gd name="T15" fmla="*/ 314 h 594"/>
              <a:gd name="T16" fmla="*/ 140 w 281"/>
              <a:gd name="T17" fmla="*/ 347 h 594"/>
              <a:gd name="T18" fmla="*/ 140 w 281"/>
              <a:gd name="T19" fmla="*/ 418 h 594"/>
              <a:gd name="T20" fmla="*/ 140 w 281"/>
              <a:gd name="T21" fmla="*/ 487 h 594"/>
              <a:gd name="T22" fmla="*/ 140 w 281"/>
              <a:gd name="T23" fmla="*/ 593 h 594"/>
              <a:gd name="T24" fmla="*/ 104 w 281"/>
              <a:gd name="T25" fmla="*/ 593 h 594"/>
              <a:gd name="T26" fmla="*/ 33 w 281"/>
              <a:gd name="T27" fmla="*/ 593 h 594"/>
              <a:gd name="T28" fmla="*/ 33 w 281"/>
              <a:gd name="T29" fmla="*/ 557 h 594"/>
              <a:gd name="T30" fmla="*/ 33 w 281"/>
              <a:gd name="T31" fmla="*/ 347 h 594"/>
              <a:gd name="T32" fmla="*/ 33 w 281"/>
              <a:gd name="T33" fmla="*/ 243 h 594"/>
              <a:gd name="T34" fmla="*/ 33 w 281"/>
              <a:gd name="T35" fmla="*/ 209 h 594"/>
              <a:gd name="T36" fmla="*/ 33 w 281"/>
              <a:gd name="T37" fmla="*/ 140 h 594"/>
              <a:gd name="T38" fmla="*/ 0 w 281"/>
              <a:gd name="T39" fmla="*/ 104 h 594"/>
              <a:gd name="T40" fmla="*/ 69 w 281"/>
              <a:gd name="T41" fmla="*/ 69 h 594"/>
              <a:gd name="T42" fmla="*/ 104 w 281"/>
              <a:gd name="T43" fmla="*/ 69 h 594"/>
              <a:gd name="T44" fmla="*/ 174 w 281"/>
              <a:gd name="T45" fmla="*/ 0 h 594"/>
              <a:gd name="T46" fmla="*/ 244 w 281"/>
              <a:gd name="T47" fmla="*/ 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1" h="594">
                <a:moveTo>
                  <a:pt x="244" y="0"/>
                </a:moveTo>
                <a:lnTo>
                  <a:pt x="244" y="104"/>
                </a:lnTo>
                <a:lnTo>
                  <a:pt x="280" y="104"/>
                </a:lnTo>
                <a:lnTo>
                  <a:pt x="280" y="209"/>
                </a:lnTo>
                <a:lnTo>
                  <a:pt x="244" y="243"/>
                </a:lnTo>
                <a:lnTo>
                  <a:pt x="209" y="243"/>
                </a:lnTo>
                <a:lnTo>
                  <a:pt x="209" y="279"/>
                </a:lnTo>
                <a:lnTo>
                  <a:pt x="174" y="314"/>
                </a:lnTo>
                <a:lnTo>
                  <a:pt x="140" y="347"/>
                </a:lnTo>
                <a:lnTo>
                  <a:pt x="140" y="418"/>
                </a:lnTo>
                <a:lnTo>
                  <a:pt x="140" y="487"/>
                </a:lnTo>
                <a:lnTo>
                  <a:pt x="140" y="593"/>
                </a:lnTo>
                <a:lnTo>
                  <a:pt x="104" y="593"/>
                </a:lnTo>
                <a:lnTo>
                  <a:pt x="33" y="593"/>
                </a:lnTo>
                <a:lnTo>
                  <a:pt x="33" y="557"/>
                </a:lnTo>
                <a:lnTo>
                  <a:pt x="33" y="347"/>
                </a:lnTo>
                <a:lnTo>
                  <a:pt x="33" y="243"/>
                </a:lnTo>
                <a:lnTo>
                  <a:pt x="33" y="209"/>
                </a:lnTo>
                <a:lnTo>
                  <a:pt x="33" y="140"/>
                </a:lnTo>
                <a:lnTo>
                  <a:pt x="0" y="104"/>
                </a:lnTo>
                <a:lnTo>
                  <a:pt x="69" y="69"/>
                </a:lnTo>
                <a:lnTo>
                  <a:pt x="104" y="69"/>
                </a:lnTo>
                <a:lnTo>
                  <a:pt x="174" y="0"/>
                </a:lnTo>
                <a:lnTo>
                  <a:pt x="24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66" name="Freeform 294"/>
          <p:cNvSpPr>
            <a:spLocks noChangeArrowheads="1"/>
          </p:cNvSpPr>
          <p:nvPr/>
        </p:nvSpPr>
        <p:spPr bwMode="auto">
          <a:xfrm>
            <a:off x="4071938" y="4503738"/>
            <a:ext cx="530225" cy="388937"/>
          </a:xfrm>
          <a:custGeom>
            <a:avLst/>
            <a:gdLst>
              <a:gd name="T0" fmla="*/ 315 w 1474"/>
              <a:gd name="T1" fmla="*/ 1080 h 1081"/>
              <a:gd name="T2" fmla="*/ 385 w 1474"/>
              <a:gd name="T3" fmla="*/ 1010 h 1081"/>
              <a:gd name="T4" fmla="*/ 455 w 1474"/>
              <a:gd name="T5" fmla="*/ 976 h 1081"/>
              <a:gd name="T6" fmla="*/ 526 w 1474"/>
              <a:gd name="T7" fmla="*/ 1010 h 1081"/>
              <a:gd name="T8" fmla="*/ 736 w 1474"/>
              <a:gd name="T9" fmla="*/ 1010 h 1081"/>
              <a:gd name="T10" fmla="*/ 841 w 1474"/>
              <a:gd name="T11" fmla="*/ 1044 h 1081"/>
              <a:gd name="T12" fmla="*/ 946 w 1474"/>
              <a:gd name="T13" fmla="*/ 1044 h 1081"/>
              <a:gd name="T14" fmla="*/ 1087 w 1474"/>
              <a:gd name="T15" fmla="*/ 1010 h 1081"/>
              <a:gd name="T16" fmla="*/ 1262 w 1474"/>
              <a:gd name="T17" fmla="*/ 1010 h 1081"/>
              <a:gd name="T18" fmla="*/ 1298 w 1474"/>
              <a:gd name="T19" fmla="*/ 905 h 1081"/>
              <a:gd name="T20" fmla="*/ 1332 w 1474"/>
              <a:gd name="T21" fmla="*/ 766 h 1081"/>
              <a:gd name="T22" fmla="*/ 1402 w 1474"/>
              <a:gd name="T23" fmla="*/ 697 h 1081"/>
              <a:gd name="T24" fmla="*/ 1473 w 1474"/>
              <a:gd name="T25" fmla="*/ 663 h 1081"/>
              <a:gd name="T26" fmla="*/ 1473 w 1474"/>
              <a:gd name="T27" fmla="*/ 592 h 1081"/>
              <a:gd name="T28" fmla="*/ 1473 w 1474"/>
              <a:gd name="T29" fmla="*/ 487 h 1081"/>
              <a:gd name="T30" fmla="*/ 1473 w 1474"/>
              <a:gd name="T31" fmla="*/ 383 h 1081"/>
              <a:gd name="T32" fmla="*/ 1473 w 1474"/>
              <a:gd name="T33" fmla="*/ 279 h 1081"/>
              <a:gd name="T34" fmla="*/ 1438 w 1474"/>
              <a:gd name="T35" fmla="*/ 243 h 1081"/>
              <a:gd name="T36" fmla="*/ 1438 w 1474"/>
              <a:gd name="T37" fmla="*/ 174 h 1081"/>
              <a:gd name="T38" fmla="*/ 1438 w 1474"/>
              <a:gd name="T39" fmla="*/ 104 h 1081"/>
              <a:gd name="T40" fmla="*/ 1402 w 1474"/>
              <a:gd name="T41" fmla="*/ 69 h 1081"/>
              <a:gd name="T42" fmla="*/ 1298 w 1474"/>
              <a:gd name="T43" fmla="*/ 104 h 1081"/>
              <a:gd name="T44" fmla="*/ 1227 w 1474"/>
              <a:gd name="T45" fmla="*/ 104 h 1081"/>
              <a:gd name="T46" fmla="*/ 1156 w 1474"/>
              <a:gd name="T47" fmla="*/ 33 h 1081"/>
              <a:gd name="T48" fmla="*/ 1087 w 1474"/>
              <a:gd name="T49" fmla="*/ 0 h 1081"/>
              <a:gd name="T50" fmla="*/ 1051 w 1474"/>
              <a:gd name="T51" fmla="*/ 33 h 1081"/>
              <a:gd name="T52" fmla="*/ 982 w 1474"/>
              <a:gd name="T53" fmla="*/ 69 h 1081"/>
              <a:gd name="T54" fmla="*/ 946 w 1474"/>
              <a:gd name="T55" fmla="*/ 104 h 1081"/>
              <a:gd name="T56" fmla="*/ 912 w 1474"/>
              <a:gd name="T57" fmla="*/ 139 h 1081"/>
              <a:gd name="T58" fmla="*/ 841 w 1474"/>
              <a:gd name="T59" fmla="*/ 139 h 1081"/>
              <a:gd name="T60" fmla="*/ 805 w 1474"/>
              <a:gd name="T61" fmla="*/ 174 h 1081"/>
              <a:gd name="T62" fmla="*/ 736 w 1474"/>
              <a:gd name="T63" fmla="*/ 243 h 1081"/>
              <a:gd name="T64" fmla="*/ 666 w 1474"/>
              <a:gd name="T65" fmla="*/ 243 h 1081"/>
              <a:gd name="T66" fmla="*/ 631 w 1474"/>
              <a:gd name="T67" fmla="*/ 279 h 1081"/>
              <a:gd name="T68" fmla="*/ 596 w 1474"/>
              <a:gd name="T69" fmla="*/ 313 h 1081"/>
              <a:gd name="T70" fmla="*/ 526 w 1474"/>
              <a:gd name="T71" fmla="*/ 383 h 1081"/>
              <a:gd name="T72" fmla="*/ 455 w 1474"/>
              <a:gd name="T73" fmla="*/ 383 h 1081"/>
              <a:gd name="T74" fmla="*/ 385 w 1474"/>
              <a:gd name="T75" fmla="*/ 383 h 1081"/>
              <a:gd name="T76" fmla="*/ 350 w 1474"/>
              <a:gd name="T77" fmla="*/ 452 h 1081"/>
              <a:gd name="T78" fmla="*/ 350 w 1474"/>
              <a:gd name="T79" fmla="*/ 523 h 1081"/>
              <a:gd name="T80" fmla="*/ 350 w 1474"/>
              <a:gd name="T81" fmla="*/ 592 h 1081"/>
              <a:gd name="T82" fmla="*/ 315 w 1474"/>
              <a:gd name="T83" fmla="*/ 697 h 1081"/>
              <a:gd name="T84" fmla="*/ 211 w 1474"/>
              <a:gd name="T85" fmla="*/ 730 h 1081"/>
              <a:gd name="T86" fmla="*/ 104 w 1474"/>
              <a:gd name="T87" fmla="*/ 730 h 1081"/>
              <a:gd name="T88" fmla="*/ 34 w 1474"/>
              <a:gd name="T89" fmla="*/ 766 h 1081"/>
              <a:gd name="T90" fmla="*/ 34 w 1474"/>
              <a:gd name="T91" fmla="*/ 871 h 1081"/>
              <a:gd name="T92" fmla="*/ 104 w 1474"/>
              <a:gd name="T93" fmla="*/ 940 h 1081"/>
              <a:gd name="T94" fmla="*/ 140 w 1474"/>
              <a:gd name="T95" fmla="*/ 976 h 1081"/>
              <a:gd name="T96" fmla="*/ 175 w 1474"/>
              <a:gd name="T97" fmla="*/ 1010 h 1081"/>
              <a:gd name="T98" fmla="*/ 211 w 1474"/>
              <a:gd name="T99" fmla="*/ 1044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74" h="1081">
                <a:moveTo>
                  <a:pt x="245" y="1080"/>
                </a:moveTo>
                <a:lnTo>
                  <a:pt x="315" y="1080"/>
                </a:lnTo>
                <a:lnTo>
                  <a:pt x="350" y="1044"/>
                </a:lnTo>
                <a:lnTo>
                  <a:pt x="385" y="1010"/>
                </a:lnTo>
                <a:lnTo>
                  <a:pt x="421" y="976"/>
                </a:lnTo>
                <a:lnTo>
                  <a:pt x="455" y="976"/>
                </a:lnTo>
                <a:lnTo>
                  <a:pt x="490" y="1010"/>
                </a:lnTo>
                <a:lnTo>
                  <a:pt x="526" y="1010"/>
                </a:lnTo>
                <a:lnTo>
                  <a:pt x="701" y="976"/>
                </a:lnTo>
                <a:lnTo>
                  <a:pt x="736" y="1010"/>
                </a:lnTo>
                <a:lnTo>
                  <a:pt x="772" y="1044"/>
                </a:lnTo>
                <a:lnTo>
                  <a:pt x="841" y="1044"/>
                </a:lnTo>
                <a:lnTo>
                  <a:pt x="912" y="1044"/>
                </a:lnTo>
                <a:lnTo>
                  <a:pt x="946" y="1044"/>
                </a:lnTo>
                <a:lnTo>
                  <a:pt x="982" y="1044"/>
                </a:lnTo>
                <a:lnTo>
                  <a:pt x="1087" y="1010"/>
                </a:lnTo>
                <a:lnTo>
                  <a:pt x="1122" y="1010"/>
                </a:lnTo>
                <a:lnTo>
                  <a:pt x="1262" y="1010"/>
                </a:lnTo>
                <a:lnTo>
                  <a:pt x="1262" y="976"/>
                </a:lnTo>
                <a:lnTo>
                  <a:pt x="1298" y="905"/>
                </a:lnTo>
                <a:lnTo>
                  <a:pt x="1298" y="836"/>
                </a:lnTo>
                <a:lnTo>
                  <a:pt x="1332" y="766"/>
                </a:lnTo>
                <a:lnTo>
                  <a:pt x="1366" y="730"/>
                </a:lnTo>
                <a:lnTo>
                  <a:pt x="1402" y="697"/>
                </a:lnTo>
                <a:lnTo>
                  <a:pt x="1438" y="663"/>
                </a:lnTo>
                <a:lnTo>
                  <a:pt x="1473" y="663"/>
                </a:lnTo>
                <a:lnTo>
                  <a:pt x="1473" y="626"/>
                </a:lnTo>
                <a:lnTo>
                  <a:pt x="1473" y="592"/>
                </a:lnTo>
                <a:lnTo>
                  <a:pt x="1473" y="556"/>
                </a:lnTo>
                <a:lnTo>
                  <a:pt x="1473" y="487"/>
                </a:lnTo>
                <a:lnTo>
                  <a:pt x="1473" y="417"/>
                </a:lnTo>
                <a:lnTo>
                  <a:pt x="1473" y="383"/>
                </a:lnTo>
                <a:lnTo>
                  <a:pt x="1473" y="347"/>
                </a:lnTo>
                <a:lnTo>
                  <a:pt x="1473" y="279"/>
                </a:lnTo>
                <a:lnTo>
                  <a:pt x="1438" y="279"/>
                </a:lnTo>
                <a:lnTo>
                  <a:pt x="1438" y="243"/>
                </a:lnTo>
                <a:lnTo>
                  <a:pt x="1438" y="208"/>
                </a:lnTo>
                <a:lnTo>
                  <a:pt x="1438" y="174"/>
                </a:lnTo>
                <a:lnTo>
                  <a:pt x="1438" y="139"/>
                </a:lnTo>
                <a:lnTo>
                  <a:pt x="1438" y="104"/>
                </a:lnTo>
                <a:lnTo>
                  <a:pt x="1438" y="33"/>
                </a:lnTo>
                <a:lnTo>
                  <a:pt x="1402" y="69"/>
                </a:lnTo>
                <a:lnTo>
                  <a:pt x="1366" y="69"/>
                </a:lnTo>
                <a:lnTo>
                  <a:pt x="1298" y="104"/>
                </a:lnTo>
                <a:lnTo>
                  <a:pt x="1262" y="104"/>
                </a:lnTo>
                <a:lnTo>
                  <a:pt x="1227" y="104"/>
                </a:lnTo>
                <a:lnTo>
                  <a:pt x="1192" y="69"/>
                </a:lnTo>
                <a:lnTo>
                  <a:pt x="1156" y="33"/>
                </a:lnTo>
                <a:lnTo>
                  <a:pt x="1122" y="33"/>
                </a:lnTo>
                <a:lnTo>
                  <a:pt x="1087" y="0"/>
                </a:lnTo>
                <a:lnTo>
                  <a:pt x="1087" y="33"/>
                </a:lnTo>
                <a:lnTo>
                  <a:pt x="1051" y="33"/>
                </a:lnTo>
                <a:lnTo>
                  <a:pt x="1016" y="69"/>
                </a:lnTo>
                <a:lnTo>
                  <a:pt x="982" y="69"/>
                </a:lnTo>
                <a:lnTo>
                  <a:pt x="982" y="104"/>
                </a:lnTo>
                <a:lnTo>
                  <a:pt x="946" y="104"/>
                </a:lnTo>
                <a:lnTo>
                  <a:pt x="912" y="104"/>
                </a:lnTo>
                <a:lnTo>
                  <a:pt x="912" y="139"/>
                </a:lnTo>
                <a:lnTo>
                  <a:pt x="876" y="139"/>
                </a:lnTo>
                <a:lnTo>
                  <a:pt x="841" y="139"/>
                </a:lnTo>
                <a:lnTo>
                  <a:pt x="841" y="174"/>
                </a:lnTo>
                <a:lnTo>
                  <a:pt x="805" y="174"/>
                </a:lnTo>
                <a:lnTo>
                  <a:pt x="772" y="208"/>
                </a:lnTo>
                <a:lnTo>
                  <a:pt x="736" y="243"/>
                </a:lnTo>
                <a:lnTo>
                  <a:pt x="701" y="243"/>
                </a:lnTo>
                <a:lnTo>
                  <a:pt x="666" y="243"/>
                </a:lnTo>
                <a:lnTo>
                  <a:pt x="666" y="279"/>
                </a:lnTo>
                <a:lnTo>
                  <a:pt x="631" y="279"/>
                </a:lnTo>
                <a:lnTo>
                  <a:pt x="631" y="313"/>
                </a:lnTo>
                <a:lnTo>
                  <a:pt x="596" y="313"/>
                </a:lnTo>
                <a:lnTo>
                  <a:pt x="561" y="347"/>
                </a:lnTo>
                <a:lnTo>
                  <a:pt x="526" y="383"/>
                </a:lnTo>
                <a:lnTo>
                  <a:pt x="490" y="383"/>
                </a:lnTo>
                <a:lnTo>
                  <a:pt x="455" y="383"/>
                </a:lnTo>
                <a:lnTo>
                  <a:pt x="421" y="383"/>
                </a:lnTo>
                <a:lnTo>
                  <a:pt x="385" y="383"/>
                </a:lnTo>
                <a:lnTo>
                  <a:pt x="385" y="417"/>
                </a:lnTo>
                <a:lnTo>
                  <a:pt x="350" y="452"/>
                </a:lnTo>
                <a:lnTo>
                  <a:pt x="350" y="487"/>
                </a:lnTo>
                <a:lnTo>
                  <a:pt x="350" y="523"/>
                </a:lnTo>
                <a:lnTo>
                  <a:pt x="350" y="556"/>
                </a:lnTo>
                <a:lnTo>
                  <a:pt x="350" y="592"/>
                </a:lnTo>
                <a:lnTo>
                  <a:pt x="315" y="663"/>
                </a:lnTo>
                <a:lnTo>
                  <a:pt x="315" y="697"/>
                </a:lnTo>
                <a:lnTo>
                  <a:pt x="245" y="697"/>
                </a:lnTo>
                <a:lnTo>
                  <a:pt x="211" y="730"/>
                </a:lnTo>
                <a:lnTo>
                  <a:pt x="175" y="730"/>
                </a:lnTo>
                <a:lnTo>
                  <a:pt x="104" y="730"/>
                </a:lnTo>
                <a:lnTo>
                  <a:pt x="71" y="730"/>
                </a:lnTo>
                <a:lnTo>
                  <a:pt x="34" y="766"/>
                </a:lnTo>
                <a:lnTo>
                  <a:pt x="0" y="836"/>
                </a:lnTo>
                <a:lnTo>
                  <a:pt x="34" y="871"/>
                </a:lnTo>
                <a:lnTo>
                  <a:pt x="71" y="905"/>
                </a:lnTo>
                <a:lnTo>
                  <a:pt x="104" y="940"/>
                </a:lnTo>
                <a:lnTo>
                  <a:pt x="140" y="940"/>
                </a:lnTo>
                <a:lnTo>
                  <a:pt x="140" y="976"/>
                </a:lnTo>
                <a:lnTo>
                  <a:pt x="175" y="976"/>
                </a:lnTo>
                <a:lnTo>
                  <a:pt x="175" y="1010"/>
                </a:lnTo>
                <a:lnTo>
                  <a:pt x="211" y="1010"/>
                </a:lnTo>
                <a:lnTo>
                  <a:pt x="211" y="1044"/>
                </a:lnTo>
                <a:lnTo>
                  <a:pt x="245" y="108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67" name="Freeform 295"/>
          <p:cNvSpPr>
            <a:spLocks noChangeArrowheads="1"/>
          </p:cNvSpPr>
          <p:nvPr/>
        </p:nvSpPr>
        <p:spPr bwMode="auto">
          <a:xfrm>
            <a:off x="4071938" y="4503738"/>
            <a:ext cx="530225" cy="388937"/>
          </a:xfrm>
          <a:custGeom>
            <a:avLst/>
            <a:gdLst>
              <a:gd name="T0" fmla="*/ 315 w 1474"/>
              <a:gd name="T1" fmla="*/ 1080 h 1081"/>
              <a:gd name="T2" fmla="*/ 385 w 1474"/>
              <a:gd name="T3" fmla="*/ 1010 h 1081"/>
              <a:gd name="T4" fmla="*/ 455 w 1474"/>
              <a:gd name="T5" fmla="*/ 976 h 1081"/>
              <a:gd name="T6" fmla="*/ 526 w 1474"/>
              <a:gd name="T7" fmla="*/ 1010 h 1081"/>
              <a:gd name="T8" fmla="*/ 736 w 1474"/>
              <a:gd name="T9" fmla="*/ 1010 h 1081"/>
              <a:gd name="T10" fmla="*/ 841 w 1474"/>
              <a:gd name="T11" fmla="*/ 1044 h 1081"/>
              <a:gd name="T12" fmla="*/ 946 w 1474"/>
              <a:gd name="T13" fmla="*/ 1044 h 1081"/>
              <a:gd name="T14" fmla="*/ 1087 w 1474"/>
              <a:gd name="T15" fmla="*/ 1010 h 1081"/>
              <a:gd name="T16" fmla="*/ 1262 w 1474"/>
              <a:gd name="T17" fmla="*/ 1010 h 1081"/>
              <a:gd name="T18" fmla="*/ 1298 w 1474"/>
              <a:gd name="T19" fmla="*/ 905 h 1081"/>
              <a:gd name="T20" fmla="*/ 1332 w 1474"/>
              <a:gd name="T21" fmla="*/ 766 h 1081"/>
              <a:gd name="T22" fmla="*/ 1402 w 1474"/>
              <a:gd name="T23" fmla="*/ 697 h 1081"/>
              <a:gd name="T24" fmla="*/ 1473 w 1474"/>
              <a:gd name="T25" fmla="*/ 663 h 1081"/>
              <a:gd name="T26" fmla="*/ 1473 w 1474"/>
              <a:gd name="T27" fmla="*/ 592 h 1081"/>
              <a:gd name="T28" fmla="*/ 1473 w 1474"/>
              <a:gd name="T29" fmla="*/ 487 h 1081"/>
              <a:gd name="T30" fmla="*/ 1473 w 1474"/>
              <a:gd name="T31" fmla="*/ 383 h 1081"/>
              <a:gd name="T32" fmla="*/ 1473 w 1474"/>
              <a:gd name="T33" fmla="*/ 279 h 1081"/>
              <a:gd name="T34" fmla="*/ 1438 w 1474"/>
              <a:gd name="T35" fmla="*/ 243 h 1081"/>
              <a:gd name="T36" fmla="*/ 1438 w 1474"/>
              <a:gd name="T37" fmla="*/ 174 h 1081"/>
              <a:gd name="T38" fmla="*/ 1438 w 1474"/>
              <a:gd name="T39" fmla="*/ 104 h 1081"/>
              <a:gd name="T40" fmla="*/ 1402 w 1474"/>
              <a:gd name="T41" fmla="*/ 69 h 1081"/>
              <a:gd name="T42" fmla="*/ 1298 w 1474"/>
              <a:gd name="T43" fmla="*/ 104 h 1081"/>
              <a:gd name="T44" fmla="*/ 1227 w 1474"/>
              <a:gd name="T45" fmla="*/ 104 h 1081"/>
              <a:gd name="T46" fmla="*/ 1156 w 1474"/>
              <a:gd name="T47" fmla="*/ 33 h 1081"/>
              <a:gd name="T48" fmla="*/ 1087 w 1474"/>
              <a:gd name="T49" fmla="*/ 0 h 1081"/>
              <a:gd name="T50" fmla="*/ 1051 w 1474"/>
              <a:gd name="T51" fmla="*/ 33 h 1081"/>
              <a:gd name="T52" fmla="*/ 982 w 1474"/>
              <a:gd name="T53" fmla="*/ 69 h 1081"/>
              <a:gd name="T54" fmla="*/ 946 w 1474"/>
              <a:gd name="T55" fmla="*/ 104 h 1081"/>
              <a:gd name="T56" fmla="*/ 912 w 1474"/>
              <a:gd name="T57" fmla="*/ 139 h 1081"/>
              <a:gd name="T58" fmla="*/ 841 w 1474"/>
              <a:gd name="T59" fmla="*/ 139 h 1081"/>
              <a:gd name="T60" fmla="*/ 805 w 1474"/>
              <a:gd name="T61" fmla="*/ 174 h 1081"/>
              <a:gd name="T62" fmla="*/ 736 w 1474"/>
              <a:gd name="T63" fmla="*/ 243 h 1081"/>
              <a:gd name="T64" fmla="*/ 666 w 1474"/>
              <a:gd name="T65" fmla="*/ 243 h 1081"/>
              <a:gd name="T66" fmla="*/ 631 w 1474"/>
              <a:gd name="T67" fmla="*/ 279 h 1081"/>
              <a:gd name="T68" fmla="*/ 596 w 1474"/>
              <a:gd name="T69" fmla="*/ 313 h 1081"/>
              <a:gd name="T70" fmla="*/ 526 w 1474"/>
              <a:gd name="T71" fmla="*/ 383 h 1081"/>
              <a:gd name="T72" fmla="*/ 455 w 1474"/>
              <a:gd name="T73" fmla="*/ 383 h 1081"/>
              <a:gd name="T74" fmla="*/ 385 w 1474"/>
              <a:gd name="T75" fmla="*/ 383 h 1081"/>
              <a:gd name="T76" fmla="*/ 350 w 1474"/>
              <a:gd name="T77" fmla="*/ 452 h 1081"/>
              <a:gd name="T78" fmla="*/ 350 w 1474"/>
              <a:gd name="T79" fmla="*/ 523 h 1081"/>
              <a:gd name="T80" fmla="*/ 350 w 1474"/>
              <a:gd name="T81" fmla="*/ 592 h 1081"/>
              <a:gd name="T82" fmla="*/ 315 w 1474"/>
              <a:gd name="T83" fmla="*/ 697 h 1081"/>
              <a:gd name="T84" fmla="*/ 211 w 1474"/>
              <a:gd name="T85" fmla="*/ 730 h 1081"/>
              <a:gd name="T86" fmla="*/ 104 w 1474"/>
              <a:gd name="T87" fmla="*/ 730 h 1081"/>
              <a:gd name="T88" fmla="*/ 34 w 1474"/>
              <a:gd name="T89" fmla="*/ 766 h 1081"/>
              <a:gd name="T90" fmla="*/ 34 w 1474"/>
              <a:gd name="T91" fmla="*/ 871 h 1081"/>
              <a:gd name="T92" fmla="*/ 104 w 1474"/>
              <a:gd name="T93" fmla="*/ 940 h 1081"/>
              <a:gd name="T94" fmla="*/ 140 w 1474"/>
              <a:gd name="T95" fmla="*/ 976 h 1081"/>
              <a:gd name="T96" fmla="*/ 175 w 1474"/>
              <a:gd name="T97" fmla="*/ 1010 h 1081"/>
              <a:gd name="T98" fmla="*/ 211 w 1474"/>
              <a:gd name="T99" fmla="*/ 1044 h 1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74" h="1081">
                <a:moveTo>
                  <a:pt x="245" y="1080"/>
                </a:moveTo>
                <a:lnTo>
                  <a:pt x="315" y="1080"/>
                </a:lnTo>
                <a:lnTo>
                  <a:pt x="350" y="1044"/>
                </a:lnTo>
                <a:lnTo>
                  <a:pt x="385" y="1010"/>
                </a:lnTo>
                <a:lnTo>
                  <a:pt x="421" y="976"/>
                </a:lnTo>
                <a:lnTo>
                  <a:pt x="455" y="976"/>
                </a:lnTo>
                <a:lnTo>
                  <a:pt x="490" y="1010"/>
                </a:lnTo>
                <a:lnTo>
                  <a:pt x="526" y="1010"/>
                </a:lnTo>
                <a:lnTo>
                  <a:pt x="701" y="976"/>
                </a:lnTo>
                <a:lnTo>
                  <a:pt x="736" y="1010"/>
                </a:lnTo>
                <a:lnTo>
                  <a:pt x="772" y="1044"/>
                </a:lnTo>
                <a:lnTo>
                  <a:pt x="841" y="1044"/>
                </a:lnTo>
                <a:lnTo>
                  <a:pt x="912" y="1044"/>
                </a:lnTo>
                <a:lnTo>
                  <a:pt x="946" y="1044"/>
                </a:lnTo>
                <a:lnTo>
                  <a:pt x="982" y="1044"/>
                </a:lnTo>
                <a:lnTo>
                  <a:pt x="1087" y="1010"/>
                </a:lnTo>
                <a:lnTo>
                  <a:pt x="1122" y="1010"/>
                </a:lnTo>
                <a:lnTo>
                  <a:pt x="1262" y="1010"/>
                </a:lnTo>
                <a:lnTo>
                  <a:pt x="1262" y="976"/>
                </a:lnTo>
                <a:lnTo>
                  <a:pt x="1298" y="905"/>
                </a:lnTo>
                <a:lnTo>
                  <a:pt x="1298" y="836"/>
                </a:lnTo>
                <a:lnTo>
                  <a:pt x="1332" y="766"/>
                </a:lnTo>
                <a:lnTo>
                  <a:pt x="1366" y="730"/>
                </a:lnTo>
                <a:lnTo>
                  <a:pt x="1402" y="697"/>
                </a:lnTo>
                <a:lnTo>
                  <a:pt x="1438" y="663"/>
                </a:lnTo>
                <a:lnTo>
                  <a:pt x="1473" y="663"/>
                </a:lnTo>
                <a:lnTo>
                  <a:pt x="1473" y="626"/>
                </a:lnTo>
                <a:lnTo>
                  <a:pt x="1473" y="592"/>
                </a:lnTo>
                <a:lnTo>
                  <a:pt x="1473" y="556"/>
                </a:lnTo>
                <a:lnTo>
                  <a:pt x="1473" y="487"/>
                </a:lnTo>
                <a:lnTo>
                  <a:pt x="1473" y="417"/>
                </a:lnTo>
                <a:lnTo>
                  <a:pt x="1473" y="383"/>
                </a:lnTo>
                <a:lnTo>
                  <a:pt x="1473" y="347"/>
                </a:lnTo>
                <a:lnTo>
                  <a:pt x="1473" y="279"/>
                </a:lnTo>
                <a:lnTo>
                  <a:pt x="1438" y="279"/>
                </a:lnTo>
                <a:lnTo>
                  <a:pt x="1438" y="243"/>
                </a:lnTo>
                <a:lnTo>
                  <a:pt x="1438" y="208"/>
                </a:lnTo>
                <a:lnTo>
                  <a:pt x="1438" y="174"/>
                </a:lnTo>
                <a:lnTo>
                  <a:pt x="1438" y="139"/>
                </a:lnTo>
                <a:lnTo>
                  <a:pt x="1438" y="104"/>
                </a:lnTo>
                <a:lnTo>
                  <a:pt x="1438" y="33"/>
                </a:lnTo>
                <a:lnTo>
                  <a:pt x="1402" y="69"/>
                </a:lnTo>
                <a:lnTo>
                  <a:pt x="1366" y="69"/>
                </a:lnTo>
                <a:lnTo>
                  <a:pt x="1298" y="104"/>
                </a:lnTo>
                <a:lnTo>
                  <a:pt x="1262" y="104"/>
                </a:lnTo>
                <a:lnTo>
                  <a:pt x="1227" y="104"/>
                </a:lnTo>
                <a:lnTo>
                  <a:pt x="1192" y="69"/>
                </a:lnTo>
                <a:lnTo>
                  <a:pt x="1156" y="33"/>
                </a:lnTo>
                <a:lnTo>
                  <a:pt x="1122" y="33"/>
                </a:lnTo>
                <a:lnTo>
                  <a:pt x="1087" y="0"/>
                </a:lnTo>
                <a:lnTo>
                  <a:pt x="1087" y="33"/>
                </a:lnTo>
                <a:lnTo>
                  <a:pt x="1051" y="33"/>
                </a:lnTo>
                <a:lnTo>
                  <a:pt x="1016" y="69"/>
                </a:lnTo>
                <a:lnTo>
                  <a:pt x="982" y="69"/>
                </a:lnTo>
                <a:lnTo>
                  <a:pt x="982" y="104"/>
                </a:lnTo>
                <a:lnTo>
                  <a:pt x="946" y="104"/>
                </a:lnTo>
                <a:lnTo>
                  <a:pt x="912" y="104"/>
                </a:lnTo>
                <a:lnTo>
                  <a:pt x="912" y="139"/>
                </a:lnTo>
                <a:lnTo>
                  <a:pt x="876" y="139"/>
                </a:lnTo>
                <a:lnTo>
                  <a:pt x="841" y="139"/>
                </a:lnTo>
                <a:lnTo>
                  <a:pt x="841" y="174"/>
                </a:lnTo>
                <a:lnTo>
                  <a:pt x="805" y="174"/>
                </a:lnTo>
                <a:lnTo>
                  <a:pt x="772" y="208"/>
                </a:lnTo>
                <a:lnTo>
                  <a:pt x="736" y="243"/>
                </a:lnTo>
                <a:lnTo>
                  <a:pt x="701" y="243"/>
                </a:lnTo>
                <a:lnTo>
                  <a:pt x="666" y="243"/>
                </a:lnTo>
                <a:lnTo>
                  <a:pt x="666" y="279"/>
                </a:lnTo>
                <a:lnTo>
                  <a:pt x="631" y="279"/>
                </a:lnTo>
                <a:lnTo>
                  <a:pt x="631" y="313"/>
                </a:lnTo>
                <a:lnTo>
                  <a:pt x="596" y="313"/>
                </a:lnTo>
                <a:lnTo>
                  <a:pt x="561" y="347"/>
                </a:lnTo>
                <a:lnTo>
                  <a:pt x="526" y="383"/>
                </a:lnTo>
                <a:lnTo>
                  <a:pt x="490" y="383"/>
                </a:lnTo>
                <a:lnTo>
                  <a:pt x="455" y="383"/>
                </a:lnTo>
                <a:lnTo>
                  <a:pt x="421" y="383"/>
                </a:lnTo>
                <a:lnTo>
                  <a:pt x="385" y="383"/>
                </a:lnTo>
                <a:lnTo>
                  <a:pt x="385" y="417"/>
                </a:lnTo>
                <a:lnTo>
                  <a:pt x="350" y="452"/>
                </a:lnTo>
                <a:lnTo>
                  <a:pt x="350" y="487"/>
                </a:lnTo>
                <a:lnTo>
                  <a:pt x="350" y="523"/>
                </a:lnTo>
                <a:lnTo>
                  <a:pt x="350" y="556"/>
                </a:lnTo>
                <a:lnTo>
                  <a:pt x="350" y="592"/>
                </a:lnTo>
                <a:lnTo>
                  <a:pt x="315" y="663"/>
                </a:lnTo>
                <a:lnTo>
                  <a:pt x="315" y="697"/>
                </a:lnTo>
                <a:lnTo>
                  <a:pt x="245" y="697"/>
                </a:lnTo>
                <a:lnTo>
                  <a:pt x="211" y="730"/>
                </a:lnTo>
                <a:lnTo>
                  <a:pt x="175" y="730"/>
                </a:lnTo>
                <a:lnTo>
                  <a:pt x="104" y="730"/>
                </a:lnTo>
                <a:lnTo>
                  <a:pt x="71" y="730"/>
                </a:lnTo>
                <a:lnTo>
                  <a:pt x="34" y="766"/>
                </a:lnTo>
                <a:lnTo>
                  <a:pt x="0" y="836"/>
                </a:lnTo>
                <a:lnTo>
                  <a:pt x="34" y="871"/>
                </a:lnTo>
                <a:lnTo>
                  <a:pt x="71" y="905"/>
                </a:lnTo>
                <a:lnTo>
                  <a:pt x="104" y="940"/>
                </a:lnTo>
                <a:lnTo>
                  <a:pt x="140" y="940"/>
                </a:lnTo>
                <a:lnTo>
                  <a:pt x="140" y="976"/>
                </a:lnTo>
                <a:lnTo>
                  <a:pt x="175" y="976"/>
                </a:lnTo>
                <a:lnTo>
                  <a:pt x="175" y="1010"/>
                </a:lnTo>
                <a:lnTo>
                  <a:pt x="211" y="1010"/>
                </a:lnTo>
                <a:lnTo>
                  <a:pt x="211" y="1044"/>
                </a:lnTo>
                <a:lnTo>
                  <a:pt x="245" y="108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68" name="Freeform 296"/>
          <p:cNvSpPr>
            <a:spLocks noChangeArrowheads="1"/>
          </p:cNvSpPr>
          <p:nvPr/>
        </p:nvSpPr>
        <p:spPr bwMode="auto">
          <a:xfrm>
            <a:off x="4525963" y="4503738"/>
            <a:ext cx="366712" cy="565150"/>
          </a:xfrm>
          <a:custGeom>
            <a:avLst/>
            <a:gdLst>
              <a:gd name="T0" fmla="*/ 0 w 1018"/>
              <a:gd name="T1" fmla="*/ 1044 h 1568"/>
              <a:gd name="T2" fmla="*/ 70 w 1018"/>
              <a:gd name="T3" fmla="*/ 1114 h 1568"/>
              <a:gd name="T4" fmla="*/ 176 w 1018"/>
              <a:gd name="T5" fmla="*/ 1114 h 1568"/>
              <a:gd name="T6" fmla="*/ 176 w 1018"/>
              <a:gd name="T7" fmla="*/ 1220 h 1568"/>
              <a:gd name="T8" fmla="*/ 176 w 1018"/>
              <a:gd name="T9" fmla="*/ 1359 h 1568"/>
              <a:gd name="T10" fmla="*/ 140 w 1018"/>
              <a:gd name="T11" fmla="*/ 1394 h 1568"/>
              <a:gd name="T12" fmla="*/ 104 w 1018"/>
              <a:gd name="T13" fmla="*/ 1427 h 1568"/>
              <a:gd name="T14" fmla="*/ 140 w 1018"/>
              <a:gd name="T15" fmla="*/ 1533 h 1568"/>
              <a:gd name="T16" fmla="*/ 245 w 1018"/>
              <a:gd name="T17" fmla="*/ 1567 h 1568"/>
              <a:gd name="T18" fmla="*/ 387 w 1018"/>
              <a:gd name="T19" fmla="*/ 1567 h 1568"/>
              <a:gd name="T20" fmla="*/ 491 w 1018"/>
              <a:gd name="T21" fmla="*/ 1533 h 1568"/>
              <a:gd name="T22" fmla="*/ 561 w 1018"/>
              <a:gd name="T23" fmla="*/ 1427 h 1568"/>
              <a:gd name="T24" fmla="*/ 737 w 1018"/>
              <a:gd name="T25" fmla="*/ 1427 h 1568"/>
              <a:gd name="T26" fmla="*/ 806 w 1018"/>
              <a:gd name="T27" fmla="*/ 1394 h 1568"/>
              <a:gd name="T28" fmla="*/ 877 w 1018"/>
              <a:gd name="T29" fmla="*/ 1323 h 1568"/>
              <a:gd name="T30" fmla="*/ 982 w 1018"/>
              <a:gd name="T31" fmla="*/ 1184 h 1568"/>
              <a:gd name="T32" fmla="*/ 947 w 1018"/>
              <a:gd name="T33" fmla="*/ 1114 h 1568"/>
              <a:gd name="T34" fmla="*/ 877 w 1018"/>
              <a:gd name="T35" fmla="*/ 1010 h 1568"/>
              <a:gd name="T36" fmla="*/ 912 w 1018"/>
              <a:gd name="T37" fmla="*/ 871 h 1568"/>
              <a:gd name="T38" fmla="*/ 912 w 1018"/>
              <a:gd name="T39" fmla="*/ 766 h 1568"/>
              <a:gd name="T40" fmla="*/ 982 w 1018"/>
              <a:gd name="T41" fmla="*/ 730 h 1568"/>
              <a:gd name="T42" fmla="*/ 1017 w 1018"/>
              <a:gd name="T43" fmla="*/ 697 h 1568"/>
              <a:gd name="T44" fmla="*/ 1017 w 1018"/>
              <a:gd name="T45" fmla="*/ 417 h 1568"/>
              <a:gd name="T46" fmla="*/ 982 w 1018"/>
              <a:gd name="T47" fmla="*/ 347 h 1568"/>
              <a:gd name="T48" fmla="*/ 912 w 1018"/>
              <a:gd name="T49" fmla="*/ 347 h 1568"/>
              <a:gd name="T50" fmla="*/ 842 w 1018"/>
              <a:gd name="T51" fmla="*/ 313 h 1568"/>
              <a:gd name="T52" fmla="*/ 771 w 1018"/>
              <a:gd name="T53" fmla="*/ 279 h 1568"/>
              <a:gd name="T54" fmla="*/ 701 w 1018"/>
              <a:gd name="T55" fmla="*/ 243 h 1568"/>
              <a:gd name="T56" fmla="*/ 631 w 1018"/>
              <a:gd name="T57" fmla="*/ 208 h 1568"/>
              <a:gd name="T58" fmla="*/ 597 w 1018"/>
              <a:gd name="T59" fmla="*/ 174 h 1568"/>
              <a:gd name="T60" fmla="*/ 527 w 1018"/>
              <a:gd name="T61" fmla="*/ 139 h 1568"/>
              <a:gd name="T62" fmla="*/ 456 w 1018"/>
              <a:gd name="T63" fmla="*/ 139 h 1568"/>
              <a:gd name="T64" fmla="*/ 420 w 1018"/>
              <a:gd name="T65" fmla="*/ 104 h 1568"/>
              <a:gd name="T66" fmla="*/ 350 w 1018"/>
              <a:gd name="T67" fmla="*/ 69 h 1568"/>
              <a:gd name="T68" fmla="*/ 281 w 1018"/>
              <a:gd name="T69" fmla="*/ 33 h 1568"/>
              <a:gd name="T70" fmla="*/ 211 w 1018"/>
              <a:gd name="T71" fmla="*/ 0 h 1568"/>
              <a:gd name="T72" fmla="*/ 176 w 1018"/>
              <a:gd name="T73" fmla="*/ 33 h 1568"/>
              <a:gd name="T74" fmla="*/ 176 w 1018"/>
              <a:gd name="T75" fmla="*/ 139 h 1568"/>
              <a:gd name="T76" fmla="*/ 176 w 1018"/>
              <a:gd name="T77" fmla="*/ 208 h 1568"/>
              <a:gd name="T78" fmla="*/ 176 w 1018"/>
              <a:gd name="T79" fmla="*/ 279 h 1568"/>
              <a:gd name="T80" fmla="*/ 211 w 1018"/>
              <a:gd name="T81" fmla="*/ 347 h 1568"/>
              <a:gd name="T82" fmla="*/ 211 w 1018"/>
              <a:gd name="T83" fmla="*/ 417 h 1568"/>
              <a:gd name="T84" fmla="*/ 211 w 1018"/>
              <a:gd name="T85" fmla="*/ 556 h 1568"/>
              <a:gd name="T86" fmla="*/ 211 w 1018"/>
              <a:gd name="T87" fmla="*/ 626 h 1568"/>
              <a:gd name="T88" fmla="*/ 176 w 1018"/>
              <a:gd name="T89" fmla="*/ 663 h 1568"/>
              <a:gd name="T90" fmla="*/ 104 w 1018"/>
              <a:gd name="T91" fmla="*/ 730 h 1568"/>
              <a:gd name="T92" fmla="*/ 35 w 1018"/>
              <a:gd name="T93" fmla="*/ 836 h 1568"/>
              <a:gd name="T94" fmla="*/ 0 w 1018"/>
              <a:gd name="T95" fmla="*/ 976 h 1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18" h="1568">
                <a:moveTo>
                  <a:pt x="0" y="1010"/>
                </a:moveTo>
                <a:lnTo>
                  <a:pt x="0" y="1044"/>
                </a:lnTo>
                <a:lnTo>
                  <a:pt x="35" y="1080"/>
                </a:lnTo>
                <a:lnTo>
                  <a:pt x="70" y="1114"/>
                </a:lnTo>
                <a:lnTo>
                  <a:pt x="140" y="1114"/>
                </a:lnTo>
                <a:lnTo>
                  <a:pt x="176" y="1114"/>
                </a:lnTo>
                <a:lnTo>
                  <a:pt x="176" y="1149"/>
                </a:lnTo>
                <a:lnTo>
                  <a:pt x="176" y="1220"/>
                </a:lnTo>
                <a:lnTo>
                  <a:pt x="176" y="1323"/>
                </a:lnTo>
                <a:lnTo>
                  <a:pt x="176" y="1359"/>
                </a:lnTo>
                <a:lnTo>
                  <a:pt x="140" y="1359"/>
                </a:lnTo>
                <a:lnTo>
                  <a:pt x="140" y="1394"/>
                </a:lnTo>
                <a:lnTo>
                  <a:pt x="104" y="1394"/>
                </a:lnTo>
                <a:lnTo>
                  <a:pt x="104" y="1427"/>
                </a:lnTo>
                <a:lnTo>
                  <a:pt x="104" y="1462"/>
                </a:lnTo>
                <a:lnTo>
                  <a:pt x="140" y="1533"/>
                </a:lnTo>
                <a:lnTo>
                  <a:pt x="176" y="1567"/>
                </a:lnTo>
                <a:lnTo>
                  <a:pt x="245" y="1567"/>
                </a:lnTo>
                <a:lnTo>
                  <a:pt x="316" y="1567"/>
                </a:lnTo>
                <a:lnTo>
                  <a:pt x="387" y="1567"/>
                </a:lnTo>
                <a:lnTo>
                  <a:pt x="456" y="1533"/>
                </a:lnTo>
                <a:lnTo>
                  <a:pt x="491" y="1533"/>
                </a:lnTo>
                <a:lnTo>
                  <a:pt x="527" y="1498"/>
                </a:lnTo>
                <a:lnTo>
                  <a:pt x="561" y="1427"/>
                </a:lnTo>
                <a:lnTo>
                  <a:pt x="597" y="1427"/>
                </a:lnTo>
                <a:lnTo>
                  <a:pt x="737" y="1427"/>
                </a:lnTo>
                <a:lnTo>
                  <a:pt x="771" y="1394"/>
                </a:lnTo>
                <a:lnTo>
                  <a:pt x="806" y="1394"/>
                </a:lnTo>
                <a:lnTo>
                  <a:pt x="842" y="1359"/>
                </a:lnTo>
                <a:lnTo>
                  <a:pt x="877" y="1323"/>
                </a:lnTo>
                <a:lnTo>
                  <a:pt x="947" y="1220"/>
                </a:lnTo>
                <a:lnTo>
                  <a:pt x="982" y="1184"/>
                </a:lnTo>
                <a:lnTo>
                  <a:pt x="982" y="1149"/>
                </a:lnTo>
                <a:lnTo>
                  <a:pt x="947" y="1114"/>
                </a:lnTo>
                <a:lnTo>
                  <a:pt x="912" y="1044"/>
                </a:lnTo>
                <a:lnTo>
                  <a:pt x="877" y="1010"/>
                </a:lnTo>
                <a:lnTo>
                  <a:pt x="877" y="940"/>
                </a:lnTo>
                <a:lnTo>
                  <a:pt x="912" y="871"/>
                </a:lnTo>
                <a:lnTo>
                  <a:pt x="912" y="836"/>
                </a:lnTo>
                <a:lnTo>
                  <a:pt x="912" y="766"/>
                </a:lnTo>
                <a:lnTo>
                  <a:pt x="947" y="730"/>
                </a:lnTo>
                <a:lnTo>
                  <a:pt x="982" y="730"/>
                </a:lnTo>
                <a:lnTo>
                  <a:pt x="1017" y="730"/>
                </a:lnTo>
                <a:lnTo>
                  <a:pt x="1017" y="697"/>
                </a:lnTo>
                <a:lnTo>
                  <a:pt x="1017" y="452"/>
                </a:lnTo>
                <a:lnTo>
                  <a:pt x="1017" y="417"/>
                </a:lnTo>
                <a:lnTo>
                  <a:pt x="1017" y="313"/>
                </a:lnTo>
                <a:lnTo>
                  <a:pt x="982" y="347"/>
                </a:lnTo>
                <a:lnTo>
                  <a:pt x="947" y="347"/>
                </a:lnTo>
                <a:lnTo>
                  <a:pt x="912" y="347"/>
                </a:lnTo>
                <a:lnTo>
                  <a:pt x="877" y="313"/>
                </a:lnTo>
                <a:lnTo>
                  <a:pt x="842" y="313"/>
                </a:lnTo>
                <a:lnTo>
                  <a:pt x="806" y="279"/>
                </a:lnTo>
                <a:lnTo>
                  <a:pt x="771" y="279"/>
                </a:lnTo>
                <a:lnTo>
                  <a:pt x="737" y="243"/>
                </a:lnTo>
                <a:lnTo>
                  <a:pt x="701" y="243"/>
                </a:lnTo>
                <a:lnTo>
                  <a:pt x="667" y="208"/>
                </a:lnTo>
                <a:lnTo>
                  <a:pt x="631" y="208"/>
                </a:lnTo>
                <a:lnTo>
                  <a:pt x="597" y="208"/>
                </a:lnTo>
                <a:lnTo>
                  <a:pt x="597" y="174"/>
                </a:lnTo>
                <a:lnTo>
                  <a:pt x="561" y="174"/>
                </a:lnTo>
                <a:lnTo>
                  <a:pt x="527" y="139"/>
                </a:lnTo>
                <a:lnTo>
                  <a:pt x="491" y="139"/>
                </a:lnTo>
                <a:lnTo>
                  <a:pt x="456" y="139"/>
                </a:lnTo>
                <a:lnTo>
                  <a:pt x="456" y="104"/>
                </a:lnTo>
                <a:lnTo>
                  <a:pt x="420" y="104"/>
                </a:lnTo>
                <a:lnTo>
                  <a:pt x="387" y="69"/>
                </a:lnTo>
                <a:lnTo>
                  <a:pt x="350" y="69"/>
                </a:lnTo>
                <a:lnTo>
                  <a:pt x="316" y="69"/>
                </a:lnTo>
                <a:lnTo>
                  <a:pt x="281" y="33"/>
                </a:lnTo>
                <a:lnTo>
                  <a:pt x="245" y="33"/>
                </a:lnTo>
                <a:lnTo>
                  <a:pt x="211" y="0"/>
                </a:lnTo>
                <a:lnTo>
                  <a:pt x="211" y="33"/>
                </a:lnTo>
                <a:lnTo>
                  <a:pt x="176" y="33"/>
                </a:lnTo>
                <a:lnTo>
                  <a:pt x="176" y="104"/>
                </a:lnTo>
                <a:lnTo>
                  <a:pt x="176" y="139"/>
                </a:lnTo>
                <a:lnTo>
                  <a:pt x="176" y="174"/>
                </a:lnTo>
                <a:lnTo>
                  <a:pt x="176" y="208"/>
                </a:lnTo>
                <a:lnTo>
                  <a:pt x="176" y="243"/>
                </a:lnTo>
                <a:lnTo>
                  <a:pt x="176" y="279"/>
                </a:lnTo>
                <a:lnTo>
                  <a:pt x="211" y="279"/>
                </a:lnTo>
                <a:lnTo>
                  <a:pt x="211" y="347"/>
                </a:lnTo>
                <a:lnTo>
                  <a:pt x="211" y="383"/>
                </a:lnTo>
                <a:lnTo>
                  <a:pt x="211" y="417"/>
                </a:lnTo>
                <a:lnTo>
                  <a:pt x="211" y="487"/>
                </a:lnTo>
                <a:lnTo>
                  <a:pt x="211" y="556"/>
                </a:lnTo>
                <a:lnTo>
                  <a:pt x="211" y="592"/>
                </a:lnTo>
                <a:lnTo>
                  <a:pt x="211" y="626"/>
                </a:lnTo>
                <a:lnTo>
                  <a:pt x="211" y="663"/>
                </a:lnTo>
                <a:lnTo>
                  <a:pt x="176" y="663"/>
                </a:lnTo>
                <a:lnTo>
                  <a:pt x="140" y="697"/>
                </a:lnTo>
                <a:lnTo>
                  <a:pt x="104" y="730"/>
                </a:lnTo>
                <a:lnTo>
                  <a:pt x="70" y="766"/>
                </a:lnTo>
                <a:lnTo>
                  <a:pt x="35" y="836"/>
                </a:lnTo>
                <a:lnTo>
                  <a:pt x="35" y="905"/>
                </a:lnTo>
                <a:lnTo>
                  <a:pt x="0" y="976"/>
                </a:lnTo>
                <a:lnTo>
                  <a:pt x="0" y="101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69" name="Freeform 297"/>
          <p:cNvSpPr>
            <a:spLocks noChangeArrowheads="1"/>
          </p:cNvSpPr>
          <p:nvPr/>
        </p:nvSpPr>
        <p:spPr bwMode="auto">
          <a:xfrm>
            <a:off x="4525963" y="4503738"/>
            <a:ext cx="366712" cy="565150"/>
          </a:xfrm>
          <a:custGeom>
            <a:avLst/>
            <a:gdLst>
              <a:gd name="T0" fmla="*/ 0 w 1018"/>
              <a:gd name="T1" fmla="*/ 1044 h 1568"/>
              <a:gd name="T2" fmla="*/ 70 w 1018"/>
              <a:gd name="T3" fmla="*/ 1114 h 1568"/>
              <a:gd name="T4" fmla="*/ 176 w 1018"/>
              <a:gd name="T5" fmla="*/ 1114 h 1568"/>
              <a:gd name="T6" fmla="*/ 176 w 1018"/>
              <a:gd name="T7" fmla="*/ 1220 h 1568"/>
              <a:gd name="T8" fmla="*/ 176 w 1018"/>
              <a:gd name="T9" fmla="*/ 1359 h 1568"/>
              <a:gd name="T10" fmla="*/ 140 w 1018"/>
              <a:gd name="T11" fmla="*/ 1394 h 1568"/>
              <a:gd name="T12" fmla="*/ 104 w 1018"/>
              <a:gd name="T13" fmla="*/ 1427 h 1568"/>
              <a:gd name="T14" fmla="*/ 140 w 1018"/>
              <a:gd name="T15" fmla="*/ 1533 h 1568"/>
              <a:gd name="T16" fmla="*/ 245 w 1018"/>
              <a:gd name="T17" fmla="*/ 1567 h 1568"/>
              <a:gd name="T18" fmla="*/ 387 w 1018"/>
              <a:gd name="T19" fmla="*/ 1567 h 1568"/>
              <a:gd name="T20" fmla="*/ 491 w 1018"/>
              <a:gd name="T21" fmla="*/ 1533 h 1568"/>
              <a:gd name="T22" fmla="*/ 561 w 1018"/>
              <a:gd name="T23" fmla="*/ 1427 h 1568"/>
              <a:gd name="T24" fmla="*/ 737 w 1018"/>
              <a:gd name="T25" fmla="*/ 1427 h 1568"/>
              <a:gd name="T26" fmla="*/ 806 w 1018"/>
              <a:gd name="T27" fmla="*/ 1394 h 1568"/>
              <a:gd name="T28" fmla="*/ 877 w 1018"/>
              <a:gd name="T29" fmla="*/ 1323 h 1568"/>
              <a:gd name="T30" fmla="*/ 982 w 1018"/>
              <a:gd name="T31" fmla="*/ 1184 h 1568"/>
              <a:gd name="T32" fmla="*/ 947 w 1018"/>
              <a:gd name="T33" fmla="*/ 1114 h 1568"/>
              <a:gd name="T34" fmla="*/ 877 w 1018"/>
              <a:gd name="T35" fmla="*/ 1010 h 1568"/>
              <a:gd name="T36" fmla="*/ 912 w 1018"/>
              <a:gd name="T37" fmla="*/ 871 h 1568"/>
              <a:gd name="T38" fmla="*/ 912 w 1018"/>
              <a:gd name="T39" fmla="*/ 766 h 1568"/>
              <a:gd name="T40" fmla="*/ 982 w 1018"/>
              <a:gd name="T41" fmla="*/ 730 h 1568"/>
              <a:gd name="T42" fmla="*/ 1017 w 1018"/>
              <a:gd name="T43" fmla="*/ 697 h 1568"/>
              <a:gd name="T44" fmla="*/ 1017 w 1018"/>
              <a:gd name="T45" fmla="*/ 417 h 1568"/>
              <a:gd name="T46" fmla="*/ 982 w 1018"/>
              <a:gd name="T47" fmla="*/ 347 h 1568"/>
              <a:gd name="T48" fmla="*/ 912 w 1018"/>
              <a:gd name="T49" fmla="*/ 347 h 1568"/>
              <a:gd name="T50" fmla="*/ 842 w 1018"/>
              <a:gd name="T51" fmla="*/ 313 h 1568"/>
              <a:gd name="T52" fmla="*/ 771 w 1018"/>
              <a:gd name="T53" fmla="*/ 279 h 1568"/>
              <a:gd name="T54" fmla="*/ 701 w 1018"/>
              <a:gd name="T55" fmla="*/ 243 h 1568"/>
              <a:gd name="T56" fmla="*/ 631 w 1018"/>
              <a:gd name="T57" fmla="*/ 208 h 1568"/>
              <a:gd name="T58" fmla="*/ 597 w 1018"/>
              <a:gd name="T59" fmla="*/ 174 h 1568"/>
              <a:gd name="T60" fmla="*/ 527 w 1018"/>
              <a:gd name="T61" fmla="*/ 139 h 1568"/>
              <a:gd name="T62" fmla="*/ 456 w 1018"/>
              <a:gd name="T63" fmla="*/ 139 h 1568"/>
              <a:gd name="T64" fmla="*/ 420 w 1018"/>
              <a:gd name="T65" fmla="*/ 104 h 1568"/>
              <a:gd name="T66" fmla="*/ 350 w 1018"/>
              <a:gd name="T67" fmla="*/ 69 h 1568"/>
              <a:gd name="T68" fmla="*/ 281 w 1018"/>
              <a:gd name="T69" fmla="*/ 33 h 1568"/>
              <a:gd name="T70" fmla="*/ 211 w 1018"/>
              <a:gd name="T71" fmla="*/ 0 h 1568"/>
              <a:gd name="T72" fmla="*/ 176 w 1018"/>
              <a:gd name="T73" fmla="*/ 33 h 1568"/>
              <a:gd name="T74" fmla="*/ 176 w 1018"/>
              <a:gd name="T75" fmla="*/ 139 h 1568"/>
              <a:gd name="T76" fmla="*/ 176 w 1018"/>
              <a:gd name="T77" fmla="*/ 208 h 1568"/>
              <a:gd name="T78" fmla="*/ 176 w 1018"/>
              <a:gd name="T79" fmla="*/ 279 h 1568"/>
              <a:gd name="T80" fmla="*/ 211 w 1018"/>
              <a:gd name="T81" fmla="*/ 347 h 1568"/>
              <a:gd name="T82" fmla="*/ 211 w 1018"/>
              <a:gd name="T83" fmla="*/ 417 h 1568"/>
              <a:gd name="T84" fmla="*/ 211 w 1018"/>
              <a:gd name="T85" fmla="*/ 556 h 1568"/>
              <a:gd name="T86" fmla="*/ 211 w 1018"/>
              <a:gd name="T87" fmla="*/ 626 h 1568"/>
              <a:gd name="T88" fmla="*/ 176 w 1018"/>
              <a:gd name="T89" fmla="*/ 663 h 1568"/>
              <a:gd name="T90" fmla="*/ 104 w 1018"/>
              <a:gd name="T91" fmla="*/ 730 h 1568"/>
              <a:gd name="T92" fmla="*/ 35 w 1018"/>
              <a:gd name="T93" fmla="*/ 836 h 1568"/>
              <a:gd name="T94" fmla="*/ 0 w 1018"/>
              <a:gd name="T95" fmla="*/ 976 h 1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18" h="1568">
                <a:moveTo>
                  <a:pt x="0" y="1010"/>
                </a:moveTo>
                <a:lnTo>
                  <a:pt x="0" y="1044"/>
                </a:lnTo>
                <a:lnTo>
                  <a:pt x="35" y="1080"/>
                </a:lnTo>
                <a:lnTo>
                  <a:pt x="70" y="1114"/>
                </a:lnTo>
                <a:lnTo>
                  <a:pt x="140" y="1114"/>
                </a:lnTo>
                <a:lnTo>
                  <a:pt x="176" y="1114"/>
                </a:lnTo>
                <a:lnTo>
                  <a:pt x="176" y="1149"/>
                </a:lnTo>
                <a:lnTo>
                  <a:pt x="176" y="1220"/>
                </a:lnTo>
                <a:lnTo>
                  <a:pt x="176" y="1323"/>
                </a:lnTo>
                <a:lnTo>
                  <a:pt x="176" y="1359"/>
                </a:lnTo>
                <a:lnTo>
                  <a:pt x="140" y="1359"/>
                </a:lnTo>
                <a:lnTo>
                  <a:pt x="140" y="1394"/>
                </a:lnTo>
                <a:lnTo>
                  <a:pt x="104" y="1394"/>
                </a:lnTo>
                <a:lnTo>
                  <a:pt x="104" y="1427"/>
                </a:lnTo>
                <a:lnTo>
                  <a:pt x="104" y="1462"/>
                </a:lnTo>
                <a:lnTo>
                  <a:pt x="140" y="1533"/>
                </a:lnTo>
                <a:lnTo>
                  <a:pt x="176" y="1567"/>
                </a:lnTo>
                <a:lnTo>
                  <a:pt x="245" y="1567"/>
                </a:lnTo>
                <a:lnTo>
                  <a:pt x="316" y="1567"/>
                </a:lnTo>
                <a:lnTo>
                  <a:pt x="387" y="1567"/>
                </a:lnTo>
                <a:lnTo>
                  <a:pt x="456" y="1533"/>
                </a:lnTo>
                <a:lnTo>
                  <a:pt x="491" y="1533"/>
                </a:lnTo>
                <a:lnTo>
                  <a:pt x="527" y="1498"/>
                </a:lnTo>
                <a:lnTo>
                  <a:pt x="561" y="1427"/>
                </a:lnTo>
                <a:lnTo>
                  <a:pt x="597" y="1427"/>
                </a:lnTo>
                <a:lnTo>
                  <a:pt x="737" y="1427"/>
                </a:lnTo>
                <a:lnTo>
                  <a:pt x="771" y="1394"/>
                </a:lnTo>
                <a:lnTo>
                  <a:pt x="806" y="1394"/>
                </a:lnTo>
                <a:lnTo>
                  <a:pt x="842" y="1359"/>
                </a:lnTo>
                <a:lnTo>
                  <a:pt x="877" y="1323"/>
                </a:lnTo>
                <a:lnTo>
                  <a:pt x="947" y="1220"/>
                </a:lnTo>
                <a:lnTo>
                  <a:pt x="982" y="1184"/>
                </a:lnTo>
                <a:lnTo>
                  <a:pt x="982" y="1149"/>
                </a:lnTo>
                <a:lnTo>
                  <a:pt x="947" y="1114"/>
                </a:lnTo>
                <a:lnTo>
                  <a:pt x="912" y="1044"/>
                </a:lnTo>
                <a:lnTo>
                  <a:pt x="877" y="1010"/>
                </a:lnTo>
                <a:lnTo>
                  <a:pt x="877" y="940"/>
                </a:lnTo>
                <a:lnTo>
                  <a:pt x="912" y="871"/>
                </a:lnTo>
                <a:lnTo>
                  <a:pt x="912" y="836"/>
                </a:lnTo>
                <a:lnTo>
                  <a:pt x="912" y="766"/>
                </a:lnTo>
                <a:lnTo>
                  <a:pt x="947" y="730"/>
                </a:lnTo>
                <a:lnTo>
                  <a:pt x="982" y="730"/>
                </a:lnTo>
                <a:lnTo>
                  <a:pt x="1017" y="730"/>
                </a:lnTo>
                <a:lnTo>
                  <a:pt x="1017" y="697"/>
                </a:lnTo>
                <a:lnTo>
                  <a:pt x="1017" y="452"/>
                </a:lnTo>
                <a:lnTo>
                  <a:pt x="1017" y="417"/>
                </a:lnTo>
                <a:lnTo>
                  <a:pt x="1017" y="313"/>
                </a:lnTo>
                <a:lnTo>
                  <a:pt x="982" y="347"/>
                </a:lnTo>
                <a:lnTo>
                  <a:pt x="947" y="347"/>
                </a:lnTo>
                <a:lnTo>
                  <a:pt x="912" y="347"/>
                </a:lnTo>
                <a:lnTo>
                  <a:pt x="877" y="313"/>
                </a:lnTo>
                <a:lnTo>
                  <a:pt x="842" y="313"/>
                </a:lnTo>
                <a:lnTo>
                  <a:pt x="806" y="279"/>
                </a:lnTo>
                <a:lnTo>
                  <a:pt x="771" y="279"/>
                </a:lnTo>
                <a:lnTo>
                  <a:pt x="737" y="243"/>
                </a:lnTo>
                <a:lnTo>
                  <a:pt x="701" y="243"/>
                </a:lnTo>
                <a:lnTo>
                  <a:pt x="667" y="208"/>
                </a:lnTo>
                <a:lnTo>
                  <a:pt x="631" y="208"/>
                </a:lnTo>
                <a:lnTo>
                  <a:pt x="597" y="208"/>
                </a:lnTo>
                <a:lnTo>
                  <a:pt x="597" y="174"/>
                </a:lnTo>
                <a:lnTo>
                  <a:pt x="561" y="174"/>
                </a:lnTo>
                <a:lnTo>
                  <a:pt x="527" y="139"/>
                </a:lnTo>
                <a:lnTo>
                  <a:pt x="491" y="139"/>
                </a:lnTo>
                <a:lnTo>
                  <a:pt x="456" y="139"/>
                </a:lnTo>
                <a:lnTo>
                  <a:pt x="456" y="104"/>
                </a:lnTo>
                <a:lnTo>
                  <a:pt x="420" y="104"/>
                </a:lnTo>
                <a:lnTo>
                  <a:pt x="387" y="69"/>
                </a:lnTo>
                <a:lnTo>
                  <a:pt x="350" y="69"/>
                </a:lnTo>
                <a:lnTo>
                  <a:pt x="316" y="69"/>
                </a:lnTo>
                <a:lnTo>
                  <a:pt x="281" y="33"/>
                </a:lnTo>
                <a:lnTo>
                  <a:pt x="245" y="33"/>
                </a:lnTo>
                <a:lnTo>
                  <a:pt x="211" y="0"/>
                </a:lnTo>
                <a:lnTo>
                  <a:pt x="211" y="33"/>
                </a:lnTo>
                <a:lnTo>
                  <a:pt x="176" y="33"/>
                </a:lnTo>
                <a:lnTo>
                  <a:pt x="176" y="104"/>
                </a:lnTo>
                <a:lnTo>
                  <a:pt x="176" y="139"/>
                </a:lnTo>
                <a:lnTo>
                  <a:pt x="176" y="174"/>
                </a:lnTo>
                <a:lnTo>
                  <a:pt x="176" y="208"/>
                </a:lnTo>
                <a:lnTo>
                  <a:pt x="176" y="243"/>
                </a:lnTo>
                <a:lnTo>
                  <a:pt x="176" y="279"/>
                </a:lnTo>
                <a:lnTo>
                  <a:pt x="211" y="279"/>
                </a:lnTo>
                <a:lnTo>
                  <a:pt x="211" y="347"/>
                </a:lnTo>
                <a:lnTo>
                  <a:pt x="211" y="383"/>
                </a:lnTo>
                <a:lnTo>
                  <a:pt x="211" y="417"/>
                </a:lnTo>
                <a:lnTo>
                  <a:pt x="211" y="487"/>
                </a:lnTo>
                <a:lnTo>
                  <a:pt x="211" y="556"/>
                </a:lnTo>
                <a:lnTo>
                  <a:pt x="211" y="592"/>
                </a:lnTo>
                <a:lnTo>
                  <a:pt x="211" y="626"/>
                </a:lnTo>
                <a:lnTo>
                  <a:pt x="211" y="663"/>
                </a:lnTo>
                <a:lnTo>
                  <a:pt x="176" y="663"/>
                </a:lnTo>
                <a:lnTo>
                  <a:pt x="140" y="697"/>
                </a:lnTo>
                <a:lnTo>
                  <a:pt x="104" y="730"/>
                </a:lnTo>
                <a:lnTo>
                  <a:pt x="70" y="766"/>
                </a:lnTo>
                <a:lnTo>
                  <a:pt x="35" y="836"/>
                </a:lnTo>
                <a:lnTo>
                  <a:pt x="35" y="905"/>
                </a:lnTo>
                <a:lnTo>
                  <a:pt x="0" y="976"/>
                </a:lnTo>
                <a:lnTo>
                  <a:pt x="0" y="101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70" name="Freeform 298"/>
          <p:cNvSpPr>
            <a:spLocks noChangeArrowheads="1"/>
          </p:cNvSpPr>
          <p:nvPr/>
        </p:nvSpPr>
        <p:spPr bwMode="auto">
          <a:xfrm>
            <a:off x="4551363" y="4929188"/>
            <a:ext cx="517525" cy="314325"/>
          </a:xfrm>
          <a:custGeom>
            <a:avLst/>
            <a:gdLst>
              <a:gd name="T0" fmla="*/ 877 w 1439"/>
              <a:gd name="T1" fmla="*/ 35 h 872"/>
              <a:gd name="T2" fmla="*/ 772 w 1439"/>
              <a:gd name="T3" fmla="*/ 174 h 872"/>
              <a:gd name="T4" fmla="*/ 701 w 1439"/>
              <a:gd name="T5" fmla="*/ 210 h 872"/>
              <a:gd name="T6" fmla="*/ 527 w 1439"/>
              <a:gd name="T7" fmla="*/ 243 h 872"/>
              <a:gd name="T8" fmla="*/ 457 w 1439"/>
              <a:gd name="T9" fmla="*/ 314 h 872"/>
              <a:gd name="T10" fmla="*/ 386 w 1439"/>
              <a:gd name="T11" fmla="*/ 348 h 872"/>
              <a:gd name="T12" fmla="*/ 246 w 1439"/>
              <a:gd name="T13" fmla="*/ 383 h 872"/>
              <a:gd name="T14" fmla="*/ 106 w 1439"/>
              <a:gd name="T15" fmla="*/ 383 h 872"/>
              <a:gd name="T16" fmla="*/ 34 w 1439"/>
              <a:gd name="T17" fmla="*/ 523 h 872"/>
              <a:gd name="T18" fmla="*/ 0 w 1439"/>
              <a:gd name="T19" fmla="*/ 593 h 872"/>
              <a:gd name="T20" fmla="*/ 70 w 1439"/>
              <a:gd name="T21" fmla="*/ 732 h 872"/>
              <a:gd name="T22" fmla="*/ 141 w 1439"/>
              <a:gd name="T23" fmla="*/ 837 h 872"/>
              <a:gd name="T24" fmla="*/ 246 w 1439"/>
              <a:gd name="T25" fmla="*/ 871 h 872"/>
              <a:gd name="T26" fmla="*/ 281 w 1439"/>
              <a:gd name="T27" fmla="*/ 801 h 872"/>
              <a:gd name="T28" fmla="*/ 527 w 1439"/>
              <a:gd name="T29" fmla="*/ 732 h 872"/>
              <a:gd name="T30" fmla="*/ 597 w 1439"/>
              <a:gd name="T31" fmla="*/ 662 h 872"/>
              <a:gd name="T32" fmla="*/ 668 w 1439"/>
              <a:gd name="T33" fmla="*/ 698 h 872"/>
              <a:gd name="T34" fmla="*/ 736 w 1439"/>
              <a:gd name="T35" fmla="*/ 698 h 872"/>
              <a:gd name="T36" fmla="*/ 877 w 1439"/>
              <a:gd name="T37" fmla="*/ 732 h 872"/>
              <a:gd name="T38" fmla="*/ 983 w 1439"/>
              <a:gd name="T39" fmla="*/ 698 h 872"/>
              <a:gd name="T40" fmla="*/ 1122 w 1439"/>
              <a:gd name="T41" fmla="*/ 662 h 872"/>
              <a:gd name="T42" fmla="*/ 1228 w 1439"/>
              <a:gd name="T43" fmla="*/ 662 h 872"/>
              <a:gd name="T44" fmla="*/ 1333 w 1439"/>
              <a:gd name="T45" fmla="*/ 698 h 872"/>
              <a:gd name="T46" fmla="*/ 1403 w 1439"/>
              <a:gd name="T47" fmla="*/ 662 h 872"/>
              <a:gd name="T48" fmla="*/ 1368 w 1439"/>
              <a:gd name="T49" fmla="*/ 593 h 872"/>
              <a:gd name="T50" fmla="*/ 1298 w 1439"/>
              <a:gd name="T51" fmla="*/ 488 h 872"/>
              <a:gd name="T52" fmla="*/ 1228 w 1439"/>
              <a:gd name="T53" fmla="*/ 453 h 872"/>
              <a:gd name="T54" fmla="*/ 1158 w 1439"/>
              <a:gd name="T55" fmla="*/ 348 h 872"/>
              <a:gd name="T56" fmla="*/ 1088 w 1439"/>
              <a:gd name="T57" fmla="*/ 278 h 872"/>
              <a:gd name="T58" fmla="*/ 1018 w 1439"/>
              <a:gd name="T59" fmla="*/ 278 h 872"/>
              <a:gd name="T60" fmla="*/ 1018 w 1439"/>
              <a:gd name="T61" fmla="*/ 139 h 872"/>
              <a:gd name="T62" fmla="*/ 1018 w 1439"/>
              <a:gd name="T63" fmla="*/ 69 h 872"/>
              <a:gd name="T64" fmla="*/ 983 w 1439"/>
              <a:gd name="T65" fmla="*/ 35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39" h="872">
                <a:moveTo>
                  <a:pt x="912" y="0"/>
                </a:moveTo>
                <a:lnTo>
                  <a:pt x="877" y="35"/>
                </a:lnTo>
                <a:lnTo>
                  <a:pt x="807" y="139"/>
                </a:lnTo>
                <a:lnTo>
                  <a:pt x="772" y="174"/>
                </a:lnTo>
                <a:lnTo>
                  <a:pt x="736" y="210"/>
                </a:lnTo>
                <a:lnTo>
                  <a:pt x="701" y="210"/>
                </a:lnTo>
                <a:lnTo>
                  <a:pt x="668" y="243"/>
                </a:lnTo>
                <a:lnTo>
                  <a:pt x="527" y="243"/>
                </a:lnTo>
                <a:lnTo>
                  <a:pt x="491" y="243"/>
                </a:lnTo>
                <a:lnTo>
                  <a:pt x="457" y="314"/>
                </a:lnTo>
                <a:lnTo>
                  <a:pt x="421" y="348"/>
                </a:lnTo>
                <a:lnTo>
                  <a:pt x="386" y="348"/>
                </a:lnTo>
                <a:lnTo>
                  <a:pt x="317" y="383"/>
                </a:lnTo>
                <a:lnTo>
                  <a:pt x="246" y="383"/>
                </a:lnTo>
                <a:lnTo>
                  <a:pt x="175" y="383"/>
                </a:lnTo>
                <a:lnTo>
                  <a:pt x="106" y="383"/>
                </a:lnTo>
                <a:lnTo>
                  <a:pt x="34" y="488"/>
                </a:lnTo>
                <a:lnTo>
                  <a:pt x="34" y="523"/>
                </a:lnTo>
                <a:lnTo>
                  <a:pt x="0" y="558"/>
                </a:lnTo>
                <a:lnTo>
                  <a:pt x="0" y="593"/>
                </a:lnTo>
                <a:lnTo>
                  <a:pt x="34" y="662"/>
                </a:lnTo>
                <a:lnTo>
                  <a:pt x="70" y="732"/>
                </a:lnTo>
                <a:lnTo>
                  <a:pt x="106" y="766"/>
                </a:lnTo>
                <a:lnTo>
                  <a:pt x="141" y="837"/>
                </a:lnTo>
                <a:lnTo>
                  <a:pt x="175" y="871"/>
                </a:lnTo>
                <a:lnTo>
                  <a:pt x="246" y="871"/>
                </a:lnTo>
                <a:lnTo>
                  <a:pt x="246" y="801"/>
                </a:lnTo>
                <a:lnTo>
                  <a:pt x="281" y="801"/>
                </a:lnTo>
                <a:lnTo>
                  <a:pt x="491" y="801"/>
                </a:lnTo>
                <a:lnTo>
                  <a:pt x="527" y="732"/>
                </a:lnTo>
                <a:lnTo>
                  <a:pt x="561" y="698"/>
                </a:lnTo>
                <a:lnTo>
                  <a:pt x="597" y="662"/>
                </a:lnTo>
                <a:lnTo>
                  <a:pt x="631" y="662"/>
                </a:lnTo>
                <a:lnTo>
                  <a:pt x="668" y="698"/>
                </a:lnTo>
                <a:lnTo>
                  <a:pt x="701" y="698"/>
                </a:lnTo>
                <a:lnTo>
                  <a:pt x="736" y="698"/>
                </a:lnTo>
                <a:lnTo>
                  <a:pt x="842" y="732"/>
                </a:lnTo>
                <a:lnTo>
                  <a:pt x="877" y="732"/>
                </a:lnTo>
                <a:lnTo>
                  <a:pt x="912" y="732"/>
                </a:lnTo>
                <a:lnTo>
                  <a:pt x="983" y="698"/>
                </a:lnTo>
                <a:lnTo>
                  <a:pt x="1051" y="698"/>
                </a:lnTo>
                <a:lnTo>
                  <a:pt x="1122" y="662"/>
                </a:lnTo>
                <a:lnTo>
                  <a:pt x="1192" y="662"/>
                </a:lnTo>
                <a:lnTo>
                  <a:pt x="1228" y="662"/>
                </a:lnTo>
                <a:lnTo>
                  <a:pt x="1298" y="698"/>
                </a:lnTo>
                <a:lnTo>
                  <a:pt x="1333" y="698"/>
                </a:lnTo>
                <a:lnTo>
                  <a:pt x="1438" y="698"/>
                </a:lnTo>
                <a:lnTo>
                  <a:pt x="1403" y="662"/>
                </a:lnTo>
                <a:lnTo>
                  <a:pt x="1368" y="627"/>
                </a:lnTo>
                <a:lnTo>
                  <a:pt x="1368" y="593"/>
                </a:lnTo>
                <a:lnTo>
                  <a:pt x="1333" y="558"/>
                </a:lnTo>
                <a:lnTo>
                  <a:pt x="1298" y="488"/>
                </a:lnTo>
                <a:lnTo>
                  <a:pt x="1262" y="488"/>
                </a:lnTo>
                <a:lnTo>
                  <a:pt x="1228" y="453"/>
                </a:lnTo>
                <a:lnTo>
                  <a:pt x="1192" y="383"/>
                </a:lnTo>
                <a:lnTo>
                  <a:pt x="1158" y="348"/>
                </a:lnTo>
                <a:lnTo>
                  <a:pt x="1122" y="314"/>
                </a:lnTo>
                <a:lnTo>
                  <a:pt x="1088" y="278"/>
                </a:lnTo>
                <a:lnTo>
                  <a:pt x="1051" y="278"/>
                </a:lnTo>
                <a:lnTo>
                  <a:pt x="1018" y="278"/>
                </a:lnTo>
                <a:lnTo>
                  <a:pt x="1018" y="243"/>
                </a:lnTo>
                <a:lnTo>
                  <a:pt x="1018" y="139"/>
                </a:lnTo>
                <a:lnTo>
                  <a:pt x="1018" y="104"/>
                </a:lnTo>
                <a:lnTo>
                  <a:pt x="1018" y="69"/>
                </a:lnTo>
                <a:lnTo>
                  <a:pt x="983" y="69"/>
                </a:lnTo>
                <a:lnTo>
                  <a:pt x="983" y="35"/>
                </a:lnTo>
                <a:lnTo>
                  <a:pt x="912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71" name="Freeform 299"/>
          <p:cNvSpPr>
            <a:spLocks noChangeArrowheads="1"/>
          </p:cNvSpPr>
          <p:nvPr/>
        </p:nvSpPr>
        <p:spPr bwMode="auto">
          <a:xfrm>
            <a:off x="4551363" y="4929188"/>
            <a:ext cx="517525" cy="314325"/>
          </a:xfrm>
          <a:custGeom>
            <a:avLst/>
            <a:gdLst>
              <a:gd name="T0" fmla="*/ 877 w 1439"/>
              <a:gd name="T1" fmla="*/ 35 h 872"/>
              <a:gd name="T2" fmla="*/ 772 w 1439"/>
              <a:gd name="T3" fmla="*/ 174 h 872"/>
              <a:gd name="T4" fmla="*/ 701 w 1439"/>
              <a:gd name="T5" fmla="*/ 210 h 872"/>
              <a:gd name="T6" fmla="*/ 527 w 1439"/>
              <a:gd name="T7" fmla="*/ 243 h 872"/>
              <a:gd name="T8" fmla="*/ 457 w 1439"/>
              <a:gd name="T9" fmla="*/ 314 h 872"/>
              <a:gd name="T10" fmla="*/ 386 w 1439"/>
              <a:gd name="T11" fmla="*/ 348 h 872"/>
              <a:gd name="T12" fmla="*/ 246 w 1439"/>
              <a:gd name="T13" fmla="*/ 383 h 872"/>
              <a:gd name="T14" fmla="*/ 106 w 1439"/>
              <a:gd name="T15" fmla="*/ 383 h 872"/>
              <a:gd name="T16" fmla="*/ 34 w 1439"/>
              <a:gd name="T17" fmla="*/ 523 h 872"/>
              <a:gd name="T18" fmla="*/ 0 w 1439"/>
              <a:gd name="T19" fmla="*/ 593 h 872"/>
              <a:gd name="T20" fmla="*/ 70 w 1439"/>
              <a:gd name="T21" fmla="*/ 732 h 872"/>
              <a:gd name="T22" fmla="*/ 141 w 1439"/>
              <a:gd name="T23" fmla="*/ 837 h 872"/>
              <a:gd name="T24" fmla="*/ 246 w 1439"/>
              <a:gd name="T25" fmla="*/ 871 h 872"/>
              <a:gd name="T26" fmla="*/ 281 w 1439"/>
              <a:gd name="T27" fmla="*/ 801 h 872"/>
              <a:gd name="T28" fmla="*/ 527 w 1439"/>
              <a:gd name="T29" fmla="*/ 732 h 872"/>
              <a:gd name="T30" fmla="*/ 597 w 1439"/>
              <a:gd name="T31" fmla="*/ 662 h 872"/>
              <a:gd name="T32" fmla="*/ 668 w 1439"/>
              <a:gd name="T33" fmla="*/ 698 h 872"/>
              <a:gd name="T34" fmla="*/ 736 w 1439"/>
              <a:gd name="T35" fmla="*/ 698 h 872"/>
              <a:gd name="T36" fmla="*/ 877 w 1439"/>
              <a:gd name="T37" fmla="*/ 732 h 872"/>
              <a:gd name="T38" fmla="*/ 983 w 1439"/>
              <a:gd name="T39" fmla="*/ 698 h 872"/>
              <a:gd name="T40" fmla="*/ 1122 w 1439"/>
              <a:gd name="T41" fmla="*/ 662 h 872"/>
              <a:gd name="T42" fmla="*/ 1228 w 1439"/>
              <a:gd name="T43" fmla="*/ 662 h 872"/>
              <a:gd name="T44" fmla="*/ 1333 w 1439"/>
              <a:gd name="T45" fmla="*/ 698 h 872"/>
              <a:gd name="T46" fmla="*/ 1403 w 1439"/>
              <a:gd name="T47" fmla="*/ 662 h 872"/>
              <a:gd name="T48" fmla="*/ 1368 w 1439"/>
              <a:gd name="T49" fmla="*/ 593 h 872"/>
              <a:gd name="T50" fmla="*/ 1298 w 1439"/>
              <a:gd name="T51" fmla="*/ 488 h 872"/>
              <a:gd name="T52" fmla="*/ 1228 w 1439"/>
              <a:gd name="T53" fmla="*/ 453 h 872"/>
              <a:gd name="T54" fmla="*/ 1158 w 1439"/>
              <a:gd name="T55" fmla="*/ 348 h 872"/>
              <a:gd name="T56" fmla="*/ 1088 w 1439"/>
              <a:gd name="T57" fmla="*/ 278 h 872"/>
              <a:gd name="T58" fmla="*/ 1018 w 1439"/>
              <a:gd name="T59" fmla="*/ 278 h 872"/>
              <a:gd name="T60" fmla="*/ 1018 w 1439"/>
              <a:gd name="T61" fmla="*/ 139 h 872"/>
              <a:gd name="T62" fmla="*/ 1018 w 1439"/>
              <a:gd name="T63" fmla="*/ 69 h 872"/>
              <a:gd name="T64" fmla="*/ 983 w 1439"/>
              <a:gd name="T65" fmla="*/ 35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39" h="872">
                <a:moveTo>
                  <a:pt x="912" y="0"/>
                </a:moveTo>
                <a:lnTo>
                  <a:pt x="877" y="35"/>
                </a:lnTo>
                <a:lnTo>
                  <a:pt x="807" y="139"/>
                </a:lnTo>
                <a:lnTo>
                  <a:pt x="772" y="174"/>
                </a:lnTo>
                <a:lnTo>
                  <a:pt x="736" y="210"/>
                </a:lnTo>
                <a:lnTo>
                  <a:pt x="701" y="210"/>
                </a:lnTo>
                <a:lnTo>
                  <a:pt x="668" y="243"/>
                </a:lnTo>
                <a:lnTo>
                  <a:pt x="527" y="243"/>
                </a:lnTo>
                <a:lnTo>
                  <a:pt x="491" y="243"/>
                </a:lnTo>
                <a:lnTo>
                  <a:pt x="457" y="314"/>
                </a:lnTo>
                <a:lnTo>
                  <a:pt x="421" y="348"/>
                </a:lnTo>
                <a:lnTo>
                  <a:pt x="386" y="348"/>
                </a:lnTo>
                <a:lnTo>
                  <a:pt x="317" y="383"/>
                </a:lnTo>
                <a:lnTo>
                  <a:pt x="246" y="383"/>
                </a:lnTo>
                <a:lnTo>
                  <a:pt x="175" y="383"/>
                </a:lnTo>
                <a:lnTo>
                  <a:pt x="106" y="383"/>
                </a:lnTo>
                <a:lnTo>
                  <a:pt x="34" y="488"/>
                </a:lnTo>
                <a:lnTo>
                  <a:pt x="34" y="523"/>
                </a:lnTo>
                <a:lnTo>
                  <a:pt x="0" y="558"/>
                </a:lnTo>
                <a:lnTo>
                  <a:pt x="0" y="593"/>
                </a:lnTo>
                <a:lnTo>
                  <a:pt x="34" y="662"/>
                </a:lnTo>
                <a:lnTo>
                  <a:pt x="70" y="732"/>
                </a:lnTo>
                <a:lnTo>
                  <a:pt x="106" y="766"/>
                </a:lnTo>
                <a:lnTo>
                  <a:pt x="141" y="837"/>
                </a:lnTo>
                <a:lnTo>
                  <a:pt x="175" y="871"/>
                </a:lnTo>
                <a:lnTo>
                  <a:pt x="246" y="871"/>
                </a:lnTo>
                <a:lnTo>
                  <a:pt x="246" y="801"/>
                </a:lnTo>
                <a:lnTo>
                  <a:pt x="281" y="801"/>
                </a:lnTo>
                <a:lnTo>
                  <a:pt x="491" y="801"/>
                </a:lnTo>
                <a:lnTo>
                  <a:pt x="527" y="732"/>
                </a:lnTo>
                <a:lnTo>
                  <a:pt x="561" y="698"/>
                </a:lnTo>
                <a:lnTo>
                  <a:pt x="597" y="662"/>
                </a:lnTo>
                <a:lnTo>
                  <a:pt x="631" y="662"/>
                </a:lnTo>
                <a:lnTo>
                  <a:pt x="668" y="698"/>
                </a:lnTo>
                <a:lnTo>
                  <a:pt x="701" y="698"/>
                </a:lnTo>
                <a:lnTo>
                  <a:pt x="736" y="698"/>
                </a:lnTo>
                <a:lnTo>
                  <a:pt x="842" y="732"/>
                </a:lnTo>
                <a:lnTo>
                  <a:pt x="877" y="732"/>
                </a:lnTo>
                <a:lnTo>
                  <a:pt x="912" y="732"/>
                </a:lnTo>
                <a:lnTo>
                  <a:pt x="983" y="698"/>
                </a:lnTo>
                <a:lnTo>
                  <a:pt x="1051" y="698"/>
                </a:lnTo>
                <a:lnTo>
                  <a:pt x="1122" y="662"/>
                </a:lnTo>
                <a:lnTo>
                  <a:pt x="1192" y="662"/>
                </a:lnTo>
                <a:lnTo>
                  <a:pt x="1228" y="662"/>
                </a:lnTo>
                <a:lnTo>
                  <a:pt x="1298" y="698"/>
                </a:lnTo>
                <a:lnTo>
                  <a:pt x="1333" y="698"/>
                </a:lnTo>
                <a:lnTo>
                  <a:pt x="1438" y="698"/>
                </a:lnTo>
                <a:lnTo>
                  <a:pt x="1403" y="662"/>
                </a:lnTo>
                <a:lnTo>
                  <a:pt x="1368" y="627"/>
                </a:lnTo>
                <a:lnTo>
                  <a:pt x="1368" y="593"/>
                </a:lnTo>
                <a:lnTo>
                  <a:pt x="1333" y="558"/>
                </a:lnTo>
                <a:lnTo>
                  <a:pt x="1298" y="488"/>
                </a:lnTo>
                <a:lnTo>
                  <a:pt x="1262" y="488"/>
                </a:lnTo>
                <a:lnTo>
                  <a:pt x="1228" y="453"/>
                </a:lnTo>
                <a:lnTo>
                  <a:pt x="1192" y="383"/>
                </a:lnTo>
                <a:lnTo>
                  <a:pt x="1158" y="348"/>
                </a:lnTo>
                <a:lnTo>
                  <a:pt x="1122" y="314"/>
                </a:lnTo>
                <a:lnTo>
                  <a:pt x="1088" y="278"/>
                </a:lnTo>
                <a:lnTo>
                  <a:pt x="1051" y="278"/>
                </a:lnTo>
                <a:lnTo>
                  <a:pt x="1018" y="278"/>
                </a:lnTo>
                <a:lnTo>
                  <a:pt x="1018" y="243"/>
                </a:lnTo>
                <a:lnTo>
                  <a:pt x="1018" y="139"/>
                </a:lnTo>
                <a:lnTo>
                  <a:pt x="1018" y="104"/>
                </a:lnTo>
                <a:lnTo>
                  <a:pt x="1018" y="69"/>
                </a:lnTo>
                <a:lnTo>
                  <a:pt x="983" y="69"/>
                </a:lnTo>
                <a:lnTo>
                  <a:pt x="983" y="35"/>
                </a:lnTo>
                <a:lnTo>
                  <a:pt x="91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72" name="Freeform 300"/>
          <p:cNvSpPr>
            <a:spLocks noChangeArrowheads="1"/>
          </p:cNvSpPr>
          <p:nvPr/>
        </p:nvSpPr>
        <p:spPr bwMode="auto">
          <a:xfrm>
            <a:off x="4148138" y="4854575"/>
            <a:ext cx="417512" cy="339725"/>
          </a:xfrm>
          <a:custGeom>
            <a:avLst/>
            <a:gdLst>
              <a:gd name="T0" fmla="*/ 912 w 1158"/>
              <a:gd name="T1" fmla="*/ 34 h 942"/>
              <a:gd name="T2" fmla="*/ 771 w 1158"/>
              <a:gd name="T3" fmla="*/ 69 h 942"/>
              <a:gd name="T4" fmla="*/ 701 w 1158"/>
              <a:gd name="T5" fmla="*/ 69 h 942"/>
              <a:gd name="T6" fmla="*/ 561 w 1158"/>
              <a:gd name="T7" fmla="*/ 69 h 942"/>
              <a:gd name="T8" fmla="*/ 490 w 1158"/>
              <a:gd name="T9" fmla="*/ 0 h 942"/>
              <a:gd name="T10" fmla="*/ 280 w 1158"/>
              <a:gd name="T11" fmla="*/ 34 h 942"/>
              <a:gd name="T12" fmla="*/ 211 w 1158"/>
              <a:gd name="T13" fmla="*/ 0 h 942"/>
              <a:gd name="T14" fmla="*/ 140 w 1158"/>
              <a:gd name="T15" fmla="*/ 69 h 942"/>
              <a:gd name="T16" fmla="*/ 104 w 1158"/>
              <a:gd name="T17" fmla="*/ 209 h 942"/>
              <a:gd name="T18" fmla="*/ 140 w 1158"/>
              <a:gd name="T19" fmla="*/ 313 h 942"/>
              <a:gd name="T20" fmla="*/ 69 w 1158"/>
              <a:gd name="T21" fmla="*/ 347 h 942"/>
              <a:gd name="T22" fmla="*/ 34 w 1158"/>
              <a:gd name="T23" fmla="*/ 418 h 942"/>
              <a:gd name="T24" fmla="*/ 0 w 1158"/>
              <a:gd name="T25" fmla="*/ 523 h 942"/>
              <a:gd name="T26" fmla="*/ 0 w 1158"/>
              <a:gd name="T27" fmla="*/ 697 h 942"/>
              <a:gd name="T28" fmla="*/ 140 w 1158"/>
              <a:gd name="T29" fmla="*/ 731 h 942"/>
              <a:gd name="T30" fmla="*/ 244 w 1158"/>
              <a:gd name="T31" fmla="*/ 767 h 942"/>
              <a:gd name="T32" fmla="*/ 315 w 1158"/>
              <a:gd name="T33" fmla="*/ 836 h 942"/>
              <a:gd name="T34" fmla="*/ 385 w 1158"/>
              <a:gd name="T35" fmla="*/ 941 h 942"/>
              <a:gd name="T36" fmla="*/ 455 w 1158"/>
              <a:gd name="T37" fmla="*/ 941 h 942"/>
              <a:gd name="T38" fmla="*/ 526 w 1158"/>
              <a:gd name="T39" fmla="*/ 941 h 942"/>
              <a:gd name="T40" fmla="*/ 561 w 1158"/>
              <a:gd name="T41" fmla="*/ 907 h 942"/>
              <a:gd name="T42" fmla="*/ 595 w 1158"/>
              <a:gd name="T43" fmla="*/ 870 h 942"/>
              <a:gd name="T44" fmla="*/ 666 w 1158"/>
              <a:gd name="T45" fmla="*/ 731 h 942"/>
              <a:gd name="T46" fmla="*/ 771 w 1158"/>
              <a:gd name="T47" fmla="*/ 731 h 942"/>
              <a:gd name="T48" fmla="*/ 876 w 1158"/>
              <a:gd name="T49" fmla="*/ 697 h 942"/>
              <a:gd name="T50" fmla="*/ 945 w 1158"/>
              <a:gd name="T51" fmla="*/ 627 h 942"/>
              <a:gd name="T52" fmla="*/ 1016 w 1158"/>
              <a:gd name="T53" fmla="*/ 486 h 942"/>
              <a:gd name="T54" fmla="*/ 1051 w 1158"/>
              <a:gd name="T55" fmla="*/ 418 h 942"/>
              <a:gd name="T56" fmla="*/ 1087 w 1158"/>
              <a:gd name="T57" fmla="*/ 313 h 942"/>
              <a:gd name="T58" fmla="*/ 1157 w 1158"/>
              <a:gd name="T59" fmla="*/ 209 h 942"/>
              <a:gd name="T60" fmla="*/ 1087 w 1158"/>
              <a:gd name="T61" fmla="*/ 104 h 942"/>
              <a:gd name="T62" fmla="*/ 1051 w 1158"/>
              <a:gd name="T63" fmla="*/ 34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58" h="942">
                <a:moveTo>
                  <a:pt x="1051" y="34"/>
                </a:moveTo>
                <a:lnTo>
                  <a:pt x="912" y="34"/>
                </a:lnTo>
                <a:lnTo>
                  <a:pt x="876" y="34"/>
                </a:lnTo>
                <a:lnTo>
                  <a:pt x="771" y="69"/>
                </a:lnTo>
                <a:lnTo>
                  <a:pt x="735" y="69"/>
                </a:lnTo>
                <a:lnTo>
                  <a:pt x="701" y="69"/>
                </a:lnTo>
                <a:lnTo>
                  <a:pt x="630" y="69"/>
                </a:lnTo>
                <a:lnTo>
                  <a:pt x="561" y="69"/>
                </a:lnTo>
                <a:lnTo>
                  <a:pt x="526" y="34"/>
                </a:lnTo>
                <a:lnTo>
                  <a:pt x="490" y="0"/>
                </a:lnTo>
                <a:lnTo>
                  <a:pt x="315" y="34"/>
                </a:lnTo>
                <a:lnTo>
                  <a:pt x="280" y="34"/>
                </a:lnTo>
                <a:lnTo>
                  <a:pt x="244" y="0"/>
                </a:lnTo>
                <a:lnTo>
                  <a:pt x="211" y="0"/>
                </a:lnTo>
                <a:lnTo>
                  <a:pt x="174" y="34"/>
                </a:lnTo>
                <a:lnTo>
                  <a:pt x="140" y="69"/>
                </a:lnTo>
                <a:lnTo>
                  <a:pt x="104" y="104"/>
                </a:lnTo>
                <a:lnTo>
                  <a:pt x="104" y="209"/>
                </a:lnTo>
                <a:lnTo>
                  <a:pt x="140" y="209"/>
                </a:lnTo>
                <a:lnTo>
                  <a:pt x="140" y="313"/>
                </a:lnTo>
                <a:lnTo>
                  <a:pt x="104" y="347"/>
                </a:lnTo>
                <a:lnTo>
                  <a:pt x="69" y="347"/>
                </a:lnTo>
                <a:lnTo>
                  <a:pt x="69" y="383"/>
                </a:lnTo>
                <a:lnTo>
                  <a:pt x="34" y="418"/>
                </a:lnTo>
                <a:lnTo>
                  <a:pt x="0" y="452"/>
                </a:lnTo>
                <a:lnTo>
                  <a:pt x="0" y="523"/>
                </a:lnTo>
                <a:lnTo>
                  <a:pt x="0" y="592"/>
                </a:lnTo>
                <a:lnTo>
                  <a:pt x="0" y="697"/>
                </a:lnTo>
                <a:lnTo>
                  <a:pt x="104" y="731"/>
                </a:lnTo>
                <a:lnTo>
                  <a:pt x="140" y="731"/>
                </a:lnTo>
                <a:lnTo>
                  <a:pt x="211" y="731"/>
                </a:lnTo>
                <a:lnTo>
                  <a:pt x="244" y="767"/>
                </a:lnTo>
                <a:lnTo>
                  <a:pt x="280" y="801"/>
                </a:lnTo>
                <a:lnTo>
                  <a:pt x="315" y="836"/>
                </a:lnTo>
                <a:lnTo>
                  <a:pt x="350" y="907"/>
                </a:lnTo>
                <a:lnTo>
                  <a:pt x="385" y="941"/>
                </a:lnTo>
                <a:lnTo>
                  <a:pt x="420" y="941"/>
                </a:lnTo>
                <a:lnTo>
                  <a:pt x="455" y="941"/>
                </a:lnTo>
                <a:lnTo>
                  <a:pt x="490" y="941"/>
                </a:lnTo>
                <a:lnTo>
                  <a:pt x="526" y="941"/>
                </a:lnTo>
                <a:lnTo>
                  <a:pt x="561" y="941"/>
                </a:lnTo>
                <a:lnTo>
                  <a:pt x="561" y="907"/>
                </a:lnTo>
                <a:lnTo>
                  <a:pt x="595" y="907"/>
                </a:lnTo>
                <a:lnTo>
                  <a:pt x="595" y="870"/>
                </a:lnTo>
                <a:lnTo>
                  <a:pt x="630" y="801"/>
                </a:lnTo>
                <a:lnTo>
                  <a:pt x="666" y="731"/>
                </a:lnTo>
                <a:lnTo>
                  <a:pt x="735" y="731"/>
                </a:lnTo>
                <a:lnTo>
                  <a:pt x="771" y="731"/>
                </a:lnTo>
                <a:lnTo>
                  <a:pt x="841" y="731"/>
                </a:lnTo>
                <a:lnTo>
                  <a:pt x="876" y="697"/>
                </a:lnTo>
                <a:lnTo>
                  <a:pt x="912" y="662"/>
                </a:lnTo>
                <a:lnTo>
                  <a:pt x="945" y="627"/>
                </a:lnTo>
                <a:lnTo>
                  <a:pt x="982" y="523"/>
                </a:lnTo>
                <a:lnTo>
                  <a:pt x="1016" y="486"/>
                </a:lnTo>
                <a:lnTo>
                  <a:pt x="1016" y="452"/>
                </a:lnTo>
                <a:lnTo>
                  <a:pt x="1051" y="418"/>
                </a:lnTo>
                <a:lnTo>
                  <a:pt x="1087" y="347"/>
                </a:lnTo>
                <a:lnTo>
                  <a:pt x="1087" y="313"/>
                </a:lnTo>
                <a:lnTo>
                  <a:pt x="1121" y="278"/>
                </a:lnTo>
                <a:lnTo>
                  <a:pt x="1157" y="209"/>
                </a:lnTo>
                <a:lnTo>
                  <a:pt x="1121" y="139"/>
                </a:lnTo>
                <a:lnTo>
                  <a:pt x="1087" y="104"/>
                </a:lnTo>
                <a:lnTo>
                  <a:pt x="1051" y="69"/>
                </a:lnTo>
                <a:lnTo>
                  <a:pt x="1051" y="34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73" name="Freeform 301"/>
          <p:cNvSpPr>
            <a:spLocks noChangeArrowheads="1"/>
          </p:cNvSpPr>
          <p:nvPr/>
        </p:nvSpPr>
        <p:spPr bwMode="auto">
          <a:xfrm>
            <a:off x="4148138" y="4854575"/>
            <a:ext cx="417512" cy="339725"/>
          </a:xfrm>
          <a:custGeom>
            <a:avLst/>
            <a:gdLst>
              <a:gd name="T0" fmla="*/ 912 w 1158"/>
              <a:gd name="T1" fmla="*/ 34 h 942"/>
              <a:gd name="T2" fmla="*/ 771 w 1158"/>
              <a:gd name="T3" fmla="*/ 69 h 942"/>
              <a:gd name="T4" fmla="*/ 701 w 1158"/>
              <a:gd name="T5" fmla="*/ 69 h 942"/>
              <a:gd name="T6" fmla="*/ 561 w 1158"/>
              <a:gd name="T7" fmla="*/ 69 h 942"/>
              <a:gd name="T8" fmla="*/ 490 w 1158"/>
              <a:gd name="T9" fmla="*/ 0 h 942"/>
              <a:gd name="T10" fmla="*/ 280 w 1158"/>
              <a:gd name="T11" fmla="*/ 34 h 942"/>
              <a:gd name="T12" fmla="*/ 211 w 1158"/>
              <a:gd name="T13" fmla="*/ 0 h 942"/>
              <a:gd name="T14" fmla="*/ 140 w 1158"/>
              <a:gd name="T15" fmla="*/ 69 h 942"/>
              <a:gd name="T16" fmla="*/ 104 w 1158"/>
              <a:gd name="T17" fmla="*/ 209 h 942"/>
              <a:gd name="T18" fmla="*/ 140 w 1158"/>
              <a:gd name="T19" fmla="*/ 313 h 942"/>
              <a:gd name="T20" fmla="*/ 69 w 1158"/>
              <a:gd name="T21" fmla="*/ 347 h 942"/>
              <a:gd name="T22" fmla="*/ 34 w 1158"/>
              <a:gd name="T23" fmla="*/ 418 h 942"/>
              <a:gd name="T24" fmla="*/ 0 w 1158"/>
              <a:gd name="T25" fmla="*/ 523 h 942"/>
              <a:gd name="T26" fmla="*/ 0 w 1158"/>
              <a:gd name="T27" fmla="*/ 697 h 942"/>
              <a:gd name="T28" fmla="*/ 140 w 1158"/>
              <a:gd name="T29" fmla="*/ 731 h 942"/>
              <a:gd name="T30" fmla="*/ 244 w 1158"/>
              <a:gd name="T31" fmla="*/ 767 h 942"/>
              <a:gd name="T32" fmla="*/ 315 w 1158"/>
              <a:gd name="T33" fmla="*/ 836 h 942"/>
              <a:gd name="T34" fmla="*/ 385 w 1158"/>
              <a:gd name="T35" fmla="*/ 941 h 942"/>
              <a:gd name="T36" fmla="*/ 455 w 1158"/>
              <a:gd name="T37" fmla="*/ 941 h 942"/>
              <a:gd name="T38" fmla="*/ 526 w 1158"/>
              <a:gd name="T39" fmla="*/ 941 h 942"/>
              <a:gd name="T40" fmla="*/ 561 w 1158"/>
              <a:gd name="T41" fmla="*/ 907 h 942"/>
              <a:gd name="T42" fmla="*/ 595 w 1158"/>
              <a:gd name="T43" fmla="*/ 870 h 942"/>
              <a:gd name="T44" fmla="*/ 666 w 1158"/>
              <a:gd name="T45" fmla="*/ 731 h 942"/>
              <a:gd name="T46" fmla="*/ 771 w 1158"/>
              <a:gd name="T47" fmla="*/ 731 h 942"/>
              <a:gd name="T48" fmla="*/ 876 w 1158"/>
              <a:gd name="T49" fmla="*/ 697 h 942"/>
              <a:gd name="T50" fmla="*/ 945 w 1158"/>
              <a:gd name="T51" fmla="*/ 627 h 942"/>
              <a:gd name="T52" fmla="*/ 1016 w 1158"/>
              <a:gd name="T53" fmla="*/ 486 h 942"/>
              <a:gd name="T54" fmla="*/ 1051 w 1158"/>
              <a:gd name="T55" fmla="*/ 418 h 942"/>
              <a:gd name="T56" fmla="*/ 1087 w 1158"/>
              <a:gd name="T57" fmla="*/ 313 h 942"/>
              <a:gd name="T58" fmla="*/ 1157 w 1158"/>
              <a:gd name="T59" fmla="*/ 209 h 942"/>
              <a:gd name="T60" fmla="*/ 1087 w 1158"/>
              <a:gd name="T61" fmla="*/ 104 h 942"/>
              <a:gd name="T62" fmla="*/ 1051 w 1158"/>
              <a:gd name="T63" fmla="*/ 34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58" h="942">
                <a:moveTo>
                  <a:pt x="1051" y="34"/>
                </a:moveTo>
                <a:lnTo>
                  <a:pt x="912" y="34"/>
                </a:lnTo>
                <a:lnTo>
                  <a:pt x="876" y="34"/>
                </a:lnTo>
                <a:lnTo>
                  <a:pt x="771" y="69"/>
                </a:lnTo>
                <a:lnTo>
                  <a:pt x="735" y="69"/>
                </a:lnTo>
                <a:lnTo>
                  <a:pt x="701" y="69"/>
                </a:lnTo>
                <a:lnTo>
                  <a:pt x="630" y="69"/>
                </a:lnTo>
                <a:lnTo>
                  <a:pt x="561" y="69"/>
                </a:lnTo>
                <a:lnTo>
                  <a:pt x="526" y="34"/>
                </a:lnTo>
                <a:lnTo>
                  <a:pt x="490" y="0"/>
                </a:lnTo>
                <a:lnTo>
                  <a:pt x="315" y="34"/>
                </a:lnTo>
                <a:lnTo>
                  <a:pt x="280" y="34"/>
                </a:lnTo>
                <a:lnTo>
                  <a:pt x="244" y="0"/>
                </a:lnTo>
                <a:lnTo>
                  <a:pt x="211" y="0"/>
                </a:lnTo>
                <a:lnTo>
                  <a:pt x="174" y="34"/>
                </a:lnTo>
                <a:lnTo>
                  <a:pt x="140" y="69"/>
                </a:lnTo>
                <a:lnTo>
                  <a:pt x="104" y="104"/>
                </a:lnTo>
                <a:lnTo>
                  <a:pt x="104" y="209"/>
                </a:lnTo>
                <a:lnTo>
                  <a:pt x="140" y="209"/>
                </a:lnTo>
                <a:lnTo>
                  <a:pt x="140" y="313"/>
                </a:lnTo>
                <a:lnTo>
                  <a:pt x="104" y="347"/>
                </a:lnTo>
                <a:lnTo>
                  <a:pt x="69" y="347"/>
                </a:lnTo>
                <a:lnTo>
                  <a:pt x="69" y="383"/>
                </a:lnTo>
                <a:lnTo>
                  <a:pt x="34" y="418"/>
                </a:lnTo>
                <a:lnTo>
                  <a:pt x="0" y="452"/>
                </a:lnTo>
                <a:lnTo>
                  <a:pt x="0" y="523"/>
                </a:lnTo>
                <a:lnTo>
                  <a:pt x="0" y="592"/>
                </a:lnTo>
                <a:lnTo>
                  <a:pt x="0" y="697"/>
                </a:lnTo>
                <a:lnTo>
                  <a:pt x="104" y="731"/>
                </a:lnTo>
                <a:lnTo>
                  <a:pt x="140" y="731"/>
                </a:lnTo>
                <a:lnTo>
                  <a:pt x="211" y="731"/>
                </a:lnTo>
                <a:lnTo>
                  <a:pt x="244" y="767"/>
                </a:lnTo>
                <a:lnTo>
                  <a:pt x="280" y="801"/>
                </a:lnTo>
                <a:lnTo>
                  <a:pt x="315" y="836"/>
                </a:lnTo>
                <a:lnTo>
                  <a:pt x="350" y="907"/>
                </a:lnTo>
                <a:lnTo>
                  <a:pt x="385" y="941"/>
                </a:lnTo>
                <a:lnTo>
                  <a:pt x="420" y="941"/>
                </a:lnTo>
                <a:lnTo>
                  <a:pt x="455" y="941"/>
                </a:lnTo>
                <a:lnTo>
                  <a:pt x="490" y="941"/>
                </a:lnTo>
                <a:lnTo>
                  <a:pt x="526" y="941"/>
                </a:lnTo>
                <a:lnTo>
                  <a:pt x="561" y="941"/>
                </a:lnTo>
                <a:lnTo>
                  <a:pt x="561" y="907"/>
                </a:lnTo>
                <a:lnTo>
                  <a:pt x="595" y="907"/>
                </a:lnTo>
                <a:lnTo>
                  <a:pt x="595" y="870"/>
                </a:lnTo>
                <a:lnTo>
                  <a:pt x="630" y="801"/>
                </a:lnTo>
                <a:lnTo>
                  <a:pt x="666" y="731"/>
                </a:lnTo>
                <a:lnTo>
                  <a:pt x="735" y="731"/>
                </a:lnTo>
                <a:lnTo>
                  <a:pt x="771" y="731"/>
                </a:lnTo>
                <a:lnTo>
                  <a:pt x="841" y="731"/>
                </a:lnTo>
                <a:lnTo>
                  <a:pt x="876" y="697"/>
                </a:lnTo>
                <a:lnTo>
                  <a:pt x="912" y="662"/>
                </a:lnTo>
                <a:lnTo>
                  <a:pt x="945" y="627"/>
                </a:lnTo>
                <a:lnTo>
                  <a:pt x="982" y="523"/>
                </a:lnTo>
                <a:lnTo>
                  <a:pt x="1016" y="486"/>
                </a:lnTo>
                <a:lnTo>
                  <a:pt x="1016" y="452"/>
                </a:lnTo>
                <a:lnTo>
                  <a:pt x="1051" y="418"/>
                </a:lnTo>
                <a:lnTo>
                  <a:pt x="1087" y="347"/>
                </a:lnTo>
                <a:lnTo>
                  <a:pt x="1087" y="313"/>
                </a:lnTo>
                <a:lnTo>
                  <a:pt x="1121" y="278"/>
                </a:lnTo>
                <a:lnTo>
                  <a:pt x="1157" y="209"/>
                </a:lnTo>
                <a:lnTo>
                  <a:pt x="1121" y="139"/>
                </a:lnTo>
                <a:lnTo>
                  <a:pt x="1087" y="104"/>
                </a:lnTo>
                <a:lnTo>
                  <a:pt x="1051" y="69"/>
                </a:lnTo>
                <a:lnTo>
                  <a:pt x="1051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74" name="Freeform 302"/>
          <p:cNvSpPr>
            <a:spLocks noChangeArrowheads="1"/>
          </p:cNvSpPr>
          <p:nvPr/>
        </p:nvSpPr>
        <p:spPr bwMode="auto">
          <a:xfrm>
            <a:off x="4437063" y="5218113"/>
            <a:ext cx="290512" cy="314325"/>
          </a:xfrm>
          <a:custGeom>
            <a:avLst/>
            <a:gdLst>
              <a:gd name="T0" fmla="*/ 71 w 808"/>
              <a:gd name="T1" fmla="*/ 837 h 872"/>
              <a:gd name="T2" fmla="*/ 106 w 808"/>
              <a:gd name="T3" fmla="*/ 767 h 872"/>
              <a:gd name="T4" fmla="*/ 140 w 808"/>
              <a:gd name="T5" fmla="*/ 802 h 872"/>
              <a:gd name="T6" fmla="*/ 176 w 808"/>
              <a:gd name="T7" fmla="*/ 871 h 872"/>
              <a:gd name="T8" fmla="*/ 211 w 808"/>
              <a:gd name="T9" fmla="*/ 871 h 872"/>
              <a:gd name="T10" fmla="*/ 282 w 808"/>
              <a:gd name="T11" fmla="*/ 837 h 872"/>
              <a:gd name="T12" fmla="*/ 350 w 808"/>
              <a:gd name="T13" fmla="*/ 837 h 872"/>
              <a:gd name="T14" fmla="*/ 422 w 808"/>
              <a:gd name="T15" fmla="*/ 767 h 872"/>
              <a:gd name="T16" fmla="*/ 457 w 808"/>
              <a:gd name="T17" fmla="*/ 732 h 872"/>
              <a:gd name="T18" fmla="*/ 491 w 808"/>
              <a:gd name="T19" fmla="*/ 697 h 872"/>
              <a:gd name="T20" fmla="*/ 491 w 808"/>
              <a:gd name="T21" fmla="*/ 663 h 872"/>
              <a:gd name="T22" fmla="*/ 491 w 808"/>
              <a:gd name="T23" fmla="*/ 593 h 872"/>
              <a:gd name="T24" fmla="*/ 491 w 808"/>
              <a:gd name="T25" fmla="*/ 557 h 872"/>
              <a:gd name="T26" fmla="*/ 527 w 808"/>
              <a:gd name="T27" fmla="*/ 557 h 872"/>
              <a:gd name="T28" fmla="*/ 527 w 808"/>
              <a:gd name="T29" fmla="*/ 523 h 872"/>
              <a:gd name="T30" fmla="*/ 562 w 808"/>
              <a:gd name="T31" fmla="*/ 488 h 872"/>
              <a:gd name="T32" fmla="*/ 597 w 808"/>
              <a:gd name="T33" fmla="*/ 454 h 872"/>
              <a:gd name="T34" fmla="*/ 633 w 808"/>
              <a:gd name="T35" fmla="*/ 418 h 872"/>
              <a:gd name="T36" fmla="*/ 633 w 808"/>
              <a:gd name="T37" fmla="*/ 383 h 872"/>
              <a:gd name="T38" fmla="*/ 633 w 808"/>
              <a:gd name="T39" fmla="*/ 314 h 872"/>
              <a:gd name="T40" fmla="*/ 702 w 808"/>
              <a:gd name="T41" fmla="*/ 174 h 872"/>
              <a:gd name="T42" fmla="*/ 773 w 808"/>
              <a:gd name="T43" fmla="*/ 70 h 872"/>
              <a:gd name="T44" fmla="*/ 807 w 808"/>
              <a:gd name="T45" fmla="*/ 35 h 872"/>
              <a:gd name="T46" fmla="*/ 807 w 808"/>
              <a:gd name="T47" fmla="*/ 0 h 872"/>
              <a:gd name="T48" fmla="*/ 597 w 808"/>
              <a:gd name="T49" fmla="*/ 0 h 872"/>
              <a:gd name="T50" fmla="*/ 562 w 808"/>
              <a:gd name="T51" fmla="*/ 0 h 872"/>
              <a:gd name="T52" fmla="*/ 562 w 808"/>
              <a:gd name="T53" fmla="*/ 70 h 872"/>
              <a:gd name="T54" fmla="*/ 491 w 808"/>
              <a:gd name="T55" fmla="*/ 70 h 872"/>
              <a:gd name="T56" fmla="*/ 457 w 808"/>
              <a:gd name="T57" fmla="*/ 105 h 872"/>
              <a:gd name="T58" fmla="*/ 457 w 808"/>
              <a:gd name="T59" fmla="*/ 174 h 872"/>
              <a:gd name="T60" fmla="*/ 386 w 808"/>
              <a:gd name="T61" fmla="*/ 139 h 872"/>
              <a:gd name="T62" fmla="*/ 316 w 808"/>
              <a:gd name="T63" fmla="*/ 105 h 872"/>
              <a:gd name="T64" fmla="*/ 246 w 808"/>
              <a:gd name="T65" fmla="*/ 139 h 872"/>
              <a:gd name="T66" fmla="*/ 211 w 808"/>
              <a:gd name="T67" fmla="*/ 105 h 872"/>
              <a:gd name="T68" fmla="*/ 176 w 808"/>
              <a:gd name="T69" fmla="*/ 139 h 872"/>
              <a:gd name="T70" fmla="*/ 176 w 808"/>
              <a:gd name="T71" fmla="*/ 174 h 872"/>
              <a:gd name="T72" fmla="*/ 211 w 808"/>
              <a:gd name="T73" fmla="*/ 210 h 872"/>
              <a:gd name="T74" fmla="*/ 282 w 808"/>
              <a:gd name="T75" fmla="*/ 210 h 872"/>
              <a:gd name="T76" fmla="*/ 316 w 808"/>
              <a:gd name="T77" fmla="*/ 279 h 872"/>
              <a:gd name="T78" fmla="*/ 316 w 808"/>
              <a:gd name="T79" fmla="*/ 314 h 872"/>
              <a:gd name="T80" fmla="*/ 316 w 808"/>
              <a:gd name="T81" fmla="*/ 348 h 872"/>
              <a:gd name="T82" fmla="*/ 316 w 808"/>
              <a:gd name="T83" fmla="*/ 383 h 872"/>
              <a:gd name="T84" fmla="*/ 316 w 808"/>
              <a:gd name="T85" fmla="*/ 488 h 872"/>
              <a:gd name="T86" fmla="*/ 316 w 808"/>
              <a:gd name="T87" fmla="*/ 557 h 872"/>
              <a:gd name="T88" fmla="*/ 316 w 808"/>
              <a:gd name="T89" fmla="*/ 593 h 872"/>
              <a:gd name="T90" fmla="*/ 246 w 808"/>
              <a:gd name="T91" fmla="*/ 593 h 872"/>
              <a:gd name="T92" fmla="*/ 106 w 808"/>
              <a:gd name="T93" fmla="*/ 593 h 872"/>
              <a:gd name="T94" fmla="*/ 71 w 808"/>
              <a:gd name="T95" fmla="*/ 593 h 872"/>
              <a:gd name="T96" fmla="*/ 35 w 808"/>
              <a:gd name="T97" fmla="*/ 593 h 872"/>
              <a:gd name="T98" fmla="*/ 35 w 808"/>
              <a:gd name="T99" fmla="*/ 628 h 872"/>
              <a:gd name="T100" fmla="*/ 35 w 808"/>
              <a:gd name="T101" fmla="*/ 663 h 872"/>
              <a:gd name="T102" fmla="*/ 71 w 808"/>
              <a:gd name="T103" fmla="*/ 697 h 872"/>
              <a:gd name="T104" fmla="*/ 35 w 808"/>
              <a:gd name="T105" fmla="*/ 732 h 872"/>
              <a:gd name="T106" fmla="*/ 0 w 808"/>
              <a:gd name="T107" fmla="*/ 732 h 872"/>
              <a:gd name="T108" fmla="*/ 0 w 808"/>
              <a:gd name="T109" fmla="*/ 767 h 872"/>
              <a:gd name="T110" fmla="*/ 35 w 808"/>
              <a:gd name="T111" fmla="*/ 802 h 872"/>
              <a:gd name="T112" fmla="*/ 71 w 808"/>
              <a:gd name="T113" fmla="*/ 837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08" h="872">
                <a:moveTo>
                  <a:pt x="71" y="837"/>
                </a:moveTo>
                <a:lnTo>
                  <a:pt x="106" y="767"/>
                </a:lnTo>
                <a:lnTo>
                  <a:pt x="140" y="802"/>
                </a:lnTo>
                <a:lnTo>
                  <a:pt x="176" y="871"/>
                </a:lnTo>
                <a:lnTo>
                  <a:pt x="211" y="871"/>
                </a:lnTo>
                <a:lnTo>
                  <a:pt x="282" y="837"/>
                </a:lnTo>
                <a:lnTo>
                  <a:pt x="350" y="837"/>
                </a:lnTo>
                <a:lnTo>
                  <a:pt x="422" y="767"/>
                </a:lnTo>
                <a:lnTo>
                  <a:pt x="457" y="732"/>
                </a:lnTo>
                <a:lnTo>
                  <a:pt x="491" y="697"/>
                </a:lnTo>
                <a:lnTo>
                  <a:pt x="491" y="663"/>
                </a:lnTo>
                <a:lnTo>
                  <a:pt x="491" y="593"/>
                </a:lnTo>
                <a:lnTo>
                  <a:pt x="491" y="557"/>
                </a:lnTo>
                <a:lnTo>
                  <a:pt x="527" y="557"/>
                </a:lnTo>
                <a:lnTo>
                  <a:pt x="527" y="523"/>
                </a:lnTo>
                <a:lnTo>
                  <a:pt x="562" y="488"/>
                </a:lnTo>
                <a:lnTo>
                  <a:pt x="597" y="454"/>
                </a:lnTo>
                <a:lnTo>
                  <a:pt x="633" y="418"/>
                </a:lnTo>
                <a:lnTo>
                  <a:pt x="633" y="383"/>
                </a:lnTo>
                <a:lnTo>
                  <a:pt x="633" y="314"/>
                </a:lnTo>
                <a:lnTo>
                  <a:pt x="702" y="174"/>
                </a:lnTo>
                <a:lnTo>
                  <a:pt x="773" y="70"/>
                </a:lnTo>
                <a:lnTo>
                  <a:pt x="807" y="35"/>
                </a:lnTo>
                <a:lnTo>
                  <a:pt x="807" y="0"/>
                </a:lnTo>
                <a:lnTo>
                  <a:pt x="597" y="0"/>
                </a:lnTo>
                <a:lnTo>
                  <a:pt x="562" y="0"/>
                </a:lnTo>
                <a:lnTo>
                  <a:pt x="562" y="70"/>
                </a:lnTo>
                <a:lnTo>
                  <a:pt x="491" y="70"/>
                </a:lnTo>
                <a:lnTo>
                  <a:pt x="457" y="105"/>
                </a:lnTo>
                <a:lnTo>
                  <a:pt x="457" y="174"/>
                </a:lnTo>
                <a:lnTo>
                  <a:pt x="386" y="139"/>
                </a:lnTo>
                <a:lnTo>
                  <a:pt x="316" y="105"/>
                </a:lnTo>
                <a:lnTo>
                  <a:pt x="246" y="139"/>
                </a:lnTo>
                <a:lnTo>
                  <a:pt x="211" y="105"/>
                </a:lnTo>
                <a:lnTo>
                  <a:pt x="176" y="139"/>
                </a:lnTo>
                <a:lnTo>
                  <a:pt x="176" y="174"/>
                </a:lnTo>
                <a:lnTo>
                  <a:pt x="211" y="210"/>
                </a:lnTo>
                <a:lnTo>
                  <a:pt x="282" y="210"/>
                </a:lnTo>
                <a:lnTo>
                  <a:pt x="316" y="279"/>
                </a:lnTo>
                <a:lnTo>
                  <a:pt x="316" y="314"/>
                </a:lnTo>
                <a:lnTo>
                  <a:pt x="316" y="348"/>
                </a:lnTo>
                <a:lnTo>
                  <a:pt x="316" y="383"/>
                </a:lnTo>
                <a:lnTo>
                  <a:pt x="316" y="488"/>
                </a:lnTo>
                <a:lnTo>
                  <a:pt x="316" y="557"/>
                </a:lnTo>
                <a:lnTo>
                  <a:pt x="316" y="593"/>
                </a:lnTo>
                <a:lnTo>
                  <a:pt x="246" y="593"/>
                </a:lnTo>
                <a:lnTo>
                  <a:pt x="106" y="593"/>
                </a:lnTo>
                <a:lnTo>
                  <a:pt x="71" y="593"/>
                </a:lnTo>
                <a:lnTo>
                  <a:pt x="35" y="593"/>
                </a:lnTo>
                <a:lnTo>
                  <a:pt x="35" y="628"/>
                </a:lnTo>
                <a:lnTo>
                  <a:pt x="35" y="663"/>
                </a:lnTo>
                <a:lnTo>
                  <a:pt x="71" y="697"/>
                </a:lnTo>
                <a:lnTo>
                  <a:pt x="35" y="732"/>
                </a:lnTo>
                <a:lnTo>
                  <a:pt x="0" y="732"/>
                </a:lnTo>
                <a:lnTo>
                  <a:pt x="0" y="767"/>
                </a:lnTo>
                <a:lnTo>
                  <a:pt x="35" y="802"/>
                </a:lnTo>
                <a:lnTo>
                  <a:pt x="71" y="83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75" name="Freeform 303"/>
          <p:cNvSpPr>
            <a:spLocks noChangeArrowheads="1"/>
          </p:cNvSpPr>
          <p:nvPr/>
        </p:nvSpPr>
        <p:spPr bwMode="auto">
          <a:xfrm>
            <a:off x="4437063" y="5218113"/>
            <a:ext cx="290512" cy="314325"/>
          </a:xfrm>
          <a:custGeom>
            <a:avLst/>
            <a:gdLst>
              <a:gd name="T0" fmla="*/ 71 w 808"/>
              <a:gd name="T1" fmla="*/ 837 h 872"/>
              <a:gd name="T2" fmla="*/ 106 w 808"/>
              <a:gd name="T3" fmla="*/ 767 h 872"/>
              <a:gd name="T4" fmla="*/ 140 w 808"/>
              <a:gd name="T5" fmla="*/ 802 h 872"/>
              <a:gd name="T6" fmla="*/ 176 w 808"/>
              <a:gd name="T7" fmla="*/ 871 h 872"/>
              <a:gd name="T8" fmla="*/ 211 w 808"/>
              <a:gd name="T9" fmla="*/ 871 h 872"/>
              <a:gd name="T10" fmla="*/ 282 w 808"/>
              <a:gd name="T11" fmla="*/ 837 h 872"/>
              <a:gd name="T12" fmla="*/ 350 w 808"/>
              <a:gd name="T13" fmla="*/ 837 h 872"/>
              <a:gd name="T14" fmla="*/ 422 w 808"/>
              <a:gd name="T15" fmla="*/ 767 h 872"/>
              <a:gd name="T16" fmla="*/ 457 w 808"/>
              <a:gd name="T17" fmla="*/ 732 h 872"/>
              <a:gd name="T18" fmla="*/ 491 w 808"/>
              <a:gd name="T19" fmla="*/ 697 h 872"/>
              <a:gd name="T20" fmla="*/ 491 w 808"/>
              <a:gd name="T21" fmla="*/ 663 h 872"/>
              <a:gd name="T22" fmla="*/ 491 w 808"/>
              <a:gd name="T23" fmla="*/ 593 h 872"/>
              <a:gd name="T24" fmla="*/ 491 w 808"/>
              <a:gd name="T25" fmla="*/ 557 h 872"/>
              <a:gd name="T26" fmla="*/ 527 w 808"/>
              <a:gd name="T27" fmla="*/ 557 h 872"/>
              <a:gd name="T28" fmla="*/ 527 w 808"/>
              <a:gd name="T29" fmla="*/ 523 h 872"/>
              <a:gd name="T30" fmla="*/ 562 w 808"/>
              <a:gd name="T31" fmla="*/ 488 h 872"/>
              <a:gd name="T32" fmla="*/ 597 w 808"/>
              <a:gd name="T33" fmla="*/ 454 h 872"/>
              <a:gd name="T34" fmla="*/ 633 w 808"/>
              <a:gd name="T35" fmla="*/ 418 h 872"/>
              <a:gd name="T36" fmla="*/ 633 w 808"/>
              <a:gd name="T37" fmla="*/ 383 h 872"/>
              <a:gd name="T38" fmla="*/ 633 w 808"/>
              <a:gd name="T39" fmla="*/ 314 h 872"/>
              <a:gd name="T40" fmla="*/ 702 w 808"/>
              <a:gd name="T41" fmla="*/ 174 h 872"/>
              <a:gd name="T42" fmla="*/ 773 w 808"/>
              <a:gd name="T43" fmla="*/ 70 h 872"/>
              <a:gd name="T44" fmla="*/ 807 w 808"/>
              <a:gd name="T45" fmla="*/ 35 h 872"/>
              <a:gd name="T46" fmla="*/ 807 w 808"/>
              <a:gd name="T47" fmla="*/ 0 h 872"/>
              <a:gd name="T48" fmla="*/ 597 w 808"/>
              <a:gd name="T49" fmla="*/ 0 h 872"/>
              <a:gd name="T50" fmla="*/ 562 w 808"/>
              <a:gd name="T51" fmla="*/ 0 h 872"/>
              <a:gd name="T52" fmla="*/ 562 w 808"/>
              <a:gd name="T53" fmla="*/ 70 h 872"/>
              <a:gd name="T54" fmla="*/ 491 w 808"/>
              <a:gd name="T55" fmla="*/ 70 h 872"/>
              <a:gd name="T56" fmla="*/ 457 w 808"/>
              <a:gd name="T57" fmla="*/ 105 h 872"/>
              <a:gd name="T58" fmla="*/ 457 w 808"/>
              <a:gd name="T59" fmla="*/ 174 h 872"/>
              <a:gd name="T60" fmla="*/ 386 w 808"/>
              <a:gd name="T61" fmla="*/ 139 h 872"/>
              <a:gd name="T62" fmla="*/ 316 w 808"/>
              <a:gd name="T63" fmla="*/ 105 h 872"/>
              <a:gd name="T64" fmla="*/ 246 w 808"/>
              <a:gd name="T65" fmla="*/ 139 h 872"/>
              <a:gd name="T66" fmla="*/ 211 w 808"/>
              <a:gd name="T67" fmla="*/ 105 h 872"/>
              <a:gd name="T68" fmla="*/ 176 w 808"/>
              <a:gd name="T69" fmla="*/ 139 h 872"/>
              <a:gd name="T70" fmla="*/ 176 w 808"/>
              <a:gd name="T71" fmla="*/ 174 h 872"/>
              <a:gd name="T72" fmla="*/ 211 w 808"/>
              <a:gd name="T73" fmla="*/ 210 h 872"/>
              <a:gd name="T74" fmla="*/ 282 w 808"/>
              <a:gd name="T75" fmla="*/ 210 h 872"/>
              <a:gd name="T76" fmla="*/ 316 w 808"/>
              <a:gd name="T77" fmla="*/ 279 h 872"/>
              <a:gd name="T78" fmla="*/ 316 w 808"/>
              <a:gd name="T79" fmla="*/ 314 h 872"/>
              <a:gd name="T80" fmla="*/ 316 w 808"/>
              <a:gd name="T81" fmla="*/ 348 h 872"/>
              <a:gd name="T82" fmla="*/ 316 w 808"/>
              <a:gd name="T83" fmla="*/ 383 h 872"/>
              <a:gd name="T84" fmla="*/ 316 w 808"/>
              <a:gd name="T85" fmla="*/ 488 h 872"/>
              <a:gd name="T86" fmla="*/ 316 w 808"/>
              <a:gd name="T87" fmla="*/ 557 h 872"/>
              <a:gd name="T88" fmla="*/ 316 w 808"/>
              <a:gd name="T89" fmla="*/ 593 h 872"/>
              <a:gd name="T90" fmla="*/ 246 w 808"/>
              <a:gd name="T91" fmla="*/ 593 h 872"/>
              <a:gd name="T92" fmla="*/ 106 w 808"/>
              <a:gd name="T93" fmla="*/ 593 h 872"/>
              <a:gd name="T94" fmla="*/ 71 w 808"/>
              <a:gd name="T95" fmla="*/ 593 h 872"/>
              <a:gd name="T96" fmla="*/ 35 w 808"/>
              <a:gd name="T97" fmla="*/ 593 h 872"/>
              <a:gd name="T98" fmla="*/ 35 w 808"/>
              <a:gd name="T99" fmla="*/ 628 h 872"/>
              <a:gd name="T100" fmla="*/ 35 w 808"/>
              <a:gd name="T101" fmla="*/ 663 h 872"/>
              <a:gd name="T102" fmla="*/ 71 w 808"/>
              <a:gd name="T103" fmla="*/ 697 h 872"/>
              <a:gd name="T104" fmla="*/ 35 w 808"/>
              <a:gd name="T105" fmla="*/ 732 h 872"/>
              <a:gd name="T106" fmla="*/ 0 w 808"/>
              <a:gd name="T107" fmla="*/ 732 h 872"/>
              <a:gd name="T108" fmla="*/ 0 w 808"/>
              <a:gd name="T109" fmla="*/ 767 h 872"/>
              <a:gd name="T110" fmla="*/ 35 w 808"/>
              <a:gd name="T111" fmla="*/ 802 h 872"/>
              <a:gd name="T112" fmla="*/ 71 w 808"/>
              <a:gd name="T113" fmla="*/ 837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08" h="872">
                <a:moveTo>
                  <a:pt x="71" y="837"/>
                </a:moveTo>
                <a:lnTo>
                  <a:pt x="106" y="767"/>
                </a:lnTo>
                <a:lnTo>
                  <a:pt x="140" y="802"/>
                </a:lnTo>
                <a:lnTo>
                  <a:pt x="176" y="871"/>
                </a:lnTo>
                <a:lnTo>
                  <a:pt x="211" y="871"/>
                </a:lnTo>
                <a:lnTo>
                  <a:pt x="282" y="837"/>
                </a:lnTo>
                <a:lnTo>
                  <a:pt x="350" y="837"/>
                </a:lnTo>
                <a:lnTo>
                  <a:pt x="422" y="767"/>
                </a:lnTo>
                <a:lnTo>
                  <a:pt x="457" y="732"/>
                </a:lnTo>
                <a:lnTo>
                  <a:pt x="491" y="697"/>
                </a:lnTo>
                <a:lnTo>
                  <a:pt x="491" y="663"/>
                </a:lnTo>
                <a:lnTo>
                  <a:pt x="491" y="593"/>
                </a:lnTo>
                <a:lnTo>
                  <a:pt x="491" y="557"/>
                </a:lnTo>
                <a:lnTo>
                  <a:pt x="527" y="557"/>
                </a:lnTo>
                <a:lnTo>
                  <a:pt x="527" y="523"/>
                </a:lnTo>
                <a:lnTo>
                  <a:pt x="562" y="488"/>
                </a:lnTo>
                <a:lnTo>
                  <a:pt x="597" y="454"/>
                </a:lnTo>
                <a:lnTo>
                  <a:pt x="633" y="418"/>
                </a:lnTo>
                <a:lnTo>
                  <a:pt x="633" y="383"/>
                </a:lnTo>
                <a:lnTo>
                  <a:pt x="633" y="314"/>
                </a:lnTo>
                <a:lnTo>
                  <a:pt x="702" y="174"/>
                </a:lnTo>
                <a:lnTo>
                  <a:pt x="773" y="70"/>
                </a:lnTo>
                <a:lnTo>
                  <a:pt x="807" y="35"/>
                </a:lnTo>
                <a:lnTo>
                  <a:pt x="807" y="0"/>
                </a:lnTo>
                <a:lnTo>
                  <a:pt x="597" y="0"/>
                </a:lnTo>
                <a:lnTo>
                  <a:pt x="562" y="0"/>
                </a:lnTo>
                <a:lnTo>
                  <a:pt x="562" y="70"/>
                </a:lnTo>
                <a:lnTo>
                  <a:pt x="491" y="70"/>
                </a:lnTo>
                <a:lnTo>
                  <a:pt x="457" y="105"/>
                </a:lnTo>
                <a:lnTo>
                  <a:pt x="457" y="174"/>
                </a:lnTo>
                <a:lnTo>
                  <a:pt x="386" y="139"/>
                </a:lnTo>
                <a:lnTo>
                  <a:pt x="316" y="105"/>
                </a:lnTo>
                <a:lnTo>
                  <a:pt x="246" y="139"/>
                </a:lnTo>
                <a:lnTo>
                  <a:pt x="211" y="105"/>
                </a:lnTo>
                <a:lnTo>
                  <a:pt x="176" y="139"/>
                </a:lnTo>
                <a:lnTo>
                  <a:pt x="176" y="174"/>
                </a:lnTo>
                <a:lnTo>
                  <a:pt x="211" y="210"/>
                </a:lnTo>
                <a:lnTo>
                  <a:pt x="282" y="210"/>
                </a:lnTo>
                <a:lnTo>
                  <a:pt x="316" y="279"/>
                </a:lnTo>
                <a:lnTo>
                  <a:pt x="316" y="314"/>
                </a:lnTo>
                <a:lnTo>
                  <a:pt x="316" y="348"/>
                </a:lnTo>
                <a:lnTo>
                  <a:pt x="316" y="383"/>
                </a:lnTo>
                <a:lnTo>
                  <a:pt x="316" y="488"/>
                </a:lnTo>
                <a:lnTo>
                  <a:pt x="316" y="557"/>
                </a:lnTo>
                <a:lnTo>
                  <a:pt x="316" y="593"/>
                </a:lnTo>
                <a:lnTo>
                  <a:pt x="246" y="593"/>
                </a:lnTo>
                <a:lnTo>
                  <a:pt x="106" y="593"/>
                </a:lnTo>
                <a:lnTo>
                  <a:pt x="71" y="593"/>
                </a:lnTo>
                <a:lnTo>
                  <a:pt x="35" y="593"/>
                </a:lnTo>
                <a:lnTo>
                  <a:pt x="35" y="628"/>
                </a:lnTo>
                <a:lnTo>
                  <a:pt x="35" y="663"/>
                </a:lnTo>
                <a:lnTo>
                  <a:pt x="71" y="697"/>
                </a:lnTo>
                <a:lnTo>
                  <a:pt x="35" y="732"/>
                </a:lnTo>
                <a:lnTo>
                  <a:pt x="0" y="732"/>
                </a:lnTo>
                <a:lnTo>
                  <a:pt x="0" y="767"/>
                </a:lnTo>
                <a:lnTo>
                  <a:pt x="35" y="802"/>
                </a:lnTo>
                <a:lnTo>
                  <a:pt x="71" y="83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76" name="Freeform 304"/>
          <p:cNvSpPr>
            <a:spLocks noChangeArrowheads="1"/>
          </p:cNvSpPr>
          <p:nvPr/>
        </p:nvSpPr>
        <p:spPr bwMode="auto">
          <a:xfrm>
            <a:off x="4375150" y="5256213"/>
            <a:ext cx="76200" cy="50800"/>
          </a:xfrm>
          <a:custGeom>
            <a:avLst/>
            <a:gdLst>
              <a:gd name="T0" fmla="*/ 211 w 212"/>
              <a:gd name="T1" fmla="*/ 33 h 140"/>
              <a:gd name="T2" fmla="*/ 211 w 212"/>
              <a:gd name="T3" fmla="*/ 69 h 140"/>
              <a:gd name="T4" fmla="*/ 211 w 212"/>
              <a:gd name="T5" fmla="*/ 104 h 140"/>
              <a:gd name="T6" fmla="*/ 211 w 212"/>
              <a:gd name="T7" fmla="*/ 139 h 140"/>
              <a:gd name="T8" fmla="*/ 175 w 212"/>
              <a:gd name="T9" fmla="*/ 139 h 140"/>
              <a:gd name="T10" fmla="*/ 71 w 212"/>
              <a:gd name="T11" fmla="*/ 139 h 140"/>
              <a:gd name="T12" fmla="*/ 0 w 212"/>
              <a:gd name="T13" fmla="*/ 139 h 140"/>
              <a:gd name="T14" fmla="*/ 35 w 212"/>
              <a:gd name="T15" fmla="*/ 104 h 140"/>
              <a:gd name="T16" fmla="*/ 35 w 212"/>
              <a:gd name="T17" fmla="*/ 69 h 140"/>
              <a:gd name="T18" fmla="*/ 35 w 212"/>
              <a:gd name="T19" fmla="*/ 0 h 140"/>
              <a:gd name="T20" fmla="*/ 71 w 212"/>
              <a:gd name="T21" fmla="*/ 0 h 140"/>
              <a:gd name="T22" fmla="*/ 211 w 212"/>
              <a:gd name="T23" fmla="*/ 3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2" h="140">
                <a:moveTo>
                  <a:pt x="211" y="33"/>
                </a:moveTo>
                <a:lnTo>
                  <a:pt x="211" y="69"/>
                </a:lnTo>
                <a:lnTo>
                  <a:pt x="211" y="104"/>
                </a:lnTo>
                <a:lnTo>
                  <a:pt x="211" y="139"/>
                </a:lnTo>
                <a:lnTo>
                  <a:pt x="175" y="139"/>
                </a:lnTo>
                <a:lnTo>
                  <a:pt x="71" y="139"/>
                </a:lnTo>
                <a:lnTo>
                  <a:pt x="0" y="139"/>
                </a:lnTo>
                <a:lnTo>
                  <a:pt x="35" y="104"/>
                </a:lnTo>
                <a:lnTo>
                  <a:pt x="35" y="69"/>
                </a:lnTo>
                <a:lnTo>
                  <a:pt x="35" y="0"/>
                </a:lnTo>
                <a:lnTo>
                  <a:pt x="71" y="0"/>
                </a:lnTo>
                <a:lnTo>
                  <a:pt x="211" y="33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77" name="Freeform 305"/>
          <p:cNvSpPr>
            <a:spLocks noChangeArrowheads="1"/>
          </p:cNvSpPr>
          <p:nvPr/>
        </p:nvSpPr>
        <p:spPr bwMode="auto">
          <a:xfrm>
            <a:off x="4375150" y="5256213"/>
            <a:ext cx="76200" cy="50800"/>
          </a:xfrm>
          <a:custGeom>
            <a:avLst/>
            <a:gdLst>
              <a:gd name="T0" fmla="*/ 211 w 212"/>
              <a:gd name="T1" fmla="*/ 33 h 140"/>
              <a:gd name="T2" fmla="*/ 211 w 212"/>
              <a:gd name="T3" fmla="*/ 69 h 140"/>
              <a:gd name="T4" fmla="*/ 211 w 212"/>
              <a:gd name="T5" fmla="*/ 104 h 140"/>
              <a:gd name="T6" fmla="*/ 211 w 212"/>
              <a:gd name="T7" fmla="*/ 139 h 140"/>
              <a:gd name="T8" fmla="*/ 175 w 212"/>
              <a:gd name="T9" fmla="*/ 139 h 140"/>
              <a:gd name="T10" fmla="*/ 71 w 212"/>
              <a:gd name="T11" fmla="*/ 139 h 140"/>
              <a:gd name="T12" fmla="*/ 0 w 212"/>
              <a:gd name="T13" fmla="*/ 139 h 140"/>
              <a:gd name="T14" fmla="*/ 35 w 212"/>
              <a:gd name="T15" fmla="*/ 104 h 140"/>
              <a:gd name="T16" fmla="*/ 35 w 212"/>
              <a:gd name="T17" fmla="*/ 69 h 140"/>
              <a:gd name="T18" fmla="*/ 35 w 212"/>
              <a:gd name="T19" fmla="*/ 0 h 140"/>
              <a:gd name="T20" fmla="*/ 71 w 212"/>
              <a:gd name="T21" fmla="*/ 0 h 140"/>
              <a:gd name="T22" fmla="*/ 211 w 212"/>
              <a:gd name="T23" fmla="*/ 3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2" h="140">
                <a:moveTo>
                  <a:pt x="211" y="33"/>
                </a:moveTo>
                <a:lnTo>
                  <a:pt x="211" y="69"/>
                </a:lnTo>
                <a:lnTo>
                  <a:pt x="211" y="104"/>
                </a:lnTo>
                <a:lnTo>
                  <a:pt x="211" y="139"/>
                </a:lnTo>
                <a:lnTo>
                  <a:pt x="175" y="139"/>
                </a:lnTo>
                <a:lnTo>
                  <a:pt x="71" y="139"/>
                </a:lnTo>
                <a:lnTo>
                  <a:pt x="0" y="139"/>
                </a:lnTo>
                <a:lnTo>
                  <a:pt x="35" y="104"/>
                </a:lnTo>
                <a:lnTo>
                  <a:pt x="35" y="69"/>
                </a:lnTo>
                <a:lnTo>
                  <a:pt x="35" y="0"/>
                </a:lnTo>
                <a:lnTo>
                  <a:pt x="71" y="0"/>
                </a:lnTo>
                <a:lnTo>
                  <a:pt x="211" y="3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78" name="Freeform 306"/>
          <p:cNvSpPr>
            <a:spLocks noChangeArrowheads="1"/>
          </p:cNvSpPr>
          <p:nvPr/>
        </p:nvSpPr>
        <p:spPr bwMode="auto">
          <a:xfrm>
            <a:off x="4349750" y="5267325"/>
            <a:ext cx="201613" cy="214313"/>
          </a:xfrm>
          <a:custGeom>
            <a:avLst/>
            <a:gdLst>
              <a:gd name="T0" fmla="*/ 280 w 561"/>
              <a:gd name="T1" fmla="*/ 0 h 595"/>
              <a:gd name="T2" fmla="*/ 315 w 561"/>
              <a:gd name="T3" fmla="*/ 0 h 595"/>
              <a:gd name="T4" fmla="*/ 420 w 561"/>
              <a:gd name="T5" fmla="*/ 0 h 595"/>
              <a:gd name="T6" fmla="*/ 420 w 561"/>
              <a:gd name="T7" fmla="*/ 35 h 595"/>
              <a:gd name="T8" fmla="*/ 455 w 561"/>
              <a:gd name="T9" fmla="*/ 71 h 595"/>
              <a:gd name="T10" fmla="*/ 526 w 561"/>
              <a:gd name="T11" fmla="*/ 71 h 595"/>
              <a:gd name="T12" fmla="*/ 560 w 561"/>
              <a:gd name="T13" fmla="*/ 140 h 595"/>
              <a:gd name="T14" fmla="*/ 560 w 561"/>
              <a:gd name="T15" fmla="*/ 175 h 595"/>
              <a:gd name="T16" fmla="*/ 560 w 561"/>
              <a:gd name="T17" fmla="*/ 210 h 595"/>
              <a:gd name="T18" fmla="*/ 560 w 561"/>
              <a:gd name="T19" fmla="*/ 244 h 595"/>
              <a:gd name="T20" fmla="*/ 560 w 561"/>
              <a:gd name="T21" fmla="*/ 349 h 595"/>
              <a:gd name="T22" fmla="*/ 560 w 561"/>
              <a:gd name="T23" fmla="*/ 418 h 595"/>
              <a:gd name="T24" fmla="*/ 560 w 561"/>
              <a:gd name="T25" fmla="*/ 454 h 595"/>
              <a:gd name="T26" fmla="*/ 490 w 561"/>
              <a:gd name="T27" fmla="*/ 454 h 595"/>
              <a:gd name="T28" fmla="*/ 350 w 561"/>
              <a:gd name="T29" fmla="*/ 454 h 595"/>
              <a:gd name="T30" fmla="*/ 315 w 561"/>
              <a:gd name="T31" fmla="*/ 454 h 595"/>
              <a:gd name="T32" fmla="*/ 280 w 561"/>
              <a:gd name="T33" fmla="*/ 454 h 595"/>
              <a:gd name="T34" fmla="*/ 280 w 561"/>
              <a:gd name="T35" fmla="*/ 489 h 595"/>
              <a:gd name="T36" fmla="*/ 280 w 561"/>
              <a:gd name="T37" fmla="*/ 524 h 595"/>
              <a:gd name="T38" fmla="*/ 315 w 561"/>
              <a:gd name="T39" fmla="*/ 558 h 595"/>
              <a:gd name="T40" fmla="*/ 280 w 561"/>
              <a:gd name="T41" fmla="*/ 594 h 595"/>
              <a:gd name="T42" fmla="*/ 244 w 561"/>
              <a:gd name="T43" fmla="*/ 594 h 595"/>
              <a:gd name="T44" fmla="*/ 210 w 561"/>
              <a:gd name="T45" fmla="*/ 558 h 595"/>
              <a:gd name="T46" fmla="*/ 174 w 561"/>
              <a:gd name="T47" fmla="*/ 524 h 595"/>
              <a:gd name="T48" fmla="*/ 140 w 561"/>
              <a:gd name="T49" fmla="*/ 489 h 595"/>
              <a:gd name="T50" fmla="*/ 104 w 561"/>
              <a:gd name="T51" fmla="*/ 418 h 595"/>
              <a:gd name="T52" fmla="*/ 69 w 561"/>
              <a:gd name="T53" fmla="*/ 384 h 595"/>
              <a:gd name="T54" fmla="*/ 33 w 561"/>
              <a:gd name="T55" fmla="*/ 349 h 595"/>
              <a:gd name="T56" fmla="*/ 0 w 561"/>
              <a:gd name="T57" fmla="*/ 315 h 595"/>
              <a:gd name="T58" fmla="*/ 0 w 561"/>
              <a:gd name="T59" fmla="*/ 280 h 595"/>
              <a:gd name="T60" fmla="*/ 0 w 561"/>
              <a:gd name="T61" fmla="*/ 244 h 595"/>
              <a:gd name="T62" fmla="*/ 33 w 561"/>
              <a:gd name="T63" fmla="*/ 210 h 595"/>
              <a:gd name="T64" fmla="*/ 69 w 561"/>
              <a:gd name="T65" fmla="*/ 140 h 595"/>
              <a:gd name="T66" fmla="*/ 69 w 561"/>
              <a:gd name="T67" fmla="*/ 105 h 595"/>
              <a:gd name="T68" fmla="*/ 140 w 561"/>
              <a:gd name="T69" fmla="*/ 105 h 595"/>
              <a:gd name="T70" fmla="*/ 244 w 561"/>
              <a:gd name="T71" fmla="*/ 105 h 595"/>
              <a:gd name="T72" fmla="*/ 280 w 561"/>
              <a:gd name="T73" fmla="*/ 105 h 595"/>
              <a:gd name="T74" fmla="*/ 280 w 561"/>
              <a:gd name="T75" fmla="*/ 71 h 595"/>
              <a:gd name="T76" fmla="*/ 280 w 561"/>
              <a:gd name="T77" fmla="*/ 35 h 595"/>
              <a:gd name="T78" fmla="*/ 280 w 561"/>
              <a:gd name="T79" fmla="*/ 0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1" h="595">
                <a:moveTo>
                  <a:pt x="280" y="0"/>
                </a:moveTo>
                <a:lnTo>
                  <a:pt x="315" y="0"/>
                </a:lnTo>
                <a:lnTo>
                  <a:pt x="420" y="0"/>
                </a:lnTo>
                <a:lnTo>
                  <a:pt x="420" y="35"/>
                </a:lnTo>
                <a:lnTo>
                  <a:pt x="455" y="71"/>
                </a:lnTo>
                <a:lnTo>
                  <a:pt x="526" y="71"/>
                </a:lnTo>
                <a:lnTo>
                  <a:pt x="560" y="140"/>
                </a:lnTo>
                <a:lnTo>
                  <a:pt x="560" y="175"/>
                </a:lnTo>
                <a:lnTo>
                  <a:pt x="560" y="210"/>
                </a:lnTo>
                <a:lnTo>
                  <a:pt x="560" y="244"/>
                </a:lnTo>
                <a:lnTo>
                  <a:pt x="560" y="349"/>
                </a:lnTo>
                <a:lnTo>
                  <a:pt x="560" y="418"/>
                </a:lnTo>
                <a:lnTo>
                  <a:pt x="560" y="454"/>
                </a:lnTo>
                <a:lnTo>
                  <a:pt x="490" y="454"/>
                </a:lnTo>
                <a:lnTo>
                  <a:pt x="350" y="454"/>
                </a:lnTo>
                <a:lnTo>
                  <a:pt x="315" y="454"/>
                </a:lnTo>
                <a:lnTo>
                  <a:pt x="280" y="454"/>
                </a:lnTo>
                <a:lnTo>
                  <a:pt x="280" y="489"/>
                </a:lnTo>
                <a:lnTo>
                  <a:pt x="280" y="524"/>
                </a:lnTo>
                <a:lnTo>
                  <a:pt x="315" y="558"/>
                </a:lnTo>
                <a:lnTo>
                  <a:pt x="280" y="594"/>
                </a:lnTo>
                <a:lnTo>
                  <a:pt x="244" y="594"/>
                </a:lnTo>
                <a:lnTo>
                  <a:pt x="210" y="558"/>
                </a:lnTo>
                <a:lnTo>
                  <a:pt x="174" y="524"/>
                </a:lnTo>
                <a:lnTo>
                  <a:pt x="140" y="489"/>
                </a:lnTo>
                <a:lnTo>
                  <a:pt x="104" y="418"/>
                </a:lnTo>
                <a:lnTo>
                  <a:pt x="69" y="384"/>
                </a:lnTo>
                <a:lnTo>
                  <a:pt x="33" y="349"/>
                </a:lnTo>
                <a:lnTo>
                  <a:pt x="0" y="315"/>
                </a:lnTo>
                <a:lnTo>
                  <a:pt x="0" y="280"/>
                </a:lnTo>
                <a:lnTo>
                  <a:pt x="0" y="244"/>
                </a:lnTo>
                <a:lnTo>
                  <a:pt x="33" y="210"/>
                </a:lnTo>
                <a:lnTo>
                  <a:pt x="69" y="140"/>
                </a:lnTo>
                <a:lnTo>
                  <a:pt x="69" y="105"/>
                </a:lnTo>
                <a:lnTo>
                  <a:pt x="140" y="105"/>
                </a:lnTo>
                <a:lnTo>
                  <a:pt x="244" y="105"/>
                </a:lnTo>
                <a:lnTo>
                  <a:pt x="280" y="105"/>
                </a:lnTo>
                <a:lnTo>
                  <a:pt x="280" y="71"/>
                </a:lnTo>
                <a:lnTo>
                  <a:pt x="280" y="35"/>
                </a:lnTo>
                <a:lnTo>
                  <a:pt x="280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79" name="Freeform 307"/>
          <p:cNvSpPr>
            <a:spLocks noChangeArrowheads="1"/>
          </p:cNvSpPr>
          <p:nvPr/>
        </p:nvSpPr>
        <p:spPr bwMode="auto">
          <a:xfrm>
            <a:off x="4349750" y="5267325"/>
            <a:ext cx="201613" cy="214313"/>
          </a:xfrm>
          <a:custGeom>
            <a:avLst/>
            <a:gdLst>
              <a:gd name="T0" fmla="*/ 280 w 561"/>
              <a:gd name="T1" fmla="*/ 0 h 595"/>
              <a:gd name="T2" fmla="*/ 315 w 561"/>
              <a:gd name="T3" fmla="*/ 0 h 595"/>
              <a:gd name="T4" fmla="*/ 420 w 561"/>
              <a:gd name="T5" fmla="*/ 0 h 595"/>
              <a:gd name="T6" fmla="*/ 420 w 561"/>
              <a:gd name="T7" fmla="*/ 35 h 595"/>
              <a:gd name="T8" fmla="*/ 455 w 561"/>
              <a:gd name="T9" fmla="*/ 71 h 595"/>
              <a:gd name="T10" fmla="*/ 526 w 561"/>
              <a:gd name="T11" fmla="*/ 71 h 595"/>
              <a:gd name="T12" fmla="*/ 560 w 561"/>
              <a:gd name="T13" fmla="*/ 140 h 595"/>
              <a:gd name="T14" fmla="*/ 560 w 561"/>
              <a:gd name="T15" fmla="*/ 175 h 595"/>
              <a:gd name="T16" fmla="*/ 560 w 561"/>
              <a:gd name="T17" fmla="*/ 210 h 595"/>
              <a:gd name="T18" fmla="*/ 560 w 561"/>
              <a:gd name="T19" fmla="*/ 244 h 595"/>
              <a:gd name="T20" fmla="*/ 560 w 561"/>
              <a:gd name="T21" fmla="*/ 349 h 595"/>
              <a:gd name="T22" fmla="*/ 560 w 561"/>
              <a:gd name="T23" fmla="*/ 418 h 595"/>
              <a:gd name="T24" fmla="*/ 560 w 561"/>
              <a:gd name="T25" fmla="*/ 454 h 595"/>
              <a:gd name="T26" fmla="*/ 490 w 561"/>
              <a:gd name="T27" fmla="*/ 454 h 595"/>
              <a:gd name="T28" fmla="*/ 350 w 561"/>
              <a:gd name="T29" fmla="*/ 454 h 595"/>
              <a:gd name="T30" fmla="*/ 315 w 561"/>
              <a:gd name="T31" fmla="*/ 454 h 595"/>
              <a:gd name="T32" fmla="*/ 280 w 561"/>
              <a:gd name="T33" fmla="*/ 454 h 595"/>
              <a:gd name="T34" fmla="*/ 280 w 561"/>
              <a:gd name="T35" fmla="*/ 489 h 595"/>
              <a:gd name="T36" fmla="*/ 280 w 561"/>
              <a:gd name="T37" fmla="*/ 524 h 595"/>
              <a:gd name="T38" fmla="*/ 315 w 561"/>
              <a:gd name="T39" fmla="*/ 558 h 595"/>
              <a:gd name="T40" fmla="*/ 280 w 561"/>
              <a:gd name="T41" fmla="*/ 594 h 595"/>
              <a:gd name="T42" fmla="*/ 244 w 561"/>
              <a:gd name="T43" fmla="*/ 594 h 595"/>
              <a:gd name="T44" fmla="*/ 210 w 561"/>
              <a:gd name="T45" fmla="*/ 558 h 595"/>
              <a:gd name="T46" fmla="*/ 174 w 561"/>
              <a:gd name="T47" fmla="*/ 524 h 595"/>
              <a:gd name="T48" fmla="*/ 140 w 561"/>
              <a:gd name="T49" fmla="*/ 489 h 595"/>
              <a:gd name="T50" fmla="*/ 104 w 561"/>
              <a:gd name="T51" fmla="*/ 418 h 595"/>
              <a:gd name="T52" fmla="*/ 69 w 561"/>
              <a:gd name="T53" fmla="*/ 384 h 595"/>
              <a:gd name="T54" fmla="*/ 33 w 561"/>
              <a:gd name="T55" fmla="*/ 349 h 595"/>
              <a:gd name="T56" fmla="*/ 0 w 561"/>
              <a:gd name="T57" fmla="*/ 315 h 595"/>
              <a:gd name="T58" fmla="*/ 0 w 561"/>
              <a:gd name="T59" fmla="*/ 280 h 595"/>
              <a:gd name="T60" fmla="*/ 0 w 561"/>
              <a:gd name="T61" fmla="*/ 244 h 595"/>
              <a:gd name="T62" fmla="*/ 33 w 561"/>
              <a:gd name="T63" fmla="*/ 210 h 595"/>
              <a:gd name="T64" fmla="*/ 69 w 561"/>
              <a:gd name="T65" fmla="*/ 140 h 595"/>
              <a:gd name="T66" fmla="*/ 69 w 561"/>
              <a:gd name="T67" fmla="*/ 105 h 595"/>
              <a:gd name="T68" fmla="*/ 140 w 561"/>
              <a:gd name="T69" fmla="*/ 105 h 595"/>
              <a:gd name="T70" fmla="*/ 244 w 561"/>
              <a:gd name="T71" fmla="*/ 105 h 595"/>
              <a:gd name="T72" fmla="*/ 280 w 561"/>
              <a:gd name="T73" fmla="*/ 105 h 595"/>
              <a:gd name="T74" fmla="*/ 280 w 561"/>
              <a:gd name="T75" fmla="*/ 71 h 595"/>
              <a:gd name="T76" fmla="*/ 280 w 561"/>
              <a:gd name="T77" fmla="*/ 35 h 595"/>
              <a:gd name="T78" fmla="*/ 280 w 561"/>
              <a:gd name="T79" fmla="*/ 0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1" h="595">
                <a:moveTo>
                  <a:pt x="280" y="0"/>
                </a:moveTo>
                <a:lnTo>
                  <a:pt x="315" y="0"/>
                </a:lnTo>
                <a:lnTo>
                  <a:pt x="420" y="0"/>
                </a:lnTo>
                <a:lnTo>
                  <a:pt x="420" y="35"/>
                </a:lnTo>
                <a:lnTo>
                  <a:pt x="455" y="71"/>
                </a:lnTo>
                <a:lnTo>
                  <a:pt x="526" y="71"/>
                </a:lnTo>
                <a:lnTo>
                  <a:pt x="560" y="140"/>
                </a:lnTo>
                <a:lnTo>
                  <a:pt x="560" y="175"/>
                </a:lnTo>
                <a:lnTo>
                  <a:pt x="560" y="210"/>
                </a:lnTo>
                <a:lnTo>
                  <a:pt x="560" y="244"/>
                </a:lnTo>
                <a:lnTo>
                  <a:pt x="560" y="349"/>
                </a:lnTo>
                <a:lnTo>
                  <a:pt x="560" y="418"/>
                </a:lnTo>
                <a:lnTo>
                  <a:pt x="560" y="454"/>
                </a:lnTo>
                <a:lnTo>
                  <a:pt x="490" y="454"/>
                </a:lnTo>
                <a:lnTo>
                  <a:pt x="350" y="454"/>
                </a:lnTo>
                <a:lnTo>
                  <a:pt x="315" y="454"/>
                </a:lnTo>
                <a:lnTo>
                  <a:pt x="280" y="454"/>
                </a:lnTo>
                <a:lnTo>
                  <a:pt x="280" y="489"/>
                </a:lnTo>
                <a:lnTo>
                  <a:pt x="280" y="524"/>
                </a:lnTo>
                <a:lnTo>
                  <a:pt x="315" y="558"/>
                </a:lnTo>
                <a:lnTo>
                  <a:pt x="280" y="594"/>
                </a:lnTo>
                <a:lnTo>
                  <a:pt x="244" y="594"/>
                </a:lnTo>
                <a:lnTo>
                  <a:pt x="210" y="558"/>
                </a:lnTo>
                <a:lnTo>
                  <a:pt x="174" y="524"/>
                </a:lnTo>
                <a:lnTo>
                  <a:pt x="140" y="489"/>
                </a:lnTo>
                <a:lnTo>
                  <a:pt x="104" y="418"/>
                </a:lnTo>
                <a:lnTo>
                  <a:pt x="69" y="384"/>
                </a:lnTo>
                <a:lnTo>
                  <a:pt x="33" y="349"/>
                </a:lnTo>
                <a:lnTo>
                  <a:pt x="0" y="315"/>
                </a:lnTo>
                <a:lnTo>
                  <a:pt x="0" y="280"/>
                </a:lnTo>
                <a:lnTo>
                  <a:pt x="0" y="244"/>
                </a:lnTo>
                <a:lnTo>
                  <a:pt x="33" y="210"/>
                </a:lnTo>
                <a:lnTo>
                  <a:pt x="69" y="140"/>
                </a:lnTo>
                <a:lnTo>
                  <a:pt x="69" y="105"/>
                </a:lnTo>
                <a:lnTo>
                  <a:pt x="140" y="105"/>
                </a:lnTo>
                <a:lnTo>
                  <a:pt x="244" y="105"/>
                </a:lnTo>
                <a:lnTo>
                  <a:pt x="280" y="105"/>
                </a:lnTo>
                <a:lnTo>
                  <a:pt x="280" y="71"/>
                </a:lnTo>
                <a:lnTo>
                  <a:pt x="280" y="35"/>
                </a:lnTo>
                <a:lnTo>
                  <a:pt x="28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80" name="Freeform 308"/>
          <p:cNvSpPr>
            <a:spLocks noChangeArrowheads="1"/>
          </p:cNvSpPr>
          <p:nvPr/>
        </p:nvSpPr>
        <p:spPr bwMode="auto">
          <a:xfrm>
            <a:off x="4349750" y="4903788"/>
            <a:ext cx="265113" cy="376237"/>
          </a:xfrm>
          <a:custGeom>
            <a:avLst/>
            <a:gdLst>
              <a:gd name="T0" fmla="*/ 280 w 736"/>
              <a:gd name="T1" fmla="*/ 1010 h 1046"/>
              <a:gd name="T2" fmla="*/ 315 w 736"/>
              <a:gd name="T3" fmla="*/ 1010 h 1046"/>
              <a:gd name="T4" fmla="*/ 420 w 736"/>
              <a:gd name="T5" fmla="*/ 1010 h 1046"/>
              <a:gd name="T6" fmla="*/ 455 w 736"/>
              <a:gd name="T7" fmla="*/ 977 h 1046"/>
              <a:gd name="T8" fmla="*/ 490 w 736"/>
              <a:gd name="T9" fmla="*/ 1010 h 1046"/>
              <a:gd name="T10" fmla="*/ 560 w 736"/>
              <a:gd name="T11" fmla="*/ 977 h 1046"/>
              <a:gd name="T12" fmla="*/ 630 w 736"/>
              <a:gd name="T13" fmla="*/ 1010 h 1046"/>
              <a:gd name="T14" fmla="*/ 701 w 736"/>
              <a:gd name="T15" fmla="*/ 1045 h 1046"/>
              <a:gd name="T16" fmla="*/ 701 w 736"/>
              <a:gd name="T17" fmla="*/ 977 h 1046"/>
              <a:gd name="T18" fmla="*/ 735 w 736"/>
              <a:gd name="T19" fmla="*/ 941 h 1046"/>
              <a:gd name="T20" fmla="*/ 701 w 736"/>
              <a:gd name="T21" fmla="*/ 907 h 1046"/>
              <a:gd name="T22" fmla="*/ 667 w 736"/>
              <a:gd name="T23" fmla="*/ 836 h 1046"/>
              <a:gd name="T24" fmla="*/ 630 w 736"/>
              <a:gd name="T25" fmla="*/ 802 h 1046"/>
              <a:gd name="T26" fmla="*/ 596 w 736"/>
              <a:gd name="T27" fmla="*/ 731 h 1046"/>
              <a:gd name="T28" fmla="*/ 560 w 736"/>
              <a:gd name="T29" fmla="*/ 663 h 1046"/>
              <a:gd name="T30" fmla="*/ 560 w 736"/>
              <a:gd name="T31" fmla="*/ 628 h 1046"/>
              <a:gd name="T32" fmla="*/ 596 w 736"/>
              <a:gd name="T33" fmla="*/ 593 h 1046"/>
              <a:gd name="T34" fmla="*/ 596 w 736"/>
              <a:gd name="T35" fmla="*/ 558 h 1046"/>
              <a:gd name="T36" fmla="*/ 667 w 736"/>
              <a:gd name="T37" fmla="*/ 453 h 1046"/>
              <a:gd name="T38" fmla="*/ 630 w 736"/>
              <a:gd name="T39" fmla="*/ 418 h 1046"/>
              <a:gd name="T40" fmla="*/ 596 w 736"/>
              <a:gd name="T41" fmla="*/ 347 h 1046"/>
              <a:gd name="T42" fmla="*/ 596 w 736"/>
              <a:gd name="T43" fmla="*/ 313 h 1046"/>
              <a:gd name="T44" fmla="*/ 596 w 736"/>
              <a:gd name="T45" fmla="*/ 280 h 1046"/>
              <a:gd name="T46" fmla="*/ 630 w 736"/>
              <a:gd name="T47" fmla="*/ 280 h 1046"/>
              <a:gd name="T48" fmla="*/ 630 w 736"/>
              <a:gd name="T49" fmla="*/ 244 h 1046"/>
              <a:gd name="T50" fmla="*/ 667 w 736"/>
              <a:gd name="T51" fmla="*/ 244 h 1046"/>
              <a:gd name="T52" fmla="*/ 667 w 736"/>
              <a:gd name="T53" fmla="*/ 209 h 1046"/>
              <a:gd name="T54" fmla="*/ 667 w 736"/>
              <a:gd name="T55" fmla="*/ 105 h 1046"/>
              <a:gd name="T56" fmla="*/ 667 w 736"/>
              <a:gd name="T57" fmla="*/ 34 h 1046"/>
              <a:gd name="T58" fmla="*/ 667 w 736"/>
              <a:gd name="T59" fmla="*/ 0 h 1046"/>
              <a:gd name="T60" fmla="*/ 630 w 736"/>
              <a:gd name="T61" fmla="*/ 0 h 1046"/>
              <a:gd name="T62" fmla="*/ 560 w 736"/>
              <a:gd name="T63" fmla="*/ 0 h 1046"/>
              <a:gd name="T64" fmla="*/ 596 w 736"/>
              <a:gd name="T65" fmla="*/ 70 h 1046"/>
              <a:gd name="T66" fmla="*/ 560 w 736"/>
              <a:gd name="T67" fmla="*/ 139 h 1046"/>
              <a:gd name="T68" fmla="*/ 526 w 736"/>
              <a:gd name="T69" fmla="*/ 174 h 1046"/>
              <a:gd name="T70" fmla="*/ 526 w 736"/>
              <a:gd name="T71" fmla="*/ 209 h 1046"/>
              <a:gd name="T72" fmla="*/ 490 w 736"/>
              <a:gd name="T73" fmla="*/ 280 h 1046"/>
              <a:gd name="T74" fmla="*/ 455 w 736"/>
              <a:gd name="T75" fmla="*/ 313 h 1046"/>
              <a:gd name="T76" fmla="*/ 455 w 736"/>
              <a:gd name="T77" fmla="*/ 347 h 1046"/>
              <a:gd name="T78" fmla="*/ 420 w 736"/>
              <a:gd name="T79" fmla="*/ 384 h 1046"/>
              <a:gd name="T80" fmla="*/ 384 w 736"/>
              <a:gd name="T81" fmla="*/ 488 h 1046"/>
              <a:gd name="T82" fmla="*/ 350 w 736"/>
              <a:gd name="T83" fmla="*/ 523 h 1046"/>
              <a:gd name="T84" fmla="*/ 315 w 736"/>
              <a:gd name="T85" fmla="*/ 558 h 1046"/>
              <a:gd name="T86" fmla="*/ 280 w 736"/>
              <a:gd name="T87" fmla="*/ 593 h 1046"/>
              <a:gd name="T88" fmla="*/ 210 w 736"/>
              <a:gd name="T89" fmla="*/ 593 h 1046"/>
              <a:gd name="T90" fmla="*/ 174 w 736"/>
              <a:gd name="T91" fmla="*/ 593 h 1046"/>
              <a:gd name="T92" fmla="*/ 104 w 736"/>
              <a:gd name="T93" fmla="*/ 593 h 1046"/>
              <a:gd name="T94" fmla="*/ 69 w 736"/>
              <a:gd name="T95" fmla="*/ 663 h 1046"/>
              <a:gd name="T96" fmla="*/ 33 w 736"/>
              <a:gd name="T97" fmla="*/ 731 h 1046"/>
              <a:gd name="T98" fmla="*/ 33 w 736"/>
              <a:gd name="T99" fmla="*/ 768 h 1046"/>
              <a:gd name="T100" fmla="*/ 0 w 736"/>
              <a:gd name="T101" fmla="*/ 768 h 1046"/>
              <a:gd name="T102" fmla="*/ 0 w 736"/>
              <a:gd name="T103" fmla="*/ 802 h 1046"/>
              <a:gd name="T104" fmla="*/ 33 w 736"/>
              <a:gd name="T105" fmla="*/ 836 h 1046"/>
              <a:gd name="T106" fmla="*/ 33 w 736"/>
              <a:gd name="T107" fmla="*/ 871 h 1046"/>
              <a:gd name="T108" fmla="*/ 69 w 736"/>
              <a:gd name="T109" fmla="*/ 871 h 1046"/>
              <a:gd name="T110" fmla="*/ 104 w 736"/>
              <a:gd name="T111" fmla="*/ 907 h 1046"/>
              <a:gd name="T112" fmla="*/ 104 w 736"/>
              <a:gd name="T113" fmla="*/ 977 h 1046"/>
              <a:gd name="T114" fmla="*/ 140 w 736"/>
              <a:gd name="T115" fmla="*/ 977 h 1046"/>
              <a:gd name="T116" fmla="*/ 280 w 736"/>
              <a:gd name="T117" fmla="*/ 101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6" h="1046">
                <a:moveTo>
                  <a:pt x="280" y="1010"/>
                </a:moveTo>
                <a:lnTo>
                  <a:pt x="315" y="1010"/>
                </a:lnTo>
                <a:lnTo>
                  <a:pt x="420" y="1010"/>
                </a:lnTo>
                <a:lnTo>
                  <a:pt x="455" y="977"/>
                </a:lnTo>
                <a:lnTo>
                  <a:pt x="490" y="1010"/>
                </a:lnTo>
                <a:lnTo>
                  <a:pt x="560" y="977"/>
                </a:lnTo>
                <a:lnTo>
                  <a:pt x="630" y="1010"/>
                </a:lnTo>
                <a:lnTo>
                  <a:pt x="701" y="1045"/>
                </a:lnTo>
                <a:lnTo>
                  <a:pt x="701" y="977"/>
                </a:lnTo>
                <a:lnTo>
                  <a:pt x="735" y="941"/>
                </a:lnTo>
                <a:lnTo>
                  <a:pt x="701" y="907"/>
                </a:lnTo>
                <a:lnTo>
                  <a:pt x="667" y="836"/>
                </a:lnTo>
                <a:lnTo>
                  <a:pt x="630" y="802"/>
                </a:lnTo>
                <a:lnTo>
                  <a:pt x="596" y="731"/>
                </a:lnTo>
                <a:lnTo>
                  <a:pt x="560" y="663"/>
                </a:lnTo>
                <a:lnTo>
                  <a:pt x="560" y="628"/>
                </a:lnTo>
                <a:lnTo>
                  <a:pt x="596" y="593"/>
                </a:lnTo>
                <a:lnTo>
                  <a:pt x="596" y="558"/>
                </a:lnTo>
                <a:lnTo>
                  <a:pt x="667" y="453"/>
                </a:lnTo>
                <a:lnTo>
                  <a:pt x="630" y="418"/>
                </a:lnTo>
                <a:lnTo>
                  <a:pt x="596" y="347"/>
                </a:lnTo>
                <a:lnTo>
                  <a:pt x="596" y="313"/>
                </a:lnTo>
                <a:lnTo>
                  <a:pt x="596" y="280"/>
                </a:lnTo>
                <a:lnTo>
                  <a:pt x="630" y="280"/>
                </a:lnTo>
                <a:lnTo>
                  <a:pt x="630" y="244"/>
                </a:lnTo>
                <a:lnTo>
                  <a:pt x="667" y="244"/>
                </a:lnTo>
                <a:lnTo>
                  <a:pt x="667" y="209"/>
                </a:lnTo>
                <a:lnTo>
                  <a:pt x="667" y="105"/>
                </a:lnTo>
                <a:lnTo>
                  <a:pt x="667" y="34"/>
                </a:lnTo>
                <a:lnTo>
                  <a:pt x="667" y="0"/>
                </a:lnTo>
                <a:lnTo>
                  <a:pt x="630" y="0"/>
                </a:lnTo>
                <a:lnTo>
                  <a:pt x="560" y="0"/>
                </a:lnTo>
                <a:lnTo>
                  <a:pt x="596" y="70"/>
                </a:lnTo>
                <a:lnTo>
                  <a:pt x="560" y="139"/>
                </a:lnTo>
                <a:lnTo>
                  <a:pt x="526" y="174"/>
                </a:lnTo>
                <a:lnTo>
                  <a:pt x="526" y="209"/>
                </a:lnTo>
                <a:lnTo>
                  <a:pt x="490" y="280"/>
                </a:lnTo>
                <a:lnTo>
                  <a:pt x="455" y="313"/>
                </a:lnTo>
                <a:lnTo>
                  <a:pt x="455" y="347"/>
                </a:lnTo>
                <a:lnTo>
                  <a:pt x="420" y="384"/>
                </a:lnTo>
                <a:lnTo>
                  <a:pt x="384" y="488"/>
                </a:lnTo>
                <a:lnTo>
                  <a:pt x="350" y="523"/>
                </a:lnTo>
                <a:lnTo>
                  <a:pt x="315" y="558"/>
                </a:lnTo>
                <a:lnTo>
                  <a:pt x="280" y="593"/>
                </a:lnTo>
                <a:lnTo>
                  <a:pt x="210" y="593"/>
                </a:lnTo>
                <a:lnTo>
                  <a:pt x="174" y="593"/>
                </a:lnTo>
                <a:lnTo>
                  <a:pt x="104" y="593"/>
                </a:lnTo>
                <a:lnTo>
                  <a:pt x="69" y="663"/>
                </a:lnTo>
                <a:lnTo>
                  <a:pt x="33" y="731"/>
                </a:lnTo>
                <a:lnTo>
                  <a:pt x="33" y="768"/>
                </a:lnTo>
                <a:lnTo>
                  <a:pt x="0" y="768"/>
                </a:lnTo>
                <a:lnTo>
                  <a:pt x="0" y="802"/>
                </a:lnTo>
                <a:lnTo>
                  <a:pt x="33" y="836"/>
                </a:lnTo>
                <a:lnTo>
                  <a:pt x="33" y="871"/>
                </a:lnTo>
                <a:lnTo>
                  <a:pt x="69" y="871"/>
                </a:lnTo>
                <a:lnTo>
                  <a:pt x="104" y="907"/>
                </a:lnTo>
                <a:lnTo>
                  <a:pt x="104" y="977"/>
                </a:lnTo>
                <a:lnTo>
                  <a:pt x="140" y="977"/>
                </a:lnTo>
                <a:lnTo>
                  <a:pt x="280" y="101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81" name="Freeform 309"/>
          <p:cNvSpPr>
            <a:spLocks noChangeArrowheads="1"/>
          </p:cNvSpPr>
          <p:nvPr/>
        </p:nvSpPr>
        <p:spPr bwMode="auto">
          <a:xfrm>
            <a:off x="4349750" y="4903788"/>
            <a:ext cx="265113" cy="376237"/>
          </a:xfrm>
          <a:custGeom>
            <a:avLst/>
            <a:gdLst>
              <a:gd name="T0" fmla="*/ 280 w 736"/>
              <a:gd name="T1" fmla="*/ 1010 h 1046"/>
              <a:gd name="T2" fmla="*/ 315 w 736"/>
              <a:gd name="T3" fmla="*/ 1010 h 1046"/>
              <a:gd name="T4" fmla="*/ 420 w 736"/>
              <a:gd name="T5" fmla="*/ 1010 h 1046"/>
              <a:gd name="T6" fmla="*/ 455 w 736"/>
              <a:gd name="T7" fmla="*/ 977 h 1046"/>
              <a:gd name="T8" fmla="*/ 490 w 736"/>
              <a:gd name="T9" fmla="*/ 1010 h 1046"/>
              <a:gd name="T10" fmla="*/ 560 w 736"/>
              <a:gd name="T11" fmla="*/ 977 h 1046"/>
              <a:gd name="T12" fmla="*/ 630 w 736"/>
              <a:gd name="T13" fmla="*/ 1010 h 1046"/>
              <a:gd name="T14" fmla="*/ 701 w 736"/>
              <a:gd name="T15" fmla="*/ 1045 h 1046"/>
              <a:gd name="T16" fmla="*/ 701 w 736"/>
              <a:gd name="T17" fmla="*/ 977 h 1046"/>
              <a:gd name="T18" fmla="*/ 735 w 736"/>
              <a:gd name="T19" fmla="*/ 941 h 1046"/>
              <a:gd name="T20" fmla="*/ 701 w 736"/>
              <a:gd name="T21" fmla="*/ 907 h 1046"/>
              <a:gd name="T22" fmla="*/ 667 w 736"/>
              <a:gd name="T23" fmla="*/ 836 h 1046"/>
              <a:gd name="T24" fmla="*/ 630 w 736"/>
              <a:gd name="T25" fmla="*/ 802 h 1046"/>
              <a:gd name="T26" fmla="*/ 596 w 736"/>
              <a:gd name="T27" fmla="*/ 731 h 1046"/>
              <a:gd name="T28" fmla="*/ 560 w 736"/>
              <a:gd name="T29" fmla="*/ 663 h 1046"/>
              <a:gd name="T30" fmla="*/ 560 w 736"/>
              <a:gd name="T31" fmla="*/ 628 h 1046"/>
              <a:gd name="T32" fmla="*/ 596 w 736"/>
              <a:gd name="T33" fmla="*/ 593 h 1046"/>
              <a:gd name="T34" fmla="*/ 596 w 736"/>
              <a:gd name="T35" fmla="*/ 558 h 1046"/>
              <a:gd name="T36" fmla="*/ 667 w 736"/>
              <a:gd name="T37" fmla="*/ 453 h 1046"/>
              <a:gd name="T38" fmla="*/ 630 w 736"/>
              <a:gd name="T39" fmla="*/ 418 h 1046"/>
              <a:gd name="T40" fmla="*/ 596 w 736"/>
              <a:gd name="T41" fmla="*/ 347 h 1046"/>
              <a:gd name="T42" fmla="*/ 596 w 736"/>
              <a:gd name="T43" fmla="*/ 313 h 1046"/>
              <a:gd name="T44" fmla="*/ 596 w 736"/>
              <a:gd name="T45" fmla="*/ 280 h 1046"/>
              <a:gd name="T46" fmla="*/ 630 w 736"/>
              <a:gd name="T47" fmla="*/ 280 h 1046"/>
              <a:gd name="T48" fmla="*/ 630 w 736"/>
              <a:gd name="T49" fmla="*/ 244 h 1046"/>
              <a:gd name="T50" fmla="*/ 667 w 736"/>
              <a:gd name="T51" fmla="*/ 244 h 1046"/>
              <a:gd name="T52" fmla="*/ 667 w 736"/>
              <a:gd name="T53" fmla="*/ 209 h 1046"/>
              <a:gd name="T54" fmla="*/ 667 w 736"/>
              <a:gd name="T55" fmla="*/ 105 h 1046"/>
              <a:gd name="T56" fmla="*/ 667 w 736"/>
              <a:gd name="T57" fmla="*/ 34 h 1046"/>
              <a:gd name="T58" fmla="*/ 667 w 736"/>
              <a:gd name="T59" fmla="*/ 0 h 1046"/>
              <a:gd name="T60" fmla="*/ 630 w 736"/>
              <a:gd name="T61" fmla="*/ 0 h 1046"/>
              <a:gd name="T62" fmla="*/ 560 w 736"/>
              <a:gd name="T63" fmla="*/ 0 h 1046"/>
              <a:gd name="T64" fmla="*/ 596 w 736"/>
              <a:gd name="T65" fmla="*/ 70 h 1046"/>
              <a:gd name="T66" fmla="*/ 560 w 736"/>
              <a:gd name="T67" fmla="*/ 139 h 1046"/>
              <a:gd name="T68" fmla="*/ 526 w 736"/>
              <a:gd name="T69" fmla="*/ 174 h 1046"/>
              <a:gd name="T70" fmla="*/ 526 w 736"/>
              <a:gd name="T71" fmla="*/ 209 h 1046"/>
              <a:gd name="T72" fmla="*/ 490 w 736"/>
              <a:gd name="T73" fmla="*/ 280 h 1046"/>
              <a:gd name="T74" fmla="*/ 455 w 736"/>
              <a:gd name="T75" fmla="*/ 313 h 1046"/>
              <a:gd name="T76" fmla="*/ 455 w 736"/>
              <a:gd name="T77" fmla="*/ 347 h 1046"/>
              <a:gd name="T78" fmla="*/ 420 w 736"/>
              <a:gd name="T79" fmla="*/ 384 h 1046"/>
              <a:gd name="T80" fmla="*/ 384 w 736"/>
              <a:gd name="T81" fmla="*/ 488 h 1046"/>
              <a:gd name="T82" fmla="*/ 350 w 736"/>
              <a:gd name="T83" fmla="*/ 523 h 1046"/>
              <a:gd name="T84" fmla="*/ 315 w 736"/>
              <a:gd name="T85" fmla="*/ 558 h 1046"/>
              <a:gd name="T86" fmla="*/ 280 w 736"/>
              <a:gd name="T87" fmla="*/ 593 h 1046"/>
              <a:gd name="T88" fmla="*/ 210 w 736"/>
              <a:gd name="T89" fmla="*/ 593 h 1046"/>
              <a:gd name="T90" fmla="*/ 174 w 736"/>
              <a:gd name="T91" fmla="*/ 593 h 1046"/>
              <a:gd name="T92" fmla="*/ 104 w 736"/>
              <a:gd name="T93" fmla="*/ 593 h 1046"/>
              <a:gd name="T94" fmla="*/ 69 w 736"/>
              <a:gd name="T95" fmla="*/ 663 h 1046"/>
              <a:gd name="T96" fmla="*/ 33 w 736"/>
              <a:gd name="T97" fmla="*/ 731 h 1046"/>
              <a:gd name="T98" fmla="*/ 33 w 736"/>
              <a:gd name="T99" fmla="*/ 768 h 1046"/>
              <a:gd name="T100" fmla="*/ 0 w 736"/>
              <a:gd name="T101" fmla="*/ 768 h 1046"/>
              <a:gd name="T102" fmla="*/ 0 w 736"/>
              <a:gd name="T103" fmla="*/ 802 h 1046"/>
              <a:gd name="T104" fmla="*/ 33 w 736"/>
              <a:gd name="T105" fmla="*/ 836 h 1046"/>
              <a:gd name="T106" fmla="*/ 33 w 736"/>
              <a:gd name="T107" fmla="*/ 871 h 1046"/>
              <a:gd name="T108" fmla="*/ 69 w 736"/>
              <a:gd name="T109" fmla="*/ 871 h 1046"/>
              <a:gd name="T110" fmla="*/ 104 w 736"/>
              <a:gd name="T111" fmla="*/ 907 h 1046"/>
              <a:gd name="T112" fmla="*/ 104 w 736"/>
              <a:gd name="T113" fmla="*/ 977 h 1046"/>
              <a:gd name="T114" fmla="*/ 140 w 736"/>
              <a:gd name="T115" fmla="*/ 977 h 1046"/>
              <a:gd name="T116" fmla="*/ 280 w 736"/>
              <a:gd name="T117" fmla="*/ 101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6" h="1046">
                <a:moveTo>
                  <a:pt x="280" y="1010"/>
                </a:moveTo>
                <a:lnTo>
                  <a:pt x="315" y="1010"/>
                </a:lnTo>
                <a:lnTo>
                  <a:pt x="420" y="1010"/>
                </a:lnTo>
                <a:lnTo>
                  <a:pt x="455" y="977"/>
                </a:lnTo>
                <a:lnTo>
                  <a:pt x="490" y="1010"/>
                </a:lnTo>
                <a:lnTo>
                  <a:pt x="560" y="977"/>
                </a:lnTo>
                <a:lnTo>
                  <a:pt x="630" y="1010"/>
                </a:lnTo>
                <a:lnTo>
                  <a:pt x="701" y="1045"/>
                </a:lnTo>
                <a:lnTo>
                  <a:pt x="701" y="977"/>
                </a:lnTo>
                <a:lnTo>
                  <a:pt x="735" y="941"/>
                </a:lnTo>
                <a:lnTo>
                  <a:pt x="701" y="907"/>
                </a:lnTo>
                <a:lnTo>
                  <a:pt x="667" y="836"/>
                </a:lnTo>
                <a:lnTo>
                  <a:pt x="630" y="802"/>
                </a:lnTo>
                <a:lnTo>
                  <a:pt x="596" y="731"/>
                </a:lnTo>
                <a:lnTo>
                  <a:pt x="560" y="663"/>
                </a:lnTo>
                <a:lnTo>
                  <a:pt x="560" y="628"/>
                </a:lnTo>
                <a:lnTo>
                  <a:pt x="596" y="593"/>
                </a:lnTo>
                <a:lnTo>
                  <a:pt x="596" y="558"/>
                </a:lnTo>
                <a:lnTo>
                  <a:pt x="667" y="453"/>
                </a:lnTo>
                <a:lnTo>
                  <a:pt x="630" y="418"/>
                </a:lnTo>
                <a:lnTo>
                  <a:pt x="596" y="347"/>
                </a:lnTo>
                <a:lnTo>
                  <a:pt x="596" y="313"/>
                </a:lnTo>
                <a:lnTo>
                  <a:pt x="596" y="280"/>
                </a:lnTo>
                <a:lnTo>
                  <a:pt x="630" y="280"/>
                </a:lnTo>
                <a:lnTo>
                  <a:pt x="630" y="244"/>
                </a:lnTo>
                <a:lnTo>
                  <a:pt x="667" y="244"/>
                </a:lnTo>
                <a:lnTo>
                  <a:pt x="667" y="209"/>
                </a:lnTo>
                <a:lnTo>
                  <a:pt x="667" y="105"/>
                </a:lnTo>
                <a:lnTo>
                  <a:pt x="667" y="34"/>
                </a:lnTo>
                <a:lnTo>
                  <a:pt x="667" y="0"/>
                </a:lnTo>
                <a:lnTo>
                  <a:pt x="630" y="0"/>
                </a:lnTo>
                <a:lnTo>
                  <a:pt x="560" y="0"/>
                </a:lnTo>
                <a:lnTo>
                  <a:pt x="596" y="70"/>
                </a:lnTo>
                <a:lnTo>
                  <a:pt x="560" y="139"/>
                </a:lnTo>
                <a:lnTo>
                  <a:pt x="526" y="174"/>
                </a:lnTo>
                <a:lnTo>
                  <a:pt x="526" y="209"/>
                </a:lnTo>
                <a:lnTo>
                  <a:pt x="490" y="280"/>
                </a:lnTo>
                <a:lnTo>
                  <a:pt x="455" y="313"/>
                </a:lnTo>
                <a:lnTo>
                  <a:pt x="455" y="347"/>
                </a:lnTo>
                <a:lnTo>
                  <a:pt x="420" y="384"/>
                </a:lnTo>
                <a:lnTo>
                  <a:pt x="384" y="488"/>
                </a:lnTo>
                <a:lnTo>
                  <a:pt x="350" y="523"/>
                </a:lnTo>
                <a:lnTo>
                  <a:pt x="315" y="558"/>
                </a:lnTo>
                <a:lnTo>
                  <a:pt x="280" y="593"/>
                </a:lnTo>
                <a:lnTo>
                  <a:pt x="210" y="593"/>
                </a:lnTo>
                <a:lnTo>
                  <a:pt x="174" y="593"/>
                </a:lnTo>
                <a:lnTo>
                  <a:pt x="104" y="593"/>
                </a:lnTo>
                <a:lnTo>
                  <a:pt x="69" y="663"/>
                </a:lnTo>
                <a:lnTo>
                  <a:pt x="33" y="731"/>
                </a:lnTo>
                <a:lnTo>
                  <a:pt x="33" y="768"/>
                </a:lnTo>
                <a:lnTo>
                  <a:pt x="0" y="768"/>
                </a:lnTo>
                <a:lnTo>
                  <a:pt x="0" y="802"/>
                </a:lnTo>
                <a:lnTo>
                  <a:pt x="33" y="836"/>
                </a:lnTo>
                <a:lnTo>
                  <a:pt x="33" y="871"/>
                </a:lnTo>
                <a:lnTo>
                  <a:pt x="69" y="871"/>
                </a:lnTo>
                <a:lnTo>
                  <a:pt x="104" y="907"/>
                </a:lnTo>
                <a:lnTo>
                  <a:pt x="104" y="977"/>
                </a:lnTo>
                <a:lnTo>
                  <a:pt x="140" y="977"/>
                </a:lnTo>
                <a:lnTo>
                  <a:pt x="280" y="101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82" name="Freeform 310"/>
          <p:cNvSpPr>
            <a:spLocks noChangeArrowheads="1"/>
          </p:cNvSpPr>
          <p:nvPr/>
        </p:nvSpPr>
        <p:spPr bwMode="auto">
          <a:xfrm>
            <a:off x="5359400" y="3662363"/>
            <a:ext cx="619125" cy="452437"/>
          </a:xfrm>
          <a:custGeom>
            <a:avLst/>
            <a:gdLst>
              <a:gd name="T0" fmla="*/ 69 w 1719"/>
              <a:gd name="T1" fmla="*/ 313 h 1255"/>
              <a:gd name="T2" fmla="*/ 140 w 1719"/>
              <a:gd name="T3" fmla="*/ 209 h 1255"/>
              <a:gd name="T4" fmla="*/ 211 w 1719"/>
              <a:gd name="T5" fmla="*/ 174 h 1255"/>
              <a:gd name="T6" fmla="*/ 280 w 1719"/>
              <a:gd name="T7" fmla="*/ 174 h 1255"/>
              <a:gd name="T8" fmla="*/ 315 w 1719"/>
              <a:gd name="T9" fmla="*/ 313 h 1255"/>
              <a:gd name="T10" fmla="*/ 420 w 1719"/>
              <a:gd name="T11" fmla="*/ 347 h 1255"/>
              <a:gd name="T12" fmla="*/ 490 w 1719"/>
              <a:gd name="T13" fmla="*/ 347 h 1255"/>
              <a:gd name="T14" fmla="*/ 595 w 1719"/>
              <a:gd name="T15" fmla="*/ 313 h 1255"/>
              <a:gd name="T16" fmla="*/ 630 w 1719"/>
              <a:gd name="T17" fmla="*/ 279 h 1255"/>
              <a:gd name="T18" fmla="*/ 701 w 1719"/>
              <a:gd name="T19" fmla="*/ 104 h 1255"/>
              <a:gd name="T20" fmla="*/ 735 w 1719"/>
              <a:gd name="T21" fmla="*/ 34 h 1255"/>
              <a:gd name="T22" fmla="*/ 945 w 1719"/>
              <a:gd name="T23" fmla="*/ 34 h 1255"/>
              <a:gd name="T24" fmla="*/ 1191 w 1719"/>
              <a:gd name="T25" fmla="*/ 34 h 1255"/>
              <a:gd name="T26" fmla="*/ 1227 w 1719"/>
              <a:gd name="T27" fmla="*/ 279 h 1255"/>
              <a:gd name="T28" fmla="*/ 1296 w 1719"/>
              <a:gd name="T29" fmla="*/ 418 h 1255"/>
              <a:gd name="T30" fmla="*/ 1366 w 1719"/>
              <a:gd name="T31" fmla="*/ 452 h 1255"/>
              <a:gd name="T32" fmla="*/ 1472 w 1719"/>
              <a:gd name="T33" fmla="*/ 626 h 1255"/>
              <a:gd name="T34" fmla="*/ 1578 w 1719"/>
              <a:gd name="T35" fmla="*/ 662 h 1255"/>
              <a:gd name="T36" fmla="*/ 1578 w 1719"/>
              <a:gd name="T37" fmla="*/ 662 h 1255"/>
              <a:gd name="T38" fmla="*/ 1648 w 1719"/>
              <a:gd name="T39" fmla="*/ 697 h 1255"/>
              <a:gd name="T40" fmla="*/ 1718 w 1719"/>
              <a:gd name="T41" fmla="*/ 731 h 1255"/>
              <a:gd name="T42" fmla="*/ 1683 w 1719"/>
              <a:gd name="T43" fmla="*/ 836 h 1255"/>
              <a:gd name="T44" fmla="*/ 1648 w 1719"/>
              <a:gd name="T45" fmla="*/ 870 h 1255"/>
              <a:gd name="T46" fmla="*/ 1683 w 1719"/>
              <a:gd name="T47" fmla="*/ 1010 h 1255"/>
              <a:gd name="T48" fmla="*/ 1683 w 1719"/>
              <a:gd name="T49" fmla="*/ 1081 h 1255"/>
              <a:gd name="T50" fmla="*/ 1507 w 1719"/>
              <a:gd name="T51" fmla="*/ 1184 h 1255"/>
              <a:gd name="T52" fmla="*/ 1438 w 1719"/>
              <a:gd name="T53" fmla="*/ 1220 h 1255"/>
              <a:gd name="T54" fmla="*/ 1332 w 1719"/>
              <a:gd name="T55" fmla="*/ 1184 h 1255"/>
              <a:gd name="T56" fmla="*/ 1262 w 1719"/>
              <a:gd name="T57" fmla="*/ 1149 h 1255"/>
              <a:gd name="T58" fmla="*/ 1191 w 1719"/>
              <a:gd name="T59" fmla="*/ 1115 h 1255"/>
              <a:gd name="T60" fmla="*/ 1121 w 1719"/>
              <a:gd name="T61" fmla="*/ 1220 h 1255"/>
              <a:gd name="T62" fmla="*/ 1051 w 1719"/>
              <a:gd name="T63" fmla="*/ 1254 h 1255"/>
              <a:gd name="T64" fmla="*/ 982 w 1719"/>
              <a:gd name="T65" fmla="*/ 1254 h 1255"/>
              <a:gd name="T66" fmla="*/ 912 w 1719"/>
              <a:gd name="T67" fmla="*/ 1184 h 1255"/>
              <a:gd name="T68" fmla="*/ 805 w 1719"/>
              <a:gd name="T69" fmla="*/ 1149 h 1255"/>
              <a:gd name="T70" fmla="*/ 735 w 1719"/>
              <a:gd name="T71" fmla="*/ 1044 h 1255"/>
              <a:gd name="T72" fmla="*/ 666 w 1719"/>
              <a:gd name="T73" fmla="*/ 1010 h 1255"/>
              <a:gd name="T74" fmla="*/ 630 w 1719"/>
              <a:gd name="T75" fmla="*/ 1044 h 1255"/>
              <a:gd name="T76" fmla="*/ 595 w 1719"/>
              <a:gd name="T77" fmla="*/ 1081 h 1255"/>
              <a:gd name="T78" fmla="*/ 526 w 1719"/>
              <a:gd name="T79" fmla="*/ 975 h 1255"/>
              <a:gd name="T80" fmla="*/ 490 w 1719"/>
              <a:gd name="T81" fmla="*/ 906 h 1255"/>
              <a:gd name="T82" fmla="*/ 420 w 1719"/>
              <a:gd name="T83" fmla="*/ 870 h 1255"/>
              <a:gd name="T84" fmla="*/ 280 w 1719"/>
              <a:gd name="T85" fmla="*/ 836 h 1255"/>
              <a:gd name="T86" fmla="*/ 174 w 1719"/>
              <a:gd name="T87" fmla="*/ 766 h 1255"/>
              <a:gd name="T88" fmla="*/ 174 w 1719"/>
              <a:gd name="T89" fmla="*/ 697 h 1255"/>
              <a:gd name="T90" fmla="*/ 174 w 1719"/>
              <a:gd name="T91" fmla="*/ 593 h 1255"/>
              <a:gd name="T92" fmla="*/ 69 w 1719"/>
              <a:gd name="T93" fmla="*/ 523 h 1255"/>
              <a:gd name="T94" fmla="*/ 34 w 1719"/>
              <a:gd name="T95" fmla="*/ 418 h 1255"/>
              <a:gd name="T96" fmla="*/ 0 w 1719"/>
              <a:gd name="T97" fmla="*/ 34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19" h="1255">
                <a:moveTo>
                  <a:pt x="34" y="347"/>
                </a:moveTo>
                <a:lnTo>
                  <a:pt x="69" y="313"/>
                </a:lnTo>
                <a:lnTo>
                  <a:pt x="104" y="279"/>
                </a:lnTo>
                <a:lnTo>
                  <a:pt x="140" y="209"/>
                </a:lnTo>
                <a:lnTo>
                  <a:pt x="174" y="209"/>
                </a:lnTo>
                <a:lnTo>
                  <a:pt x="211" y="174"/>
                </a:lnTo>
                <a:lnTo>
                  <a:pt x="280" y="139"/>
                </a:lnTo>
                <a:lnTo>
                  <a:pt x="280" y="174"/>
                </a:lnTo>
                <a:lnTo>
                  <a:pt x="280" y="209"/>
                </a:lnTo>
                <a:lnTo>
                  <a:pt x="315" y="313"/>
                </a:lnTo>
                <a:lnTo>
                  <a:pt x="350" y="313"/>
                </a:lnTo>
                <a:lnTo>
                  <a:pt x="420" y="347"/>
                </a:lnTo>
                <a:lnTo>
                  <a:pt x="455" y="347"/>
                </a:lnTo>
                <a:lnTo>
                  <a:pt x="490" y="347"/>
                </a:lnTo>
                <a:lnTo>
                  <a:pt x="561" y="347"/>
                </a:lnTo>
                <a:lnTo>
                  <a:pt x="595" y="313"/>
                </a:lnTo>
                <a:lnTo>
                  <a:pt x="630" y="313"/>
                </a:lnTo>
                <a:lnTo>
                  <a:pt x="630" y="279"/>
                </a:lnTo>
                <a:lnTo>
                  <a:pt x="630" y="209"/>
                </a:lnTo>
                <a:lnTo>
                  <a:pt x="701" y="104"/>
                </a:lnTo>
                <a:lnTo>
                  <a:pt x="735" y="70"/>
                </a:lnTo>
                <a:lnTo>
                  <a:pt x="735" y="34"/>
                </a:lnTo>
                <a:lnTo>
                  <a:pt x="771" y="0"/>
                </a:lnTo>
                <a:lnTo>
                  <a:pt x="945" y="34"/>
                </a:lnTo>
                <a:lnTo>
                  <a:pt x="1087" y="34"/>
                </a:lnTo>
                <a:lnTo>
                  <a:pt x="1191" y="34"/>
                </a:lnTo>
                <a:lnTo>
                  <a:pt x="1227" y="139"/>
                </a:lnTo>
                <a:lnTo>
                  <a:pt x="1227" y="279"/>
                </a:lnTo>
                <a:lnTo>
                  <a:pt x="1296" y="384"/>
                </a:lnTo>
                <a:lnTo>
                  <a:pt x="1296" y="418"/>
                </a:lnTo>
                <a:lnTo>
                  <a:pt x="1332" y="452"/>
                </a:lnTo>
                <a:lnTo>
                  <a:pt x="1366" y="452"/>
                </a:lnTo>
                <a:lnTo>
                  <a:pt x="1472" y="452"/>
                </a:lnTo>
                <a:lnTo>
                  <a:pt x="1472" y="626"/>
                </a:lnTo>
                <a:lnTo>
                  <a:pt x="1543" y="662"/>
                </a:lnTo>
                <a:lnTo>
                  <a:pt x="1578" y="662"/>
                </a:lnTo>
                <a:lnTo>
                  <a:pt x="1578" y="697"/>
                </a:lnTo>
                <a:lnTo>
                  <a:pt x="1578" y="662"/>
                </a:lnTo>
                <a:lnTo>
                  <a:pt x="1613" y="662"/>
                </a:lnTo>
                <a:lnTo>
                  <a:pt x="1648" y="697"/>
                </a:lnTo>
                <a:lnTo>
                  <a:pt x="1683" y="731"/>
                </a:lnTo>
                <a:lnTo>
                  <a:pt x="1718" y="731"/>
                </a:lnTo>
                <a:lnTo>
                  <a:pt x="1718" y="766"/>
                </a:lnTo>
                <a:lnTo>
                  <a:pt x="1683" y="836"/>
                </a:lnTo>
                <a:lnTo>
                  <a:pt x="1648" y="836"/>
                </a:lnTo>
                <a:lnTo>
                  <a:pt x="1648" y="870"/>
                </a:lnTo>
                <a:lnTo>
                  <a:pt x="1648" y="906"/>
                </a:lnTo>
                <a:lnTo>
                  <a:pt x="1683" y="1010"/>
                </a:lnTo>
                <a:lnTo>
                  <a:pt x="1683" y="1044"/>
                </a:lnTo>
                <a:lnTo>
                  <a:pt x="1683" y="1081"/>
                </a:lnTo>
                <a:lnTo>
                  <a:pt x="1578" y="1149"/>
                </a:lnTo>
                <a:lnTo>
                  <a:pt x="1507" y="1184"/>
                </a:lnTo>
                <a:lnTo>
                  <a:pt x="1472" y="1184"/>
                </a:lnTo>
                <a:lnTo>
                  <a:pt x="1438" y="1220"/>
                </a:lnTo>
                <a:lnTo>
                  <a:pt x="1366" y="1220"/>
                </a:lnTo>
                <a:lnTo>
                  <a:pt x="1332" y="1184"/>
                </a:lnTo>
                <a:lnTo>
                  <a:pt x="1296" y="1149"/>
                </a:lnTo>
                <a:lnTo>
                  <a:pt x="1262" y="1149"/>
                </a:lnTo>
                <a:lnTo>
                  <a:pt x="1227" y="1115"/>
                </a:lnTo>
                <a:lnTo>
                  <a:pt x="1191" y="1115"/>
                </a:lnTo>
                <a:lnTo>
                  <a:pt x="1156" y="1149"/>
                </a:lnTo>
                <a:lnTo>
                  <a:pt x="1121" y="1220"/>
                </a:lnTo>
                <a:lnTo>
                  <a:pt x="1051" y="1220"/>
                </a:lnTo>
                <a:lnTo>
                  <a:pt x="1051" y="1254"/>
                </a:lnTo>
                <a:lnTo>
                  <a:pt x="1016" y="1254"/>
                </a:lnTo>
                <a:lnTo>
                  <a:pt x="982" y="1254"/>
                </a:lnTo>
                <a:lnTo>
                  <a:pt x="945" y="1220"/>
                </a:lnTo>
                <a:lnTo>
                  <a:pt x="912" y="1184"/>
                </a:lnTo>
                <a:lnTo>
                  <a:pt x="841" y="1149"/>
                </a:lnTo>
                <a:lnTo>
                  <a:pt x="805" y="1149"/>
                </a:lnTo>
                <a:lnTo>
                  <a:pt x="771" y="1081"/>
                </a:lnTo>
                <a:lnTo>
                  <a:pt x="735" y="1044"/>
                </a:lnTo>
                <a:lnTo>
                  <a:pt x="701" y="1010"/>
                </a:lnTo>
                <a:lnTo>
                  <a:pt x="666" y="1010"/>
                </a:lnTo>
                <a:lnTo>
                  <a:pt x="666" y="1044"/>
                </a:lnTo>
                <a:lnTo>
                  <a:pt x="630" y="1044"/>
                </a:lnTo>
                <a:lnTo>
                  <a:pt x="595" y="1044"/>
                </a:lnTo>
                <a:lnTo>
                  <a:pt x="595" y="1081"/>
                </a:lnTo>
                <a:lnTo>
                  <a:pt x="526" y="1010"/>
                </a:lnTo>
                <a:lnTo>
                  <a:pt x="526" y="975"/>
                </a:lnTo>
                <a:lnTo>
                  <a:pt x="526" y="941"/>
                </a:lnTo>
                <a:lnTo>
                  <a:pt x="490" y="906"/>
                </a:lnTo>
                <a:lnTo>
                  <a:pt x="455" y="906"/>
                </a:lnTo>
                <a:lnTo>
                  <a:pt x="420" y="870"/>
                </a:lnTo>
                <a:lnTo>
                  <a:pt x="350" y="836"/>
                </a:lnTo>
                <a:lnTo>
                  <a:pt x="280" y="836"/>
                </a:lnTo>
                <a:lnTo>
                  <a:pt x="211" y="801"/>
                </a:lnTo>
                <a:lnTo>
                  <a:pt x="174" y="766"/>
                </a:lnTo>
                <a:lnTo>
                  <a:pt x="174" y="731"/>
                </a:lnTo>
                <a:lnTo>
                  <a:pt x="174" y="697"/>
                </a:lnTo>
                <a:lnTo>
                  <a:pt x="174" y="626"/>
                </a:lnTo>
                <a:lnTo>
                  <a:pt x="174" y="593"/>
                </a:lnTo>
                <a:lnTo>
                  <a:pt x="104" y="557"/>
                </a:lnTo>
                <a:lnTo>
                  <a:pt x="69" y="523"/>
                </a:lnTo>
                <a:lnTo>
                  <a:pt x="34" y="452"/>
                </a:lnTo>
                <a:lnTo>
                  <a:pt x="34" y="418"/>
                </a:lnTo>
                <a:lnTo>
                  <a:pt x="0" y="384"/>
                </a:lnTo>
                <a:lnTo>
                  <a:pt x="0" y="347"/>
                </a:lnTo>
                <a:lnTo>
                  <a:pt x="34" y="34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83" name="Freeform 311"/>
          <p:cNvSpPr>
            <a:spLocks noChangeArrowheads="1"/>
          </p:cNvSpPr>
          <p:nvPr/>
        </p:nvSpPr>
        <p:spPr bwMode="auto">
          <a:xfrm>
            <a:off x="5359400" y="3662363"/>
            <a:ext cx="619125" cy="452437"/>
          </a:xfrm>
          <a:custGeom>
            <a:avLst/>
            <a:gdLst>
              <a:gd name="T0" fmla="*/ 69 w 1719"/>
              <a:gd name="T1" fmla="*/ 313 h 1255"/>
              <a:gd name="T2" fmla="*/ 140 w 1719"/>
              <a:gd name="T3" fmla="*/ 209 h 1255"/>
              <a:gd name="T4" fmla="*/ 211 w 1719"/>
              <a:gd name="T5" fmla="*/ 174 h 1255"/>
              <a:gd name="T6" fmla="*/ 280 w 1719"/>
              <a:gd name="T7" fmla="*/ 174 h 1255"/>
              <a:gd name="T8" fmla="*/ 315 w 1719"/>
              <a:gd name="T9" fmla="*/ 313 h 1255"/>
              <a:gd name="T10" fmla="*/ 420 w 1719"/>
              <a:gd name="T11" fmla="*/ 347 h 1255"/>
              <a:gd name="T12" fmla="*/ 490 w 1719"/>
              <a:gd name="T13" fmla="*/ 347 h 1255"/>
              <a:gd name="T14" fmla="*/ 595 w 1719"/>
              <a:gd name="T15" fmla="*/ 313 h 1255"/>
              <a:gd name="T16" fmla="*/ 630 w 1719"/>
              <a:gd name="T17" fmla="*/ 279 h 1255"/>
              <a:gd name="T18" fmla="*/ 701 w 1719"/>
              <a:gd name="T19" fmla="*/ 104 h 1255"/>
              <a:gd name="T20" fmla="*/ 735 w 1719"/>
              <a:gd name="T21" fmla="*/ 34 h 1255"/>
              <a:gd name="T22" fmla="*/ 945 w 1719"/>
              <a:gd name="T23" fmla="*/ 34 h 1255"/>
              <a:gd name="T24" fmla="*/ 1191 w 1719"/>
              <a:gd name="T25" fmla="*/ 34 h 1255"/>
              <a:gd name="T26" fmla="*/ 1227 w 1719"/>
              <a:gd name="T27" fmla="*/ 279 h 1255"/>
              <a:gd name="T28" fmla="*/ 1296 w 1719"/>
              <a:gd name="T29" fmla="*/ 418 h 1255"/>
              <a:gd name="T30" fmla="*/ 1366 w 1719"/>
              <a:gd name="T31" fmla="*/ 452 h 1255"/>
              <a:gd name="T32" fmla="*/ 1472 w 1719"/>
              <a:gd name="T33" fmla="*/ 626 h 1255"/>
              <a:gd name="T34" fmla="*/ 1578 w 1719"/>
              <a:gd name="T35" fmla="*/ 662 h 1255"/>
              <a:gd name="T36" fmla="*/ 1578 w 1719"/>
              <a:gd name="T37" fmla="*/ 662 h 1255"/>
              <a:gd name="T38" fmla="*/ 1648 w 1719"/>
              <a:gd name="T39" fmla="*/ 697 h 1255"/>
              <a:gd name="T40" fmla="*/ 1718 w 1719"/>
              <a:gd name="T41" fmla="*/ 731 h 1255"/>
              <a:gd name="T42" fmla="*/ 1683 w 1719"/>
              <a:gd name="T43" fmla="*/ 836 h 1255"/>
              <a:gd name="T44" fmla="*/ 1648 w 1719"/>
              <a:gd name="T45" fmla="*/ 870 h 1255"/>
              <a:gd name="T46" fmla="*/ 1683 w 1719"/>
              <a:gd name="T47" fmla="*/ 1010 h 1255"/>
              <a:gd name="T48" fmla="*/ 1683 w 1719"/>
              <a:gd name="T49" fmla="*/ 1081 h 1255"/>
              <a:gd name="T50" fmla="*/ 1507 w 1719"/>
              <a:gd name="T51" fmla="*/ 1184 h 1255"/>
              <a:gd name="T52" fmla="*/ 1438 w 1719"/>
              <a:gd name="T53" fmla="*/ 1220 h 1255"/>
              <a:gd name="T54" fmla="*/ 1332 w 1719"/>
              <a:gd name="T55" fmla="*/ 1184 h 1255"/>
              <a:gd name="T56" fmla="*/ 1262 w 1719"/>
              <a:gd name="T57" fmla="*/ 1149 h 1255"/>
              <a:gd name="T58" fmla="*/ 1191 w 1719"/>
              <a:gd name="T59" fmla="*/ 1115 h 1255"/>
              <a:gd name="T60" fmla="*/ 1121 w 1719"/>
              <a:gd name="T61" fmla="*/ 1220 h 1255"/>
              <a:gd name="T62" fmla="*/ 1051 w 1719"/>
              <a:gd name="T63" fmla="*/ 1254 h 1255"/>
              <a:gd name="T64" fmla="*/ 982 w 1719"/>
              <a:gd name="T65" fmla="*/ 1254 h 1255"/>
              <a:gd name="T66" fmla="*/ 912 w 1719"/>
              <a:gd name="T67" fmla="*/ 1184 h 1255"/>
              <a:gd name="T68" fmla="*/ 805 w 1719"/>
              <a:gd name="T69" fmla="*/ 1149 h 1255"/>
              <a:gd name="T70" fmla="*/ 735 w 1719"/>
              <a:gd name="T71" fmla="*/ 1044 h 1255"/>
              <a:gd name="T72" fmla="*/ 666 w 1719"/>
              <a:gd name="T73" fmla="*/ 1010 h 1255"/>
              <a:gd name="T74" fmla="*/ 630 w 1719"/>
              <a:gd name="T75" fmla="*/ 1044 h 1255"/>
              <a:gd name="T76" fmla="*/ 595 w 1719"/>
              <a:gd name="T77" fmla="*/ 1081 h 1255"/>
              <a:gd name="T78" fmla="*/ 526 w 1719"/>
              <a:gd name="T79" fmla="*/ 975 h 1255"/>
              <a:gd name="T80" fmla="*/ 490 w 1719"/>
              <a:gd name="T81" fmla="*/ 906 h 1255"/>
              <a:gd name="T82" fmla="*/ 420 w 1719"/>
              <a:gd name="T83" fmla="*/ 870 h 1255"/>
              <a:gd name="T84" fmla="*/ 280 w 1719"/>
              <a:gd name="T85" fmla="*/ 836 h 1255"/>
              <a:gd name="T86" fmla="*/ 174 w 1719"/>
              <a:gd name="T87" fmla="*/ 766 h 1255"/>
              <a:gd name="T88" fmla="*/ 174 w 1719"/>
              <a:gd name="T89" fmla="*/ 697 h 1255"/>
              <a:gd name="T90" fmla="*/ 174 w 1719"/>
              <a:gd name="T91" fmla="*/ 593 h 1255"/>
              <a:gd name="T92" fmla="*/ 69 w 1719"/>
              <a:gd name="T93" fmla="*/ 523 h 1255"/>
              <a:gd name="T94" fmla="*/ 34 w 1719"/>
              <a:gd name="T95" fmla="*/ 418 h 1255"/>
              <a:gd name="T96" fmla="*/ 0 w 1719"/>
              <a:gd name="T97" fmla="*/ 34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19" h="1255">
                <a:moveTo>
                  <a:pt x="34" y="347"/>
                </a:moveTo>
                <a:lnTo>
                  <a:pt x="69" y="313"/>
                </a:lnTo>
                <a:lnTo>
                  <a:pt x="104" y="279"/>
                </a:lnTo>
                <a:lnTo>
                  <a:pt x="140" y="209"/>
                </a:lnTo>
                <a:lnTo>
                  <a:pt x="174" y="209"/>
                </a:lnTo>
                <a:lnTo>
                  <a:pt x="211" y="174"/>
                </a:lnTo>
                <a:lnTo>
                  <a:pt x="280" y="139"/>
                </a:lnTo>
                <a:lnTo>
                  <a:pt x="280" y="174"/>
                </a:lnTo>
                <a:lnTo>
                  <a:pt x="280" y="209"/>
                </a:lnTo>
                <a:lnTo>
                  <a:pt x="315" y="313"/>
                </a:lnTo>
                <a:lnTo>
                  <a:pt x="350" y="313"/>
                </a:lnTo>
                <a:lnTo>
                  <a:pt x="420" y="347"/>
                </a:lnTo>
                <a:lnTo>
                  <a:pt x="455" y="347"/>
                </a:lnTo>
                <a:lnTo>
                  <a:pt x="490" y="347"/>
                </a:lnTo>
                <a:lnTo>
                  <a:pt x="561" y="347"/>
                </a:lnTo>
                <a:lnTo>
                  <a:pt x="595" y="313"/>
                </a:lnTo>
                <a:lnTo>
                  <a:pt x="630" y="313"/>
                </a:lnTo>
                <a:lnTo>
                  <a:pt x="630" y="279"/>
                </a:lnTo>
                <a:lnTo>
                  <a:pt x="630" y="209"/>
                </a:lnTo>
                <a:lnTo>
                  <a:pt x="701" y="104"/>
                </a:lnTo>
                <a:lnTo>
                  <a:pt x="735" y="70"/>
                </a:lnTo>
                <a:lnTo>
                  <a:pt x="735" y="34"/>
                </a:lnTo>
                <a:lnTo>
                  <a:pt x="771" y="0"/>
                </a:lnTo>
                <a:lnTo>
                  <a:pt x="945" y="34"/>
                </a:lnTo>
                <a:lnTo>
                  <a:pt x="1087" y="34"/>
                </a:lnTo>
                <a:lnTo>
                  <a:pt x="1191" y="34"/>
                </a:lnTo>
                <a:lnTo>
                  <a:pt x="1227" y="139"/>
                </a:lnTo>
                <a:lnTo>
                  <a:pt x="1227" y="279"/>
                </a:lnTo>
                <a:lnTo>
                  <a:pt x="1296" y="384"/>
                </a:lnTo>
                <a:lnTo>
                  <a:pt x="1296" y="418"/>
                </a:lnTo>
                <a:lnTo>
                  <a:pt x="1332" y="452"/>
                </a:lnTo>
                <a:lnTo>
                  <a:pt x="1366" y="452"/>
                </a:lnTo>
                <a:lnTo>
                  <a:pt x="1472" y="452"/>
                </a:lnTo>
                <a:lnTo>
                  <a:pt x="1472" y="626"/>
                </a:lnTo>
                <a:lnTo>
                  <a:pt x="1543" y="662"/>
                </a:lnTo>
                <a:lnTo>
                  <a:pt x="1578" y="662"/>
                </a:lnTo>
                <a:lnTo>
                  <a:pt x="1578" y="697"/>
                </a:lnTo>
                <a:lnTo>
                  <a:pt x="1578" y="662"/>
                </a:lnTo>
                <a:lnTo>
                  <a:pt x="1613" y="662"/>
                </a:lnTo>
                <a:lnTo>
                  <a:pt x="1648" y="697"/>
                </a:lnTo>
                <a:lnTo>
                  <a:pt x="1683" y="731"/>
                </a:lnTo>
                <a:lnTo>
                  <a:pt x="1718" y="731"/>
                </a:lnTo>
                <a:lnTo>
                  <a:pt x="1718" y="766"/>
                </a:lnTo>
                <a:lnTo>
                  <a:pt x="1683" y="836"/>
                </a:lnTo>
                <a:lnTo>
                  <a:pt x="1648" y="836"/>
                </a:lnTo>
                <a:lnTo>
                  <a:pt x="1648" y="870"/>
                </a:lnTo>
                <a:lnTo>
                  <a:pt x="1648" y="906"/>
                </a:lnTo>
                <a:lnTo>
                  <a:pt x="1683" y="1010"/>
                </a:lnTo>
                <a:lnTo>
                  <a:pt x="1683" y="1044"/>
                </a:lnTo>
                <a:lnTo>
                  <a:pt x="1683" y="1081"/>
                </a:lnTo>
                <a:lnTo>
                  <a:pt x="1578" y="1149"/>
                </a:lnTo>
                <a:lnTo>
                  <a:pt x="1507" y="1184"/>
                </a:lnTo>
                <a:lnTo>
                  <a:pt x="1472" y="1184"/>
                </a:lnTo>
                <a:lnTo>
                  <a:pt x="1438" y="1220"/>
                </a:lnTo>
                <a:lnTo>
                  <a:pt x="1366" y="1220"/>
                </a:lnTo>
                <a:lnTo>
                  <a:pt x="1332" y="1184"/>
                </a:lnTo>
                <a:lnTo>
                  <a:pt x="1296" y="1149"/>
                </a:lnTo>
                <a:lnTo>
                  <a:pt x="1262" y="1149"/>
                </a:lnTo>
                <a:lnTo>
                  <a:pt x="1227" y="1115"/>
                </a:lnTo>
                <a:lnTo>
                  <a:pt x="1191" y="1115"/>
                </a:lnTo>
                <a:lnTo>
                  <a:pt x="1156" y="1149"/>
                </a:lnTo>
                <a:lnTo>
                  <a:pt x="1121" y="1220"/>
                </a:lnTo>
                <a:lnTo>
                  <a:pt x="1051" y="1220"/>
                </a:lnTo>
                <a:lnTo>
                  <a:pt x="1051" y="1254"/>
                </a:lnTo>
                <a:lnTo>
                  <a:pt x="1016" y="1254"/>
                </a:lnTo>
                <a:lnTo>
                  <a:pt x="982" y="1254"/>
                </a:lnTo>
                <a:lnTo>
                  <a:pt x="945" y="1220"/>
                </a:lnTo>
                <a:lnTo>
                  <a:pt x="912" y="1184"/>
                </a:lnTo>
                <a:lnTo>
                  <a:pt x="841" y="1149"/>
                </a:lnTo>
                <a:lnTo>
                  <a:pt x="805" y="1149"/>
                </a:lnTo>
                <a:lnTo>
                  <a:pt x="771" y="1081"/>
                </a:lnTo>
                <a:lnTo>
                  <a:pt x="735" y="1044"/>
                </a:lnTo>
                <a:lnTo>
                  <a:pt x="701" y="1010"/>
                </a:lnTo>
                <a:lnTo>
                  <a:pt x="666" y="1010"/>
                </a:lnTo>
                <a:lnTo>
                  <a:pt x="666" y="1044"/>
                </a:lnTo>
                <a:lnTo>
                  <a:pt x="630" y="1044"/>
                </a:lnTo>
                <a:lnTo>
                  <a:pt x="595" y="1044"/>
                </a:lnTo>
                <a:lnTo>
                  <a:pt x="595" y="1081"/>
                </a:lnTo>
                <a:lnTo>
                  <a:pt x="526" y="1010"/>
                </a:lnTo>
                <a:lnTo>
                  <a:pt x="526" y="975"/>
                </a:lnTo>
                <a:lnTo>
                  <a:pt x="526" y="941"/>
                </a:lnTo>
                <a:lnTo>
                  <a:pt x="490" y="906"/>
                </a:lnTo>
                <a:lnTo>
                  <a:pt x="455" y="906"/>
                </a:lnTo>
                <a:lnTo>
                  <a:pt x="420" y="870"/>
                </a:lnTo>
                <a:lnTo>
                  <a:pt x="350" y="836"/>
                </a:lnTo>
                <a:lnTo>
                  <a:pt x="280" y="836"/>
                </a:lnTo>
                <a:lnTo>
                  <a:pt x="211" y="801"/>
                </a:lnTo>
                <a:lnTo>
                  <a:pt x="174" y="766"/>
                </a:lnTo>
                <a:lnTo>
                  <a:pt x="174" y="731"/>
                </a:lnTo>
                <a:lnTo>
                  <a:pt x="174" y="697"/>
                </a:lnTo>
                <a:lnTo>
                  <a:pt x="174" y="626"/>
                </a:lnTo>
                <a:lnTo>
                  <a:pt x="174" y="593"/>
                </a:lnTo>
                <a:lnTo>
                  <a:pt x="104" y="557"/>
                </a:lnTo>
                <a:lnTo>
                  <a:pt x="69" y="523"/>
                </a:lnTo>
                <a:lnTo>
                  <a:pt x="34" y="452"/>
                </a:lnTo>
                <a:lnTo>
                  <a:pt x="34" y="418"/>
                </a:lnTo>
                <a:lnTo>
                  <a:pt x="0" y="384"/>
                </a:lnTo>
                <a:lnTo>
                  <a:pt x="0" y="347"/>
                </a:lnTo>
                <a:lnTo>
                  <a:pt x="34" y="34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84" name="Freeform 312"/>
          <p:cNvSpPr>
            <a:spLocks noChangeArrowheads="1"/>
          </p:cNvSpPr>
          <p:nvPr/>
        </p:nvSpPr>
        <p:spPr bwMode="auto">
          <a:xfrm>
            <a:off x="5359400" y="3624263"/>
            <a:ext cx="101600" cy="138112"/>
          </a:xfrm>
          <a:custGeom>
            <a:avLst/>
            <a:gdLst>
              <a:gd name="T0" fmla="*/ 0 w 281"/>
              <a:gd name="T1" fmla="*/ 243 h 384"/>
              <a:gd name="T2" fmla="*/ 34 w 281"/>
              <a:gd name="T3" fmla="*/ 279 h 384"/>
              <a:gd name="T4" fmla="*/ 69 w 281"/>
              <a:gd name="T5" fmla="*/ 279 h 384"/>
              <a:gd name="T6" fmla="*/ 69 w 281"/>
              <a:gd name="T7" fmla="*/ 313 h 384"/>
              <a:gd name="T8" fmla="*/ 104 w 281"/>
              <a:gd name="T9" fmla="*/ 383 h 384"/>
              <a:gd name="T10" fmla="*/ 140 w 281"/>
              <a:gd name="T11" fmla="*/ 313 h 384"/>
              <a:gd name="T12" fmla="*/ 174 w 281"/>
              <a:gd name="T13" fmla="*/ 313 h 384"/>
              <a:gd name="T14" fmla="*/ 211 w 281"/>
              <a:gd name="T15" fmla="*/ 279 h 384"/>
              <a:gd name="T16" fmla="*/ 280 w 281"/>
              <a:gd name="T17" fmla="*/ 243 h 384"/>
              <a:gd name="T18" fmla="*/ 280 w 281"/>
              <a:gd name="T19" fmla="*/ 209 h 384"/>
              <a:gd name="T20" fmla="*/ 280 w 281"/>
              <a:gd name="T21" fmla="*/ 139 h 384"/>
              <a:gd name="T22" fmla="*/ 244 w 281"/>
              <a:gd name="T23" fmla="*/ 69 h 384"/>
              <a:gd name="T24" fmla="*/ 211 w 281"/>
              <a:gd name="T25" fmla="*/ 69 h 384"/>
              <a:gd name="T26" fmla="*/ 174 w 281"/>
              <a:gd name="T27" fmla="*/ 0 h 384"/>
              <a:gd name="T28" fmla="*/ 140 w 281"/>
              <a:gd name="T29" fmla="*/ 69 h 384"/>
              <a:gd name="T30" fmla="*/ 104 w 281"/>
              <a:gd name="T31" fmla="*/ 104 h 384"/>
              <a:gd name="T32" fmla="*/ 104 w 281"/>
              <a:gd name="T33" fmla="*/ 139 h 384"/>
              <a:gd name="T34" fmla="*/ 0 w 281"/>
              <a:gd name="T35" fmla="*/ 139 h 384"/>
              <a:gd name="T36" fmla="*/ 34 w 281"/>
              <a:gd name="T37" fmla="*/ 209 h 384"/>
              <a:gd name="T38" fmla="*/ 0 w 281"/>
              <a:gd name="T39" fmla="*/ 24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1" h="384">
                <a:moveTo>
                  <a:pt x="0" y="243"/>
                </a:moveTo>
                <a:lnTo>
                  <a:pt x="34" y="279"/>
                </a:lnTo>
                <a:lnTo>
                  <a:pt x="69" y="279"/>
                </a:lnTo>
                <a:lnTo>
                  <a:pt x="69" y="313"/>
                </a:lnTo>
                <a:lnTo>
                  <a:pt x="104" y="383"/>
                </a:lnTo>
                <a:lnTo>
                  <a:pt x="140" y="313"/>
                </a:lnTo>
                <a:lnTo>
                  <a:pt x="174" y="313"/>
                </a:lnTo>
                <a:lnTo>
                  <a:pt x="211" y="279"/>
                </a:lnTo>
                <a:lnTo>
                  <a:pt x="280" y="243"/>
                </a:lnTo>
                <a:lnTo>
                  <a:pt x="280" y="209"/>
                </a:lnTo>
                <a:lnTo>
                  <a:pt x="280" y="139"/>
                </a:lnTo>
                <a:lnTo>
                  <a:pt x="244" y="69"/>
                </a:lnTo>
                <a:lnTo>
                  <a:pt x="211" y="69"/>
                </a:lnTo>
                <a:lnTo>
                  <a:pt x="174" y="0"/>
                </a:lnTo>
                <a:lnTo>
                  <a:pt x="140" y="69"/>
                </a:lnTo>
                <a:lnTo>
                  <a:pt x="104" y="104"/>
                </a:lnTo>
                <a:lnTo>
                  <a:pt x="104" y="139"/>
                </a:lnTo>
                <a:lnTo>
                  <a:pt x="0" y="139"/>
                </a:lnTo>
                <a:lnTo>
                  <a:pt x="34" y="209"/>
                </a:lnTo>
                <a:lnTo>
                  <a:pt x="0" y="243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85" name="Freeform 313"/>
          <p:cNvSpPr>
            <a:spLocks noChangeArrowheads="1"/>
          </p:cNvSpPr>
          <p:nvPr/>
        </p:nvSpPr>
        <p:spPr bwMode="auto">
          <a:xfrm>
            <a:off x="5359400" y="3624263"/>
            <a:ext cx="101600" cy="138112"/>
          </a:xfrm>
          <a:custGeom>
            <a:avLst/>
            <a:gdLst>
              <a:gd name="T0" fmla="*/ 0 w 281"/>
              <a:gd name="T1" fmla="*/ 243 h 384"/>
              <a:gd name="T2" fmla="*/ 34 w 281"/>
              <a:gd name="T3" fmla="*/ 279 h 384"/>
              <a:gd name="T4" fmla="*/ 69 w 281"/>
              <a:gd name="T5" fmla="*/ 279 h 384"/>
              <a:gd name="T6" fmla="*/ 69 w 281"/>
              <a:gd name="T7" fmla="*/ 313 h 384"/>
              <a:gd name="T8" fmla="*/ 104 w 281"/>
              <a:gd name="T9" fmla="*/ 383 h 384"/>
              <a:gd name="T10" fmla="*/ 140 w 281"/>
              <a:gd name="T11" fmla="*/ 313 h 384"/>
              <a:gd name="T12" fmla="*/ 174 w 281"/>
              <a:gd name="T13" fmla="*/ 313 h 384"/>
              <a:gd name="T14" fmla="*/ 211 w 281"/>
              <a:gd name="T15" fmla="*/ 279 h 384"/>
              <a:gd name="T16" fmla="*/ 280 w 281"/>
              <a:gd name="T17" fmla="*/ 243 h 384"/>
              <a:gd name="T18" fmla="*/ 280 w 281"/>
              <a:gd name="T19" fmla="*/ 209 h 384"/>
              <a:gd name="T20" fmla="*/ 280 w 281"/>
              <a:gd name="T21" fmla="*/ 139 h 384"/>
              <a:gd name="T22" fmla="*/ 244 w 281"/>
              <a:gd name="T23" fmla="*/ 69 h 384"/>
              <a:gd name="T24" fmla="*/ 211 w 281"/>
              <a:gd name="T25" fmla="*/ 69 h 384"/>
              <a:gd name="T26" fmla="*/ 174 w 281"/>
              <a:gd name="T27" fmla="*/ 0 h 384"/>
              <a:gd name="T28" fmla="*/ 140 w 281"/>
              <a:gd name="T29" fmla="*/ 69 h 384"/>
              <a:gd name="T30" fmla="*/ 104 w 281"/>
              <a:gd name="T31" fmla="*/ 104 h 384"/>
              <a:gd name="T32" fmla="*/ 104 w 281"/>
              <a:gd name="T33" fmla="*/ 139 h 384"/>
              <a:gd name="T34" fmla="*/ 0 w 281"/>
              <a:gd name="T35" fmla="*/ 139 h 384"/>
              <a:gd name="T36" fmla="*/ 34 w 281"/>
              <a:gd name="T37" fmla="*/ 209 h 384"/>
              <a:gd name="T38" fmla="*/ 0 w 281"/>
              <a:gd name="T39" fmla="*/ 24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1" h="384">
                <a:moveTo>
                  <a:pt x="0" y="243"/>
                </a:moveTo>
                <a:lnTo>
                  <a:pt x="34" y="279"/>
                </a:lnTo>
                <a:lnTo>
                  <a:pt x="69" y="279"/>
                </a:lnTo>
                <a:lnTo>
                  <a:pt x="69" y="313"/>
                </a:lnTo>
                <a:lnTo>
                  <a:pt x="104" y="383"/>
                </a:lnTo>
                <a:lnTo>
                  <a:pt x="140" y="313"/>
                </a:lnTo>
                <a:lnTo>
                  <a:pt x="174" y="313"/>
                </a:lnTo>
                <a:lnTo>
                  <a:pt x="211" y="279"/>
                </a:lnTo>
                <a:lnTo>
                  <a:pt x="280" y="243"/>
                </a:lnTo>
                <a:lnTo>
                  <a:pt x="280" y="209"/>
                </a:lnTo>
                <a:lnTo>
                  <a:pt x="280" y="139"/>
                </a:lnTo>
                <a:lnTo>
                  <a:pt x="244" y="69"/>
                </a:lnTo>
                <a:lnTo>
                  <a:pt x="211" y="69"/>
                </a:lnTo>
                <a:lnTo>
                  <a:pt x="174" y="0"/>
                </a:lnTo>
                <a:lnTo>
                  <a:pt x="140" y="69"/>
                </a:lnTo>
                <a:lnTo>
                  <a:pt x="104" y="104"/>
                </a:lnTo>
                <a:lnTo>
                  <a:pt x="104" y="139"/>
                </a:lnTo>
                <a:lnTo>
                  <a:pt x="0" y="139"/>
                </a:lnTo>
                <a:lnTo>
                  <a:pt x="34" y="209"/>
                </a:lnTo>
                <a:lnTo>
                  <a:pt x="0" y="24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86" name="Freeform 314"/>
          <p:cNvSpPr>
            <a:spLocks noChangeArrowheads="1"/>
          </p:cNvSpPr>
          <p:nvPr/>
        </p:nvSpPr>
        <p:spPr bwMode="auto">
          <a:xfrm>
            <a:off x="5497513" y="3511550"/>
            <a:ext cx="341312" cy="225425"/>
          </a:xfrm>
          <a:custGeom>
            <a:avLst/>
            <a:gdLst>
              <a:gd name="T0" fmla="*/ 245 w 948"/>
              <a:gd name="T1" fmla="*/ 627 h 628"/>
              <a:gd name="T2" fmla="*/ 316 w 948"/>
              <a:gd name="T3" fmla="*/ 523 h 628"/>
              <a:gd name="T4" fmla="*/ 350 w 948"/>
              <a:gd name="T5" fmla="*/ 488 h 628"/>
              <a:gd name="T6" fmla="*/ 350 w 948"/>
              <a:gd name="T7" fmla="*/ 453 h 628"/>
              <a:gd name="T8" fmla="*/ 386 w 948"/>
              <a:gd name="T9" fmla="*/ 418 h 628"/>
              <a:gd name="T10" fmla="*/ 560 w 948"/>
              <a:gd name="T11" fmla="*/ 453 h 628"/>
              <a:gd name="T12" fmla="*/ 702 w 948"/>
              <a:gd name="T13" fmla="*/ 453 h 628"/>
              <a:gd name="T14" fmla="*/ 806 w 948"/>
              <a:gd name="T15" fmla="*/ 453 h 628"/>
              <a:gd name="T16" fmla="*/ 842 w 948"/>
              <a:gd name="T17" fmla="*/ 453 h 628"/>
              <a:gd name="T18" fmla="*/ 877 w 948"/>
              <a:gd name="T19" fmla="*/ 453 h 628"/>
              <a:gd name="T20" fmla="*/ 877 w 948"/>
              <a:gd name="T21" fmla="*/ 418 h 628"/>
              <a:gd name="T22" fmla="*/ 877 w 948"/>
              <a:gd name="T23" fmla="*/ 383 h 628"/>
              <a:gd name="T24" fmla="*/ 911 w 948"/>
              <a:gd name="T25" fmla="*/ 314 h 628"/>
              <a:gd name="T26" fmla="*/ 911 w 948"/>
              <a:gd name="T27" fmla="*/ 279 h 628"/>
              <a:gd name="T28" fmla="*/ 947 w 948"/>
              <a:gd name="T29" fmla="*/ 173 h 628"/>
              <a:gd name="T30" fmla="*/ 947 w 948"/>
              <a:gd name="T31" fmla="*/ 140 h 628"/>
              <a:gd name="T32" fmla="*/ 947 w 948"/>
              <a:gd name="T33" fmla="*/ 105 h 628"/>
              <a:gd name="T34" fmla="*/ 911 w 948"/>
              <a:gd name="T35" fmla="*/ 34 h 628"/>
              <a:gd name="T36" fmla="*/ 877 w 948"/>
              <a:gd name="T37" fmla="*/ 34 h 628"/>
              <a:gd name="T38" fmla="*/ 842 w 948"/>
              <a:gd name="T39" fmla="*/ 34 h 628"/>
              <a:gd name="T40" fmla="*/ 806 w 948"/>
              <a:gd name="T41" fmla="*/ 0 h 628"/>
              <a:gd name="T42" fmla="*/ 771 w 948"/>
              <a:gd name="T43" fmla="*/ 0 h 628"/>
              <a:gd name="T44" fmla="*/ 667 w 948"/>
              <a:gd name="T45" fmla="*/ 0 h 628"/>
              <a:gd name="T46" fmla="*/ 420 w 948"/>
              <a:gd name="T47" fmla="*/ 0 h 628"/>
              <a:gd name="T48" fmla="*/ 386 w 948"/>
              <a:gd name="T49" fmla="*/ 0 h 628"/>
              <a:gd name="T50" fmla="*/ 350 w 948"/>
              <a:gd name="T51" fmla="*/ 0 h 628"/>
              <a:gd name="T52" fmla="*/ 316 w 948"/>
              <a:gd name="T53" fmla="*/ 69 h 628"/>
              <a:gd name="T54" fmla="*/ 316 w 948"/>
              <a:gd name="T55" fmla="*/ 105 h 628"/>
              <a:gd name="T56" fmla="*/ 350 w 948"/>
              <a:gd name="T57" fmla="*/ 105 h 628"/>
              <a:gd name="T58" fmla="*/ 350 w 948"/>
              <a:gd name="T59" fmla="*/ 140 h 628"/>
              <a:gd name="T60" fmla="*/ 316 w 948"/>
              <a:gd name="T61" fmla="*/ 173 h 628"/>
              <a:gd name="T62" fmla="*/ 281 w 948"/>
              <a:gd name="T63" fmla="*/ 209 h 628"/>
              <a:gd name="T64" fmla="*/ 245 w 948"/>
              <a:gd name="T65" fmla="*/ 173 h 628"/>
              <a:gd name="T66" fmla="*/ 176 w 948"/>
              <a:gd name="T67" fmla="*/ 140 h 628"/>
              <a:gd name="T68" fmla="*/ 105 w 948"/>
              <a:gd name="T69" fmla="*/ 140 h 628"/>
              <a:gd name="T70" fmla="*/ 70 w 948"/>
              <a:gd name="T71" fmla="*/ 140 h 628"/>
              <a:gd name="T72" fmla="*/ 35 w 948"/>
              <a:gd name="T73" fmla="*/ 140 h 628"/>
              <a:gd name="T74" fmla="*/ 35 w 948"/>
              <a:gd name="T75" fmla="*/ 173 h 628"/>
              <a:gd name="T76" fmla="*/ 0 w 948"/>
              <a:gd name="T77" fmla="*/ 209 h 628"/>
              <a:gd name="T78" fmla="*/ 0 w 948"/>
              <a:gd name="T79" fmla="*/ 244 h 628"/>
              <a:gd name="T80" fmla="*/ 35 w 948"/>
              <a:gd name="T81" fmla="*/ 209 h 628"/>
              <a:gd name="T82" fmla="*/ 70 w 948"/>
              <a:gd name="T83" fmla="*/ 209 h 628"/>
              <a:gd name="T84" fmla="*/ 105 w 948"/>
              <a:gd name="T85" fmla="*/ 209 h 628"/>
              <a:gd name="T86" fmla="*/ 141 w 948"/>
              <a:gd name="T87" fmla="*/ 244 h 628"/>
              <a:gd name="T88" fmla="*/ 105 w 948"/>
              <a:gd name="T89" fmla="*/ 314 h 628"/>
              <a:gd name="T90" fmla="*/ 70 w 948"/>
              <a:gd name="T91" fmla="*/ 347 h 628"/>
              <a:gd name="T92" fmla="*/ 105 w 948"/>
              <a:gd name="T93" fmla="*/ 383 h 628"/>
              <a:gd name="T94" fmla="*/ 141 w 948"/>
              <a:gd name="T95" fmla="*/ 418 h 628"/>
              <a:gd name="T96" fmla="*/ 176 w 948"/>
              <a:gd name="T97" fmla="*/ 453 h 628"/>
              <a:gd name="T98" fmla="*/ 176 w 948"/>
              <a:gd name="T99" fmla="*/ 523 h 628"/>
              <a:gd name="T100" fmla="*/ 210 w 948"/>
              <a:gd name="T101" fmla="*/ 557 h 628"/>
              <a:gd name="T102" fmla="*/ 245 w 948"/>
              <a:gd name="T103" fmla="*/ 593 h 628"/>
              <a:gd name="T104" fmla="*/ 245 w 948"/>
              <a:gd name="T105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48" h="628">
                <a:moveTo>
                  <a:pt x="245" y="627"/>
                </a:moveTo>
                <a:lnTo>
                  <a:pt x="316" y="523"/>
                </a:lnTo>
                <a:lnTo>
                  <a:pt x="350" y="488"/>
                </a:lnTo>
                <a:lnTo>
                  <a:pt x="350" y="453"/>
                </a:lnTo>
                <a:lnTo>
                  <a:pt x="386" y="418"/>
                </a:lnTo>
                <a:lnTo>
                  <a:pt x="560" y="453"/>
                </a:lnTo>
                <a:lnTo>
                  <a:pt x="702" y="453"/>
                </a:lnTo>
                <a:lnTo>
                  <a:pt x="806" y="453"/>
                </a:lnTo>
                <a:lnTo>
                  <a:pt x="842" y="453"/>
                </a:lnTo>
                <a:lnTo>
                  <a:pt x="877" y="453"/>
                </a:lnTo>
                <a:lnTo>
                  <a:pt x="877" y="418"/>
                </a:lnTo>
                <a:lnTo>
                  <a:pt x="877" y="383"/>
                </a:lnTo>
                <a:lnTo>
                  <a:pt x="911" y="314"/>
                </a:lnTo>
                <a:lnTo>
                  <a:pt x="911" y="279"/>
                </a:lnTo>
                <a:lnTo>
                  <a:pt x="947" y="173"/>
                </a:lnTo>
                <a:lnTo>
                  <a:pt x="947" y="140"/>
                </a:lnTo>
                <a:lnTo>
                  <a:pt x="947" y="105"/>
                </a:lnTo>
                <a:lnTo>
                  <a:pt x="911" y="34"/>
                </a:lnTo>
                <a:lnTo>
                  <a:pt x="877" y="34"/>
                </a:lnTo>
                <a:lnTo>
                  <a:pt x="842" y="34"/>
                </a:lnTo>
                <a:lnTo>
                  <a:pt x="806" y="0"/>
                </a:lnTo>
                <a:lnTo>
                  <a:pt x="771" y="0"/>
                </a:lnTo>
                <a:lnTo>
                  <a:pt x="667" y="0"/>
                </a:lnTo>
                <a:lnTo>
                  <a:pt x="420" y="0"/>
                </a:lnTo>
                <a:lnTo>
                  <a:pt x="386" y="0"/>
                </a:lnTo>
                <a:lnTo>
                  <a:pt x="350" y="0"/>
                </a:lnTo>
                <a:lnTo>
                  <a:pt x="316" y="69"/>
                </a:lnTo>
                <a:lnTo>
                  <a:pt x="316" y="105"/>
                </a:lnTo>
                <a:lnTo>
                  <a:pt x="350" y="105"/>
                </a:lnTo>
                <a:lnTo>
                  <a:pt x="350" y="140"/>
                </a:lnTo>
                <a:lnTo>
                  <a:pt x="316" y="173"/>
                </a:lnTo>
                <a:lnTo>
                  <a:pt x="281" y="209"/>
                </a:lnTo>
                <a:lnTo>
                  <a:pt x="245" y="173"/>
                </a:lnTo>
                <a:lnTo>
                  <a:pt x="176" y="140"/>
                </a:lnTo>
                <a:lnTo>
                  <a:pt x="105" y="140"/>
                </a:lnTo>
                <a:lnTo>
                  <a:pt x="70" y="140"/>
                </a:lnTo>
                <a:lnTo>
                  <a:pt x="35" y="140"/>
                </a:lnTo>
                <a:lnTo>
                  <a:pt x="35" y="173"/>
                </a:lnTo>
                <a:lnTo>
                  <a:pt x="0" y="209"/>
                </a:lnTo>
                <a:lnTo>
                  <a:pt x="0" y="244"/>
                </a:lnTo>
                <a:lnTo>
                  <a:pt x="35" y="209"/>
                </a:lnTo>
                <a:lnTo>
                  <a:pt x="70" y="209"/>
                </a:lnTo>
                <a:lnTo>
                  <a:pt x="105" y="209"/>
                </a:lnTo>
                <a:lnTo>
                  <a:pt x="141" y="244"/>
                </a:lnTo>
                <a:lnTo>
                  <a:pt x="105" y="314"/>
                </a:lnTo>
                <a:lnTo>
                  <a:pt x="70" y="347"/>
                </a:lnTo>
                <a:lnTo>
                  <a:pt x="105" y="383"/>
                </a:lnTo>
                <a:lnTo>
                  <a:pt x="141" y="418"/>
                </a:lnTo>
                <a:lnTo>
                  <a:pt x="176" y="453"/>
                </a:lnTo>
                <a:lnTo>
                  <a:pt x="176" y="523"/>
                </a:lnTo>
                <a:lnTo>
                  <a:pt x="210" y="557"/>
                </a:lnTo>
                <a:lnTo>
                  <a:pt x="245" y="593"/>
                </a:lnTo>
                <a:lnTo>
                  <a:pt x="245" y="62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87" name="Freeform 315"/>
          <p:cNvSpPr>
            <a:spLocks noChangeArrowheads="1"/>
          </p:cNvSpPr>
          <p:nvPr/>
        </p:nvSpPr>
        <p:spPr bwMode="auto">
          <a:xfrm>
            <a:off x="5497513" y="3511550"/>
            <a:ext cx="341312" cy="225425"/>
          </a:xfrm>
          <a:custGeom>
            <a:avLst/>
            <a:gdLst>
              <a:gd name="T0" fmla="*/ 245 w 948"/>
              <a:gd name="T1" fmla="*/ 627 h 628"/>
              <a:gd name="T2" fmla="*/ 316 w 948"/>
              <a:gd name="T3" fmla="*/ 523 h 628"/>
              <a:gd name="T4" fmla="*/ 350 w 948"/>
              <a:gd name="T5" fmla="*/ 488 h 628"/>
              <a:gd name="T6" fmla="*/ 350 w 948"/>
              <a:gd name="T7" fmla="*/ 453 h 628"/>
              <a:gd name="T8" fmla="*/ 386 w 948"/>
              <a:gd name="T9" fmla="*/ 418 h 628"/>
              <a:gd name="T10" fmla="*/ 560 w 948"/>
              <a:gd name="T11" fmla="*/ 453 h 628"/>
              <a:gd name="T12" fmla="*/ 702 w 948"/>
              <a:gd name="T13" fmla="*/ 453 h 628"/>
              <a:gd name="T14" fmla="*/ 806 w 948"/>
              <a:gd name="T15" fmla="*/ 453 h 628"/>
              <a:gd name="T16" fmla="*/ 842 w 948"/>
              <a:gd name="T17" fmla="*/ 453 h 628"/>
              <a:gd name="T18" fmla="*/ 877 w 948"/>
              <a:gd name="T19" fmla="*/ 453 h 628"/>
              <a:gd name="T20" fmla="*/ 877 w 948"/>
              <a:gd name="T21" fmla="*/ 418 h 628"/>
              <a:gd name="T22" fmla="*/ 877 w 948"/>
              <a:gd name="T23" fmla="*/ 383 h 628"/>
              <a:gd name="T24" fmla="*/ 911 w 948"/>
              <a:gd name="T25" fmla="*/ 314 h 628"/>
              <a:gd name="T26" fmla="*/ 911 w 948"/>
              <a:gd name="T27" fmla="*/ 279 h 628"/>
              <a:gd name="T28" fmla="*/ 947 w 948"/>
              <a:gd name="T29" fmla="*/ 173 h 628"/>
              <a:gd name="T30" fmla="*/ 947 w 948"/>
              <a:gd name="T31" fmla="*/ 140 h 628"/>
              <a:gd name="T32" fmla="*/ 947 w 948"/>
              <a:gd name="T33" fmla="*/ 105 h 628"/>
              <a:gd name="T34" fmla="*/ 911 w 948"/>
              <a:gd name="T35" fmla="*/ 34 h 628"/>
              <a:gd name="T36" fmla="*/ 877 w 948"/>
              <a:gd name="T37" fmla="*/ 34 h 628"/>
              <a:gd name="T38" fmla="*/ 842 w 948"/>
              <a:gd name="T39" fmla="*/ 34 h 628"/>
              <a:gd name="T40" fmla="*/ 806 w 948"/>
              <a:gd name="T41" fmla="*/ 0 h 628"/>
              <a:gd name="T42" fmla="*/ 771 w 948"/>
              <a:gd name="T43" fmla="*/ 0 h 628"/>
              <a:gd name="T44" fmla="*/ 667 w 948"/>
              <a:gd name="T45" fmla="*/ 0 h 628"/>
              <a:gd name="T46" fmla="*/ 420 w 948"/>
              <a:gd name="T47" fmla="*/ 0 h 628"/>
              <a:gd name="T48" fmla="*/ 386 w 948"/>
              <a:gd name="T49" fmla="*/ 0 h 628"/>
              <a:gd name="T50" fmla="*/ 350 w 948"/>
              <a:gd name="T51" fmla="*/ 0 h 628"/>
              <a:gd name="T52" fmla="*/ 316 w 948"/>
              <a:gd name="T53" fmla="*/ 69 h 628"/>
              <a:gd name="T54" fmla="*/ 316 w 948"/>
              <a:gd name="T55" fmla="*/ 105 h 628"/>
              <a:gd name="T56" fmla="*/ 350 w 948"/>
              <a:gd name="T57" fmla="*/ 105 h 628"/>
              <a:gd name="T58" fmla="*/ 350 w 948"/>
              <a:gd name="T59" fmla="*/ 140 h 628"/>
              <a:gd name="T60" fmla="*/ 316 w 948"/>
              <a:gd name="T61" fmla="*/ 173 h 628"/>
              <a:gd name="T62" fmla="*/ 281 w 948"/>
              <a:gd name="T63" fmla="*/ 209 h 628"/>
              <a:gd name="T64" fmla="*/ 245 w 948"/>
              <a:gd name="T65" fmla="*/ 173 h 628"/>
              <a:gd name="T66" fmla="*/ 176 w 948"/>
              <a:gd name="T67" fmla="*/ 140 h 628"/>
              <a:gd name="T68" fmla="*/ 105 w 948"/>
              <a:gd name="T69" fmla="*/ 140 h 628"/>
              <a:gd name="T70" fmla="*/ 70 w 948"/>
              <a:gd name="T71" fmla="*/ 140 h 628"/>
              <a:gd name="T72" fmla="*/ 35 w 948"/>
              <a:gd name="T73" fmla="*/ 140 h 628"/>
              <a:gd name="T74" fmla="*/ 35 w 948"/>
              <a:gd name="T75" fmla="*/ 173 h 628"/>
              <a:gd name="T76" fmla="*/ 0 w 948"/>
              <a:gd name="T77" fmla="*/ 209 h 628"/>
              <a:gd name="T78" fmla="*/ 0 w 948"/>
              <a:gd name="T79" fmla="*/ 244 h 628"/>
              <a:gd name="T80" fmla="*/ 35 w 948"/>
              <a:gd name="T81" fmla="*/ 209 h 628"/>
              <a:gd name="T82" fmla="*/ 70 w 948"/>
              <a:gd name="T83" fmla="*/ 209 h 628"/>
              <a:gd name="T84" fmla="*/ 105 w 948"/>
              <a:gd name="T85" fmla="*/ 209 h 628"/>
              <a:gd name="T86" fmla="*/ 141 w 948"/>
              <a:gd name="T87" fmla="*/ 244 h 628"/>
              <a:gd name="T88" fmla="*/ 105 w 948"/>
              <a:gd name="T89" fmla="*/ 314 h 628"/>
              <a:gd name="T90" fmla="*/ 70 w 948"/>
              <a:gd name="T91" fmla="*/ 347 h 628"/>
              <a:gd name="T92" fmla="*/ 105 w 948"/>
              <a:gd name="T93" fmla="*/ 383 h 628"/>
              <a:gd name="T94" fmla="*/ 141 w 948"/>
              <a:gd name="T95" fmla="*/ 418 h 628"/>
              <a:gd name="T96" fmla="*/ 176 w 948"/>
              <a:gd name="T97" fmla="*/ 453 h 628"/>
              <a:gd name="T98" fmla="*/ 176 w 948"/>
              <a:gd name="T99" fmla="*/ 523 h 628"/>
              <a:gd name="T100" fmla="*/ 210 w 948"/>
              <a:gd name="T101" fmla="*/ 557 h 628"/>
              <a:gd name="T102" fmla="*/ 245 w 948"/>
              <a:gd name="T103" fmla="*/ 593 h 628"/>
              <a:gd name="T104" fmla="*/ 245 w 948"/>
              <a:gd name="T105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48" h="628">
                <a:moveTo>
                  <a:pt x="245" y="627"/>
                </a:moveTo>
                <a:lnTo>
                  <a:pt x="316" y="523"/>
                </a:lnTo>
                <a:lnTo>
                  <a:pt x="350" y="488"/>
                </a:lnTo>
                <a:lnTo>
                  <a:pt x="350" y="453"/>
                </a:lnTo>
                <a:lnTo>
                  <a:pt x="386" y="418"/>
                </a:lnTo>
                <a:lnTo>
                  <a:pt x="560" y="453"/>
                </a:lnTo>
                <a:lnTo>
                  <a:pt x="702" y="453"/>
                </a:lnTo>
                <a:lnTo>
                  <a:pt x="806" y="453"/>
                </a:lnTo>
                <a:lnTo>
                  <a:pt x="842" y="453"/>
                </a:lnTo>
                <a:lnTo>
                  <a:pt x="877" y="453"/>
                </a:lnTo>
                <a:lnTo>
                  <a:pt x="877" y="418"/>
                </a:lnTo>
                <a:lnTo>
                  <a:pt x="877" y="383"/>
                </a:lnTo>
                <a:lnTo>
                  <a:pt x="911" y="314"/>
                </a:lnTo>
                <a:lnTo>
                  <a:pt x="911" y="279"/>
                </a:lnTo>
                <a:lnTo>
                  <a:pt x="947" y="173"/>
                </a:lnTo>
                <a:lnTo>
                  <a:pt x="947" y="140"/>
                </a:lnTo>
                <a:lnTo>
                  <a:pt x="947" y="105"/>
                </a:lnTo>
                <a:lnTo>
                  <a:pt x="911" y="34"/>
                </a:lnTo>
                <a:lnTo>
                  <a:pt x="877" y="34"/>
                </a:lnTo>
                <a:lnTo>
                  <a:pt x="842" y="34"/>
                </a:lnTo>
                <a:lnTo>
                  <a:pt x="806" y="0"/>
                </a:lnTo>
                <a:lnTo>
                  <a:pt x="771" y="0"/>
                </a:lnTo>
                <a:lnTo>
                  <a:pt x="667" y="0"/>
                </a:lnTo>
                <a:lnTo>
                  <a:pt x="420" y="0"/>
                </a:lnTo>
                <a:lnTo>
                  <a:pt x="386" y="0"/>
                </a:lnTo>
                <a:lnTo>
                  <a:pt x="350" y="0"/>
                </a:lnTo>
                <a:lnTo>
                  <a:pt x="316" y="69"/>
                </a:lnTo>
                <a:lnTo>
                  <a:pt x="316" y="105"/>
                </a:lnTo>
                <a:lnTo>
                  <a:pt x="350" y="105"/>
                </a:lnTo>
                <a:lnTo>
                  <a:pt x="350" y="140"/>
                </a:lnTo>
                <a:lnTo>
                  <a:pt x="316" y="173"/>
                </a:lnTo>
                <a:lnTo>
                  <a:pt x="281" y="209"/>
                </a:lnTo>
                <a:lnTo>
                  <a:pt x="245" y="173"/>
                </a:lnTo>
                <a:lnTo>
                  <a:pt x="176" y="140"/>
                </a:lnTo>
                <a:lnTo>
                  <a:pt x="105" y="140"/>
                </a:lnTo>
                <a:lnTo>
                  <a:pt x="70" y="140"/>
                </a:lnTo>
                <a:lnTo>
                  <a:pt x="35" y="140"/>
                </a:lnTo>
                <a:lnTo>
                  <a:pt x="35" y="173"/>
                </a:lnTo>
                <a:lnTo>
                  <a:pt x="0" y="209"/>
                </a:lnTo>
                <a:lnTo>
                  <a:pt x="0" y="244"/>
                </a:lnTo>
                <a:lnTo>
                  <a:pt x="35" y="209"/>
                </a:lnTo>
                <a:lnTo>
                  <a:pt x="70" y="209"/>
                </a:lnTo>
                <a:lnTo>
                  <a:pt x="105" y="209"/>
                </a:lnTo>
                <a:lnTo>
                  <a:pt x="141" y="244"/>
                </a:lnTo>
                <a:lnTo>
                  <a:pt x="105" y="314"/>
                </a:lnTo>
                <a:lnTo>
                  <a:pt x="70" y="347"/>
                </a:lnTo>
                <a:lnTo>
                  <a:pt x="105" y="383"/>
                </a:lnTo>
                <a:lnTo>
                  <a:pt x="141" y="418"/>
                </a:lnTo>
                <a:lnTo>
                  <a:pt x="176" y="453"/>
                </a:lnTo>
                <a:lnTo>
                  <a:pt x="176" y="523"/>
                </a:lnTo>
                <a:lnTo>
                  <a:pt x="210" y="557"/>
                </a:lnTo>
                <a:lnTo>
                  <a:pt x="245" y="593"/>
                </a:lnTo>
                <a:lnTo>
                  <a:pt x="245" y="62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88" name="Freeform 316"/>
          <p:cNvSpPr>
            <a:spLocks noChangeArrowheads="1"/>
          </p:cNvSpPr>
          <p:nvPr/>
        </p:nvSpPr>
        <p:spPr bwMode="auto">
          <a:xfrm>
            <a:off x="5788025" y="3475038"/>
            <a:ext cx="190500" cy="414337"/>
          </a:xfrm>
          <a:custGeom>
            <a:avLst/>
            <a:gdLst>
              <a:gd name="T0" fmla="*/ 457 w 528"/>
              <a:gd name="T1" fmla="*/ 34 h 1150"/>
              <a:gd name="T2" fmla="*/ 491 w 528"/>
              <a:gd name="T3" fmla="*/ 70 h 1150"/>
              <a:gd name="T4" fmla="*/ 527 w 528"/>
              <a:gd name="T5" fmla="*/ 104 h 1150"/>
              <a:gd name="T6" fmla="*/ 527 w 528"/>
              <a:gd name="T7" fmla="*/ 210 h 1150"/>
              <a:gd name="T8" fmla="*/ 527 w 528"/>
              <a:gd name="T9" fmla="*/ 244 h 1150"/>
              <a:gd name="T10" fmla="*/ 491 w 528"/>
              <a:gd name="T11" fmla="*/ 278 h 1150"/>
              <a:gd name="T12" fmla="*/ 491 w 528"/>
              <a:gd name="T13" fmla="*/ 313 h 1150"/>
              <a:gd name="T14" fmla="*/ 457 w 528"/>
              <a:gd name="T15" fmla="*/ 313 h 1150"/>
              <a:gd name="T16" fmla="*/ 457 w 528"/>
              <a:gd name="T17" fmla="*/ 348 h 1150"/>
              <a:gd name="T18" fmla="*/ 457 w 528"/>
              <a:gd name="T19" fmla="*/ 418 h 1150"/>
              <a:gd name="T20" fmla="*/ 457 w 528"/>
              <a:gd name="T21" fmla="*/ 523 h 1150"/>
              <a:gd name="T22" fmla="*/ 421 w 528"/>
              <a:gd name="T23" fmla="*/ 557 h 1150"/>
              <a:gd name="T24" fmla="*/ 421 w 528"/>
              <a:gd name="T25" fmla="*/ 662 h 1150"/>
              <a:gd name="T26" fmla="*/ 421 w 528"/>
              <a:gd name="T27" fmla="*/ 870 h 1150"/>
              <a:gd name="T28" fmla="*/ 457 w 528"/>
              <a:gd name="T29" fmla="*/ 907 h 1150"/>
              <a:gd name="T30" fmla="*/ 457 w 528"/>
              <a:gd name="T31" fmla="*/ 941 h 1150"/>
              <a:gd name="T32" fmla="*/ 491 w 528"/>
              <a:gd name="T33" fmla="*/ 975 h 1150"/>
              <a:gd name="T34" fmla="*/ 457 w 528"/>
              <a:gd name="T35" fmla="*/ 975 h 1150"/>
              <a:gd name="T36" fmla="*/ 421 w 528"/>
              <a:gd name="T37" fmla="*/ 1010 h 1150"/>
              <a:gd name="T38" fmla="*/ 387 w 528"/>
              <a:gd name="T39" fmla="*/ 1080 h 1150"/>
              <a:gd name="T40" fmla="*/ 351 w 528"/>
              <a:gd name="T41" fmla="*/ 1115 h 1150"/>
              <a:gd name="T42" fmla="*/ 281 w 528"/>
              <a:gd name="T43" fmla="*/ 1149 h 1150"/>
              <a:gd name="T44" fmla="*/ 281 w 528"/>
              <a:gd name="T45" fmla="*/ 975 h 1150"/>
              <a:gd name="T46" fmla="*/ 175 w 528"/>
              <a:gd name="T47" fmla="*/ 975 h 1150"/>
              <a:gd name="T48" fmla="*/ 141 w 528"/>
              <a:gd name="T49" fmla="*/ 975 h 1150"/>
              <a:gd name="T50" fmla="*/ 104 w 528"/>
              <a:gd name="T51" fmla="*/ 907 h 1150"/>
              <a:gd name="T52" fmla="*/ 35 w 528"/>
              <a:gd name="T53" fmla="*/ 801 h 1150"/>
              <a:gd name="T54" fmla="*/ 35 w 528"/>
              <a:gd name="T55" fmla="*/ 731 h 1150"/>
              <a:gd name="T56" fmla="*/ 35 w 528"/>
              <a:gd name="T57" fmla="*/ 662 h 1150"/>
              <a:gd name="T58" fmla="*/ 0 w 528"/>
              <a:gd name="T59" fmla="*/ 557 h 1150"/>
              <a:gd name="T60" fmla="*/ 35 w 528"/>
              <a:gd name="T61" fmla="*/ 557 h 1150"/>
              <a:gd name="T62" fmla="*/ 71 w 528"/>
              <a:gd name="T63" fmla="*/ 557 h 1150"/>
              <a:gd name="T64" fmla="*/ 71 w 528"/>
              <a:gd name="T65" fmla="*/ 523 h 1150"/>
              <a:gd name="T66" fmla="*/ 71 w 528"/>
              <a:gd name="T67" fmla="*/ 487 h 1150"/>
              <a:gd name="T68" fmla="*/ 104 w 528"/>
              <a:gd name="T69" fmla="*/ 418 h 1150"/>
              <a:gd name="T70" fmla="*/ 104 w 528"/>
              <a:gd name="T71" fmla="*/ 383 h 1150"/>
              <a:gd name="T72" fmla="*/ 141 w 528"/>
              <a:gd name="T73" fmla="*/ 278 h 1150"/>
              <a:gd name="T74" fmla="*/ 141 w 528"/>
              <a:gd name="T75" fmla="*/ 244 h 1150"/>
              <a:gd name="T76" fmla="*/ 211 w 528"/>
              <a:gd name="T77" fmla="*/ 244 h 1150"/>
              <a:gd name="T78" fmla="*/ 247 w 528"/>
              <a:gd name="T79" fmla="*/ 244 h 1150"/>
              <a:gd name="T80" fmla="*/ 281 w 528"/>
              <a:gd name="T81" fmla="*/ 210 h 1150"/>
              <a:gd name="T82" fmla="*/ 281 w 528"/>
              <a:gd name="T83" fmla="*/ 173 h 1150"/>
              <a:gd name="T84" fmla="*/ 281 w 528"/>
              <a:gd name="T85" fmla="*/ 70 h 1150"/>
              <a:gd name="T86" fmla="*/ 316 w 528"/>
              <a:gd name="T87" fmla="*/ 34 h 1150"/>
              <a:gd name="T88" fmla="*/ 351 w 528"/>
              <a:gd name="T89" fmla="*/ 0 h 1150"/>
              <a:gd name="T90" fmla="*/ 387 w 528"/>
              <a:gd name="T91" fmla="*/ 34 h 1150"/>
              <a:gd name="T92" fmla="*/ 457 w 528"/>
              <a:gd name="T93" fmla="*/ 34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8" h="1150">
                <a:moveTo>
                  <a:pt x="457" y="34"/>
                </a:moveTo>
                <a:lnTo>
                  <a:pt x="491" y="70"/>
                </a:lnTo>
                <a:lnTo>
                  <a:pt x="527" y="104"/>
                </a:lnTo>
                <a:lnTo>
                  <a:pt x="527" y="210"/>
                </a:lnTo>
                <a:lnTo>
                  <a:pt x="527" y="244"/>
                </a:lnTo>
                <a:lnTo>
                  <a:pt x="491" y="278"/>
                </a:lnTo>
                <a:lnTo>
                  <a:pt x="491" y="313"/>
                </a:lnTo>
                <a:lnTo>
                  <a:pt x="457" y="313"/>
                </a:lnTo>
                <a:lnTo>
                  <a:pt x="457" y="348"/>
                </a:lnTo>
                <a:lnTo>
                  <a:pt x="457" y="418"/>
                </a:lnTo>
                <a:lnTo>
                  <a:pt x="457" y="523"/>
                </a:lnTo>
                <a:lnTo>
                  <a:pt x="421" y="557"/>
                </a:lnTo>
                <a:lnTo>
                  <a:pt x="421" y="662"/>
                </a:lnTo>
                <a:lnTo>
                  <a:pt x="421" y="870"/>
                </a:lnTo>
                <a:lnTo>
                  <a:pt x="457" y="907"/>
                </a:lnTo>
                <a:lnTo>
                  <a:pt x="457" y="941"/>
                </a:lnTo>
                <a:lnTo>
                  <a:pt x="491" y="975"/>
                </a:lnTo>
                <a:lnTo>
                  <a:pt x="457" y="975"/>
                </a:lnTo>
                <a:lnTo>
                  <a:pt x="421" y="1010"/>
                </a:lnTo>
                <a:lnTo>
                  <a:pt x="387" y="1080"/>
                </a:lnTo>
                <a:lnTo>
                  <a:pt x="351" y="1115"/>
                </a:lnTo>
                <a:lnTo>
                  <a:pt x="281" y="1149"/>
                </a:lnTo>
                <a:lnTo>
                  <a:pt x="281" y="975"/>
                </a:lnTo>
                <a:lnTo>
                  <a:pt x="175" y="975"/>
                </a:lnTo>
                <a:lnTo>
                  <a:pt x="141" y="975"/>
                </a:lnTo>
                <a:lnTo>
                  <a:pt x="104" y="907"/>
                </a:lnTo>
                <a:lnTo>
                  <a:pt x="35" y="801"/>
                </a:lnTo>
                <a:lnTo>
                  <a:pt x="35" y="731"/>
                </a:lnTo>
                <a:lnTo>
                  <a:pt x="35" y="662"/>
                </a:lnTo>
                <a:lnTo>
                  <a:pt x="0" y="557"/>
                </a:lnTo>
                <a:lnTo>
                  <a:pt x="35" y="557"/>
                </a:lnTo>
                <a:lnTo>
                  <a:pt x="71" y="557"/>
                </a:lnTo>
                <a:lnTo>
                  <a:pt x="71" y="523"/>
                </a:lnTo>
                <a:lnTo>
                  <a:pt x="71" y="487"/>
                </a:lnTo>
                <a:lnTo>
                  <a:pt x="104" y="418"/>
                </a:lnTo>
                <a:lnTo>
                  <a:pt x="104" y="383"/>
                </a:lnTo>
                <a:lnTo>
                  <a:pt x="141" y="278"/>
                </a:lnTo>
                <a:lnTo>
                  <a:pt x="141" y="244"/>
                </a:lnTo>
                <a:lnTo>
                  <a:pt x="211" y="244"/>
                </a:lnTo>
                <a:lnTo>
                  <a:pt x="247" y="244"/>
                </a:lnTo>
                <a:lnTo>
                  <a:pt x="281" y="210"/>
                </a:lnTo>
                <a:lnTo>
                  <a:pt x="281" y="173"/>
                </a:lnTo>
                <a:lnTo>
                  <a:pt x="281" y="70"/>
                </a:lnTo>
                <a:lnTo>
                  <a:pt x="316" y="34"/>
                </a:lnTo>
                <a:lnTo>
                  <a:pt x="351" y="0"/>
                </a:lnTo>
                <a:lnTo>
                  <a:pt x="387" y="34"/>
                </a:lnTo>
                <a:lnTo>
                  <a:pt x="457" y="34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89" name="Freeform 317"/>
          <p:cNvSpPr>
            <a:spLocks noChangeArrowheads="1"/>
          </p:cNvSpPr>
          <p:nvPr/>
        </p:nvSpPr>
        <p:spPr bwMode="auto">
          <a:xfrm>
            <a:off x="5788025" y="3475038"/>
            <a:ext cx="190500" cy="414337"/>
          </a:xfrm>
          <a:custGeom>
            <a:avLst/>
            <a:gdLst>
              <a:gd name="T0" fmla="*/ 457 w 528"/>
              <a:gd name="T1" fmla="*/ 34 h 1150"/>
              <a:gd name="T2" fmla="*/ 491 w 528"/>
              <a:gd name="T3" fmla="*/ 70 h 1150"/>
              <a:gd name="T4" fmla="*/ 527 w 528"/>
              <a:gd name="T5" fmla="*/ 104 h 1150"/>
              <a:gd name="T6" fmla="*/ 527 w 528"/>
              <a:gd name="T7" fmla="*/ 210 h 1150"/>
              <a:gd name="T8" fmla="*/ 527 w 528"/>
              <a:gd name="T9" fmla="*/ 244 h 1150"/>
              <a:gd name="T10" fmla="*/ 491 w 528"/>
              <a:gd name="T11" fmla="*/ 278 h 1150"/>
              <a:gd name="T12" fmla="*/ 491 w 528"/>
              <a:gd name="T13" fmla="*/ 313 h 1150"/>
              <a:gd name="T14" fmla="*/ 457 w 528"/>
              <a:gd name="T15" fmla="*/ 313 h 1150"/>
              <a:gd name="T16" fmla="*/ 457 w 528"/>
              <a:gd name="T17" fmla="*/ 348 h 1150"/>
              <a:gd name="T18" fmla="*/ 457 w 528"/>
              <a:gd name="T19" fmla="*/ 418 h 1150"/>
              <a:gd name="T20" fmla="*/ 457 w 528"/>
              <a:gd name="T21" fmla="*/ 523 h 1150"/>
              <a:gd name="T22" fmla="*/ 421 w 528"/>
              <a:gd name="T23" fmla="*/ 557 h 1150"/>
              <a:gd name="T24" fmla="*/ 421 w 528"/>
              <a:gd name="T25" fmla="*/ 662 h 1150"/>
              <a:gd name="T26" fmla="*/ 421 w 528"/>
              <a:gd name="T27" fmla="*/ 870 h 1150"/>
              <a:gd name="T28" fmla="*/ 457 w 528"/>
              <a:gd name="T29" fmla="*/ 907 h 1150"/>
              <a:gd name="T30" fmla="*/ 457 w 528"/>
              <a:gd name="T31" fmla="*/ 941 h 1150"/>
              <a:gd name="T32" fmla="*/ 491 w 528"/>
              <a:gd name="T33" fmla="*/ 975 h 1150"/>
              <a:gd name="T34" fmla="*/ 457 w 528"/>
              <a:gd name="T35" fmla="*/ 975 h 1150"/>
              <a:gd name="T36" fmla="*/ 421 w 528"/>
              <a:gd name="T37" fmla="*/ 1010 h 1150"/>
              <a:gd name="T38" fmla="*/ 387 w 528"/>
              <a:gd name="T39" fmla="*/ 1080 h 1150"/>
              <a:gd name="T40" fmla="*/ 351 w 528"/>
              <a:gd name="T41" fmla="*/ 1115 h 1150"/>
              <a:gd name="T42" fmla="*/ 281 w 528"/>
              <a:gd name="T43" fmla="*/ 1149 h 1150"/>
              <a:gd name="T44" fmla="*/ 281 w 528"/>
              <a:gd name="T45" fmla="*/ 975 h 1150"/>
              <a:gd name="T46" fmla="*/ 175 w 528"/>
              <a:gd name="T47" fmla="*/ 975 h 1150"/>
              <a:gd name="T48" fmla="*/ 141 w 528"/>
              <a:gd name="T49" fmla="*/ 975 h 1150"/>
              <a:gd name="T50" fmla="*/ 104 w 528"/>
              <a:gd name="T51" fmla="*/ 907 h 1150"/>
              <a:gd name="T52" fmla="*/ 35 w 528"/>
              <a:gd name="T53" fmla="*/ 801 h 1150"/>
              <a:gd name="T54" fmla="*/ 35 w 528"/>
              <a:gd name="T55" fmla="*/ 731 h 1150"/>
              <a:gd name="T56" fmla="*/ 35 w 528"/>
              <a:gd name="T57" fmla="*/ 662 h 1150"/>
              <a:gd name="T58" fmla="*/ 0 w 528"/>
              <a:gd name="T59" fmla="*/ 557 h 1150"/>
              <a:gd name="T60" fmla="*/ 35 w 528"/>
              <a:gd name="T61" fmla="*/ 557 h 1150"/>
              <a:gd name="T62" fmla="*/ 71 w 528"/>
              <a:gd name="T63" fmla="*/ 557 h 1150"/>
              <a:gd name="T64" fmla="*/ 71 w 528"/>
              <a:gd name="T65" fmla="*/ 523 h 1150"/>
              <a:gd name="T66" fmla="*/ 71 w 528"/>
              <a:gd name="T67" fmla="*/ 487 h 1150"/>
              <a:gd name="T68" fmla="*/ 104 w 528"/>
              <a:gd name="T69" fmla="*/ 418 h 1150"/>
              <a:gd name="T70" fmla="*/ 104 w 528"/>
              <a:gd name="T71" fmla="*/ 383 h 1150"/>
              <a:gd name="T72" fmla="*/ 141 w 528"/>
              <a:gd name="T73" fmla="*/ 278 h 1150"/>
              <a:gd name="T74" fmla="*/ 141 w 528"/>
              <a:gd name="T75" fmla="*/ 244 h 1150"/>
              <a:gd name="T76" fmla="*/ 211 w 528"/>
              <a:gd name="T77" fmla="*/ 244 h 1150"/>
              <a:gd name="T78" fmla="*/ 247 w 528"/>
              <a:gd name="T79" fmla="*/ 244 h 1150"/>
              <a:gd name="T80" fmla="*/ 281 w 528"/>
              <a:gd name="T81" fmla="*/ 210 h 1150"/>
              <a:gd name="T82" fmla="*/ 281 w 528"/>
              <a:gd name="T83" fmla="*/ 173 h 1150"/>
              <a:gd name="T84" fmla="*/ 281 w 528"/>
              <a:gd name="T85" fmla="*/ 70 h 1150"/>
              <a:gd name="T86" fmla="*/ 316 w 528"/>
              <a:gd name="T87" fmla="*/ 34 h 1150"/>
              <a:gd name="T88" fmla="*/ 351 w 528"/>
              <a:gd name="T89" fmla="*/ 0 h 1150"/>
              <a:gd name="T90" fmla="*/ 387 w 528"/>
              <a:gd name="T91" fmla="*/ 34 h 1150"/>
              <a:gd name="T92" fmla="*/ 457 w 528"/>
              <a:gd name="T93" fmla="*/ 34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28" h="1150">
                <a:moveTo>
                  <a:pt x="457" y="34"/>
                </a:moveTo>
                <a:lnTo>
                  <a:pt x="491" y="70"/>
                </a:lnTo>
                <a:lnTo>
                  <a:pt x="527" y="104"/>
                </a:lnTo>
                <a:lnTo>
                  <a:pt x="527" y="210"/>
                </a:lnTo>
                <a:lnTo>
                  <a:pt x="527" y="244"/>
                </a:lnTo>
                <a:lnTo>
                  <a:pt x="491" y="278"/>
                </a:lnTo>
                <a:lnTo>
                  <a:pt x="491" y="313"/>
                </a:lnTo>
                <a:lnTo>
                  <a:pt x="457" y="313"/>
                </a:lnTo>
                <a:lnTo>
                  <a:pt x="457" y="348"/>
                </a:lnTo>
                <a:lnTo>
                  <a:pt x="457" y="418"/>
                </a:lnTo>
                <a:lnTo>
                  <a:pt x="457" y="523"/>
                </a:lnTo>
                <a:lnTo>
                  <a:pt x="421" y="557"/>
                </a:lnTo>
                <a:lnTo>
                  <a:pt x="421" y="662"/>
                </a:lnTo>
                <a:lnTo>
                  <a:pt x="421" y="870"/>
                </a:lnTo>
                <a:lnTo>
                  <a:pt x="457" y="907"/>
                </a:lnTo>
                <a:lnTo>
                  <a:pt x="457" y="941"/>
                </a:lnTo>
                <a:lnTo>
                  <a:pt x="491" y="975"/>
                </a:lnTo>
                <a:lnTo>
                  <a:pt x="457" y="975"/>
                </a:lnTo>
                <a:lnTo>
                  <a:pt x="421" y="1010"/>
                </a:lnTo>
                <a:lnTo>
                  <a:pt x="387" y="1080"/>
                </a:lnTo>
                <a:lnTo>
                  <a:pt x="351" y="1115"/>
                </a:lnTo>
                <a:lnTo>
                  <a:pt x="281" y="1149"/>
                </a:lnTo>
                <a:lnTo>
                  <a:pt x="281" y="975"/>
                </a:lnTo>
                <a:lnTo>
                  <a:pt x="175" y="975"/>
                </a:lnTo>
                <a:lnTo>
                  <a:pt x="141" y="975"/>
                </a:lnTo>
                <a:lnTo>
                  <a:pt x="104" y="907"/>
                </a:lnTo>
                <a:lnTo>
                  <a:pt x="35" y="801"/>
                </a:lnTo>
                <a:lnTo>
                  <a:pt x="35" y="731"/>
                </a:lnTo>
                <a:lnTo>
                  <a:pt x="35" y="662"/>
                </a:lnTo>
                <a:lnTo>
                  <a:pt x="0" y="557"/>
                </a:lnTo>
                <a:lnTo>
                  <a:pt x="35" y="557"/>
                </a:lnTo>
                <a:lnTo>
                  <a:pt x="71" y="557"/>
                </a:lnTo>
                <a:lnTo>
                  <a:pt x="71" y="523"/>
                </a:lnTo>
                <a:lnTo>
                  <a:pt x="71" y="487"/>
                </a:lnTo>
                <a:lnTo>
                  <a:pt x="104" y="418"/>
                </a:lnTo>
                <a:lnTo>
                  <a:pt x="104" y="383"/>
                </a:lnTo>
                <a:lnTo>
                  <a:pt x="141" y="278"/>
                </a:lnTo>
                <a:lnTo>
                  <a:pt x="141" y="244"/>
                </a:lnTo>
                <a:lnTo>
                  <a:pt x="211" y="244"/>
                </a:lnTo>
                <a:lnTo>
                  <a:pt x="247" y="244"/>
                </a:lnTo>
                <a:lnTo>
                  <a:pt x="281" y="210"/>
                </a:lnTo>
                <a:lnTo>
                  <a:pt x="281" y="173"/>
                </a:lnTo>
                <a:lnTo>
                  <a:pt x="281" y="70"/>
                </a:lnTo>
                <a:lnTo>
                  <a:pt x="316" y="34"/>
                </a:lnTo>
                <a:lnTo>
                  <a:pt x="351" y="0"/>
                </a:lnTo>
                <a:lnTo>
                  <a:pt x="387" y="34"/>
                </a:lnTo>
                <a:lnTo>
                  <a:pt x="457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90" name="Freeform 318"/>
          <p:cNvSpPr>
            <a:spLocks noChangeArrowheads="1"/>
          </p:cNvSpPr>
          <p:nvPr/>
        </p:nvSpPr>
        <p:spPr bwMode="auto">
          <a:xfrm>
            <a:off x="5800725" y="3348038"/>
            <a:ext cx="190500" cy="150812"/>
          </a:xfrm>
          <a:custGeom>
            <a:avLst/>
            <a:gdLst>
              <a:gd name="T0" fmla="*/ 421 w 527"/>
              <a:gd name="T1" fmla="*/ 384 h 420"/>
              <a:gd name="T2" fmla="*/ 456 w 527"/>
              <a:gd name="T3" fmla="*/ 314 h 420"/>
              <a:gd name="T4" fmla="*/ 456 w 527"/>
              <a:gd name="T5" fmla="*/ 279 h 420"/>
              <a:gd name="T6" fmla="*/ 491 w 527"/>
              <a:gd name="T7" fmla="*/ 245 h 420"/>
              <a:gd name="T8" fmla="*/ 526 w 527"/>
              <a:gd name="T9" fmla="*/ 210 h 420"/>
              <a:gd name="T10" fmla="*/ 491 w 527"/>
              <a:gd name="T11" fmla="*/ 140 h 420"/>
              <a:gd name="T12" fmla="*/ 456 w 527"/>
              <a:gd name="T13" fmla="*/ 140 h 420"/>
              <a:gd name="T14" fmla="*/ 456 w 527"/>
              <a:gd name="T15" fmla="*/ 104 h 420"/>
              <a:gd name="T16" fmla="*/ 421 w 527"/>
              <a:gd name="T17" fmla="*/ 104 h 420"/>
              <a:gd name="T18" fmla="*/ 316 w 527"/>
              <a:gd name="T19" fmla="*/ 104 h 420"/>
              <a:gd name="T20" fmla="*/ 245 w 527"/>
              <a:gd name="T21" fmla="*/ 71 h 420"/>
              <a:gd name="T22" fmla="*/ 175 w 527"/>
              <a:gd name="T23" fmla="*/ 71 h 420"/>
              <a:gd name="T24" fmla="*/ 140 w 527"/>
              <a:gd name="T25" fmla="*/ 71 h 420"/>
              <a:gd name="T26" fmla="*/ 140 w 527"/>
              <a:gd name="T27" fmla="*/ 36 h 420"/>
              <a:gd name="T28" fmla="*/ 140 w 527"/>
              <a:gd name="T29" fmla="*/ 0 h 420"/>
              <a:gd name="T30" fmla="*/ 105 w 527"/>
              <a:gd name="T31" fmla="*/ 0 h 420"/>
              <a:gd name="T32" fmla="*/ 69 w 527"/>
              <a:gd name="T33" fmla="*/ 0 h 420"/>
              <a:gd name="T34" fmla="*/ 35 w 527"/>
              <a:gd name="T35" fmla="*/ 0 h 420"/>
              <a:gd name="T36" fmla="*/ 0 w 527"/>
              <a:gd name="T37" fmla="*/ 210 h 420"/>
              <a:gd name="T38" fmla="*/ 35 w 527"/>
              <a:gd name="T39" fmla="*/ 210 h 420"/>
              <a:gd name="T40" fmla="*/ 35 w 527"/>
              <a:gd name="T41" fmla="*/ 245 h 420"/>
              <a:gd name="T42" fmla="*/ 105 w 527"/>
              <a:gd name="T43" fmla="*/ 245 h 420"/>
              <a:gd name="T44" fmla="*/ 175 w 527"/>
              <a:gd name="T45" fmla="*/ 279 h 420"/>
              <a:gd name="T46" fmla="*/ 212 w 527"/>
              <a:gd name="T47" fmla="*/ 314 h 420"/>
              <a:gd name="T48" fmla="*/ 212 w 527"/>
              <a:gd name="T49" fmla="*/ 349 h 420"/>
              <a:gd name="T50" fmla="*/ 245 w 527"/>
              <a:gd name="T51" fmla="*/ 419 h 420"/>
              <a:gd name="T52" fmla="*/ 281 w 527"/>
              <a:gd name="T53" fmla="*/ 384 h 420"/>
              <a:gd name="T54" fmla="*/ 316 w 527"/>
              <a:gd name="T55" fmla="*/ 349 h 420"/>
              <a:gd name="T56" fmla="*/ 351 w 527"/>
              <a:gd name="T57" fmla="*/ 384 h 420"/>
              <a:gd name="T58" fmla="*/ 421 w 527"/>
              <a:gd name="T59" fmla="*/ 384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27" h="420">
                <a:moveTo>
                  <a:pt x="421" y="384"/>
                </a:moveTo>
                <a:lnTo>
                  <a:pt x="456" y="314"/>
                </a:lnTo>
                <a:lnTo>
                  <a:pt x="456" y="279"/>
                </a:lnTo>
                <a:lnTo>
                  <a:pt x="491" y="245"/>
                </a:lnTo>
                <a:lnTo>
                  <a:pt x="526" y="210"/>
                </a:lnTo>
                <a:lnTo>
                  <a:pt x="491" y="140"/>
                </a:lnTo>
                <a:lnTo>
                  <a:pt x="456" y="140"/>
                </a:lnTo>
                <a:lnTo>
                  <a:pt x="456" y="104"/>
                </a:lnTo>
                <a:lnTo>
                  <a:pt x="421" y="104"/>
                </a:lnTo>
                <a:lnTo>
                  <a:pt x="316" y="104"/>
                </a:lnTo>
                <a:lnTo>
                  <a:pt x="245" y="71"/>
                </a:lnTo>
                <a:lnTo>
                  <a:pt x="175" y="71"/>
                </a:lnTo>
                <a:lnTo>
                  <a:pt x="140" y="71"/>
                </a:lnTo>
                <a:lnTo>
                  <a:pt x="140" y="36"/>
                </a:lnTo>
                <a:lnTo>
                  <a:pt x="140" y="0"/>
                </a:lnTo>
                <a:lnTo>
                  <a:pt x="105" y="0"/>
                </a:lnTo>
                <a:lnTo>
                  <a:pt x="69" y="0"/>
                </a:lnTo>
                <a:lnTo>
                  <a:pt x="35" y="0"/>
                </a:lnTo>
                <a:lnTo>
                  <a:pt x="0" y="210"/>
                </a:lnTo>
                <a:lnTo>
                  <a:pt x="35" y="210"/>
                </a:lnTo>
                <a:lnTo>
                  <a:pt x="35" y="245"/>
                </a:lnTo>
                <a:lnTo>
                  <a:pt x="105" y="245"/>
                </a:lnTo>
                <a:lnTo>
                  <a:pt x="175" y="279"/>
                </a:lnTo>
                <a:lnTo>
                  <a:pt x="212" y="314"/>
                </a:lnTo>
                <a:lnTo>
                  <a:pt x="212" y="349"/>
                </a:lnTo>
                <a:lnTo>
                  <a:pt x="245" y="419"/>
                </a:lnTo>
                <a:lnTo>
                  <a:pt x="281" y="384"/>
                </a:lnTo>
                <a:lnTo>
                  <a:pt x="316" y="349"/>
                </a:lnTo>
                <a:lnTo>
                  <a:pt x="351" y="384"/>
                </a:lnTo>
                <a:lnTo>
                  <a:pt x="421" y="38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91" name="Freeform 319"/>
          <p:cNvSpPr>
            <a:spLocks noChangeArrowheads="1"/>
          </p:cNvSpPr>
          <p:nvPr/>
        </p:nvSpPr>
        <p:spPr bwMode="auto">
          <a:xfrm>
            <a:off x="5800725" y="3348038"/>
            <a:ext cx="190500" cy="150812"/>
          </a:xfrm>
          <a:custGeom>
            <a:avLst/>
            <a:gdLst>
              <a:gd name="T0" fmla="*/ 421 w 527"/>
              <a:gd name="T1" fmla="*/ 384 h 420"/>
              <a:gd name="T2" fmla="*/ 456 w 527"/>
              <a:gd name="T3" fmla="*/ 314 h 420"/>
              <a:gd name="T4" fmla="*/ 456 w 527"/>
              <a:gd name="T5" fmla="*/ 279 h 420"/>
              <a:gd name="T6" fmla="*/ 491 w 527"/>
              <a:gd name="T7" fmla="*/ 245 h 420"/>
              <a:gd name="T8" fmla="*/ 526 w 527"/>
              <a:gd name="T9" fmla="*/ 210 h 420"/>
              <a:gd name="T10" fmla="*/ 491 w 527"/>
              <a:gd name="T11" fmla="*/ 140 h 420"/>
              <a:gd name="T12" fmla="*/ 456 w 527"/>
              <a:gd name="T13" fmla="*/ 140 h 420"/>
              <a:gd name="T14" fmla="*/ 456 w 527"/>
              <a:gd name="T15" fmla="*/ 104 h 420"/>
              <a:gd name="T16" fmla="*/ 421 w 527"/>
              <a:gd name="T17" fmla="*/ 104 h 420"/>
              <a:gd name="T18" fmla="*/ 316 w 527"/>
              <a:gd name="T19" fmla="*/ 104 h 420"/>
              <a:gd name="T20" fmla="*/ 245 w 527"/>
              <a:gd name="T21" fmla="*/ 71 h 420"/>
              <a:gd name="T22" fmla="*/ 175 w 527"/>
              <a:gd name="T23" fmla="*/ 71 h 420"/>
              <a:gd name="T24" fmla="*/ 140 w 527"/>
              <a:gd name="T25" fmla="*/ 71 h 420"/>
              <a:gd name="T26" fmla="*/ 140 w 527"/>
              <a:gd name="T27" fmla="*/ 36 h 420"/>
              <a:gd name="T28" fmla="*/ 140 w 527"/>
              <a:gd name="T29" fmla="*/ 0 h 420"/>
              <a:gd name="T30" fmla="*/ 105 w 527"/>
              <a:gd name="T31" fmla="*/ 0 h 420"/>
              <a:gd name="T32" fmla="*/ 69 w 527"/>
              <a:gd name="T33" fmla="*/ 0 h 420"/>
              <a:gd name="T34" fmla="*/ 35 w 527"/>
              <a:gd name="T35" fmla="*/ 0 h 420"/>
              <a:gd name="T36" fmla="*/ 0 w 527"/>
              <a:gd name="T37" fmla="*/ 210 h 420"/>
              <a:gd name="T38" fmla="*/ 35 w 527"/>
              <a:gd name="T39" fmla="*/ 210 h 420"/>
              <a:gd name="T40" fmla="*/ 35 w 527"/>
              <a:gd name="T41" fmla="*/ 245 h 420"/>
              <a:gd name="T42" fmla="*/ 105 w 527"/>
              <a:gd name="T43" fmla="*/ 245 h 420"/>
              <a:gd name="T44" fmla="*/ 175 w 527"/>
              <a:gd name="T45" fmla="*/ 279 h 420"/>
              <a:gd name="T46" fmla="*/ 212 w 527"/>
              <a:gd name="T47" fmla="*/ 314 h 420"/>
              <a:gd name="T48" fmla="*/ 212 w 527"/>
              <a:gd name="T49" fmla="*/ 349 h 420"/>
              <a:gd name="T50" fmla="*/ 245 w 527"/>
              <a:gd name="T51" fmla="*/ 419 h 420"/>
              <a:gd name="T52" fmla="*/ 281 w 527"/>
              <a:gd name="T53" fmla="*/ 384 h 420"/>
              <a:gd name="T54" fmla="*/ 316 w 527"/>
              <a:gd name="T55" fmla="*/ 349 h 420"/>
              <a:gd name="T56" fmla="*/ 351 w 527"/>
              <a:gd name="T57" fmla="*/ 384 h 420"/>
              <a:gd name="T58" fmla="*/ 421 w 527"/>
              <a:gd name="T59" fmla="*/ 384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27" h="420">
                <a:moveTo>
                  <a:pt x="421" y="384"/>
                </a:moveTo>
                <a:lnTo>
                  <a:pt x="456" y="314"/>
                </a:lnTo>
                <a:lnTo>
                  <a:pt x="456" y="279"/>
                </a:lnTo>
                <a:lnTo>
                  <a:pt x="491" y="245"/>
                </a:lnTo>
                <a:lnTo>
                  <a:pt x="526" y="210"/>
                </a:lnTo>
                <a:lnTo>
                  <a:pt x="491" y="140"/>
                </a:lnTo>
                <a:lnTo>
                  <a:pt x="456" y="140"/>
                </a:lnTo>
                <a:lnTo>
                  <a:pt x="456" y="104"/>
                </a:lnTo>
                <a:lnTo>
                  <a:pt x="421" y="104"/>
                </a:lnTo>
                <a:lnTo>
                  <a:pt x="316" y="104"/>
                </a:lnTo>
                <a:lnTo>
                  <a:pt x="245" y="71"/>
                </a:lnTo>
                <a:lnTo>
                  <a:pt x="175" y="71"/>
                </a:lnTo>
                <a:lnTo>
                  <a:pt x="140" y="71"/>
                </a:lnTo>
                <a:lnTo>
                  <a:pt x="140" y="36"/>
                </a:lnTo>
                <a:lnTo>
                  <a:pt x="140" y="0"/>
                </a:lnTo>
                <a:lnTo>
                  <a:pt x="105" y="0"/>
                </a:lnTo>
                <a:lnTo>
                  <a:pt x="69" y="0"/>
                </a:lnTo>
                <a:lnTo>
                  <a:pt x="35" y="0"/>
                </a:lnTo>
                <a:lnTo>
                  <a:pt x="0" y="210"/>
                </a:lnTo>
                <a:lnTo>
                  <a:pt x="35" y="210"/>
                </a:lnTo>
                <a:lnTo>
                  <a:pt x="35" y="245"/>
                </a:lnTo>
                <a:lnTo>
                  <a:pt x="105" y="245"/>
                </a:lnTo>
                <a:lnTo>
                  <a:pt x="175" y="279"/>
                </a:lnTo>
                <a:lnTo>
                  <a:pt x="212" y="314"/>
                </a:lnTo>
                <a:lnTo>
                  <a:pt x="212" y="349"/>
                </a:lnTo>
                <a:lnTo>
                  <a:pt x="245" y="419"/>
                </a:lnTo>
                <a:lnTo>
                  <a:pt x="281" y="384"/>
                </a:lnTo>
                <a:lnTo>
                  <a:pt x="316" y="349"/>
                </a:lnTo>
                <a:lnTo>
                  <a:pt x="351" y="384"/>
                </a:lnTo>
                <a:lnTo>
                  <a:pt x="421" y="38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92" name="Freeform 320"/>
          <p:cNvSpPr>
            <a:spLocks noChangeArrowheads="1"/>
          </p:cNvSpPr>
          <p:nvPr/>
        </p:nvSpPr>
        <p:spPr bwMode="auto">
          <a:xfrm>
            <a:off x="5561013" y="3286125"/>
            <a:ext cx="328612" cy="276225"/>
          </a:xfrm>
          <a:custGeom>
            <a:avLst/>
            <a:gdLst>
              <a:gd name="T0" fmla="*/ 805 w 912"/>
              <a:gd name="T1" fmla="*/ 174 h 769"/>
              <a:gd name="T2" fmla="*/ 771 w 912"/>
              <a:gd name="T3" fmla="*/ 174 h 769"/>
              <a:gd name="T4" fmla="*/ 734 w 912"/>
              <a:gd name="T5" fmla="*/ 174 h 769"/>
              <a:gd name="T6" fmla="*/ 701 w 912"/>
              <a:gd name="T7" fmla="*/ 174 h 769"/>
              <a:gd name="T8" fmla="*/ 666 w 912"/>
              <a:gd name="T9" fmla="*/ 384 h 769"/>
              <a:gd name="T10" fmla="*/ 701 w 912"/>
              <a:gd name="T11" fmla="*/ 384 h 769"/>
              <a:gd name="T12" fmla="*/ 701 w 912"/>
              <a:gd name="T13" fmla="*/ 419 h 769"/>
              <a:gd name="T14" fmla="*/ 771 w 912"/>
              <a:gd name="T15" fmla="*/ 419 h 769"/>
              <a:gd name="T16" fmla="*/ 841 w 912"/>
              <a:gd name="T17" fmla="*/ 453 h 769"/>
              <a:gd name="T18" fmla="*/ 877 w 912"/>
              <a:gd name="T19" fmla="*/ 488 h 769"/>
              <a:gd name="T20" fmla="*/ 877 w 912"/>
              <a:gd name="T21" fmla="*/ 524 h 769"/>
              <a:gd name="T22" fmla="*/ 911 w 912"/>
              <a:gd name="T23" fmla="*/ 594 h 769"/>
              <a:gd name="T24" fmla="*/ 911 w 912"/>
              <a:gd name="T25" fmla="*/ 663 h 769"/>
              <a:gd name="T26" fmla="*/ 911 w 912"/>
              <a:gd name="T27" fmla="*/ 697 h 769"/>
              <a:gd name="T28" fmla="*/ 911 w 912"/>
              <a:gd name="T29" fmla="*/ 733 h 769"/>
              <a:gd name="T30" fmla="*/ 877 w 912"/>
              <a:gd name="T31" fmla="*/ 768 h 769"/>
              <a:gd name="T32" fmla="*/ 841 w 912"/>
              <a:gd name="T33" fmla="*/ 768 h 769"/>
              <a:gd name="T34" fmla="*/ 771 w 912"/>
              <a:gd name="T35" fmla="*/ 768 h 769"/>
              <a:gd name="T36" fmla="*/ 771 w 912"/>
              <a:gd name="T37" fmla="*/ 733 h 769"/>
              <a:gd name="T38" fmla="*/ 734 w 912"/>
              <a:gd name="T39" fmla="*/ 663 h 769"/>
              <a:gd name="T40" fmla="*/ 701 w 912"/>
              <a:gd name="T41" fmla="*/ 663 h 769"/>
              <a:gd name="T42" fmla="*/ 666 w 912"/>
              <a:gd name="T43" fmla="*/ 663 h 769"/>
              <a:gd name="T44" fmla="*/ 630 w 912"/>
              <a:gd name="T45" fmla="*/ 628 h 769"/>
              <a:gd name="T46" fmla="*/ 595 w 912"/>
              <a:gd name="T47" fmla="*/ 628 h 769"/>
              <a:gd name="T48" fmla="*/ 490 w 912"/>
              <a:gd name="T49" fmla="*/ 628 h 769"/>
              <a:gd name="T50" fmla="*/ 244 w 912"/>
              <a:gd name="T51" fmla="*/ 628 h 769"/>
              <a:gd name="T52" fmla="*/ 210 w 912"/>
              <a:gd name="T53" fmla="*/ 628 h 769"/>
              <a:gd name="T54" fmla="*/ 174 w 912"/>
              <a:gd name="T55" fmla="*/ 628 h 769"/>
              <a:gd name="T56" fmla="*/ 140 w 912"/>
              <a:gd name="T57" fmla="*/ 697 h 769"/>
              <a:gd name="T58" fmla="*/ 104 w 912"/>
              <a:gd name="T59" fmla="*/ 628 h 769"/>
              <a:gd name="T60" fmla="*/ 69 w 912"/>
              <a:gd name="T61" fmla="*/ 558 h 769"/>
              <a:gd name="T62" fmla="*/ 33 w 912"/>
              <a:gd name="T63" fmla="*/ 524 h 769"/>
              <a:gd name="T64" fmla="*/ 0 w 912"/>
              <a:gd name="T65" fmla="*/ 453 h 769"/>
              <a:gd name="T66" fmla="*/ 0 w 912"/>
              <a:gd name="T67" fmla="*/ 419 h 769"/>
              <a:gd name="T68" fmla="*/ 0 w 912"/>
              <a:gd name="T69" fmla="*/ 384 h 769"/>
              <a:gd name="T70" fmla="*/ 33 w 912"/>
              <a:gd name="T71" fmla="*/ 384 h 769"/>
              <a:gd name="T72" fmla="*/ 104 w 912"/>
              <a:gd name="T73" fmla="*/ 419 h 769"/>
              <a:gd name="T74" fmla="*/ 140 w 912"/>
              <a:gd name="T75" fmla="*/ 419 h 769"/>
              <a:gd name="T76" fmla="*/ 140 w 912"/>
              <a:gd name="T77" fmla="*/ 384 h 769"/>
              <a:gd name="T78" fmla="*/ 140 w 912"/>
              <a:gd name="T79" fmla="*/ 349 h 769"/>
              <a:gd name="T80" fmla="*/ 140 w 912"/>
              <a:gd name="T81" fmla="*/ 314 h 769"/>
              <a:gd name="T82" fmla="*/ 244 w 912"/>
              <a:gd name="T83" fmla="*/ 349 h 769"/>
              <a:gd name="T84" fmla="*/ 280 w 912"/>
              <a:gd name="T85" fmla="*/ 349 h 769"/>
              <a:gd name="T86" fmla="*/ 315 w 912"/>
              <a:gd name="T87" fmla="*/ 349 h 769"/>
              <a:gd name="T88" fmla="*/ 315 w 912"/>
              <a:gd name="T89" fmla="*/ 314 h 769"/>
              <a:gd name="T90" fmla="*/ 350 w 912"/>
              <a:gd name="T91" fmla="*/ 279 h 769"/>
              <a:gd name="T92" fmla="*/ 384 w 912"/>
              <a:gd name="T93" fmla="*/ 245 h 769"/>
              <a:gd name="T94" fmla="*/ 420 w 912"/>
              <a:gd name="T95" fmla="*/ 245 h 769"/>
              <a:gd name="T96" fmla="*/ 490 w 912"/>
              <a:gd name="T97" fmla="*/ 245 h 769"/>
              <a:gd name="T98" fmla="*/ 526 w 912"/>
              <a:gd name="T99" fmla="*/ 245 h 769"/>
              <a:gd name="T100" fmla="*/ 526 w 912"/>
              <a:gd name="T101" fmla="*/ 174 h 769"/>
              <a:gd name="T102" fmla="*/ 560 w 912"/>
              <a:gd name="T103" fmla="*/ 140 h 769"/>
              <a:gd name="T104" fmla="*/ 630 w 912"/>
              <a:gd name="T105" fmla="*/ 71 h 769"/>
              <a:gd name="T106" fmla="*/ 666 w 912"/>
              <a:gd name="T107" fmla="*/ 35 h 769"/>
              <a:gd name="T108" fmla="*/ 734 w 912"/>
              <a:gd name="T109" fmla="*/ 35 h 769"/>
              <a:gd name="T110" fmla="*/ 771 w 912"/>
              <a:gd name="T111" fmla="*/ 35 h 769"/>
              <a:gd name="T112" fmla="*/ 805 w 912"/>
              <a:gd name="T113" fmla="*/ 0 h 769"/>
              <a:gd name="T114" fmla="*/ 805 w 912"/>
              <a:gd name="T115" fmla="*/ 35 h 769"/>
              <a:gd name="T116" fmla="*/ 805 w 912"/>
              <a:gd name="T117" fmla="*/ 104 h 769"/>
              <a:gd name="T118" fmla="*/ 805 w 912"/>
              <a:gd name="T119" fmla="*/ 174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12" h="769">
                <a:moveTo>
                  <a:pt x="805" y="174"/>
                </a:moveTo>
                <a:lnTo>
                  <a:pt x="771" y="174"/>
                </a:lnTo>
                <a:lnTo>
                  <a:pt x="734" y="174"/>
                </a:lnTo>
                <a:lnTo>
                  <a:pt x="701" y="174"/>
                </a:lnTo>
                <a:lnTo>
                  <a:pt x="666" y="384"/>
                </a:lnTo>
                <a:lnTo>
                  <a:pt x="701" y="384"/>
                </a:lnTo>
                <a:lnTo>
                  <a:pt x="701" y="419"/>
                </a:lnTo>
                <a:lnTo>
                  <a:pt x="771" y="419"/>
                </a:lnTo>
                <a:lnTo>
                  <a:pt x="841" y="453"/>
                </a:lnTo>
                <a:lnTo>
                  <a:pt x="877" y="488"/>
                </a:lnTo>
                <a:lnTo>
                  <a:pt x="877" y="524"/>
                </a:lnTo>
                <a:lnTo>
                  <a:pt x="911" y="594"/>
                </a:lnTo>
                <a:lnTo>
                  <a:pt x="911" y="663"/>
                </a:lnTo>
                <a:lnTo>
                  <a:pt x="911" y="697"/>
                </a:lnTo>
                <a:lnTo>
                  <a:pt x="911" y="733"/>
                </a:lnTo>
                <a:lnTo>
                  <a:pt x="877" y="768"/>
                </a:lnTo>
                <a:lnTo>
                  <a:pt x="841" y="768"/>
                </a:lnTo>
                <a:lnTo>
                  <a:pt x="771" y="768"/>
                </a:lnTo>
                <a:lnTo>
                  <a:pt x="771" y="733"/>
                </a:lnTo>
                <a:lnTo>
                  <a:pt x="734" y="663"/>
                </a:lnTo>
                <a:lnTo>
                  <a:pt x="701" y="663"/>
                </a:lnTo>
                <a:lnTo>
                  <a:pt x="666" y="663"/>
                </a:lnTo>
                <a:lnTo>
                  <a:pt x="630" y="628"/>
                </a:lnTo>
                <a:lnTo>
                  <a:pt x="595" y="628"/>
                </a:lnTo>
                <a:lnTo>
                  <a:pt x="490" y="628"/>
                </a:lnTo>
                <a:lnTo>
                  <a:pt x="244" y="628"/>
                </a:lnTo>
                <a:lnTo>
                  <a:pt x="210" y="628"/>
                </a:lnTo>
                <a:lnTo>
                  <a:pt x="174" y="628"/>
                </a:lnTo>
                <a:lnTo>
                  <a:pt x="140" y="697"/>
                </a:lnTo>
                <a:lnTo>
                  <a:pt x="104" y="628"/>
                </a:lnTo>
                <a:lnTo>
                  <a:pt x="69" y="558"/>
                </a:lnTo>
                <a:lnTo>
                  <a:pt x="33" y="524"/>
                </a:lnTo>
                <a:lnTo>
                  <a:pt x="0" y="453"/>
                </a:lnTo>
                <a:lnTo>
                  <a:pt x="0" y="419"/>
                </a:lnTo>
                <a:lnTo>
                  <a:pt x="0" y="384"/>
                </a:lnTo>
                <a:lnTo>
                  <a:pt x="33" y="384"/>
                </a:lnTo>
                <a:lnTo>
                  <a:pt x="104" y="419"/>
                </a:lnTo>
                <a:lnTo>
                  <a:pt x="140" y="419"/>
                </a:lnTo>
                <a:lnTo>
                  <a:pt x="140" y="384"/>
                </a:lnTo>
                <a:lnTo>
                  <a:pt x="140" y="349"/>
                </a:lnTo>
                <a:lnTo>
                  <a:pt x="140" y="314"/>
                </a:lnTo>
                <a:lnTo>
                  <a:pt x="244" y="349"/>
                </a:lnTo>
                <a:lnTo>
                  <a:pt x="280" y="349"/>
                </a:lnTo>
                <a:lnTo>
                  <a:pt x="315" y="349"/>
                </a:lnTo>
                <a:lnTo>
                  <a:pt x="315" y="314"/>
                </a:lnTo>
                <a:lnTo>
                  <a:pt x="350" y="279"/>
                </a:lnTo>
                <a:lnTo>
                  <a:pt x="384" y="245"/>
                </a:lnTo>
                <a:lnTo>
                  <a:pt x="420" y="245"/>
                </a:lnTo>
                <a:lnTo>
                  <a:pt x="490" y="245"/>
                </a:lnTo>
                <a:lnTo>
                  <a:pt x="526" y="245"/>
                </a:lnTo>
                <a:lnTo>
                  <a:pt x="526" y="174"/>
                </a:lnTo>
                <a:lnTo>
                  <a:pt x="560" y="140"/>
                </a:lnTo>
                <a:lnTo>
                  <a:pt x="630" y="71"/>
                </a:lnTo>
                <a:lnTo>
                  <a:pt x="666" y="35"/>
                </a:lnTo>
                <a:lnTo>
                  <a:pt x="734" y="35"/>
                </a:lnTo>
                <a:lnTo>
                  <a:pt x="771" y="35"/>
                </a:lnTo>
                <a:lnTo>
                  <a:pt x="805" y="0"/>
                </a:lnTo>
                <a:lnTo>
                  <a:pt x="805" y="35"/>
                </a:lnTo>
                <a:lnTo>
                  <a:pt x="805" y="104"/>
                </a:lnTo>
                <a:lnTo>
                  <a:pt x="805" y="17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93" name="Freeform 321"/>
          <p:cNvSpPr>
            <a:spLocks noChangeArrowheads="1"/>
          </p:cNvSpPr>
          <p:nvPr/>
        </p:nvSpPr>
        <p:spPr bwMode="auto">
          <a:xfrm>
            <a:off x="5561013" y="3286125"/>
            <a:ext cx="328612" cy="276225"/>
          </a:xfrm>
          <a:custGeom>
            <a:avLst/>
            <a:gdLst>
              <a:gd name="T0" fmla="*/ 805 w 912"/>
              <a:gd name="T1" fmla="*/ 174 h 769"/>
              <a:gd name="T2" fmla="*/ 771 w 912"/>
              <a:gd name="T3" fmla="*/ 174 h 769"/>
              <a:gd name="T4" fmla="*/ 734 w 912"/>
              <a:gd name="T5" fmla="*/ 174 h 769"/>
              <a:gd name="T6" fmla="*/ 701 w 912"/>
              <a:gd name="T7" fmla="*/ 174 h 769"/>
              <a:gd name="T8" fmla="*/ 666 w 912"/>
              <a:gd name="T9" fmla="*/ 384 h 769"/>
              <a:gd name="T10" fmla="*/ 701 w 912"/>
              <a:gd name="T11" fmla="*/ 384 h 769"/>
              <a:gd name="T12" fmla="*/ 701 w 912"/>
              <a:gd name="T13" fmla="*/ 419 h 769"/>
              <a:gd name="T14" fmla="*/ 771 w 912"/>
              <a:gd name="T15" fmla="*/ 419 h 769"/>
              <a:gd name="T16" fmla="*/ 841 w 912"/>
              <a:gd name="T17" fmla="*/ 453 h 769"/>
              <a:gd name="T18" fmla="*/ 877 w 912"/>
              <a:gd name="T19" fmla="*/ 488 h 769"/>
              <a:gd name="T20" fmla="*/ 877 w 912"/>
              <a:gd name="T21" fmla="*/ 524 h 769"/>
              <a:gd name="T22" fmla="*/ 911 w 912"/>
              <a:gd name="T23" fmla="*/ 594 h 769"/>
              <a:gd name="T24" fmla="*/ 911 w 912"/>
              <a:gd name="T25" fmla="*/ 663 h 769"/>
              <a:gd name="T26" fmla="*/ 911 w 912"/>
              <a:gd name="T27" fmla="*/ 697 h 769"/>
              <a:gd name="T28" fmla="*/ 911 w 912"/>
              <a:gd name="T29" fmla="*/ 733 h 769"/>
              <a:gd name="T30" fmla="*/ 877 w 912"/>
              <a:gd name="T31" fmla="*/ 768 h 769"/>
              <a:gd name="T32" fmla="*/ 841 w 912"/>
              <a:gd name="T33" fmla="*/ 768 h 769"/>
              <a:gd name="T34" fmla="*/ 771 w 912"/>
              <a:gd name="T35" fmla="*/ 768 h 769"/>
              <a:gd name="T36" fmla="*/ 771 w 912"/>
              <a:gd name="T37" fmla="*/ 733 h 769"/>
              <a:gd name="T38" fmla="*/ 734 w 912"/>
              <a:gd name="T39" fmla="*/ 663 h 769"/>
              <a:gd name="T40" fmla="*/ 701 w 912"/>
              <a:gd name="T41" fmla="*/ 663 h 769"/>
              <a:gd name="T42" fmla="*/ 666 w 912"/>
              <a:gd name="T43" fmla="*/ 663 h 769"/>
              <a:gd name="T44" fmla="*/ 630 w 912"/>
              <a:gd name="T45" fmla="*/ 628 h 769"/>
              <a:gd name="T46" fmla="*/ 595 w 912"/>
              <a:gd name="T47" fmla="*/ 628 h 769"/>
              <a:gd name="T48" fmla="*/ 490 w 912"/>
              <a:gd name="T49" fmla="*/ 628 h 769"/>
              <a:gd name="T50" fmla="*/ 244 w 912"/>
              <a:gd name="T51" fmla="*/ 628 h 769"/>
              <a:gd name="T52" fmla="*/ 210 w 912"/>
              <a:gd name="T53" fmla="*/ 628 h 769"/>
              <a:gd name="T54" fmla="*/ 174 w 912"/>
              <a:gd name="T55" fmla="*/ 628 h 769"/>
              <a:gd name="T56" fmla="*/ 140 w 912"/>
              <a:gd name="T57" fmla="*/ 697 h 769"/>
              <a:gd name="T58" fmla="*/ 104 w 912"/>
              <a:gd name="T59" fmla="*/ 628 h 769"/>
              <a:gd name="T60" fmla="*/ 69 w 912"/>
              <a:gd name="T61" fmla="*/ 558 h 769"/>
              <a:gd name="T62" fmla="*/ 33 w 912"/>
              <a:gd name="T63" fmla="*/ 524 h 769"/>
              <a:gd name="T64" fmla="*/ 0 w 912"/>
              <a:gd name="T65" fmla="*/ 453 h 769"/>
              <a:gd name="T66" fmla="*/ 0 w 912"/>
              <a:gd name="T67" fmla="*/ 419 h 769"/>
              <a:gd name="T68" fmla="*/ 0 w 912"/>
              <a:gd name="T69" fmla="*/ 384 h 769"/>
              <a:gd name="T70" fmla="*/ 33 w 912"/>
              <a:gd name="T71" fmla="*/ 384 h 769"/>
              <a:gd name="T72" fmla="*/ 104 w 912"/>
              <a:gd name="T73" fmla="*/ 419 h 769"/>
              <a:gd name="T74" fmla="*/ 140 w 912"/>
              <a:gd name="T75" fmla="*/ 419 h 769"/>
              <a:gd name="T76" fmla="*/ 140 w 912"/>
              <a:gd name="T77" fmla="*/ 384 h 769"/>
              <a:gd name="T78" fmla="*/ 140 w 912"/>
              <a:gd name="T79" fmla="*/ 349 h 769"/>
              <a:gd name="T80" fmla="*/ 140 w 912"/>
              <a:gd name="T81" fmla="*/ 314 h 769"/>
              <a:gd name="T82" fmla="*/ 244 w 912"/>
              <a:gd name="T83" fmla="*/ 349 h 769"/>
              <a:gd name="T84" fmla="*/ 280 w 912"/>
              <a:gd name="T85" fmla="*/ 349 h 769"/>
              <a:gd name="T86" fmla="*/ 315 w 912"/>
              <a:gd name="T87" fmla="*/ 349 h 769"/>
              <a:gd name="T88" fmla="*/ 315 w 912"/>
              <a:gd name="T89" fmla="*/ 314 h 769"/>
              <a:gd name="T90" fmla="*/ 350 w 912"/>
              <a:gd name="T91" fmla="*/ 279 h 769"/>
              <a:gd name="T92" fmla="*/ 384 w 912"/>
              <a:gd name="T93" fmla="*/ 245 h 769"/>
              <a:gd name="T94" fmla="*/ 420 w 912"/>
              <a:gd name="T95" fmla="*/ 245 h 769"/>
              <a:gd name="T96" fmla="*/ 490 w 912"/>
              <a:gd name="T97" fmla="*/ 245 h 769"/>
              <a:gd name="T98" fmla="*/ 526 w 912"/>
              <a:gd name="T99" fmla="*/ 245 h 769"/>
              <a:gd name="T100" fmla="*/ 526 w 912"/>
              <a:gd name="T101" fmla="*/ 174 h 769"/>
              <a:gd name="T102" fmla="*/ 560 w 912"/>
              <a:gd name="T103" fmla="*/ 140 h 769"/>
              <a:gd name="T104" fmla="*/ 630 w 912"/>
              <a:gd name="T105" fmla="*/ 71 h 769"/>
              <a:gd name="T106" fmla="*/ 666 w 912"/>
              <a:gd name="T107" fmla="*/ 35 h 769"/>
              <a:gd name="T108" fmla="*/ 734 w 912"/>
              <a:gd name="T109" fmla="*/ 35 h 769"/>
              <a:gd name="T110" fmla="*/ 771 w 912"/>
              <a:gd name="T111" fmla="*/ 35 h 769"/>
              <a:gd name="T112" fmla="*/ 805 w 912"/>
              <a:gd name="T113" fmla="*/ 0 h 769"/>
              <a:gd name="T114" fmla="*/ 805 w 912"/>
              <a:gd name="T115" fmla="*/ 35 h 769"/>
              <a:gd name="T116" fmla="*/ 805 w 912"/>
              <a:gd name="T117" fmla="*/ 104 h 769"/>
              <a:gd name="T118" fmla="*/ 805 w 912"/>
              <a:gd name="T119" fmla="*/ 174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12" h="769">
                <a:moveTo>
                  <a:pt x="805" y="174"/>
                </a:moveTo>
                <a:lnTo>
                  <a:pt x="771" y="174"/>
                </a:lnTo>
                <a:lnTo>
                  <a:pt x="734" y="174"/>
                </a:lnTo>
                <a:lnTo>
                  <a:pt x="701" y="174"/>
                </a:lnTo>
                <a:lnTo>
                  <a:pt x="666" y="384"/>
                </a:lnTo>
                <a:lnTo>
                  <a:pt x="701" y="384"/>
                </a:lnTo>
                <a:lnTo>
                  <a:pt x="701" y="419"/>
                </a:lnTo>
                <a:lnTo>
                  <a:pt x="771" y="419"/>
                </a:lnTo>
                <a:lnTo>
                  <a:pt x="841" y="453"/>
                </a:lnTo>
                <a:lnTo>
                  <a:pt x="877" y="488"/>
                </a:lnTo>
                <a:lnTo>
                  <a:pt x="877" y="524"/>
                </a:lnTo>
                <a:lnTo>
                  <a:pt x="911" y="594"/>
                </a:lnTo>
                <a:lnTo>
                  <a:pt x="911" y="663"/>
                </a:lnTo>
                <a:lnTo>
                  <a:pt x="911" y="697"/>
                </a:lnTo>
                <a:lnTo>
                  <a:pt x="911" y="733"/>
                </a:lnTo>
                <a:lnTo>
                  <a:pt x="877" y="768"/>
                </a:lnTo>
                <a:lnTo>
                  <a:pt x="841" y="768"/>
                </a:lnTo>
                <a:lnTo>
                  <a:pt x="771" y="768"/>
                </a:lnTo>
                <a:lnTo>
                  <a:pt x="771" y="733"/>
                </a:lnTo>
                <a:lnTo>
                  <a:pt x="734" y="663"/>
                </a:lnTo>
                <a:lnTo>
                  <a:pt x="701" y="663"/>
                </a:lnTo>
                <a:lnTo>
                  <a:pt x="666" y="663"/>
                </a:lnTo>
                <a:lnTo>
                  <a:pt x="630" y="628"/>
                </a:lnTo>
                <a:lnTo>
                  <a:pt x="595" y="628"/>
                </a:lnTo>
                <a:lnTo>
                  <a:pt x="490" y="628"/>
                </a:lnTo>
                <a:lnTo>
                  <a:pt x="244" y="628"/>
                </a:lnTo>
                <a:lnTo>
                  <a:pt x="210" y="628"/>
                </a:lnTo>
                <a:lnTo>
                  <a:pt x="174" y="628"/>
                </a:lnTo>
                <a:lnTo>
                  <a:pt x="140" y="697"/>
                </a:lnTo>
                <a:lnTo>
                  <a:pt x="104" y="628"/>
                </a:lnTo>
                <a:lnTo>
                  <a:pt x="69" y="558"/>
                </a:lnTo>
                <a:lnTo>
                  <a:pt x="33" y="524"/>
                </a:lnTo>
                <a:lnTo>
                  <a:pt x="0" y="453"/>
                </a:lnTo>
                <a:lnTo>
                  <a:pt x="0" y="419"/>
                </a:lnTo>
                <a:lnTo>
                  <a:pt x="0" y="384"/>
                </a:lnTo>
                <a:lnTo>
                  <a:pt x="33" y="384"/>
                </a:lnTo>
                <a:lnTo>
                  <a:pt x="104" y="419"/>
                </a:lnTo>
                <a:lnTo>
                  <a:pt x="140" y="419"/>
                </a:lnTo>
                <a:lnTo>
                  <a:pt x="140" y="384"/>
                </a:lnTo>
                <a:lnTo>
                  <a:pt x="140" y="349"/>
                </a:lnTo>
                <a:lnTo>
                  <a:pt x="140" y="314"/>
                </a:lnTo>
                <a:lnTo>
                  <a:pt x="244" y="349"/>
                </a:lnTo>
                <a:lnTo>
                  <a:pt x="280" y="349"/>
                </a:lnTo>
                <a:lnTo>
                  <a:pt x="315" y="349"/>
                </a:lnTo>
                <a:lnTo>
                  <a:pt x="315" y="314"/>
                </a:lnTo>
                <a:lnTo>
                  <a:pt x="350" y="279"/>
                </a:lnTo>
                <a:lnTo>
                  <a:pt x="384" y="245"/>
                </a:lnTo>
                <a:lnTo>
                  <a:pt x="420" y="245"/>
                </a:lnTo>
                <a:lnTo>
                  <a:pt x="490" y="245"/>
                </a:lnTo>
                <a:lnTo>
                  <a:pt x="526" y="245"/>
                </a:lnTo>
                <a:lnTo>
                  <a:pt x="526" y="174"/>
                </a:lnTo>
                <a:lnTo>
                  <a:pt x="560" y="140"/>
                </a:lnTo>
                <a:lnTo>
                  <a:pt x="630" y="71"/>
                </a:lnTo>
                <a:lnTo>
                  <a:pt x="666" y="35"/>
                </a:lnTo>
                <a:lnTo>
                  <a:pt x="734" y="35"/>
                </a:lnTo>
                <a:lnTo>
                  <a:pt x="771" y="35"/>
                </a:lnTo>
                <a:lnTo>
                  <a:pt x="805" y="0"/>
                </a:lnTo>
                <a:lnTo>
                  <a:pt x="805" y="35"/>
                </a:lnTo>
                <a:lnTo>
                  <a:pt x="805" y="104"/>
                </a:lnTo>
                <a:lnTo>
                  <a:pt x="805" y="17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94" name="Freeform 322"/>
          <p:cNvSpPr>
            <a:spLocks noChangeArrowheads="1"/>
          </p:cNvSpPr>
          <p:nvPr/>
        </p:nvSpPr>
        <p:spPr bwMode="auto">
          <a:xfrm>
            <a:off x="5751513" y="3111500"/>
            <a:ext cx="252412" cy="276225"/>
          </a:xfrm>
          <a:custGeom>
            <a:avLst/>
            <a:gdLst>
              <a:gd name="T0" fmla="*/ 456 w 703"/>
              <a:gd name="T1" fmla="*/ 765 h 766"/>
              <a:gd name="T2" fmla="*/ 385 w 703"/>
              <a:gd name="T3" fmla="*/ 731 h 766"/>
              <a:gd name="T4" fmla="*/ 315 w 703"/>
              <a:gd name="T5" fmla="*/ 731 h 766"/>
              <a:gd name="T6" fmla="*/ 280 w 703"/>
              <a:gd name="T7" fmla="*/ 731 h 766"/>
              <a:gd name="T8" fmla="*/ 280 w 703"/>
              <a:gd name="T9" fmla="*/ 697 h 766"/>
              <a:gd name="T10" fmla="*/ 280 w 703"/>
              <a:gd name="T11" fmla="*/ 661 h 766"/>
              <a:gd name="T12" fmla="*/ 280 w 703"/>
              <a:gd name="T13" fmla="*/ 592 h 766"/>
              <a:gd name="T14" fmla="*/ 280 w 703"/>
              <a:gd name="T15" fmla="*/ 522 h 766"/>
              <a:gd name="T16" fmla="*/ 280 w 703"/>
              <a:gd name="T17" fmla="*/ 486 h 766"/>
              <a:gd name="T18" fmla="*/ 245 w 703"/>
              <a:gd name="T19" fmla="*/ 522 h 766"/>
              <a:gd name="T20" fmla="*/ 209 w 703"/>
              <a:gd name="T21" fmla="*/ 522 h 766"/>
              <a:gd name="T22" fmla="*/ 140 w 703"/>
              <a:gd name="T23" fmla="*/ 522 h 766"/>
              <a:gd name="T24" fmla="*/ 104 w 703"/>
              <a:gd name="T25" fmla="*/ 557 h 766"/>
              <a:gd name="T26" fmla="*/ 34 w 703"/>
              <a:gd name="T27" fmla="*/ 626 h 766"/>
              <a:gd name="T28" fmla="*/ 0 w 703"/>
              <a:gd name="T29" fmla="*/ 522 h 766"/>
              <a:gd name="T30" fmla="*/ 0 w 703"/>
              <a:gd name="T31" fmla="*/ 486 h 766"/>
              <a:gd name="T32" fmla="*/ 34 w 703"/>
              <a:gd name="T33" fmla="*/ 452 h 766"/>
              <a:gd name="T34" fmla="*/ 69 w 703"/>
              <a:gd name="T35" fmla="*/ 417 h 766"/>
              <a:gd name="T36" fmla="*/ 34 w 703"/>
              <a:gd name="T37" fmla="*/ 382 h 766"/>
              <a:gd name="T38" fmla="*/ 69 w 703"/>
              <a:gd name="T39" fmla="*/ 347 h 766"/>
              <a:gd name="T40" fmla="*/ 104 w 703"/>
              <a:gd name="T41" fmla="*/ 313 h 766"/>
              <a:gd name="T42" fmla="*/ 140 w 703"/>
              <a:gd name="T43" fmla="*/ 278 h 766"/>
              <a:gd name="T44" fmla="*/ 175 w 703"/>
              <a:gd name="T45" fmla="*/ 242 h 766"/>
              <a:gd name="T46" fmla="*/ 245 w 703"/>
              <a:gd name="T47" fmla="*/ 173 h 766"/>
              <a:gd name="T48" fmla="*/ 280 w 703"/>
              <a:gd name="T49" fmla="*/ 173 h 766"/>
              <a:gd name="T50" fmla="*/ 315 w 703"/>
              <a:gd name="T51" fmla="*/ 139 h 766"/>
              <a:gd name="T52" fmla="*/ 351 w 703"/>
              <a:gd name="T53" fmla="*/ 103 h 766"/>
              <a:gd name="T54" fmla="*/ 385 w 703"/>
              <a:gd name="T55" fmla="*/ 68 h 766"/>
              <a:gd name="T56" fmla="*/ 456 w 703"/>
              <a:gd name="T57" fmla="*/ 68 h 766"/>
              <a:gd name="T58" fmla="*/ 491 w 703"/>
              <a:gd name="T59" fmla="*/ 68 h 766"/>
              <a:gd name="T60" fmla="*/ 561 w 703"/>
              <a:gd name="T61" fmla="*/ 34 h 766"/>
              <a:gd name="T62" fmla="*/ 596 w 703"/>
              <a:gd name="T63" fmla="*/ 0 h 766"/>
              <a:gd name="T64" fmla="*/ 596 w 703"/>
              <a:gd name="T65" fmla="*/ 34 h 766"/>
              <a:gd name="T66" fmla="*/ 666 w 703"/>
              <a:gd name="T67" fmla="*/ 68 h 766"/>
              <a:gd name="T68" fmla="*/ 666 w 703"/>
              <a:gd name="T69" fmla="*/ 103 h 766"/>
              <a:gd name="T70" fmla="*/ 702 w 703"/>
              <a:gd name="T71" fmla="*/ 103 h 766"/>
              <a:gd name="T72" fmla="*/ 702 w 703"/>
              <a:gd name="T73" fmla="*/ 139 h 766"/>
              <a:gd name="T74" fmla="*/ 702 w 703"/>
              <a:gd name="T75" fmla="*/ 209 h 766"/>
              <a:gd name="T76" fmla="*/ 666 w 703"/>
              <a:gd name="T77" fmla="*/ 278 h 766"/>
              <a:gd name="T78" fmla="*/ 631 w 703"/>
              <a:gd name="T79" fmla="*/ 313 h 766"/>
              <a:gd name="T80" fmla="*/ 596 w 703"/>
              <a:gd name="T81" fmla="*/ 417 h 766"/>
              <a:gd name="T82" fmla="*/ 596 w 703"/>
              <a:gd name="T83" fmla="*/ 452 h 766"/>
              <a:gd name="T84" fmla="*/ 561 w 703"/>
              <a:gd name="T85" fmla="*/ 486 h 766"/>
              <a:gd name="T86" fmla="*/ 526 w 703"/>
              <a:gd name="T87" fmla="*/ 522 h 766"/>
              <a:gd name="T88" fmla="*/ 491 w 703"/>
              <a:gd name="T89" fmla="*/ 557 h 766"/>
              <a:gd name="T90" fmla="*/ 456 w 703"/>
              <a:gd name="T91" fmla="*/ 592 h 766"/>
              <a:gd name="T92" fmla="*/ 456 w 703"/>
              <a:gd name="T93" fmla="*/ 626 h 766"/>
              <a:gd name="T94" fmla="*/ 456 w 703"/>
              <a:gd name="T95" fmla="*/ 731 h 766"/>
              <a:gd name="T96" fmla="*/ 456 w 703"/>
              <a:gd name="T97" fmla="*/ 765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03" h="766">
                <a:moveTo>
                  <a:pt x="456" y="765"/>
                </a:moveTo>
                <a:lnTo>
                  <a:pt x="385" y="731"/>
                </a:lnTo>
                <a:lnTo>
                  <a:pt x="315" y="731"/>
                </a:lnTo>
                <a:lnTo>
                  <a:pt x="280" y="731"/>
                </a:lnTo>
                <a:lnTo>
                  <a:pt x="280" y="697"/>
                </a:lnTo>
                <a:lnTo>
                  <a:pt x="280" y="661"/>
                </a:lnTo>
                <a:lnTo>
                  <a:pt x="280" y="592"/>
                </a:lnTo>
                <a:lnTo>
                  <a:pt x="280" y="522"/>
                </a:lnTo>
                <a:lnTo>
                  <a:pt x="280" y="486"/>
                </a:lnTo>
                <a:lnTo>
                  <a:pt x="245" y="522"/>
                </a:lnTo>
                <a:lnTo>
                  <a:pt x="209" y="522"/>
                </a:lnTo>
                <a:lnTo>
                  <a:pt x="140" y="522"/>
                </a:lnTo>
                <a:lnTo>
                  <a:pt x="104" y="557"/>
                </a:lnTo>
                <a:lnTo>
                  <a:pt x="34" y="626"/>
                </a:lnTo>
                <a:lnTo>
                  <a:pt x="0" y="522"/>
                </a:lnTo>
                <a:lnTo>
                  <a:pt x="0" y="486"/>
                </a:lnTo>
                <a:lnTo>
                  <a:pt x="34" y="452"/>
                </a:lnTo>
                <a:lnTo>
                  <a:pt x="69" y="417"/>
                </a:lnTo>
                <a:lnTo>
                  <a:pt x="34" y="382"/>
                </a:lnTo>
                <a:lnTo>
                  <a:pt x="69" y="347"/>
                </a:lnTo>
                <a:lnTo>
                  <a:pt x="104" y="313"/>
                </a:lnTo>
                <a:lnTo>
                  <a:pt x="140" y="278"/>
                </a:lnTo>
                <a:lnTo>
                  <a:pt x="175" y="242"/>
                </a:lnTo>
                <a:lnTo>
                  <a:pt x="245" y="173"/>
                </a:lnTo>
                <a:lnTo>
                  <a:pt x="280" y="173"/>
                </a:lnTo>
                <a:lnTo>
                  <a:pt x="315" y="139"/>
                </a:lnTo>
                <a:lnTo>
                  <a:pt x="351" y="103"/>
                </a:lnTo>
                <a:lnTo>
                  <a:pt x="385" y="68"/>
                </a:lnTo>
                <a:lnTo>
                  <a:pt x="456" y="68"/>
                </a:lnTo>
                <a:lnTo>
                  <a:pt x="491" y="68"/>
                </a:lnTo>
                <a:lnTo>
                  <a:pt x="561" y="34"/>
                </a:lnTo>
                <a:lnTo>
                  <a:pt x="596" y="0"/>
                </a:lnTo>
                <a:lnTo>
                  <a:pt x="596" y="34"/>
                </a:lnTo>
                <a:lnTo>
                  <a:pt x="666" y="68"/>
                </a:lnTo>
                <a:lnTo>
                  <a:pt x="666" y="103"/>
                </a:lnTo>
                <a:lnTo>
                  <a:pt x="702" y="103"/>
                </a:lnTo>
                <a:lnTo>
                  <a:pt x="702" y="139"/>
                </a:lnTo>
                <a:lnTo>
                  <a:pt x="702" y="209"/>
                </a:lnTo>
                <a:lnTo>
                  <a:pt x="666" y="278"/>
                </a:lnTo>
                <a:lnTo>
                  <a:pt x="631" y="313"/>
                </a:lnTo>
                <a:lnTo>
                  <a:pt x="596" y="417"/>
                </a:lnTo>
                <a:lnTo>
                  <a:pt x="596" y="452"/>
                </a:lnTo>
                <a:lnTo>
                  <a:pt x="561" y="486"/>
                </a:lnTo>
                <a:lnTo>
                  <a:pt x="526" y="522"/>
                </a:lnTo>
                <a:lnTo>
                  <a:pt x="491" y="557"/>
                </a:lnTo>
                <a:lnTo>
                  <a:pt x="456" y="592"/>
                </a:lnTo>
                <a:lnTo>
                  <a:pt x="456" y="626"/>
                </a:lnTo>
                <a:lnTo>
                  <a:pt x="456" y="731"/>
                </a:lnTo>
                <a:lnTo>
                  <a:pt x="456" y="765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95" name="Freeform 323"/>
          <p:cNvSpPr>
            <a:spLocks noChangeArrowheads="1"/>
          </p:cNvSpPr>
          <p:nvPr/>
        </p:nvSpPr>
        <p:spPr bwMode="auto">
          <a:xfrm>
            <a:off x="5751513" y="3111500"/>
            <a:ext cx="252412" cy="276225"/>
          </a:xfrm>
          <a:custGeom>
            <a:avLst/>
            <a:gdLst>
              <a:gd name="T0" fmla="*/ 456 w 703"/>
              <a:gd name="T1" fmla="*/ 765 h 766"/>
              <a:gd name="T2" fmla="*/ 385 w 703"/>
              <a:gd name="T3" fmla="*/ 731 h 766"/>
              <a:gd name="T4" fmla="*/ 315 w 703"/>
              <a:gd name="T5" fmla="*/ 731 h 766"/>
              <a:gd name="T6" fmla="*/ 280 w 703"/>
              <a:gd name="T7" fmla="*/ 731 h 766"/>
              <a:gd name="T8" fmla="*/ 280 w 703"/>
              <a:gd name="T9" fmla="*/ 697 h 766"/>
              <a:gd name="T10" fmla="*/ 280 w 703"/>
              <a:gd name="T11" fmla="*/ 661 h 766"/>
              <a:gd name="T12" fmla="*/ 280 w 703"/>
              <a:gd name="T13" fmla="*/ 592 h 766"/>
              <a:gd name="T14" fmla="*/ 280 w 703"/>
              <a:gd name="T15" fmla="*/ 522 h 766"/>
              <a:gd name="T16" fmla="*/ 280 w 703"/>
              <a:gd name="T17" fmla="*/ 486 h 766"/>
              <a:gd name="T18" fmla="*/ 245 w 703"/>
              <a:gd name="T19" fmla="*/ 522 h 766"/>
              <a:gd name="T20" fmla="*/ 209 w 703"/>
              <a:gd name="T21" fmla="*/ 522 h 766"/>
              <a:gd name="T22" fmla="*/ 140 w 703"/>
              <a:gd name="T23" fmla="*/ 522 h 766"/>
              <a:gd name="T24" fmla="*/ 104 w 703"/>
              <a:gd name="T25" fmla="*/ 557 h 766"/>
              <a:gd name="T26" fmla="*/ 34 w 703"/>
              <a:gd name="T27" fmla="*/ 626 h 766"/>
              <a:gd name="T28" fmla="*/ 0 w 703"/>
              <a:gd name="T29" fmla="*/ 522 h 766"/>
              <a:gd name="T30" fmla="*/ 0 w 703"/>
              <a:gd name="T31" fmla="*/ 486 h 766"/>
              <a:gd name="T32" fmla="*/ 34 w 703"/>
              <a:gd name="T33" fmla="*/ 452 h 766"/>
              <a:gd name="T34" fmla="*/ 69 w 703"/>
              <a:gd name="T35" fmla="*/ 417 h 766"/>
              <a:gd name="T36" fmla="*/ 34 w 703"/>
              <a:gd name="T37" fmla="*/ 382 h 766"/>
              <a:gd name="T38" fmla="*/ 69 w 703"/>
              <a:gd name="T39" fmla="*/ 347 h 766"/>
              <a:gd name="T40" fmla="*/ 104 w 703"/>
              <a:gd name="T41" fmla="*/ 313 h 766"/>
              <a:gd name="T42" fmla="*/ 140 w 703"/>
              <a:gd name="T43" fmla="*/ 278 h 766"/>
              <a:gd name="T44" fmla="*/ 175 w 703"/>
              <a:gd name="T45" fmla="*/ 242 h 766"/>
              <a:gd name="T46" fmla="*/ 245 w 703"/>
              <a:gd name="T47" fmla="*/ 173 h 766"/>
              <a:gd name="T48" fmla="*/ 280 w 703"/>
              <a:gd name="T49" fmla="*/ 173 h 766"/>
              <a:gd name="T50" fmla="*/ 315 w 703"/>
              <a:gd name="T51" fmla="*/ 139 h 766"/>
              <a:gd name="T52" fmla="*/ 351 w 703"/>
              <a:gd name="T53" fmla="*/ 103 h 766"/>
              <a:gd name="T54" fmla="*/ 385 w 703"/>
              <a:gd name="T55" fmla="*/ 68 h 766"/>
              <a:gd name="T56" fmla="*/ 456 w 703"/>
              <a:gd name="T57" fmla="*/ 68 h 766"/>
              <a:gd name="T58" fmla="*/ 491 w 703"/>
              <a:gd name="T59" fmla="*/ 68 h 766"/>
              <a:gd name="T60" fmla="*/ 561 w 703"/>
              <a:gd name="T61" fmla="*/ 34 h 766"/>
              <a:gd name="T62" fmla="*/ 596 w 703"/>
              <a:gd name="T63" fmla="*/ 0 h 766"/>
              <a:gd name="T64" fmla="*/ 596 w 703"/>
              <a:gd name="T65" fmla="*/ 34 h 766"/>
              <a:gd name="T66" fmla="*/ 666 w 703"/>
              <a:gd name="T67" fmla="*/ 68 h 766"/>
              <a:gd name="T68" fmla="*/ 666 w 703"/>
              <a:gd name="T69" fmla="*/ 103 h 766"/>
              <a:gd name="T70" fmla="*/ 702 w 703"/>
              <a:gd name="T71" fmla="*/ 103 h 766"/>
              <a:gd name="T72" fmla="*/ 702 w 703"/>
              <a:gd name="T73" fmla="*/ 139 h 766"/>
              <a:gd name="T74" fmla="*/ 702 w 703"/>
              <a:gd name="T75" fmla="*/ 209 h 766"/>
              <a:gd name="T76" fmla="*/ 666 w 703"/>
              <a:gd name="T77" fmla="*/ 278 h 766"/>
              <a:gd name="T78" fmla="*/ 631 w 703"/>
              <a:gd name="T79" fmla="*/ 313 h 766"/>
              <a:gd name="T80" fmla="*/ 596 w 703"/>
              <a:gd name="T81" fmla="*/ 417 h 766"/>
              <a:gd name="T82" fmla="*/ 596 w 703"/>
              <a:gd name="T83" fmla="*/ 452 h 766"/>
              <a:gd name="T84" fmla="*/ 561 w 703"/>
              <a:gd name="T85" fmla="*/ 486 h 766"/>
              <a:gd name="T86" fmla="*/ 526 w 703"/>
              <a:gd name="T87" fmla="*/ 522 h 766"/>
              <a:gd name="T88" fmla="*/ 491 w 703"/>
              <a:gd name="T89" fmla="*/ 557 h 766"/>
              <a:gd name="T90" fmla="*/ 456 w 703"/>
              <a:gd name="T91" fmla="*/ 592 h 766"/>
              <a:gd name="T92" fmla="*/ 456 w 703"/>
              <a:gd name="T93" fmla="*/ 626 h 766"/>
              <a:gd name="T94" fmla="*/ 456 w 703"/>
              <a:gd name="T95" fmla="*/ 731 h 766"/>
              <a:gd name="T96" fmla="*/ 456 w 703"/>
              <a:gd name="T97" fmla="*/ 765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03" h="766">
                <a:moveTo>
                  <a:pt x="456" y="765"/>
                </a:moveTo>
                <a:lnTo>
                  <a:pt x="385" y="731"/>
                </a:lnTo>
                <a:lnTo>
                  <a:pt x="315" y="731"/>
                </a:lnTo>
                <a:lnTo>
                  <a:pt x="280" y="731"/>
                </a:lnTo>
                <a:lnTo>
                  <a:pt x="280" y="697"/>
                </a:lnTo>
                <a:lnTo>
                  <a:pt x="280" y="661"/>
                </a:lnTo>
                <a:lnTo>
                  <a:pt x="280" y="592"/>
                </a:lnTo>
                <a:lnTo>
                  <a:pt x="280" y="522"/>
                </a:lnTo>
                <a:lnTo>
                  <a:pt x="280" y="486"/>
                </a:lnTo>
                <a:lnTo>
                  <a:pt x="245" y="522"/>
                </a:lnTo>
                <a:lnTo>
                  <a:pt x="209" y="522"/>
                </a:lnTo>
                <a:lnTo>
                  <a:pt x="140" y="522"/>
                </a:lnTo>
                <a:lnTo>
                  <a:pt x="104" y="557"/>
                </a:lnTo>
                <a:lnTo>
                  <a:pt x="34" y="626"/>
                </a:lnTo>
                <a:lnTo>
                  <a:pt x="0" y="522"/>
                </a:lnTo>
                <a:lnTo>
                  <a:pt x="0" y="486"/>
                </a:lnTo>
                <a:lnTo>
                  <a:pt x="34" y="452"/>
                </a:lnTo>
                <a:lnTo>
                  <a:pt x="69" y="417"/>
                </a:lnTo>
                <a:lnTo>
                  <a:pt x="34" y="382"/>
                </a:lnTo>
                <a:lnTo>
                  <a:pt x="69" y="347"/>
                </a:lnTo>
                <a:lnTo>
                  <a:pt x="104" y="313"/>
                </a:lnTo>
                <a:lnTo>
                  <a:pt x="140" y="278"/>
                </a:lnTo>
                <a:lnTo>
                  <a:pt x="175" y="242"/>
                </a:lnTo>
                <a:lnTo>
                  <a:pt x="245" y="173"/>
                </a:lnTo>
                <a:lnTo>
                  <a:pt x="280" y="173"/>
                </a:lnTo>
                <a:lnTo>
                  <a:pt x="315" y="139"/>
                </a:lnTo>
                <a:lnTo>
                  <a:pt x="351" y="103"/>
                </a:lnTo>
                <a:lnTo>
                  <a:pt x="385" y="68"/>
                </a:lnTo>
                <a:lnTo>
                  <a:pt x="456" y="68"/>
                </a:lnTo>
                <a:lnTo>
                  <a:pt x="491" y="68"/>
                </a:lnTo>
                <a:lnTo>
                  <a:pt x="561" y="34"/>
                </a:lnTo>
                <a:lnTo>
                  <a:pt x="596" y="0"/>
                </a:lnTo>
                <a:lnTo>
                  <a:pt x="596" y="34"/>
                </a:lnTo>
                <a:lnTo>
                  <a:pt x="666" y="68"/>
                </a:lnTo>
                <a:lnTo>
                  <a:pt x="666" y="103"/>
                </a:lnTo>
                <a:lnTo>
                  <a:pt x="702" y="103"/>
                </a:lnTo>
                <a:lnTo>
                  <a:pt x="702" y="139"/>
                </a:lnTo>
                <a:lnTo>
                  <a:pt x="702" y="209"/>
                </a:lnTo>
                <a:lnTo>
                  <a:pt x="666" y="278"/>
                </a:lnTo>
                <a:lnTo>
                  <a:pt x="631" y="313"/>
                </a:lnTo>
                <a:lnTo>
                  <a:pt x="596" y="417"/>
                </a:lnTo>
                <a:lnTo>
                  <a:pt x="596" y="452"/>
                </a:lnTo>
                <a:lnTo>
                  <a:pt x="561" y="486"/>
                </a:lnTo>
                <a:lnTo>
                  <a:pt x="526" y="522"/>
                </a:lnTo>
                <a:lnTo>
                  <a:pt x="491" y="557"/>
                </a:lnTo>
                <a:lnTo>
                  <a:pt x="456" y="592"/>
                </a:lnTo>
                <a:lnTo>
                  <a:pt x="456" y="626"/>
                </a:lnTo>
                <a:lnTo>
                  <a:pt x="456" y="731"/>
                </a:lnTo>
                <a:lnTo>
                  <a:pt x="456" y="76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96" name="Freeform 324"/>
          <p:cNvSpPr>
            <a:spLocks noChangeArrowheads="1"/>
          </p:cNvSpPr>
          <p:nvPr/>
        </p:nvSpPr>
        <p:spPr bwMode="auto">
          <a:xfrm>
            <a:off x="5889625" y="3411538"/>
            <a:ext cx="303213" cy="639762"/>
          </a:xfrm>
          <a:custGeom>
            <a:avLst/>
            <a:gdLst>
              <a:gd name="T0" fmla="*/ 491 w 843"/>
              <a:gd name="T1" fmla="*/ 70 h 1779"/>
              <a:gd name="T2" fmla="*/ 421 w 843"/>
              <a:gd name="T3" fmla="*/ 209 h 1779"/>
              <a:gd name="T4" fmla="*/ 386 w 843"/>
              <a:gd name="T5" fmla="*/ 244 h 1779"/>
              <a:gd name="T6" fmla="*/ 421 w 843"/>
              <a:gd name="T7" fmla="*/ 313 h 1779"/>
              <a:gd name="T8" fmla="*/ 457 w 843"/>
              <a:gd name="T9" fmla="*/ 384 h 1779"/>
              <a:gd name="T10" fmla="*/ 632 w 843"/>
              <a:gd name="T11" fmla="*/ 384 h 1779"/>
              <a:gd name="T12" fmla="*/ 668 w 843"/>
              <a:gd name="T13" fmla="*/ 487 h 1779"/>
              <a:gd name="T14" fmla="*/ 737 w 843"/>
              <a:gd name="T15" fmla="*/ 626 h 1779"/>
              <a:gd name="T16" fmla="*/ 737 w 843"/>
              <a:gd name="T17" fmla="*/ 836 h 1779"/>
              <a:gd name="T18" fmla="*/ 737 w 843"/>
              <a:gd name="T19" fmla="*/ 1081 h 1779"/>
              <a:gd name="T20" fmla="*/ 701 w 843"/>
              <a:gd name="T21" fmla="*/ 1115 h 1779"/>
              <a:gd name="T22" fmla="*/ 597 w 843"/>
              <a:gd name="T23" fmla="*/ 1149 h 1779"/>
              <a:gd name="T24" fmla="*/ 561 w 843"/>
              <a:gd name="T25" fmla="*/ 1220 h 1779"/>
              <a:gd name="T26" fmla="*/ 668 w 843"/>
              <a:gd name="T27" fmla="*/ 1290 h 1779"/>
              <a:gd name="T28" fmla="*/ 842 w 843"/>
              <a:gd name="T29" fmla="*/ 1394 h 1779"/>
              <a:gd name="T30" fmla="*/ 772 w 843"/>
              <a:gd name="T31" fmla="*/ 1498 h 1779"/>
              <a:gd name="T32" fmla="*/ 737 w 843"/>
              <a:gd name="T33" fmla="*/ 1603 h 1779"/>
              <a:gd name="T34" fmla="*/ 597 w 843"/>
              <a:gd name="T35" fmla="*/ 1567 h 1779"/>
              <a:gd name="T36" fmla="*/ 561 w 843"/>
              <a:gd name="T37" fmla="*/ 1498 h 1779"/>
              <a:gd name="T38" fmla="*/ 421 w 843"/>
              <a:gd name="T39" fmla="*/ 1638 h 1779"/>
              <a:gd name="T40" fmla="*/ 317 w 843"/>
              <a:gd name="T41" fmla="*/ 1707 h 1779"/>
              <a:gd name="T42" fmla="*/ 246 w 843"/>
              <a:gd name="T43" fmla="*/ 1741 h 1779"/>
              <a:gd name="T44" fmla="*/ 211 w 843"/>
              <a:gd name="T45" fmla="*/ 1741 h 1779"/>
              <a:gd name="T46" fmla="*/ 176 w 843"/>
              <a:gd name="T47" fmla="*/ 1603 h 1779"/>
              <a:gd name="T48" fmla="*/ 176 w 843"/>
              <a:gd name="T49" fmla="*/ 1533 h 1779"/>
              <a:gd name="T50" fmla="*/ 246 w 843"/>
              <a:gd name="T51" fmla="*/ 1463 h 1779"/>
              <a:gd name="T52" fmla="*/ 211 w 843"/>
              <a:gd name="T53" fmla="*/ 1428 h 1779"/>
              <a:gd name="T54" fmla="*/ 141 w 843"/>
              <a:gd name="T55" fmla="*/ 1359 h 1779"/>
              <a:gd name="T56" fmla="*/ 106 w 843"/>
              <a:gd name="T57" fmla="*/ 1394 h 1779"/>
              <a:gd name="T58" fmla="*/ 71 w 843"/>
              <a:gd name="T59" fmla="*/ 1359 h 1779"/>
              <a:gd name="T60" fmla="*/ 71 w 843"/>
              <a:gd name="T61" fmla="*/ 1290 h 1779"/>
              <a:gd name="T62" fmla="*/ 141 w 843"/>
              <a:gd name="T63" fmla="*/ 1184 h 1779"/>
              <a:gd name="T64" fmla="*/ 211 w 843"/>
              <a:gd name="T65" fmla="*/ 1149 h 1779"/>
              <a:gd name="T66" fmla="*/ 176 w 843"/>
              <a:gd name="T67" fmla="*/ 1081 h 1779"/>
              <a:gd name="T68" fmla="*/ 141 w 843"/>
              <a:gd name="T69" fmla="*/ 836 h 1779"/>
              <a:gd name="T70" fmla="*/ 176 w 843"/>
              <a:gd name="T71" fmla="*/ 697 h 1779"/>
              <a:gd name="T72" fmla="*/ 176 w 843"/>
              <a:gd name="T73" fmla="*/ 523 h 1779"/>
              <a:gd name="T74" fmla="*/ 211 w 843"/>
              <a:gd name="T75" fmla="*/ 487 h 1779"/>
              <a:gd name="T76" fmla="*/ 246 w 843"/>
              <a:gd name="T77" fmla="*/ 418 h 1779"/>
              <a:gd name="T78" fmla="*/ 246 w 843"/>
              <a:gd name="T79" fmla="*/ 279 h 1779"/>
              <a:gd name="T80" fmla="*/ 176 w 843"/>
              <a:gd name="T81" fmla="*/ 209 h 1779"/>
              <a:gd name="T82" fmla="*/ 211 w 843"/>
              <a:gd name="T83" fmla="*/ 103 h 1779"/>
              <a:gd name="T84" fmla="*/ 281 w 843"/>
              <a:gd name="T85" fmla="*/ 34 h 1779"/>
              <a:gd name="T86" fmla="*/ 421 w 843"/>
              <a:gd name="T87" fmla="*/ 34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43" h="1779">
                <a:moveTo>
                  <a:pt x="527" y="0"/>
                </a:moveTo>
                <a:lnTo>
                  <a:pt x="491" y="70"/>
                </a:lnTo>
                <a:lnTo>
                  <a:pt x="457" y="139"/>
                </a:lnTo>
                <a:lnTo>
                  <a:pt x="421" y="209"/>
                </a:lnTo>
                <a:lnTo>
                  <a:pt x="386" y="209"/>
                </a:lnTo>
                <a:lnTo>
                  <a:pt x="386" y="244"/>
                </a:lnTo>
                <a:lnTo>
                  <a:pt x="386" y="279"/>
                </a:lnTo>
                <a:lnTo>
                  <a:pt x="421" y="313"/>
                </a:lnTo>
                <a:lnTo>
                  <a:pt x="421" y="347"/>
                </a:lnTo>
                <a:lnTo>
                  <a:pt x="457" y="384"/>
                </a:lnTo>
                <a:lnTo>
                  <a:pt x="491" y="418"/>
                </a:lnTo>
                <a:lnTo>
                  <a:pt x="632" y="384"/>
                </a:lnTo>
                <a:lnTo>
                  <a:pt x="668" y="384"/>
                </a:lnTo>
                <a:lnTo>
                  <a:pt x="668" y="487"/>
                </a:lnTo>
                <a:lnTo>
                  <a:pt x="701" y="557"/>
                </a:lnTo>
                <a:lnTo>
                  <a:pt x="737" y="626"/>
                </a:lnTo>
                <a:lnTo>
                  <a:pt x="737" y="697"/>
                </a:lnTo>
                <a:lnTo>
                  <a:pt x="737" y="836"/>
                </a:lnTo>
                <a:lnTo>
                  <a:pt x="737" y="1010"/>
                </a:lnTo>
                <a:lnTo>
                  <a:pt x="737" y="1081"/>
                </a:lnTo>
                <a:lnTo>
                  <a:pt x="737" y="1115"/>
                </a:lnTo>
                <a:lnTo>
                  <a:pt x="701" y="1115"/>
                </a:lnTo>
                <a:lnTo>
                  <a:pt x="632" y="1149"/>
                </a:lnTo>
                <a:lnTo>
                  <a:pt x="597" y="1149"/>
                </a:lnTo>
                <a:lnTo>
                  <a:pt x="597" y="1184"/>
                </a:lnTo>
                <a:lnTo>
                  <a:pt x="561" y="1220"/>
                </a:lnTo>
                <a:lnTo>
                  <a:pt x="632" y="1254"/>
                </a:lnTo>
                <a:lnTo>
                  <a:pt x="668" y="1290"/>
                </a:lnTo>
                <a:lnTo>
                  <a:pt x="701" y="1323"/>
                </a:lnTo>
                <a:lnTo>
                  <a:pt x="842" y="1394"/>
                </a:lnTo>
                <a:lnTo>
                  <a:pt x="807" y="1463"/>
                </a:lnTo>
                <a:lnTo>
                  <a:pt x="772" y="1498"/>
                </a:lnTo>
                <a:lnTo>
                  <a:pt x="737" y="1567"/>
                </a:lnTo>
                <a:lnTo>
                  <a:pt x="737" y="1603"/>
                </a:lnTo>
                <a:lnTo>
                  <a:pt x="632" y="1567"/>
                </a:lnTo>
                <a:lnTo>
                  <a:pt x="597" y="1567"/>
                </a:lnTo>
                <a:lnTo>
                  <a:pt x="561" y="1533"/>
                </a:lnTo>
                <a:lnTo>
                  <a:pt x="561" y="1498"/>
                </a:lnTo>
                <a:lnTo>
                  <a:pt x="491" y="1567"/>
                </a:lnTo>
                <a:lnTo>
                  <a:pt x="421" y="1638"/>
                </a:lnTo>
                <a:lnTo>
                  <a:pt x="350" y="1707"/>
                </a:lnTo>
                <a:lnTo>
                  <a:pt x="317" y="1707"/>
                </a:lnTo>
                <a:lnTo>
                  <a:pt x="281" y="1741"/>
                </a:lnTo>
                <a:lnTo>
                  <a:pt x="246" y="1741"/>
                </a:lnTo>
                <a:lnTo>
                  <a:pt x="211" y="1778"/>
                </a:lnTo>
                <a:lnTo>
                  <a:pt x="211" y="1741"/>
                </a:lnTo>
                <a:lnTo>
                  <a:pt x="211" y="1707"/>
                </a:lnTo>
                <a:lnTo>
                  <a:pt x="176" y="1603"/>
                </a:lnTo>
                <a:lnTo>
                  <a:pt x="176" y="1567"/>
                </a:lnTo>
                <a:lnTo>
                  <a:pt x="176" y="1533"/>
                </a:lnTo>
                <a:lnTo>
                  <a:pt x="211" y="1533"/>
                </a:lnTo>
                <a:lnTo>
                  <a:pt x="246" y="1463"/>
                </a:lnTo>
                <a:lnTo>
                  <a:pt x="246" y="1428"/>
                </a:lnTo>
                <a:lnTo>
                  <a:pt x="211" y="1428"/>
                </a:lnTo>
                <a:lnTo>
                  <a:pt x="176" y="1394"/>
                </a:lnTo>
                <a:lnTo>
                  <a:pt x="141" y="1359"/>
                </a:lnTo>
                <a:lnTo>
                  <a:pt x="106" y="1359"/>
                </a:lnTo>
                <a:lnTo>
                  <a:pt x="106" y="1394"/>
                </a:lnTo>
                <a:lnTo>
                  <a:pt x="106" y="1359"/>
                </a:lnTo>
                <a:lnTo>
                  <a:pt x="71" y="1359"/>
                </a:lnTo>
                <a:lnTo>
                  <a:pt x="0" y="1323"/>
                </a:lnTo>
                <a:lnTo>
                  <a:pt x="71" y="1290"/>
                </a:lnTo>
                <a:lnTo>
                  <a:pt x="106" y="1254"/>
                </a:lnTo>
                <a:lnTo>
                  <a:pt x="141" y="1184"/>
                </a:lnTo>
                <a:lnTo>
                  <a:pt x="176" y="1149"/>
                </a:lnTo>
                <a:lnTo>
                  <a:pt x="211" y="1149"/>
                </a:lnTo>
                <a:lnTo>
                  <a:pt x="176" y="1115"/>
                </a:lnTo>
                <a:lnTo>
                  <a:pt x="176" y="1081"/>
                </a:lnTo>
                <a:lnTo>
                  <a:pt x="141" y="1044"/>
                </a:lnTo>
                <a:lnTo>
                  <a:pt x="141" y="836"/>
                </a:lnTo>
                <a:lnTo>
                  <a:pt x="141" y="731"/>
                </a:lnTo>
                <a:lnTo>
                  <a:pt x="176" y="697"/>
                </a:lnTo>
                <a:lnTo>
                  <a:pt x="176" y="593"/>
                </a:lnTo>
                <a:lnTo>
                  <a:pt x="176" y="523"/>
                </a:lnTo>
                <a:lnTo>
                  <a:pt x="176" y="487"/>
                </a:lnTo>
                <a:lnTo>
                  <a:pt x="211" y="487"/>
                </a:lnTo>
                <a:lnTo>
                  <a:pt x="211" y="452"/>
                </a:lnTo>
                <a:lnTo>
                  <a:pt x="246" y="418"/>
                </a:lnTo>
                <a:lnTo>
                  <a:pt x="246" y="384"/>
                </a:lnTo>
                <a:lnTo>
                  <a:pt x="246" y="279"/>
                </a:lnTo>
                <a:lnTo>
                  <a:pt x="211" y="244"/>
                </a:lnTo>
                <a:lnTo>
                  <a:pt x="176" y="209"/>
                </a:lnTo>
                <a:lnTo>
                  <a:pt x="211" y="139"/>
                </a:lnTo>
                <a:lnTo>
                  <a:pt x="211" y="103"/>
                </a:lnTo>
                <a:lnTo>
                  <a:pt x="246" y="70"/>
                </a:lnTo>
                <a:lnTo>
                  <a:pt x="281" y="34"/>
                </a:lnTo>
                <a:lnTo>
                  <a:pt x="317" y="34"/>
                </a:lnTo>
                <a:lnTo>
                  <a:pt x="421" y="34"/>
                </a:lnTo>
                <a:lnTo>
                  <a:pt x="52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97" name="Freeform 325"/>
          <p:cNvSpPr>
            <a:spLocks noChangeArrowheads="1"/>
          </p:cNvSpPr>
          <p:nvPr/>
        </p:nvSpPr>
        <p:spPr bwMode="auto">
          <a:xfrm>
            <a:off x="5889625" y="3411538"/>
            <a:ext cx="303213" cy="639762"/>
          </a:xfrm>
          <a:custGeom>
            <a:avLst/>
            <a:gdLst>
              <a:gd name="T0" fmla="*/ 491 w 843"/>
              <a:gd name="T1" fmla="*/ 70 h 1779"/>
              <a:gd name="T2" fmla="*/ 421 w 843"/>
              <a:gd name="T3" fmla="*/ 209 h 1779"/>
              <a:gd name="T4" fmla="*/ 386 w 843"/>
              <a:gd name="T5" fmla="*/ 244 h 1779"/>
              <a:gd name="T6" fmla="*/ 421 w 843"/>
              <a:gd name="T7" fmla="*/ 313 h 1779"/>
              <a:gd name="T8" fmla="*/ 457 w 843"/>
              <a:gd name="T9" fmla="*/ 384 h 1779"/>
              <a:gd name="T10" fmla="*/ 632 w 843"/>
              <a:gd name="T11" fmla="*/ 384 h 1779"/>
              <a:gd name="T12" fmla="*/ 668 w 843"/>
              <a:gd name="T13" fmla="*/ 487 h 1779"/>
              <a:gd name="T14" fmla="*/ 737 w 843"/>
              <a:gd name="T15" fmla="*/ 626 h 1779"/>
              <a:gd name="T16" fmla="*/ 737 w 843"/>
              <a:gd name="T17" fmla="*/ 836 h 1779"/>
              <a:gd name="T18" fmla="*/ 737 w 843"/>
              <a:gd name="T19" fmla="*/ 1081 h 1779"/>
              <a:gd name="T20" fmla="*/ 701 w 843"/>
              <a:gd name="T21" fmla="*/ 1115 h 1779"/>
              <a:gd name="T22" fmla="*/ 597 w 843"/>
              <a:gd name="T23" fmla="*/ 1149 h 1779"/>
              <a:gd name="T24" fmla="*/ 561 w 843"/>
              <a:gd name="T25" fmla="*/ 1220 h 1779"/>
              <a:gd name="T26" fmla="*/ 668 w 843"/>
              <a:gd name="T27" fmla="*/ 1290 h 1779"/>
              <a:gd name="T28" fmla="*/ 842 w 843"/>
              <a:gd name="T29" fmla="*/ 1394 h 1779"/>
              <a:gd name="T30" fmla="*/ 772 w 843"/>
              <a:gd name="T31" fmla="*/ 1498 h 1779"/>
              <a:gd name="T32" fmla="*/ 737 w 843"/>
              <a:gd name="T33" fmla="*/ 1603 h 1779"/>
              <a:gd name="T34" fmla="*/ 597 w 843"/>
              <a:gd name="T35" fmla="*/ 1567 h 1779"/>
              <a:gd name="T36" fmla="*/ 561 w 843"/>
              <a:gd name="T37" fmla="*/ 1498 h 1779"/>
              <a:gd name="T38" fmla="*/ 421 w 843"/>
              <a:gd name="T39" fmla="*/ 1638 h 1779"/>
              <a:gd name="T40" fmla="*/ 317 w 843"/>
              <a:gd name="T41" fmla="*/ 1707 h 1779"/>
              <a:gd name="T42" fmla="*/ 246 w 843"/>
              <a:gd name="T43" fmla="*/ 1741 h 1779"/>
              <a:gd name="T44" fmla="*/ 211 w 843"/>
              <a:gd name="T45" fmla="*/ 1741 h 1779"/>
              <a:gd name="T46" fmla="*/ 176 w 843"/>
              <a:gd name="T47" fmla="*/ 1603 h 1779"/>
              <a:gd name="T48" fmla="*/ 176 w 843"/>
              <a:gd name="T49" fmla="*/ 1533 h 1779"/>
              <a:gd name="T50" fmla="*/ 246 w 843"/>
              <a:gd name="T51" fmla="*/ 1463 h 1779"/>
              <a:gd name="T52" fmla="*/ 211 w 843"/>
              <a:gd name="T53" fmla="*/ 1428 h 1779"/>
              <a:gd name="T54" fmla="*/ 141 w 843"/>
              <a:gd name="T55" fmla="*/ 1359 h 1779"/>
              <a:gd name="T56" fmla="*/ 106 w 843"/>
              <a:gd name="T57" fmla="*/ 1394 h 1779"/>
              <a:gd name="T58" fmla="*/ 71 w 843"/>
              <a:gd name="T59" fmla="*/ 1359 h 1779"/>
              <a:gd name="T60" fmla="*/ 71 w 843"/>
              <a:gd name="T61" fmla="*/ 1290 h 1779"/>
              <a:gd name="T62" fmla="*/ 141 w 843"/>
              <a:gd name="T63" fmla="*/ 1184 h 1779"/>
              <a:gd name="T64" fmla="*/ 211 w 843"/>
              <a:gd name="T65" fmla="*/ 1149 h 1779"/>
              <a:gd name="T66" fmla="*/ 176 w 843"/>
              <a:gd name="T67" fmla="*/ 1081 h 1779"/>
              <a:gd name="T68" fmla="*/ 141 w 843"/>
              <a:gd name="T69" fmla="*/ 836 h 1779"/>
              <a:gd name="T70" fmla="*/ 176 w 843"/>
              <a:gd name="T71" fmla="*/ 697 h 1779"/>
              <a:gd name="T72" fmla="*/ 176 w 843"/>
              <a:gd name="T73" fmla="*/ 523 h 1779"/>
              <a:gd name="T74" fmla="*/ 211 w 843"/>
              <a:gd name="T75" fmla="*/ 487 h 1779"/>
              <a:gd name="T76" fmla="*/ 246 w 843"/>
              <a:gd name="T77" fmla="*/ 418 h 1779"/>
              <a:gd name="T78" fmla="*/ 246 w 843"/>
              <a:gd name="T79" fmla="*/ 279 h 1779"/>
              <a:gd name="T80" fmla="*/ 176 w 843"/>
              <a:gd name="T81" fmla="*/ 209 h 1779"/>
              <a:gd name="T82" fmla="*/ 211 w 843"/>
              <a:gd name="T83" fmla="*/ 103 h 1779"/>
              <a:gd name="T84" fmla="*/ 281 w 843"/>
              <a:gd name="T85" fmla="*/ 34 h 1779"/>
              <a:gd name="T86" fmla="*/ 421 w 843"/>
              <a:gd name="T87" fmla="*/ 34 h 1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43" h="1779">
                <a:moveTo>
                  <a:pt x="527" y="0"/>
                </a:moveTo>
                <a:lnTo>
                  <a:pt x="491" y="70"/>
                </a:lnTo>
                <a:lnTo>
                  <a:pt x="457" y="139"/>
                </a:lnTo>
                <a:lnTo>
                  <a:pt x="421" y="209"/>
                </a:lnTo>
                <a:lnTo>
                  <a:pt x="386" y="209"/>
                </a:lnTo>
                <a:lnTo>
                  <a:pt x="386" y="244"/>
                </a:lnTo>
                <a:lnTo>
                  <a:pt x="386" y="279"/>
                </a:lnTo>
                <a:lnTo>
                  <a:pt x="421" y="313"/>
                </a:lnTo>
                <a:lnTo>
                  <a:pt x="421" y="347"/>
                </a:lnTo>
                <a:lnTo>
                  <a:pt x="457" y="384"/>
                </a:lnTo>
                <a:lnTo>
                  <a:pt x="491" y="418"/>
                </a:lnTo>
                <a:lnTo>
                  <a:pt x="632" y="384"/>
                </a:lnTo>
                <a:lnTo>
                  <a:pt x="668" y="384"/>
                </a:lnTo>
                <a:lnTo>
                  <a:pt x="668" y="487"/>
                </a:lnTo>
                <a:lnTo>
                  <a:pt x="701" y="557"/>
                </a:lnTo>
                <a:lnTo>
                  <a:pt x="737" y="626"/>
                </a:lnTo>
                <a:lnTo>
                  <a:pt x="737" y="697"/>
                </a:lnTo>
                <a:lnTo>
                  <a:pt x="737" y="836"/>
                </a:lnTo>
                <a:lnTo>
                  <a:pt x="737" y="1010"/>
                </a:lnTo>
                <a:lnTo>
                  <a:pt x="737" y="1081"/>
                </a:lnTo>
                <a:lnTo>
                  <a:pt x="737" y="1115"/>
                </a:lnTo>
                <a:lnTo>
                  <a:pt x="701" y="1115"/>
                </a:lnTo>
                <a:lnTo>
                  <a:pt x="632" y="1149"/>
                </a:lnTo>
                <a:lnTo>
                  <a:pt x="597" y="1149"/>
                </a:lnTo>
                <a:lnTo>
                  <a:pt x="597" y="1184"/>
                </a:lnTo>
                <a:lnTo>
                  <a:pt x="561" y="1220"/>
                </a:lnTo>
                <a:lnTo>
                  <a:pt x="632" y="1254"/>
                </a:lnTo>
                <a:lnTo>
                  <a:pt x="668" y="1290"/>
                </a:lnTo>
                <a:lnTo>
                  <a:pt x="701" y="1323"/>
                </a:lnTo>
                <a:lnTo>
                  <a:pt x="842" y="1394"/>
                </a:lnTo>
                <a:lnTo>
                  <a:pt x="807" y="1463"/>
                </a:lnTo>
                <a:lnTo>
                  <a:pt x="772" y="1498"/>
                </a:lnTo>
                <a:lnTo>
                  <a:pt x="737" y="1567"/>
                </a:lnTo>
                <a:lnTo>
                  <a:pt x="737" y="1603"/>
                </a:lnTo>
                <a:lnTo>
                  <a:pt x="632" y="1567"/>
                </a:lnTo>
                <a:lnTo>
                  <a:pt x="597" y="1567"/>
                </a:lnTo>
                <a:lnTo>
                  <a:pt x="561" y="1533"/>
                </a:lnTo>
                <a:lnTo>
                  <a:pt x="561" y="1498"/>
                </a:lnTo>
                <a:lnTo>
                  <a:pt x="491" y="1567"/>
                </a:lnTo>
                <a:lnTo>
                  <a:pt x="421" y="1638"/>
                </a:lnTo>
                <a:lnTo>
                  <a:pt x="350" y="1707"/>
                </a:lnTo>
                <a:lnTo>
                  <a:pt x="317" y="1707"/>
                </a:lnTo>
                <a:lnTo>
                  <a:pt x="281" y="1741"/>
                </a:lnTo>
                <a:lnTo>
                  <a:pt x="246" y="1741"/>
                </a:lnTo>
                <a:lnTo>
                  <a:pt x="211" y="1778"/>
                </a:lnTo>
                <a:lnTo>
                  <a:pt x="211" y="1741"/>
                </a:lnTo>
                <a:lnTo>
                  <a:pt x="211" y="1707"/>
                </a:lnTo>
                <a:lnTo>
                  <a:pt x="176" y="1603"/>
                </a:lnTo>
                <a:lnTo>
                  <a:pt x="176" y="1567"/>
                </a:lnTo>
                <a:lnTo>
                  <a:pt x="176" y="1533"/>
                </a:lnTo>
                <a:lnTo>
                  <a:pt x="211" y="1533"/>
                </a:lnTo>
                <a:lnTo>
                  <a:pt x="246" y="1463"/>
                </a:lnTo>
                <a:lnTo>
                  <a:pt x="246" y="1428"/>
                </a:lnTo>
                <a:lnTo>
                  <a:pt x="211" y="1428"/>
                </a:lnTo>
                <a:lnTo>
                  <a:pt x="176" y="1394"/>
                </a:lnTo>
                <a:lnTo>
                  <a:pt x="141" y="1359"/>
                </a:lnTo>
                <a:lnTo>
                  <a:pt x="106" y="1359"/>
                </a:lnTo>
                <a:lnTo>
                  <a:pt x="106" y="1394"/>
                </a:lnTo>
                <a:lnTo>
                  <a:pt x="106" y="1359"/>
                </a:lnTo>
                <a:lnTo>
                  <a:pt x="71" y="1359"/>
                </a:lnTo>
                <a:lnTo>
                  <a:pt x="0" y="1323"/>
                </a:lnTo>
                <a:lnTo>
                  <a:pt x="71" y="1290"/>
                </a:lnTo>
                <a:lnTo>
                  <a:pt x="106" y="1254"/>
                </a:lnTo>
                <a:lnTo>
                  <a:pt x="141" y="1184"/>
                </a:lnTo>
                <a:lnTo>
                  <a:pt x="176" y="1149"/>
                </a:lnTo>
                <a:lnTo>
                  <a:pt x="211" y="1149"/>
                </a:lnTo>
                <a:lnTo>
                  <a:pt x="176" y="1115"/>
                </a:lnTo>
                <a:lnTo>
                  <a:pt x="176" y="1081"/>
                </a:lnTo>
                <a:lnTo>
                  <a:pt x="141" y="1044"/>
                </a:lnTo>
                <a:lnTo>
                  <a:pt x="141" y="836"/>
                </a:lnTo>
                <a:lnTo>
                  <a:pt x="141" y="731"/>
                </a:lnTo>
                <a:lnTo>
                  <a:pt x="176" y="697"/>
                </a:lnTo>
                <a:lnTo>
                  <a:pt x="176" y="593"/>
                </a:lnTo>
                <a:lnTo>
                  <a:pt x="176" y="523"/>
                </a:lnTo>
                <a:lnTo>
                  <a:pt x="176" y="487"/>
                </a:lnTo>
                <a:lnTo>
                  <a:pt x="211" y="487"/>
                </a:lnTo>
                <a:lnTo>
                  <a:pt x="211" y="452"/>
                </a:lnTo>
                <a:lnTo>
                  <a:pt x="246" y="418"/>
                </a:lnTo>
                <a:lnTo>
                  <a:pt x="246" y="384"/>
                </a:lnTo>
                <a:lnTo>
                  <a:pt x="246" y="279"/>
                </a:lnTo>
                <a:lnTo>
                  <a:pt x="211" y="244"/>
                </a:lnTo>
                <a:lnTo>
                  <a:pt x="176" y="209"/>
                </a:lnTo>
                <a:lnTo>
                  <a:pt x="211" y="139"/>
                </a:lnTo>
                <a:lnTo>
                  <a:pt x="211" y="103"/>
                </a:lnTo>
                <a:lnTo>
                  <a:pt x="246" y="70"/>
                </a:lnTo>
                <a:lnTo>
                  <a:pt x="281" y="34"/>
                </a:lnTo>
                <a:lnTo>
                  <a:pt x="317" y="34"/>
                </a:lnTo>
                <a:lnTo>
                  <a:pt x="421" y="34"/>
                </a:lnTo>
                <a:lnTo>
                  <a:pt x="52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398" name="Freeform 326"/>
          <p:cNvSpPr>
            <a:spLocks noChangeArrowheads="1"/>
          </p:cNvSpPr>
          <p:nvPr/>
        </p:nvSpPr>
        <p:spPr bwMode="auto">
          <a:xfrm>
            <a:off x="6646863" y="4176713"/>
            <a:ext cx="101600" cy="112712"/>
          </a:xfrm>
          <a:custGeom>
            <a:avLst/>
            <a:gdLst>
              <a:gd name="T0" fmla="*/ 0 w 282"/>
              <a:gd name="T1" fmla="*/ 70 h 315"/>
              <a:gd name="T2" fmla="*/ 34 w 282"/>
              <a:gd name="T3" fmla="*/ 70 h 315"/>
              <a:gd name="T4" fmla="*/ 70 w 282"/>
              <a:gd name="T5" fmla="*/ 104 h 315"/>
              <a:gd name="T6" fmla="*/ 70 w 282"/>
              <a:gd name="T7" fmla="*/ 139 h 315"/>
              <a:gd name="T8" fmla="*/ 70 w 282"/>
              <a:gd name="T9" fmla="*/ 210 h 315"/>
              <a:gd name="T10" fmla="*/ 70 w 282"/>
              <a:gd name="T11" fmla="*/ 243 h 315"/>
              <a:gd name="T12" fmla="*/ 105 w 282"/>
              <a:gd name="T13" fmla="*/ 243 h 315"/>
              <a:gd name="T14" fmla="*/ 105 w 282"/>
              <a:gd name="T15" fmla="*/ 279 h 315"/>
              <a:gd name="T16" fmla="*/ 141 w 282"/>
              <a:gd name="T17" fmla="*/ 279 h 315"/>
              <a:gd name="T18" fmla="*/ 141 w 282"/>
              <a:gd name="T19" fmla="*/ 314 h 315"/>
              <a:gd name="T20" fmla="*/ 174 w 282"/>
              <a:gd name="T21" fmla="*/ 314 h 315"/>
              <a:gd name="T22" fmla="*/ 245 w 282"/>
              <a:gd name="T23" fmla="*/ 314 h 315"/>
              <a:gd name="T24" fmla="*/ 281 w 282"/>
              <a:gd name="T25" fmla="*/ 279 h 315"/>
              <a:gd name="T26" fmla="*/ 281 w 282"/>
              <a:gd name="T27" fmla="*/ 243 h 315"/>
              <a:gd name="T28" fmla="*/ 281 w 282"/>
              <a:gd name="T29" fmla="*/ 174 h 315"/>
              <a:gd name="T30" fmla="*/ 281 w 282"/>
              <a:gd name="T31" fmla="*/ 70 h 315"/>
              <a:gd name="T32" fmla="*/ 211 w 282"/>
              <a:gd name="T33" fmla="*/ 70 h 315"/>
              <a:gd name="T34" fmla="*/ 174 w 282"/>
              <a:gd name="T35" fmla="*/ 34 h 315"/>
              <a:gd name="T36" fmla="*/ 141 w 282"/>
              <a:gd name="T37" fmla="*/ 34 h 315"/>
              <a:gd name="T38" fmla="*/ 105 w 282"/>
              <a:gd name="T39" fmla="*/ 34 h 315"/>
              <a:gd name="T40" fmla="*/ 105 w 282"/>
              <a:gd name="T41" fmla="*/ 0 h 315"/>
              <a:gd name="T42" fmla="*/ 70 w 282"/>
              <a:gd name="T43" fmla="*/ 0 h 315"/>
              <a:gd name="T44" fmla="*/ 34 w 282"/>
              <a:gd name="T45" fmla="*/ 34 h 315"/>
              <a:gd name="T46" fmla="*/ 0 w 282"/>
              <a:gd name="T47" fmla="*/ 7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2" h="315">
                <a:moveTo>
                  <a:pt x="0" y="70"/>
                </a:moveTo>
                <a:lnTo>
                  <a:pt x="34" y="70"/>
                </a:lnTo>
                <a:lnTo>
                  <a:pt x="70" y="104"/>
                </a:lnTo>
                <a:lnTo>
                  <a:pt x="70" y="139"/>
                </a:lnTo>
                <a:lnTo>
                  <a:pt x="70" y="210"/>
                </a:lnTo>
                <a:lnTo>
                  <a:pt x="70" y="243"/>
                </a:lnTo>
                <a:lnTo>
                  <a:pt x="105" y="243"/>
                </a:lnTo>
                <a:lnTo>
                  <a:pt x="105" y="279"/>
                </a:lnTo>
                <a:lnTo>
                  <a:pt x="141" y="279"/>
                </a:lnTo>
                <a:lnTo>
                  <a:pt x="141" y="314"/>
                </a:lnTo>
                <a:lnTo>
                  <a:pt x="174" y="314"/>
                </a:lnTo>
                <a:lnTo>
                  <a:pt x="245" y="314"/>
                </a:lnTo>
                <a:lnTo>
                  <a:pt x="281" y="279"/>
                </a:lnTo>
                <a:lnTo>
                  <a:pt x="281" y="243"/>
                </a:lnTo>
                <a:lnTo>
                  <a:pt x="281" y="174"/>
                </a:lnTo>
                <a:lnTo>
                  <a:pt x="281" y="70"/>
                </a:lnTo>
                <a:lnTo>
                  <a:pt x="211" y="70"/>
                </a:lnTo>
                <a:lnTo>
                  <a:pt x="174" y="34"/>
                </a:lnTo>
                <a:lnTo>
                  <a:pt x="141" y="34"/>
                </a:lnTo>
                <a:lnTo>
                  <a:pt x="105" y="34"/>
                </a:lnTo>
                <a:lnTo>
                  <a:pt x="105" y="0"/>
                </a:lnTo>
                <a:lnTo>
                  <a:pt x="70" y="0"/>
                </a:lnTo>
                <a:lnTo>
                  <a:pt x="34" y="34"/>
                </a:lnTo>
                <a:lnTo>
                  <a:pt x="0" y="7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399" name="Freeform 327"/>
          <p:cNvSpPr>
            <a:spLocks noChangeArrowheads="1"/>
          </p:cNvSpPr>
          <p:nvPr/>
        </p:nvSpPr>
        <p:spPr bwMode="auto">
          <a:xfrm>
            <a:off x="6646863" y="4176713"/>
            <a:ext cx="101600" cy="112712"/>
          </a:xfrm>
          <a:custGeom>
            <a:avLst/>
            <a:gdLst>
              <a:gd name="T0" fmla="*/ 0 w 282"/>
              <a:gd name="T1" fmla="*/ 70 h 315"/>
              <a:gd name="T2" fmla="*/ 34 w 282"/>
              <a:gd name="T3" fmla="*/ 70 h 315"/>
              <a:gd name="T4" fmla="*/ 70 w 282"/>
              <a:gd name="T5" fmla="*/ 104 h 315"/>
              <a:gd name="T6" fmla="*/ 70 w 282"/>
              <a:gd name="T7" fmla="*/ 139 h 315"/>
              <a:gd name="T8" fmla="*/ 70 w 282"/>
              <a:gd name="T9" fmla="*/ 210 h 315"/>
              <a:gd name="T10" fmla="*/ 70 w 282"/>
              <a:gd name="T11" fmla="*/ 243 h 315"/>
              <a:gd name="T12" fmla="*/ 105 w 282"/>
              <a:gd name="T13" fmla="*/ 243 h 315"/>
              <a:gd name="T14" fmla="*/ 105 w 282"/>
              <a:gd name="T15" fmla="*/ 279 h 315"/>
              <a:gd name="T16" fmla="*/ 141 w 282"/>
              <a:gd name="T17" fmla="*/ 279 h 315"/>
              <a:gd name="T18" fmla="*/ 141 w 282"/>
              <a:gd name="T19" fmla="*/ 314 h 315"/>
              <a:gd name="T20" fmla="*/ 174 w 282"/>
              <a:gd name="T21" fmla="*/ 314 h 315"/>
              <a:gd name="T22" fmla="*/ 245 w 282"/>
              <a:gd name="T23" fmla="*/ 314 h 315"/>
              <a:gd name="T24" fmla="*/ 281 w 282"/>
              <a:gd name="T25" fmla="*/ 279 h 315"/>
              <a:gd name="T26" fmla="*/ 281 w 282"/>
              <a:gd name="T27" fmla="*/ 243 h 315"/>
              <a:gd name="T28" fmla="*/ 281 w 282"/>
              <a:gd name="T29" fmla="*/ 174 h 315"/>
              <a:gd name="T30" fmla="*/ 281 w 282"/>
              <a:gd name="T31" fmla="*/ 70 h 315"/>
              <a:gd name="T32" fmla="*/ 211 w 282"/>
              <a:gd name="T33" fmla="*/ 70 h 315"/>
              <a:gd name="T34" fmla="*/ 174 w 282"/>
              <a:gd name="T35" fmla="*/ 34 h 315"/>
              <a:gd name="T36" fmla="*/ 141 w 282"/>
              <a:gd name="T37" fmla="*/ 34 h 315"/>
              <a:gd name="T38" fmla="*/ 105 w 282"/>
              <a:gd name="T39" fmla="*/ 34 h 315"/>
              <a:gd name="T40" fmla="*/ 105 w 282"/>
              <a:gd name="T41" fmla="*/ 0 h 315"/>
              <a:gd name="T42" fmla="*/ 70 w 282"/>
              <a:gd name="T43" fmla="*/ 0 h 315"/>
              <a:gd name="T44" fmla="*/ 34 w 282"/>
              <a:gd name="T45" fmla="*/ 34 h 315"/>
              <a:gd name="T46" fmla="*/ 0 w 282"/>
              <a:gd name="T47" fmla="*/ 7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2" h="315">
                <a:moveTo>
                  <a:pt x="0" y="70"/>
                </a:moveTo>
                <a:lnTo>
                  <a:pt x="34" y="70"/>
                </a:lnTo>
                <a:lnTo>
                  <a:pt x="70" y="104"/>
                </a:lnTo>
                <a:lnTo>
                  <a:pt x="70" y="139"/>
                </a:lnTo>
                <a:lnTo>
                  <a:pt x="70" y="210"/>
                </a:lnTo>
                <a:lnTo>
                  <a:pt x="70" y="243"/>
                </a:lnTo>
                <a:lnTo>
                  <a:pt x="105" y="243"/>
                </a:lnTo>
                <a:lnTo>
                  <a:pt x="105" y="279"/>
                </a:lnTo>
                <a:lnTo>
                  <a:pt x="141" y="279"/>
                </a:lnTo>
                <a:lnTo>
                  <a:pt x="141" y="314"/>
                </a:lnTo>
                <a:lnTo>
                  <a:pt x="174" y="314"/>
                </a:lnTo>
                <a:lnTo>
                  <a:pt x="245" y="314"/>
                </a:lnTo>
                <a:lnTo>
                  <a:pt x="281" y="279"/>
                </a:lnTo>
                <a:lnTo>
                  <a:pt x="281" y="243"/>
                </a:lnTo>
                <a:lnTo>
                  <a:pt x="281" y="174"/>
                </a:lnTo>
                <a:lnTo>
                  <a:pt x="281" y="70"/>
                </a:lnTo>
                <a:lnTo>
                  <a:pt x="211" y="70"/>
                </a:lnTo>
                <a:lnTo>
                  <a:pt x="174" y="34"/>
                </a:lnTo>
                <a:lnTo>
                  <a:pt x="141" y="34"/>
                </a:lnTo>
                <a:lnTo>
                  <a:pt x="105" y="34"/>
                </a:lnTo>
                <a:lnTo>
                  <a:pt x="105" y="0"/>
                </a:lnTo>
                <a:lnTo>
                  <a:pt x="70" y="0"/>
                </a:lnTo>
                <a:lnTo>
                  <a:pt x="34" y="34"/>
                </a:lnTo>
                <a:lnTo>
                  <a:pt x="0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00" name="Freeform 328"/>
          <p:cNvSpPr>
            <a:spLocks noChangeArrowheads="1"/>
          </p:cNvSpPr>
          <p:nvPr/>
        </p:nvSpPr>
        <p:spPr bwMode="auto">
          <a:xfrm>
            <a:off x="6280150" y="3373438"/>
            <a:ext cx="214313" cy="200025"/>
          </a:xfrm>
          <a:custGeom>
            <a:avLst/>
            <a:gdLst>
              <a:gd name="T0" fmla="*/ 456 w 597"/>
              <a:gd name="T1" fmla="*/ 0 h 557"/>
              <a:gd name="T2" fmla="*/ 420 w 597"/>
              <a:gd name="T3" fmla="*/ 69 h 557"/>
              <a:gd name="T4" fmla="*/ 350 w 597"/>
              <a:gd name="T5" fmla="*/ 104 h 557"/>
              <a:gd name="T6" fmla="*/ 245 w 597"/>
              <a:gd name="T7" fmla="*/ 174 h 557"/>
              <a:gd name="T8" fmla="*/ 140 w 597"/>
              <a:gd name="T9" fmla="*/ 243 h 557"/>
              <a:gd name="T10" fmla="*/ 0 w 597"/>
              <a:gd name="T11" fmla="*/ 313 h 557"/>
              <a:gd name="T12" fmla="*/ 0 w 597"/>
              <a:gd name="T13" fmla="*/ 452 h 557"/>
              <a:gd name="T14" fmla="*/ 0 w 597"/>
              <a:gd name="T15" fmla="*/ 556 h 557"/>
              <a:gd name="T16" fmla="*/ 174 w 597"/>
              <a:gd name="T17" fmla="*/ 523 h 557"/>
              <a:gd name="T18" fmla="*/ 211 w 597"/>
              <a:gd name="T19" fmla="*/ 488 h 557"/>
              <a:gd name="T20" fmla="*/ 245 w 597"/>
              <a:gd name="T21" fmla="*/ 452 h 557"/>
              <a:gd name="T22" fmla="*/ 281 w 597"/>
              <a:gd name="T23" fmla="*/ 417 h 557"/>
              <a:gd name="T24" fmla="*/ 350 w 597"/>
              <a:gd name="T25" fmla="*/ 383 h 557"/>
              <a:gd name="T26" fmla="*/ 420 w 597"/>
              <a:gd name="T27" fmla="*/ 348 h 557"/>
              <a:gd name="T28" fmla="*/ 525 w 597"/>
              <a:gd name="T29" fmla="*/ 243 h 557"/>
              <a:gd name="T30" fmla="*/ 596 w 597"/>
              <a:gd name="T31" fmla="*/ 208 h 557"/>
              <a:gd name="T32" fmla="*/ 525 w 597"/>
              <a:gd name="T33" fmla="*/ 139 h 557"/>
              <a:gd name="T34" fmla="*/ 490 w 597"/>
              <a:gd name="T35" fmla="*/ 69 h 557"/>
              <a:gd name="T36" fmla="*/ 456 w 597"/>
              <a:gd name="T37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7" h="557">
                <a:moveTo>
                  <a:pt x="456" y="0"/>
                </a:moveTo>
                <a:lnTo>
                  <a:pt x="420" y="69"/>
                </a:lnTo>
                <a:lnTo>
                  <a:pt x="350" y="104"/>
                </a:lnTo>
                <a:lnTo>
                  <a:pt x="245" y="174"/>
                </a:lnTo>
                <a:lnTo>
                  <a:pt x="140" y="243"/>
                </a:lnTo>
                <a:lnTo>
                  <a:pt x="0" y="313"/>
                </a:lnTo>
                <a:lnTo>
                  <a:pt x="0" y="452"/>
                </a:lnTo>
                <a:lnTo>
                  <a:pt x="0" y="556"/>
                </a:lnTo>
                <a:lnTo>
                  <a:pt x="174" y="523"/>
                </a:lnTo>
                <a:lnTo>
                  <a:pt x="211" y="488"/>
                </a:lnTo>
                <a:lnTo>
                  <a:pt x="245" y="452"/>
                </a:lnTo>
                <a:lnTo>
                  <a:pt x="281" y="417"/>
                </a:lnTo>
                <a:lnTo>
                  <a:pt x="350" y="383"/>
                </a:lnTo>
                <a:lnTo>
                  <a:pt x="420" y="348"/>
                </a:lnTo>
                <a:lnTo>
                  <a:pt x="525" y="243"/>
                </a:lnTo>
                <a:lnTo>
                  <a:pt x="596" y="208"/>
                </a:lnTo>
                <a:lnTo>
                  <a:pt x="525" y="139"/>
                </a:lnTo>
                <a:lnTo>
                  <a:pt x="490" y="69"/>
                </a:lnTo>
                <a:lnTo>
                  <a:pt x="456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01" name="Freeform 329"/>
          <p:cNvSpPr>
            <a:spLocks noChangeArrowheads="1"/>
          </p:cNvSpPr>
          <p:nvPr/>
        </p:nvSpPr>
        <p:spPr bwMode="auto">
          <a:xfrm>
            <a:off x="6280150" y="3373438"/>
            <a:ext cx="214313" cy="200025"/>
          </a:xfrm>
          <a:custGeom>
            <a:avLst/>
            <a:gdLst>
              <a:gd name="T0" fmla="*/ 456 w 597"/>
              <a:gd name="T1" fmla="*/ 0 h 557"/>
              <a:gd name="T2" fmla="*/ 420 w 597"/>
              <a:gd name="T3" fmla="*/ 69 h 557"/>
              <a:gd name="T4" fmla="*/ 350 w 597"/>
              <a:gd name="T5" fmla="*/ 104 h 557"/>
              <a:gd name="T6" fmla="*/ 245 w 597"/>
              <a:gd name="T7" fmla="*/ 174 h 557"/>
              <a:gd name="T8" fmla="*/ 140 w 597"/>
              <a:gd name="T9" fmla="*/ 243 h 557"/>
              <a:gd name="T10" fmla="*/ 0 w 597"/>
              <a:gd name="T11" fmla="*/ 313 h 557"/>
              <a:gd name="T12" fmla="*/ 0 w 597"/>
              <a:gd name="T13" fmla="*/ 452 h 557"/>
              <a:gd name="T14" fmla="*/ 0 w 597"/>
              <a:gd name="T15" fmla="*/ 556 h 557"/>
              <a:gd name="T16" fmla="*/ 174 w 597"/>
              <a:gd name="T17" fmla="*/ 523 h 557"/>
              <a:gd name="T18" fmla="*/ 211 w 597"/>
              <a:gd name="T19" fmla="*/ 488 h 557"/>
              <a:gd name="T20" fmla="*/ 245 w 597"/>
              <a:gd name="T21" fmla="*/ 452 h 557"/>
              <a:gd name="T22" fmla="*/ 281 w 597"/>
              <a:gd name="T23" fmla="*/ 417 h 557"/>
              <a:gd name="T24" fmla="*/ 350 w 597"/>
              <a:gd name="T25" fmla="*/ 383 h 557"/>
              <a:gd name="T26" fmla="*/ 420 w 597"/>
              <a:gd name="T27" fmla="*/ 348 h 557"/>
              <a:gd name="T28" fmla="*/ 525 w 597"/>
              <a:gd name="T29" fmla="*/ 243 h 557"/>
              <a:gd name="T30" fmla="*/ 596 w 597"/>
              <a:gd name="T31" fmla="*/ 208 h 557"/>
              <a:gd name="T32" fmla="*/ 525 w 597"/>
              <a:gd name="T33" fmla="*/ 139 h 557"/>
              <a:gd name="T34" fmla="*/ 490 w 597"/>
              <a:gd name="T35" fmla="*/ 69 h 557"/>
              <a:gd name="T36" fmla="*/ 456 w 597"/>
              <a:gd name="T37" fmla="*/ 0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7" h="557">
                <a:moveTo>
                  <a:pt x="456" y="0"/>
                </a:moveTo>
                <a:lnTo>
                  <a:pt x="420" y="69"/>
                </a:lnTo>
                <a:lnTo>
                  <a:pt x="350" y="104"/>
                </a:lnTo>
                <a:lnTo>
                  <a:pt x="245" y="174"/>
                </a:lnTo>
                <a:lnTo>
                  <a:pt x="140" y="243"/>
                </a:lnTo>
                <a:lnTo>
                  <a:pt x="0" y="313"/>
                </a:lnTo>
                <a:lnTo>
                  <a:pt x="0" y="452"/>
                </a:lnTo>
                <a:lnTo>
                  <a:pt x="0" y="556"/>
                </a:lnTo>
                <a:lnTo>
                  <a:pt x="174" y="523"/>
                </a:lnTo>
                <a:lnTo>
                  <a:pt x="211" y="488"/>
                </a:lnTo>
                <a:lnTo>
                  <a:pt x="245" y="452"/>
                </a:lnTo>
                <a:lnTo>
                  <a:pt x="281" y="417"/>
                </a:lnTo>
                <a:lnTo>
                  <a:pt x="350" y="383"/>
                </a:lnTo>
                <a:lnTo>
                  <a:pt x="420" y="348"/>
                </a:lnTo>
                <a:lnTo>
                  <a:pt x="525" y="243"/>
                </a:lnTo>
                <a:lnTo>
                  <a:pt x="596" y="208"/>
                </a:lnTo>
                <a:lnTo>
                  <a:pt x="525" y="139"/>
                </a:lnTo>
                <a:lnTo>
                  <a:pt x="490" y="69"/>
                </a:lnTo>
                <a:lnTo>
                  <a:pt x="45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02" name="Freeform 330"/>
          <p:cNvSpPr>
            <a:spLocks noChangeArrowheads="1"/>
          </p:cNvSpPr>
          <p:nvPr/>
        </p:nvSpPr>
        <p:spPr bwMode="auto">
          <a:xfrm>
            <a:off x="6470650" y="3235325"/>
            <a:ext cx="101600" cy="125413"/>
          </a:xfrm>
          <a:custGeom>
            <a:avLst/>
            <a:gdLst>
              <a:gd name="T0" fmla="*/ 176 w 284"/>
              <a:gd name="T1" fmla="*/ 0 h 350"/>
              <a:gd name="T2" fmla="*/ 106 w 284"/>
              <a:gd name="T3" fmla="*/ 34 h 350"/>
              <a:gd name="T4" fmla="*/ 106 w 284"/>
              <a:gd name="T5" fmla="*/ 70 h 350"/>
              <a:gd name="T6" fmla="*/ 71 w 284"/>
              <a:gd name="T7" fmla="*/ 104 h 350"/>
              <a:gd name="T8" fmla="*/ 36 w 284"/>
              <a:gd name="T9" fmla="*/ 174 h 350"/>
              <a:gd name="T10" fmla="*/ 36 w 284"/>
              <a:gd name="T11" fmla="*/ 210 h 350"/>
              <a:gd name="T12" fmla="*/ 0 w 284"/>
              <a:gd name="T13" fmla="*/ 244 h 350"/>
              <a:gd name="T14" fmla="*/ 0 w 284"/>
              <a:gd name="T15" fmla="*/ 279 h 350"/>
              <a:gd name="T16" fmla="*/ 36 w 284"/>
              <a:gd name="T17" fmla="*/ 313 h 350"/>
              <a:gd name="T18" fmla="*/ 71 w 284"/>
              <a:gd name="T19" fmla="*/ 349 h 350"/>
              <a:gd name="T20" fmla="*/ 106 w 284"/>
              <a:gd name="T21" fmla="*/ 349 h 350"/>
              <a:gd name="T22" fmla="*/ 141 w 284"/>
              <a:gd name="T23" fmla="*/ 349 h 350"/>
              <a:gd name="T24" fmla="*/ 176 w 284"/>
              <a:gd name="T25" fmla="*/ 279 h 350"/>
              <a:gd name="T26" fmla="*/ 212 w 284"/>
              <a:gd name="T27" fmla="*/ 210 h 350"/>
              <a:gd name="T28" fmla="*/ 247 w 284"/>
              <a:gd name="T29" fmla="*/ 174 h 350"/>
              <a:gd name="T30" fmla="*/ 247 w 284"/>
              <a:gd name="T31" fmla="*/ 139 h 350"/>
              <a:gd name="T32" fmla="*/ 283 w 284"/>
              <a:gd name="T33" fmla="*/ 70 h 350"/>
              <a:gd name="T34" fmla="*/ 212 w 284"/>
              <a:gd name="T35" fmla="*/ 34 h 350"/>
              <a:gd name="T36" fmla="*/ 176 w 284"/>
              <a:gd name="T3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4" h="350">
                <a:moveTo>
                  <a:pt x="176" y="0"/>
                </a:moveTo>
                <a:lnTo>
                  <a:pt x="106" y="34"/>
                </a:lnTo>
                <a:lnTo>
                  <a:pt x="106" y="70"/>
                </a:lnTo>
                <a:lnTo>
                  <a:pt x="71" y="104"/>
                </a:lnTo>
                <a:lnTo>
                  <a:pt x="36" y="174"/>
                </a:lnTo>
                <a:lnTo>
                  <a:pt x="36" y="210"/>
                </a:lnTo>
                <a:lnTo>
                  <a:pt x="0" y="244"/>
                </a:lnTo>
                <a:lnTo>
                  <a:pt x="0" y="279"/>
                </a:lnTo>
                <a:lnTo>
                  <a:pt x="36" y="313"/>
                </a:lnTo>
                <a:lnTo>
                  <a:pt x="71" y="349"/>
                </a:lnTo>
                <a:lnTo>
                  <a:pt x="106" y="349"/>
                </a:lnTo>
                <a:lnTo>
                  <a:pt x="141" y="349"/>
                </a:lnTo>
                <a:lnTo>
                  <a:pt x="176" y="279"/>
                </a:lnTo>
                <a:lnTo>
                  <a:pt x="212" y="210"/>
                </a:lnTo>
                <a:lnTo>
                  <a:pt x="247" y="174"/>
                </a:lnTo>
                <a:lnTo>
                  <a:pt x="247" y="139"/>
                </a:lnTo>
                <a:lnTo>
                  <a:pt x="283" y="70"/>
                </a:lnTo>
                <a:lnTo>
                  <a:pt x="212" y="34"/>
                </a:lnTo>
                <a:lnTo>
                  <a:pt x="176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03" name="Freeform 331"/>
          <p:cNvSpPr>
            <a:spLocks noChangeArrowheads="1"/>
          </p:cNvSpPr>
          <p:nvPr/>
        </p:nvSpPr>
        <p:spPr bwMode="auto">
          <a:xfrm>
            <a:off x="6470650" y="3235325"/>
            <a:ext cx="101600" cy="125413"/>
          </a:xfrm>
          <a:custGeom>
            <a:avLst/>
            <a:gdLst>
              <a:gd name="T0" fmla="*/ 176 w 284"/>
              <a:gd name="T1" fmla="*/ 0 h 350"/>
              <a:gd name="T2" fmla="*/ 106 w 284"/>
              <a:gd name="T3" fmla="*/ 34 h 350"/>
              <a:gd name="T4" fmla="*/ 106 w 284"/>
              <a:gd name="T5" fmla="*/ 70 h 350"/>
              <a:gd name="T6" fmla="*/ 71 w 284"/>
              <a:gd name="T7" fmla="*/ 104 h 350"/>
              <a:gd name="T8" fmla="*/ 36 w 284"/>
              <a:gd name="T9" fmla="*/ 174 h 350"/>
              <a:gd name="T10" fmla="*/ 36 w 284"/>
              <a:gd name="T11" fmla="*/ 210 h 350"/>
              <a:gd name="T12" fmla="*/ 0 w 284"/>
              <a:gd name="T13" fmla="*/ 244 h 350"/>
              <a:gd name="T14" fmla="*/ 0 w 284"/>
              <a:gd name="T15" fmla="*/ 279 h 350"/>
              <a:gd name="T16" fmla="*/ 36 w 284"/>
              <a:gd name="T17" fmla="*/ 313 h 350"/>
              <a:gd name="T18" fmla="*/ 71 w 284"/>
              <a:gd name="T19" fmla="*/ 349 h 350"/>
              <a:gd name="T20" fmla="*/ 106 w 284"/>
              <a:gd name="T21" fmla="*/ 349 h 350"/>
              <a:gd name="T22" fmla="*/ 141 w 284"/>
              <a:gd name="T23" fmla="*/ 349 h 350"/>
              <a:gd name="T24" fmla="*/ 176 w 284"/>
              <a:gd name="T25" fmla="*/ 279 h 350"/>
              <a:gd name="T26" fmla="*/ 212 w 284"/>
              <a:gd name="T27" fmla="*/ 210 h 350"/>
              <a:gd name="T28" fmla="*/ 247 w 284"/>
              <a:gd name="T29" fmla="*/ 174 h 350"/>
              <a:gd name="T30" fmla="*/ 247 w 284"/>
              <a:gd name="T31" fmla="*/ 139 h 350"/>
              <a:gd name="T32" fmla="*/ 283 w 284"/>
              <a:gd name="T33" fmla="*/ 70 h 350"/>
              <a:gd name="T34" fmla="*/ 212 w 284"/>
              <a:gd name="T35" fmla="*/ 34 h 350"/>
              <a:gd name="T36" fmla="*/ 176 w 284"/>
              <a:gd name="T3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4" h="350">
                <a:moveTo>
                  <a:pt x="176" y="0"/>
                </a:moveTo>
                <a:lnTo>
                  <a:pt x="106" y="34"/>
                </a:lnTo>
                <a:lnTo>
                  <a:pt x="106" y="70"/>
                </a:lnTo>
                <a:lnTo>
                  <a:pt x="71" y="104"/>
                </a:lnTo>
                <a:lnTo>
                  <a:pt x="36" y="174"/>
                </a:lnTo>
                <a:lnTo>
                  <a:pt x="36" y="210"/>
                </a:lnTo>
                <a:lnTo>
                  <a:pt x="0" y="244"/>
                </a:lnTo>
                <a:lnTo>
                  <a:pt x="0" y="279"/>
                </a:lnTo>
                <a:lnTo>
                  <a:pt x="36" y="313"/>
                </a:lnTo>
                <a:lnTo>
                  <a:pt x="71" y="349"/>
                </a:lnTo>
                <a:lnTo>
                  <a:pt x="106" y="349"/>
                </a:lnTo>
                <a:lnTo>
                  <a:pt x="141" y="349"/>
                </a:lnTo>
                <a:lnTo>
                  <a:pt x="176" y="279"/>
                </a:lnTo>
                <a:lnTo>
                  <a:pt x="212" y="210"/>
                </a:lnTo>
                <a:lnTo>
                  <a:pt x="247" y="174"/>
                </a:lnTo>
                <a:lnTo>
                  <a:pt x="247" y="139"/>
                </a:lnTo>
                <a:lnTo>
                  <a:pt x="283" y="70"/>
                </a:lnTo>
                <a:lnTo>
                  <a:pt x="212" y="34"/>
                </a:lnTo>
                <a:lnTo>
                  <a:pt x="17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04" name="Freeform 332"/>
          <p:cNvSpPr>
            <a:spLocks noChangeArrowheads="1"/>
          </p:cNvSpPr>
          <p:nvPr/>
        </p:nvSpPr>
        <p:spPr bwMode="auto">
          <a:xfrm>
            <a:off x="6521450" y="3398838"/>
            <a:ext cx="190500" cy="250825"/>
          </a:xfrm>
          <a:custGeom>
            <a:avLst/>
            <a:gdLst>
              <a:gd name="T0" fmla="*/ 421 w 527"/>
              <a:gd name="T1" fmla="*/ 139 h 698"/>
              <a:gd name="T2" fmla="*/ 457 w 527"/>
              <a:gd name="T3" fmla="*/ 174 h 698"/>
              <a:gd name="T4" fmla="*/ 457 w 527"/>
              <a:gd name="T5" fmla="*/ 210 h 698"/>
              <a:gd name="T6" fmla="*/ 492 w 527"/>
              <a:gd name="T7" fmla="*/ 244 h 698"/>
              <a:gd name="T8" fmla="*/ 526 w 527"/>
              <a:gd name="T9" fmla="*/ 314 h 698"/>
              <a:gd name="T10" fmla="*/ 492 w 527"/>
              <a:gd name="T11" fmla="*/ 314 h 698"/>
              <a:gd name="T12" fmla="*/ 457 w 527"/>
              <a:gd name="T13" fmla="*/ 314 h 698"/>
              <a:gd name="T14" fmla="*/ 421 w 527"/>
              <a:gd name="T15" fmla="*/ 314 h 698"/>
              <a:gd name="T16" fmla="*/ 386 w 527"/>
              <a:gd name="T17" fmla="*/ 348 h 698"/>
              <a:gd name="T18" fmla="*/ 386 w 527"/>
              <a:gd name="T19" fmla="*/ 383 h 698"/>
              <a:gd name="T20" fmla="*/ 316 w 527"/>
              <a:gd name="T21" fmla="*/ 523 h 698"/>
              <a:gd name="T22" fmla="*/ 282 w 527"/>
              <a:gd name="T23" fmla="*/ 593 h 698"/>
              <a:gd name="T24" fmla="*/ 282 w 527"/>
              <a:gd name="T25" fmla="*/ 628 h 698"/>
              <a:gd name="T26" fmla="*/ 246 w 527"/>
              <a:gd name="T27" fmla="*/ 662 h 698"/>
              <a:gd name="T28" fmla="*/ 246 w 527"/>
              <a:gd name="T29" fmla="*/ 697 h 698"/>
              <a:gd name="T30" fmla="*/ 211 w 527"/>
              <a:gd name="T31" fmla="*/ 662 h 698"/>
              <a:gd name="T32" fmla="*/ 175 w 527"/>
              <a:gd name="T33" fmla="*/ 628 h 698"/>
              <a:gd name="T34" fmla="*/ 175 w 527"/>
              <a:gd name="T35" fmla="*/ 593 h 698"/>
              <a:gd name="T36" fmla="*/ 142 w 527"/>
              <a:gd name="T37" fmla="*/ 558 h 698"/>
              <a:gd name="T38" fmla="*/ 106 w 527"/>
              <a:gd name="T39" fmla="*/ 523 h 698"/>
              <a:gd name="T40" fmla="*/ 106 w 527"/>
              <a:gd name="T41" fmla="*/ 487 h 698"/>
              <a:gd name="T42" fmla="*/ 71 w 527"/>
              <a:gd name="T43" fmla="*/ 419 h 698"/>
              <a:gd name="T44" fmla="*/ 35 w 527"/>
              <a:gd name="T45" fmla="*/ 383 h 698"/>
              <a:gd name="T46" fmla="*/ 35 w 527"/>
              <a:gd name="T47" fmla="*/ 348 h 698"/>
              <a:gd name="T48" fmla="*/ 35 w 527"/>
              <a:gd name="T49" fmla="*/ 314 h 698"/>
              <a:gd name="T50" fmla="*/ 71 w 527"/>
              <a:gd name="T51" fmla="*/ 244 h 698"/>
              <a:gd name="T52" fmla="*/ 35 w 527"/>
              <a:gd name="T53" fmla="*/ 244 h 698"/>
              <a:gd name="T54" fmla="*/ 0 w 527"/>
              <a:gd name="T55" fmla="*/ 210 h 698"/>
              <a:gd name="T56" fmla="*/ 0 w 527"/>
              <a:gd name="T57" fmla="*/ 174 h 698"/>
              <a:gd name="T58" fmla="*/ 35 w 527"/>
              <a:gd name="T59" fmla="*/ 139 h 698"/>
              <a:gd name="T60" fmla="*/ 71 w 527"/>
              <a:gd name="T61" fmla="*/ 105 h 698"/>
              <a:gd name="T62" fmla="*/ 106 w 527"/>
              <a:gd name="T63" fmla="*/ 70 h 698"/>
              <a:gd name="T64" fmla="*/ 175 w 527"/>
              <a:gd name="T65" fmla="*/ 0 h 698"/>
              <a:gd name="T66" fmla="*/ 246 w 527"/>
              <a:gd name="T67" fmla="*/ 70 h 698"/>
              <a:gd name="T68" fmla="*/ 246 w 527"/>
              <a:gd name="T69" fmla="*/ 174 h 698"/>
              <a:gd name="T70" fmla="*/ 246 w 527"/>
              <a:gd name="T71" fmla="*/ 210 h 698"/>
              <a:gd name="T72" fmla="*/ 282 w 527"/>
              <a:gd name="T73" fmla="*/ 244 h 698"/>
              <a:gd name="T74" fmla="*/ 316 w 527"/>
              <a:gd name="T75" fmla="*/ 244 h 698"/>
              <a:gd name="T76" fmla="*/ 316 w 527"/>
              <a:gd name="T77" fmla="*/ 210 h 698"/>
              <a:gd name="T78" fmla="*/ 316 w 527"/>
              <a:gd name="T79" fmla="*/ 174 h 698"/>
              <a:gd name="T80" fmla="*/ 316 w 527"/>
              <a:gd name="T81" fmla="*/ 139 h 698"/>
              <a:gd name="T82" fmla="*/ 386 w 527"/>
              <a:gd name="T83" fmla="*/ 139 h 698"/>
              <a:gd name="T84" fmla="*/ 421 w 527"/>
              <a:gd name="T85" fmla="*/ 13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7" h="698">
                <a:moveTo>
                  <a:pt x="421" y="139"/>
                </a:moveTo>
                <a:lnTo>
                  <a:pt x="457" y="174"/>
                </a:lnTo>
                <a:lnTo>
                  <a:pt x="457" y="210"/>
                </a:lnTo>
                <a:lnTo>
                  <a:pt x="492" y="244"/>
                </a:lnTo>
                <a:lnTo>
                  <a:pt x="526" y="314"/>
                </a:lnTo>
                <a:lnTo>
                  <a:pt x="492" y="314"/>
                </a:lnTo>
                <a:lnTo>
                  <a:pt x="457" y="314"/>
                </a:lnTo>
                <a:lnTo>
                  <a:pt x="421" y="314"/>
                </a:lnTo>
                <a:lnTo>
                  <a:pt x="386" y="348"/>
                </a:lnTo>
                <a:lnTo>
                  <a:pt x="386" y="383"/>
                </a:lnTo>
                <a:lnTo>
                  <a:pt x="316" y="523"/>
                </a:lnTo>
                <a:lnTo>
                  <a:pt x="282" y="593"/>
                </a:lnTo>
                <a:lnTo>
                  <a:pt x="282" y="628"/>
                </a:lnTo>
                <a:lnTo>
                  <a:pt x="246" y="662"/>
                </a:lnTo>
                <a:lnTo>
                  <a:pt x="246" y="697"/>
                </a:lnTo>
                <a:lnTo>
                  <a:pt x="211" y="662"/>
                </a:lnTo>
                <a:lnTo>
                  <a:pt x="175" y="628"/>
                </a:lnTo>
                <a:lnTo>
                  <a:pt x="175" y="593"/>
                </a:lnTo>
                <a:lnTo>
                  <a:pt x="142" y="558"/>
                </a:lnTo>
                <a:lnTo>
                  <a:pt x="106" y="523"/>
                </a:lnTo>
                <a:lnTo>
                  <a:pt x="106" y="487"/>
                </a:lnTo>
                <a:lnTo>
                  <a:pt x="71" y="419"/>
                </a:lnTo>
                <a:lnTo>
                  <a:pt x="35" y="383"/>
                </a:lnTo>
                <a:lnTo>
                  <a:pt x="35" y="348"/>
                </a:lnTo>
                <a:lnTo>
                  <a:pt x="35" y="314"/>
                </a:lnTo>
                <a:lnTo>
                  <a:pt x="71" y="244"/>
                </a:lnTo>
                <a:lnTo>
                  <a:pt x="35" y="244"/>
                </a:lnTo>
                <a:lnTo>
                  <a:pt x="0" y="210"/>
                </a:lnTo>
                <a:lnTo>
                  <a:pt x="0" y="174"/>
                </a:lnTo>
                <a:lnTo>
                  <a:pt x="35" y="139"/>
                </a:lnTo>
                <a:lnTo>
                  <a:pt x="71" y="105"/>
                </a:lnTo>
                <a:lnTo>
                  <a:pt x="106" y="70"/>
                </a:lnTo>
                <a:lnTo>
                  <a:pt x="175" y="0"/>
                </a:lnTo>
                <a:lnTo>
                  <a:pt x="246" y="70"/>
                </a:lnTo>
                <a:lnTo>
                  <a:pt x="246" y="174"/>
                </a:lnTo>
                <a:lnTo>
                  <a:pt x="246" y="210"/>
                </a:lnTo>
                <a:lnTo>
                  <a:pt x="282" y="244"/>
                </a:lnTo>
                <a:lnTo>
                  <a:pt x="316" y="244"/>
                </a:lnTo>
                <a:lnTo>
                  <a:pt x="316" y="210"/>
                </a:lnTo>
                <a:lnTo>
                  <a:pt x="316" y="174"/>
                </a:lnTo>
                <a:lnTo>
                  <a:pt x="316" y="139"/>
                </a:lnTo>
                <a:lnTo>
                  <a:pt x="386" y="139"/>
                </a:lnTo>
                <a:lnTo>
                  <a:pt x="421" y="139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05" name="Freeform 333"/>
          <p:cNvSpPr>
            <a:spLocks noChangeArrowheads="1"/>
          </p:cNvSpPr>
          <p:nvPr/>
        </p:nvSpPr>
        <p:spPr bwMode="auto">
          <a:xfrm>
            <a:off x="6521450" y="3398838"/>
            <a:ext cx="190500" cy="250825"/>
          </a:xfrm>
          <a:custGeom>
            <a:avLst/>
            <a:gdLst>
              <a:gd name="T0" fmla="*/ 421 w 527"/>
              <a:gd name="T1" fmla="*/ 139 h 698"/>
              <a:gd name="T2" fmla="*/ 457 w 527"/>
              <a:gd name="T3" fmla="*/ 174 h 698"/>
              <a:gd name="T4" fmla="*/ 457 w 527"/>
              <a:gd name="T5" fmla="*/ 210 h 698"/>
              <a:gd name="T6" fmla="*/ 492 w 527"/>
              <a:gd name="T7" fmla="*/ 244 h 698"/>
              <a:gd name="T8" fmla="*/ 526 w 527"/>
              <a:gd name="T9" fmla="*/ 314 h 698"/>
              <a:gd name="T10" fmla="*/ 492 w 527"/>
              <a:gd name="T11" fmla="*/ 314 h 698"/>
              <a:gd name="T12" fmla="*/ 457 w 527"/>
              <a:gd name="T13" fmla="*/ 314 h 698"/>
              <a:gd name="T14" fmla="*/ 421 w 527"/>
              <a:gd name="T15" fmla="*/ 314 h 698"/>
              <a:gd name="T16" fmla="*/ 386 w 527"/>
              <a:gd name="T17" fmla="*/ 348 h 698"/>
              <a:gd name="T18" fmla="*/ 386 w 527"/>
              <a:gd name="T19" fmla="*/ 383 h 698"/>
              <a:gd name="T20" fmla="*/ 316 w 527"/>
              <a:gd name="T21" fmla="*/ 523 h 698"/>
              <a:gd name="T22" fmla="*/ 282 w 527"/>
              <a:gd name="T23" fmla="*/ 593 h 698"/>
              <a:gd name="T24" fmla="*/ 282 w 527"/>
              <a:gd name="T25" fmla="*/ 628 h 698"/>
              <a:gd name="T26" fmla="*/ 246 w 527"/>
              <a:gd name="T27" fmla="*/ 662 h 698"/>
              <a:gd name="T28" fmla="*/ 246 w 527"/>
              <a:gd name="T29" fmla="*/ 697 h 698"/>
              <a:gd name="T30" fmla="*/ 211 w 527"/>
              <a:gd name="T31" fmla="*/ 662 h 698"/>
              <a:gd name="T32" fmla="*/ 175 w 527"/>
              <a:gd name="T33" fmla="*/ 628 h 698"/>
              <a:gd name="T34" fmla="*/ 175 w 527"/>
              <a:gd name="T35" fmla="*/ 593 h 698"/>
              <a:gd name="T36" fmla="*/ 142 w 527"/>
              <a:gd name="T37" fmla="*/ 558 h 698"/>
              <a:gd name="T38" fmla="*/ 106 w 527"/>
              <a:gd name="T39" fmla="*/ 523 h 698"/>
              <a:gd name="T40" fmla="*/ 106 w 527"/>
              <a:gd name="T41" fmla="*/ 487 h 698"/>
              <a:gd name="T42" fmla="*/ 71 w 527"/>
              <a:gd name="T43" fmla="*/ 419 h 698"/>
              <a:gd name="T44" fmla="*/ 35 w 527"/>
              <a:gd name="T45" fmla="*/ 383 h 698"/>
              <a:gd name="T46" fmla="*/ 35 w 527"/>
              <a:gd name="T47" fmla="*/ 348 h 698"/>
              <a:gd name="T48" fmla="*/ 35 w 527"/>
              <a:gd name="T49" fmla="*/ 314 h 698"/>
              <a:gd name="T50" fmla="*/ 71 w 527"/>
              <a:gd name="T51" fmla="*/ 244 h 698"/>
              <a:gd name="T52" fmla="*/ 35 w 527"/>
              <a:gd name="T53" fmla="*/ 244 h 698"/>
              <a:gd name="T54" fmla="*/ 0 w 527"/>
              <a:gd name="T55" fmla="*/ 210 h 698"/>
              <a:gd name="T56" fmla="*/ 0 w 527"/>
              <a:gd name="T57" fmla="*/ 174 h 698"/>
              <a:gd name="T58" fmla="*/ 35 w 527"/>
              <a:gd name="T59" fmla="*/ 139 h 698"/>
              <a:gd name="T60" fmla="*/ 71 w 527"/>
              <a:gd name="T61" fmla="*/ 105 h 698"/>
              <a:gd name="T62" fmla="*/ 106 w 527"/>
              <a:gd name="T63" fmla="*/ 70 h 698"/>
              <a:gd name="T64" fmla="*/ 175 w 527"/>
              <a:gd name="T65" fmla="*/ 0 h 698"/>
              <a:gd name="T66" fmla="*/ 246 w 527"/>
              <a:gd name="T67" fmla="*/ 70 h 698"/>
              <a:gd name="T68" fmla="*/ 246 w 527"/>
              <a:gd name="T69" fmla="*/ 174 h 698"/>
              <a:gd name="T70" fmla="*/ 246 w 527"/>
              <a:gd name="T71" fmla="*/ 210 h 698"/>
              <a:gd name="T72" fmla="*/ 282 w 527"/>
              <a:gd name="T73" fmla="*/ 244 h 698"/>
              <a:gd name="T74" fmla="*/ 316 w 527"/>
              <a:gd name="T75" fmla="*/ 244 h 698"/>
              <a:gd name="T76" fmla="*/ 316 w 527"/>
              <a:gd name="T77" fmla="*/ 210 h 698"/>
              <a:gd name="T78" fmla="*/ 316 w 527"/>
              <a:gd name="T79" fmla="*/ 174 h 698"/>
              <a:gd name="T80" fmla="*/ 316 w 527"/>
              <a:gd name="T81" fmla="*/ 139 h 698"/>
              <a:gd name="T82" fmla="*/ 386 w 527"/>
              <a:gd name="T83" fmla="*/ 139 h 698"/>
              <a:gd name="T84" fmla="*/ 421 w 527"/>
              <a:gd name="T85" fmla="*/ 13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7" h="698">
                <a:moveTo>
                  <a:pt x="421" y="139"/>
                </a:moveTo>
                <a:lnTo>
                  <a:pt x="457" y="174"/>
                </a:lnTo>
                <a:lnTo>
                  <a:pt x="457" y="210"/>
                </a:lnTo>
                <a:lnTo>
                  <a:pt x="492" y="244"/>
                </a:lnTo>
                <a:lnTo>
                  <a:pt x="526" y="314"/>
                </a:lnTo>
                <a:lnTo>
                  <a:pt x="492" y="314"/>
                </a:lnTo>
                <a:lnTo>
                  <a:pt x="457" y="314"/>
                </a:lnTo>
                <a:lnTo>
                  <a:pt x="421" y="314"/>
                </a:lnTo>
                <a:lnTo>
                  <a:pt x="386" y="348"/>
                </a:lnTo>
                <a:lnTo>
                  <a:pt x="386" y="383"/>
                </a:lnTo>
                <a:lnTo>
                  <a:pt x="316" y="523"/>
                </a:lnTo>
                <a:lnTo>
                  <a:pt x="282" y="593"/>
                </a:lnTo>
                <a:lnTo>
                  <a:pt x="282" y="628"/>
                </a:lnTo>
                <a:lnTo>
                  <a:pt x="246" y="662"/>
                </a:lnTo>
                <a:lnTo>
                  <a:pt x="246" y="697"/>
                </a:lnTo>
                <a:lnTo>
                  <a:pt x="211" y="662"/>
                </a:lnTo>
                <a:lnTo>
                  <a:pt x="175" y="628"/>
                </a:lnTo>
                <a:lnTo>
                  <a:pt x="175" y="593"/>
                </a:lnTo>
                <a:lnTo>
                  <a:pt x="142" y="558"/>
                </a:lnTo>
                <a:lnTo>
                  <a:pt x="106" y="523"/>
                </a:lnTo>
                <a:lnTo>
                  <a:pt x="106" y="487"/>
                </a:lnTo>
                <a:lnTo>
                  <a:pt x="71" y="419"/>
                </a:lnTo>
                <a:lnTo>
                  <a:pt x="35" y="383"/>
                </a:lnTo>
                <a:lnTo>
                  <a:pt x="35" y="348"/>
                </a:lnTo>
                <a:lnTo>
                  <a:pt x="35" y="314"/>
                </a:lnTo>
                <a:lnTo>
                  <a:pt x="71" y="244"/>
                </a:lnTo>
                <a:lnTo>
                  <a:pt x="35" y="244"/>
                </a:lnTo>
                <a:lnTo>
                  <a:pt x="0" y="210"/>
                </a:lnTo>
                <a:lnTo>
                  <a:pt x="0" y="174"/>
                </a:lnTo>
                <a:lnTo>
                  <a:pt x="35" y="139"/>
                </a:lnTo>
                <a:lnTo>
                  <a:pt x="71" y="105"/>
                </a:lnTo>
                <a:lnTo>
                  <a:pt x="106" y="70"/>
                </a:lnTo>
                <a:lnTo>
                  <a:pt x="175" y="0"/>
                </a:lnTo>
                <a:lnTo>
                  <a:pt x="246" y="70"/>
                </a:lnTo>
                <a:lnTo>
                  <a:pt x="246" y="174"/>
                </a:lnTo>
                <a:lnTo>
                  <a:pt x="246" y="210"/>
                </a:lnTo>
                <a:lnTo>
                  <a:pt x="282" y="244"/>
                </a:lnTo>
                <a:lnTo>
                  <a:pt x="316" y="244"/>
                </a:lnTo>
                <a:lnTo>
                  <a:pt x="316" y="210"/>
                </a:lnTo>
                <a:lnTo>
                  <a:pt x="316" y="174"/>
                </a:lnTo>
                <a:lnTo>
                  <a:pt x="316" y="139"/>
                </a:lnTo>
                <a:lnTo>
                  <a:pt x="386" y="139"/>
                </a:lnTo>
                <a:lnTo>
                  <a:pt x="421" y="13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06" name="Freeform 334"/>
          <p:cNvSpPr>
            <a:spLocks noChangeArrowheads="1"/>
          </p:cNvSpPr>
          <p:nvPr/>
        </p:nvSpPr>
        <p:spPr bwMode="auto">
          <a:xfrm>
            <a:off x="6596063" y="3160713"/>
            <a:ext cx="417512" cy="488950"/>
          </a:xfrm>
          <a:custGeom>
            <a:avLst/>
            <a:gdLst>
              <a:gd name="T0" fmla="*/ 666 w 1159"/>
              <a:gd name="T1" fmla="*/ 453 h 1360"/>
              <a:gd name="T2" fmla="*/ 666 w 1159"/>
              <a:gd name="T3" fmla="*/ 626 h 1360"/>
              <a:gd name="T4" fmla="*/ 666 w 1159"/>
              <a:gd name="T5" fmla="*/ 800 h 1360"/>
              <a:gd name="T6" fmla="*/ 702 w 1159"/>
              <a:gd name="T7" fmla="*/ 871 h 1360"/>
              <a:gd name="T8" fmla="*/ 772 w 1159"/>
              <a:gd name="T9" fmla="*/ 906 h 1360"/>
              <a:gd name="T10" fmla="*/ 842 w 1159"/>
              <a:gd name="T11" fmla="*/ 941 h 1360"/>
              <a:gd name="T12" fmla="*/ 983 w 1159"/>
              <a:gd name="T13" fmla="*/ 1010 h 1360"/>
              <a:gd name="T14" fmla="*/ 1017 w 1159"/>
              <a:gd name="T15" fmla="*/ 1081 h 1360"/>
              <a:gd name="T16" fmla="*/ 1087 w 1159"/>
              <a:gd name="T17" fmla="*/ 1149 h 1360"/>
              <a:gd name="T18" fmla="*/ 1158 w 1159"/>
              <a:gd name="T19" fmla="*/ 1220 h 1360"/>
              <a:gd name="T20" fmla="*/ 1158 w 1159"/>
              <a:gd name="T21" fmla="*/ 1359 h 1360"/>
              <a:gd name="T22" fmla="*/ 1087 w 1159"/>
              <a:gd name="T23" fmla="*/ 1290 h 1360"/>
              <a:gd name="T24" fmla="*/ 1017 w 1159"/>
              <a:gd name="T25" fmla="*/ 1220 h 1360"/>
              <a:gd name="T26" fmla="*/ 947 w 1159"/>
              <a:gd name="T27" fmla="*/ 1149 h 1360"/>
              <a:gd name="T28" fmla="*/ 876 w 1159"/>
              <a:gd name="T29" fmla="*/ 1115 h 1360"/>
              <a:gd name="T30" fmla="*/ 807 w 1159"/>
              <a:gd name="T31" fmla="*/ 1184 h 1360"/>
              <a:gd name="T32" fmla="*/ 807 w 1159"/>
              <a:gd name="T33" fmla="*/ 1254 h 1360"/>
              <a:gd name="T34" fmla="*/ 736 w 1159"/>
              <a:gd name="T35" fmla="*/ 1323 h 1360"/>
              <a:gd name="T36" fmla="*/ 666 w 1159"/>
              <a:gd name="T37" fmla="*/ 1290 h 1360"/>
              <a:gd name="T38" fmla="*/ 632 w 1159"/>
              <a:gd name="T39" fmla="*/ 1220 h 1360"/>
              <a:gd name="T40" fmla="*/ 597 w 1159"/>
              <a:gd name="T41" fmla="*/ 1149 h 1360"/>
              <a:gd name="T42" fmla="*/ 526 w 1159"/>
              <a:gd name="T43" fmla="*/ 1044 h 1360"/>
              <a:gd name="T44" fmla="*/ 421 w 1159"/>
              <a:gd name="T45" fmla="*/ 976 h 1360"/>
              <a:gd name="T46" fmla="*/ 282 w 1159"/>
              <a:gd name="T47" fmla="*/ 906 h 1360"/>
              <a:gd name="T48" fmla="*/ 246 w 1159"/>
              <a:gd name="T49" fmla="*/ 836 h 1360"/>
              <a:gd name="T50" fmla="*/ 282 w 1159"/>
              <a:gd name="T51" fmla="*/ 800 h 1360"/>
              <a:gd name="T52" fmla="*/ 211 w 1159"/>
              <a:gd name="T53" fmla="*/ 662 h 1360"/>
              <a:gd name="T54" fmla="*/ 175 w 1159"/>
              <a:gd name="T55" fmla="*/ 626 h 1360"/>
              <a:gd name="T56" fmla="*/ 246 w 1159"/>
              <a:gd name="T57" fmla="*/ 593 h 1360"/>
              <a:gd name="T58" fmla="*/ 105 w 1159"/>
              <a:gd name="T59" fmla="*/ 487 h 1360"/>
              <a:gd name="T60" fmla="*/ 71 w 1159"/>
              <a:gd name="T61" fmla="*/ 418 h 1360"/>
              <a:gd name="T62" fmla="*/ 71 w 1159"/>
              <a:gd name="T63" fmla="*/ 347 h 1360"/>
              <a:gd name="T64" fmla="*/ 0 w 1159"/>
              <a:gd name="T65" fmla="*/ 0 h 1360"/>
              <a:gd name="T66" fmla="*/ 105 w 1159"/>
              <a:gd name="T67" fmla="*/ 0 h 1360"/>
              <a:gd name="T68" fmla="*/ 175 w 1159"/>
              <a:gd name="T69" fmla="*/ 34 h 1360"/>
              <a:gd name="T70" fmla="*/ 211 w 1159"/>
              <a:gd name="T71" fmla="*/ 70 h 1360"/>
              <a:gd name="T72" fmla="*/ 211 w 1159"/>
              <a:gd name="T73" fmla="*/ 70 h 1360"/>
              <a:gd name="T74" fmla="*/ 211 w 1159"/>
              <a:gd name="T75" fmla="*/ 174 h 1360"/>
              <a:gd name="T76" fmla="*/ 246 w 1159"/>
              <a:gd name="T77" fmla="*/ 209 h 1360"/>
              <a:gd name="T78" fmla="*/ 315 w 1159"/>
              <a:gd name="T79" fmla="*/ 243 h 1360"/>
              <a:gd name="T80" fmla="*/ 457 w 1159"/>
              <a:gd name="T81" fmla="*/ 209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9" h="1360">
                <a:moveTo>
                  <a:pt x="457" y="209"/>
                </a:moveTo>
                <a:lnTo>
                  <a:pt x="666" y="453"/>
                </a:lnTo>
                <a:lnTo>
                  <a:pt x="666" y="593"/>
                </a:lnTo>
                <a:lnTo>
                  <a:pt x="666" y="626"/>
                </a:lnTo>
                <a:lnTo>
                  <a:pt x="666" y="697"/>
                </a:lnTo>
                <a:lnTo>
                  <a:pt x="666" y="800"/>
                </a:lnTo>
                <a:lnTo>
                  <a:pt x="702" y="836"/>
                </a:lnTo>
                <a:lnTo>
                  <a:pt x="702" y="871"/>
                </a:lnTo>
                <a:lnTo>
                  <a:pt x="736" y="871"/>
                </a:lnTo>
                <a:lnTo>
                  <a:pt x="772" y="906"/>
                </a:lnTo>
                <a:lnTo>
                  <a:pt x="807" y="906"/>
                </a:lnTo>
                <a:lnTo>
                  <a:pt x="842" y="941"/>
                </a:lnTo>
                <a:lnTo>
                  <a:pt x="913" y="976"/>
                </a:lnTo>
                <a:lnTo>
                  <a:pt x="983" y="1010"/>
                </a:lnTo>
                <a:lnTo>
                  <a:pt x="1017" y="1044"/>
                </a:lnTo>
                <a:lnTo>
                  <a:pt x="1017" y="1081"/>
                </a:lnTo>
                <a:lnTo>
                  <a:pt x="1052" y="1115"/>
                </a:lnTo>
                <a:lnTo>
                  <a:pt x="1087" y="1149"/>
                </a:lnTo>
                <a:lnTo>
                  <a:pt x="1122" y="1149"/>
                </a:lnTo>
                <a:lnTo>
                  <a:pt x="1158" y="1220"/>
                </a:lnTo>
                <a:lnTo>
                  <a:pt x="1158" y="1290"/>
                </a:lnTo>
                <a:lnTo>
                  <a:pt x="1158" y="1359"/>
                </a:lnTo>
                <a:lnTo>
                  <a:pt x="1122" y="1323"/>
                </a:lnTo>
                <a:lnTo>
                  <a:pt x="1087" y="1290"/>
                </a:lnTo>
                <a:lnTo>
                  <a:pt x="1052" y="1254"/>
                </a:lnTo>
                <a:lnTo>
                  <a:pt x="1017" y="1220"/>
                </a:lnTo>
                <a:lnTo>
                  <a:pt x="983" y="1184"/>
                </a:lnTo>
                <a:lnTo>
                  <a:pt x="947" y="1149"/>
                </a:lnTo>
                <a:lnTo>
                  <a:pt x="913" y="1149"/>
                </a:lnTo>
                <a:lnTo>
                  <a:pt x="876" y="1115"/>
                </a:lnTo>
                <a:lnTo>
                  <a:pt x="842" y="1115"/>
                </a:lnTo>
                <a:lnTo>
                  <a:pt x="807" y="1184"/>
                </a:lnTo>
                <a:lnTo>
                  <a:pt x="807" y="1220"/>
                </a:lnTo>
                <a:lnTo>
                  <a:pt x="807" y="1254"/>
                </a:lnTo>
                <a:lnTo>
                  <a:pt x="772" y="1290"/>
                </a:lnTo>
                <a:lnTo>
                  <a:pt x="736" y="1323"/>
                </a:lnTo>
                <a:lnTo>
                  <a:pt x="702" y="1323"/>
                </a:lnTo>
                <a:lnTo>
                  <a:pt x="666" y="1290"/>
                </a:lnTo>
                <a:lnTo>
                  <a:pt x="632" y="1254"/>
                </a:lnTo>
                <a:lnTo>
                  <a:pt x="632" y="1220"/>
                </a:lnTo>
                <a:lnTo>
                  <a:pt x="632" y="1184"/>
                </a:lnTo>
                <a:lnTo>
                  <a:pt x="597" y="1149"/>
                </a:lnTo>
                <a:lnTo>
                  <a:pt x="561" y="1081"/>
                </a:lnTo>
                <a:lnTo>
                  <a:pt x="526" y="1044"/>
                </a:lnTo>
                <a:lnTo>
                  <a:pt x="491" y="976"/>
                </a:lnTo>
                <a:lnTo>
                  <a:pt x="421" y="976"/>
                </a:lnTo>
                <a:lnTo>
                  <a:pt x="315" y="976"/>
                </a:lnTo>
                <a:lnTo>
                  <a:pt x="282" y="906"/>
                </a:lnTo>
                <a:lnTo>
                  <a:pt x="246" y="871"/>
                </a:lnTo>
                <a:lnTo>
                  <a:pt x="246" y="836"/>
                </a:lnTo>
                <a:lnTo>
                  <a:pt x="211" y="800"/>
                </a:lnTo>
                <a:lnTo>
                  <a:pt x="282" y="800"/>
                </a:lnTo>
                <a:lnTo>
                  <a:pt x="246" y="697"/>
                </a:lnTo>
                <a:lnTo>
                  <a:pt x="211" y="662"/>
                </a:lnTo>
                <a:lnTo>
                  <a:pt x="211" y="626"/>
                </a:lnTo>
                <a:lnTo>
                  <a:pt x="175" y="626"/>
                </a:lnTo>
                <a:lnTo>
                  <a:pt x="211" y="593"/>
                </a:lnTo>
                <a:lnTo>
                  <a:pt x="246" y="593"/>
                </a:lnTo>
                <a:lnTo>
                  <a:pt x="211" y="558"/>
                </a:lnTo>
                <a:lnTo>
                  <a:pt x="105" y="487"/>
                </a:lnTo>
                <a:lnTo>
                  <a:pt x="105" y="453"/>
                </a:lnTo>
                <a:lnTo>
                  <a:pt x="71" y="418"/>
                </a:lnTo>
                <a:lnTo>
                  <a:pt x="71" y="383"/>
                </a:lnTo>
                <a:lnTo>
                  <a:pt x="71" y="347"/>
                </a:lnTo>
                <a:lnTo>
                  <a:pt x="71" y="70"/>
                </a:lnTo>
                <a:lnTo>
                  <a:pt x="0" y="0"/>
                </a:lnTo>
                <a:lnTo>
                  <a:pt x="71" y="0"/>
                </a:lnTo>
                <a:lnTo>
                  <a:pt x="105" y="0"/>
                </a:lnTo>
                <a:lnTo>
                  <a:pt x="141" y="0"/>
                </a:lnTo>
                <a:lnTo>
                  <a:pt x="175" y="34"/>
                </a:lnTo>
                <a:lnTo>
                  <a:pt x="211" y="34"/>
                </a:lnTo>
                <a:lnTo>
                  <a:pt x="211" y="70"/>
                </a:lnTo>
                <a:lnTo>
                  <a:pt x="246" y="70"/>
                </a:lnTo>
                <a:lnTo>
                  <a:pt x="211" y="70"/>
                </a:lnTo>
                <a:lnTo>
                  <a:pt x="211" y="103"/>
                </a:lnTo>
                <a:lnTo>
                  <a:pt x="211" y="174"/>
                </a:lnTo>
                <a:lnTo>
                  <a:pt x="211" y="209"/>
                </a:lnTo>
                <a:lnTo>
                  <a:pt x="246" y="209"/>
                </a:lnTo>
                <a:lnTo>
                  <a:pt x="246" y="243"/>
                </a:lnTo>
                <a:lnTo>
                  <a:pt x="315" y="243"/>
                </a:lnTo>
                <a:lnTo>
                  <a:pt x="386" y="243"/>
                </a:lnTo>
                <a:lnTo>
                  <a:pt x="457" y="209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07" name="Freeform 335"/>
          <p:cNvSpPr>
            <a:spLocks noChangeArrowheads="1"/>
          </p:cNvSpPr>
          <p:nvPr/>
        </p:nvSpPr>
        <p:spPr bwMode="auto">
          <a:xfrm>
            <a:off x="6596063" y="3160713"/>
            <a:ext cx="417512" cy="488950"/>
          </a:xfrm>
          <a:custGeom>
            <a:avLst/>
            <a:gdLst>
              <a:gd name="T0" fmla="*/ 666 w 1159"/>
              <a:gd name="T1" fmla="*/ 453 h 1360"/>
              <a:gd name="T2" fmla="*/ 666 w 1159"/>
              <a:gd name="T3" fmla="*/ 626 h 1360"/>
              <a:gd name="T4" fmla="*/ 666 w 1159"/>
              <a:gd name="T5" fmla="*/ 800 h 1360"/>
              <a:gd name="T6" fmla="*/ 702 w 1159"/>
              <a:gd name="T7" fmla="*/ 871 h 1360"/>
              <a:gd name="T8" fmla="*/ 772 w 1159"/>
              <a:gd name="T9" fmla="*/ 906 h 1360"/>
              <a:gd name="T10" fmla="*/ 842 w 1159"/>
              <a:gd name="T11" fmla="*/ 941 h 1360"/>
              <a:gd name="T12" fmla="*/ 983 w 1159"/>
              <a:gd name="T13" fmla="*/ 1010 h 1360"/>
              <a:gd name="T14" fmla="*/ 1017 w 1159"/>
              <a:gd name="T15" fmla="*/ 1081 h 1360"/>
              <a:gd name="T16" fmla="*/ 1087 w 1159"/>
              <a:gd name="T17" fmla="*/ 1149 h 1360"/>
              <a:gd name="T18" fmla="*/ 1158 w 1159"/>
              <a:gd name="T19" fmla="*/ 1220 h 1360"/>
              <a:gd name="T20" fmla="*/ 1158 w 1159"/>
              <a:gd name="T21" fmla="*/ 1359 h 1360"/>
              <a:gd name="T22" fmla="*/ 1087 w 1159"/>
              <a:gd name="T23" fmla="*/ 1290 h 1360"/>
              <a:gd name="T24" fmla="*/ 1017 w 1159"/>
              <a:gd name="T25" fmla="*/ 1220 h 1360"/>
              <a:gd name="T26" fmla="*/ 947 w 1159"/>
              <a:gd name="T27" fmla="*/ 1149 h 1360"/>
              <a:gd name="T28" fmla="*/ 876 w 1159"/>
              <a:gd name="T29" fmla="*/ 1115 h 1360"/>
              <a:gd name="T30" fmla="*/ 807 w 1159"/>
              <a:gd name="T31" fmla="*/ 1184 h 1360"/>
              <a:gd name="T32" fmla="*/ 807 w 1159"/>
              <a:gd name="T33" fmla="*/ 1254 h 1360"/>
              <a:gd name="T34" fmla="*/ 736 w 1159"/>
              <a:gd name="T35" fmla="*/ 1323 h 1360"/>
              <a:gd name="T36" fmla="*/ 666 w 1159"/>
              <a:gd name="T37" fmla="*/ 1290 h 1360"/>
              <a:gd name="T38" fmla="*/ 632 w 1159"/>
              <a:gd name="T39" fmla="*/ 1220 h 1360"/>
              <a:gd name="T40" fmla="*/ 597 w 1159"/>
              <a:gd name="T41" fmla="*/ 1149 h 1360"/>
              <a:gd name="T42" fmla="*/ 526 w 1159"/>
              <a:gd name="T43" fmla="*/ 1044 h 1360"/>
              <a:gd name="T44" fmla="*/ 421 w 1159"/>
              <a:gd name="T45" fmla="*/ 976 h 1360"/>
              <a:gd name="T46" fmla="*/ 282 w 1159"/>
              <a:gd name="T47" fmla="*/ 906 h 1360"/>
              <a:gd name="T48" fmla="*/ 246 w 1159"/>
              <a:gd name="T49" fmla="*/ 836 h 1360"/>
              <a:gd name="T50" fmla="*/ 282 w 1159"/>
              <a:gd name="T51" fmla="*/ 800 h 1360"/>
              <a:gd name="T52" fmla="*/ 211 w 1159"/>
              <a:gd name="T53" fmla="*/ 662 h 1360"/>
              <a:gd name="T54" fmla="*/ 175 w 1159"/>
              <a:gd name="T55" fmla="*/ 626 h 1360"/>
              <a:gd name="T56" fmla="*/ 246 w 1159"/>
              <a:gd name="T57" fmla="*/ 593 h 1360"/>
              <a:gd name="T58" fmla="*/ 105 w 1159"/>
              <a:gd name="T59" fmla="*/ 487 h 1360"/>
              <a:gd name="T60" fmla="*/ 71 w 1159"/>
              <a:gd name="T61" fmla="*/ 418 h 1360"/>
              <a:gd name="T62" fmla="*/ 71 w 1159"/>
              <a:gd name="T63" fmla="*/ 347 h 1360"/>
              <a:gd name="T64" fmla="*/ 0 w 1159"/>
              <a:gd name="T65" fmla="*/ 0 h 1360"/>
              <a:gd name="T66" fmla="*/ 105 w 1159"/>
              <a:gd name="T67" fmla="*/ 0 h 1360"/>
              <a:gd name="T68" fmla="*/ 175 w 1159"/>
              <a:gd name="T69" fmla="*/ 34 h 1360"/>
              <a:gd name="T70" fmla="*/ 211 w 1159"/>
              <a:gd name="T71" fmla="*/ 70 h 1360"/>
              <a:gd name="T72" fmla="*/ 211 w 1159"/>
              <a:gd name="T73" fmla="*/ 70 h 1360"/>
              <a:gd name="T74" fmla="*/ 211 w 1159"/>
              <a:gd name="T75" fmla="*/ 174 h 1360"/>
              <a:gd name="T76" fmla="*/ 246 w 1159"/>
              <a:gd name="T77" fmla="*/ 209 h 1360"/>
              <a:gd name="T78" fmla="*/ 315 w 1159"/>
              <a:gd name="T79" fmla="*/ 243 h 1360"/>
              <a:gd name="T80" fmla="*/ 457 w 1159"/>
              <a:gd name="T81" fmla="*/ 209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9" h="1360">
                <a:moveTo>
                  <a:pt x="457" y="209"/>
                </a:moveTo>
                <a:lnTo>
                  <a:pt x="666" y="453"/>
                </a:lnTo>
                <a:lnTo>
                  <a:pt x="666" y="593"/>
                </a:lnTo>
                <a:lnTo>
                  <a:pt x="666" y="626"/>
                </a:lnTo>
                <a:lnTo>
                  <a:pt x="666" y="697"/>
                </a:lnTo>
                <a:lnTo>
                  <a:pt x="666" y="800"/>
                </a:lnTo>
                <a:lnTo>
                  <a:pt x="702" y="836"/>
                </a:lnTo>
                <a:lnTo>
                  <a:pt x="702" y="871"/>
                </a:lnTo>
                <a:lnTo>
                  <a:pt x="736" y="871"/>
                </a:lnTo>
                <a:lnTo>
                  <a:pt x="772" y="906"/>
                </a:lnTo>
                <a:lnTo>
                  <a:pt x="807" y="906"/>
                </a:lnTo>
                <a:lnTo>
                  <a:pt x="842" y="941"/>
                </a:lnTo>
                <a:lnTo>
                  <a:pt x="913" y="976"/>
                </a:lnTo>
                <a:lnTo>
                  <a:pt x="983" y="1010"/>
                </a:lnTo>
                <a:lnTo>
                  <a:pt x="1017" y="1044"/>
                </a:lnTo>
                <a:lnTo>
                  <a:pt x="1017" y="1081"/>
                </a:lnTo>
                <a:lnTo>
                  <a:pt x="1052" y="1115"/>
                </a:lnTo>
                <a:lnTo>
                  <a:pt x="1087" y="1149"/>
                </a:lnTo>
                <a:lnTo>
                  <a:pt x="1122" y="1149"/>
                </a:lnTo>
                <a:lnTo>
                  <a:pt x="1158" y="1220"/>
                </a:lnTo>
                <a:lnTo>
                  <a:pt x="1158" y="1290"/>
                </a:lnTo>
                <a:lnTo>
                  <a:pt x="1158" y="1359"/>
                </a:lnTo>
                <a:lnTo>
                  <a:pt x="1122" y="1323"/>
                </a:lnTo>
                <a:lnTo>
                  <a:pt x="1087" y="1290"/>
                </a:lnTo>
                <a:lnTo>
                  <a:pt x="1052" y="1254"/>
                </a:lnTo>
                <a:lnTo>
                  <a:pt x="1017" y="1220"/>
                </a:lnTo>
                <a:lnTo>
                  <a:pt x="983" y="1184"/>
                </a:lnTo>
                <a:lnTo>
                  <a:pt x="947" y="1149"/>
                </a:lnTo>
                <a:lnTo>
                  <a:pt x="913" y="1149"/>
                </a:lnTo>
                <a:lnTo>
                  <a:pt x="876" y="1115"/>
                </a:lnTo>
                <a:lnTo>
                  <a:pt x="842" y="1115"/>
                </a:lnTo>
                <a:lnTo>
                  <a:pt x="807" y="1184"/>
                </a:lnTo>
                <a:lnTo>
                  <a:pt x="807" y="1220"/>
                </a:lnTo>
                <a:lnTo>
                  <a:pt x="807" y="1254"/>
                </a:lnTo>
                <a:lnTo>
                  <a:pt x="772" y="1290"/>
                </a:lnTo>
                <a:lnTo>
                  <a:pt x="736" y="1323"/>
                </a:lnTo>
                <a:lnTo>
                  <a:pt x="702" y="1323"/>
                </a:lnTo>
                <a:lnTo>
                  <a:pt x="666" y="1290"/>
                </a:lnTo>
                <a:lnTo>
                  <a:pt x="632" y="1254"/>
                </a:lnTo>
                <a:lnTo>
                  <a:pt x="632" y="1220"/>
                </a:lnTo>
                <a:lnTo>
                  <a:pt x="632" y="1184"/>
                </a:lnTo>
                <a:lnTo>
                  <a:pt x="597" y="1149"/>
                </a:lnTo>
                <a:lnTo>
                  <a:pt x="561" y="1081"/>
                </a:lnTo>
                <a:lnTo>
                  <a:pt x="526" y="1044"/>
                </a:lnTo>
                <a:lnTo>
                  <a:pt x="491" y="976"/>
                </a:lnTo>
                <a:lnTo>
                  <a:pt x="421" y="976"/>
                </a:lnTo>
                <a:lnTo>
                  <a:pt x="315" y="976"/>
                </a:lnTo>
                <a:lnTo>
                  <a:pt x="282" y="906"/>
                </a:lnTo>
                <a:lnTo>
                  <a:pt x="246" y="871"/>
                </a:lnTo>
                <a:lnTo>
                  <a:pt x="246" y="836"/>
                </a:lnTo>
                <a:lnTo>
                  <a:pt x="211" y="800"/>
                </a:lnTo>
                <a:lnTo>
                  <a:pt x="282" y="800"/>
                </a:lnTo>
                <a:lnTo>
                  <a:pt x="246" y="697"/>
                </a:lnTo>
                <a:lnTo>
                  <a:pt x="211" y="662"/>
                </a:lnTo>
                <a:lnTo>
                  <a:pt x="211" y="626"/>
                </a:lnTo>
                <a:lnTo>
                  <a:pt x="175" y="626"/>
                </a:lnTo>
                <a:lnTo>
                  <a:pt x="211" y="593"/>
                </a:lnTo>
                <a:lnTo>
                  <a:pt x="246" y="593"/>
                </a:lnTo>
                <a:lnTo>
                  <a:pt x="211" y="558"/>
                </a:lnTo>
                <a:lnTo>
                  <a:pt x="105" y="487"/>
                </a:lnTo>
                <a:lnTo>
                  <a:pt x="105" y="453"/>
                </a:lnTo>
                <a:lnTo>
                  <a:pt x="71" y="418"/>
                </a:lnTo>
                <a:lnTo>
                  <a:pt x="71" y="383"/>
                </a:lnTo>
                <a:lnTo>
                  <a:pt x="71" y="347"/>
                </a:lnTo>
                <a:lnTo>
                  <a:pt x="71" y="70"/>
                </a:lnTo>
                <a:lnTo>
                  <a:pt x="0" y="0"/>
                </a:lnTo>
                <a:lnTo>
                  <a:pt x="71" y="0"/>
                </a:lnTo>
                <a:lnTo>
                  <a:pt x="105" y="0"/>
                </a:lnTo>
                <a:lnTo>
                  <a:pt x="141" y="0"/>
                </a:lnTo>
                <a:lnTo>
                  <a:pt x="175" y="34"/>
                </a:lnTo>
                <a:lnTo>
                  <a:pt x="211" y="34"/>
                </a:lnTo>
                <a:lnTo>
                  <a:pt x="211" y="70"/>
                </a:lnTo>
                <a:lnTo>
                  <a:pt x="246" y="70"/>
                </a:lnTo>
                <a:lnTo>
                  <a:pt x="211" y="70"/>
                </a:lnTo>
                <a:lnTo>
                  <a:pt x="211" y="103"/>
                </a:lnTo>
                <a:lnTo>
                  <a:pt x="211" y="174"/>
                </a:lnTo>
                <a:lnTo>
                  <a:pt x="211" y="209"/>
                </a:lnTo>
                <a:lnTo>
                  <a:pt x="246" y="209"/>
                </a:lnTo>
                <a:lnTo>
                  <a:pt x="246" y="243"/>
                </a:lnTo>
                <a:lnTo>
                  <a:pt x="315" y="243"/>
                </a:lnTo>
                <a:lnTo>
                  <a:pt x="386" y="243"/>
                </a:lnTo>
                <a:lnTo>
                  <a:pt x="457" y="2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08" name="Freeform 336"/>
          <p:cNvSpPr>
            <a:spLocks noChangeArrowheads="1"/>
          </p:cNvSpPr>
          <p:nvPr/>
        </p:nvSpPr>
        <p:spPr bwMode="auto">
          <a:xfrm>
            <a:off x="7493000" y="3298825"/>
            <a:ext cx="25400" cy="76200"/>
          </a:xfrm>
          <a:custGeom>
            <a:avLst/>
            <a:gdLst>
              <a:gd name="T0" fmla="*/ 0 w 71"/>
              <a:gd name="T1" fmla="*/ 0 h 211"/>
              <a:gd name="T2" fmla="*/ 34 w 71"/>
              <a:gd name="T3" fmla="*/ 0 h 211"/>
              <a:gd name="T4" fmla="*/ 34 w 71"/>
              <a:gd name="T5" fmla="*/ 35 h 211"/>
              <a:gd name="T6" fmla="*/ 70 w 71"/>
              <a:gd name="T7" fmla="*/ 35 h 211"/>
              <a:gd name="T8" fmla="*/ 70 w 71"/>
              <a:gd name="T9" fmla="*/ 70 h 211"/>
              <a:gd name="T10" fmla="*/ 34 w 71"/>
              <a:gd name="T11" fmla="*/ 70 h 211"/>
              <a:gd name="T12" fmla="*/ 70 w 71"/>
              <a:gd name="T13" fmla="*/ 70 h 211"/>
              <a:gd name="T14" fmla="*/ 70 w 71"/>
              <a:gd name="T15" fmla="*/ 104 h 211"/>
              <a:gd name="T16" fmla="*/ 70 w 71"/>
              <a:gd name="T17" fmla="*/ 139 h 211"/>
              <a:gd name="T18" fmla="*/ 70 w 71"/>
              <a:gd name="T19" fmla="*/ 175 h 211"/>
              <a:gd name="T20" fmla="*/ 34 w 71"/>
              <a:gd name="T21" fmla="*/ 175 h 211"/>
              <a:gd name="T22" fmla="*/ 34 w 71"/>
              <a:gd name="T23" fmla="*/ 210 h 211"/>
              <a:gd name="T24" fmla="*/ 0 w 71"/>
              <a:gd name="T25" fmla="*/ 210 h 211"/>
              <a:gd name="T26" fmla="*/ 0 w 71"/>
              <a:gd name="T27" fmla="*/ 175 h 211"/>
              <a:gd name="T28" fmla="*/ 0 w 71"/>
              <a:gd name="T29" fmla="*/ 139 h 211"/>
              <a:gd name="T30" fmla="*/ 0 w 71"/>
              <a:gd name="T31" fmla="*/ 104 h 211"/>
              <a:gd name="T32" fmla="*/ 0 w 71"/>
              <a:gd name="T33" fmla="*/ 70 h 211"/>
              <a:gd name="T34" fmla="*/ 0 w 71"/>
              <a:gd name="T35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1" h="211">
                <a:moveTo>
                  <a:pt x="0" y="0"/>
                </a:moveTo>
                <a:lnTo>
                  <a:pt x="34" y="0"/>
                </a:lnTo>
                <a:lnTo>
                  <a:pt x="34" y="35"/>
                </a:lnTo>
                <a:lnTo>
                  <a:pt x="70" y="35"/>
                </a:lnTo>
                <a:lnTo>
                  <a:pt x="70" y="70"/>
                </a:lnTo>
                <a:lnTo>
                  <a:pt x="34" y="70"/>
                </a:lnTo>
                <a:lnTo>
                  <a:pt x="70" y="70"/>
                </a:lnTo>
                <a:lnTo>
                  <a:pt x="70" y="104"/>
                </a:lnTo>
                <a:lnTo>
                  <a:pt x="70" y="139"/>
                </a:lnTo>
                <a:lnTo>
                  <a:pt x="70" y="175"/>
                </a:lnTo>
                <a:lnTo>
                  <a:pt x="34" y="175"/>
                </a:lnTo>
                <a:lnTo>
                  <a:pt x="34" y="210"/>
                </a:lnTo>
                <a:lnTo>
                  <a:pt x="0" y="210"/>
                </a:lnTo>
                <a:lnTo>
                  <a:pt x="0" y="175"/>
                </a:lnTo>
                <a:lnTo>
                  <a:pt x="0" y="139"/>
                </a:lnTo>
                <a:lnTo>
                  <a:pt x="0" y="104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09" name="Freeform 337"/>
          <p:cNvSpPr>
            <a:spLocks noChangeArrowheads="1"/>
          </p:cNvSpPr>
          <p:nvPr/>
        </p:nvSpPr>
        <p:spPr bwMode="auto">
          <a:xfrm>
            <a:off x="7493000" y="3298825"/>
            <a:ext cx="25400" cy="76200"/>
          </a:xfrm>
          <a:custGeom>
            <a:avLst/>
            <a:gdLst>
              <a:gd name="T0" fmla="*/ 0 w 71"/>
              <a:gd name="T1" fmla="*/ 0 h 211"/>
              <a:gd name="T2" fmla="*/ 34 w 71"/>
              <a:gd name="T3" fmla="*/ 0 h 211"/>
              <a:gd name="T4" fmla="*/ 34 w 71"/>
              <a:gd name="T5" fmla="*/ 35 h 211"/>
              <a:gd name="T6" fmla="*/ 70 w 71"/>
              <a:gd name="T7" fmla="*/ 35 h 211"/>
              <a:gd name="T8" fmla="*/ 70 w 71"/>
              <a:gd name="T9" fmla="*/ 70 h 211"/>
              <a:gd name="T10" fmla="*/ 34 w 71"/>
              <a:gd name="T11" fmla="*/ 70 h 211"/>
              <a:gd name="T12" fmla="*/ 70 w 71"/>
              <a:gd name="T13" fmla="*/ 70 h 211"/>
              <a:gd name="T14" fmla="*/ 70 w 71"/>
              <a:gd name="T15" fmla="*/ 104 h 211"/>
              <a:gd name="T16" fmla="*/ 70 w 71"/>
              <a:gd name="T17" fmla="*/ 139 h 211"/>
              <a:gd name="T18" fmla="*/ 70 w 71"/>
              <a:gd name="T19" fmla="*/ 175 h 211"/>
              <a:gd name="T20" fmla="*/ 34 w 71"/>
              <a:gd name="T21" fmla="*/ 175 h 211"/>
              <a:gd name="T22" fmla="*/ 34 w 71"/>
              <a:gd name="T23" fmla="*/ 210 h 211"/>
              <a:gd name="T24" fmla="*/ 0 w 71"/>
              <a:gd name="T25" fmla="*/ 210 h 211"/>
              <a:gd name="T26" fmla="*/ 0 w 71"/>
              <a:gd name="T27" fmla="*/ 175 h 211"/>
              <a:gd name="T28" fmla="*/ 0 w 71"/>
              <a:gd name="T29" fmla="*/ 139 h 211"/>
              <a:gd name="T30" fmla="*/ 0 w 71"/>
              <a:gd name="T31" fmla="*/ 104 h 211"/>
              <a:gd name="T32" fmla="*/ 0 w 71"/>
              <a:gd name="T33" fmla="*/ 70 h 211"/>
              <a:gd name="T34" fmla="*/ 0 w 71"/>
              <a:gd name="T35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1" h="211">
                <a:moveTo>
                  <a:pt x="0" y="0"/>
                </a:moveTo>
                <a:lnTo>
                  <a:pt x="34" y="0"/>
                </a:lnTo>
                <a:lnTo>
                  <a:pt x="34" y="35"/>
                </a:lnTo>
                <a:lnTo>
                  <a:pt x="70" y="35"/>
                </a:lnTo>
                <a:lnTo>
                  <a:pt x="70" y="70"/>
                </a:lnTo>
                <a:lnTo>
                  <a:pt x="34" y="70"/>
                </a:lnTo>
                <a:lnTo>
                  <a:pt x="70" y="70"/>
                </a:lnTo>
                <a:lnTo>
                  <a:pt x="70" y="104"/>
                </a:lnTo>
                <a:lnTo>
                  <a:pt x="70" y="139"/>
                </a:lnTo>
                <a:lnTo>
                  <a:pt x="70" y="175"/>
                </a:lnTo>
                <a:lnTo>
                  <a:pt x="34" y="175"/>
                </a:lnTo>
                <a:lnTo>
                  <a:pt x="34" y="210"/>
                </a:lnTo>
                <a:lnTo>
                  <a:pt x="0" y="210"/>
                </a:lnTo>
                <a:lnTo>
                  <a:pt x="0" y="175"/>
                </a:lnTo>
                <a:lnTo>
                  <a:pt x="0" y="139"/>
                </a:lnTo>
                <a:lnTo>
                  <a:pt x="0" y="104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0" name="Freeform 338"/>
          <p:cNvSpPr>
            <a:spLocks noChangeArrowheads="1"/>
          </p:cNvSpPr>
          <p:nvPr/>
        </p:nvSpPr>
        <p:spPr bwMode="auto">
          <a:xfrm>
            <a:off x="7151688" y="3160713"/>
            <a:ext cx="454025" cy="627062"/>
          </a:xfrm>
          <a:custGeom>
            <a:avLst/>
            <a:gdLst>
              <a:gd name="T0" fmla="*/ 983 w 1263"/>
              <a:gd name="T1" fmla="*/ 383 h 1742"/>
              <a:gd name="T2" fmla="*/ 1018 w 1263"/>
              <a:gd name="T3" fmla="*/ 418 h 1742"/>
              <a:gd name="T4" fmla="*/ 983 w 1263"/>
              <a:gd name="T5" fmla="*/ 453 h 1742"/>
              <a:gd name="T6" fmla="*/ 1018 w 1263"/>
              <a:gd name="T7" fmla="*/ 487 h 1742"/>
              <a:gd name="T8" fmla="*/ 1018 w 1263"/>
              <a:gd name="T9" fmla="*/ 558 h 1742"/>
              <a:gd name="T10" fmla="*/ 983 w 1263"/>
              <a:gd name="T11" fmla="*/ 593 h 1742"/>
              <a:gd name="T12" fmla="*/ 948 w 1263"/>
              <a:gd name="T13" fmla="*/ 626 h 1742"/>
              <a:gd name="T14" fmla="*/ 983 w 1263"/>
              <a:gd name="T15" fmla="*/ 731 h 1742"/>
              <a:gd name="T16" fmla="*/ 983 w 1263"/>
              <a:gd name="T17" fmla="*/ 800 h 1742"/>
              <a:gd name="T18" fmla="*/ 948 w 1263"/>
              <a:gd name="T19" fmla="*/ 871 h 1742"/>
              <a:gd name="T20" fmla="*/ 1018 w 1263"/>
              <a:gd name="T21" fmla="*/ 941 h 1742"/>
              <a:gd name="T22" fmla="*/ 1018 w 1263"/>
              <a:gd name="T23" fmla="*/ 1044 h 1742"/>
              <a:gd name="T24" fmla="*/ 1052 w 1263"/>
              <a:gd name="T25" fmla="*/ 1115 h 1742"/>
              <a:gd name="T26" fmla="*/ 1159 w 1263"/>
              <a:gd name="T27" fmla="*/ 1115 h 1742"/>
              <a:gd name="T28" fmla="*/ 1193 w 1263"/>
              <a:gd name="T29" fmla="*/ 1044 h 1742"/>
              <a:gd name="T30" fmla="*/ 1193 w 1263"/>
              <a:gd name="T31" fmla="*/ 941 h 1742"/>
              <a:gd name="T32" fmla="*/ 1228 w 1263"/>
              <a:gd name="T33" fmla="*/ 800 h 1742"/>
              <a:gd name="T34" fmla="*/ 1228 w 1263"/>
              <a:gd name="T35" fmla="*/ 662 h 1742"/>
              <a:gd name="T36" fmla="*/ 1193 w 1263"/>
              <a:gd name="T37" fmla="*/ 522 h 1742"/>
              <a:gd name="T38" fmla="*/ 1159 w 1263"/>
              <a:gd name="T39" fmla="*/ 487 h 1742"/>
              <a:gd name="T40" fmla="*/ 1122 w 1263"/>
              <a:gd name="T41" fmla="*/ 347 h 1742"/>
              <a:gd name="T42" fmla="*/ 1228 w 1263"/>
              <a:gd name="T43" fmla="*/ 139 h 1742"/>
              <a:gd name="T44" fmla="*/ 1193 w 1263"/>
              <a:gd name="T45" fmla="*/ 103 h 1742"/>
              <a:gd name="T46" fmla="*/ 1228 w 1263"/>
              <a:gd name="T47" fmla="*/ 34 h 1742"/>
              <a:gd name="T48" fmla="*/ 1193 w 1263"/>
              <a:gd name="T49" fmla="*/ 34 h 1742"/>
              <a:gd name="T50" fmla="*/ 1122 w 1263"/>
              <a:gd name="T51" fmla="*/ 34 h 1742"/>
              <a:gd name="T52" fmla="*/ 1018 w 1263"/>
              <a:gd name="T53" fmla="*/ 34 h 1742"/>
              <a:gd name="T54" fmla="*/ 948 w 1263"/>
              <a:gd name="T55" fmla="*/ 0 h 1742"/>
              <a:gd name="T56" fmla="*/ 912 w 1263"/>
              <a:gd name="T57" fmla="*/ 34 h 1742"/>
              <a:gd name="T58" fmla="*/ 877 w 1263"/>
              <a:gd name="T59" fmla="*/ 70 h 1742"/>
              <a:gd name="T60" fmla="*/ 877 w 1263"/>
              <a:gd name="T61" fmla="*/ 139 h 1742"/>
              <a:gd name="T62" fmla="*/ 912 w 1263"/>
              <a:gd name="T63" fmla="*/ 243 h 1742"/>
              <a:gd name="T64" fmla="*/ 948 w 1263"/>
              <a:gd name="T65" fmla="*/ 383 h 1742"/>
              <a:gd name="T66" fmla="*/ 772 w 1263"/>
              <a:gd name="T67" fmla="*/ 1149 h 1742"/>
              <a:gd name="T68" fmla="*/ 772 w 1263"/>
              <a:gd name="T69" fmla="*/ 1220 h 1742"/>
              <a:gd name="T70" fmla="*/ 701 w 1263"/>
              <a:gd name="T71" fmla="*/ 1220 h 1742"/>
              <a:gd name="T72" fmla="*/ 668 w 1263"/>
              <a:gd name="T73" fmla="*/ 1184 h 1742"/>
              <a:gd name="T74" fmla="*/ 0 w 1263"/>
              <a:gd name="T75" fmla="*/ 1603 h 1742"/>
              <a:gd name="T76" fmla="*/ 71 w 1263"/>
              <a:gd name="T77" fmla="*/ 1568 h 1742"/>
              <a:gd name="T78" fmla="*/ 105 w 1263"/>
              <a:gd name="T79" fmla="*/ 1568 h 1742"/>
              <a:gd name="T80" fmla="*/ 176 w 1263"/>
              <a:gd name="T81" fmla="*/ 1568 h 1742"/>
              <a:gd name="T82" fmla="*/ 176 w 1263"/>
              <a:gd name="T83" fmla="*/ 1498 h 1742"/>
              <a:gd name="T84" fmla="*/ 246 w 1263"/>
              <a:gd name="T85" fmla="*/ 1498 h 1742"/>
              <a:gd name="T86" fmla="*/ 350 w 1263"/>
              <a:gd name="T87" fmla="*/ 1498 h 1742"/>
              <a:gd name="T88" fmla="*/ 421 w 1263"/>
              <a:gd name="T89" fmla="*/ 1533 h 1742"/>
              <a:gd name="T90" fmla="*/ 457 w 1263"/>
              <a:gd name="T91" fmla="*/ 1638 h 1742"/>
              <a:gd name="T92" fmla="*/ 527 w 1263"/>
              <a:gd name="T93" fmla="*/ 1707 h 1742"/>
              <a:gd name="T94" fmla="*/ 387 w 1263"/>
              <a:gd name="T95" fmla="*/ 1741 h 1742"/>
              <a:gd name="T96" fmla="*/ 282 w 1263"/>
              <a:gd name="T97" fmla="*/ 1707 h 1742"/>
              <a:gd name="T98" fmla="*/ 141 w 1263"/>
              <a:gd name="T99" fmla="*/ 1673 h 1742"/>
              <a:gd name="T100" fmla="*/ 35 w 1263"/>
              <a:gd name="T101" fmla="*/ 1603 h 1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3" h="1742">
                <a:moveTo>
                  <a:pt x="948" y="383"/>
                </a:moveTo>
                <a:lnTo>
                  <a:pt x="983" y="383"/>
                </a:lnTo>
                <a:lnTo>
                  <a:pt x="983" y="418"/>
                </a:lnTo>
                <a:lnTo>
                  <a:pt x="1018" y="418"/>
                </a:lnTo>
                <a:lnTo>
                  <a:pt x="1018" y="453"/>
                </a:lnTo>
                <a:lnTo>
                  <a:pt x="983" y="453"/>
                </a:lnTo>
                <a:lnTo>
                  <a:pt x="1018" y="453"/>
                </a:lnTo>
                <a:lnTo>
                  <a:pt x="1018" y="487"/>
                </a:lnTo>
                <a:lnTo>
                  <a:pt x="1018" y="522"/>
                </a:lnTo>
                <a:lnTo>
                  <a:pt x="1018" y="558"/>
                </a:lnTo>
                <a:lnTo>
                  <a:pt x="983" y="558"/>
                </a:lnTo>
                <a:lnTo>
                  <a:pt x="983" y="593"/>
                </a:lnTo>
                <a:lnTo>
                  <a:pt x="948" y="593"/>
                </a:lnTo>
                <a:lnTo>
                  <a:pt x="948" y="626"/>
                </a:lnTo>
                <a:lnTo>
                  <a:pt x="948" y="662"/>
                </a:lnTo>
                <a:lnTo>
                  <a:pt x="983" y="731"/>
                </a:lnTo>
                <a:lnTo>
                  <a:pt x="983" y="767"/>
                </a:lnTo>
                <a:lnTo>
                  <a:pt x="983" y="800"/>
                </a:lnTo>
                <a:lnTo>
                  <a:pt x="983" y="836"/>
                </a:lnTo>
                <a:lnTo>
                  <a:pt x="948" y="871"/>
                </a:lnTo>
                <a:lnTo>
                  <a:pt x="983" y="906"/>
                </a:lnTo>
                <a:lnTo>
                  <a:pt x="1018" y="941"/>
                </a:lnTo>
                <a:lnTo>
                  <a:pt x="1018" y="1010"/>
                </a:lnTo>
                <a:lnTo>
                  <a:pt x="1018" y="1044"/>
                </a:lnTo>
                <a:lnTo>
                  <a:pt x="1018" y="1081"/>
                </a:lnTo>
                <a:lnTo>
                  <a:pt x="1052" y="1115"/>
                </a:lnTo>
                <a:lnTo>
                  <a:pt x="1122" y="1115"/>
                </a:lnTo>
                <a:lnTo>
                  <a:pt x="1159" y="1115"/>
                </a:lnTo>
                <a:lnTo>
                  <a:pt x="1159" y="1081"/>
                </a:lnTo>
                <a:lnTo>
                  <a:pt x="1193" y="1044"/>
                </a:lnTo>
                <a:lnTo>
                  <a:pt x="1193" y="976"/>
                </a:lnTo>
                <a:lnTo>
                  <a:pt x="1193" y="941"/>
                </a:lnTo>
                <a:lnTo>
                  <a:pt x="1228" y="906"/>
                </a:lnTo>
                <a:lnTo>
                  <a:pt x="1228" y="800"/>
                </a:lnTo>
                <a:lnTo>
                  <a:pt x="1228" y="697"/>
                </a:lnTo>
                <a:lnTo>
                  <a:pt x="1228" y="662"/>
                </a:lnTo>
                <a:lnTo>
                  <a:pt x="1228" y="593"/>
                </a:lnTo>
                <a:lnTo>
                  <a:pt x="1193" y="522"/>
                </a:lnTo>
                <a:lnTo>
                  <a:pt x="1193" y="487"/>
                </a:lnTo>
                <a:lnTo>
                  <a:pt x="1159" y="487"/>
                </a:lnTo>
                <a:lnTo>
                  <a:pt x="1159" y="418"/>
                </a:lnTo>
                <a:lnTo>
                  <a:pt x="1122" y="347"/>
                </a:lnTo>
                <a:lnTo>
                  <a:pt x="1262" y="174"/>
                </a:lnTo>
                <a:lnTo>
                  <a:pt x="1228" y="139"/>
                </a:lnTo>
                <a:lnTo>
                  <a:pt x="1193" y="139"/>
                </a:lnTo>
                <a:lnTo>
                  <a:pt x="1193" y="103"/>
                </a:lnTo>
                <a:lnTo>
                  <a:pt x="1228" y="70"/>
                </a:lnTo>
                <a:lnTo>
                  <a:pt x="1228" y="34"/>
                </a:lnTo>
                <a:lnTo>
                  <a:pt x="1228" y="0"/>
                </a:lnTo>
                <a:lnTo>
                  <a:pt x="1193" y="34"/>
                </a:lnTo>
                <a:lnTo>
                  <a:pt x="1159" y="34"/>
                </a:lnTo>
                <a:lnTo>
                  <a:pt x="1122" y="34"/>
                </a:lnTo>
                <a:lnTo>
                  <a:pt x="1052" y="34"/>
                </a:lnTo>
                <a:lnTo>
                  <a:pt x="1018" y="34"/>
                </a:lnTo>
                <a:lnTo>
                  <a:pt x="983" y="34"/>
                </a:lnTo>
                <a:lnTo>
                  <a:pt x="948" y="0"/>
                </a:lnTo>
                <a:lnTo>
                  <a:pt x="912" y="0"/>
                </a:lnTo>
                <a:lnTo>
                  <a:pt x="912" y="34"/>
                </a:lnTo>
                <a:lnTo>
                  <a:pt x="912" y="70"/>
                </a:lnTo>
                <a:lnTo>
                  <a:pt x="877" y="70"/>
                </a:lnTo>
                <a:lnTo>
                  <a:pt x="877" y="103"/>
                </a:lnTo>
                <a:lnTo>
                  <a:pt x="877" y="139"/>
                </a:lnTo>
                <a:lnTo>
                  <a:pt x="912" y="174"/>
                </a:lnTo>
                <a:lnTo>
                  <a:pt x="912" y="243"/>
                </a:lnTo>
                <a:lnTo>
                  <a:pt x="912" y="347"/>
                </a:lnTo>
                <a:lnTo>
                  <a:pt x="948" y="383"/>
                </a:lnTo>
                <a:close/>
                <a:moveTo>
                  <a:pt x="701" y="1149"/>
                </a:moveTo>
                <a:lnTo>
                  <a:pt x="772" y="1149"/>
                </a:lnTo>
                <a:lnTo>
                  <a:pt x="772" y="1184"/>
                </a:lnTo>
                <a:lnTo>
                  <a:pt x="772" y="1220"/>
                </a:lnTo>
                <a:lnTo>
                  <a:pt x="737" y="1220"/>
                </a:lnTo>
                <a:lnTo>
                  <a:pt x="701" y="1220"/>
                </a:lnTo>
                <a:lnTo>
                  <a:pt x="668" y="1220"/>
                </a:lnTo>
                <a:lnTo>
                  <a:pt x="668" y="1184"/>
                </a:lnTo>
                <a:lnTo>
                  <a:pt x="701" y="1149"/>
                </a:lnTo>
                <a:close/>
                <a:moveTo>
                  <a:pt x="0" y="1603"/>
                </a:moveTo>
                <a:lnTo>
                  <a:pt x="35" y="1603"/>
                </a:lnTo>
                <a:lnTo>
                  <a:pt x="71" y="1568"/>
                </a:lnTo>
                <a:lnTo>
                  <a:pt x="105" y="1603"/>
                </a:lnTo>
                <a:lnTo>
                  <a:pt x="105" y="1568"/>
                </a:lnTo>
                <a:lnTo>
                  <a:pt x="141" y="1568"/>
                </a:lnTo>
                <a:lnTo>
                  <a:pt x="176" y="1568"/>
                </a:lnTo>
                <a:lnTo>
                  <a:pt x="176" y="1533"/>
                </a:lnTo>
                <a:lnTo>
                  <a:pt x="176" y="1498"/>
                </a:lnTo>
                <a:lnTo>
                  <a:pt x="211" y="1498"/>
                </a:lnTo>
                <a:lnTo>
                  <a:pt x="246" y="1498"/>
                </a:lnTo>
                <a:lnTo>
                  <a:pt x="282" y="1498"/>
                </a:lnTo>
                <a:lnTo>
                  <a:pt x="350" y="1498"/>
                </a:lnTo>
                <a:lnTo>
                  <a:pt x="421" y="1498"/>
                </a:lnTo>
                <a:lnTo>
                  <a:pt x="421" y="1533"/>
                </a:lnTo>
                <a:lnTo>
                  <a:pt x="457" y="1603"/>
                </a:lnTo>
                <a:lnTo>
                  <a:pt x="457" y="1638"/>
                </a:lnTo>
                <a:lnTo>
                  <a:pt x="492" y="1638"/>
                </a:lnTo>
                <a:lnTo>
                  <a:pt x="527" y="1707"/>
                </a:lnTo>
                <a:lnTo>
                  <a:pt x="457" y="1741"/>
                </a:lnTo>
                <a:lnTo>
                  <a:pt x="387" y="1741"/>
                </a:lnTo>
                <a:lnTo>
                  <a:pt x="317" y="1741"/>
                </a:lnTo>
                <a:lnTo>
                  <a:pt x="282" y="1707"/>
                </a:lnTo>
                <a:lnTo>
                  <a:pt x="211" y="1673"/>
                </a:lnTo>
                <a:lnTo>
                  <a:pt x="141" y="1673"/>
                </a:lnTo>
                <a:lnTo>
                  <a:pt x="105" y="1638"/>
                </a:lnTo>
                <a:lnTo>
                  <a:pt x="35" y="1603"/>
                </a:lnTo>
                <a:lnTo>
                  <a:pt x="0" y="1603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11" name="Freeform 339"/>
          <p:cNvSpPr>
            <a:spLocks noChangeArrowheads="1"/>
          </p:cNvSpPr>
          <p:nvPr/>
        </p:nvSpPr>
        <p:spPr bwMode="auto">
          <a:xfrm>
            <a:off x="7467600" y="3160713"/>
            <a:ext cx="139700" cy="401637"/>
          </a:xfrm>
          <a:custGeom>
            <a:avLst/>
            <a:gdLst>
              <a:gd name="T0" fmla="*/ 105 w 386"/>
              <a:gd name="T1" fmla="*/ 383 h 1116"/>
              <a:gd name="T2" fmla="*/ 141 w 386"/>
              <a:gd name="T3" fmla="*/ 418 h 1116"/>
              <a:gd name="T4" fmla="*/ 105 w 386"/>
              <a:gd name="T5" fmla="*/ 453 h 1116"/>
              <a:gd name="T6" fmla="*/ 141 w 386"/>
              <a:gd name="T7" fmla="*/ 487 h 1116"/>
              <a:gd name="T8" fmla="*/ 141 w 386"/>
              <a:gd name="T9" fmla="*/ 558 h 1116"/>
              <a:gd name="T10" fmla="*/ 105 w 386"/>
              <a:gd name="T11" fmla="*/ 593 h 1116"/>
              <a:gd name="T12" fmla="*/ 71 w 386"/>
              <a:gd name="T13" fmla="*/ 626 h 1116"/>
              <a:gd name="T14" fmla="*/ 105 w 386"/>
              <a:gd name="T15" fmla="*/ 731 h 1116"/>
              <a:gd name="T16" fmla="*/ 105 w 386"/>
              <a:gd name="T17" fmla="*/ 800 h 1116"/>
              <a:gd name="T18" fmla="*/ 71 w 386"/>
              <a:gd name="T19" fmla="*/ 871 h 1116"/>
              <a:gd name="T20" fmla="*/ 141 w 386"/>
              <a:gd name="T21" fmla="*/ 941 h 1116"/>
              <a:gd name="T22" fmla="*/ 141 w 386"/>
              <a:gd name="T23" fmla="*/ 1044 h 1116"/>
              <a:gd name="T24" fmla="*/ 175 w 386"/>
              <a:gd name="T25" fmla="*/ 1115 h 1116"/>
              <a:gd name="T26" fmla="*/ 282 w 386"/>
              <a:gd name="T27" fmla="*/ 1115 h 1116"/>
              <a:gd name="T28" fmla="*/ 316 w 386"/>
              <a:gd name="T29" fmla="*/ 1044 h 1116"/>
              <a:gd name="T30" fmla="*/ 316 w 386"/>
              <a:gd name="T31" fmla="*/ 941 h 1116"/>
              <a:gd name="T32" fmla="*/ 350 w 386"/>
              <a:gd name="T33" fmla="*/ 800 h 1116"/>
              <a:gd name="T34" fmla="*/ 350 w 386"/>
              <a:gd name="T35" fmla="*/ 662 h 1116"/>
              <a:gd name="T36" fmla="*/ 316 w 386"/>
              <a:gd name="T37" fmla="*/ 522 h 1116"/>
              <a:gd name="T38" fmla="*/ 282 w 386"/>
              <a:gd name="T39" fmla="*/ 487 h 1116"/>
              <a:gd name="T40" fmla="*/ 245 w 386"/>
              <a:gd name="T41" fmla="*/ 347 h 1116"/>
              <a:gd name="T42" fmla="*/ 350 w 386"/>
              <a:gd name="T43" fmla="*/ 139 h 1116"/>
              <a:gd name="T44" fmla="*/ 316 w 386"/>
              <a:gd name="T45" fmla="*/ 103 h 1116"/>
              <a:gd name="T46" fmla="*/ 350 w 386"/>
              <a:gd name="T47" fmla="*/ 34 h 1116"/>
              <a:gd name="T48" fmla="*/ 316 w 386"/>
              <a:gd name="T49" fmla="*/ 34 h 1116"/>
              <a:gd name="T50" fmla="*/ 245 w 386"/>
              <a:gd name="T51" fmla="*/ 34 h 1116"/>
              <a:gd name="T52" fmla="*/ 141 w 386"/>
              <a:gd name="T53" fmla="*/ 34 h 1116"/>
              <a:gd name="T54" fmla="*/ 71 w 386"/>
              <a:gd name="T55" fmla="*/ 0 h 1116"/>
              <a:gd name="T56" fmla="*/ 34 w 386"/>
              <a:gd name="T57" fmla="*/ 34 h 1116"/>
              <a:gd name="T58" fmla="*/ 0 w 386"/>
              <a:gd name="T59" fmla="*/ 70 h 1116"/>
              <a:gd name="T60" fmla="*/ 0 w 386"/>
              <a:gd name="T61" fmla="*/ 139 h 1116"/>
              <a:gd name="T62" fmla="*/ 34 w 386"/>
              <a:gd name="T63" fmla="*/ 243 h 1116"/>
              <a:gd name="T64" fmla="*/ 71 w 386"/>
              <a:gd name="T65" fmla="*/ 383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86" h="1116">
                <a:moveTo>
                  <a:pt x="71" y="383"/>
                </a:moveTo>
                <a:lnTo>
                  <a:pt x="105" y="383"/>
                </a:lnTo>
                <a:lnTo>
                  <a:pt x="105" y="418"/>
                </a:lnTo>
                <a:lnTo>
                  <a:pt x="141" y="418"/>
                </a:lnTo>
                <a:lnTo>
                  <a:pt x="141" y="453"/>
                </a:lnTo>
                <a:lnTo>
                  <a:pt x="105" y="453"/>
                </a:lnTo>
                <a:lnTo>
                  <a:pt x="141" y="453"/>
                </a:lnTo>
                <a:lnTo>
                  <a:pt x="141" y="487"/>
                </a:lnTo>
                <a:lnTo>
                  <a:pt x="141" y="522"/>
                </a:lnTo>
                <a:lnTo>
                  <a:pt x="141" y="558"/>
                </a:lnTo>
                <a:lnTo>
                  <a:pt x="105" y="558"/>
                </a:lnTo>
                <a:lnTo>
                  <a:pt x="105" y="593"/>
                </a:lnTo>
                <a:lnTo>
                  <a:pt x="71" y="593"/>
                </a:lnTo>
                <a:lnTo>
                  <a:pt x="71" y="626"/>
                </a:lnTo>
                <a:lnTo>
                  <a:pt x="71" y="662"/>
                </a:lnTo>
                <a:lnTo>
                  <a:pt x="105" y="731"/>
                </a:lnTo>
                <a:lnTo>
                  <a:pt x="105" y="767"/>
                </a:lnTo>
                <a:lnTo>
                  <a:pt x="105" y="800"/>
                </a:lnTo>
                <a:lnTo>
                  <a:pt x="105" y="836"/>
                </a:lnTo>
                <a:lnTo>
                  <a:pt x="71" y="871"/>
                </a:lnTo>
                <a:lnTo>
                  <a:pt x="105" y="906"/>
                </a:lnTo>
                <a:lnTo>
                  <a:pt x="141" y="941"/>
                </a:lnTo>
                <a:lnTo>
                  <a:pt x="141" y="1010"/>
                </a:lnTo>
                <a:lnTo>
                  <a:pt x="141" y="1044"/>
                </a:lnTo>
                <a:lnTo>
                  <a:pt x="141" y="1081"/>
                </a:lnTo>
                <a:lnTo>
                  <a:pt x="175" y="1115"/>
                </a:lnTo>
                <a:lnTo>
                  <a:pt x="245" y="1115"/>
                </a:lnTo>
                <a:lnTo>
                  <a:pt x="282" y="1115"/>
                </a:lnTo>
                <a:lnTo>
                  <a:pt x="282" y="1081"/>
                </a:lnTo>
                <a:lnTo>
                  <a:pt x="316" y="1044"/>
                </a:lnTo>
                <a:lnTo>
                  <a:pt x="316" y="976"/>
                </a:lnTo>
                <a:lnTo>
                  <a:pt x="316" y="941"/>
                </a:lnTo>
                <a:lnTo>
                  <a:pt x="350" y="906"/>
                </a:lnTo>
                <a:lnTo>
                  <a:pt x="350" y="800"/>
                </a:lnTo>
                <a:lnTo>
                  <a:pt x="350" y="697"/>
                </a:lnTo>
                <a:lnTo>
                  <a:pt x="350" y="662"/>
                </a:lnTo>
                <a:lnTo>
                  <a:pt x="350" y="593"/>
                </a:lnTo>
                <a:lnTo>
                  <a:pt x="316" y="522"/>
                </a:lnTo>
                <a:lnTo>
                  <a:pt x="316" y="487"/>
                </a:lnTo>
                <a:lnTo>
                  <a:pt x="282" y="487"/>
                </a:lnTo>
                <a:lnTo>
                  <a:pt x="282" y="418"/>
                </a:lnTo>
                <a:lnTo>
                  <a:pt x="245" y="347"/>
                </a:lnTo>
                <a:lnTo>
                  <a:pt x="385" y="174"/>
                </a:lnTo>
                <a:lnTo>
                  <a:pt x="350" y="139"/>
                </a:lnTo>
                <a:lnTo>
                  <a:pt x="316" y="139"/>
                </a:lnTo>
                <a:lnTo>
                  <a:pt x="316" y="103"/>
                </a:lnTo>
                <a:lnTo>
                  <a:pt x="350" y="70"/>
                </a:lnTo>
                <a:lnTo>
                  <a:pt x="350" y="34"/>
                </a:lnTo>
                <a:lnTo>
                  <a:pt x="350" y="0"/>
                </a:lnTo>
                <a:lnTo>
                  <a:pt x="316" y="34"/>
                </a:lnTo>
                <a:lnTo>
                  <a:pt x="282" y="34"/>
                </a:lnTo>
                <a:lnTo>
                  <a:pt x="245" y="34"/>
                </a:lnTo>
                <a:lnTo>
                  <a:pt x="175" y="34"/>
                </a:lnTo>
                <a:lnTo>
                  <a:pt x="141" y="34"/>
                </a:lnTo>
                <a:lnTo>
                  <a:pt x="105" y="34"/>
                </a:lnTo>
                <a:lnTo>
                  <a:pt x="71" y="0"/>
                </a:lnTo>
                <a:lnTo>
                  <a:pt x="34" y="0"/>
                </a:lnTo>
                <a:lnTo>
                  <a:pt x="34" y="34"/>
                </a:lnTo>
                <a:lnTo>
                  <a:pt x="34" y="70"/>
                </a:lnTo>
                <a:lnTo>
                  <a:pt x="0" y="70"/>
                </a:lnTo>
                <a:lnTo>
                  <a:pt x="0" y="103"/>
                </a:lnTo>
                <a:lnTo>
                  <a:pt x="0" y="139"/>
                </a:lnTo>
                <a:lnTo>
                  <a:pt x="34" y="174"/>
                </a:lnTo>
                <a:lnTo>
                  <a:pt x="34" y="243"/>
                </a:lnTo>
                <a:lnTo>
                  <a:pt x="34" y="347"/>
                </a:lnTo>
                <a:lnTo>
                  <a:pt x="71" y="38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2" name="Freeform 340"/>
          <p:cNvSpPr>
            <a:spLocks noChangeArrowheads="1"/>
          </p:cNvSpPr>
          <p:nvPr/>
        </p:nvSpPr>
        <p:spPr bwMode="auto">
          <a:xfrm>
            <a:off x="7392988" y="3575050"/>
            <a:ext cx="38100" cy="25400"/>
          </a:xfrm>
          <a:custGeom>
            <a:avLst/>
            <a:gdLst>
              <a:gd name="T0" fmla="*/ 33 w 105"/>
              <a:gd name="T1" fmla="*/ 0 h 72"/>
              <a:gd name="T2" fmla="*/ 104 w 105"/>
              <a:gd name="T3" fmla="*/ 0 h 72"/>
              <a:gd name="T4" fmla="*/ 104 w 105"/>
              <a:gd name="T5" fmla="*/ 35 h 72"/>
              <a:gd name="T6" fmla="*/ 104 w 105"/>
              <a:gd name="T7" fmla="*/ 71 h 72"/>
              <a:gd name="T8" fmla="*/ 70 w 105"/>
              <a:gd name="T9" fmla="*/ 71 h 72"/>
              <a:gd name="T10" fmla="*/ 33 w 105"/>
              <a:gd name="T11" fmla="*/ 71 h 72"/>
              <a:gd name="T12" fmla="*/ 0 w 105"/>
              <a:gd name="T13" fmla="*/ 71 h 72"/>
              <a:gd name="T14" fmla="*/ 0 w 105"/>
              <a:gd name="T15" fmla="*/ 35 h 72"/>
              <a:gd name="T16" fmla="*/ 33 w 105"/>
              <a:gd name="T1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" h="72">
                <a:moveTo>
                  <a:pt x="33" y="0"/>
                </a:moveTo>
                <a:lnTo>
                  <a:pt x="104" y="0"/>
                </a:lnTo>
                <a:lnTo>
                  <a:pt x="104" y="35"/>
                </a:lnTo>
                <a:lnTo>
                  <a:pt x="104" y="71"/>
                </a:lnTo>
                <a:lnTo>
                  <a:pt x="70" y="71"/>
                </a:lnTo>
                <a:lnTo>
                  <a:pt x="33" y="71"/>
                </a:lnTo>
                <a:lnTo>
                  <a:pt x="0" y="71"/>
                </a:lnTo>
                <a:lnTo>
                  <a:pt x="0" y="35"/>
                </a:lnTo>
                <a:lnTo>
                  <a:pt x="33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3" name="Freeform 341"/>
          <p:cNvSpPr>
            <a:spLocks noChangeArrowheads="1"/>
          </p:cNvSpPr>
          <p:nvPr/>
        </p:nvSpPr>
        <p:spPr bwMode="auto">
          <a:xfrm>
            <a:off x="7151688" y="3700463"/>
            <a:ext cx="190500" cy="87312"/>
          </a:xfrm>
          <a:custGeom>
            <a:avLst/>
            <a:gdLst>
              <a:gd name="T0" fmla="*/ 0 w 528"/>
              <a:gd name="T1" fmla="*/ 104 h 244"/>
              <a:gd name="T2" fmla="*/ 35 w 528"/>
              <a:gd name="T3" fmla="*/ 104 h 244"/>
              <a:gd name="T4" fmla="*/ 71 w 528"/>
              <a:gd name="T5" fmla="*/ 70 h 244"/>
              <a:gd name="T6" fmla="*/ 105 w 528"/>
              <a:gd name="T7" fmla="*/ 104 h 244"/>
              <a:gd name="T8" fmla="*/ 105 w 528"/>
              <a:gd name="T9" fmla="*/ 70 h 244"/>
              <a:gd name="T10" fmla="*/ 141 w 528"/>
              <a:gd name="T11" fmla="*/ 70 h 244"/>
              <a:gd name="T12" fmla="*/ 176 w 528"/>
              <a:gd name="T13" fmla="*/ 70 h 244"/>
              <a:gd name="T14" fmla="*/ 176 w 528"/>
              <a:gd name="T15" fmla="*/ 34 h 244"/>
              <a:gd name="T16" fmla="*/ 176 w 528"/>
              <a:gd name="T17" fmla="*/ 0 h 244"/>
              <a:gd name="T18" fmla="*/ 211 w 528"/>
              <a:gd name="T19" fmla="*/ 0 h 244"/>
              <a:gd name="T20" fmla="*/ 246 w 528"/>
              <a:gd name="T21" fmla="*/ 0 h 244"/>
              <a:gd name="T22" fmla="*/ 282 w 528"/>
              <a:gd name="T23" fmla="*/ 0 h 244"/>
              <a:gd name="T24" fmla="*/ 350 w 528"/>
              <a:gd name="T25" fmla="*/ 0 h 244"/>
              <a:gd name="T26" fmla="*/ 421 w 528"/>
              <a:gd name="T27" fmla="*/ 0 h 244"/>
              <a:gd name="T28" fmla="*/ 421 w 528"/>
              <a:gd name="T29" fmla="*/ 34 h 244"/>
              <a:gd name="T30" fmla="*/ 457 w 528"/>
              <a:gd name="T31" fmla="*/ 104 h 244"/>
              <a:gd name="T32" fmla="*/ 457 w 528"/>
              <a:gd name="T33" fmla="*/ 140 h 244"/>
              <a:gd name="T34" fmla="*/ 492 w 528"/>
              <a:gd name="T35" fmla="*/ 140 h 244"/>
              <a:gd name="T36" fmla="*/ 527 w 528"/>
              <a:gd name="T37" fmla="*/ 209 h 244"/>
              <a:gd name="T38" fmla="*/ 457 w 528"/>
              <a:gd name="T39" fmla="*/ 243 h 244"/>
              <a:gd name="T40" fmla="*/ 387 w 528"/>
              <a:gd name="T41" fmla="*/ 243 h 244"/>
              <a:gd name="T42" fmla="*/ 317 w 528"/>
              <a:gd name="T43" fmla="*/ 243 h 244"/>
              <a:gd name="T44" fmla="*/ 282 w 528"/>
              <a:gd name="T45" fmla="*/ 209 h 244"/>
              <a:gd name="T46" fmla="*/ 211 w 528"/>
              <a:gd name="T47" fmla="*/ 174 h 244"/>
              <a:gd name="T48" fmla="*/ 141 w 528"/>
              <a:gd name="T49" fmla="*/ 174 h 244"/>
              <a:gd name="T50" fmla="*/ 105 w 528"/>
              <a:gd name="T51" fmla="*/ 140 h 244"/>
              <a:gd name="T52" fmla="*/ 35 w 528"/>
              <a:gd name="T53" fmla="*/ 104 h 244"/>
              <a:gd name="T54" fmla="*/ 0 w 528"/>
              <a:gd name="T55" fmla="*/ 10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28" h="244">
                <a:moveTo>
                  <a:pt x="0" y="104"/>
                </a:moveTo>
                <a:lnTo>
                  <a:pt x="35" y="104"/>
                </a:lnTo>
                <a:lnTo>
                  <a:pt x="71" y="70"/>
                </a:lnTo>
                <a:lnTo>
                  <a:pt x="105" y="104"/>
                </a:lnTo>
                <a:lnTo>
                  <a:pt x="105" y="70"/>
                </a:lnTo>
                <a:lnTo>
                  <a:pt x="141" y="70"/>
                </a:lnTo>
                <a:lnTo>
                  <a:pt x="176" y="70"/>
                </a:lnTo>
                <a:lnTo>
                  <a:pt x="176" y="34"/>
                </a:lnTo>
                <a:lnTo>
                  <a:pt x="176" y="0"/>
                </a:lnTo>
                <a:lnTo>
                  <a:pt x="211" y="0"/>
                </a:lnTo>
                <a:lnTo>
                  <a:pt x="246" y="0"/>
                </a:lnTo>
                <a:lnTo>
                  <a:pt x="282" y="0"/>
                </a:lnTo>
                <a:lnTo>
                  <a:pt x="350" y="0"/>
                </a:lnTo>
                <a:lnTo>
                  <a:pt x="421" y="0"/>
                </a:lnTo>
                <a:lnTo>
                  <a:pt x="421" y="34"/>
                </a:lnTo>
                <a:lnTo>
                  <a:pt x="457" y="104"/>
                </a:lnTo>
                <a:lnTo>
                  <a:pt x="457" y="140"/>
                </a:lnTo>
                <a:lnTo>
                  <a:pt x="492" y="140"/>
                </a:lnTo>
                <a:lnTo>
                  <a:pt x="527" y="209"/>
                </a:lnTo>
                <a:lnTo>
                  <a:pt x="457" y="243"/>
                </a:lnTo>
                <a:lnTo>
                  <a:pt x="387" y="243"/>
                </a:lnTo>
                <a:lnTo>
                  <a:pt x="317" y="243"/>
                </a:lnTo>
                <a:lnTo>
                  <a:pt x="282" y="209"/>
                </a:lnTo>
                <a:lnTo>
                  <a:pt x="211" y="174"/>
                </a:lnTo>
                <a:lnTo>
                  <a:pt x="141" y="174"/>
                </a:lnTo>
                <a:lnTo>
                  <a:pt x="105" y="140"/>
                </a:lnTo>
                <a:lnTo>
                  <a:pt x="35" y="104"/>
                </a:lnTo>
                <a:lnTo>
                  <a:pt x="0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4" name="Freeform 342"/>
          <p:cNvSpPr>
            <a:spLocks noChangeArrowheads="1"/>
          </p:cNvSpPr>
          <p:nvPr/>
        </p:nvSpPr>
        <p:spPr bwMode="auto">
          <a:xfrm>
            <a:off x="7138988" y="2720975"/>
            <a:ext cx="1212850" cy="1230313"/>
          </a:xfrm>
          <a:custGeom>
            <a:avLst/>
            <a:gdLst>
              <a:gd name="T0" fmla="*/ 3122 w 3367"/>
              <a:gd name="T1" fmla="*/ 663 h 3416"/>
              <a:gd name="T2" fmla="*/ 2735 w 3367"/>
              <a:gd name="T3" fmla="*/ 626 h 3416"/>
              <a:gd name="T4" fmla="*/ 2524 w 3367"/>
              <a:gd name="T5" fmla="*/ 836 h 3416"/>
              <a:gd name="T6" fmla="*/ 2315 w 3367"/>
              <a:gd name="T7" fmla="*/ 697 h 3416"/>
              <a:gd name="T8" fmla="*/ 2280 w 3367"/>
              <a:gd name="T9" fmla="*/ 593 h 3416"/>
              <a:gd name="T10" fmla="*/ 2524 w 3367"/>
              <a:gd name="T11" fmla="*/ 487 h 3416"/>
              <a:gd name="T12" fmla="*/ 2561 w 3367"/>
              <a:gd name="T13" fmla="*/ 174 h 3416"/>
              <a:gd name="T14" fmla="*/ 1017 w 3367"/>
              <a:gd name="T15" fmla="*/ 2301 h 3416"/>
              <a:gd name="T16" fmla="*/ 1122 w 3367"/>
              <a:gd name="T17" fmla="*/ 2614 h 3416"/>
              <a:gd name="T18" fmla="*/ 1367 w 3367"/>
              <a:gd name="T19" fmla="*/ 2684 h 3416"/>
              <a:gd name="T20" fmla="*/ 1507 w 3367"/>
              <a:gd name="T21" fmla="*/ 2543 h 3416"/>
              <a:gd name="T22" fmla="*/ 1754 w 3367"/>
              <a:gd name="T23" fmla="*/ 2335 h 3416"/>
              <a:gd name="T24" fmla="*/ 1613 w 3367"/>
              <a:gd name="T25" fmla="*/ 1951 h 3416"/>
              <a:gd name="T26" fmla="*/ 1473 w 3367"/>
              <a:gd name="T27" fmla="*/ 1603 h 3416"/>
              <a:gd name="T28" fmla="*/ 1297 w 3367"/>
              <a:gd name="T29" fmla="*/ 1428 h 3416"/>
              <a:gd name="T30" fmla="*/ 1262 w 3367"/>
              <a:gd name="T31" fmla="*/ 1881 h 3416"/>
              <a:gd name="T32" fmla="*/ 1193 w 3367"/>
              <a:gd name="T33" fmla="*/ 2301 h 3416"/>
              <a:gd name="T34" fmla="*/ 1858 w 3367"/>
              <a:gd name="T35" fmla="*/ 731 h 3416"/>
              <a:gd name="T36" fmla="*/ 2000 w 3367"/>
              <a:gd name="T37" fmla="*/ 976 h 3416"/>
              <a:gd name="T38" fmla="*/ 2034 w 3367"/>
              <a:gd name="T39" fmla="*/ 801 h 3416"/>
              <a:gd name="T40" fmla="*/ 2315 w 3367"/>
              <a:gd name="T41" fmla="*/ 941 h 3416"/>
              <a:gd name="T42" fmla="*/ 2315 w 3367"/>
              <a:gd name="T43" fmla="*/ 1220 h 3416"/>
              <a:gd name="T44" fmla="*/ 2350 w 3367"/>
              <a:gd name="T45" fmla="*/ 941 h 3416"/>
              <a:gd name="T46" fmla="*/ 2139 w 3367"/>
              <a:gd name="T47" fmla="*/ 1149 h 3416"/>
              <a:gd name="T48" fmla="*/ 1684 w 3367"/>
              <a:gd name="T49" fmla="*/ 871 h 3416"/>
              <a:gd name="T50" fmla="*/ 1684 w 3367"/>
              <a:gd name="T51" fmla="*/ 1220 h 3416"/>
              <a:gd name="T52" fmla="*/ 1684 w 3367"/>
              <a:gd name="T53" fmla="*/ 1707 h 3416"/>
              <a:gd name="T54" fmla="*/ 1858 w 3367"/>
              <a:gd name="T55" fmla="*/ 1987 h 3416"/>
              <a:gd name="T56" fmla="*/ 2069 w 3367"/>
              <a:gd name="T57" fmla="*/ 2091 h 3416"/>
              <a:gd name="T58" fmla="*/ 2105 w 3367"/>
              <a:gd name="T59" fmla="*/ 1917 h 3416"/>
              <a:gd name="T60" fmla="*/ 1894 w 3367"/>
              <a:gd name="T61" fmla="*/ 1741 h 3416"/>
              <a:gd name="T62" fmla="*/ 2174 w 3367"/>
              <a:gd name="T63" fmla="*/ 1778 h 3416"/>
              <a:gd name="T64" fmla="*/ 2000 w 3367"/>
              <a:gd name="T65" fmla="*/ 1567 h 3416"/>
              <a:gd name="T66" fmla="*/ 1894 w 3367"/>
              <a:gd name="T67" fmla="*/ 1254 h 3416"/>
              <a:gd name="T68" fmla="*/ 1823 w 3367"/>
              <a:gd name="T69" fmla="*/ 1567 h 3416"/>
              <a:gd name="T70" fmla="*/ 1718 w 3367"/>
              <a:gd name="T71" fmla="*/ 1254 h 3416"/>
              <a:gd name="T72" fmla="*/ 1788 w 3367"/>
              <a:gd name="T73" fmla="*/ 976 h 3416"/>
              <a:gd name="T74" fmla="*/ 3051 w 3367"/>
              <a:gd name="T75" fmla="*/ 1707 h 3416"/>
              <a:gd name="T76" fmla="*/ 3085 w 3367"/>
              <a:gd name="T77" fmla="*/ 1638 h 3416"/>
              <a:gd name="T78" fmla="*/ 2701 w 3367"/>
              <a:gd name="T79" fmla="*/ 1741 h 3416"/>
              <a:gd name="T80" fmla="*/ 2631 w 3367"/>
              <a:gd name="T81" fmla="*/ 2161 h 3416"/>
              <a:gd name="T82" fmla="*/ 2701 w 3367"/>
              <a:gd name="T83" fmla="*/ 1881 h 3416"/>
              <a:gd name="T84" fmla="*/ 2385 w 3367"/>
              <a:gd name="T85" fmla="*/ 2230 h 3416"/>
              <a:gd name="T86" fmla="*/ 2385 w 3367"/>
              <a:gd name="T87" fmla="*/ 2335 h 3416"/>
              <a:gd name="T88" fmla="*/ 2245 w 3367"/>
              <a:gd name="T89" fmla="*/ 2439 h 3416"/>
              <a:gd name="T90" fmla="*/ 2210 w 3367"/>
              <a:gd name="T91" fmla="*/ 2578 h 3416"/>
              <a:gd name="T92" fmla="*/ 2000 w 3367"/>
              <a:gd name="T93" fmla="*/ 2718 h 3416"/>
              <a:gd name="T94" fmla="*/ 1788 w 3367"/>
              <a:gd name="T95" fmla="*/ 2858 h 3416"/>
              <a:gd name="T96" fmla="*/ 1544 w 3367"/>
              <a:gd name="T97" fmla="*/ 3171 h 3416"/>
              <a:gd name="T98" fmla="*/ 1367 w 3367"/>
              <a:gd name="T99" fmla="*/ 3380 h 3416"/>
              <a:gd name="T100" fmla="*/ 1718 w 3367"/>
              <a:gd name="T101" fmla="*/ 3136 h 3416"/>
              <a:gd name="T102" fmla="*/ 1963 w 3367"/>
              <a:gd name="T103" fmla="*/ 2822 h 3416"/>
              <a:gd name="T104" fmla="*/ 1262 w 3367"/>
              <a:gd name="T105" fmla="*/ 2927 h 3416"/>
              <a:gd name="T106" fmla="*/ 1052 w 3367"/>
              <a:gd name="T107" fmla="*/ 2998 h 3416"/>
              <a:gd name="T108" fmla="*/ 385 w 3367"/>
              <a:gd name="T109" fmla="*/ 3101 h 3416"/>
              <a:gd name="T110" fmla="*/ 70 w 3367"/>
              <a:gd name="T111" fmla="*/ 3171 h 3416"/>
              <a:gd name="T112" fmla="*/ 245 w 3367"/>
              <a:gd name="T113" fmla="*/ 3275 h 3416"/>
              <a:gd name="T114" fmla="*/ 527 w 3367"/>
              <a:gd name="T115" fmla="*/ 3345 h 3416"/>
              <a:gd name="T116" fmla="*/ 1193 w 3367"/>
              <a:gd name="T117" fmla="*/ 3415 h 3416"/>
              <a:gd name="T118" fmla="*/ 1157 w 3367"/>
              <a:gd name="T119" fmla="*/ 3066 h 3416"/>
              <a:gd name="T120" fmla="*/ 667 w 3367"/>
              <a:gd name="T121" fmla="*/ 2998 h 3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7" h="3416">
                <a:moveTo>
                  <a:pt x="2771" y="0"/>
                </a:moveTo>
                <a:lnTo>
                  <a:pt x="3366" y="557"/>
                </a:lnTo>
                <a:lnTo>
                  <a:pt x="3366" y="593"/>
                </a:lnTo>
                <a:lnTo>
                  <a:pt x="3333" y="626"/>
                </a:lnTo>
                <a:lnTo>
                  <a:pt x="3262" y="626"/>
                </a:lnTo>
                <a:lnTo>
                  <a:pt x="3191" y="663"/>
                </a:lnTo>
                <a:lnTo>
                  <a:pt x="3156" y="663"/>
                </a:lnTo>
                <a:lnTo>
                  <a:pt x="3122" y="663"/>
                </a:lnTo>
                <a:lnTo>
                  <a:pt x="3085" y="626"/>
                </a:lnTo>
                <a:lnTo>
                  <a:pt x="3016" y="626"/>
                </a:lnTo>
                <a:lnTo>
                  <a:pt x="2981" y="626"/>
                </a:lnTo>
                <a:lnTo>
                  <a:pt x="2946" y="626"/>
                </a:lnTo>
                <a:lnTo>
                  <a:pt x="2876" y="626"/>
                </a:lnTo>
                <a:lnTo>
                  <a:pt x="2806" y="626"/>
                </a:lnTo>
                <a:lnTo>
                  <a:pt x="2771" y="626"/>
                </a:lnTo>
                <a:lnTo>
                  <a:pt x="2735" y="626"/>
                </a:lnTo>
                <a:lnTo>
                  <a:pt x="2701" y="663"/>
                </a:lnTo>
                <a:lnTo>
                  <a:pt x="2665" y="663"/>
                </a:lnTo>
                <a:lnTo>
                  <a:pt x="2631" y="697"/>
                </a:lnTo>
                <a:lnTo>
                  <a:pt x="2595" y="731"/>
                </a:lnTo>
                <a:lnTo>
                  <a:pt x="2595" y="801"/>
                </a:lnTo>
                <a:lnTo>
                  <a:pt x="2595" y="836"/>
                </a:lnTo>
                <a:lnTo>
                  <a:pt x="2561" y="836"/>
                </a:lnTo>
                <a:lnTo>
                  <a:pt x="2524" y="836"/>
                </a:lnTo>
                <a:lnTo>
                  <a:pt x="2490" y="801"/>
                </a:lnTo>
                <a:lnTo>
                  <a:pt x="2455" y="731"/>
                </a:lnTo>
                <a:lnTo>
                  <a:pt x="2455" y="697"/>
                </a:lnTo>
                <a:lnTo>
                  <a:pt x="2455" y="626"/>
                </a:lnTo>
                <a:lnTo>
                  <a:pt x="2420" y="663"/>
                </a:lnTo>
                <a:lnTo>
                  <a:pt x="2385" y="663"/>
                </a:lnTo>
                <a:lnTo>
                  <a:pt x="2350" y="697"/>
                </a:lnTo>
                <a:lnTo>
                  <a:pt x="2315" y="697"/>
                </a:lnTo>
                <a:lnTo>
                  <a:pt x="2350" y="767"/>
                </a:lnTo>
                <a:lnTo>
                  <a:pt x="2315" y="801"/>
                </a:lnTo>
                <a:lnTo>
                  <a:pt x="2315" y="767"/>
                </a:lnTo>
                <a:lnTo>
                  <a:pt x="2245" y="767"/>
                </a:lnTo>
                <a:lnTo>
                  <a:pt x="2210" y="767"/>
                </a:lnTo>
                <a:lnTo>
                  <a:pt x="2245" y="731"/>
                </a:lnTo>
                <a:lnTo>
                  <a:pt x="2280" y="626"/>
                </a:lnTo>
                <a:lnTo>
                  <a:pt x="2280" y="593"/>
                </a:lnTo>
                <a:lnTo>
                  <a:pt x="2280" y="557"/>
                </a:lnTo>
                <a:lnTo>
                  <a:pt x="2315" y="487"/>
                </a:lnTo>
                <a:lnTo>
                  <a:pt x="2315" y="452"/>
                </a:lnTo>
                <a:lnTo>
                  <a:pt x="2350" y="487"/>
                </a:lnTo>
                <a:lnTo>
                  <a:pt x="2385" y="487"/>
                </a:lnTo>
                <a:lnTo>
                  <a:pt x="2420" y="487"/>
                </a:lnTo>
                <a:lnTo>
                  <a:pt x="2455" y="487"/>
                </a:lnTo>
                <a:lnTo>
                  <a:pt x="2524" y="487"/>
                </a:lnTo>
                <a:lnTo>
                  <a:pt x="2561" y="487"/>
                </a:lnTo>
                <a:lnTo>
                  <a:pt x="2561" y="418"/>
                </a:lnTo>
                <a:lnTo>
                  <a:pt x="2524" y="313"/>
                </a:lnTo>
                <a:lnTo>
                  <a:pt x="2524" y="279"/>
                </a:lnTo>
                <a:lnTo>
                  <a:pt x="2490" y="209"/>
                </a:lnTo>
                <a:lnTo>
                  <a:pt x="2490" y="174"/>
                </a:lnTo>
                <a:lnTo>
                  <a:pt x="2524" y="174"/>
                </a:lnTo>
                <a:lnTo>
                  <a:pt x="2561" y="174"/>
                </a:lnTo>
                <a:lnTo>
                  <a:pt x="2595" y="139"/>
                </a:lnTo>
                <a:lnTo>
                  <a:pt x="2631" y="139"/>
                </a:lnTo>
                <a:lnTo>
                  <a:pt x="2665" y="104"/>
                </a:lnTo>
                <a:lnTo>
                  <a:pt x="2701" y="70"/>
                </a:lnTo>
                <a:lnTo>
                  <a:pt x="2735" y="34"/>
                </a:lnTo>
                <a:lnTo>
                  <a:pt x="2771" y="0"/>
                </a:lnTo>
                <a:close/>
                <a:moveTo>
                  <a:pt x="1052" y="2301"/>
                </a:moveTo>
                <a:lnTo>
                  <a:pt x="1017" y="2301"/>
                </a:lnTo>
                <a:lnTo>
                  <a:pt x="983" y="2335"/>
                </a:lnTo>
                <a:lnTo>
                  <a:pt x="946" y="2335"/>
                </a:lnTo>
                <a:lnTo>
                  <a:pt x="946" y="2404"/>
                </a:lnTo>
                <a:lnTo>
                  <a:pt x="946" y="2439"/>
                </a:lnTo>
                <a:lnTo>
                  <a:pt x="983" y="2474"/>
                </a:lnTo>
                <a:lnTo>
                  <a:pt x="1052" y="2543"/>
                </a:lnTo>
                <a:lnTo>
                  <a:pt x="1122" y="2578"/>
                </a:lnTo>
                <a:lnTo>
                  <a:pt x="1122" y="2614"/>
                </a:lnTo>
                <a:lnTo>
                  <a:pt x="1157" y="2648"/>
                </a:lnTo>
                <a:lnTo>
                  <a:pt x="1157" y="2614"/>
                </a:lnTo>
                <a:lnTo>
                  <a:pt x="1193" y="2614"/>
                </a:lnTo>
                <a:lnTo>
                  <a:pt x="1228" y="2614"/>
                </a:lnTo>
                <a:lnTo>
                  <a:pt x="1262" y="2648"/>
                </a:lnTo>
                <a:lnTo>
                  <a:pt x="1297" y="2648"/>
                </a:lnTo>
                <a:lnTo>
                  <a:pt x="1333" y="2648"/>
                </a:lnTo>
                <a:lnTo>
                  <a:pt x="1367" y="2684"/>
                </a:lnTo>
                <a:lnTo>
                  <a:pt x="1367" y="2648"/>
                </a:lnTo>
                <a:lnTo>
                  <a:pt x="1403" y="2648"/>
                </a:lnTo>
                <a:lnTo>
                  <a:pt x="1403" y="2614"/>
                </a:lnTo>
                <a:lnTo>
                  <a:pt x="1437" y="2578"/>
                </a:lnTo>
                <a:lnTo>
                  <a:pt x="1473" y="2543"/>
                </a:lnTo>
                <a:lnTo>
                  <a:pt x="1473" y="2578"/>
                </a:lnTo>
                <a:lnTo>
                  <a:pt x="1507" y="2578"/>
                </a:lnTo>
                <a:lnTo>
                  <a:pt x="1507" y="2543"/>
                </a:lnTo>
                <a:lnTo>
                  <a:pt x="1544" y="2543"/>
                </a:lnTo>
                <a:lnTo>
                  <a:pt x="1544" y="2474"/>
                </a:lnTo>
                <a:lnTo>
                  <a:pt x="1578" y="2439"/>
                </a:lnTo>
                <a:lnTo>
                  <a:pt x="1613" y="2439"/>
                </a:lnTo>
                <a:lnTo>
                  <a:pt x="1648" y="2404"/>
                </a:lnTo>
                <a:lnTo>
                  <a:pt x="1684" y="2404"/>
                </a:lnTo>
                <a:lnTo>
                  <a:pt x="1718" y="2404"/>
                </a:lnTo>
                <a:lnTo>
                  <a:pt x="1754" y="2335"/>
                </a:lnTo>
                <a:lnTo>
                  <a:pt x="1718" y="2264"/>
                </a:lnTo>
                <a:lnTo>
                  <a:pt x="1718" y="2195"/>
                </a:lnTo>
                <a:lnTo>
                  <a:pt x="1718" y="2161"/>
                </a:lnTo>
                <a:lnTo>
                  <a:pt x="1684" y="2125"/>
                </a:lnTo>
                <a:lnTo>
                  <a:pt x="1648" y="2091"/>
                </a:lnTo>
                <a:lnTo>
                  <a:pt x="1648" y="2055"/>
                </a:lnTo>
                <a:lnTo>
                  <a:pt x="1648" y="2020"/>
                </a:lnTo>
                <a:lnTo>
                  <a:pt x="1613" y="1951"/>
                </a:lnTo>
                <a:lnTo>
                  <a:pt x="1613" y="1917"/>
                </a:lnTo>
                <a:lnTo>
                  <a:pt x="1578" y="1881"/>
                </a:lnTo>
                <a:lnTo>
                  <a:pt x="1544" y="1881"/>
                </a:lnTo>
                <a:lnTo>
                  <a:pt x="1507" y="1846"/>
                </a:lnTo>
                <a:lnTo>
                  <a:pt x="1473" y="1778"/>
                </a:lnTo>
                <a:lnTo>
                  <a:pt x="1437" y="1707"/>
                </a:lnTo>
                <a:lnTo>
                  <a:pt x="1473" y="1673"/>
                </a:lnTo>
                <a:lnTo>
                  <a:pt x="1473" y="1603"/>
                </a:lnTo>
                <a:lnTo>
                  <a:pt x="1507" y="1567"/>
                </a:lnTo>
                <a:lnTo>
                  <a:pt x="1473" y="1567"/>
                </a:lnTo>
                <a:lnTo>
                  <a:pt x="1403" y="1533"/>
                </a:lnTo>
                <a:lnTo>
                  <a:pt x="1367" y="1567"/>
                </a:lnTo>
                <a:lnTo>
                  <a:pt x="1333" y="1533"/>
                </a:lnTo>
                <a:lnTo>
                  <a:pt x="1297" y="1498"/>
                </a:lnTo>
                <a:lnTo>
                  <a:pt x="1297" y="1463"/>
                </a:lnTo>
                <a:lnTo>
                  <a:pt x="1297" y="1428"/>
                </a:lnTo>
                <a:lnTo>
                  <a:pt x="1297" y="1394"/>
                </a:lnTo>
                <a:lnTo>
                  <a:pt x="1157" y="1567"/>
                </a:lnTo>
                <a:lnTo>
                  <a:pt x="1193" y="1638"/>
                </a:lnTo>
                <a:lnTo>
                  <a:pt x="1193" y="1707"/>
                </a:lnTo>
                <a:lnTo>
                  <a:pt x="1228" y="1707"/>
                </a:lnTo>
                <a:lnTo>
                  <a:pt x="1228" y="1741"/>
                </a:lnTo>
                <a:lnTo>
                  <a:pt x="1262" y="1812"/>
                </a:lnTo>
                <a:lnTo>
                  <a:pt x="1262" y="1881"/>
                </a:lnTo>
                <a:lnTo>
                  <a:pt x="1262" y="1917"/>
                </a:lnTo>
                <a:lnTo>
                  <a:pt x="1262" y="2020"/>
                </a:lnTo>
                <a:lnTo>
                  <a:pt x="1262" y="2125"/>
                </a:lnTo>
                <a:lnTo>
                  <a:pt x="1228" y="2161"/>
                </a:lnTo>
                <a:lnTo>
                  <a:pt x="1228" y="2195"/>
                </a:lnTo>
                <a:lnTo>
                  <a:pt x="1228" y="2230"/>
                </a:lnTo>
                <a:lnTo>
                  <a:pt x="1228" y="2264"/>
                </a:lnTo>
                <a:lnTo>
                  <a:pt x="1193" y="2301"/>
                </a:lnTo>
                <a:lnTo>
                  <a:pt x="1193" y="2335"/>
                </a:lnTo>
                <a:lnTo>
                  <a:pt x="1157" y="2335"/>
                </a:lnTo>
                <a:lnTo>
                  <a:pt x="1087" y="2335"/>
                </a:lnTo>
                <a:lnTo>
                  <a:pt x="1052" y="2301"/>
                </a:lnTo>
                <a:close/>
                <a:moveTo>
                  <a:pt x="1929" y="767"/>
                </a:moveTo>
                <a:lnTo>
                  <a:pt x="1929" y="731"/>
                </a:lnTo>
                <a:lnTo>
                  <a:pt x="1894" y="731"/>
                </a:lnTo>
                <a:lnTo>
                  <a:pt x="1858" y="731"/>
                </a:lnTo>
                <a:lnTo>
                  <a:pt x="1858" y="767"/>
                </a:lnTo>
                <a:lnTo>
                  <a:pt x="1823" y="801"/>
                </a:lnTo>
                <a:lnTo>
                  <a:pt x="1858" y="836"/>
                </a:lnTo>
                <a:lnTo>
                  <a:pt x="1894" y="871"/>
                </a:lnTo>
                <a:lnTo>
                  <a:pt x="1929" y="871"/>
                </a:lnTo>
                <a:lnTo>
                  <a:pt x="1929" y="906"/>
                </a:lnTo>
                <a:lnTo>
                  <a:pt x="2000" y="941"/>
                </a:lnTo>
                <a:lnTo>
                  <a:pt x="2000" y="976"/>
                </a:lnTo>
                <a:lnTo>
                  <a:pt x="2034" y="976"/>
                </a:lnTo>
                <a:lnTo>
                  <a:pt x="2105" y="976"/>
                </a:lnTo>
                <a:lnTo>
                  <a:pt x="2139" y="976"/>
                </a:lnTo>
                <a:lnTo>
                  <a:pt x="2105" y="941"/>
                </a:lnTo>
                <a:lnTo>
                  <a:pt x="2069" y="906"/>
                </a:lnTo>
                <a:lnTo>
                  <a:pt x="2034" y="871"/>
                </a:lnTo>
                <a:lnTo>
                  <a:pt x="2034" y="836"/>
                </a:lnTo>
                <a:lnTo>
                  <a:pt x="2034" y="801"/>
                </a:lnTo>
                <a:lnTo>
                  <a:pt x="2034" y="731"/>
                </a:lnTo>
                <a:lnTo>
                  <a:pt x="2034" y="697"/>
                </a:lnTo>
                <a:lnTo>
                  <a:pt x="2000" y="663"/>
                </a:lnTo>
                <a:lnTo>
                  <a:pt x="1963" y="697"/>
                </a:lnTo>
                <a:lnTo>
                  <a:pt x="1963" y="731"/>
                </a:lnTo>
                <a:lnTo>
                  <a:pt x="1929" y="767"/>
                </a:lnTo>
                <a:close/>
                <a:moveTo>
                  <a:pt x="2350" y="941"/>
                </a:moveTo>
                <a:lnTo>
                  <a:pt x="2315" y="941"/>
                </a:lnTo>
                <a:lnTo>
                  <a:pt x="2315" y="1010"/>
                </a:lnTo>
                <a:lnTo>
                  <a:pt x="2245" y="1323"/>
                </a:lnTo>
                <a:lnTo>
                  <a:pt x="2245" y="1359"/>
                </a:lnTo>
                <a:lnTo>
                  <a:pt x="2280" y="1359"/>
                </a:lnTo>
                <a:lnTo>
                  <a:pt x="2315" y="1359"/>
                </a:lnTo>
                <a:lnTo>
                  <a:pt x="2315" y="1323"/>
                </a:lnTo>
                <a:lnTo>
                  <a:pt x="2315" y="1290"/>
                </a:lnTo>
                <a:lnTo>
                  <a:pt x="2315" y="1220"/>
                </a:lnTo>
                <a:lnTo>
                  <a:pt x="2350" y="1184"/>
                </a:lnTo>
                <a:lnTo>
                  <a:pt x="2385" y="1115"/>
                </a:lnTo>
                <a:lnTo>
                  <a:pt x="2385" y="1044"/>
                </a:lnTo>
                <a:lnTo>
                  <a:pt x="2420" y="1010"/>
                </a:lnTo>
                <a:lnTo>
                  <a:pt x="2420" y="976"/>
                </a:lnTo>
                <a:lnTo>
                  <a:pt x="2420" y="941"/>
                </a:lnTo>
                <a:lnTo>
                  <a:pt x="2385" y="941"/>
                </a:lnTo>
                <a:lnTo>
                  <a:pt x="2350" y="941"/>
                </a:lnTo>
                <a:close/>
                <a:moveTo>
                  <a:pt x="2034" y="1359"/>
                </a:moveTo>
                <a:lnTo>
                  <a:pt x="2034" y="1394"/>
                </a:lnTo>
                <a:lnTo>
                  <a:pt x="2069" y="1394"/>
                </a:lnTo>
                <a:lnTo>
                  <a:pt x="2105" y="1359"/>
                </a:lnTo>
                <a:lnTo>
                  <a:pt x="2139" y="1323"/>
                </a:lnTo>
                <a:lnTo>
                  <a:pt x="2139" y="1290"/>
                </a:lnTo>
                <a:lnTo>
                  <a:pt x="2139" y="1184"/>
                </a:lnTo>
                <a:lnTo>
                  <a:pt x="2139" y="1149"/>
                </a:lnTo>
                <a:lnTo>
                  <a:pt x="2105" y="1149"/>
                </a:lnTo>
                <a:lnTo>
                  <a:pt x="2105" y="1184"/>
                </a:lnTo>
                <a:lnTo>
                  <a:pt x="2105" y="1220"/>
                </a:lnTo>
                <a:lnTo>
                  <a:pt x="2069" y="1290"/>
                </a:lnTo>
                <a:lnTo>
                  <a:pt x="2034" y="1323"/>
                </a:lnTo>
                <a:lnTo>
                  <a:pt x="2034" y="1359"/>
                </a:lnTo>
                <a:close/>
                <a:moveTo>
                  <a:pt x="1718" y="871"/>
                </a:moveTo>
                <a:lnTo>
                  <a:pt x="1684" y="871"/>
                </a:lnTo>
                <a:lnTo>
                  <a:pt x="1684" y="906"/>
                </a:lnTo>
                <a:lnTo>
                  <a:pt x="1718" y="941"/>
                </a:lnTo>
                <a:lnTo>
                  <a:pt x="1718" y="1010"/>
                </a:lnTo>
                <a:lnTo>
                  <a:pt x="1718" y="1081"/>
                </a:lnTo>
                <a:lnTo>
                  <a:pt x="1718" y="1115"/>
                </a:lnTo>
                <a:lnTo>
                  <a:pt x="1684" y="1149"/>
                </a:lnTo>
                <a:lnTo>
                  <a:pt x="1684" y="1184"/>
                </a:lnTo>
                <a:lnTo>
                  <a:pt x="1684" y="1220"/>
                </a:lnTo>
                <a:lnTo>
                  <a:pt x="1648" y="1254"/>
                </a:lnTo>
                <a:lnTo>
                  <a:pt x="1613" y="1290"/>
                </a:lnTo>
                <a:lnTo>
                  <a:pt x="1613" y="1323"/>
                </a:lnTo>
                <a:lnTo>
                  <a:pt x="1613" y="1567"/>
                </a:lnTo>
                <a:lnTo>
                  <a:pt x="1613" y="1603"/>
                </a:lnTo>
                <a:lnTo>
                  <a:pt x="1648" y="1638"/>
                </a:lnTo>
                <a:lnTo>
                  <a:pt x="1648" y="1673"/>
                </a:lnTo>
                <a:lnTo>
                  <a:pt x="1684" y="1707"/>
                </a:lnTo>
                <a:lnTo>
                  <a:pt x="1718" y="1741"/>
                </a:lnTo>
                <a:lnTo>
                  <a:pt x="1718" y="1778"/>
                </a:lnTo>
                <a:lnTo>
                  <a:pt x="1718" y="1812"/>
                </a:lnTo>
                <a:lnTo>
                  <a:pt x="1754" y="1846"/>
                </a:lnTo>
                <a:lnTo>
                  <a:pt x="1788" y="1881"/>
                </a:lnTo>
                <a:lnTo>
                  <a:pt x="1823" y="1917"/>
                </a:lnTo>
                <a:lnTo>
                  <a:pt x="1858" y="1951"/>
                </a:lnTo>
                <a:lnTo>
                  <a:pt x="1858" y="1987"/>
                </a:lnTo>
                <a:lnTo>
                  <a:pt x="1858" y="2020"/>
                </a:lnTo>
                <a:lnTo>
                  <a:pt x="1894" y="2020"/>
                </a:lnTo>
                <a:lnTo>
                  <a:pt x="1929" y="1987"/>
                </a:lnTo>
                <a:lnTo>
                  <a:pt x="1929" y="1951"/>
                </a:lnTo>
                <a:lnTo>
                  <a:pt x="1963" y="1987"/>
                </a:lnTo>
                <a:lnTo>
                  <a:pt x="2000" y="2020"/>
                </a:lnTo>
                <a:lnTo>
                  <a:pt x="2034" y="2055"/>
                </a:lnTo>
                <a:lnTo>
                  <a:pt x="2069" y="2091"/>
                </a:lnTo>
                <a:lnTo>
                  <a:pt x="2069" y="2125"/>
                </a:lnTo>
                <a:lnTo>
                  <a:pt x="2105" y="2161"/>
                </a:lnTo>
                <a:lnTo>
                  <a:pt x="2105" y="2125"/>
                </a:lnTo>
                <a:lnTo>
                  <a:pt x="2139" y="2091"/>
                </a:lnTo>
                <a:lnTo>
                  <a:pt x="2174" y="2091"/>
                </a:lnTo>
                <a:lnTo>
                  <a:pt x="2139" y="2020"/>
                </a:lnTo>
                <a:lnTo>
                  <a:pt x="2105" y="1951"/>
                </a:lnTo>
                <a:lnTo>
                  <a:pt x="2105" y="1917"/>
                </a:lnTo>
                <a:lnTo>
                  <a:pt x="2069" y="1917"/>
                </a:lnTo>
                <a:lnTo>
                  <a:pt x="2034" y="1917"/>
                </a:lnTo>
                <a:lnTo>
                  <a:pt x="2034" y="1881"/>
                </a:lnTo>
                <a:lnTo>
                  <a:pt x="2034" y="1846"/>
                </a:lnTo>
                <a:lnTo>
                  <a:pt x="2000" y="1846"/>
                </a:lnTo>
                <a:lnTo>
                  <a:pt x="1963" y="1812"/>
                </a:lnTo>
                <a:lnTo>
                  <a:pt x="1929" y="1778"/>
                </a:lnTo>
                <a:lnTo>
                  <a:pt x="1894" y="1741"/>
                </a:lnTo>
                <a:lnTo>
                  <a:pt x="1894" y="1707"/>
                </a:lnTo>
                <a:lnTo>
                  <a:pt x="1929" y="1707"/>
                </a:lnTo>
                <a:lnTo>
                  <a:pt x="1963" y="1741"/>
                </a:lnTo>
                <a:lnTo>
                  <a:pt x="2034" y="1741"/>
                </a:lnTo>
                <a:lnTo>
                  <a:pt x="2069" y="1778"/>
                </a:lnTo>
                <a:lnTo>
                  <a:pt x="2105" y="1812"/>
                </a:lnTo>
                <a:lnTo>
                  <a:pt x="2139" y="1812"/>
                </a:lnTo>
                <a:lnTo>
                  <a:pt x="2174" y="1778"/>
                </a:lnTo>
                <a:lnTo>
                  <a:pt x="2174" y="1741"/>
                </a:lnTo>
                <a:lnTo>
                  <a:pt x="2174" y="1673"/>
                </a:lnTo>
                <a:lnTo>
                  <a:pt x="2139" y="1673"/>
                </a:lnTo>
                <a:lnTo>
                  <a:pt x="2105" y="1638"/>
                </a:lnTo>
                <a:lnTo>
                  <a:pt x="2069" y="1638"/>
                </a:lnTo>
                <a:lnTo>
                  <a:pt x="2034" y="1603"/>
                </a:lnTo>
                <a:lnTo>
                  <a:pt x="2034" y="1567"/>
                </a:lnTo>
                <a:lnTo>
                  <a:pt x="2000" y="1567"/>
                </a:lnTo>
                <a:lnTo>
                  <a:pt x="1929" y="1567"/>
                </a:lnTo>
                <a:lnTo>
                  <a:pt x="1894" y="1533"/>
                </a:lnTo>
                <a:lnTo>
                  <a:pt x="1929" y="1498"/>
                </a:lnTo>
                <a:lnTo>
                  <a:pt x="1929" y="1463"/>
                </a:lnTo>
                <a:lnTo>
                  <a:pt x="1929" y="1359"/>
                </a:lnTo>
                <a:lnTo>
                  <a:pt x="1929" y="1290"/>
                </a:lnTo>
                <a:lnTo>
                  <a:pt x="1929" y="1254"/>
                </a:lnTo>
                <a:lnTo>
                  <a:pt x="1894" y="1254"/>
                </a:lnTo>
                <a:lnTo>
                  <a:pt x="1894" y="1290"/>
                </a:lnTo>
                <a:lnTo>
                  <a:pt x="1858" y="1359"/>
                </a:lnTo>
                <a:lnTo>
                  <a:pt x="1823" y="1394"/>
                </a:lnTo>
                <a:lnTo>
                  <a:pt x="1823" y="1428"/>
                </a:lnTo>
                <a:lnTo>
                  <a:pt x="1788" y="1428"/>
                </a:lnTo>
                <a:lnTo>
                  <a:pt x="1823" y="1463"/>
                </a:lnTo>
                <a:lnTo>
                  <a:pt x="1823" y="1498"/>
                </a:lnTo>
                <a:lnTo>
                  <a:pt x="1823" y="1567"/>
                </a:lnTo>
                <a:lnTo>
                  <a:pt x="1788" y="1603"/>
                </a:lnTo>
                <a:lnTo>
                  <a:pt x="1754" y="1567"/>
                </a:lnTo>
                <a:lnTo>
                  <a:pt x="1718" y="1533"/>
                </a:lnTo>
                <a:lnTo>
                  <a:pt x="1718" y="1498"/>
                </a:lnTo>
                <a:lnTo>
                  <a:pt x="1684" y="1394"/>
                </a:lnTo>
                <a:lnTo>
                  <a:pt x="1684" y="1359"/>
                </a:lnTo>
                <a:lnTo>
                  <a:pt x="1718" y="1290"/>
                </a:lnTo>
                <a:lnTo>
                  <a:pt x="1718" y="1254"/>
                </a:lnTo>
                <a:lnTo>
                  <a:pt x="1754" y="1220"/>
                </a:lnTo>
                <a:lnTo>
                  <a:pt x="1788" y="1220"/>
                </a:lnTo>
                <a:lnTo>
                  <a:pt x="1788" y="1184"/>
                </a:lnTo>
                <a:lnTo>
                  <a:pt x="1823" y="1149"/>
                </a:lnTo>
                <a:lnTo>
                  <a:pt x="1823" y="1115"/>
                </a:lnTo>
                <a:lnTo>
                  <a:pt x="1823" y="1081"/>
                </a:lnTo>
                <a:lnTo>
                  <a:pt x="1823" y="1010"/>
                </a:lnTo>
                <a:lnTo>
                  <a:pt x="1788" y="976"/>
                </a:lnTo>
                <a:lnTo>
                  <a:pt x="1754" y="941"/>
                </a:lnTo>
                <a:lnTo>
                  <a:pt x="1754" y="906"/>
                </a:lnTo>
                <a:lnTo>
                  <a:pt x="1718" y="871"/>
                </a:lnTo>
                <a:close/>
                <a:moveTo>
                  <a:pt x="3085" y="1638"/>
                </a:moveTo>
                <a:lnTo>
                  <a:pt x="3051" y="1673"/>
                </a:lnTo>
                <a:lnTo>
                  <a:pt x="3051" y="1707"/>
                </a:lnTo>
                <a:lnTo>
                  <a:pt x="3016" y="1707"/>
                </a:lnTo>
                <a:lnTo>
                  <a:pt x="3051" y="1707"/>
                </a:lnTo>
                <a:lnTo>
                  <a:pt x="3051" y="1741"/>
                </a:lnTo>
                <a:lnTo>
                  <a:pt x="3085" y="1778"/>
                </a:lnTo>
                <a:lnTo>
                  <a:pt x="3122" y="1741"/>
                </a:lnTo>
                <a:lnTo>
                  <a:pt x="3122" y="1707"/>
                </a:lnTo>
                <a:lnTo>
                  <a:pt x="3156" y="1673"/>
                </a:lnTo>
                <a:lnTo>
                  <a:pt x="3122" y="1673"/>
                </a:lnTo>
                <a:lnTo>
                  <a:pt x="3122" y="1638"/>
                </a:lnTo>
                <a:lnTo>
                  <a:pt x="3085" y="1638"/>
                </a:lnTo>
                <a:close/>
                <a:moveTo>
                  <a:pt x="2665" y="1638"/>
                </a:moveTo>
                <a:lnTo>
                  <a:pt x="2631" y="1673"/>
                </a:lnTo>
                <a:lnTo>
                  <a:pt x="2631" y="1707"/>
                </a:lnTo>
                <a:lnTo>
                  <a:pt x="2631" y="1741"/>
                </a:lnTo>
                <a:lnTo>
                  <a:pt x="2631" y="1778"/>
                </a:lnTo>
                <a:lnTo>
                  <a:pt x="2665" y="1778"/>
                </a:lnTo>
                <a:lnTo>
                  <a:pt x="2701" y="1778"/>
                </a:lnTo>
                <a:lnTo>
                  <a:pt x="2701" y="1741"/>
                </a:lnTo>
                <a:lnTo>
                  <a:pt x="2701" y="1673"/>
                </a:lnTo>
                <a:lnTo>
                  <a:pt x="2701" y="1638"/>
                </a:lnTo>
                <a:lnTo>
                  <a:pt x="2665" y="1638"/>
                </a:lnTo>
                <a:close/>
                <a:moveTo>
                  <a:pt x="2631" y="1951"/>
                </a:moveTo>
                <a:lnTo>
                  <a:pt x="2595" y="2161"/>
                </a:lnTo>
                <a:lnTo>
                  <a:pt x="2595" y="2195"/>
                </a:lnTo>
                <a:lnTo>
                  <a:pt x="2631" y="2195"/>
                </a:lnTo>
                <a:lnTo>
                  <a:pt x="2631" y="2161"/>
                </a:lnTo>
                <a:lnTo>
                  <a:pt x="2665" y="2161"/>
                </a:lnTo>
                <a:lnTo>
                  <a:pt x="2701" y="2161"/>
                </a:lnTo>
                <a:lnTo>
                  <a:pt x="2701" y="2125"/>
                </a:lnTo>
                <a:lnTo>
                  <a:pt x="2701" y="2091"/>
                </a:lnTo>
                <a:lnTo>
                  <a:pt x="2701" y="2055"/>
                </a:lnTo>
                <a:lnTo>
                  <a:pt x="2701" y="1951"/>
                </a:lnTo>
                <a:lnTo>
                  <a:pt x="2701" y="1917"/>
                </a:lnTo>
                <a:lnTo>
                  <a:pt x="2701" y="1881"/>
                </a:lnTo>
                <a:lnTo>
                  <a:pt x="2665" y="1881"/>
                </a:lnTo>
                <a:lnTo>
                  <a:pt x="2665" y="1917"/>
                </a:lnTo>
                <a:lnTo>
                  <a:pt x="2631" y="1917"/>
                </a:lnTo>
                <a:lnTo>
                  <a:pt x="2631" y="1951"/>
                </a:lnTo>
                <a:close/>
                <a:moveTo>
                  <a:pt x="2490" y="2055"/>
                </a:moveTo>
                <a:lnTo>
                  <a:pt x="2420" y="2161"/>
                </a:lnTo>
                <a:lnTo>
                  <a:pt x="2385" y="2195"/>
                </a:lnTo>
                <a:lnTo>
                  <a:pt x="2385" y="2230"/>
                </a:lnTo>
                <a:lnTo>
                  <a:pt x="2350" y="2230"/>
                </a:lnTo>
                <a:lnTo>
                  <a:pt x="2315" y="2264"/>
                </a:lnTo>
                <a:lnTo>
                  <a:pt x="2280" y="2264"/>
                </a:lnTo>
                <a:lnTo>
                  <a:pt x="2315" y="2301"/>
                </a:lnTo>
                <a:lnTo>
                  <a:pt x="2315" y="2335"/>
                </a:lnTo>
                <a:lnTo>
                  <a:pt x="2350" y="2369"/>
                </a:lnTo>
                <a:lnTo>
                  <a:pt x="2385" y="2369"/>
                </a:lnTo>
                <a:lnTo>
                  <a:pt x="2385" y="2335"/>
                </a:lnTo>
                <a:lnTo>
                  <a:pt x="2385" y="2301"/>
                </a:lnTo>
                <a:lnTo>
                  <a:pt x="2420" y="2230"/>
                </a:lnTo>
                <a:lnTo>
                  <a:pt x="2455" y="2195"/>
                </a:lnTo>
                <a:lnTo>
                  <a:pt x="2490" y="2161"/>
                </a:lnTo>
                <a:lnTo>
                  <a:pt x="2490" y="2125"/>
                </a:lnTo>
                <a:lnTo>
                  <a:pt x="2490" y="2091"/>
                </a:lnTo>
                <a:lnTo>
                  <a:pt x="2490" y="2055"/>
                </a:lnTo>
                <a:close/>
                <a:moveTo>
                  <a:pt x="2245" y="2439"/>
                </a:moveTo>
                <a:lnTo>
                  <a:pt x="2210" y="2474"/>
                </a:lnTo>
                <a:lnTo>
                  <a:pt x="2174" y="2474"/>
                </a:lnTo>
                <a:lnTo>
                  <a:pt x="2174" y="2509"/>
                </a:lnTo>
                <a:lnTo>
                  <a:pt x="2174" y="2543"/>
                </a:lnTo>
                <a:lnTo>
                  <a:pt x="2174" y="2578"/>
                </a:lnTo>
                <a:lnTo>
                  <a:pt x="2174" y="2614"/>
                </a:lnTo>
                <a:lnTo>
                  <a:pt x="2174" y="2578"/>
                </a:lnTo>
                <a:lnTo>
                  <a:pt x="2210" y="2578"/>
                </a:lnTo>
                <a:lnTo>
                  <a:pt x="2245" y="2543"/>
                </a:lnTo>
                <a:lnTo>
                  <a:pt x="2245" y="2509"/>
                </a:lnTo>
                <a:lnTo>
                  <a:pt x="2280" y="2474"/>
                </a:lnTo>
                <a:lnTo>
                  <a:pt x="2280" y="2439"/>
                </a:lnTo>
                <a:lnTo>
                  <a:pt x="2245" y="2439"/>
                </a:lnTo>
                <a:close/>
                <a:moveTo>
                  <a:pt x="2069" y="2648"/>
                </a:moveTo>
                <a:lnTo>
                  <a:pt x="2034" y="2684"/>
                </a:lnTo>
                <a:lnTo>
                  <a:pt x="2000" y="2718"/>
                </a:lnTo>
                <a:lnTo>
                  <a:pt x="2034" y="2718"/>
                </a:lnTo>
                <a:lnTo>
                  <a:pt x="2034" y="2752"/>
                </a:lnTo>
                <a:lnTo>
                  <a:pt x="2069" y="2752"/>
                </a:lnTo>
                <a:lnTo>
                  <a:pt x="2069" y="2718"/>
                </a:lnTo>
                <a:lnTo>
                  <a:pt x="2105" y="2684"/>
                </a:lnTo>
                <a:lnTo>
                  <a:pt x="2069" y="2648"/>
                </a:lnTo>
                <a:close/>
                <a:moveTo>
                  <a:pt x="1823" y="2822"/>
                </a:moveTo>
                <a:lnTo>
                  <a:pt x="1788" y="2858"/>
                </a:lnTo>
                <a:lnTo>
                  <a:pt x="1718" y="2892"/>
                </a:lnTo>
                <a:lnTo>
                  <a:pt x="1684" y="2961"/>
                </a:lnTo>
                <a:lnTo>
                  <a:pt x="1648" y="2998"/>
                </a:lnTo>
                <a:lnTo>
                  <a:pt x="1648" y="3032"/>
                </a:lnTo>
                <a:lnTo>
                  <a:pt x="1648" y="3066"/>
                </a:lnTo>
                <a:lnTo>
                  <a:pt x="1613" y="3101"/>
                </a:lnTo>
                <a:lnTo>
                  <a:pt x="1578" y="3136"/>
                </a:lnTo>
                <a:lnTo>
                  <a:pt x="1544" y="3171"/>
                </a:lnTo>
                <a:lnTo>
                  <a:pt x="1473" y="3136"/>
                </a:lnTo>
                <a:lnTo>
                  <a:pt x="1473" y="3171"/>
                </a:lnTo>
                <a:lnTo>
                  <a:pt x="1437" y="3171"/>
                </a:lnTo>
                <a:lnTo>
                  <a:pt x="1403" y="3206"/>
                </a:lnTo>
                <a:lnTo>
                  <a:pt x="1367" y="3240"/>
                </a:lnTo>
                <a:lnTo>
                  <a:pt x="1333" y="3275"/>
                </a:lnTo>
                <a:lnTo>
                  <a:pt x="1367" y="3311"/>
                </a:lnTo>
                <a:lnTo>
                  <a:pt x="1367" y="3380"/>
                </a:lnTo>
                <a:lnTo>
                  <a:pt x="1403" y="3345"/>
                </a:lnTo>
                <a:lnTo>
                  <a:pt x="1473" y="3311"/>
                </a:lnTo>
                <a:lnTo>
                  <a:pt x="1507" y="3345"/>
                </a:lnTo>
                <a:lnTo>
                  <a:pt x="1544" y="3311"/>
                </a:lnTo>
                <a:lnTo>
                  <a:pt x="1578" y="3275"/>
                </a:lnTo>
                <a:lnTo>
                  <a:pt x="1613" y="3206"/>
                </a:lnTo>
                <a:lnTo>
                  <a:pt x="1648" y="3206"/>
                </a:lnTo>
                <a:lnTo>
                  <a:pt x="1718" y="3136"/>
                </a:lnTo>
                <a:lnTo>
                  <a:pt x="1754" y="3101"/>
                </a:lnTo>
                <a:lnTo>
                  <a:pt x="1788" y="3032"/>
                </a:lnTo>
                <a:lnTo>
                  <a:pt x="1858" y="2998"/>
                </a:lnTo>
                <a:lnTo>
                  <a:pt x="1858" y="2961"/>
                </a:lnTo>
                <a:lnTo>
                  <a:pt x="1894" y="2961"/>
                </a:lnTo>
                <a:lnTo>
                  <a:pt x="1894" y="2927"/>
                </a:lnTo>
                <a:lnTo>
                  <a:pt x="1929" y="2892"/>
                </a:lnTo>
                <a:lnTo>
                  <a:pt x="1963" y="2822"/>
                </a:lnTo>
                <a:lnTo>
                  <a:pt x="1929" y="2822"/>
                </a:lnTo>
                <a:lnTo>
                  <a:pt x="1894" y="2858"/>
                </a:lnTo>
                <a:lnTo>
                  <a:pt x="1858" y="2858"/>
                </a:lnTo>
                <a:lnTo>
                  <a:pt x="1823" y="2822"/>
                </a:lnTo>
                <a:close/>
                <a:moveTo>
                  <a:pt x="1297" y="2858"/>
                </a:moveTo>
                <a:lnTo>
                  <a:pt x="1262" y="2858"/>
                </a:lnTo>
                <a:lnTo>
                  <a:pt x="1228" y="2892"/>
                </a:lnTo>
                <a:lnTo>
                  <a:pt x="1262" y="2927"/>
                </a:lnTo>
                <a:lnTo>
                  <a:pt x="1333" y="2927"/>
                </a:lnTo>
                <a:lnTo>
                  <a:pt x="1297" y="2892"/>
                </a:lnTo>
                <a:lnTo>
                  <a:pt x="1297" y="2858"/>
                </a:lnTo>
                <a:close/>
                <a:moveTo>
                  <a:pt x="1122" y="2892"/>
                </a:moveTo>
                <a:lnTo>
                  <a:pt x="1087" y="2927"/>
                </a:lnTo>
                <a:lnTo>
                  <a:pt x="1052" y="2927"/>
                </a:lnTo>
                <a:lnTo>
                  <a:pt x="1017" y="2961"/>
                </a:lnTo>
                <a:lnTo>
                  <a:pt x="1052" y="2998"/>
                </a:lnTo>
                <a:lnTo>
                  <a:pt x="1122" y="2998"/>
                </a:lnTo>
                <a:lnTo>
                  <a:pt x="1157" y="2961"/>
                </a:lnTo>
                <a:lnTo>
                  <a:pt x="1193" y="2961"/>
                </a:lnTo>
                <a:lnTo>
                  <a:pt x="1193" y="2927"/>
                </a:lnTo>
                <a:lnTo>
                  <a:pt x="1157" y="2927"/>
                </a:lnTo>
                <a:lnTo>
                  <a:pt x="1122" y="2927"/>
                </a:lnTo>
                <a:lnTo>
                  <a:pt x="1122" y="2892"/>
                </a:lnTo>
                <a:close/>
                <a:moveTo>
                  <a:pt x="385" y="3101"/>
                </a:moveTo>
                <a:lnTo>
                  <a:pt x="351" y="3101"/>
                </a:lnTo>
                <a:lnTo>
                  <a:pt x="281" y="3101"/>
                </a:lnTo>
                <a:lnTo>
                  <a:pt x="245" y="3101"/>
                </a:lnTo>
                <a:lnTo>
                  <a:pt x="211" y="3101"/>
                </a:lnTo>
                <a:lnTo>
                  <a:pt x="140" y="3101"/>
                </a:lnTo>
                <a:lnTo>
                  <a:pt x="105" y="3136"/>
                </a:lnTo>
                <a:lnTo>
                  <a:pt x="70" y="3136"/>
                </a:lnTo>
                <a:lnTo>
                  <a:pt x="70" y="3171"/>
                </a:lnTo>
                <a:lnTo>
                  <a:pt x="34" y="3171"/>
                </a:lnTo>
                <a:lnTo>
                  <a:pt x="0" y="3206"/>
                </a:lnTo>
                <a:lnTo>
                  <a:pt x="0" y="3240"/>
                </a:lnTo>
                <a:lnTo>
                  <a:pt x="34" y="3275"/>
                </a:lnTo>
                <a:lnTo>
                  <a:pt x="70" y="3275"/>
                </a:lnTo>
                <a:lnTo>
                  <a:pt x="140" y="3275"/>
                </a:lnTo>
                <a:lnTo>
                  <a:pt x="175" y="3275"/>
                </a:lnTo>
                <a:lnTo>
                  <a:pt x="245" y="3275"/>
                </a:lnTo>
                <a:lnTo>
                  <a:pt x="281" y="3275"/>
                </a:lnTo>
                <a:lnTo>
                  <a:pt x="316" y="3311"/>
                </a:lnTo>
                <a:lnTo>
                  <a:pt x="351" y="3311"/>
                </a:lnTo>
                <a:lnTo>
                  <a:pt x="385" y="3311"/>
                </a:lnTo>
                <a:lnTo>
                  <a:pt x="421" y="3345"/>
                </a:lnTo>
                <a:lnTo>
                  <a:pt x="456" y="3345"/>
                </a:lnTo>
                <a:lnTo>
                  <a:pt x="491" y="3380"/>
                </a:lnTo>
                <a:lnTo>
                  <a:pt x="527" y="3345"/>
                </a:lnTo>
                <a:lnTo>
                  <a:pt x="561" y="3345"/>
                </a:lnTo>
                <a:lnTo>
                  <a:pt x="632" y="3345"/>
                </a:lnTo>
                <a:lnTo>
                  <a:pt x="667" y="3380"/>
                </a:lnTo>
                <a:lnTo>
                  <a:pt x="702" y="3415"/>
                </a:lnTo>
                <a:lnTo>
                  <a:pt x="772" y="3415"/>
                </a:lnTo>
                <a:lnTo>
                  <a:pt x="1052" y="3380"/>
                </a:lnTo>
                <a:lnTo>
                  <a:pt x="1122" y="3380"/>
                </a:lnTo>
                <a:lnTo>
                  <a:pt x="1193" y="3415"/>
                </a:lnTo>
                <a:lnTo>
                  <a:pt x="1193" y="3380"/>
                </a:lnTo>
                <a:lnTo>
                  <a:pt x="1228" y="3380"/>
                </a:lnTo>
                <a:lnTo>
                  <a:pt x="1228" y="3345"/>
                </a:lnTo>
                <a:lnTo>
                  <a:pt x="1262" y="3311"/>
                </a:lnTo>
                <a:lnTo>
                  <a:pt x="1262" y="3240"/>
                </a:lnTo>
                <a:lnTo>
                  <a:pt x="1228" y="3206"/>
                </a:lnTo>
                <a:lnTo>
                  <a:pt x="1193" y="3136"/>
                </a:lnTo>
                <a:lnTo>
                  <a:pt x="1157" y="3066"/>
                </a:lnTo>
                <a:lnTo>
                  <a:pt x="1157" y="3032"/>
                </a:lnTo>
                <a:lnTo>
                  <a:pt x="1122" y="3032"/>
                </a:lnTo>
                <a:lnTo>
                  <a:pt x="1017" y="3032"/>
                </a:lnTo>
                <a:lnTo>
                  <a:pt x="877" y="3032"/>
                </a:lnTo>
                <a:lnTo>
                  <a:pt x="806" y="3066"/>
                </a:lnTo>
                <a:lnTo>
                  <a:pt x="772" y="3032"/>
                </a:lnTo>
                <a:lnTo>
                  <a:pt x="702" y="2998"/>
                </a:lnTo>
                <a:lnTo>
                  <a:pt x="667" y="2998"/>
                </a:lnTo>
                <a:lnTo>
                  <a:pt x="632" y="2998"/>
                </a:lnTo>
                <a:lnTo>
                  <a:pt x="596" y="3032"/>
                </a:lnTo>
                <a:lnTo>
                  <a:pt x="561" y="3032"/>
                </a:lnTo>
                <a:lnTo>
                  <a:pt x="456" y="3066"/>
                </a:lnTo>
                <a:lnTo>
                  <a:pt x="421" y="3066"/>
                </a:lnTo>
                <a:lnTo>
                  <a:pt x="385" y="3101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15" name="Freeform 343"/>
          <p:cNvSpPr>
            <a:spLocks noChangeArrowheads="1"/>
          </p:cNvSpPr>
          <p:nvPr/>
        </p:nvSpPr>
        <p:spPr bwMode="auto">
          <a:xfrm>
            <a:off x="7935913" y="2720975"/>
            <a:ext cx="415925" cy="301625"/>
          </a:xfrm>
          <a:custGeom>
            <a:avLst/>
            <a:gdLst>
              <a:gd name="T0" fmla="*/ 561 w 1157"/>
              <a:gd name="T1" fmla="*/ 0 h 837"/>
              <a:gd name="T2" fmla="*/ 1156 w 1157"/>
              <a:gd name="T3" fmla="*/ 557 h 837"/>
              <a:gd name="T4" fmla="*/ 1156 w 1157"/>
              <a:gd name="T5" fmla="*/ 593 h 837"/>
              <a:gd name="T6" fmla="*/ 1122 w 1157"/>
              <a:gd name="T7" fmla="*/ 626 h 837"/>
              <a:gd name="T8" fmla="*/ 1051 w 1157"/>
              <a:gd name="T9" fmla="*/ 626 h 837"/>
              <a:gd name="T10" fmla="*/ 981 w 1157"/>
              <a:gd name="T11" fmla="*/ 663 h 837"/>
              <a:gd name="T12" fmla="*/ 946 w 1157"/>
              <a:gd name="T13" fmla="*/ 663 h 837"/>
              <a:gd name="T14" fmla="*/ 912 w 1157"/>
              <a:gd name="T15" fmla="*/ 663 h 837"/>
              <a:gd name="T16" fmla="*/ 875 w 1157"/>
              <a:gd name="T17" fmla="*/ 626 h 837"/>
              <a:gd name="T18" fmla="*/ 805 w 1157"/>
              <a:gd name="T19" fmla="*/ 626 h 837"/>
              <a:gd name="T20" fmla="*/ 771 w 1157"/>
              <a:gd name="T21" fmla="*/ 626 h 837"/>
              <a:gd name="T22" fmla="*/ 735 w 1157"/>
              <a:gd name="T23" fmla="*/ 626 h 837"/>
              <a:gd name="T24" fmla="*/ 666 w 1157"/>
              <a:gd name="T25" fmla="*/ 626 h 837"/>
              <a:gd name="T26" fmla="*/ 596 w 1157"/>
              <a:gd name="T27" fmla="*/ 626 h 837"/>
              <a:gd name="T28" fmla="*/ 561 w 1157"/>
              <a:gd name="T29" fmla="*/ 626 h 837"/>
              <a:gd name="T30" fmla="*/ 525 w 1157"/>
              <a:gd name="T31" fmla="*/ 626 h 837"/>
              <a:gd name="T32" fmla="*/ 490 w 1157"/>
              <a:gd name="T33" fmla="*/ 663 h 837"/>
              <a:gd name="T34" fmla="*/ 455 w 1157"/>
              <a:gd name="T35" fmla="*/ 663 h 837"/>
              <a:gd name="T36" fmla="*/ 420 w 1157"/>
              <a:gd name="T37" fmla="*/ 697 h 837"/>
              <a:gd name="T38" fmla="*/ 385 w 1157"/>
              <a:gd name="T39" fmla="*/ 731 h 837"/>
              <a:gd name="T40" fmla="*/ 385 w 1157"/>
              <a:gd name="T41" fmla="*/ 801 h 837"/>
              <a:gd name="T42" fmla="*/ 385 w 1157"/>
              <a:gd name="T43" fmla="*/ 836 h 837"/>
              <a:gd name="T44" fmla="*/ 350 w 1157"/>
              <a:gd name="T45" fmla="*/ 836 h 837"/>
              <a:gd name="T46" fmla="*/ 314 w 1157"/>
              <a:gd name="T47" fmla="*/ 836 h 837"/>
              <a:gd name="T48" fmla="*/ 280 w 1157"/>
              <a:gd name="T49" fmla="*/ 801 h 837"/>
              <a:gd name="T50" fmla="*/ 245 w 1157"/>
              <a:gd name="T51" fmla="*/ 731 h 837"/>
              <a:gd name="T52" fmla="*/ 245 w 1157"/>
              <a:gd name="T53" fmla="*/ 697 h 837"/>
              <a:gd name="T54" fmla="*/ 245 w 1157"/>
              <a:gd name="T55" fmla="*/ 626 h 837"/>
              <a:gd name="T56" fmla="*/ 210 w 1157"/>
              <a:gd name="T57" fmla="*/ 663 h 837"/>
              <a:gd name="T58" fmla="*/ 174 w 1157"/>
              <a:gd name="T59" fmla="*/ 663 h 837"/>
              <a:gd name="T60" fmla="*/ 140 w 1157"/>
              <a:gd name="T61" fmla="*/ 697 h 837"/>
              <a:gd name="T62" fmla="*/ 104 w 1157"/>
              <a:gd name="T63" fmla="*/ 697 h 837"/>
              <a:gd name="T64" fmla="*/ 140 w 1157"/>
              <a:gd name="T65" fmla="*/ 767 h 837"/>
              <a:gd name="T66" fmla="*/ 104 w 1157"/>
              <a:gd name="T67" fmla="*/ 801 h 837"/>
              <a:gd name="T68" fmla="*/ 104 w 1157"/>
              <a:gd name="T69" fmla="*/ 767 h 837"/>
              <a:gd name="T70" fmla="*/ 34 w 1157"/>
              <a:gd name="T71" fmla="*/ 767 h 837"/>
              <a:gd name="T72" fmla="*/ 0 w 1157"/>
              <a:gd name="T73" fmla="*/ 767 h 837"/>
              <a:gd name="T74" fmla="*/ 34 w 1157"/>
              <a:gd name="T75" fmla="*/ 731 h 837"/>
              <a:gd name="T76" fmla="*/ 70 w 1157"/>
              <a:gd name="T77" fmla="*/ 626 h 837"/>
              <a:gd name="T78" fmla="*/ 70 w 1157"/>
              <a:gd name="T79" fmla="*/ 593 h 837"/>
              <a:gd name="T80" fmla="*/ 70 w 1157"/>
              <a:gd name="T81" fmla="*/ 557 h 837"/>
              <a:gd name="T82" fmla="*/ 104 w 1157"/>
              <a:gd name="T83" fmla="*/ 487 h 837"/>
              <a:gd name="T84" fmla="*/ 104 w 1157"/>
              <a:gd name="T85" fmla="*/ 452 h 837"/>
              <a:gd name="T86" fmla="*/ 140 w 1157"/>
              <a:gd name="T87" fmla="*/ 487 h 837"/>
              <a:gd name="T88" fmla="*/ 174 w 1157"/>
              <a:gd name="T89" fmla="*/ 487 h 837"/>
              <a:gd name="T90" fmla="*/ 210 w 1157"/>
              <a:gd name="T91" fmla="*/ 487 h 837"/>
              <a:gd name="T92" fmla="*/ 245 w 1157"/>
              <a:gd name="T93" fmla="*/ 487 h 837"/>
              <a:gd name="T94" fmla="*/ 314 w 1157"/>
              <a:gd name="T95" fmla="*/ 487 h 837"/>
              <a:gd name="T96" fmla="*/ 350 w 1157"/>
              <a:gd name="T97" fmla="*/ 487 h 837"/>
              <a:gd name="T98" fmla="*/ 350 w 1157"/>
              <a:gd name="T99" fmla="*/ 418 h 837"/>
              <a:gd name="T100" fmla="*/ 314 w 1157"/>
              <a:gd name="T101" fmla="*/ 313 h 837"/>
              <a:gd name="T102" fmla="*/ 314 w 1157"/>
              <a:gd name="T103" fmla="*/ 279 h 837"/>
              <a:gd name="T104" fmla="*/ 280 w 1157"/>
              <a:gd name="T105" fmla="*/ 209 h 837"/>
              <a:gd name="T106" fmla="*/ 280 w 1157"/>
              <a:gd name="T107" fmla="*/ 174 h 837"/>
              <a:gd name="T108" fmla="*/ 314 w 1157"/>
              <a:gd name="T109" fmla="*/ 174 h 837"/>
              <a:gd name="T110" fmla="*/ 350 w 1157"/>
              <a:gd name="T111" fmla="*/ 174 h 837"/>
              <a:gd name="T112" fmla="*/ 385 w 1157"/>
              <a:gd name="T113" fmla="*/ 139 h 837"/>
              <a:gd name="T114" fmla="*/ 420 w 1157"/>
              <a:gd name="T115" fmla="*/ 139 h 837"/>
              <a:gd name="T116" fmla="*/ 455 w 1157"/>
              <a:gd name="T117" fmla="*/ 104 h 837"/>
              <a:gd name="T118" fmla="*/ 490 w 1157"/>
              <a:gd name="T119" fmla="*/ 70 h 837"/>
              <a:gd name="T120" fmla="*/ 525 w 1157"/>
              <a:gd name="T121" fmla="*/ 34 h 837"/>
              <a:gd name="T122" fmla="*/ 561 w 1157"/>
              <a:gd name="T123" fmla="*/ 0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57" h="837">
                <a:moveTo>
                  <a:pt x="561" y="0"/>
                </a:moveTo>
                <a:lnTo>
                  <a:pt x="1156" y="557"/>
                </a:lnTo>
                <a:lnTo>
                  <a:pt x="1156" y="593"/>
                </a:lnTo>
                <a:lnTo>
                  <a:pt x="1122" y="626"/>
                </a:lnTo>
                <a:lnTo>
                  <a:pt x="1051" y="626"/>
                </a:lnTo>
                <a:lnTo>
                  <a:pt x="981" y="663"/>
                </a:lnTo>
                <a:lnTo>
                  <a:pt x="946" y="663"/>
                </a:lnTo>
                <a:lnTo>
                  <a:pt x="912" y="663"/>
                </a:lnTo>
                <a:lnTo>
                  <a:pt x="875" y="626"/>
                </a:lnTo>
                <a:lnTo>
                  <a:pt x="805" y="626"/>
                </a:lnTo>
                <a:lnTo>
                  <a:pt x="771" y="626"/>
                </a:lnTo>
                <a:lnTo>
                  <a:pt x="735" y="626"/>
                </a:lnTo>
                <a:lnTo>
                  <a:pt x="666" y="626"/>
                </a:lnTo>
                <a:lnTo>
                  <a:pt x="596" y="626"/>
                </a:lnTo>
                <a:lnTo>
                  <a:pt x="561" y="626"/>
                </a:lnTo>
                <a:lnTo>
                  <a:pt x="525" y="626"/>
                </a:lnTo>
                <a:lnTo>
                  <a:pt x="490" y="663"/>
                </a:lnTo>
                <a:lnTo>
                  <a:pt x="455" y="663"/>
                </a:lnTo>
                <a:lnTo>
                  <a:pt x="420" y="697"/>
                </a:lnTo>
                <a:lnTo>
                  <a:pt x="385" y="731"/>
                </a:lnTo>
                <a:lnTo>
                  <a:pt x="385" y="801"/>
                </a:lnTo>
                <a:lnTo>
                  <a:pt x="385" y="836"/>
                </a:lnTo>
                <a:lnTo>
                  <a:pt x="350" y="836"/>
                </a:lnTo>
                <a:lnTo>
                  <a:pt x="314" y="836"/>
                </a:lnTo>
                <a:lnTo>
                  <a:pt x="280" y="801"/>
                </a:lnTo>
                <a:lnTo>
                  <a:pt x="245" y="731"/>
                </a:lnTo>
                <a:lnTo>
                  <a:pt x="245" y="697"/>
                </a:lnTo>
                <a:lnTo>
                  <a:pt x="245" y="626"/>
                </a:lnTo>
                <a:lnTo>
                  <a:pt x="210" y="663"/>
                </a:lnTo>
                <a:lnTo>
                  <a:pt x="174" y="663"/>
                </a:lnTo>
                <a:lnTo>
                  <a:pt x="140" y="697"/>
                </a:lnTo>
                <a:lnTo>
                  <a:pt x="104" y="697"/>
                </a:lnTo>
                <a:lnTo>
                  <a:pt x="140" y="767"/>
                </a:lnTo>
                <a:lnTo>
                  <a:pt x="104" y="801"/>
                </a:lnTo>
                <a:lnTo>
                  <a:pt x="104" y="767"/>
                </a:lnTo>
                <a:lnTo>
                  <a:pt x="34" y="767"/>
                </a:lnTo>
                <a:lnTo>
                  <a:pt x="0" y="767"/>
                </a:lnTo>
                <a:lnTo>
                  <a:pt x="34" y="731"/>
                </a:lnTo>
                <a:lnTo>
                  <a:pt x="70" y="626"/>
                </a:lnTo>
                <a:lnTo>
                  <a:pt x="70" y="593"/>
                </a:lnTo>
                <a:lnTo>
                  <a:pt x="70" y="557"/>
                </a:lnTo>
                <a:lnTo>
                  <a:pt x="104" y="487"/>
                </a:lnTo>
                <a:lnTo>
                  <a:pt x="104" y="452"/>
                </a:lnTo>
                <a:lnTo>
                  <a:pt x="140" y="487"/>
                </a:lnTo>
                <a:lnTo>
                  <a:pt x="174" y="487"/>
                </a:lnTo>
                <a:lnTo>
                  <a:pt x="210" y="487"/>
                </a:lnTo>
                <a:lnTo>
                  <a:pt x="245" y="487"/>
                </a:lnTo>
                <a:lnTo>
                  <a:pt x="314" y="487"/>
                </a:lnTo>
                <a:lnTo>
                  <a:pt x="350" y="487"/>
                </a:lnTo>
                <a:lnTo>
                  <a:pt x="350" y="418"/>
                </a:lnTo>
                <a:lnTo>
                  <a:pt x="314" y="313"/>
                </a:lnTo>
                <a:lnTo>
                  <a:pt x="314" y="279"/>
                </a:lnTo>
                <a:lnTo>
                  <a:pt x="280" y="209"/>
                </a:lnTo>
                <a:lnTo>
                  <a:pt x="280" y="174"/>
                </a:lnTo>
                <a:lnTo>
                  <a:pt x="314" y="174"/>
                </a:lnTo>
                <a:lnTo>
                  <a:pt x="350" y="174"/>
                </a:lnTo>
                <a:lnTo>
                  <a:pt x="385" y="139"/>
                </a:lnTo>
                <a:lnTo>
                  <a:pt x="420" y="139"/>
                </a:lnTo>
                <a:lnTo>
                  <a:pt x="455" y="104"/>
                </a:lnTo>
                <a:lnTo>
                  <a:pt x="490" y="70"/>
                </a:lnTo>
                <a:lnTo>
                  <a:pt x="525" y="34"/>
                </a:lnTo>
                <a:lnTo>
                  <a:pt x="56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6" name="Freeform 344"/>
          <p:cNvSpPr>
            <a:spLocks noChangeArrowheads="1"/>
          </p:cNvSpPr>
          <p:nvPr/>
        </p:nvSpPr>
        <p:spPr bwMode="auto">
          <a:xfrm>
            <a:off x="7480300" y="3224213"/>
            <a:ext cx="290513" cy="465137"/>
          </a:xfrm>
          <a:custGeom>
            <a:avLst/>
            <a:gdLst>
              <a:gd name="T0" fmla="*/ 71 w 809"/>
              <a:gd name="T1" fmla="*/ 907 h 1291"/>
              <a:gd name="T2" fmla="*/ 0 w 809"/>
              <a:gd name="T3" fmla="*/ 941 h 1291"/>
              <a:gd name="T4" fmla="*/ 0 w 809"/>
              <a:gd name="T5" fmla="*/ 1045 h 1291"/>
              <a:gd name="T6" fmla="*/ 106 w 809"/>
              <a:gd name="T7" fmla="*/ 1149 h 1291"/>
              <a:gd name="T8" fmla="*/ 176 w 809"/>
              <a:gd name="T9" fmla="*/ 1220 h 1291"/>
              <a:gd name="T10" fmla="*/ 211 w 809"/>
              <a:gd name="T11" fmla="*/ 1220 h 1291"/>
              <a:gd name="T12" fmla="*/ 282 w 809"/>
              <a:gd name="T13" fmla="*/ 1220 h 1291"/>
              <a:gd name="T14" fmla="*/ 350 w 809"/>
              <a:gd name="T15" fmla="*/ 1254 h 1291"/>
              <a:gd name="T16" fmla="*/ 421 w 809"/>
              <a:gd name="T17" fmla="*/ 1290 h 1291"/>
              <a:gd name="T18" fmla="*/ 457 w 809"/>
              <a:gd name="T19" fmla="*/ 1254 h 1291"/>
              <a:gd name="T20" fmla="*/ 491 w 809"/>
              <a:gd name="T21" fmla="*/ 1184 h 1291"/>
              <a:gd name="T22" fmla="*/ 527 w 809"/>
              <a:gd name="T23" fmla="*/ 1184 h 1291"/>
              <a:gd name="T24" fmla="*/ 561 w 809"/>
              <a:gd name="T25" fmla="*/ 1149 h 1291"/>
              <a:gd name="T26" fmla="*/ 598 w 809"/>
              <a:gd name="T27" fmla="*/ 1080 h 1291"/>
              <a:gd name="T28" fmla="*/ 667 w 809"/>
              <a:gd name="T29" fmla="*/ 1045 h 1291"/>
              <a:gd name="T30" fmla="*/ 737 w 809"/>
              <a:gd name="T31" fmla="*/ 1010 h 1291"/>
              <a:gd name="T32" fmla="*/ 808 w 809"/>
              <a:gd name="T33" fmla="*/ 941 h 1291"/>
              <a:gd name="T34" fmla="*/ 772 w 809"/>
              <a:gd name="T35" fmla="*/ 801 h 1291"/>
              <a:gd name="T36" fmla="*/ 737 w 809"/>
              <a:gd name="T37" fmla="*/ 731 h 1291"/>
              <a:gd name="T38" fmla="*/ 702 w 809"/>
              <a:gd name="T39" fmla="*/ 662 h 1291"/>
              <a:gd name="T40" fmla="*/ 667 w 809"/>
              <a:gd name="T41" fmla="*/ 557 h 1291"/>
              <a:gd name="T42" fmla="*/ 632 w 809"/>
              <a:gd name="T43" fmla="*/ 487 h 1291"/>
              <a:gd name="T44" fmla="*/ 561 w 809"/>
              <a:gd name="T45" fmla="*/ 452 h 1291"/>
              <a:gd name="T46" fmla="*/ 491 w 809"/>
              <a:gd name="T47" fmla="*/ 313 h 1291"/>
              <a:gd name="T48" fmla="*/ 527 w 809"/>
              <a:gd name="T49" fmla="*/ 209 h 1291"/>
              <a:gd name="T50" fmla="*/ 527 w 809"/>
              <a:gd name="T51" fmla="*/ 173 h 1291"/>
              <a:gd name="T52" fmla="*/ 421 w 809"/>
              <a:gd name="T53" fmla="*/ 173 h 1291"/>
              <a:gd name="T54" fmla="*/ 350 w 809"/>
              <a:gd name="T55" fmla="*/ 104 h 1291"/>
              <a:gd name="T56" fmla="*/ 350 w 809"/>
              <a:gd name="T57" fmla="*/ 34 h 1291"/>
              <a:gd name="T58" fmla="*/ 211 w 809"/>
              <a:gd name="T59" fmla="*/ 173 h 1291"/>
              <a:gd name="T60" fmla="*/ 247 w 809"/>
              <a:gd name="T61" fmla="*/ 313 h 1291"/>
              <a:gd name="T62" fmla="*/ 282 w 809"/>
              <a:gd name="T63" fmla="*/ 347 h 1291"/>
              <a:gd name="T64" fmla="*/ 316 w 809"/>
              <a:gd name="T65" fmla="*/ 487 h 1291"/>
              <a:gd name="T66" fmla="*/ 316 w 809"/>
              <a:gd name="T67" fmla="*/ 626 h 1291"/>
              <a:gd name="T68" fmla="*/ 282 w 809"/>
              <a:gd name="T69" fmla="*/ 767 h 1291"/>
              <a:gd name="T70" fmla="*/ 282 w 809"/>
              <a:gd name="T71" fmla="*/ 836 h 1291"/>
              <a:gd name="T72" fmla="*/ 247 w 809"/>
              <a:gd name="T73" fmla="*/ 907 h 1291"/>
              <a:gd name="T74" fmla="*/ 211 w 809"/>
              <a:gd name="T75" fmla="*/ 941 h 1291"/>
              <a:gd name="T76" fmla="*/ 106 w 809"/>
              <a:gd name="T77" fmla="*/ 907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09" h="1291">
                <a:moveTo>
                  <a:pt x="106" y="907"/>
                </a:moveTo>
                <a:lnTo>
                  <a:pt x="71" y="907"/>
                </a:lnTo>
                <a:lnTo>
                  <a:pt x="36" y="941"/>
                </a:lnTo>
                <a:lnTo>
                  <a:pt x="0" y="941"/>
                </a:lnTo>
                <a:lnTo>
                  <a:pt x="0" y="1010"/>
                </a:lnTo>
                <a:lnTo>
                  <a:pt x="0" y="1045"/>
                </a:lnTo>
                <a:lnTo>
                  <a:pt x="36" y="1080"/>
                </a:lnTo>
                <a:lnTo>
                  <a:pt x="106" y="1149"/>
                </a:lnTo>
                <a:lnTo>
                  <a:pt x="176" y="1184"/>
                </a:lnTo>
                <a:lnTo>
                  <a:pt x="176" y="1220"/>
                </a:lnTo>
                <a:lnTo>
                  <a:pt x="211" y="1254"/>
                </a:lnTo>
                <a:lnTo>
                  <a:pt x="211" y="1220"/>
                </a:lnTo>
                <a:lnTo>
                  <a:pt x="247" y="1220"/>
                </a:lnTo>
                <a:lnTo>
                  <a:pt x="282" y="1220"/>
                </a:lnTo>
                <a:lnTo>
                  <a:pt x="316" y="1254"/>
                </a:lnTo>
                <a:lnTo>
                  <a:pt x="350" y="1254"/>
                </a:lnTo>
                <a:lnTo>
                  <a:pt x="387" y="1254"/>
                </a:lnTo>
                <a:lnTo>
                  <a:pt x="421" y="1290"/>
                </a:lnTo>
                <a:lnTo>
                  <a:pt x="421" y="1254"/>
                </a:lnTo>
                <a:lnTo>
                  <a:pt x="457" y="1254"/>
                </a:lnTo>
                <a:lnTo>
                  <a:pt x="457" y="1220"/>
                </a:lnTo>
                <a:lnTo>
                  <a:pt x="491" y="1184"/>
                </a:lnTo>
                <a:lnTo>
                  <a:pt x="527" y="1149"/>
                </a:lnTo>
                <a:lnTo>
                  <a:pt x="527" y="1184"/>
                </a:lnTo>
                <a:lnTo>
                  <a:pt x="561" y="1184"/>
                </a:lnTo>
                <a:lnTo>
                  <a:pt x="561" y="1149"/>
                </a:lnTo>
                <a:lnTo>
                  <a:pt x="598" y="1149"/>
                </a:lnTo>
                <a:lnTo>
                  <a:pt x="598" y="1080"/>
                </a:lnTo>
                <a:lnTo>
                  <a:pt x="632" y="1045"/>
                </a:lnTo>
                <a:lnTo>
                  <a:pt x="667" y="1045"/>
                </a:lnTo>
                <a:lnTo>
                  <a:pt x="702" y="1010"/>
                </a:lnTo>
                <a:lnTo>
                  <a:pt x="737" y="1010"/>
                </a:lnTo>
                <a:lnTo>
                  <a:pt x="772" y="1010"/>
                </a:lnTo>
                <a:lnTo>
                  <a:pt x="808" y="941"/>
                </a:lnTo>
                <a:lnTo>
                  <a:pt x="772" y="870"/>
                </a:lnTo>
                <a:lnTo>
                  <a:pt x="772" y="801"/>
                </a:lnTo>
                <a:lnTo>
                  <a:pt x="772" y="767"/>
                </a:lnTo>
                <a:lnTo>
                  <a:pt x="737" y="731"/>
                </a:lnTo>
                <a:lnTo>
                  <a:pt x="702" y="697"/>
                </a:lnTo>
                <a:lnTo>
                  <a:pt x="702" y="662"/>
                </a:lnTo>
                <a:lnTo>
                  <a:pt x="702" y="626"/>
                </a:lnTo>
                <a:lnTo>
                  <a:pt x="667" y="557"/>
                </a:lnTo>
                <a:lnTo>
                  <a:pt x="667" y="523"/>
                </a:lnTo>
                <a:lnTo>
                  <a:pt x="632" y="487"/>
                </a:lnTo>
                <a:lnTo>
                  <a:pt x="598" y="487"/>
                </a:lnTo>
                <a:lnTo>
                  <a:pt x="561" y="452"/>
                </a:lnTo>
                <a:lnTo>
                  <a:pt x="527" y="384"/>
                </a:lnTo>
                <a:lnTo>
                  <a:pt x="491" y="313"/>
                </a:lnTo>
                <a:lnTo>
                  <a:pt x="527" y="279"/>
                </a:lnTo>
                <a:lnTo>
                  <a:pt x="527" y="209"/>
                </a:lnTo>
                <a:lnTo>
                  <a:pt x="561" y="173"/>
                </a:lnTo>
                <a:lnTo>
                  <a:pt x="527" y="173"/>
                </a:lnTo>
                <a:lnTo>
                  <a:pt x="457" y="139"/>
                </a:lnTo>
                <a:lnTo>
                  <a:pt x="421" y="173"/>
                </a:lnTo>
                <a:lnTo>
                  <a:pt x="387" y="139"/>
                </a:lnTo>
                <a:lnTo>
                  <a:pt x="350" y="104"/>
                </a:lnTo>
                <a:lnTo>
                  <a:pt x="350" y="69"/>
                </a:lnTo>
                <a:lnTo>
                  <a:pt x="350" y="34"/>
                </a:lnTo>
                <a:lnTo>
                  <a:pt x="350" y="0"/>
                </a:lnTo>
                <a:lnTo>
                  <a:pt x="211" y="173"/>
                </a:lnTo>
                <a:lnTo>
                  <a:pt x="247" y="244"/>
                </a:lnTo>
                <a:lnTo>
                  <a:pt x="247" y="313"/>
                </a:lnTo>
                <a:lnTo>
                  <a:pt x="282" y="313"/>
                </a:lnTo>
                <a:lnTo>
                  <a:pt x="282" y="347"/>
                </a:lnTo>
                <a:lnTo>
                  <a:pt x="316" y="418"/>
                </a:lnTo>
                <a:lnTo>
                  <a:pt x="316" y="487"/>
                </a:lnTo>
                <a:lnTo>
                  <a:pt x="316" y="523"/>
                </a:lnTo>
                <a:lnTo>
                  <a:pt x="316" y="626"/>
                </a:lnTo>
                <a:lnTo>
                  <a:pt x="316" y="731"/>
                </a:lnTo>
                <a:lnTo>
                  <a:pt x="282" y="767"/>
                </a:lnTo>
                <a:lnTo>
                  <a:pt x="282" y="801"/>
                </a:lnTo>
                <a:lnTo>
                  <a:pt x="282" y="836"/>
                </a:lnTo>
                <a:lnTo>
                  <a:pt x="282" y="870"/>
                </a:lnTo>
                <a:lnTo>
                  <a:pt x="247" y="907"/>
                </a:lnTo>
                <a:lnTo>
                  <a:pt x="247" y="941"/>
                </a:lnTo>
                <a:lnTo>
                  <a:pt x="211" y="941"/>
                </a:lnTo>
                <a:lnTo>
                  <a:pt x="141" y="941"/>
                </a:lnTo>
                <a:lnTo>
                  <a:pt x="106" y="90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7" name="Freeform 345"/>
          <p:cNvSpPr>
            <a:spLocks noChangeArrowheads="1"/>
          </p:cNvSpPr>
          <p:nvPr/>
        </p:nvSpPr>
        <p:spPr bwMode="auto">
          <a:xfrm>
            <a:off x="7796213" y="2960688"/>
            <a:ext cx="114300" cy="112712"/>
          </a:xfrm>
          <a:custGeom>
            <a:avLst/>
            <a:gdLst>
              <a:gd name="T0" fmla="*/ 105 w 317"/>
              <a:gd name="T1" fmla="*/ 104 h 314"/>
              <a:gd name="T2" fmla="*/ 105 w 317"/>
              <a:gd name="T3" fmla="*/ 69 h 314"/>
              <a:gd name="T4" fmla="*/ 71 w 317"/>
              <a:gd name="T5" fmla="*/ 69 h 314"/>
              <a:gd name="T6" fmla="*/ 34 w 317"/>
              <a:gd name="T7" fmla="*/ 69 h 314"/>
              <a:gd name="T8" fmla="*/ 34 w 317"/>
              <a:gd name="T9" fmla="*/ 104 h 314"/>
              <a:gd name="T10" fmla="*/ 0 w 317"/>
              <a:gd name="T11" fmla="*/ 139 h 314"/>
              <a:gd name="T12" fmla="*/ 34 w 317"/>
              <a:gd name="T13" fmla="*/ 173 h 314"/>
              <a:gd name="T14" fmla="*/ 71 w 317"/>
              <a:gd name="T15" fmla="*/ 209 h 314"/>
              <a:gd name="T16" fmla="*/ 105 w 317"/>
              <a:gd name="T17" fmla="*/ 209 h 314"/>
              <a:gd name="T18" fmla="*/ 105 w 317"/>
              <a:gd name="T19" fmla="*/ 243 h 314"/>
              <a:gd name="T20" fmla="*/ 175 w 317"/>
              <a:gd name="T21" fmla="*/ 279 h 314"/>
              <a:gd name="T22" fmla="*/ 175 w 317"/>
              <a:gd name="T23" fmla="*/ 313 h 314"/>
              <a:gd name="T24" fmla="*/ 211 w 317"/>
              <a:gd name="T25" fmla="*/ 313 h 314"/>
              <a:gd name="T26" fmla="*/ 282 w 317"/>
              <a:gd name="T27" fmla="*/ 313 h 314"/>
              <a:gd name="T28" fmla="*/ 316 w 317"/>
              <a:gd name="T29" fmla="*/ 313 h 314"/>
              <a:gd name="T30" fmla="*/ 282 w 317"/>
              <a:gd name="T31" fmla="*/ 279 h 314"/>
              <a:gd name="T32" fmla="*/ 246 w 317"/>
              <a:gd name="T33" fmla="*/ 243 h 314"/>
              <a:gd name="T34" fmla="*/ 211 w 317"/>
              <a:gd name="T35" fmla="*/ 209 h 314"/>
              <a:gd name="T36" fmla="*/ 211 w 317"/>
              <a:gd name="T37" fmla="*/ 173 h 314"/>
              <a:gd name="T38" fmla="*/ 211 w 317"/>
              <a:gd name="T39" fmla="*/ 139 h 314"/>
              <a:gd name="T40" fmla="*/ 211 w 317"/>
              <a:gd name="T41" fmla="*/ 69 h 314"/>
              <a:gd name="T42" fmla="*/ 211 w 317"/>
              <a:gd name="T43" fmla="*/ 34 h 314"/>
              <a:gd name="T44" fmla="*/ 175 w 317"/>
              <a:gd name="T45" fmla="*/ 0 h 314"/>
              <a:gd name="T46" fmla="*/ 140 w 317"/>
              <a:gd name="T47" fmla="*/ 34 h 314"/>
              <a:gd name="T48" fmla="*/ 140 w 317"/>
              <a:gd name="T49" fmla="*/ 69 h 314"/>
              <a:gd name="T50" fmla="*/ 105 w 317"/>
              <a:gd name="T51" fmla="*/ 104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7" h="314">
                <a:moveTo>
                  <a:pt x="105" y="104"/>
                </a:moveTo>
                <a:lnTo>
                  <a:pt x="105" y="69"/>
                </a:lnTo>
                <a:lnTo>
                  <a:pt x="71" y="69"/>
                </a:lnTo>
                <a:lnTo>
                  <a:pt x="34" y="69"/>
                </a:lnTo>
                <a:lnTo>
                  <a:pt x="34" y="104"/>
                </a:lnTo>
                <a:lnTo>
                  <a:pt x="0" y="139"/>
                </a:lnTo>
                <a:lnTo>
                  <a:pt x="34" y="173"/>
                </a:lnTo>
                <a:lnTo>
                  <a:pt x="71" y="209"/>
                </a:lnTo>
                <a:lnTo>
                  <a:pt x="105" y="209"/>
                </a:lnTo>
                <a:lnTo>
                  <a:pt x="105" y="243"/>
                </a:lnTo>
                <a:lnTo>
                  <a:pt x="175" y="279"/>
                </a:lnTo>
                <a:lnTo>
                  <a:pt x="175" y="313"/>
                </a:lnTo>
                <a:lnTo>
                  <a:pt x="211" y="313"/>
                </a:lnTo>
                <a:lnTo>
                  <a:pt x="282" y="313"/>
                </a:lnTo>
                <a:lnTo>
                  <a:pt x="316" y="313"/>
                </a:lnTo>
                <a:lnTo>
                  <a:pt x="282" y="279"/>
                </a:lnTo>
                <a:lnTo>
                  <a:pt x="246" y="243"/>
                </a:lnTo>
                <a:lnTo>
                  <a:pt x="211" y="209"/>
                </a:lnTo>
                <a:lnTo>
                  <a:pt x="211" y="173"/>
                </a:lnTo>
                <a:lnTo>
                  <a:pt x="211" y="139"/>
                </a:lnTo>
                <a:lnTo>
                  <a:pt x="211" y="69"/>
                </a:lnTo>
                <a:lnTo>
                  <a:pt x="211" y="34"/>
                </a:lnTo>
                <a:lnTo>
                  <a:pt x="175" y="0"/>
                </a:lnTo>
                <a:lnTo>
                  <a:pt x="140" y="34"/>
                </a:lnTo>
                <a:lnTo>
                  <a:pt x="140" y="69"/>
                </a:lnTo>
                <a:lnTo>
                  <a:pt x="105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8" name="Freeform 346"/>
          <p:cNvSpPr>
            <a:spLocks noChangeArrowheads="1"/>
          </p:cNvSpPr>
          <p:nvPr/>
        </p:nvSpPr>
        <p:spPr bwMode="auto">
          <a:xfrm>
            <a:off x="7947025" y="3060700"/>
            <a:ext cx="63500" cy="150813"/>
          </a:xfrm>
          <a:custGeom>
            <a:avLst/>
            <a:gdLst>
              <a:gd name="T0" fmla="*/ 105 w 176"/>
              <a:gd name="T1" fmla="*/ 0 h 418"/>
              <a:gd name="T2" fmla="*/ 70 w 176"/>
              <a:gd name="T3" fmla="*/ 0 h 418"/>
              <a:gd name="T4" fmla="*/ 70 w 176"/>
              <a:gd name="T5" fmla="*/ 69 h 418"/>
              <a:gd name="T6" fmla="*/ 0 w 176"/>
              <a:gd name="T7" fmla="*/ 382 h 418"/>
              <a:gd name="T8" fmla="*/ 0 w 176"/>
              <a:gd name="T9" fmla="*/ 417 h 418"/>
              <a:gd name="T10" fmla="*/ 35 w 176"/>
              <a:gd name="T11" fmla="*/ 417 h 418"/>
              <a:gd name="T12" fmla="*/ 70 w 176"/>
              <a:gd name="T13" fmla="*/ 417 h 418"/>
              <a:gd name="T14" fmla="*/ 70 w 176"/>
              <a:gd name="T15" fmla="*/ 382 h 418"/>
              <a:gd name="T16" fmla="*/ 70 w 176"/>
              <a:gd name="T17" fmla="*/ 348 h 418"/>
              <a:gd name="T18" fmla="*/ 70 w 176"/>
              <a:gd name="T19" fmla="*/ 279 h 418"/>
              <a:gd name="T20" fmla="*/ 105 w 176"/>
              <a:gd name="T21" fmla="*/ 243 h 418"/>
              <a:gd name="T22" fmla="*/ 140 w 176"/>
              <a:gd name="T23" fmla="*/ 174 h 418"/>
              <a:gd name="T24" fmla="*/ 140 w 176"/>
              <a:gd name="T25" fmla="*/ 103 h 418"/>
              <a:gd name="T26" fmla="*/ 175 w 176"/>
              <a:gd name="T27" fmla="*/ 69 h 418"/>
              <a:gd name="T28" fmla="*/ 175 w 176"/>
              <a:gd name="T29" fmla="*/ 34 h 418"/>
              <a:gd name="T30" fmla="*/ 175 w 176"/>
              <a:gd name="T31" fmla="*/ 0 h 418"/>
              <a:gd name="T32" fmla="*/ 140 w 176"/>
              <a:gd name="T33" fmla="*/ 0 h 418"/>
              <a:gd name="T34" fmla="*/ 105 w 176"/>
              <a:gd name="T3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418">
                <a:moveTo>
                  <a:pt x="105" y="0"/>
                </a:moveTo>
                <a:lnTo>
                  <a:pt x="70" y="0"/>
                </a:lnTo>
                <a:lnTo>
                  <a:pt x="70" y="69"/>
                </a:lnTo>
                <a:lnTo>
                  <a:pt x="0" y="382"/>
                </a:lnTo>
                <a:lnTo>
                  <a:pt x="0" y="417"/>
                </a:lnTo>
                <a:lnTo>
                  <a:pt x="35" y="417"/>
                </a:lnTo>
                <a:lnTo>
                  <a:pt x="70" y="417"/>
                </a:lnTo>
                <a:lnTo>
                  <a:pt x="70" y="382"/>
                </a:lnTo>
                <a:lnTo>
                  <a:pt x="70" y="348"/>
                </a:lnTo>
                <a:lnTo>
                  <a:pt x="70" y="279"/>
                </a:lnTo>
                <a:lnTo>
                  <a:pt x="105" y="243"/>
                </a:lnTo>
                <a:lnTo>
                  <a:pt x="140" y="174"/>
                </a:lnTo>
                <a:lnTo>
                  <a:pt x="140" y="103"/>
                </a:lnTo>
                <a:lnTo>
                  <a:pt x="175" y="69"/>
                </a:lnTo>
                <a:lnTo>
                  <a:pt x="175" y="34"/>
                </a:lnTo>
                <a:lnTo>
                  <a:pt x="175" y="0"/>
                </a:lnTo>
                <a:lnTo>
                  <a:pt x="140" y="0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19" name="Freeform 347"/>
          <p:cNvSpPr>
            <a:spLocks noChangeArrowheads="1"/>
          </p:cNvSpPr>
          <p:nvPr/>
        </p:nvSpPr>
        <p:spPr bwMode="auto">
          <a:xfrm>
            <a:off x="7872413" y="3135313"/>
            <a:ext cx="38100" cy="88900"/>
          </a:xfrm>
          <a:custGeom>
            <a:avLst/>
            <a:gdLst>
              <a:gd name="T0" fmla="*/ 0 w 106"/>
              <a:gd name="T1" fmla="*/ 210 h 246"/>
              <a:gd name="T2" fmla="*/ 0 w 106"/>
              <a:gd name="T3" fmla="*/ 245 h 246"/>
              <a:gd name="T4" fmla="*/ 35 w 106"/>
              <a:gd name="T5" fmla="*/ 245 h 246"/>
              <a:gd name="T6" fmla="*/ 71 w 106"/>
              <a:gd name="T7" fmla="*/ 210 h 246"/>
              <a:gd name="T8" fmla="*/ 105 w 106"/>
              <a:gd name="T9" fmla="*/ 174 h 246"/>
              <a:gd name="T10" fmla="*/ 105 w 106"/>
              <a:gd name="T11" fmla="*/ 141 h 246"/>
              <a:gd name="T12" fmla="*/ 105 w 106"/>
              <a:gd name="T13" fmla="*/ 35 h 246"/>
              <a:gd name="T14" fmla="*/ 105 w 106"/>
              <a:gd name="T15" fmla="*/ 0 h 246"/>
              <a:gd name="T16" fmla="*/ 71 w 106"/>
              <a:gd name="T17" fmla="*/ 0 h 246"/>
              <a:gd name="T18" fmla="*/ 71 w 106"/>
              <a:gd name="T19" fmla="*/ 35 h 246"/>
              <a:gd name="T20" fmla="*/ 71 w 106"/>
              <a:gd name="T21" fmla="*/ 71 h 246"/>
              <a:gd name="T22" fmla="*/ 35 w 106"/>
              <a:gd name="T23" fmla="*/ 141 h 246"/>
              <a:gd name="T24" fmla="*/ 0 w 106"/>
              <a:gd name="T25" fmla="*/ 174 h 246"/>
              <a:gd name="T26" fmla="*/ 0 w 106"/>
              <a:gd name="T27" fmla="*/ 21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6" h="246">
                <a:moveTo>
                  <a:pt x="0" y="210"/>
                </a:moveTo>
                <a:lnTo>
                  <a:pt x="0" y="245"/>
                </a:lnTo>
                <a:lnTo>
                  <a:pt x="35" y="245"/>
                </a:lnTo>
                <a:lnTo>
                  <a:pt x="71" y="210"/>
                </a:lnTo>
                <a:lnTo>
                  <a:pt x="105" y="174"/>
                </a:lnTo>
                <a:lnTo>
                  <a:pt x="105" y="141"/>
                </a:lnTo>
                <a:lnTo>
                  <a:pt x="105" y="35"/>
                </a:lnTo>
                <a:lnTo>
                  <a:pt x="105" y="0"/>
                </a:lnTo>
                <a:lnTo>
                  <a:pt x="71" y="0"/>
                </a:lnTo>
                <a:lnTo>
                  <a:pt x="71" y="35"/>
                </a:lnTo>
                <a:lnTo>
                  <a:pt x="71" y="71"/>
                </a:lnTo>
                <a:lnTo>
                  <a:pt x="35" y="141"/>
                </a:lnTo>
                <a:lnTo>
                  <a:pt x="0" y="174"/>
                </a:lnTo>
                <a:lnTo>
                  <a:pt x="0" y="21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0" name="Freeform 348"/>
          <p:cNvSpPr>
            <a:spLocks noChangeArrowheads="1"/>
          </p:cNvSpPr>
          <p:nvPr/>
        </p:nvSpPr>
        <p:spPr bwMode="auto">
          <a:xfrm>
            <a:off x="7720013" y="3035300"/>
            <a:ext cx="201612" cy="465138"/>
          </a:xfrm>
          <a:custGeom>
            <a:avLst/>
            <a:gdLst>
              <a:gd name="T0" fmla="*/ 71 w 562"/>
              <a:gd name="T1" fmla="*/ 0 h 1291"/>
              <a:gd name="T2" fmla="*/ 105 w 562"/>
              <a:gd name="T3" fmla="*/ 70 h 1291"/>
              <a:gd name="T4" fmla="*/ 105 w 562"/>
              <a:gd name="T5" fmla="*/ 210 h 1291"/>
              <a:gd name="T6" fmla="*/ 71 w 562"/>
              <a:gd name="T7" fmla="*/ 278 h 1291"/>
              <a:gd name="T8" fmla="*/ 71 w 562"/>
              <a:gd name="T9" fmla="*/ 348 h 1291"/>
              <a:gd name="T10" fmla="*/ 0 w 562"/>
              <a:gd name="T11" fmla="*/ 418 h 1291"/>
              <a:gd name="T12" fmla="*/ 0 w 562"/>
              <a:gd name="T13" fmla="*/ 696 h 1291"/>
              <a:gd name="T14" fmla="*/ 35 w 562"/>
              <a:gd name="T15" fmla="*/ 767 h 1291"/>
              <a:gd name="T16" fmla="*/ 71 w 562"/>
              <a:gd name="T17" fmla="*/ 836 h 1291"/>
              <a:gd name="T18" fmla="*/ 105 w 562"/>
              <a:gd name="T19" fmla="*/ 907 h 1291"/>
              <a:gd name="T20" fmla="*/ 142 w 562"/>
              <a:gd name="T21" fmla="*/ 975 h 1291"/>
              <a:gd name="T22" fmla="*/ 211 w 562"/>
              <a:gd name="T23" fmla="*/ 1045 h 1291"/>
              <a:gd name="T24" fmla="*/ 245 w 562"/>
              <a:gd name="T25" fmla="*/ 1115 h 1291"/>
              <a:gd name="T26" fmla="*/ 282 w 562"/>
              <a:gd name="T27" fmla="*/ 1149 h 1291"/>
              <a:gd name="T28" fmla="*/ 316 w 562"/>
              <a:gd name="T29" fmla="*/ 1080 h 1291"/>
              <a:gd name="T30" fmla="*/ 387 w 562"/>
              <a:gd name="T31" fmla="*/ 1149 h 1291"/>
              <a:gd name="T32" fmla="*/ 457 w 562"/>
              <a:gd name="T33" fmla="*/ 1220 h 1291"/>
              <a:gd name="T34" fmla="*/ 492 w 562"/>
              <a:gd name="T35" fmla="*/ 1290 h 1291"/>
              <a:gd name="T36" fmla="*/ 527 w 562"/>
              <a:gd name="T37" fmla="*/ 1220 h 1291"/>
              <a:gd name="T38" fmla="*/ 527 w 562"/>
              <a:gd name="T39" fmla="*/ 1149 h 1291"/>
              <a:gd name="T40" fmla="*/ 492 w 562"/>
              <a:gd name="T41" fmla="*/ 1045 h 1291"/>
              <a:gd name="T42" fmla="*/ 421 w 562"/>
              <a:gd name="T43" fmla="*/ 1045 h 1291"/>
              <a:gd name="T44" fmla="*/ 421 w 562"/>
              <a:gd name="T45" fmla="*/ 975 h 1291"/>
              <a:gd name="T46" fmla="*/ 350 w 562"/>
              <a:gd name="T47" fmla="*/ 941 h 1291"/>
              <a:gd name="T48" fmla="*/ 282 w 562"/>
              <a:gd name="T49" fmla="*/ 870 h 1291"/>
              <a:gd name="T50" fmla="*/ 316 w 562"/>
              <a:gd name="T51" fmla="*/ 836 h 1291"/>
              <a:gd name="T52" fmla="*/ 421 w 562"/>
              <a:gd name="T53" fmla="*/ 870 h 1291"/>
              <a:gd name="T54" fmla="*/ 492 w 562"/>
              <a:gd name="T55" fmla="*/ 941 h 1291"/>
              <a:gd name="T56" fmla="*/ 561 w 562"/>
              <a:gd name="T57" fmla="*/ 907 h 1291"/>
              <a:gd name="T58" fmla="*/ 561 w 562"/>
              <a:gd name="T59" fmla="*/ 800 h 1291"/>
              <a:gd name="T60" fmla="*/ 492 w 562"/>
              <a:gd name="T61" fmla="*/ 767 h 1291"/>
              <a:gd name="T62" fmla="*/ 421 w 562"/>
              <a:gd name="T63" fmla="*/ 731 h 1291"/>
              <a:gd name="T64" fmla="*/ 387 w 562"/>
              <a:gd name="T65" fmla="*/ 696 h 1291"/>
              <a:gd name="T66" fmla="*/ 282 w 562"/>
              <a:gd name="T67" fmla="*/ 662 h 1291"/>
              <a:gd name="T68" fmla="*/ 316 w 562"/>
              <a:gd name="T69" fmla="*/ 592 h 1291"/>
              <a:gd name="T70" fmla="*/ 316 w 562"/>
              <a:gd name="T71" fmla="*/ 418 h 1291"/>
              <a:gd name="T72" fmla="*/ 282 w 562"/>
              <a:gd name="T73" fmla="*/ 383 h 1291"/>
              <a:gd name="T74" fmla="*/ 245 w 562"/>
              <a:gd name="T75" fmla="*/ 487 h 1291"/>
              <a:gd name="T76" fmla="*/ 211 w 562"/>
              <a:gd name="T77" fmla="*/ 557 h 1291"/>
              <a:gd name="T78" fmla="*/ 211 w 562"/>
              <a:gd name="T79" fmla="*/ 592 h 1291"/>
              <a:gd name="T80" fmla="*/ 211 w 562"/>
              <a:gd name="T81" fmla="*/ 696 h 1291"/>
              <a:gd name="T82" fmla="*/ 142 w 562"/>
              <a:gd name="T83" fmla="*/ 696 h 1291"/>
              <a:gd name="T84" fmla="*/ 105 w 562"/>
              <a:gd name="T85" fmla="*/ 627 h 1291"/>
              <a:gd name="T86" fmla="*/ 71 w 562"/>
              <a:gd name="T87" fmla="*/ 487 h 1291"/>
              <a:gd name="T88" fmla="*/ 105 w 562"/>
              <a:gd name="T89" fmla="*/ 383 h 1291"/>
              <a:gd name="T90" fmla="*/ 175 w 562"/>
              <a:gd name="T91" fmla="*/ 348 h 1291"/>
              <a:gd name="T92" fmla="*/ 211 w 562"/>
              <a:gd name="T93" fmla="*/ 278 h 1291"/>
              <a:gd name="T94" fmla="*/ 211 w 562"/>
              <a:gd name="T95" fmla="*/ 210 h 1291"/>
              <a:gd name="T96" fmla="*/ 175 w 562"/>
              <a:gd name="T97" fmla="*/ 104 h 1291"/>
              <a:gd name="T98" fmla="*/ 142 w 562"/>
              <a:gd name="T99" fmla="*/ 34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62" h="1291">
                <a:moveTo>
                  <a:pt x="105" y="0"/>
                </a:moveTo>
                <a:lnTo>
                  <a:pt x="71" y="0"/>
                </a:lnTo>
                <a:lnTo>
                  <a:pt x="71" y="34"/>
                </a:lnTo>
                <a:lnTo>
                  <a:pt x="105" y="70"/>
                </a:lnTo>
                <a:lnTo>
                  <a:pt x="105" y="139"/>
                </a:lnTo>
                <a:lnTo>
                  <a:pt x="105" y="210"/>
                </a:lnTo>
                <a:lnTo>
                  <a:pt x="105" y="244"/>
                </a:lnTo>
                <a:lnTo>
                  <a:pt x="71" y="278"/>
                </a:lnTo>
                <a:lnTo>
                  <a:pt x="71" y="313"/>
                </a:lnTo>
                <a:lnTo>
                  <a:pt x="71" y="348"/>
                </a:lnTo>
                <a:lnTo>
                  <a:pt x="35" y="383"/>
                </a:lnTo>
                <a:lnTo>
                  <a:pt x="0" y="418"/>
                </a:lnTo>
                <a:lnTo>
                  <a:pt x="0" y="452"/>
                </a:lnTo>
                <a:lnTo>
                  <a:pt x="0" y="696"/>
                </a:lnTo>
                <a:lnTo>
                  <a:pt x="0" y="731"/>
                </a:lnTo>
                <a:lnTo>
                  <a:pt x="35" y="767"/>
                </a:lnTo>
                <a:lnTo>
                  <a:pt x="35" y="800"/>
                </a:lnTo>
                <a:lnTo>
                  <a:pt x="71" y="836"/>
                </a:lnTo>
                <a:lnTo>
                  <a:pt x="105" y="870"/>
                </a:lnTo>
                <a:lnTo>
                  <a:pt x="105" y="907"/>
                </a:lnTo>
                <a:lnTo>
                  <a:pt x="105" y="941"/>
                </a:lnTo>
                <a:lnTo>
                  <a:pt x="142" y="975"/>
                </a:lnTo>
                <a:lnTo>
                  <a:pt x="175" y="1010"/>
                </a:lnTo>
                <a:lnTo>
                  <a:pt x="211" y="1045"/>
                </a:lnTo>
                <a:lnTo>
                  <a:pt x="245" y="1080"/>
                </a:lnTo>
                <a:lnTo>
                  <a:pt x="245" y="1115"/>
                </a:lnTo>
                <a:lnTo>
                  <a:pt x="245" y="1149"/>
                </a:lnTo>
                <a:lnTo>
                  <a:pt x="282" y="1149"/>
                </a:lnTo>
                <a:lnTo>
                  <a:pt x="316" y="1115"/>
                </a:lnTo>
                <a:lnTo>
                  <a:pt x="316" y="1080"/>
                </a:lnTo>
                <a:lnTo>
                  <a:pt x="350" y="1115"/>
                </a:lnTo>
                <a:lnTo>
                  <a:pt x="387" y="1149"/>
                </a:lnTo>
                <a:lnTo>
                  <a:pt x="421" y="1184"/>
                </a:lnTo>
                <a:lnTo>
                  <a:pt x="457" y="1220"/>
                </a:lnTo>
                <a:lnTo>
                  <a:pt x="457" y="1254"/>
                </a:lnTo>
                <a:lnTo>
                  <a:pt x="492" y="1290"/>
                </a:lnTo>
                <a:lnTo>
                  <a:pt x="492" y="1254"/>
                </a:lnTo>
                <a:lnTo>
                  <a:pt x="527" y="1220"/>
                </a:lnTo>
                <a:lnTo>
                  <a:pt x="561" y="1220"/>
                </a:lnTo>
                <a:lnTo>
                  <a:pt x="527" y="1149"/>
                </a:lnTo>
                <a:lnTo>
                  <a:pt x="492" y="1080"/>
                </a:lnTo>
                <a:lnTo>
                  <a:pt x="492" y="1045"/>
                </a:lnTo>
                <a:lnTo>
                  <a:pt x="457" y="1045"/>
                </a:lnTo>
                <a:lnTo>
                  <a:pt x="421" y="1045"/>
                </a:lnTo>
                <a:lnTo>
                  <a:pt x="421" y="1010"/>
                </a:lnTo>
                <a:lnTo>
                  <a:pt x="421" y="975"/>
                </a:lnTo>
                <a:lnTo>
                  <a:pt x="387" y="975"/>
                </a:lnTo>
                <a:lnTo>
                  <a:pt x="350" y="941"/>
                </a:lnTo>
                <a:lnTo>
                  <a:pt x="316" y="907"/>
                </a:lnTo>
                <a:lnTo>
                  <a:pt x="282" y="870"/>
                </a:lnTo>
                <a:lnTo>
                  <a:pt x="282" y="836"/>
                </a:lnTo>
                <a:lnTo>
                  <a:pt x="316" y="836"/>
                </a:lnTo>
                <a:lnTo>
                  <a:pt x="350" y="870"/>
                </a:lnTo>
                <a:lnTo>
                  <a:pt x="421" y="870"/>
                </a:lnTo>
                <a:lnTo>
                  <a:pt x="457" y="907"/>
                </a:lnTo>
                <a:lnTo>
                  <a:pt x="492" y="941"/>
                </a:lnTo>
                <a:lnTo>
                  <a:pt x="527" y="941"/>
                </a:lnTo>
                <a:lnTo>
                  <a:pt x="561" y="907"/>
                </a:lnTo>
                <a:lnTo>
                  <a:pt x="561" y="870"/>
                </a:lnTo>
                <a:lnTo>
                  <a:pt x="561" y="800"/>
                </a:lnTo>
                <a:lnTo>
                  <a:pt x="527" y="800"/>
                </a:lnTo>
                <a:lnTo>
                  <a:pt x="492" y="767"/>
                </a:lnTo>
                <a:lnTo>
                  <a:pt x="457" y="767"/>
                </a:lnTo>
                <a:lnTo>
                  <a:pt x="421" y="731"/>
                </a:lnTo>
                <a:lnTo>
                  <a:pt x="421" y="696"/>
                </a:lnTo>
                <a:lnTo>
                  <a:pt x="387" y="696"/>
                </a:lnTo>
                <a:lnTo>
                  <a:pt x="316" y="696"/>
                </a:lnTo>
                <a:lnTo>
                  <a:pt x="282" y="662"/>
                </a:lnTo>
                <a:lnTo>
                  <a:pt x="316" y="627"/>
                </a:lnTo>
                <a:lnTo>
                  <a:pt x="316" y="592"/>
                </a:lnTo>
                <a:lnTo>
                  <a:pt x="316" y="487"/>
                </a:lnTo>
                <a:lnTo>
                  <a:pt x="316" y="418"/>
                </a:lnTo>
                <a:lnTo>
                  <a:pt x="316" y="383"/>
                </a:lnTo>
                <a:lnTo>
                  <a:pt x="282" y="383"/>
                </a:lnTo>
                <a:lnTo>
                  <a:pt x="282" y="418"/>
                </a:lnTo>
                <a:lnTo>
                  <a:pt x="245" y="487"/>
                </a:lnTo>
                <a:lnTo>
                  <a:pt x="211" y="523"/>
                </a:lnTo>
                <a:lnTo>
                  <a:pt x="211" y="557"/>
                </a:lnTo>
                <a:lnTo>
                  <a:pt x="175" y="557"/>
                </a:lnTo>
                <a:lnTo>
                  <a:pt x="211" y="592"/>
                </a:lnTo>
                <a:lnTo>
                  <a:pt x="211" y="627"/>
                </a:lnTo>
                <a:lnTo>
                  <a:pt x="211" y="696"/>
                </a:lnTo>
                <a:lnTo>
                  <a:pt x="175" y="731"/>
                </a:lnTo>
                <a:lnTo>
                  <a:pt x="142" y="696"/>
                </a:lnTo>
                <a:lnTo>
                  <a:pt x="105" y="662"/>
                </a:lnTo>
                <a:lnTo>
                  <a:pt x="105" y="627"/>
                </a:lnTo>
                <a:lnTo>
                  <a:pt x="71" y="523"/>
                </a:lnTo>
                <a:lnTo>
                  <a:pt x="71" y="487"/>
                </a:lnTo>
                <a:lnTo>
                  <a:pt x="105" y="418"/>
                </a:lnTo>
                <a:lnTo>
                  <a:pt x="105" y="383"/>
                </a:lnTo>
                <a:lnTo>
                  <a:pt x="142" y="348"/>
                </a:lnTo>
                <a:lnTo>
                  <a:pt x="175" y="348"/>
                </a:lnTo>
                <a:lnTo>
                  <a:pt x="175" y="313"/>
                </a:lnTo>
                <a:lnTo>
                  <a:pt x="211" y="278"/>
                </a:lnTo>
                <a:lnTo>
                  <a:pt x="211" y="244"/>
                </a:lnTo>
                <a:lnTo>
                  <a:pt x="211" y="210"/>
                </a:lnTo>
                <a:lnTo>
                  <a:pt x="211" y="139"/>
                </a:lnTo>
                <a:lnTo>
                  <a:pt x="175" y="104"/>
                </a:lnTo>
                <a:lnTo>
                  <a:pt x="142" y="70"/>
                </a:lnTo>
                <a:lnTo>
                  <a:pt x="142" y="34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1" name="Freeform 349"/>
          <p:cNvSpPr>
            <a:spLocks noChangeArrowheads="1"/>
          </p:cNvSpPr>
          <p:nvPr/>
        </p:nvSpPr>
        <p:spPr bwMode="auto">
          <a:xfrm>
            <a:off x="8224838" y="3311525"/>
            <a:ext cx="50800" cy="50800"/>
          </a:xfrm>
          <a:custGeom>
            <a:avLst/>
            <a:gdLst>
              <a:gd name="T0" fmla="*/ 70 w 142"/>
              <a:gd name="T1" fmla="*/ 0 h 141"/>
              <a:gd name="T2" fmla="*/ 35 w 142"/>
              <a:gd name="T3" fmla="*/ 33 h 141"/>
              <a:gd name="T4" fmla="*/ 35 w 142"/>
              <a:gd name="T5" fmla="*/ 69 h 141"/>
              <a:gd name="T6" fmla="*/ 0 w 142"/>
              <a:gd name="T7" fmla="*/ 69 h 141"/>
              <a:gd name="T8" fmla="*/ 35 w 142"/>
              <a:gd name="T9" fmla="*/ 69 h 141"/>
              <a:gd name="T10" fmla="*/ 35 w 142"/>
              <a:gd name="T11" fmla="*/ 103 h 141"/>
              <a:gd name="T12" fmla="*/ 70 w 142"/>
              <a:gd name="T13" fmla="*/ 140 h 141"/>
              <a:gd name="T14" fmla="*/ 106 w 142"/>
              <a:gd name="T15" fmla="*/ 103 h 141"/>
              <a:gd name="T16" fmla="*/ 106 w 142"/>
              <a:gd name="T17" fmla="*/ 69 h 141"/>
              <a:gd name="T18" fmla="*/ 141 w 142"/>
              <a:gd name="T19" fmla="*/ 33 h 141"/>
              <a:gd name="T20" fmla="*/ 106 w 142"/>
              <a:gd name="T21" fmla="*/ 33 h 141"/>
              <a:gd name="T22" fmla="*/ 106 w 142"/>
              <a:gd name="T23" fmla="*/ 0 h 141"/>
              <a:gd name="T24" fmla="*/ 70 w 142"/>
              <a:gd name="T2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41">
                <a:moveTo>
                  <a:pt x="70" y="0"/>
                </a:moveTo>
                <a:lnTo>
                  <a:pt x="35" y="33"/>
                </a:lnTo>
                <a:lnTo>
                  <a:pt x="35" y="69"/>
                </a:lnTo>
                <a:lnTo>
                  <a:pt x="0" y="69"/>
                </a:lnTo>
                <a:lnTo>
                  <a:pt x="35" y="69"/>
                </a:lnTo>
                <a:lnTo>
                  <a:pt x="35" y="103"/>
                </a:lnTo>
                <a:lnTo>
                  <a:pt x="70" y="140"/>
                </a:lnTo>
                <a:lnTo>
                  <a:pt x="106" y="103"/>
                </a:lnTo>
                <a:lnTo>
                  <a:pt x="106" y="69"/>
                </a:lnTo>
                <a:lnTo>
                  <a:pt x="141" y="33"/>
                </a:lnTo>
                <a:lnTo>
                  <a:pt x="106" y="33"/>
                </a:lnTo>
                <a:lnTo>
                  <a:pt x="106" y="0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2" name="Freeform 350"/>
          <p:cNvSpPr>
            <a:spLocks noChangeArrowheads="1"/>
          </p:cNvSpPr>
          <p:nvPr/>
        </p:nvSpPr>
        <p:spPr bwMode="auto">
          <a:xfrm>
            <a:off x="8086725" y="3311525"/>
            <a:ext cx="25400" cy="50800"/>
          </a:xfrm>
          <a:custGeom>
            <a:avLst/>
            <a:gdLst>
              <a:gd name="T0" fmla="*/ 34 w 71"/>
              <a:gd name="T1" fmla="*/ 0 h 141"/>
              <a:gd name="T2" fmla="*/ 0 w 71"/>
              <a:gd name="T3" fmla="*/ 33 h 141"/>
              <a:gd name="T4" fmla="*/ 0 w 71"/>
              <a:gd name="T5" fmla="*/ 69 h 141"/>
              <a:gd name="T6" fmla="*/ 0 w 71"/>
              <a:gd name="T7" fmla="*/ 103 h 141"/>
              <a:gd name="T8" fmla="*/ 0 w 71"/>
              <a:gd name="T9" fmla="*/ 140 h 141"/>
              <a:gd name="T10" fmla="*/ 34 w 71"/>
              <a:gd name="T11" fmla="*/ 140 h 141"/>
              <a:gd name="T12" fmla="*/ 70 w 71"/>
              <a:gd name="T13" fmla="*/ 140 h 141"/>
              <a:gd name="T14" fmla="*/ 70 w 71"/>
              <a:gd name="T15" fmla="*/ 103 h 141"/>
              <a:gd name="T16" fmla="*/ 70 w 71"/>
              <a:gd name="T17" fmla="*/ 33 h 141"/>
              <a:gd name="T18" fmla="*/ 70 w 71"/>
              <a:gd name="T19" fmla="*/ 0 h 141"/>
              <a:gd name="T20" fmla="*/ 34 w 71"/>
              <a:gd name="T21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1" h="141">
                <a:moveTo>
                  <a:pt x="34" y="0"/>
                </a:moveTo>
                <a:lnTo>
                  <a:pt x="0" y="33"/>
                </a:lnTo>
                <a:lnTo>
                  <a:pt x="0" y="69"/>
                </a:lnTo>
                <a:lnTo>
                  <a:pt x="0" y="103"/>
                </a:lnTo>
                <a:lnTo>
                  <a:pt x="0" y="140"/>
                </a:lnTo>
                <a:lnTo>
                  <a:pt x="34" y="140"/>
                </a:lnTo>
                <a:lnTo>
                  <a:pt x="70" y="140"/>
                </a:lnTo>
                <a:lnTo>
                  <a:pt x="70" y="103"/>
                </a:lnTo>
                <a:lnTo>
                  <a:pt x="70" y="33"/>
                </a:lnTo>
                <a:lnTo>
                  <a:pt x="70" y="0"/>
                </a:lnTo>
                <a:lnTo>
                  <a:pt x="3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3" name="Freeform 351"/>
          <p:cNvSpPr>
            <a:spLocks noChangeArrowheads="1"/>
          </p:cNvSpPr>
          <p:nvPr/>
        </p:nvSpPr>
        <p:spPr bwMode="auto">
          <a:xfrm>
            <a:off x="8074025" y="3398838"/>
            <a:ext cx="38100" cy="112712"/>
          </a:xfrm>
          <a:custGeom>
            <a:avLst/>
            <a:gdLst>
              <a:gd name="T0" fmla="*/ 35 w 106"/>
              <a:gd name="T1" fmla="*/ 70 h 315"/>
              <a:gd name="T2" fmla="*/ 0 w 106"/>
              <a:gd name="T3" fmla="*/ 280 h 315"/>
              <a:gd name="T4" fmla="*/ 0 w 106"/>
              <a:gd name="T5" fmla="*/ 314 h 315"/>
              <a:gd name="T6" fmla="*/ 35 w 106"/>
              <a:gd name="T7" fmla="*/ 314 h 315"/>
              <a:gd name="T8" fmla="*/ 35 w 106"/>
              <a:gd name="T9" fmla="*/ 280 h 315"/>
              <a:gd name="T10" fmla="*/ 70 w 106"/>
              <a:gd name="T11" fmla="*/ 280 h 315"/>
              <a:gd name="T12" fmla="*/ 105 w 106"/>
              <a:gd name="T13" fmla="*/ 280 h 315"/>
              <a:gd name="T14" fmla="*/ 105 w 106"/>
              <a:gd name="T15" fmla="*/ 244 h 315"/>
              <a:gd name="T16" fmla="*/ 105 w 106"/>
              <a:gd name="T17" fmla="*/ 210 h 315"/>
              <a:gd name="T18" fmla="*/ 105 w 106"/>
              <a:gd name="T19" fmla="*/ 174 h 315"/>
              <a:gd name="T20" fmla="*/ 105 w 106"/>
              <a:gd name="T21" fmla="*/ 70 h 315"/>
              <a:gd name="T22" fmla="*/ 105 w 106"/>
              <a:gd name="T23" fmla="*/ 35 h 315"/>
              <a:gd name="T24" fmla="*/ 105 w 106"/>
              <a:gd name="T25" fmla="*/ 0 h 315"/>
              <a:gd name="T26" fmla="*/ 70 w 106"/>
              <a:gd name="T27" fmla="*/ 0 h 315"/>
              <a:gd name="T28" fmla="*/ 70 w 106"/>
              <a:gd name="T29" fmla="*/ 35 h 315"/>
              <a:gd name="T30" fmla="*/ 35 w 106"/>
              <a:gd name="T31" fmla="*/ 35 h 315"/>
              <a:gd name="T32" fmla="*/ 35 w 106"/>
              <a:gd name="T33" fmla="*/ 70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6" h="315">
                <a:moveTo>
                  <a:pt x="35" y="70"/>
                </a:moveTo>
                <a:lnTo>
                  <a:pt x="0" y="280"/>
                </a:lnTo>
                <a:lnTo>
                  <a:pt x="0" y="314"/>
                </a:lnTo>
                <a:lnTo>
                  <a:pt x="35" y="314"/>
                </a:lnTo>
                <a:lnTo>
                  <a:pt x="35" y="280"/>
                </a:lnTo>
                <a:lnTo>
                  <a:pt x="70" y="280"/>
                </a:lnTo>
                <a:lnTo>
                  <a:pt x="105" y="280"/>
                </a:lnTo>
                <a:lnTo>
                  <a:pt x="105" y="244"/>
                </a:lnTo>
                <a:lnTo>
                  <a:pt x="105" y="210"/>
                </a:lnTo>
                <a:lnTo>
                  <a:pt x="105" y="174"/>
                </a:lnTo>
                <a:lnTo>
                  <a:pt x="105" y="70"/>
                </a:lnTo>
                <a:lnTo>
                  <a:pt x="105" y="35"/>
                </a:lnTo>
                <a:lnTo>
                  <a:pt x="105" y="0"/>
                </a:lnTo>
                <a:lnTo>
                  <a:pt x="70" y="0"/>
                </a:lnTo>
                <a:lnTo>
                  <a:pt x="70" y="35"/>
                </a:lnTo>
                <a:lnTo>
                  <a:pt x="35" y="35"/>
                </a:lnTo>
                <a:lnTo>
                  <a:pt x="35" y="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4" name="Freeform 352"/>
          <p:cNvSpPr>
            <a:spLocks noChangeArrowheads="1"/>
          </p:cNvSpPr>
          <p:nvPr/>
        </p:nvSpPr>
        <p:spPr bwMode="auto">
          <a:xfrm>
            <a:off x="7959725" y="3462338"/>
            <a:ext cx="76200" cy="112712"/>
          </a:xfrm>
          <a:custGeom>
            <a:avLst/>
            <a:gdLst>
              <a:gd name="T0" fmla="*/ 210 w 211"/>
              <a:gd name="T1" fmla="*/ 0 h 314"/>
              <a:gd name="T2" fmla="*/ 140 w 211"/>
              <a:gd name="T3" fmla="*/ 105 h 314"/>
              <a:gd name="T4" fmla="*/ 104 w 211"/>
              <a:gd name="T5" fmla="*/ 140 h 314"/>
              <a:gd name="T6" fmla="*/ 104 w 211"/>
              <a:gd name="T7" fmla="*/ 174 h 314"/>
              <a:gd name="T8" fmla="*/ 70 w 211"/>
              <a:gd name="T9" fmla="*/ 174 h 314"/>
              <a:gd name="T10" fmla="*/ 34 w 211"/>
              <a:gd name="T11" fmla="*/ 209 h 314"/>
              <a:gd name="T12" fmla="*/ 0 w 211"/>
              <a:gd name="T13" fmla="*/ 209 h 314"/>
              <a:gd name="T14" fmla="*/ 34 w 211"/>
              <a:gd name="T15" fmla="*/ 245 h 314"/>
              <a:gd name="T16" fmla="*/ 34 w 211"/>
              <a:gd name="T17" fmla="*/ 280 h 314"/>
              <a:gd name="T18" fmla="*/ 70 w 211"/>
              <a:gd name="T19" fmla="*/ 313 h 314"/>
              <a:gd name="T20" fmla="*/ 104 w 211"/>
              <a:gd name="T21" fmla="*/ 313 h 314"/>
              <a:gd name="T22" fmla="*/ 104 w 211"/>
              <a:gd name="T23" fmla="*/ 280 h 314"/>
              <a:gd name="T24" fmla="*/ 104 w 211"/>
              <a:gd name="T25" fmla="*/ 245 h 314"/>
              <a:gd name="T26" fmla="*/ 140 w 211"/>
              <a:gd name="T27" fmla="*/ 174 h 314"/>
              <a:gd name="T28" fmla="*/ 175 w 211"/>
              <a:gd name="T29" fmla="*/ 140 h 314"/>
              <a:gd name="T30" fmla="*/ 210 w 211"/>
              <a:gd name="T31" fmla="*/ 105 h 314"/>
              <a:gd name="T32" fmla="*/ 210 w 211"/>
              <a:gd name="T33" fmla="*/ 70 h 314"/>
              <a:gd name="T34" fmla="*/ 210 w 211"/>
              <a:gd name="T35" fmla="*/ 35 h 314"/>
              <a:gd name="T36" fmla="*/ 210 w 211"/>
              <a:gd name="T37" fmla="*/ 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1" h="314">
                <a:moveTo>
                  <a:pt x="210" y="0"/>
                </a:moveTo>
                <a:lnTo>
                  <a:pt x="140" y="105"/>
                </a:lnTo>
                <a:lnTo>
                  <a:pt x="104" y="140"/>
                </a:lnTo>
                <a:lnTo>
                  <a:pt x="104" y="174"/>
                </a:lnTo>
                <a:lnTo>
                  <a:pt x="70" y="174"/>
                </a:lnTo>
                <a:lnTo>
                  <a:pt x="34" y="209"/>
                </a:lnTo>
                <a:lnTo>
                  <a:pt x="0" y="209"/>
                </a:lnTo>
                <a:lnTo>
                  <a:pt x="34" y="245"/>
                </a:lnTo>
                <a:lnTo>
                  <a:pt x="34" y="280"/>
                </a:lnTo>
                <a:lnTo>
                  <a:pt x="70" y="313"/>
                </a:lnTo>
                <a:lnTo>
                  <a:pt x="104" y="313"/>
                </a:lnTo>
                <a:lnTo>
                  <a:pt x="104" y="280"/>
                </a:lnTo>
                <a:lnTo>
                  <a:pt x="104" y="245"/>
                </a:lnTo>
                <a:lnTo>
                  <a:pt x="140" y="174"/>
                </a:lnTo>
                <a:lnTo>
                  <a:pt x="175" y="140"/>
                </a:lnTo>
                <a:lnTo>
                  <a:pt x="210" y="105"/>
                </a:lnTo>
                <a:lnTo>
                  <a:pt x="210" y="70"/>
                </a:lnTo>
                <a:lnTo>
                  <a:pt x="210" y="35"/>
                </a:lnTo>
                <a:lnTo>
                  <a:pt x="21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5" name="Freeform 353"/>
          <p:cNvSpPr>
            <a:spLocks noChangeArrowheads="1"/>
          </p:cNvSpPr>
          <p:nvPr/>
        </p:nvSpPr>
        <p:spPr bwMode="auto">
          <a:xfrm>
            <a:off x="7921625" y="3600450"/>
            <a:ext cx="38100" cy="63500"/>
          </a:xfrm>
          <a:custGeom>
            <a:avLst/>
            <a:gdLst>
              <a:gd name="T0" fmla="*/ 71 w 107"/>
              <a:gd name="T1" fmla="*/ 0 h 175"/>
              <a:gd name="T2" fmla="*/ 36 w 107"/>
              <a:gd name="T3" fmla="*/ 34 h 175"/>
              <a:gd name="T4" fmla="*/ 0 w 107"/>
              <a:gd name="T5" fmla="*/ 34 h 175"/>
              <a:gd name="T6" fmla="*/ 0 w 107"/>
              <a:gd name="T7" fmla="*/ 70 h 175"/>
              <a:gd name="T8" fmla="*/ 0 w 107"/>
              <a:gd name="T9" fmla="*/ 103 h 175"/>
              <a:gd name="T10" fmla="*/ 0 w 107"/>
              <a:gd name="T11" fmla="*/ 139 h 175"/>
              <a:gd name="T12" fmla="*/ 0 w 107"/>
              <a:gd name="T13" fmla="*/ 174 h 175"/>
              <a:gd name="T14" fmla="*/ 0 w 107"/>
              <a:gd name="T15" fmla="*/ 139 h 175"/>
              <a:gd name="T16" fmla="*/ 36 w 107"/>
              <a:gd name="T17" fmla="*/ 139 h 175"/>
              <a:gd name="T18" fmla="*/ 71 w 107"/>
              <a:gd name="T19" fmla="*/ 103 h 175"/>
              <a:gd name="T20" fmla="*/ 71 w 107"/>
              <a:gd name="T21" fmla="*/ 70 h 175"/>
              <a:gd name="T22" fmla="*/ 106 w 107"/>
              <a:gd name="T23" fmla="*/ 34 h 175"/>
              <a:gd name="T24" fmla="*/ 106 w 107"/>
              <a:gd name="T25" fmla="*/ 0 h 175"/>
              <a:gd name="T26" fmla="*/ 71 w 107"/>
              <a:gd name="T27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7" h="175">
                <a:moveTo>
                  <a:pt x="71" y="0"/>
                </a:moveTo>
                <a:lnTo>
                  <a:pt x="36" y="34"/>
                </a:lnTo>
                <a:lnTo>
                  <a:pt x="0" y="34"/>
                </a:lnTo>
                <a:lnTo>
                  <a:pt x="0" y="70"/>
                </a:lnTo>
                <a:lnTo>
                  <a:pt x="0" y="103"/>
                </a:lnTo>
                <a:lnTo>
                  <a:pt x="0" y="139"/>
                </a:lnTo>
                <a:lnTo>
                  <a:pt x="0" y="174"/>
                </a:lnTo>
                <a:lnTo>
                  <a:pt x="0" y="139"/>
                </a:lnTo>
                <a:lnTo>
                  <a:pt x="36" y="139"/>
                </a:lnTo>
                <a:lnTo>
                  <a:pt x="71" y="103"/>
                </a:lnTo>
                <a:lnTo>
                  <a:pt x="71" y="70"/>
                </a:lnTo>
                <a:lnTo>
                  <a:pt x="106" y="34"/>
                </a:lnTo>
                <a:lnTo>
                  <a:pt x="106" y="0"/>
                </a:lnTo>
                <a:lnTo>
                  <a:pt x="7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6" name="Freeform 354"/>
          <p:cNvSpPr>
            <a:spLocks noChangeArrowheads="1"/>
          </p:cNvSpPr>
          <p:nvPr/>
        </p:nvSpPr>
        <p:spPr bwMode="auto">
          <a:xfrm>
            <a:off x="7858125" y="3675063"/>
            <a:ext cx="38100" cy="38100"/>
          </a:xfrm>
          <a:custGeom>
            <a:avLst/>
            <a:gdLst>
              <a:gd name="T0" fmla="*/ 71 w 107"/>
              <a:gd name="T1" fmla="*/ 0 h 105"/>
              <a:gd name="T2" fmla="*/ 35 w 107"/>
              <a:gd name="T3" fmla="*/ 35 h 105"/>
              <a:gd name="T4" fmla="*/ 0 w 107"/>
              <a:gd name="T5" fmla="*/ 70 h 105"/>
              <a:gd name="T6" fmla="*/ 35 w 107"/>
              <a:gd name="T7" fmla="*/ 70 h 105"/>
              <a:gd name="T8" fmla="*/ 35 w 107"/>
              <a:gd name="T9" fmla="*/ 104 h 105"/>
              <a:gd name="T10" fmla="*/ 71 w 107"/>
              <a:gd name="T11" fmla="*/ 104 h 105"/>
              <a:gd name="T12" fmla="*/ 71 w 107"/>
              <a:gd name="T13" fmla="*/ 70 h 105"/>
              <a:gd name="T14" fmla="*/ 106 w 107"/>
              <a:gd name="T15" fmla="*/ 35 h 105"/>
              <a:gd name="T16" fmla="*/ 71 w 107"/>
              <a:gd name="T1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" h="105">
                <a:moveTo>
                  <a:pt x="71" y="0"/>
                </a:moveTo>
                <a:lnTo>
                  <a:pt x="35" y="35"/>
                </a:lnTo>
                <a:lnTo>
                  <a:pt x="0" y="70"/>
                </a:lnTo>
                <a:lnTo>
                  <a:pt x="35" y="70"/>
                </a:lnTo>
                <a:lnTo>
                  <a:pt x="35" y="104"/>
                </a:lnTo>
                <a:lnTo>
                  <a:pt x="71" y="104"/>
                </a:lnTo>
                <a:lnTo>
                  <a:pt x="71" y="70"/>
                </a:lnTo>
                <a:lnTo>
                  <a:pt x="106" y="35"/>
                </a:lnTo>
                <a:lnTo>
                  <a:pt x="7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7" name="Freeform 355"/>
          <p:cNvSpPr>
            <a:spLocks noChangeArrowheads="1"/>
          </p:cNvSpPr>
          <p:nvPr/>
        </p:nvSpPr>
        <p:spPr bwMode="auto">
          <a:xfrm>
            <a:off x="7620000" y="3736975"/>
            <a:ext cx="227013" cy="201613"/>
          </a:xfrm>
          <a:custGeom>
            <a:avLst/>
            <a:gdLst>
              <a:gd name="T0" fmla="*/ 490 w 631"/>
              <a:gd name="T1" fmla="*/ 0 h 558"/>
              <a:gd name="T2" fmla="*/ 455 w 631"/>
              <a:gd name="T3" fmla="*/ 35 h 558"/>
              <a:gd name="T4" fmla="*/ 385 w 631"/>
              <a:gd name="T5" fmla="*/ 70 h 558"/>
              <a:gd name="T6" fmla="*/ 350 w 631"/>
              <a:gd name="T7" fmla="*/ 139 h 558"/>
              <a:gd name="T8" fmla="*/ 315 w 631"/>
              <a:gd name="T9" fmla="*/ 175 h 558"/>
              <a:gd name="T10" fmla="*/ 315 w 631"/>
              <a:gd name="T11" fmla="*/ 210 h 558"/>
              <a:gd name="T12" fmla="*/ 315 w 631"/>
              <a:gd name="T13" fmla="*/ 243 h 558"/>
              <a:gd name="T14" fmla="*/ 280 w 631"/>
              <a:gd name="T15" fmla="*/ 279 h 558"/>
              <a:gd name="T16" fmla="*/ 245 w 631"/>
              <a:gd name="T17" fmla="*/ 314 h 558"/>
              <a:gd name="T18" fmla="*/ 211 w 631"/>
              <a:gd name="T19" fmla="*/ 348 h 558"/>
              <a:gd name="T20" fmla="*/ 140 w 631"/>
              <a:gd name="T21" fmla="*/ 314 h 558"/>
              <a:gd name="T22" fmla="*/ 140 w 631"/>
              <a:gd name="T23" fmla="*/ 348 h 558"/>
              <a:gd name="T24" fmla="*/ 104 w 631"/>
              <a:gd name="T25" fmla="*/ 348 h 558"/>
              <a:gd name="T26" fmla="*/ 70 w 631"/>
              <a:gd name="T27" fmla="*/ 384 h 558"/>
              <a:gd name="T28" fmla="*/ 34 w 631"/>
              <a:gd name="T29" fmla="*/ 417 h 558"/>
              <a:gd name="T30" fmla="*/ 0 w 631"/>
              <a:gd name="T31" fmla="*/ 453 h 558"/>
              <a:gd name="T32" fmla="*/ 34 w 631"/>
              <a:gd name="T33" fmla="*/ 488 h 558"/>
              <a:gd name="T34" fmla="*/ 34 w 631"/>
              <a:gd name="T35" fmla="*/ 557 h 558"/>
              <a:gd name="T36" fmla="*/ 70 w 631"/>
              <a:gd name="T37" fmla="*/ 523 h 558"/>
              <a:gd name="T38" fmla="*/ 140 w 631"/>
              <a:gd name="T39" fmla="*/ 488 h 558"/>
              <a:gd name="T40" fmla="*/ 174 w 631"/>
              <a:gd name="T41" fmla="*/ 523 h 558"/>
              <a:gd name="T42" fmla="*/ 211 w 631"/>
              <a:gd name="T43" fmla="*/ 488 h 558"/>
              <a:gd name="T44" fmla="*/ 245 w 631"/>
              <a:gd name="T45" fmla="*/ 453 h 558"/>
              <a:gd name="T46" fmla="*/ 280 w 631"/>
              <a:gd name="T47" fmla="*/ 384 h 558"/>
              <a:gd name="T48" fmla="*/ 315 w 631"/>
              <a:gd name="T49" fmla="*/ 384 h 558"/>
              <a:gd name="T50" fmla="*/ 385 w 631"/>
              <a:gd name="T51" fmla="*/ 314 h 558"/>
              <a:gd name="T52" fmla="*/ 421 w 631"/>
              <a:gd name="T53" fmla="*/ 279 h 558"/>
              <a:gd name="T54" fmla="*/ 455 w 631"/>
              <a:gd name="T55" fmla="*/ 210 h 558"/>
              <a:gd name="T56" fmla="*/ 525 w 631"/>
              <a:gd name="T57" fmla="*/ 175 h 558"/>
              <a:gd name="T58" fmla="*/ 525 w 631"/>
              <a:gd name="T59" fmla="*/ 139 h 558"/>
              <a:gd name="T60" fmla="*/ 561 w 631"/>
              <a:gd name="T61" fmla="*/ 139 h 558"/>
              <a:gd name="T62" fmla="*/ 561 w 631"/>
              <a:gd name="T63" fmla="*/ 104 h 558"/>
              <a:gd name="T64" fmla="*/ 596 w 631"/>
              <a:gd name="T65" fmla="*/ 70 h 558"/>
              <a:gd name="T66" fmla="*/ 630 w 631"/>
              <a:gd name="T67" fmla="*/ 0 h 558"/>
              <a:gd name="T68" fmla="*/ 596 w 631"/>
              <a:gd name="T69" fmla="*/ 0 h 558"/>
              <a:gd name="T70" fmla="*/ 561 w 631"/>
              <a:gd name="T71" fmla="*/ 35 h 558"/>
              <a:gd name="T72" fmla="*/ 525 w 631"/>
              <a:gd name="T73" fmla="*/ 35 h 558"/>
              <a:gd name="T74" fmla="*/ 490 w 631"/>
              <a:gd name="T75" fmla="*/ 0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1" h="558">
                <a:moveTo>
                  <a:pt x="490" y="0"/>
                </a:moveTo>
                <a:lnTo>
                  <a:pt x="455" y="35"/>
                </a:lnTo>
                <a:lnTo>
                  <a:pt x="385" y="70"/>
                </a:lnTo>
                <a:lnTo>
                  <a:pt x="350" y="139"/>
                </a:lnTo>
                <a:lnTo>
                  <a:pt x="315" y="175"/>
                </a:lnTo>
                <a:lnTo>
                  <a:pt x="315" y="210"/>
                </a:lnTo>
                <a:lnTo>
                  <a:pt x="315" y="243"/>
                </a:lnTo>
                <a:lnTo>
                  <a:pt x="280" y="279"/>
                </a:lnTo>
                <a:lnTo>
                  <a:pt x="245" y="314"/>
                </a:lnTo>
                <a:lnTo>
                  <a:pt x="211" y="348"/>
                </a:lnTo>
                <a:lnTo>
                  <a:pt x="140" y="314"/>
                </a:lnTo>
                <a:lnTo>
                  <a:pt x="140" y="348"/>
                </a:lnTo>
                <a:lnTo>
                  <a:pt x="104" y="348"/>
                </a:lnTo>
                <a:lnTo>
                  <a:pt x="70" y="384"/>
                </a:lnTo>
                <a:lnTo>
                  <a:pt x="34" y="417"/>
                </a:lnTo>
                <a:lnTo>
                  <a:pt x="0" y="453"/>
                </a:lnTo>
                <a:lnTo>
                  <a:pt x="34" y="488"/>
                </a:lnTo>
                <a:lnTo>
                  <a:pt x="34" y="557"/>
                </a:lnTo>
                <a:lnTo>
                  <a:pt x="70" y="523"/>
                </a:lnTo>
                <a:lnTo>
                  <a:pt x="140" y="488"/>
                </a:lnTo>
                <a:lnTo>
                  <a:pt x="174" y="523"/>
                </a:lnTo>
                <a:lnTo>
                  <a:pt x="211" y="488"/>
                </a:lnTo>
                <a:lnTo>
                  <a:pt x="245" y="453"/>
                </a:lnTo>
                <a:lnTo>
                  <a:pt x="280" y="384"/>
                </a:lnTo>
                <a:lnTo>
                  <a:pt x="315" y="384"/>
                </a:lnTo>
                <a:lnTo>
                  <a:pt x="385" y="314"/>
                </a:lnTo>
                <a:lnTo>
                  <a:pt x="421" y="279"/>
                </a:lnTo>
                <a:lnTo>
                  <a:pt x="455" y="210"/>
                </a:lnTo>
                <a:lnTo>
                  <a:pt x="525" y="175"/>
                </a:lnTo>
                <a:lnTo>
                  <a:pt x="525" y="139"/>
                </a:lnTo>
                <a:lnTo>
                  <a:pt x="561" y="139"/>
                </a:lnTo>
                <a:lnTo>
                  <a:pt x="561" y="104"/>
                </a:lnTo>
                <a:lnTo>
                  <a:pt x="596" y="70"/>
                </a:lnTo>
                <a:lnTo>
                  <a:pt x="630" y="0"/>
                </a:lnTo>
                <a:lnTo>
                  <a:pt x="596" y="0"/>
                </a:lnTo>
                <a:lnTo>
                  <a:pt x="561" y="35"/>
                </a:lnTo>
                <a:lnTo>
                  <a:pt x="525" y="35"/>
                </a:lnTo>
                <a:lnTo>
                  <a:pt x="49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8" name="Freeform 356"/>
          <p:cNvSpPr>
            <a:spLocks noChangeArrowheads="1"/>
          </p:cNvSpPr>
          <p:nvPr/>
        </p:nvSpPr>
        <p:spPr bwMode="auto">
          <a:xfrm>
            <a:off x="7581900" y="3751263"/>
            <a:ext cx="38100" cy="25400"/>
          </a:xfrm>
          <a:custGeom>
            <a:avLst/>
            <a:gdLst>
              <a:gd name="T0" fmla="*/ 69 w 106"/>
              <a:gd name="T1" fmla="*/ 0 h 70"/>
              <a:gd name="T2" fmla="*/ 34 w 106"/>
              <a:gd name="T3" fmla="*/ 0 h 70"/>
              <a:gd name="T4" fmla="*/ 0 w 106"/>
              <a:gd name="T5" fmla="*/ 34 h 70"/>
              <a:gd name="T6" fmla="*/ 34 w 106"/>
              <a:gd name="T7" fmla="*/ 69 h 70"/>
              <a:gd name="T8" fmla="*/ 105 w 106"/>
              <a:gd name="T9" fmla="*/ 69 h 70"/>
              <a:gd name="T10" fmla="*/ 69 w 106"/>
              <a:gd name="T11" fmla="*/ 34 h 70"/>
              <a:gd name="T12" fmla="*/ 69 w 106"/>
              <a:gd name="T13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70">
                <a:moveTo>
                  <a:pt x="69" y="0"/>
                </a:moveTo>
                <a:lnTo>
                  <a:pt x="34" y="0"/>
                </a:lnTo>
                <a:lnTo>
                  <a:pt x="0" y="34"/>
                </a:lnTo>
                <a:lnTo>
                  <a:pt x="34" y="69"/>
                </a:lnTo>
                <a:lnTo>
                  <a:pt x="105" y="69"/>
                </a:lnTo>
                <a:lnTo>
                  <a:pt x="69" y="34"/>
                </a:lnTo>
                <a:lnTo>
                  <a:pt x="6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29" name="Freeform 357"/>
          <p:cNvSpPr>
            <a:spLocks noChangeArrowheads="1"/>
          </p:cNvSpPr>
          <p:nvPr/>
        </p:nvSpPr>
        <p:spPr bwMode="auto">
          <a:xfrm>
            <a:off x="7505700" y="3762375"/>
            <a:ext cx="63500" cy="38100"/>
          </a:xfrm>
          <a:custGeom>
            <a:avLst/>
            <a:gdLst>
              <a:gd name="T0" fmla="*/ 105 w 177"/>
              <a:gd name="T1" fmla="*/ 0 h 106"/>
              <a:gd name="T2" fmla="*/ 70 w 177"/>
              <a:gd name="T3" fmla="*/ 34 h 106"/>
              <a:gd name="T4" fmla="*/ 35 w 177"/>
              <a:gd name="T5" fmla="*/ 34 h 106"/>
              <a:gd name="T6" fmla="*/ 0 w 177"/>
              <a:gd name="T7" fmla="*/ 69 h 106"/>
              <a:gd name="T8" fmla="*/ 35 w 177"/>
              <a:gd name="T9" fmla="*/ 105 h 106"/>
              <a:gd name="T10" fmla="*/ 105 w 177"/>
              <a:gd name="T11" fmla="*/ 105 h 106"/>
              <a:gd name="T12" fmla="*/ 140 w 177"/>
              <a:gd name="T13" fmla="*/ 69 h 106"/>
              <a:gd name="T14" fmla="*/ 176 w 177"/>
              <a:gd name="T15" fmla="*/ 69 h 106"/>
              <a:gd name="T16" fmla="*/ 176 w 177"/>
              <a:gd name="T17" fmla="*/ 34 h 106"/>
              <a:gd name="T18" fmla="*/ 140 w 177"/>
              <a:gd name="T19" fmla="*/ 34 h 106"/>
              <a:gd name="T20" fmla="*/ 105 w 177"/>
              <a:gd name="T21" fmla="*/ 34 h 106"/>
              <a:gd name="T22" fmla="*/ 105 w 177"/>
              <a:gd name="T23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106">
                <a:moveTo>
                  <a:pt x="105" y="0"/>
                </a:moveTo>
                <a:lnTo>
                  <a:pt x="70" y="34"/>
                </a:lnTo>
                <a:lnTo>
                  <a:pt x="35" y="34"/>
                </a:lnTo>
                <a:lnTo>
                  <a:pt x="0" y="69"/>
                </a:lnTo>
                <a:lnTo>
                  <a:pt x="35" y="105"/>
                </a:lnTo>
                <a:lnTo>
                  <a:pt x="105" y="105"/>
                </a:lnTo>
                <a:lnTo>
                  <a:pt x="140" y="69"/>
                </a:lnTo>
                <a:lnTo>
                  <a:pt x="176" y="69"/>
                </a:lnTo>
                <a:lnTo>
                  <a:pt x="176" y="34"/>
                </a:lnTo>
                <a:lnTo>
                  <a:pt x="140" y="34"/>
                </a:lnTo>
                <a:lnTo>
                  <a:pt x="105" y="34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1" name="Freeform 359"/>
          <p:cNvSpPr>
            <a:spLocks noChangeArrowheads="1"/>
          </p:cNvSpPr>
          <p:nvPr/>
        </p:nvSpPr>
        <p:spPr bwMode="auto">
          <a:xfrm>
            <a:off x="8137525" y="2508250"/>
            <a:ext cx="403225" cy="414338"/>
          </a:xfrm>
          <a:custGeom>
            <a:avLst/>
            <a:gdLst>
              <a:gd name="T0" fmla="*/ 595 w 1122"/>
              <a:gd name="T1" fmla="*/ 1151 h 1152"/>
              <a:gd name="T2" fmla="*/ 630 w 1122"/>
              <a:gd name="T3" fmla="*/ 1081 h 1152"/>
              <a:gd name="T4" fmla="*/ 630 w 1122"/>
              <a:gd name="T5" fmla="*/ 1045 h 1152"/>
              <a:gd name="T6" fmla="*/ 561 w 1122"/>
              <a:gd name="T7" fmla="*/ 1012 h 1152"/>
              <a:gd name="T8" fmla="*/ 561 w 1122"/>
              <a:gd name="T9" fmla="*/ 907 h 1152"/>
              <a:gd name="T10" fmla="*/ 630 w 1122"/>
              <a:gd name="T11" fmla="*/ 802 h 1152"/>
              <a:gd name="T12" fmla="*/ 770 w 1122"/>
              <a:gd name="T13" fmla="*/ 768 h 1152"/>
              <a:gd name="T14" fmla="*/ 875 w 1122"/>
              <a:gd name="T15" fmla="*/ 802 h 1152"/>
              <a:gd name="T16" fmla="*/ 1016 w 1122"/>
              <a:gd name="T17" fmla="*/ 732 h 1152"/>
              <a:gd name="T18" fmla="*/ 1087 w 1122"/>
              <a:gd name="T19" fmla="*/ 664 h 1152"/>
              <a:gd name="T20" fmla="*/ 1087 w 1122"/>
              <a:gd name="T21" fmla="*/ 628 h 1152"/>
              <a:gd name="T22" fmla="*/ 1087 w 1122"/>
              <a:gd name="T23" fmla="*/ 594 h 1152"/>
              <a:gd name="T24" fmla="*/ 1016 w 1122"/>
              <a:gd name="T25" fmla="*/ 594 h 1152"/>
              <a:gd name="T26" fmla="*/ 981 w 1122"/>
              <a:gd name="T27" fmla="*/ 559 h 1152"/>
              <a:gd name="T28" fmla="*/ 912 w 1122"/>
              <a:gd name="T29" fmla="*/ 594 h 1152"/>
              <a:gd name="T30" fmla="*/ 841 w 1122"/>
              <a:gd name="T31" fmla="*/ 594 h 1152"/>
              <a:gd name="T32" fmla="*/ 770 w 1122"/>
              <a:gd name="T33" fmla="*/ 594 h 1152"/>
              <a:gd name="T34" fmla="*/ 666 w 1122"/>
              <a:gd name="T35" fmla="*/ 559 h 1152"/>
              <a:gd name="T36" fmla="*/ 630 w 1122"/>
              <a:gd name="T37" fmla="*/ 489 h 1152"/>
              <a:gd name="T38" fmla="*/ 561 w 1122"/>
              <a:gd name="T39" fmla="*/ 489 h 1152"/>
              <a:gd name="T40" fmla="*/ 455 w 1122"/>
              <a:gd name="T41" fmla="*/ 489 h 1152"/>
              <a:gd name="T42" fmla="*/ 419 w 1122"/>
              <a:gd name="T43" fmla="*/ 455 h 1152"/>
              <a:gd name="T44" fmla="*/ 350 w 1122"/>
              <a:gd name="T45" fmla="*/ 455 h 1152"/>
              <a:gd name="T46" fmla="*/ 244 w 1122"/>
              <a:gd name="T47" fmla="*/ 489 h 1152"/>
              <a:gd name="T48" fmla="*/ 174 w 1122"/>
              <a:gd name="T49" fmla="*/ 559 h 1152"/>
              <a:gd name="T50" fmla="*/ 34 w 1122"/>
              <a:gd name="T51" fmla="*/ 594 h 1152"/>
              <a:gd name="T52" fmla="*/ 630 w 1122"/>
              <a:gd name="T53" fmla="*/ 0 h 1152"/>
              <a:gd name="T54" fmla="*/ 595 w 1122"/>
              <a:gd name="T55" fmla="*/ 35 h 1152"/>
              <a:gd name="T56" fmla="*/ 595 w 1122"/>
              <a:gd name="T57" fmla="*/ 105 h 1152"/>
              <a:gd name="T58" fmla="*/ 595 w 1122"/>
              <a:gd name="T59" fmla="*/ 210 h 1152"/>
              <a:gd name="T60" fmla="*/ 595 w 1122"/>
              <a:gd name="T61" fmla="*/ 280 h 1152"/>
              <a:gd name="T62" fmla="*/ 561 w 1122"/>
              <a:gd name="T63" fmla="*/ 315 h 1152"/>
              <a:gd name="T64" fmla="*/ 630 w 1122"/>
              <a:gd name="T65" fmla="*/ 349 h 1152"/>
              <a:gd name="T66" fmla="*/ 701 w 1122"/>
              <a:gd name="T67" fmla="*/ 315 h 1152"/>
              <a:gd name="T68" fmla="*/ 701 w 1122"/>
              <a:gd name="T69" fmla="*/ 244 h 1152"/>
              <a:gd name="T70" fmla="*/ 735 w 1122"/>
              <a:gd name="T71" fmla="*/ 140 h 1152"/>
              <a:gd name="T72" fmla="*/ 701 w 1122"/>
              <a:gd name="T73" fmla="*/ 71 h 1152"/>
              <a:gd name="T74" fmla="*/ 666 w 1122"/>
              <a:gd name="T75" fmla="*/ 35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22" h="1152">
                <a:moveTo>
                  <a:pt x="0" y="594"/>
                </a:moveTo>
                <a:lnTo>
                  <a:pt x="595" y="1151"/>
                </a:lnTo>
                <a:lnTo>
                  <a:pt x="630" y="1116"/>
                </a:lnTo>
                <a:lnTo>
                  <a:pt x="630" y="1081"/>
                </a:lnTo>
                <a:lnTo>
                  <a:pt x="666" y="1045"/>
                </a:lnTo>
                <a:lnTo>
                  <a:pt x="630" y="1045"/>
                </a:lnTo>
                <a:lnTo>
                  <a:pt x="630" y="1012"/>
                </a:lnTo>
                <a:lnTo>
                  <a:pt x="561" y="1012"/>
                </a:lnTo>
                <a:lnTo>
                  <a:pt x="561" y="978"/>
                </a:lnTo>
                <a:lnTo>
                  <a:pt x="561" y="907"/>
                </a:lnTo>
                <a:lnTo>
                  <a:pt x="561" y="802"/>
                </a:lnTo>
                <a:lnTo>
                  <a:pt x="630" y="802"/>
                </a:lnTo>
                <a:lnTo>
                  <a:pt x="666" y="802"/>
                </a:lnTo>
                <a:lnTo>
                  <a:pt x="770" y="768"/>
                </a:lnTo>
                <a:lnTo>
                  <a:pt x="805" y="768"/>
                </a:lnTo>
                <a:lnTo>
                  <a:pt x="875" y="802"/>
                </a:lnTo>
                <a:lnTo>
                  <a:pt x="945" y="768"/>
                </a:lnTo>
                <a:lnTo>
                  <a:pt x="1016" y="732"/>
                </a:lnTo>
                <a:lnTo>
                  <a:pt x="1051" y="698"/>
                </a:lnTo>
                <a:lnTo>
                  <a:pt x="1087" y="664"/>
                </a:lnTo>
                <a:lnTo>
                  <a:pt x="1121" y="628"/>
                </a:lnTo>
                <a:lnTo>
                  <a:pt x="1087" y="628"/>
                </a:lnTo>
                <a:lnTo>
                  <a:pt x="1087" y="559"/>
                </a:lnTo>
                <a:lnTo>
                  <a:pt x="1087" y="594"/>
                </a:lnTo>
                <a:lnTo>
                  <a:pt x="1051" y="594"/>
                </a:lnTo>
                <a:lnTo>
                  <a:pt x="1016" y="594"/>
                </a:lnTo>
                <a:lnTo>
                  <a:pt x="981" y="594"/>
                </a:lnTo>
                <a:lnTo>
                  <a:pt x="981" y="559"/>
                </a:lnTo>
                <a:lnTo>
                  <a:pt x="945" y="559"/>
                </a:lnTo>
                <a:lnTo>
                  <a:pt x="912" y="594"/>
                </a:lnTo>
                <a:lnTo>
                  <a:pt x="875" y="594"/>
                </a:lnTo>
                <a:lnTo>
                  <a:pt x="841" y="594"/>
                </a:lnTo>
                <a:lnTo>
                  <a:pt x="805" y="594"/>
                </a:lnTo>
                <a:lnTo>
                  <a:pt x="770" y="594"/>
                </a:lnTo>
                <a:lnTo>
                  <a:pt x="701" y="559"/>
                </a:lnTo>
                <a:lnTo>
                  <a:pt x="666" y="559"/>
                </a:lnTo>
                <a:lnTo>
                  <a:pt x="630" y="523"/>
                </a:lnTo>
                <a:lnTo>
                  <a:pt x="630" y="489"/>
                </a:lnTo>
                <a:lnTo>
                  <a:pt x="595" y="455"/>
                </a:lnTo>
                <a:lnTo>
                  <a:pt x="561" y="489"/>
                </a:lnTo>
                <a:lnTo>
                  <a:pt x="490" y="523"/>
                </a:lnTo>
                <a:lnTo>
                  <a:pt x="455" y="489"/>
                </a:lnTo>
                <a:lnTo>
                  <a:pt x="419" y="489"/>
                </a:lnTo>
                <a:lnTo>
                  <a:pt x="419" y="455"/>
                </a:lnTo>
                <a:lnTo>
                  <a:pt x="385" y="455"/>
                </a:lnTo>
                <a:lnTo>
                  <a:pt x="350" y="455"/>
                </a:lnTo>
                <a:lnTo>
                  <a:pt x="280" y="489"/>
                </a:lnTo>
                <a:lnTo>
                  <a:pt x="244" y="489"/>
                </a:lnTo>
                <a:lnTo>
                  <a:pt x="174" y="523"/>
                </a:lnTo>
                <a:lnTo>
                  <a:pt x="174" y="559"/>
                </a:lnTo>
                <a:lnTo>
                  <a:pt x="140" y="559"/>
                </a:lnTo>
                <a:lnTo>
                  <a:pt x="34" y="594"/>
                </a:lnTo>
                <a:lnTo>
                  <a:pt x="0" y="594"/>
                </a:lnTo>
                <a:close/>
                <a:moveTo>
                  <a:pt x="630" y="0"/>
                </a:moveTo>
                <a:lnTo>
                  <a:pt x="595" y="0"/>
                </a:lnTo>
                <a:lnTo>
                  <a:pt x="595" y="35"/>
                </a:lnTo>
                <a:lnTo>
                  <a:pt x="595" y="71"/>
                </a:lnTo>
                <a:lnTo>
                  <a:pt x="595" y="105"/>
                </a:lnTo>
                <a:lnTo>
                  <a:pt x="595" y="175"/>
                </a:lnTo>
                <a:lnTo>
                  <a:pt x="595" y="210"/>
                </a:lnTo>
                <a:lnTo>
                  <a:pt x="595" y="244"/>
                </a:lnTo>
                <a:lnTo>
                  <a:pt x="595" y="280"/>
                </a:lnTo>
                <a:lnTo>
                  <a:pt x="561" y="280"/>
                </a:lnTo>
                <a:lnTo>
                  <a:pt x="561" y="315"/>
                </a:lnTo>
                <a:lnTo>
                  <a:pt x="595" y="349"/>
                </a:lnTo>
                <a:lnTo>
                  <a:pt x="630" y="349"/>
                </a:lnTo>
                <a:lnTo>
                  <a:pt x="666" y="315"/>
                </a:lnTo>
                <a:lnTo>
                  <a:pt x="701" y="315"/>
                </a:lnTo>
                <a:lnTo>
                  <a:pt x="701" y="280"/>
                </a:lnTo>
                <a:lnTo>
                  <a:pt x="701" y="244"/>
                </a:lnTo>
                <a:lnTo>
                  <a:pt x="701" y="210"/>
                </a:lnTo>
                <a:lnTo>
                  <a:pt x="735" y="140"/>
                </a:lnTo>
                <a:lnTo>
                  <a:pt x="735" y="105"/>
                </a:lnTo>
                <a:lnTo>
                  <a:pt x="701" y="71"/>
                </a:lnTo>
                <a:lnTo>
                  <a:pt x="701" y="35"/>
                </a:lnTo>
                <a:lnTo>
                  <a:pt x="666" y="35"/>
                </a:lnTo>
                <a:lnTo>
                  <a:pt x="63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32" name="Freeform 360"/>
          <p:cNvSpPr>
            <a:spLocks noChangeArrowheads="1"/>
          </p:cNvSpPr>
          <p:nvPr/>
        </p:nvSpPr>
        <p:spPr bwMode="auto">
          <a:xfrm>
            <a:off x="8137525" y="2671763"/>
            <a:ext cx="403225" cy="250825"/>
          </a:xfrm>
          <a:custGeom>
            <a:avLst/>
            <a:gdLst>
              <a:gd name="T0" fmla="*/ 0 w 1122"/>
              <a:gd name="T1" fmla="*/ 139 h 697"/>
              <a:gd name="T2" fmla="*/ 595 w 1122"/>
              <a:gd name="T3" fmla="*/ 696 h 697"/>
              <a:gd name="T4" fmla="*/ 630 w 1122"/>
              <a:gd name="T5" fmla="*/ 662 h 697"/>
              <a:gd name="T6" fmla="*/ 630 w 1122"/>
              <a:gd name="T7" fmla="*/ 626 h 697"/>
              <a:gd name="T8" fmla="*/ 666 w 1122"/>
              <a:gd name="T9" fmla="*/ 591 h 697"/>
              <a:gd name="T10" fmla="*/ 630 w 1122"/>
              <a:gd name="T11" fmla="*/ 591 h 697"/>
              <a:gd name="T12" fmla="*/ 630 w 1122"/>
              <a:gd name="T13" fmla="*/ 557 h 697"/>
              <a:gd name="T14" fmla="*/ 561 w 1122"/>
              <a:gd name="T15" fmla="*/ 557 h 697"/>
              <a:gd name="T16" fmla="*/ 561 w 1122"/>
              <a:gd name="T17" fmla="*/ 523 h 697"/>
              <a:gd name="T18" fmla="*/ 561 w 1122"/>
              <a:gd name="T19" fmla="*/ 452 h 697"/>
              <a:gd name="T20" fmla="*/ 561 w 1122"/>
              <a:gd name="T21" fmla="*/ 347 h 697"/>
              <a:gd name="T22" fmla="*/ 630 w 1122"/>
              <a:gd name="T23" fmla="*/ 347 h 697"/>
              <a:gd name="T24" fmla="*/ 666 w 1122"/>
              <a:gd name="T25" fmla="*/ 347 h 697"/>
              <a:gd name="T26" fmla="*/ 770 w 1122"/>
              <a:gd name="T27" fmla="*/ 313 h 697"/>
              <a:gd name="T28" fmla="*/ 805 w 1122"/>
              <a:gd name="T29" fmla="*/ 313 h 697"/>
              <a:gd name="T30" fmla="*/ 875 w 1122"/>
              <a:gd name="T31" fmla="*/ 347 h 697"/>
              <a:gd name="T32" fmla="*/ 945 w 1122"/>
              <a:gd name="T33" fmla="*/ 313 h 697"/>
              <a:gd name="T34" fmla="*/ 1016 w 1122"/>
              <a:gd name="T35" fmla="*/ 278 h 697"/>
              <a:gd name="T36" fmla="*/ 1051 w 1122"/>
              <a:gd name="T37" fmla="*/ 243 h 697"/>
              <a:gd name="T38" fmla="*/ 1087 w 1122"/>
              <a:gd name="T39" fmla="*/ 209 h 697"/>
              <a:gd name="T40" fmla="*/ 1121 w 1122"/>
              <a:gd name="T41" fmla="*/ 173 h 697"/>
              <a:gd name="T42" fmla="*/ 1087 w 1122"/>
              <a:gd name="T43" fmla="*/ 173 h 697"/>
              <a:gd name="T44" fmla="*/ 1087 w 1122"/>
              <a:gd name="T45" fmla="*/ 104 h 697"/>
              <a:gd name="T46" fmla="*/ 1087 w 1122"/>
              <a:gd name="T47" fmla="*/ 139 h 697"/>
              <a:gd name="T48" fmla="*/ 1051 w 1122"/>
              <a:gd name="T49" fmla="*/ 139 h 697"/>
              <a:gd name="T50" fmla="*/ 1016 w 1122"/>
              <a:gd name="T51" fmla="*/ 139 h 697"/>
              <a:gd name="T52" fmla="*/ 981 w 1122"/>
              <a:gd name="T53" fmla="*/ 139 h 697"/>
              <a:gd name="T54" fmla="*/ 981 w 1122"/>
              <a:gd name="T55" fmla="*/ 104 h 697"/>
              <a:gd name="T56" fmla="*/ 945 w 1122"/>
              <a:gd name="T57" fmla="*/ 104 h 697"/>
              <a:gd name="T58" fmla="*/ 912 w 1122"/>
              <a:gd name="T59" fmla="*/ 139 h 697"/>
              <a:gd name="T60" fmla="*/ 875 w 1122"/>
              <a:gd name="T61" fmla="*/ 139 h 697"/>
              <a:gd name="T62" fmla="*/ 841 w 1122"/>
              <a:gd name="T63" fmla="*/ 139 h 697"/>
              <a:gd name="T64" fmla="*/ 805 w 1122"/>
              <a:gd name="T65" fmla="*/ 139 h 697"/>
              <a:gd name="T66" fmla="*/ 770 w 1122"/>
              <a:gd name="T67" fmla="*/ 139 h 697"/>
              <a:gd name="T68" fmla="*/ 701 w 1122"/>
              <a:gd name="T69" fmla="*/ 104 h 697"/>
              <a:gd name="T70" fmla="*/ 666 w 1122"/>
              <a:gd name="T71" fmla="*/ 104 h 697"/>
              <a:gd name="T72" fmla="*/ 630 w 1122"/>
              <a:gd name="T73" fmla="*/ 68 h 697"/>
              <a:gd name="T74" fmla="*/ 630 w 1122"/>
              <a:gd name="T75" fmla="*/ 34 h 697"/>
              <a:gd name="T76" fmla="*/ 595 w 1122"/>
              <a:gd name="T77" fmla="*/ 0 h 697"/>
              <a:gd name="T78" fmla="*/ 561 w 1122"/>
              <a:gd name="T79" fmla="*/ 34 h 697"/>
              <a:gd name="T80" fmla="*/ 490 w 1122"/>
              <a:gd name="T81" fmla="*/ 68 h 697"/>
              <a:gd name="T82" fmla="*/ 455 w 1122"/>
              <a:gd name="T83" fmla="*/ 34 h 697"/>
              <a:gd name="T84" fmla="*/ 419 w 1122"/>
              <a:gd name="T85" fmla="*/ 34 h 697"/>
              <a:gd name="T86" fmla="*/ 419 w 1122"/>
              <a:gd name="T87" fmla="*/ 0 h 697"/>
              <a:gd name="T88" fmla="*/ 385 w 1122"/>
              <a:gd name="T89" fmla="*/ 0 h 697"/>
              <a:gd name="T90" fmla="*/ 350 w 1122"/>
              <a:gd name="T91" fmla="*/ 0 h 697"/>
              <a:gd name="T92" fmla="*/ 280 w 1122"/>
              <a:gd name="T93" fmla="*/ 34 h 697"/>
              <a:gd name="T94" fmla="*/ 244 w 1122"/>
              <a:gd name="T95" fmla="*/ 34 h 697"/>
              <a:gd name="T96" fmla="*/ 174 w 1122"/>
              <a:gd name="T97" fmla="*/ 68 h 697"/>
              <a:gd name="T98" fmla="*/ 174 w 1122"/>
              <a:gd name="T99" fmla="*/ 104 h 697"/>
              <a:gd name="T100" fmla="*/ 140 w 1122"/>
              <a:gd name="T101" fmla="*/ 104 h 697"/>
              <a:gd name="T102" fmla="*/ 34 w 1122"/>
              <a:gd name="T103" fmla="*/ 139 h 697"/>
              <a:gd name="T104" fmla="*/ 0 w 1122"/>
              <a:gd name="T105" fmla="*/ 139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22" h="697">
                <a:moveTo>
                  <a:pt x="0" y="139"/>
                </a:moveTo>
                <a:lnTo>
                  <a:pt x="595" y="696"/>
                </a:lnTo>
                <a:lnTo>
                  <a:pt x="630" y="662"/>
                </a:lnTo>
                <a:lnTo>
                  <a:pt x="630" y="626"/>
                </a:lnTo>
                <a:lnTo>
                  <a:pt x="666" y="591"/>
                </a:lnTo>
                <a:lnTo>
                  <a:pt x="630" y="591"/>
                </a:lnTo>
                <a:lnTo>
                  <a:pt x="630" y="557"/>
                </a:lnTo>
                <a:lnTo>
                  <a:pt x="561" y="557"/>
                </a:lnTo>
                <a:lnTo>
                  <a:pt x="561" y="523"/>
                </a:lnTo>
                <a:lnTo>
                  <a:pt x="561" y="452"/>
                </a:lnTo>
                <a:lnTo>
                  <a:pt x="561" y="347"/>
                </a:lnTo>
                <a:lnTo>
                  <a:pt x="630" y="347"/>
                </a:lnTo>
                <a:lnTo>
                  <a:pt x="666" y="347"/>
                </a:lnTo>
                <a:lnTo>
                  <a:pt x="770" y="313"/>
                </a:lnTo>
                <a:lnTo>
                  <a:pt x="805" y="313"/>
                </a:lnTo>
                <a:lnTo>
                  <a:pt x="875" y="347"/>
                </a:lnTo>
                <a:lnTo>
                  <a:pt x="945" y="313"/>
                </a:lnTo>
                <a:lnTo>
                  <a:pt x="1016" y="278"/>
                </a:lnTo>
                <a:lnTo>
                  <a:pt x="1051" y="243"/>
                </a:lnTo>
                <a:lnTo>
                  <a:pt x="1087" y="209"/>
                </a:lnTo>
                <a:lnTo>
                  <a:pt x="1121" y="173"/>
                </a:lnTo>
                <a:lnTo>
                  <a:pt x="1087" y="173"/>
                </a:lnTo>
                <a:lnTo>
                  <a:pt x="1087" y="104"/>
                </a:lnTo>
                <a:lnTo>
                  <a:pt x="1087" y="139"/>
                </a:lnTo>
                <a:lnTo>
                  <a:pt x="1051" y="139"/>
                </a:lnTo>
                <a:lnTo>
                  <a:pt x="1016" y="139"/>
                </a:lnTo>
                <a:lnTo>
                  <a:pt x="981" y="139"/>
                </a:lnTo>
                <a:lnTo>
                  <a:pt x="981" y="104"/>
                </a:lnTo>
                <a:lnTo>
                  <a:pt x="945" y="104"/>
                </a:lnTo>
                <a:lnTo>
                  <a:pt x="912" y="139"/>
                </a:lnTo>
                <a:lnTo>
                  <a:pt x="875" y="139"/>
                </a:lnTo>
                <a:lnTo>
                  <a:pt x="841" y="139"/>
                </a:lnTo>
                <a:lnTo>
                  <a:pt x="805" y="139"/>
                </a:lnTo>
                <a:lnTo>
                  <a:pt x="770" y="139"/>
                </a:lnTo>
                <a:lnTo>
                  <a:pt x="701" y="104"/>
                </a:lnTo>
                <a:lnTo>
                  <a:pt x="666" y="104"/>
                </a:lnTo>
                <a:lnTo>
                  <a:pt x="630" y="68"/>
                </a:lnTo>
                <a:lnTo>
                  <a:pt x="630" y="34"/>
                </a:lnTo>
                <a:lnTo>
                  <a:pt x="595" y="0"/>
                </a:lnTo>
                <a:lnTo>
                  <a:pt x="561" y="34"/>
                </a:lnTo>
                <a:lnTo>
                  <a:pt x="490" y="68"/>
                </a:lnTo>
                <a:lnTo>
                  <a:pt x="455" y="34"/>
                </a:lnTo>
                <a:lnTo>
                  <a:pt x="419" y="34"/>
                </a:lnTo>
                <a:lnTo>
                  <a:pt x="419" y="0"/>
                </a:lnTo>
                <a:lnTo>
                  <a:pt x="385" y="0"/>
                </a:lnTo>
                <a:lnTo>
                  <a:pt x="350" y="0"/>
                </a:lnTo>
                <a:lnTo>
                  <a:pt x="280" y="34"/>
                </a:lnTo>
                <a:lnTo>
                  <a:pt x="244" y="34"/>
                </a:lnTo>
                <a:lnTo>
                  <a:pt x="174" y="68"/>
                </a:lnTo>
                <a:lnTo>
                  <a:pt x="174" y="104"/>
                </a:lnTo>
                <a:lnTo>
                  <a:pt x="140" y="104"/>
                </a:lnTo>
                <a:lnTo>
                  <a:pt x="34" y="139"/>
                </a:lnTo>
                <a:lnTo>
                  <a:pt x="0" y="13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3" name="Freeform 361"/>
          <p:cNvSpPr>
            <a:spLocks noChangeArrowheads="1"/>
          </p:cNvSpPr>
          <p:nvPr/>
        </p:nvSpPr>
        <p:spPr bwMode="auto">
          <a:xfrm>
            <a:off x="8339138" y="2508250"/>
            <a:ext cx="63500" cy="125413"/>
          </a:xfrm>
          <a:custGeom>
            <a:avLst/>
            <a:gdLst>
              <a:gd name="T0" fmla="*/ 69 w 175"/>
              <a:gd name="T1" fmla="*/ 0 h 350"/>
              <a:gd name="T2" fmla="*/ 33 w 175"/>
              <a:gd name="T3" fmla="*/ 0 h 350"/>
              <a:gd name="T4" fmla="*/ 33 w 175"/>
              <a:gd name="T5" fmla="*/ 35 h 350"/>
              <a:gd name="T6" fmla="*/ 33 w 175"/>
              <a:gd name="T7" fmla="*/ 71 h 350"/>
              <a:gd name="T8" fmla="*/ 33 w 175"/>
              <a:gd name="T9" fmla="*/ 105 h 350"/>
              <a:gd name="T10" fmla="*/ 33 w 175"/>
              <a:gd name="T11" fmla="*/ 175 h 350"/>
              <a:gd name="T12" fmla="*/ 33 w 175"/>
              <a:gd name="T13" fmla="*/ 210 h 350"/>
              <a:gd name="T14" fmla="*/ 33 w 175"/>
              <a:gd name="T15" fmla="*/ 244 h 350"/>
              <a:gd name="T16" fmla="*/ 33 w 175"/>
              <a:gd name="T17" fmla="*/ 280 h 350"/>
              <a:gd name="T18" fmla="*/ 0 w 175"/>
              <a:gd name="T19" fmla="*/ 280 h 350"/>
              <a:gd name="T20" fmla="*/ 0 w 175"/>
              <a:gd name="T21" fmla="*/ 315 h 350"/>
              <a:gd name="T22" fmla="*/ 33 w 175"/>
              <a:gd name="T23" fmla="*/ 349 h 350"/>
              <a:gd name="T24" fmla="*/ 69 w 175"/>
              <a:gd name="T25" fmla="*/ 349 h 350"/>
              <a:gd name="T26" fmla="*/ 104 w 175"/>
              <a:gd name="T27" fmla="*/ 315 h 350"/>
              <a:gd name="T28" fmla="*/ 140 w 175"/>
              <a:gd name="T29" fmla="*/ 315 h 350"/>
              <a:gd name="T30" fmla="*/ 140 w 175"/>
              <a:gd name="T31" fmla="*/ 280 h 350"/>
              <a:gd name="T32" fmla="*/ 140 w 175"/>
              <a:gd name="T33" fmla="*/ 244 h 350"/>
              <a:gd name="T34" fmla="*/ 140 w 175"/>
              <a:gd name="T35" fmla="*/ 210 h 350"/>
              <a:gd name="T36" fmla="*/ 174 w 175"/>
              <a:gd name="T37" fmla="*/ 140 h 350"/>
              <a:gd name="T38" fmla="*/ 174 w 175"/>
              <a:gd name="T39" fmla="*/ 105 h 350"/>
              <a:gd name="T40" fmla="*/ 140 w 175"/>
              <a:gd name="T41" fmla="*/ 71 h 350"/>
              <a:gd name="T42" fmla="*/ 140 w 175"/>
              <a:gd name="T43" fmla="*/ 35 h 350"/>
              <a:gd name="T44" fmla="*/ 104 w 175"/>
              <a:gd name="T45" fmla="*/ 35 h 350"/>
              <a:gd name="T46" fmla="*/ 69 w 175"/>
              <a:gd name="T4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5" h="350">
                <a:moveTo>
                  <a:pt x="69" y="0"/>
                </a:moveTo>
                <a:lnTo>
                  <a:pt x="33" y="0"/>
                </a:lnTo>
                <a:lnTo>
                  <a:pt x="33" y="35"/>
                </a:lnTo>
                <a:lnTo>
                  <a:pt x="33" y="71"/>
                </a:lnTo>
                <a:lnTo>
                  <a:pt x="33" y="105"/>
                </a:lnTo>
                <a:lnTo>
                  <a:pt x="33" y="175"/>
                </a:lnTo>
                <a:lnTo>
                  <a:pt x="33" y="210"/>
                </a:lnTo>
                <a:lnTo>
                  <a:pt x="33" y="244"/>
                </a:lnTo>
                <a:lnTo>
                  <a:pt x="33" y="280"/>
                </a:lnTo>
                <a:lnTo>
                  <a:pt x="0" y="280"/>
                </a:lnTo>
                <a:lnTo>
                  <a:pt x="0" y="315"/>
                </a:lnTo>
                <a:lnTo>
                  <a:pt x="33" y="349"/>
                </a:lnTo>
                <a:lnTo>
                  <a:pt x="69" y="349"/>
                </a:lnTo>
                <a:lnTo>
                  <a:pt x="104" y="315"/>
                </a:lnTo>
                <a:lnTo>
                  <a:pt x="140" y="315"/>
                </a:lnTo>
                <a:lnTo>
                  <a:pt x="140" y="280"/>
                </a:lnTo>
                <a:lnTo>
                  <a:pt x="140" y="244"/>
                </a:lnTo>
                <a:lnTo>
                  <a:pt x="140" y="210"/>
                </a:lnTo>
                <a:lnTo>
                  <a:pt x="174" y="140"/>
                </a:lnTo>
                <a:lnTo>
                  <a:pt x="174" y="105"/>
                </a:lnTo>
                <a:lnTo>
                  <a:pt x="140" y="71"/>
                </a:lnTo>
                <a:lnTo>
                  <a:pt x="140" y="35"/>
                </a:lnTo>
                <a:lnTo>
                  <a:pt x="104" y="35"/>
                </a:lnTo>
                <a:lnTo>
                  <a:pt x="6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4" name="Freeform 362"/>
          <p:cNvSpPr>
            <a:spLocks noChangeArrowheads="1"/>
          </p:cNvSpPr>
          <p:nvPr/>
        </p:nvSpPr>
        <p:spPr bwMode="auto">
          <a:xfrm>
            <a:off x="7151688" y="2684463"/>
            <a:ext cx="492125" cy="450850"/>
          </a:xfrm>
          <a:custGeom>
            <a:avLst/>
            <a:gdLst>
              <a:gd name="T0" fmla="*/ 843 w 1369"/>
              <a:gd name="T1" fmla="*/ 556 h 1254"/>
              <a:gd name="T2" fmla="*/ 912 w 1369"/>
              <a:gd name="T3" fmla="*/ 556 h 1254"/>
              <a:gd name="T4" fmla="*/ 843 w 1369"/>
              <a:gd name="T5" fmla="*/ 488 h 1254"/>
              <a:gd name="T6" fmla="*/ 701 w 1369"/>
              <a:gd name="T7" fmla="*/ 452 h 1254"/>
              <a:gd name="T8" fmla="*/ 737 w 1369"/>
              <a:gd name="T9" fmla="*/ 556 h 1254"/>
              <a:gd name="T10" fmla="*/ 772 w 1369"/>
              <a:gd name="T11" fmla="*/ 488 h 1254"/>
              <a:gd name="T12" fmla="*/ 737 w 1369"/>
              <a:gd name="T13" fmla="*/ 417 h 1254"/>
              <a:gd name="T14" fmla="*/ 737 w 1369"/>
              <a:gd name="T15" fmla="*/ 313 h 1254"/>
              <a:gd name="T16" fmla="*/ 877 w 1369"/>
              <a:gd name="T17" fmla="*/ 348 h 1254"/>
              <a:gd name="T18" fmla="*/ 843 w 1369"/>
              <a:gd name="T19" fmla="*/ 279 h 1254"/>
              <a:gd name="T20" fmla="*/ 457 w 1369"/>
              <a:gd name="T21" fmla="*/ 556 h 1254"/>
              <a:gd name="T22" fmla="*/ 598 w 1369"/>
              <a:gd name="T23" fmla="*/ 523 h 1254"/>
              <a:gd name="T24" fmla="*/ 527 w 1369"/>
              <a:gd name="T25" fmla="*/ 452 h 1254"/>
              <a:gd name="T26" fmla="*/ 421 w 1369"/>
              <a:gd name="T27" fmla="*/ 523 h 1254"/>
              <a:gd name="T28" fmla="*/ 71 w 1369"/>
              <a:gd name="T29" fmla="*/ 243 h 1254"/>
              <a:gd name="T30" fmla="*/ 141 w 1369"/>
              <a:gd name="T31" fmla="*/ 313 h 1254"/>
              <a:gd name="T32" fmla="*/ 211 w 1369"/>
              <a:gd name="T33" fmla="*/ 417 h 1254"/>
              <a:gd name="T34" fmla="*/ 317 w 1369"/>
              <a:gd name="T35" fmla="*/ 452 h 1254"/>
              <a:gd name="T36" fmla="*/ 387 w 1369"/>
              <a:gd name="T37" fmla="*/ 452 h 1254"/>
              <a:gd name="T38" fmla="*/ 492 w 1369"/>
              <a:gd name="T39" fmla="*/ 417 h 1254"/>
              <a:gd name="T40" fmla="*/ 561 w 1369"/>
              <a:gd name="T41" fmla="*/ 348 h 1254"/>
              <a:gd name="T42" fmla="*/ 632 w 1369"/>
              <a:gd name="T43" fmla="*/ 279 h 1254"/>
              <a:gd name="T44" fmla="*/ 632 w 1369"/>
              <a:gd name="T45" fmla="*/ 243 h 1254"/>
              <a:gd name="T46" fmla="*/ 527 w 1369"/>
              <a:gd name="T47" fmla="*/ 209 h 1254"/>
              <a:gd name="T48" fmla="*/ 492 w 1369"/>
              <a:gd name="T49" fmla="*/ 279 h 1254"/>
              <a:gd name="T50" fmla="*/ 350 w 1369"/>
              <a:gd name="T51" fmla="*/ 279 h 1254"/>
              <a:gd name="T52" fmla="*/ 317 w 1369"/>
              <a:gd name="T53" fmla="*/ 209 h 1254"/>
              <a:gd name="T54" fmla="*/ 282 w 1369"/>
              <a:gd name="T55" fmla="*/ 104 h 1254"/>
              <a:gd name="T56" fmla="*/ 141 w 1369"/>
              <a:gd name="T57" fmla="*/ 33 h 1254"/>
              <a:gd name="T58" fmla="*/ 71 w 1369"/>
              <a:gd name="T59" fmla="*/ 70 h 1254"/>
              <a:gd name="T60" fmla="*/ 0 w 1369"/>
              <a:gd name="T61" fmla="*/ 139 h 1254"/>
              <a:gd name="T62" fmla="*/ 632 w 1369"/>
              <a:gd name="T63" fmla="*/ 801 h 1254"/>
              <a:gd name="T64" fmla="*/ 668 w 1369"/>
              <a:gd name="T65" fmla="*/ 871 h 1254"/>
              <a:gd name="T66" fmla="*/ 737 w 1369"/>
              <a:gd name="T67" fmla="*/ 1114 h 1254"/>
              <a:gd name="T68" fmla="*/ 772 w 1369"/>
              <a:gd name="T69" fmla="*/ 1220 h 1254"/>
              <a:gd name="T70" fmla="*/ 807 w 1369"/>
              <a:gd name="T71" fmla="*/ 1185 h 1254"/>
              <a:gd name="T72" fmla="*/ 772 w 1369"/>
              <a:gd name="T73" fmla="*/ 1010 h 1254"/>
              <a:gd name="T74" fmla="*/ 701 w 1369"/>
              <a:gd name="T75" fmla="*/ 836 h 1254"/>
              <a:gd name="T76" fmla="*/ 1018 w 1369"/>
              <a:gd name="T77" fmla="*/ 313 h 1254"/>
              <a:gd name="T78" fmla="*/ 948 w 1369"/>
              <a:gd name="T79" fmla="*/ 383 h 1254"/>
              <a:gd name="T80" fmla="*/ 1018 w 1369"/>
              <a:gd name="T81" fmla="*/ 452 h 1254"/>
              <a:gd name="T82" fmla="*/ 1018 w 1369"/>
              <a:gd name="T83" fmla="*/ 556 h 1254"/>
              <a:gd name="T84" fmla="*/ 983 w 1369"/>
              <a:gd name="T85" fmla="*/ 627 h 1254"/>
              <a:gd name="T86" fmla="*/ 948 w 1369"/>
              <a:gd name="T87" fmla="*/ 697 h 1254"/>
              <a:gd name="T88" fmla="*/ 983 w 1369"/>
              <a:gd name="T89" fmla="*/ 836 h 1254"/>
              <a:gd name="T90" fmla="*/ 1052 w 1369"/>
              <a:gd name="T91" fmla="*/ 836 h 1254"/>
              <a:gd name="T92" fmla="*/ 1088 w 1369"/>
              <a:gd name="T93" fmla="*/ 730 h 1254"/>
              <a:gd name="T94" fmla="*/ 1159 w 1369"/>
              <a:gd name="T95" fmla="*/ 767 h 1254"/>
              <a:gd name="T96" fmla="*/ 1262 w 1369"/>
              <a:gd name="T97" fmla="*/ 801 h 1254"/>
              <a:gd name="T98" fmla="*/ 1333 w 1369"/>
              <a:gd name="T99" fmla="*/ 730 h 1254"/>
              <a:gd name="T100" fmla="*/ 1333 w 1369"/>
              <a:gd name="T101" fmla="*/ 662 h 1254"/>
              <a:gd name="T102" fmla="*/ 1262 w 1369"/>
              <a:gd name="T103" fmla="*/ 662 h 1254"/>
              <a:gd name="T104" fmla="*/ 1193 w 1369"/>
              <a:gd name="T105" fmla="*/ 592 h 1254"/>
              <a:gd name="T106" fmla="*/ 1262 w 1369"/>
              <a:gd name="T107" fmla="*/ 523 h 1254"/>
              <a:gd name="T108" fmla="*/ 1193 w 1369"/>
              <a:gd name="T109" fmla="*/ 417 h 1254"/>
              <a:gd name="T110" fmla="*/ 1088 w 1369"/>
              <a:gd name="T111" fmla="*/ 383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9" h="1254">
                <a:moveTo>
                  <a:pt x="843" y="488"/>
                </a:moveTo>
                <a:lnTo>
                  <a:pt x="843" y="523"/>
                </a:lnTo>
                <a:lnTo>
                  <a:pt x="843" y="556"/>
                </a:lnTo>
                <a:lnTo>
                  <a:pt x="843" y="592"/>
                </a:lnTo>
                <a:lnTo>
                  <a:pt x="912" y="592"/>
                </a:lnTo>
                <a:lnTo>
                  <a:pt x="912" y="556"/>
                </a:lnTo>
                <a:lnTo>
                  <a:pt x="948" y="556"/>
                </a:lnTo>
                <a:lnTo>
                  <a:pt x="912" y="523"/>
                </a:lnTo>
                <a:lnTo>
                  <a:pt x="843" y="488"/>
                </a:lnTo>
                <a:close/>
                <a:moveTo>
                  <a:pt x="737" y="417"/>
                </a:moveTo>
                <a:lnTo>
                  <a:pt x="737" y="452"/>
                </a:lnTo>
                <a:lnTo>
                  <a:pt x="701" y="452"/>
                </a:lnTo>
                <a:lnTo>
                  <a:pt x="701" y="488"/>
                </a:lnTo>
                <a:lnTo>
                  <a:pt x="701" y="523"/>
                </a:lnTo>
                <a:lnTo>
                  <a:pt x="737" y="556"/>
                </a:lnTo>
                <a:lnTo>
                  <a:pt x="772" y="556"/>
                </a:lnTo>
                <a:lnTo>
                  <a:pt x="772" y="523"/>
                </a:lnTo>
                <a:lnTo>
                  <a:pt x="772" y="488"/>
                </a:lnTo>
                <a:lnTo>
                  <a:pt x="772" y="452"/>
                </a:lnTo>
                <a:lnTo>
                  <a:pt x="737" y="452"/>
                </a:lnTo>
                <a:lnTo>
                  <a:pt x="737" y="417"/>
                </a:lnTo>
                <a:close/>
                <a:moveTo>
                  <a:pt x="807" y="279"/>
                </a:moveTo>
                <a:lnTo>
                  <a:pt x="737" y="279"/>
                </a:lnTo>
                <a:lnTo>
                  <a:pt x="737" y="313"/>
                </a:lnTo>
                <a:lnTo>
                  <a:pt x="772" y="348"/>
                </a:lnTo>
                <a:lnTo>
                  <a:pt x="807" y="348"/>
                </a:lnTo>
                <a:lnTo>
                  <a:pt x="877" y="348"/>
                </a:lnTo>
                <a:lnTo>
                  <a:pt x="877" y="313"/>
                </a:lnTo>
                <a:lnTo>
                  <a:pt x="877" y="279"/>
                </a:lnTo>
                <a:lnTo>
                  <a:pt x="843" y="279"/>
                </a:lnTo>
                <a:lnTo>
                  <a:pt x="807" y="279"/>
                </a:lnTo>
                <a:close/>
                <a:moveTo>
                  <a:pt x="421" y="523"/>
                </a:moveTo>
                <a:lnTo>
                  <a:pt x="457" y="556"/>
                </a:lnTo>
                <a:lnTo>
                  <a:pt x="492" y="556"/>
                </a:lnTo>
                <a:lnTo>
                  <a:pt x="561" y="556"/>
                </a:lnTo>
                <a:lnTo>
                  <a:pt x="598" y="523"/>
                </a:lnTo>
                <a:lnTo>
                  <a:pt x="561" y="488"/>
                </a:lnTo>
                <a:lnTo>
                  <a:pt x="561" y="452"/>
                </a:lnTo>
                <a:lnTo>
                  <a:pt x="527" y="452"/>
                </a:lnTo>
                <a:lnTo>
                  <a:pt x="492" y="488"/>
                </a:lnTo>
                <a:lnTo>
                  <a:pt x="457" y="523"/>
                </a:lnTo>
                <a:lnTo>
                  <a:pt x="421" y="523"/>
                </a:lnTo>
                <a:close/>
                <a:moveTo>
                  <a:pt x="0" y="174"/>
                </a:moveTo>
                <a:lnTo>
                  <a:pt x="35" y="209"/>
                </a:lnTo>
                <a:lnTo>
                  <a:pt x="71" y="243"/>
                </a:lnTo>
                <a:lnTo>
                  <a:pt x="105" y="279"/>
                </a:lnTo>
                <a:lnTo>
                  <a:pt x="141" y="279"/>
                </a:lnTo>
                <a:lnTo>
                  <a:pt x="141" y="313"/>
                </a:lnTo>
                <a:lnTo>
                  <a:pt x="105" y="348"/>
                </a:lnTo>
                <a:lnTo>
                  <a:pt x="141" y="383"/>
                </a:lnTo>
                <a:lnTo>
                  <a:pt x="211" y="417"/>
                </a:lnTo>
                <a:lnTo>
                  <a:pt x="246" y="452"/>
                </a:lnTo>
                <a:lnTo>
                  <a:pt x="282" y="452"/>
                </a:lnTo>
                <a:lnTo>
                  <a:pt x="317" y="452"/>
                </a:lnTo>
                <a:lnTo>
                  <a:pt x="317" y="417"/>
                </a:lnTo>
                <a:lnTo>
                  <a:pt x="350" y="417"/>
                </a:lnTo>
                <a:lnTo>
                  <a:pt x="387" y="452"/>
                </a:lnTo>
                <a:lnTo>
                  <a:pt x="457" y="452"/>
                </a:lnTo>
                <a:lnTo>
                  <a:pt x="492" y="452"/>
                </a:lnTo>
                <a:lnTo>
                  <a:pt x="492" y="417"/>
                </a:lnTo>
                <a:lnTo>
                  <a:pt x="527" y="383"/>
                </a:lnTo>
                <a:lnTo>
                  <a:pt x="561" y="383"/>
                </a:lnTo>
                <a:lnTo>
                  <a:pt x="561" y="348"/>
                </a:lnTo>
                <a:lnTo>
                  <a:pt x="561" y="313"/>
                </a:lnTo>
                <a:lnTo>
                  <a:pt x="598" y="313"/>
                </a:lnTo>
                <a:lnTo>
                  <a:pt x="632" y="279"/>
                </a:lnTo>
                <a:lnTo>
                  <a:pt x="668" y="279"/>
                </a:lnTo>
                <a:lnTo>
                  <a:pt x="668" y="243"/>
                </a:lnTo>
                <a:lnTo>
                  <a:pt x="632" y="243"/>
                </a:lnTo>
                <a:lnTo>
                  <a:pt x="598" y="209"/>
                </a:lnTo>
                <a:lnTo>
                  <a:pt x="561" y="209"/>
                </a:lnTo>
                <a:lnTo>
                  <a:pt x="527" y="209"/>
                </a:lnTo>
                <a:lnTo>
                  <a:pt x="527" y="243"/>
                </a:lnTo>
                <a:lnTo>
                  <a:pt x="527" y="279"/>
                </a:lnTo>
                <a:lnTo>
                  <a:pt x="492" y="279"/>
                </a:lnTo>
                <a:lnTo>
                  <a:pt x="457" y="279"/>
                </a:lnTo>
                <a:lnTo>
                  <a:pt x="387" y="279"/>
                </a:lnTo>
                <a:lnTo>
                  <a:pt x="350" y="279"/>
                </a:lnTo>
                <a:lnTo>
                  <a:pt x="350" y="243"/>
                </a:lnTo>
                <a:lnTo>
                  <a:pt x="317" y="243"/>
                </a:lnTo>
                <a:lnTo>
                  <a:pt x="317" y="209"/>
                </a:lnTo>
                <a:lnTo>
                  <a:pt x="317" y="174"/>
                </a:lnTo>
                <a:lnTo>
                  <a:pt x="317" y="139"/>
                </a:lnTo>
                <a:lnTo>
                  <a:pt x="282" y="104"/>
                </a:lnTo>
                <a:lnTo>
                  <a:pt x="282" y="70"/>
                </a:lnTo>
                <a:lnTo>
                  <a:pt x="246" y="70"/>
                </a:lnTo>
                <a:lnTo>
                  <a:pt x="141" y="33"/>
                </a:lnTo>
                <a:lnTo>
                  <a:pt x="105" y="0"/>
                </a:lnTo>
                <a:lnTo>
                  <a:pt x="105" y="33"/>
                </a:lnTo>
                <a:lnTo>
                  <a:pt x="71" y="70"/>
                </a:lnTo>
                <a:lnTo>
                  <a:pt x="35" y="104"/>
                </a:lnTo>
                <a:lnTo>
                  <a:pt x="0" y="104"/>
                </a:lnTo>
                <a:lnTo>
                  <a:pt x="0" y="139"/>
                </a:lnTo>
                <a:lnTo>
                  <a:pt x="0" y="174"/>
                </a:lnTo>
                <a:close/>
                <a:moveTo>
                  <a:pt x="668" y="801"/>
                </a:moveTo>
                <a:lnTo>
                  <a:pt x="632" y="801"/>
                </a:lnTo>
                <a:lnTo>
                  <a:pt x="598" y="801"/>
                </a:lnTo>
                <a:lnTo>
                  <a:pt x="632" y="836"/>
                </a:lnTo>
                <a:lnTo>
                  <a:pt x="668" y="871"/>
                </a:lnTo>
                <a:lnTo>
                  <a:pt x="668" y="940"/>
                </a:lnTo>
                <a:lnTo>
                  <a:pt x="701" y="1010"/>
                </a:lnTo>
                <a:lnTo>
                  <a:pt x="737" y="1114"/>
                </a:lnTo>
                <a:lnTo>
                  <a:pt x="737" y="1149"/>
                </a:lnTo>
                <a:lnTo>
                  <a:pt x="772" y="1185"/>
                </a:lnTo>
                <a:lnTo>
                  <a:pt x="772" y="1220"/>
                </a:lnTo>
                <a:lnTo>
                  <a:pt x="807" y="1253"/>
                </a:lnTo>
                <a:lnTo>
                  <a:pt x="807" y="1220"/>
                </a:lnTo>
                <a:lnTo>
                  <a:pt x="807" y="1185"/>
                </a:lnTo>
                <a:lnTo>
                  <a:pt x="807" y="1114"/>
                </a:lnTo>
                <a:lnTo>
                  <a:pt x="807" y="1045"/>
                </a:lnTo>
                <a:lnTo>
                  <a:pt x="772" y="1010"/>
                </a:lnTo>
                <a:lnTo>
                  <a:pt x="737" y="940"/>
                </a:lnTo>
                <a:lnTo>
                  <a:pt x="737" y="871"/>
                </a:lnTo>
                <a:lnTo>
                  <a:pt x="701" y="836"/>
                </a:lnTo>
                <a:lnTo>
                  <a:pt x="668" y="801"/>
                </a:lnTo>
                <a:close/>
                <a:moveTo>
                  <a:pt x="1088" y="348"/>
                </a:moveTo>
                <a:lnTo>
                  <a:pt x="1018" y="313"/>
                </a:lnTo>
                <a:lnTo>
                  <a:pt x="983" y="348"/>
                </a:lnTo>
                <a:lnTo>
                  <a:pt x="948" y="348"/>
                </a:lnTo>
                <a:lnTo>
                  <a:pt x="948" y="383"/>
                </a:lnTo>
                <a:lnTo>
                  <a:pt x="948" y="417"/>
                </a:lnTo>
                <a:lnTo>
                  <a:pt x="983" y="417"/>
                </a:lnTo>
                <a:lnTo>
                  <a:pt x="1018" y="452"/>
                </a:lnTo>
                <a:lnTo>
                  <a:pt x="1018" y="488"/>
                </a:lnTo>
                <a:lnTo>
                  <a:pt x="1018" y="523"/>
                </a:lnTo>
                <a:lnTo>
                  <a:pt x="1018" y="556"/>
                </a:lnTo>
                <a:lnTo>
                  <a:pt x="1018" y="592"/>
                </a:lnTo>
                <a:lnTo>
                  <a:pt x="1018" y="627"/>
                </a:lnTo>
                <a:lnTo>
                  <a:pt x="983" y="627"/>
                </a:lnTo>
                <a:lnTo>
                  <a:pt x="948" y="627"/>
                </a:lnTo>
                <a:lnTo>
                  <a:pt x="948" y="662"/>
                </a:lnTo>
                <a:lnTo>
                  <a:pt x="948" y="697"/>
                </a:lnTo>
                <a:lnTo>
                  <a:pt x="948" y="801"/>
                </a:lnTo>
                <a:lnTo>
                  <a:pt x="983" y="801"/>
                </a:lnTo>
                <a:lnTo>
                  <a:pt x="983" y="836"/>
                </a:lnTo>
                <a:lnTo>
                  <a:pt x="1018" y="871"/>
                </a:lnTo>
                <a:lnTo>
                  <a:pt x="1018" y="906"/>
                </a:lnTo>
                <a:lnTo>
                  <a:pt x="1052" y="836"/>
                </a:lnTo>
                <a:lnTo>
                  <a:pt x="1088" y="801"/>
                </a:lnTo>
                <a:lnTo>
                  <a:pt x="1088" y="767"/>
                </a:lnTo>
                <a:lnTo>
                  <a:pt x="1088" y="730"/>
                </a:lnTo>
                <a:lnTo>
                  <a:pt x="1122" y="730"/>
                </a:lnTo>
                <a:lnTo>
                  <a:pt x="1159" y="730"/>
                </a:lnTo>
                <a:lnTo>
                  <a:pt x="1159" y="767"/>
                </a:lnTo>
                <a:lnTo>
                  <a:pt x="1193" y="767"/>
                </a:lnTo>
                <a:lnTo>
                  <a:pt x="1228" y="801"/>
                </a:lnTo>
                <a:lnTo>
                  <a:pt x="1262" y="801"/>
                </a:lnTo>
                <a:lnTo>
                  <a:pt x="1299" y="801"/>
                </a:lnTo>
                <a:lnTo>
                  <a:pt x="1299" y="767"/>
                </a:lnTo>
                <a:lnTo>
                  <a:pt x="1333" y="730"/>
                </a:lnTo>
                <a:lnTo>
                  <a:pt x="1368" y="697"/>
                </a:lnTo>
                <a:lnTo>
                  <a:pt x="1368" y="662"/>
                </a:lnTo>
                <a:lnTo>
                  <a:pt x="1333" y="662"/>
                </a:lnTo>
                <a:lnTo>
                  <a:pt x="1333" y="627"/>
                </a:lnTo>
                <a:lnTo>
                  <a:pt x="1299" y="662"/>
                </a:lnTo>
                <a:lnTo>
                  <a:pt x="1262" y="662"/>
                </a:lnTo>
                <a:lnTo>
                  <a:pt x="1228" y="627"/>
                </a:lnTo>
                <a:lnTo>
                  <a:pt x="1193" y="627"/>
                </a:lnTo>
                <a:lnTo>
                  <a:pt x="1193" y="592"/>
                </a:lnTo>
                <a:lnTo>
                  <a:pt x="1193" y="556"/>
                </a:lnTo>
                <a:lnTo>
                  <a:pt x="1228" y="556"/>
                </a:lnTo>
                <a:lnTo>
                  <a:pt x="1262" y="523"/>
                </a:lnTo>
                <a:lnTo>
                  <a:pt x="1262" y="452"/>
                </a:lnTo>
                <a:lnTo>
                  <a:pt x="1228" y="452"/>
                </a:lnTo>
                <a:lnTo>
                  <a:pt x="1193" y="417"/>
                </a:lnTo>
                <a:lnTo>
                  <a:pt x="1159" y="383"/>
                </a:lnTo>
                <a:lnTo>
                  <a:pt x="1122" y="383"/>
                </a:lnTo>
                <a:lnTo>
                  <a:pt x="1088" y="383"/>
                </a:lnTo>
                <a:lnTo>
                  <a:pt x="1088" y="348"/>
                </a:lnTo>
                <a:close/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35" name="Freeform 363"/>
          <p:cNvSpPr>
            <a:spLocks noChangeArrowheads="1"/>
          </p:cNvSpPr>
          <p:nvPr/>
        </p:nvSpPr>
        <p:spPr bwMode="auto">
          <a:xfrm>
            <a:off x="7454900" y="2859088"/>
            <a:ext cx="38100" cy="38100"/>
          </a:xfrm>
          <a:custGeom>
            <a:avLst/>
            <a:gdLst>
              <a:gd name="T0" fmla="*/ 0 w 106"/>
              <a:gd name="T1" fmla="*/ 0 h 104"/>
              <a:gd name="T2" fmla="*/ 0 w 106"/>
              <a:gd name="T3" fmla="*/ 34 h 104"/>
              <a:gd name="T4" fmla="*/ 0 w 106"/>
              <a:gd name="T5" fmla="*/ 68 h 104"/>
              <a:gd name="T6" fmla="*/ 0 w 106"/>
              <a:gd name="T7" fmla="*/ 103 h 104"/>
              <a:gd name="T8" fmla="*/ 69 w 106"/>
              <a:gd name="T9" fmla="*/ 103 h 104"/>
              <a:gd name="T10" fmla="*/ 69 w 106"/>
              <a:gd name="T11" fmla="*/ 68 h 104"/>
              <a:gd name="T12" fmla="*/ 105 w 106"/>
              <a:gd name="T13" fmla="*/ 68 h 104"/>
              <a:gd name="T14" fmla="*/ 69 w 106"/>
              <a:gd name="T15" fmla="*/ 34 h 104"/>
              <a:gd name="T16" fmla="*/ 0 w 106"/>
              <a:gd name="T1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104">
                <a:moveTo>
                  <a:pt x="0" y="0"/>
                </a:moveTo>
                <a:lnTo>
                  <a:pt x="0" y="34"/>
                </a:lnTo>
                <a:lnTo>
                  <a:pt x="0" y="68"/>
                </a:lnTo>
                <a:lnTo>
                  <a:pt x="0" y="103"/>
                </a:lnTo>
                <a:lnTo>
                  <a:pt x="69" y="103"/>
                </a:lnTo>
                <a:lnTo>
                  <a:pt x="69" y="68"/>
                </a:lnTo>
                <a:lnTo>
                  <a:pt x="105" y="68"/>
                </a:lnTo>
                <a:lnTo>
                  <a:pt x="69" y="34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6" name="Freeform 364"/>
          <p:cNvSpPr>
            <a:spLocks noChangeArrowheads="1"/>
          </p:cNvSpPr>
          <p:nvPr/>
        </p:nvSpPr>
        <p:spPr bwMode="auto">
          <a:xfrm>
            <a:off x="7404100" y="2833688"/>
            <a:ext cx="25400" cy="50800"/>
          </a:xfrm>
          <a:custGeom>
            <a:avLst/>
            <a:gdLst>
              <a:gd name="T0" fmla="*/ 36 w 72"/>
              <a:gd name="T1" fmla="*/ 0 h 140"/>
              <a:gd name="T2" fmla="*/ 36 w 72"/>
              <a:gd name="T3" fmla="*/ 34 h 140"/>
              <a:gd name="T4" fmla="*/ 0 w 72"/>
              <a:gd name="T5" fmla="*/ 34 h 140"/>
              <a:gd name="T6" fmla="*/ 0 w 72"/>
              <a:gd name="T7" fmla="*/ 71 h 140"/>
              <a:gd name="T8" fmla="*/ 0 w 72"/>
              <a:gd name="T9" fmla="*/ 105 h 140"/>
              <a:gd name="T10" fmla="*/ 36 w 72"/>
              <a:gd name="T11" fmla="*/ 139 h 140"/>
              <a:gd name="T12" fmla="*/ 71 w 72"/>
              <a:gd name="T13" fmla="*/ 139 h 140"/>
              <a:gd name="T14" fmla="*/ 71 w 72"/>
              <a:gd name="T15" fmla="*/ 105 h 140"/>
              <a:gd name="T16" fmla="*/ 71 w 72"/>
              <a:gd name="T17" fmla="*/ 71 h 140"/>
              <a:gd name="T18" fmla="*/ 71 w 72"/>
              <a:gd name="T19" fmla="*/ 34 h 140"/>
              <a:gd name="T20" fmla="*/ 36 w 72"/>
              <a:gd name="T21" fmla="*/ 34 h 140"/>
              <a:gd name="T22" fmla="*/ 36 w 72"/>
              <a:gd name="T23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" h="140">
                <a:moveTo>
                  <a:pt x="36" y="0"/>
                </a:moveTo>
                <a:lnTo>
                  <a:pt x="36" y="34"/>
                </a:lnTo>
                <a:lnTo>
                  <a:pt x="0" y="34"/>
                </a:lnTo>
                <a:lnTo>
                  <a:pt x="0" y="71"/>
                </a:lnTo>
                <a:lnTo>
                  <a:pt x="0" y="105"/>
                </a:lnTo>
                <a:lnTo>
                  <a:pt x="36" y="139"/>
                </a:lnTo>
                <a:lnTo>
                  <a:pt x="71" y="139"/>
                </a:lnTo>
                <a:lnTo>
                  <a:pt x="71" y="105"/>
                </a:lnTo>
                <a:lnTo>
                  <a:pt x="71" y="71"/>
                </a:lnTo>
                <a:lnTo>
                  <a:pt x="71" y="34"/>
                </a:lnTo>
                <a:lnTo>
                  <a:pt x="36" y="34"/>
                </a:lnTo>
                <a:lnTo>
                  <a:pt x="3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7" name="Freeform 365"/>
          <p:cNvSpPr>
            <a:spLocks noChangeArrowheads="1"/>
          </p:cNvSpPr>
          <p:nvPr/>
        </p:nvSpPr>
        <p:spPr bwMode="auto">
          <a:xfrm>
            <a:off x="7416800" y="2784475"/>
            <a:ext cx="50800" cy="25400"/>
          </a:xfrm>
          <a:custGeom>
            <a:avLst/>
            <a:gdLst>
              <a:gd name="T0" fmla="*/ 70 w 141"/>
              <a:gd name="T1" fmla="*/ 0 h 71"/>
              <a:gd name="T2" fmla="*/ 0 w 141"/>
              <a:gd name="T3" fmla="*/ 0 h 71"/>
              <a:gd name="T4" fmla="*/ 0 w 141"/>
              <a:gd name="T5" fmla="*/ 34 h 71"/>
              <a:gd name="T6" fmla="*/ 34 w 141"/>
              <a:gd name="T7" fmla="*/ 70 h 71"/>
              <a:gd name="T8" fmla="*/ 70 w 141"/>
              <a:gd name="T9" fmla="*/ 70 h 71"/>
              <a:gd name="T10" fmla="*/ 140 w 141"/>
              <a:gd name="T11" fmla="*/ 70 h 71"/>
              <a:gd name="T12" fmla="*/ 140 w 141"/>
              <a:gd name="T13" fmla="*/ 34 h 71"/>
              <a:gd name="T14" fmla="*/ 140 w 141"/>
              <a:gd name="T15" fmla="*/ 0 h 71"/>
              <a:gd name="T16" fmla="*/ 105 w 141"/>
              <a:gd name="T17" fmla="*/ 0 h 71"/>
              <a:gd name="T18" fmla="*/ 70 w 141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71">
                <a:moveTo>
                  <a:pt x="70" y="0"/>
                </a:moveTo>
                <a:lnTo>
                  <a:pt x="0" y="0"/>
                </a:lnTo>
                <a:lnTo>
                  <a:pt x="0" y="34"/>
                </a:lnTo>
                <a:lnTo>
                  <a:pt x="34" y="70"/>
                </a:lnTo>
                <a:lnTo>
                  <a:pt x="70" y="70"/>
                </a:lnTo>
                <a:lnTo>
                  <a:pt x="140" y="70"/>
                </a:lnTo>
                <a:lnTo>
                  <a:pt x="140" y="34"/>
                </a:lnTo>
                <a:lnTo>
                  <a:pt x="140" y="0"/>
                </a:lnTo>
                <a:lnTo>
                  <a:pt x="105" y="0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8" name="Freeform 366"/>
          <p:cNvSpPr>
            <a:spLocks noChangeArrowheads="1"/>
          </p:cNvSpPr>
          <p:nvPr/>
        </p:nvSpPr>
        <p:spPr bwMode="auto">
          <a:xfrm>
            <a:off x="7304088" y="2846388"/>
            <a:ext cx="63500" cy="38100"/>
          </a:xfrm>
          <a:custGeom>
            <a:avLst/>
            <a:gdLst>
              <a:gd name="T0" fmla="*/ 0 w 177"/>
              <a:gd name="T1" fmla="*/ 71 h 105"/>
              <a:gd name="T2" fmla="*/ 35 w 177"/>
              <a:gd name="T3" fmla="*/ 104 h 105"/>
              <a:gd name="T4" fmla="*/ 71 w 177"/>
              <a:gd name="T5" fmla="*/ 104 h 105"/>
              <a:gd name="T6" fmla="*/ 140 w 177"/>
              <a:gd name="T7" fmla="*/ 104 h 105"/>
              <a:gd name="T8" fmla="*/ 176 w 177"/>
              <a:gd name="T9" fmla="*/ 71 h 105"/>
              <a:gd name="T10" fmla="*/ 140 w 177"/>
              <a:gd name="T11" fmla="*/ 36 h 105"/>
              <a:gd name="T12" fmla="*/ 140 w 177"/>
              <a:gd name="T13" fmla="*/ 0 h 105"/>
              <a:gd name="T14" fmla="*/ 105 w 177"/>
              <a:gd name="T15" fmla="*/ 0 h 105"/>
              <a:gd name="T16" fmla="*/ 71 w 177"/>
              <a:gd name="T17" fmla="*/ 36 h 105"/>
              <a:gd name="T18" fmla="*/ 35 w 177"/>
              <a:gd name="T19" fmla="*/ 71 h 105"/>
              <a:gd name="T20" fmla="*/ 0 w 177"/>
              <a:gd name="T21" fmla="*/ 7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7" h="105">
                <a:moveTo>
                  <a:pt x="0" y="71"/>
                </a:moveTo>
                <a:lnTo>
                  <a:pt x="35" y="104"/>
                </a:lnTo>
                <a:lnTo>
                  <a:pt x="71" y="104"/>
                </a:lnTo>
                <a:lnTo>
                  <a:pt x="140" y="104"/>
                </a:lnTo>
                <a:lnTo>
                  <a:pt x="176" y="71"/>
                </a:lnTo>
                <a:lnTo>
                  <a:pt x="140" y="36"/>
                </a:lnTo>
                <a:lnTo>
                  <a:pt x="140" y="0"/>
                </a:lnTo>
                <a:lnTo>
                  <a:pt x="105" y="0"/>
                </a:lnTo>
                <a:lnTo>
                  <a:pt x="71" y="36"/>
                </a:lnTo>
                <a:lnTo>
                  <a:pt x="35" y="71"/>
                </a:lnTo>
                <a:lnTo>
                  <a:pt x="0" y="7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39" name="Freeform 367"/>
          <p:cNvSpPr>
            <a:spLocks noChangeArrowheads="1"/>
          </p:cNvSpPr>
          <p:nvPr/>
        </p:nvSpPr>
        <p:spPr bwMode="auto">
          <a:xfrm>
            <a:off x="7151688" y="2684463"/>
            <a:ext cx="241300" cy="163512"/>
          </a:xfrm>
          <a:custGeom>
            <a:avLst/>
            <a:gdLst>
              <a:gd name="T0" fmla="*/ 0 w 669"/>
              <a:gd name="T1" fmla="*/ 174 h 453"/>
              <a:gd name="T2" fmla="*/ 35 w 669"/>
              <a:gd name="T3" fmla="*/ 209 h 453"/>
              <a:gd name="T4" fmla="*/ 71 w 669"/>
              <a:gd name="T5" fmla="*/ 243 h 453"/>
              <a:gd name="T6" fmla="*/ 105 w 669"/>
              <a:gd name="T7" fmla="*/ 279 h 453"/>
              <a:gd name="T8" fmla="*/ 141 w 669"/>
              <a:gd name="T9" fmla="*/ 279 h 453"/>
              <a:gd name="T10" fmla="*/ 141 w 669"/>
              <a:gd name="T11" fmla="*/ 313 h 453"/>
              <a:gd name="T12" fmla="*/ 105 w 669"/>
              <a:gd name="T13" fmla="*/ 348 h 453"/>
              <a:gd name="T14" fmla="*/ 141 w 669"/>
              <a:gd name="T15" fmla="*/ 383 h 453"/>
              <a:gd name="T16" fmla="*/ 211 w 669"/>
              <a:gd name="T17" fmla="*/ 417 h 453"/>
              <a:gd name="T18" fmla="*/ 246 w 669"/>
              <a:gd name="T19" fmla="*/ 452 h 453"/>
              <a:gd name="T20" fmla="*/ 282 w 669"/>
              <a:gd name="T21" fmla="*/ 452 h 453"/>
              <a:gd name="T22" fmla="*/ 317 w 669"/>
              <a:gd name="T23" fmla="*/ 452 h 453"/>
              <a:gd name="T24" fmla="*/ 317 w 669"/>
              <a:gd name="T25" fmla="*/ 417 h 453"/>
              <a:gd name="T26" fmla="*/ 350 w 669"/>
              <a:gd name="T27" fmla="*/ 417 h 453"/>
              <a:gd name="T28" fmla="*/ 387 w 669"/>
              <a:gd name="T29" fmla="*/ 452 h 453"/>
              <a:gd name="T30" fmla="*/ 457 w 669"/>
              <a:gd name="T31" fmla="*/ 452 h 453"/>
              <a:gd name="T32" fmla="*/ 492 w 669"/>
              <a:gd name="T33" fmla="*/ 452 h 453"/>
              <a:gd name="T34" fmla="*/ 492 w 669"/>
              <a:gd name="T35" fmla="*/ 417 h 453"/>
              <a:gd name="T36" fmla="*/ 527 w 669"/>
              <a:gd name="T37" fmla="*/ 383 h 453"/>
              <a:gd name="T38" fmla="*/ 561 w 669"/>
              <a:gd name="T39" fmla="*/ 383 h 453"/>
              <a:gd name="T40" fmla="*/ 561 w 669"/>
              <a:gd name="T41" fmla="*/ 348 h 453"/>
              <a:gd name="T42" fmla="*/ 561 w 669"/>
              <a:gd name="T43" fmla="*/ 313 h 453"/>
              <a:gd name="T44" fmla="*/ 598 w 669"/>
              <a:gd name="T45" fmla="*/ 313 h 453"/>
              <a:gd name="T46" fmla="*/ 632 w 669"/>
              <a:gd name="T47" fmla="*/ 279 h 453"/>
              <a:gd name="T48" fmla="*/ 668 w 669"/>
              <a:gd name="T49" fmla="*/ 279 h 453"/>
              <a:gd name="T50" fmla="*/ 668 w 669"/>
              <a:gd name="T51" fmla="*/ 243 h 453"/>
              <a:gd name="T52" fmla="*/ 632 w 669"/>
              <a:gd name="T53" fmla="*/ 243 h 453"/>
              <a:gd name="T54" fmla="*/ 598 w 669"/>
              <a:gd name="T55" fmla="*/ 209 h 453"/>
              <a:gd name="T56" fmla="*/ 561 w 669"/>
              <a:gd name="T57" fmla="*/ 209 h 453"/>
              <a:gd name="T58" fmla="*/ 527 w 669"/>
              <a:gd name="T59" fmla="*/ 209 h 453"/>
              <a:gd name="T60" fmla="*/ 527 w 669"/>
              <a:gd name="T61" fmla="*/ 243 h 453"/>
              <a:gd name="T62" fmla="*/ 527 w 669"/>
              <a:gd name="T63" fmla="*/ 279 h 453"/>
              <a:gd name="T64" fmla="*/ 492 w 669"/>
              <a:gd name="T65" fmla="*/ 279 h 453"/>
              <a:gd name="T66" fmla="*/ 457 w 669"/>
              <a:gd name="T67" fmla="*/ 279 h 453"/>
              <a:gd name="T68" fmla="*/ 387 w 669"/>
              <a:gd name="T69" fmla="*/ 279 h 453"/>
              <a:gd name="T70" fmla="*/ 350 w 669"/>
              <a:gd name="T71" fmla="*/ 279 h 453"/>
              <a:gd name="T72" fmla="*/ 350 w 669"/>
              <a:gd name="T73" fmla="*/ 243 h 453"/>
              <a:gd name="T74" fmla="*/ 317 w 669"/>
              <a:gd name="T75" fmla="*/ 243 h 453"/>
              <a:gd name="T76" fmla="*/ 317 w 669"/>
              <a:gd name="T77" fmla="*/ 209 h 453"/>
              <a:gd name="T78" fmla="*/ 317 w 669"/>
              <a:gd name="T79" fmla="*/ 174 h 453"/>
              <a:gd name="T80" fmla="*/ 317 w 669"/>
              <a:gd name="T81" fmla="*/ 139 h 453"/>
              <a:gd name="T82" fmla="*/ 282 w 669"/>
              <a:gd name="T83" fmla="*/ 104 h 453"/>
              <a:gd name="T84" fmla="*/ 282 w 669"/>
              <a:gd name="T85" fmla="*/ 70 h 453"/>
              <a:gd name="T86" fmla="*/ 246 w 669"/>
              <a:gd name="T87" fmla="*/ 70 h 453"/>
              <a:gd name="T88" fmla="*/ 141 w 669"/>
              <a:gd name="T89" fmla="*/ 33 h 453"/>
              <a:gd name="T90" fmla="*/ 105 w 669"/>
              <a:gd name="T91" fmla="*/ 0 h 453"/>
              <a:gd name="T92" fmla="*/ 105 w 669"/>
              <a:gd name="T93" fmla="*/ 33 h 453"/>
              <a:gd name="T94" fmla="*/ 71 w 669"/>
              <a:gd name="T95" fmla="*/ 70 h 453"/>
              <a:gd name="T96" fmla="*/ 35 w 669"/>
              <a:gd name="T97" fmla="*/ 104 h 453"/>
              <a:gd name="T98" fmla="*/ 0 w 669"/>
              <a:gd name="T99" fmla="*/ 104 h 453"/>
              <a:gd name="T100" fmla="*/ 0 w 669"/>
              <a:gd name="T101" fmla="*/ 139 h 453"/>
              <a:gd name="T102" fmla="*/ 0 w 669"/>
              <a:gd name="T103" fmla="*/ 174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69" h="453">
                <a:moveTo>
                  <a:pt x="0" y="174"/>
                </a:moveTo>
                <a:lnTo>
                  <a:pt x="35" y="209"/>
                </a:lnTo>
                <a:lnTo>
                  <a:pt x="71" y="243"/>
                </a:lnTo>
                <a:lnTo>
                  <a:pt x="105" y="279"/>
                </a:lnTo>
                <a:lnTo>
                  <a:pt x="141" y="279"/>
                </a:lnTo>
                <a:lnTo>
                  <a:pt x="141" y="313"/>
                </a:lnTo>
                <a:lnTo>
                  <a:pt x="105" y="348"/>
                </a:lnTo>
                <a:lnTo>
                  <a:pt x="141" y="383"/>
                </a:lnTo>
                <a:lnTo>
                  <a:pt x="211" y="417"/>
                </a:lnTo>
                <a:lnTo>
                  <a:pt x="246" y="452"/>
                </a:lnTo>
                <a:lnTo>
                  <a:pt x="282" y="452"/>
                </a:lnTo>
                <a:lnTo>
                  <a:pt x="317" y="452"/>
                </a:lnTo>
                <a:lnTo>
                  <a:pt x="317" y="417"/>
                </a:lnTo>
                <a:lnTo>
                  <a:pt x="350" y="417"/>
                </a:lnTo>
                <a:lnTo>
                  <a:pt x="387" y="452"/>
                </a:lnTo>
                <a:lnTo>
                  <a:pt x="457" y="452"/>
                </a:lnTo>
                <a:lnTo>
                  <a:pt x="492" y="452"/>
                </a:lnTo>
                <a:lnTo>
                  <a:pt x="492" y="417"/>
                </a:lnTo>
                <a:lnTo>
                  <a:pt x="527" y="383"/>
                </a:lnTo>
                <a:lnTo>
                  <a:pt x="561" y="383"/>
                </a:lnTo>
                <a:lnTo>
                  <a:pt x="561" y="348"/>
                </a:lnTo>
                <a:lnTo>
                  <a:pt x="561" y="313"/>
                </a:lnTo>
                <a:lnTo>
                  <a:pt x="598" y="313"/>
                </a:lnTo>
                <a:lnTo>
                  <a:pt x="632" y="279"/>
                </a:lnTo>
                <a:lnTo>
                  <a:pt x="668" y="279"/>
                </a:lnTo>
                <a:lnTo>
                  <a:pt x="668" y="243"/>
                </a:lnTo>
                <a:lnTo>
                  <a:pt x="632" y="243"/>
                </a:lnTo>
                <a:lnTo>
                  <a:pt x="598" y="209"/>
                </a:lnTo>
                <a:lnTo>
                  <a:pt x="561" y="209"/>
                </a:lnTo>
                <a:lnTo>
                  <a:pt x="527" y="209"/>
                </a:lnTo>
                <a:lnTo>
                  <a:pt x="527" y="243"/>
                </a:lnTo>
                <a:lnTo>
                  <a:pt x="527" y="279"/>
                </a:lnTo>
                <a:lnTo>
                  <a:pt x="492" y="279"/>
                </a:lnTo>
                <a:lnTo>
                  <a:pt x="457" y="279"/>
                </a:lnTo>
                <a:lnTo>
                  <a:pt x="387" y="279"/>
                </a:lnTo>
                <a:lnTo>
                  <a:pt x="350" y="279"/>
                </a:lnTo>
                <a:lnTo>
                  <a:pt x="350" y="243"/>
                </a:lnTo>
                <a:lnTo>
                  <a:pt x="317" y="243"/>
                </a:lnTo>
                <a:lnTo>
                  <a:pt x="317" y="209"/>
                </a:lnTo>
                <a:lnTo>
                  <a:pt x="317" y="174"/>
                </a:lnTo>
                <a:lnTo>
                  <a:pt x="317" y="139"/>
                </a:lnTo>
                <a:lnTo>
                  <a:pt x="282" y="104"/>
                </a:lnTo>
                <a:lnTo>
                  <a:pt x="282" y="70"/>
                </a:lnTo>
                <a:lnTo>
                  <a:pt x="246" y="70"/>
                </a:lnTo>
                <a:lnTo>
                  <a:pt x="141" y="33"/>
                </a:lnTo>
                <a:lnTo>
                  <a:pt x="105" y="0"/>
                </a:lnTo>
                <a:lnTo>
                  <a:pt x="105" y="33"/>
                </a:lnTo>
                <a:lnTo>
                  <a:pt x="71" y="70"/>
                </a:lnTo>
                <a:lnTo>
                  <a:pt x="35" y="104"/>
                </a:lnTo>
                <a:lnTo>
                  <a:pt x="0" y="104"/>
                </a:lnTo>
                <a:lnTo>
                  <a:pt x="0" y="139"/>
                </a:lnTo>
                <a:lnTo>
                  <a:pt x="0" y="17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40" name="Freeform 368"/>
          <p:cNvSpPr>
            <a:spLocks noChangeArrowheads="1"/>
          </p:cNvSpPr>
          <p:nvPr/>
        </p:nvSpPr>
        <p:spPr bwMode="auto">
          <a:xfrm>
            <a:off x="7367588" y="2971800"/>
            <a:ext cx="76200" cy="163513"/>
          </a:xfrm>
          <a:custGeom>
            <a:avLst/>
            <a:gdLst>
              <a:gd name="T0" fmla="*/ 70 w 211"/>
              <a:gd name="T1" fmla="*/ 0 h 453"/>
              <a:gd name="T2" fmla="*/ 34 w 211"/>
              <a:gd name="T3" fmla="*/ 0 h 453"/>
              <a:gd name="T4" fmla="*/ 0 w 211"/>
              <a:gd name="T5" fmla="*/ 0 h 453"/>
              <a:gd name="T6" fmla="*/ 34 w 211"/>
              <a:gd name="T7" fmla="*/ 34 h 453"/>
              <a:gd name="T8" fmla="*/ 70 w 211"/>
              <a:gd name="T9" fmla="*/ 70 h 453"/>
              <a:gd name="T10" fmla="*/ 70 w 211"/>
              <a:gd name="T11" fmla="*/ 139 h 453"/>
              <a:gd name="T12" fmla="*/ 103 w 211"/>
              <a:gd name="T13" fmla="*/ 209 h 453"/>
              <a:gd name="T14" fmla="*/ 140 w 211"/>
              <a:gd name="T15" fmla="*/ 313 h 453"/>
              <a:gd name="T16" fmla="*/ 140 w 211"/>
              <a:gd name="T17" fmla="*/ 347 h 453"/>
              <a:gd name="T18" fmla="*/ 174 w 211"/>
              <a:gd name="T19" fmla="*/ 384 h 453"/>
              <a:gd name="T20" fmla="*/ 174 w 211"/>
              <a:gd name="T21" fmla="*/ 418 h 453"/>
              <a:gd name="T22" fmla="*/ 210 w 211"/>
              <a:gd name="T23" fmla="*/ 452 h 453"/>
              <a:gd name="T24" fmla="*/ 210 w 211"/>
              <a:gd name="T25" fmla="*/ 418 h 453"/>
              <a:gd name="T26" fmla="*/ 210 w 211"/>
              <a:gd name="T27" fmla="*/ 384 h 453"/>
              <a:gd name="T28" fmla="*/ 210 w 211"/>
              <a:gd name="T29" fmla="*/ 313 h 453"/>
              <a:gd name="T30" fmla="*/ 210 w 211"/>
              <a:gd name="T31" fmla="*/ 244 h 453"/>
              <a:gd name="T32" fmla="*/ 174 w 211"/>
              <a:gd name="T33" fmla="*/ 209 h 453"/>
              <a:gd name="T34" fmla="*/ 140 w 211"/>
              <a:gd name="T35" fmla="*/ 139 h 453"/>
              <a:gd name="T36" fmla="*/ 140 w 211"/>
              <a:gd name="T37" fmla="*/ 70 h 453"/>
              <a:gd name="T38" fmla="*/ 103 w 211"/>
              <a:gd name="T39" fmla="*/ 34 h 453"/>
              <a:gd name="T40" fmla="*/ 70 w 211"/>
              <a:gd name="T41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1" h="453">
                <a:moveTo>
                  <a:pt x="70" y="0"/>
                </a:moveTo>
                <a:lnTo>
                  <a:pt x="34" y="0"/>
                </a:lnTo>
                <a:lnTo>
                  <a:pt x="0" y="0"/>
                </a:lnTo>
                <a:lnTo>
                  <a:pt x="34" y="34"/>
                </a:lnTo>
                <a:lnTo>
                  <a:pt x="70" y="70"/>
                </a:lnTo>
                <a:lnTo>
                  <a:pt x="70" y="139"/>
                </a:lnTo>
                <a:lnTo>
                  <a:pt x="103" y="209"/>
                </a:lnTo>
                <a:lnTo>
                  <a:pt x="140" y="313"/>
                </a:lnTo>
                <a:lnTo>
                  <a:pt x="140" y="347"/>
                </a:lnTo>
                <a:lnTo>
                  <a:pt x="174" y="384"/>
                </a:lnTo>
                <a:lnTo>
                  <a:pt x="174" y="418"/>
                </a:lnTo>
                <a:lnTo>
                  <a:pt x="210" y="452"/>
                </a:lnTo>
                <a:lnTo>
                  <a:pt x="210" y="418"/>
                </a:lnTo>
                <a:lnTo>
                  <a:pt x="210" y="384"/>
                </a:lnTo>
                <a:lnTo>
                  <a:pt x="210" y="313"/>
                </a:lnTo>
                <a:lnTo>
                  <a:pt x="210" y="244"/>
                </a:lnTo>
                <a:lnTo>
                  <a:pt x="174" y="209"/>
                </a:lnTo>
                <a:lnTo>
                  <a:pt x="140" y="139"/>
                </a:lnTo>
                <a:lnTo>
                  <a:pt x="140" y="70"/>
                </a:lnTo>
                <a:lnTo>
                  <a:pt x="103" y="34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41" name="Freeform 369"/>
          <p:cNvSpPr>
            <a:spLocks noChangeArrowheads="1"/>
          </p:cNvSpPr>
          <p:nvPr/>
        </p:nvSpPr>
        <p:spPr bwMode="auto">
          <a:xfrm>
            <a:off x="7493000" y="2797175"/>
            <a:ext cx="150813" cy="214313"/>
          </a:xfrm>
          <a:custGeom>
            <a:avLst/>
            <a:gdLst>
              <a:gd name="T0" fmla="*/ 140 w 421"/>
              <a:gd name="T1" fmla="*/ 35 h 594"/>
              <a:gd name="T2" fmla="*/ 70 w 421"/>
              <a:gd name="T3" fmla="*/ 0 h 594"/>
              <a:gd name="T4" fmla="*/ 34 w 421"/>
              <a:gd name="T5" fmla="*/ 35 h 594"/>
              <a:gd name="T6" fmla="*/ 0 w 421"/>
              <a:gd name="T7" fmla="*/ 35 h 594"/>
              <a:gd name="T8" fmla="*/ 0 w 421"/>
              <a:gd name="T9" fmla="*/ 70 h 594"/>
              <a:gd name="T10" fmla="*/ 0 w 421"/>
              <a:gd name="T11" fmla="*/ 104 h 594"/>
              <a:gd name="T12" fmla="*/ 34 w 421"/>
              <a:gd name="T13" fmla="*/ 104 h 594"/>
              <a:gd name="T14" fmla="*/ 70 w 421"/>
              <a:gd name="T15" fmla="*/ 139 h 594"/>
              <a:gd name="T16" fmla="*/ 70 w 421"/>
              <a:gd name="T17" fmla="*/ 175 h 594"/>
              <a:gd name="T18" fmla="*/ 70 w 421"/>
              <a:gd name="T19" fmla="*/ 210 h 594"/>
              <a:gd name="T20" fmla="*/ 70 w 421"/>
              <a:gd name="T21" fmla="*/ 243 h 594"/>
              <a:gd name="T22" fmla="*/ 70 w 421"/>
              <a:gd name="T23" fmla="*/ 279 h 594"/>
              <a:gd name="T24" fmla="*/ 70 w 421"/>
              <a:gd name="T25" fmla="*/ 314 h 594"/>
              <a:gd name="T26" fmla="*/ 34 w 421"/>
              <a:gd name="T27" fmla="*/ 314 h 594"/>
              <a:gd name="T28" fmla="*/ 0 w 421"/>
              <a:gd name="T29" fmla="*/ 314 h 594"/>
              <a:gd name="T30" fmla="*/ 0 w 421"/>
              <a:gd name="T31" fmla="*/ 348 h 594"/>
              <a:gd name="T32" fmla="*/ 0 w 421"/>
              <a:gd name="T33" fmla="*/ 384 h 594"/>
              <a:gd name="T34" fmla="*/ 0 w 421"/>
              <a:gd name="T35" fmla="*/ 488 h 594"/>
              <a:gd name="T36" fmla="*/ 34 w 421"/>
              <a:gd name="T37" fmla="*/ 488 h 594"/>
              <a:gd name="T38" fmla="*/ 34 w 421"/>
              <a:gd name="T39" fmla="*/ 523 h 594"/>
              <a:gd name="T40" fmla="*/ 70 w 421"/>
              <a:gd name="T41" fmla="*/ 558 h 594"/>
              <a:gd name="T42" fmla="*/ 70 w 421"/>
              <a:gd name="T43" fmla="*/ 593 h 594"/>
              <a:gd name="T44" fmla="*/ 104 w 421"/>
              <a:gd name="T45" fmla="*/ 523 h 594"/>
              <a:gd name="T46" fmla="*/ 140 w 421"/>
              <a:gd name="T47" fmla="*/ 488 h 594"/>
              <a:gd name="T48" fmla="*/ 140 w 421"/>
              <a:gd name="T49" fmla="*/ 454 h 594"/>
              <a:gd name="T50" fmla="*/ 140 w 421"/>
              <a:gd name="T51" fmla="*/ 417 h 594"/>
              <a:gd name="T52" fmla="*/ 174 w 421"/>
              <a:gd name="T53" fmla="*/ 417 h 594"/>
              <a:gd name="T54" fmla="*/ 211 w 421"/>
              <a:gd name="T55" fmla="*/ 417 h 594"/>
              <a:gd name="T56" fmla="*/ 211 w 421"/>
              <a:gd name="T57" fmla="*/ 454 h 594"/>
              <a:gd name="T58" fmla="*/ 245 w 421"/>
              <a:gd name="T59" fmla="*/ 454 h 594"/>
              <a:gd name="T60" fmla="*/ 280 w 421"/>
              <a:gd name="T61" fmla="*/ 488 h 594"/>
              <a:gd name="T62" fmla="*/ 314 w 421"/>
              <a:gd name="T63" fmla="*/ 488 h 594"/>
              <a:gd name="T64" fmla="*/ 350 w 421"/>
              <a:gd name="T65" fmla="*/ 488 h 594"/>
              <a:gd name="T66" fmla="*/ 350 w 421"/>
              <a:gd name="T67" fmla="*/ 454 h 594"/>
              <a:gd name="T68" fmla="*/ 385 w 421"/>
              <a:gd name="T69" fmla="*/ 417 h 594"/>
              <a:gd name="T70" fmla="*/ 420 w 421"/>
              <a:gd name="T71" fmla="*/ 384 h 594"/>
              <a:gd name="T72" fmla="*/ 420 w 421"/>
              <a:gd name="T73" fmla="*/ 348 h 594"/>
              <a:gd name="T74" fmla="*/ 385 w 421"/>
              <a:gd name="T75" fmla="*/ 348 h 594"/>
              <a:gd name="T76" fmla="*/ 385 w 421"/>
              <a:gd name="T77" fmla="*/ 314 h 594"/>
              <a:gd name="T78" fmla="*/ 350 w 421"/>
              <a:gd name="T79" fmla="*/ 348 h 594"/>
              <a:gd name="T80" fmla="*/ 314 w 421"/>
              <a:gd name="T81" fmla="*/ 348 h 594"/>
              <a:gd name="T82" fmla="*/ 280 w 421"/>
              <a:gd name="T83" fmla="*/ 314 h 594"/>
              <a:gd name="T84" fmla="*/ 245 w 421"/>
              <a:gd name="T85" fmla="*/ 314 h 594"/>
              <a:gd name="T86" fmla="*/ 245 w 421"/>
              <a:gd name="T87" fmla="*/ 279 h 594"/>
              <a:gd name="T88" fmla="*/ 245 w 421"/>
              <a:gd name="T89" fmla="*/ 243 h 594"/>
              <a:gd name="T90" fmla="*/ 280 w 421"/>
              <a:gd name="T91" fmla="*/ 243 h 594"/>
              <a:gd name="T92" fmla="*/ 314 w 421"/>
              <a:gd name="T93" fmla="*/ 210 h 594"/>
              <a:gd name="T94" fmla="*/ 314 w 421"/>
              <a:gd name="T95" fmla="*/ 139 h 594"/>
              <a:gd name="T96" fmla="*/ 280 w 421"/>
              <a:gd name="T97" fmla="*/ 139 h 594"/>
              <a:gd name="T98" fmla="*/ 245 w 421"/>
              <a:gd name="T99" fmla="*/ 104 h 594"/>
              <a:gd name="T100" fmla="*/ 211 w 421"/>
              <a:gd name="T101" fmla="*/ 70 h 594"/>
              <a:gd name="T102" fmla="*/ 174 w 421"/>
              <a:gd name="T103" fmla="*/ 70 h 594"/>
              <a:gd name="T104" fmla="*/ 140 w 421"/>
              <a:gd name="T105" fmla="*/ 70 h 594"/>
              <a:gd name="T106" fmla="*/ 140 w 421"/>
              <a:gd name="T107" fmla="*/ 35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21" h="594">
                <a:moveTo>
                  <a:pt x="140" y="35"/>
                </a:moveTo>
                <a:lnTo>
                  <a:pt x="70" y="0"/>
                </a:lnTo>
                <a:lnTo>
                  <a:pt x="34" y="35"/>
                </a:lnTo>
                <a:lnTo>
                  <a:pt x="0" y="35"/>
                </a:lnTo>
                <a:lnTo>
                  <a:pt x="0" y="70"/>
                </a:lnTo>
                <a:lnTo>
                  <a:pt x="0" y="104"/>
                </a:lnTo>
                <a:lnTo>
                  <a:pt x="34" y="104"/>
                </a:lnTo>
                <a:lnTo>
                  <a:pt x="70" y="139"/>
                </a:lnTo>
                <a:lnTo>
                  <a:pt x="70" y="175"/>
                </a:lnTo>
                <a:lnTo>
                  <a:pt x="70" y="210"/>
                </a:lnTo>
                <a:lnTo>
                  <a:pt x="70" y="243"/>
                </a:lnTo>
                <a:lnTo>
                  <a:pt x="70" y="279"/>
                </a:lnTo>
                <a:lnTo>
                  <a:pt x="70" y="314"/>
                </a:lnTo>
                <a:lnTo>
                  <a:pt x="34" y="314"/>
                </a:lnTo>
                <a:lnTo>
                  <a:pt x="0" y="314"/>
                </a:lnTo>
                <a:lnTo>
                  <a:pt x="0" y="348"/>
                </a:lnTo>
                <a:lnTo>
                  <a:pt x="0" y="384"/>
                </a:lnTo>
                <a:lnTo>
                  <a:pt x="0" y="488"/>
                </a:lnTo>
                <a:lnTo>
                  <a:pt x="34" y="488"/>
                </a:lnTo>
                <a:lnTo>
                  <a:pt x="34" y="523"/>
                </a:lnTo>
                <a:lnTo>
                  <a:pt x="70" y="558"/>
                </a:lnTo>
                <a:lnTo>
                  <a:pt x="70" y="593"/>
                </a:lnTo>
                <a:lnTo>
                  <a:pt x="104" y="523"/>
                </a:lnTo>
                <a:lnTo>
                  <a:pt x="140" y="488"/>
                </a:lnTo>
                <a:lnTo>
                  <a:pt x="140" y="454"/>
                </a:lnTo>
                <a:lnTo>
                  <a:pt x="140" y="417"/>
                </a:lnTo>
                <a:lnTo>
                  <a:pt x="174" y="417"/>
                </a:lnTo>
                <a:lnTo>
                  <a:pt x="211" y="417"/>
                </a:lnTo>
                <a:lnTo>
                  <a:pt x="211" y="454"/>
                </a:lnTo>
                <a:lnTo>
                  <a:pt x="245" y="454"/>
                </a:lnTo>
                <a:lnTo>
                  <a:pt x="280" y="488"/>
                </a:lnTo>
                <a:lnTo>
                  <a:pt x="314" y="488"/>
                </a:lnTo>
                <a:lnTo>
                  <a:pt x="350" y="488"/>
                </a:lnTo>
                <a:lnTo>
                  <a:pt x="350" y="454"/>
                </a:lnTo>
                <a:lnTo>
                  <a:pt x="385" y="417"/>
                </a:lnTo>
                <a:lnTo>
                  <a:pt x="420" y="384"/>
                </a:lnTo>
                <a:lnTo>
                  <a:pt x="420" y="348"/>
                </a:lnTo>
                <a:lnTo>
                  <a:pt x="385" y="348"/>
                </a:lnTo>
                <a:lnTo>
                  <a:pt x="385" y="314"/>
                </a:lnTo>
                <a:lnTo>
                  <a:pt x="350" y="348"/>
                </a:lnTo>
                <a:lnTo>
                  <a:pt x="314" y="348"/>
                </a:lnTo>
                <a:lnTo>
                  <a:pt x="280" y="314"/>
                </a:lnTo>
                <a:lnTo>
                  <a:pt x="245" y="314"/>
                </a:lnTo>
                <a:lnTo>
                  <a:pt x="245" y="279"/>
                </a:lnTo>
                <a:lnTo>
                  <a:pt x="245" y="243"/>
                </a:lnTo>
                <a:lnTo>
                  <a:pt x="280" y="243"/>
                </a:lnTo>
                <a:lnTo>
                  <a:pt x="314" y="210"/>
                </a:lnTo>
                <a:lnTo>
                  <a:pt x="314" y="139"/>
                </a:lnTo>
                <a:lnTo>
                  <a:pt x="280" y="139"/>
                </a:lnTo>
                <a:lnTo>
                  <a:pt x="245" y="104"/>
                </a:lnTo>
                <a:lnTo>
                  <a:pt x="211" y="70"/>
                </a:lnTo>
                <a:lnTo>
                  <a:pt x="174" y="70"/>
                </a:lnTo>
                <a:lnTo>
                  <a:pt x="140" y="70"/>
                </a:lnTo>
                <a:lnTo>
                  <a:pt x="140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42" name="Freeform 370"/>
          <p:cNvSpPr>
            <a:spLocks noChangeArrowheads="1"/>
          </p:cNvSpPr>
          <p:nvPr/>
        </p:nvSpPr>
        <p:spPr bwMode="auto">
          <a:xfrm>
            <a:off x="6950075" y="2557463"/>
            <a:ext cx="101600" cy="100012"/>
          </a:xfrm>
          <a:custGeom>
            <a:avLst/>
            <a:gdLst>
              <a:gd name="T0" fmla="*/ 34 w 282"/>
              <a:gd name="T1" fmla="*/ 0 h 280"/>
              <a:gd name="T2" fmla="*/ 0 w 282"/>
              <a:gd name="T3" fmla="*/ 35 h 280"/>
              <a:gd name="T4" fmla="*/ 0 w 282"/>
              <a:gd name="T5" fmla="*/ 70 h 280"/>
              <a:gd name="T6" fmla="*/ 0 w 282"/>
              <a:gd name="T7" fmla="*/ 104 h 280"/>
              <a:gd name="T8" fmla="*/ 34 w 282"/>
              <a:gd name="T9" fmla="*/ 104 h 280"/>
              <a:gd name="T10" fmla="*/ 34 w 282"/>
              <a:gd name="T11" fmla="*/ 175 h 280"/>
              <a:gd name="T12" fmla="*/ 70 w 282"/>
              <a:gd name="T13" fmla="*/ 244 h 280"/>
              <a:gd name="T14" fmla="*/ 104 w 282"/>
              <a:gd name="T15" fmla="*/ 279 h 280"/>
              <a:gd name="T16" fmla="*/ 140 w 282"/>
              <a:gd name="T17" fmla="*/ 244 h 280"/>
              <a:gd name="T18" fmla="*/ 175 w 282"/>
              <a:gd name="T19" fmla="*/ 244 h 280"/>
              <a:gd name="T20" fmla="*/ 244 w 282"/>
              <a:gd name="T21" fmla="*/ 279 h 280"/>
              <a:gd name="T22" fmla="*/ 281 w 282"/>
              <a:gd name="T23" fmla="*/ 210 h 280"/>
              <a:gd name="T24" fmla="*/ 244 w 282"/>
              <a:gd name="T25" fmla="*/ 210 h 280"/>
              <a:gd name="T26" fmla="*/ 210 w 282"/>
              <a:gd name="T27" fmla="*/ 175 h 280"/>
              <a:gd name="T28" fmla="*/ 175 w 282"/>
              <a:gd name="T29" fmla="*/ 140 h 280"/>
              <a:gd name="T30" fmla="*/ 140 w 282"/>
              <a:gd name="T31" fmla="*/ 104 h 280"/>
              <a:gd name="T32" fmla="*/ 140 w 282"/>
              <a:gd name="T33" fmla="*/ 70 h 280"/>
              <a:gd name="T34" fmla="*/ 104 w 282"/>
              <a:gd name="T35" fmla="*/ 35 h 280"/>
              <a:gd name="T36" fmla="*/ 70 w 282"/>
              <a:gd name="T37" fmla="*/ 35 h 280"/>
              <a:gd name="T38" fmla="*/ 34 w 282"/>
              <a:gd name="T3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2" h="280">
                <a:moveTo>
                  <a:pt x="34" y="0"/>
                </a:moveTo>
                <a:lnTo>
                  <a:pt x="0" y="35"/>
                </a:lnTo>
                <a:lnTo>
                  <a:pt x="0" y="70"/>
                </a:lnTo>
                <a:lnTo>
                  <a:pt x="0" y="104"/>
                </a:lnTo>
                <a:lnTo>
                  <a:pt x="34" y="104"/>
                </a:lnTo>
                <a:lnTo>
                  <a:pt x="34" y="175"/>
                </a:lnTo>
                <a:lnTo>
                  <a:pt x="70" y="244"/>
                </a:lnTo>
                <a:lnTo>
                  <a:pt x="104" y="279"/>
                </a:lnTo>
                <a:lnTo>
                  <a:pt x="140" y="244"/>
                </a:lnTo>
                <a:lnTo>
                  <a:pt x="175" y="244"/>
                </a:lnTo>
                <a:lnTo>
                  <a:pt x="244" y="279"/>
                </a:lnTo>
                <a:lnTo>
                  <a:pt x="281" y="210"/>
                </a:lnTo>
                <a:lnTo>
                  <a:pt x="244" y="210"/>
                </a:lnTo>
                <a:lnTo>
                  <a:pt x="210" y="175"/>
                </a:lnTo>
                <a:lnTo>
                  <a:pt x="175" y="140"/>
                </a:lnTo>
                <a:lnTo>
                  <a:pt x="140" y="104"/>
                </a:lnTo>
                <a:lnTo>
                  <a:pt x="140" y="70"/>
                </a:lnTo>
                <a:lnTo>
                  <a:pt x="104" y="35"/>
                </a:lnTo>
                <a:lnTo>
                  <a:pt x="70" y="35"/>
                </a:lnTo>
                <a:lnTo>
                  <a:pt x="34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43" name="Freeform 371"/>
          <p:cNvSpPr>
            <a:spLocks noChangeArrowheads="1"/>
          </p:cNvSpPr>
          <p:nvPr/>
        </p:nvSpPr>
        <p:spPr bwMode="auto">
          <a:xfrm>
            <a:off x="6950075" y="2557463"/>
            <a:ext cx="101600" cy="100012"/>
          </a:xfrm>
          <a:custGeom>
            <a:avLst/>
            <a:gdLst>
              <a:gd name="T0" fmla="*/ 34 w 282"/>
              <a:gd name="T1" fmla="*/ 0 h 280"/>
              <a:gd name="T2" fmla="*/ 0 w 282"/>
              <a:gd name="T3" fmla="*/ 35 h 280"/>
              <a:gd name="T4" fmla="*/ 0 w 282"/>
              <a:gd name="T5" fmla="*/ 70 h 280"/>
              <a:gd name="T6" fmla="*/ 0 w 282"/>
              <a:gd name="T7" fmla="*/ 104 h 280"/>
              <a:gd name="T8" fmla="*/ 34 w 282"/>
              <a:gd name="T9" fmla="*/ 104 h 280"/>
              <a:gd name="T10" fmla="*/ 34 w 282"/>
              <a:gd name="T11" fmla="*/ 175 h 280"/>
              <a:gd name="T12" fmla="*/ 70 w 282"/>
              <a:gd name="T13" fmla="*/ 244 h 280"/>
              <a:gd name="T14" fmla="*/ 104 w 282"/>
              <a:gd name="T15" fmla="*/ 279 h 280"/>
              <a:gd name="T16" fmla="*/ 140 w 282"/>
              <a:gd name="T17" fmla="*/ 244 h 280"/>
              <a:gd name="T18" fmla="*/ 175 w 282"/>
              <a:gd name="T19" fmla="*/ 244 h 280"/>
              <a:gd name="T20" fmla="*/ 244 w 282"/>
              <a:gd name="T21" fmla="*/ 279 h 280"/>
              <a:gd name="T22" fmla="*/ 281 w 282"/>
              <a:gd name="T23" fmla="*/ 210 h 280"/>
              <a:gd name="T24" fmla="*/ 244 w 282"/>
              <a:gd name="T25" fmla="*/ 210 h 280"/>
              <a:gd name="T26" fmla="*/ 210 w 282"/>
              <a:gd name="T27" fmla="*/ 175 h 280"/>
              <a:gd name="T28" fmla="*/ 175 w 282"/>
              <a:gd name="T29" fmla="*/ 140 h 280"/>
              <a:gd name="T30" fmla="*/ 140 w 282"/>
              <a:gd name="T31" fmla="*/ 104 h 280"/>
              <a:gd name="T32" fmla="*/ 140 w 282"/>
              <a:gd name="T33" fmla="*/ 70 h 280"/>
              <a:gd name="T34" fmla="*/ 104 w 282"/>
              <a:gd name="T35" fmla="*/ 35 h 280"/>
              <a:gd name="T36" fmla="*/ 70 w 282"/>
              <a:gd name="T37" fmla="*/ 35 h 280"/>
              <a:gd name="T38" fmla="*/ 34 w 282"/>
              <a:gd name="T3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82" h="280">
                <a:moveTo>
                  <a:pt x="34" y="0"/>
                </a:moveTo>
                <a:lnTo>
                  <a:pt x="0" y="35"/>
                </a:lnTo>
                <a:lnTo>
                  <a:pt x="0" y="70"/>
                </a:lnTo>
                <a:lnTo>
                  <a:pt x="0" y="104"/>
                </a:lnTo>
                <a:lnTo>
                  <a:pt x="34" y="104"/>
                </a:lnTo>
                <a:lnTo>
                  <a:pt x="34" y="175"/>
                </a:lnTo>
                <a:lnTo>
                  <a:pt x="70" y="244"/>
                </a:lnTo>
                <a:lnTo>
                  <a:pt x="104" y="279"/>
                </a:lnTo>
                <a:lnTo>
                  <a:pt x="140" y="244"/>
                </a:lnTo>
                <a:lnTo>
                  <a:pt x="175" y="244"/>
                </a:lnTo>
                <a:lnTo>
                  <a:pt x="244" y="279"/>
                </a:lnTo>
                <a:lnTo>
                  <a:pt x="281" y="210"/>
                </a:lnTo>
                <a:lnTo>
                  <a:pt x="244" y="210"/>
                </a:lnTo>
                <a:lnTo>
                  <a:pt x="210" y="175"/>
                </a:lnTo>
                <a:lnTo>
                  <a:pt x="175" y="140"/>
                </a:lnTo>
                <a:lnTo>
                  <a:pt x="140" y="104"/>
                </a:lnTo>
                <a:lnTo>
                  <a:pt x="140" y="70"/>
                </a:lnTo>
                <a:lnTo>
                  <a:pt x="104" y="35"/>
                </a:lnTo>
                <a:lnTo>
                  <a:pt x="70" y="35"/>
                </a:lnTo>
                <a:lnTo>
                  <a:pt x="34" y="0"/>
                </a:lnTo>
              </a:path>
            </a:pathLst>
          </a:custGeom>
          <a:solidFill>
            <a:srgbClr val="FFFF0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444" name="Freeform 372"/>
          <p:cNvSpPr>
            <a:spLocks noChangeArrowheads="1"/>
          </p:cNvSpPr>
          <p:nvPr/>
        </p:nvSpPr>
        <p:spPr bwMode="auto">
          <a:xfrm>
            <a:off x="6835775" y="3260725"/>
            <a:ext cx="392113" cy="476250"/>
          </a:xfrm>
          <a:custGeom>
            <a:avLst/>
            <a:gdLst>
              <a:gd name="T0" fmla="*/ 632 w 1089"/>
              <a:gd name="T1" fmla="*/ 209 h 1325"/>
              <a:gd name="T2" fmla="*/ 598 w 1089"/>
              <a:gd name="T3" fmla="*/ 314 h 1325"/>
              <a:gd name="T4" fmla="*/ 561 w 1089"/>
              <a:gd name="T5" fmla="*/ 383 h 1325"/>
              <a:gd name="T6" fmla="*/ 598 w 1089"/>
              <a:gd name="T7" fmla="*/ 488 h 1325"/>
              <a:gd name="T8" fmla="*/ 598 w 1089"/>
              <a:gd name="T9" fmla="*/ 593 h 1325"/>
              <a:gd name="T10" fmla="*/ 632 w 1089"/>
              <a:gd name="T11" fmla="*/ 627 h 1325"/>
              <a:gd name="T12" fmla="*/ 702 w 1089"/>
              <a:gd name="T13" fmla="*/ 627 h 1325"/>
              <a:gd name="T14" fmla="*/ 772 w 1089"/>
              <a:gd name="T15" fmla="*/ 663 h 1325"/>
              <a:gd name="T16" fmla="*/ 772 w 1089"/>
              <a:gd name="T17" fmla="*/ 731 h 1325"/>
              <a:gd name="T18" fmla="*/ 737 w 1089"/>
              <a:gd name="T19" fmla="*/ 766 h 1325"/>
              <a:gd name="T20" fmla="*/ 668 w 1089"/>
              <a:gd name="T21" fmla="*/ 766 h 1325"/>
              <a:gd name="T22" fmla="*/ 598 w 1089"/>
              <a:gd name="T23" fmla="*/ 802 h 1325"/>
              <a:gd name="T24" fmla="*/ 561 w 1089"/>
              <a:gd name="T25" fmla="*/ 766 h 1325"/>
              <a:gd name="T26" fmla="*/ 527 w 1089"/>
              <a:gd name="T27" fmla="*/ 802 h 1325"/>
              <a:gd name="T28" fmla="*/ 598 w 1089"/>
              <a:gd name="T29" fmla="*/ 906 h 1325"/>
              <a:gd name="T30" fmla="*/ 632 w 1089"/>
              <a:gd name="T31" fmla="*/ 1011 h 1325"/>
              <a:gd name="T32" fmla="*/ 702 w 1089"/>
              <a:gd name="T33" fmla="*/ 1115 h 1325"/>
              <a:gd name="T34" fmla="*/ 737 w 1089"/>
              <a:gd name="T35" fmla="*/ 1150 h 1325"/>
              <a:gd name="T36" fmla="*/ 843 w 1089"/>
              <a:gd name="T37" fmla="*/ 1185 h 1325"/>
              <a:gd name="T38" fmla="*/ 913 w 1089"/>
              <a:gd name="T39" fmla="*/ 1185 h 1325"/>
              <a:gd name="T40" fmla="*/ 1053 w 1089"/>
              <a:gd name="T41" fmla="*/ 1220 h 1325"/>
              <a:gd name="T42" fmla="*/ 1053 w 1089"/>
              <a:gd name="T43" fmla="*/ 1220 h 1325"/>
              <a:gd name="T44" fmla="*/ 1053 w 1089"/>
              <a:gd name="T45" fmla="*/ 1290 h 1325"/>
              <a:gd name="T46" fmla="*/ 983 w 1089"/>
              <a:gd name="T47" fmla="*/ 1290 h 1325"/>
              <a:gd name="T48" fmla="*/ 948 w 1089"/>
              <a:gd name="T49" fmla="*/ 1290 h 1325"/>
              <a:gd name="T50" fmla="*/ 877 w 1089"/>
              <a:gd name="T51" fmla="*/ 1324 h 1325"/>
              <a:gd name="T52" fmla="*/ 772 w 1089"/>
              <a:gd name="T53" fmla="*/ 1324 h 1325"/>
              <a:gd name="T54" fmla="*/ 702 w 1089"/>
              <a:gd name="T55" fmla="*/ 1290 h 1325"/>
              <a:gd name="T56" fmla="*/ 598 w 1089"/>
              <a:gd name="T57" fmla="*/ 1185 h 1325"/>
              <a:gd name="T58" fmla="*/ 527 w 1089"/>
              <a:gd name="T59" fmla="*/ 1115 h 1325"/>
              <a:gd name="T60" fmla="*/ 492 w 1089"/>
              <a:gd name="T61" fmla="*/ 1011 h 1325"/>
              <a:gd name="T62" fmla="*/ 457 w 1089"/>
              <a:gd name="T63" fmla="*/ 870 h 1325"/>
              <a:gd name="T64" fmla="*/ 387 w 1089"/>
              <a:gd name="T65" fmla="*/ 837 h 1325"/>
              <a:gd name="T66" fmla="*/ 351 w 1089"/>
              <a:gd name="T67" fmla="*/ 766 h 1325"/>
              <a:gd name="T68" fmla="*/ 247 w 1089"/>
              <a:gd name="T69" fmla="*/ 697 h 1325"/>
              <a:gd name="T70" fmla="*/ 142 w 1089"/>
              <a:gd name="T71" fmla="*/ 627 h 1325"/>
              <a:gd name="T72" fmla="*/ 71 w 1089"/>
              <a:gd name="T73" fmla="*/ 593 h 1325"/>
              <a:gd name="T74" fmla="*/ 36 w 1089"/>
              <a:gd name="T75" fmla="*/ 557 h 1325"/>
              <a:gd name="T76" fmla="*/ 0 w 1089"/>
              <a:gd name="T77" fmla="*/ 418 h 1325"/>
              <a:gd name="T78" fmla="*/ 0 w 1089"/>
              <a:gd name="T79" fmla="*/ 314 h 1325"/>
              <a:gd name="T80" fmla="*/ 36 w 1089"/>
              <a:gd name="T81" fmla="*/ 173 h 1325"/>
              <a:gd name="T82" fmla="*/ 142 w 1089"/>
              <a:gd name="T83" fmla="*/ 173 h 1325"/>
              <a:gd name="T84" fmla="*/ 211 w 1089"/>
              <a:gd name="T85" fmla="*/ 243 h 1325"/>
              <a:gd name="T86" fmla="*/ 282 w 1089"/>
              <a:gd name="T87" fmla="*/ 243 h 1325"/>
              <a:gd name="T88" fmla="*/ 282 w 1089"/>
              <a:gd name="T89" fmla="*/ 173 h 1325"/>
              <a:gd name="T90" fmla="*/ 317 w 1089"/>
              <a:gd name="T91" fmla="*/ 140 h 1325"/>
              <a:gd name="T92" fmla="*/ 317 w 1089"/>
              <a:gd name="T93" fmla="*/ 0 h 1325"/>
              <a:gd name="T94" fmla="*/ 387 w 1089"/>
              <a:gd name="T95" fmla="*/ 34 h 1325"/>
              <a:gd name="T96" fmla="*/ 527 w 1089"/>
              <a:gd name="T97" fmla="*/ 34 h 1325"/>
              <a:gd name="T98" fmla="*/ 598 w 1089"/>
              <a:gd name="T99" fmla="*/ 69 h 1325"/>
              <a:gd name="T100" fmla="*/ 632 w 1089"/>
              <a:gd name="T101" fmla="*/ 173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89" h="1325">
                <a:moveTo>
                  <a:pt x="632" y="173"/>
                </a:moveTo>
                <a:lnTo>
                  <a:pt x="632" y="209"/>
                </a:lnTo>
                <a:lnTo>
                  <a:pt x="632" y="243"/>
                </a:lnTo>
                <a:lnTo>
                  <a:pt x="598" y="314"/>
                </a:lnTo>
                <a:lnTo>
                  <a:pt x="598" y="347"/>
                </a:lnTo>
                <a:lnTo>
                  <a:pt x="561" y="383"/>
                </a:lnTo>
                <a:lnTo>
                  <a:pt x="561" y="453"/>
                </a:lnTo>
                <a:lnTo>
                  <a:pt x="598" y="488"/>
                </a:lnTo>
                <a:lnTo>
                  <a:pt x="598" y="557"/>
                </a:lnTo>
                <a:lnTo>
                  <a:pt x="598" y="593"/>
                </a:lnTo>
                <a:lnTo>
                  <a:pt x="632" y="593"/>
                </a:lnTo>
                <a:lnTo>
                  <a:pt x="632" y="627"/>
                </a:lnTo>
                <a:lnTo>
                  <a:pt x="668" y="627"/>
                </a:lnTo>
                <a:lnTo>
                  <a:pt x="702" y="627"/>
                </a:lnTo>
                <a:lnTo>
                  <a:pt x="772" y="627"/>
                </a:lnTo>
                <a:lnTo>
                  <a:pt x="772" y="663"/>
                </a:lnTo>
                <a:lnTo>
                  <a:pt x="808" y="697"/>
                </a:lnTo>
                <a:lnTo>
                  <a:pt x="772" y="731"/>
                </a:lnTo>
                <a:lnTo>
                  <a:pt x="772" y="766"/>
                </a:lnTo>
                <a:lnTo>
                  <a:pt x="737" y="766"/>
                </a:lnTo>
                <a:lnTo>
                  <a:pt x="702" y="766"/>
                </a:lnTo>
                <a:lnTo>
                  <a:pt x="668" y="766"/>
                </a:lnTo>
                <a:lnTo>
                  <a:pt x="632" y="802"/>
                </a:lnTo>
                <a:lnTo>
                  <a:pt x="598" y="802"/>
                </a:lnTo>
                <a:lnTo>
                  <a:pt x="598" y="766"/>
                </a:lnTo>
                <a:lnTo>
                  <a:pt x="561" y="766"/>
                </a:lnTo>
                <a:lnTo>
                  <a:pt x="527" y="766"/>
                </a:lnTo>
                <a:lnTo>
                  <a:pt x="527" y="802"/>
                </a:lnTo>
                <a:lnTo>
                  <a:pt x="527" y="837"/>
                </a:lnTo>
                <a:lnTo>
                  <a:pt x="598" y="906"/>
                </a:lnTo>
                <a:lnTo>
                  <a:pt x="598" y="976"/>
                </a:lnTo>
                <a:lnTo>
                  <a:pt x="632" y="1011"/>
                </a:lnTo>
                <a:lnTo>
                  <a:pt x="632" y="1044"/>
                </a:lnTo>
                <a:lnTo>
                  <a:pt x="702" y="1115"/>
                </a:lnTo>
                <a:lnTo>
                  <a:pt x="702" y="1150"/>
                </a:lnTo>
                <a:lnTo>
                  <a:pt x="737" y="1150"/>
                </a:lnTo>
                <a:lnTo>
                  <a:pt x="808" y="1185"/>
                </a:lnTo>
                <a:lnTo>
                  <a:pt x="843" y="1185"/>
                </a:lnTo>
                <a:lnTo>
                  <a:pt x="877" y="1185"/>
                </a:lnTo>
                <a:lnTo>
                  <a:pt x="913" y="1185"/>
                </a:lnTo>
                <a:lnTo>
                  <a:pt x="983" y="1185"/>
                </a:lnTo>
                <a:lnTo>
                  <a:pt x="1053" y="1220"/>
                </a:lnTo>
                <a:lnTo>
                  <a:pt x="1088" y="1220"/>
                </a:lnTo>
                <a:lnTo>
                  <a:pt x="1053" y="1220"/>
                </a:lnTo>
                <a:lnTo>
                  <a:pt x="1053" y="1254"/>
                </a:lnTo>
                <a:lnTo>
                  <a:pt x="1053" y="1290"/>
                </a:lnTo>
                <a:lnTo>
                  <a:pt x="1018" y="1290"/>
                </a:lnTo>
                <a:lnTo>
                  <a:pt x="983" y="1290"/>
                </a:lnTo>
                <a:lnTo>
                  <a:pt x="983" y="1324"/>
                </a:lnTo>
                <a:lnTo>
                  <a:pt x="948" y="1290"/>
                </a:lnTo>
                <a:lnTo>
                  <a:pt x="913" y="1324"/>
                </a:lnTo>
                <a:lnTo>
                  <a:pt x="877" y="1324"/>
                </a:lnTo>
                <a:lnTo>
                  <a:pt x="808" y="1324"/>
                </a:lnTo>
                <a:lnTo>
                  <a:pt x="772" y="1324"/>
                </a:lnTo>
                <a:lnTo>
                  <a:pt x="737" y="1324"/>
                </a:lnTo>
                <a:lnTo>
                  <a:pt x="702" y="1290"/>
                </a:lnTo>
                <a:lnTo>
                  <a:pt x="632" y="1220"/>
                </a:lnTo>
                <a:lnTo>
                  <a:pt x="598" y="1185"/>
                </a:lnTo>
                <a:lnTo>
                  <a:pt x="561" y="1150"/>
                </a:lnTo>
                <a:lnTo>
                  <a:pt x="527" y="1115"/>
                </a:lnTo>
                <a:lnTo>
                  <a:pt x="492" y="1080"/>
                </a:lnTo>
                <a:lnTo>
                  <a:pt x="492" y="1011"/>
                </a:lnTo>
                <a:lnTo>
                  <a:pt x="492" y="941"/>
                </a:lnTo>
                <a:lnTo>
                  <a:pt x="457" y="870"/>
                </a:lnTo>
                <a:lnTo>
                  <a:pt x="421" y="870"/>
                </a:lnTo>
                <a:lnTo>
                  <a:pt x="387" y="837"/>
                </a:lnTo>
                <a:lnTo>
                  <a:pt x="351" y="802"/>
                </a:lnTo>
                <a:lnTo>
                  <a:pt x="351" y="766"/>
                </a:lnTo>
                <a:lnTo>
                  <a:pt x="317" y="731"/>
                </a:lnTo>
                <a:lnTo>
                  <a:pt x="247" y="697"/>
                </a:lnTo>
                <a:lnTo>
                  <a:pt x="176" y="663"/>
                </a:lnTo>
                <a:lnTo>
                  <a:pt x="142" y="627"/>
                </a:lnTo>
                <a:lnTo>
                  <a:pt x="106" y="627"/>
                </a:lnTo>
                <a:lnTo>
                  <a:pt x="71" y="593"/>
                </a:lnTo>
                <a:lnTo>
                  <a:pt x="36" y="593"/>
                </a:lnTo>
                <a:lnTo>
                  <a:pt x="36" y="557"/>
                </a:lnTo>
                <a:lnTo>
                  <a:pt x="0" y="522"/>
                </a:lnTo>
                <a:lnTo>
                  <a:pt x="0" y="418"/>
                </a:lnTo>
                <a:lnTo>
                  <a:pt x="0" y="347"/>
                </a:lnTo>
                <a:lnTo>
                  <a:pt x="0" y="314"/>
                </a:lnTo>
                <a:lnTo>
                  <a:pt x="0" y="173"/>
                </a:lnTo>
                <a:lnTo>
                  <a:pt x="36" y="173"/>
                </a:lnTo>
                <a:lnTo>
                  <a:pt x="106" y="173"/>
                </a:lnTo>
                <a:lnTo>
                  <a:pt x="142" y="173"/>
                </a:lnTo>
                <a:lnTo>
                  <a:pt x="176" y="209"/>
                </a:lnTo>
                <a:lnTo>
                  <a:pt x="211" y="243"/>
                </a:lnTo>
                <a:lnTo>
                  <a:pt x="247" y="243"/>
                </a:lnTo>
                <a:lnTo>
                  <a:pt x="282" y="243"/>
                </a:lnTo>
                <a:lnTo>
                  <a:pt x="282" y="209"/>
                </a:lnTo>
                <a:lnTo>
                  <a:pt x="282" y="173"/>
                </a:lnTo>
                <a:lnTo>
                  <a:pt x="282" y="140"/>
                </a:lnTo>
                <a:lnTo>
                  <a:pt x="317" y="140"/>
                </a:lnTo>
                <a:lnTo>
                  <a:pt x="317" y="69"/>
                </a:lnTo>
                <a:lnTo>
                  <a:pt x="317" y="0"/>
                </a:lnTo>
                <a:lnTo>
                  <a:pt x="351" y="34"/>
                </a:lnTo>
                <a:lnTo>
                  <a:pt x="387" y="34"/>
                </a:lnTo>
                <a:lnTo>
                  <a:pt x="492" y="34"/>
                </a:lnTo>
                <a:lnTo>
                  <a:pt x="527" y="34"/>
                </a:lnTo>
                <a:lnTo>
                  <a:pt x="561" y="69"/>
                </a:lnTo>
                <a:lnTo>
                  <a:pt x="598" y="69"/>
                </a:lnTo>
                <a:lnTo>
                  <a:pt x="632" y="104"/>
                </a:lnTo>
                <a:lnTo>
                  <a:pt x="632" y="17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45" name="Freeform 373"/>
          <p:cNvSpPr>
            <a:spLocks noChangeArrowheads="1"/>
          </p:cNvSpPr>
          <p:nvPr/>
        </p:nvSpPr>
        <p:spPr bwMode="auto">
          <a:xfrm>
            <a:off x="6835775" y="3260725"/>
            <a:ext cx="392113" cy="476250"/>
          </a:xfrm>
          <a:custGeom>
            <a:avLst/>
            <a:gdLst>
              <a:gd name="T0" fmla="*/ 632 w 1089"/>
              <a:gd name="T1" fmla="*/ 209 h 1325"/>
              <a:gd name="T2" fmla="*/ 598 w 1089"/>
              <a:gd name="T3" fmla="*/ 314 h 1325"/>
              <a:gd name="T4" fmla="*/ 561 w 1089"/>
              <a:gd name="T5" fmla="*/ 383 h 1325"/>
              <a:gd name="T6" fmla="*/ 598 w 1089"/>
              <a:gd name="T7" fmla="*/ 488 h 1325"/>
              <a:gd name="T8" fmla="*/ 598 w 1089"/>
              <a:gd name="T9" fmla="*/ 593 h 1325"/>
              <a:gd name="T10" fmla="*/ 632 w 1089"/>
              <a:gd name="T11" fmla="*/ 627 h 1325"/>
              <a:gd name="T12" fmla="*/ 702 w 1089"/>
              <a:gd name="T13" fmla="*/ 627 h 1325"/>
              <a:gd name="T14" fmla="*/ 772 w 1089"/>
              <a:gd name="T15" fmla="*/ 663 h 1325"/>
              <a:gd name="T16" fmla="*/ 772 w 1089"/>
              <a:gd name="T17" fmla="*/ 731 h 1325"/>
              <a:gd name="T18" fmla="*/ 737 w 1089"/>
              <a:gd name="T19" fmla="*/ 766 h 1325"/>
              <a:gd name="T20" fmla="*/ 668 w 1089"/>
              <a:gd name="T21" fmla="*/ 766 h 1325"/>
              <a:gd name="T22" fmla="*/ 598 w 1089"/>
              <a:gd name="T23" fmla="*/ 802 h 1325"/>
              <a:gd name="T24" fmla="*/ 561 w 1089"/>
              <a:gd name="T25" fmla="*/ 766 h 1325"/>
              <a:gd name="T26" fmla="*/ 527 w 1089"/>
              <a:gd name="T27" fmla="*/ 802 h 1325"/>
              <a:gd name="T28" fmla="*/ 598 w 1089"/>
              <a:gd name="T29" fmla="*/ 906 h 1325"/>
              <a:gd name="T30" fmla="*/ 632 w 1089"/>
              <a:gd name="T31" fmla="*/ 1011 h 1325"/>
              <a:gd name="T32" fmla="*/ 702 w 1089"/>
              <a:gd name="T33" fmla="*/ 1115 h 1325"/>
              <a:gd name="T34" fmla="*/ 737 w 1089"/>
              <a:gd name="T35" fmla="*/ 1150 h 1325"/>
              <a:gd name="T36" fmla="*/ 843 w 1089"/>
              <a:gd name="T37" fmla="*/ 1185 h 1325"/>
              <a:gd name="T38" fmla="*/ 913 w 1089"/>
              <a:gd name="T39" fmla="*/ 1185 h 1325"/>
              <a:gd name="T40" fmla="*/ 1053 w 1089"/>
              <a:gd name="T41" fmla="*/ 1220 h 1325"/>
              <a:gd name="T42" fmla="*/ 1053 w 1089"/>
              <a:gd name="T43" fmla="*/ 1220 h 1325"/>
              <a:gd name="T44" fmla="*/ 1053 w 1089"/>
              <a:gd name="T45" fmla="*/ 1290 h 1325"/>
              <a:gd name="T46" fmla="*/ 983 w 1089"/>
              <a:gd name="T47" fmla="*/ 1290 h 1325"/>
              <a:gd name="T48" fmla="*/ 948 w 1089"/>
              <a:gd name="T49" fmla="*/ 1290 h 1325"/>
              <a:gd name="T50" fmla="*/ 877 w 1089"/>
              <a:gd name="T51" fmla="*/ 1324 h 1325"/>
              <a:gd name="T52" fmla="*/ 772 w 1089"/>
              <a:gd name="T53" fmla="*/ 1324 h 1325"/>
              <a:gd name="T54" fmla="*/ 702 w 1089"/>
              <a:gd name="T55" fmla="*/ 1290 h 1325"/>
              <a:gd name="T56" fmla="*/ 598 w 1089"/>
              <a:gd name="T57" fmla="*/ 1185 h 1325"/>
              <a:gd name="T58" fmla="*/ 527 w 1089"/>
              <a:gd name="T59" fmla="*/ 1115 h 1325"/>
              <a:gd name="T60" fmla="*/ 492 w 1089"/>
              <a:gd name="T61" fmla="*/ 1011 h 1325"/>
              <a:gd name="T62" fmla="*/ 457 w 1089"/>
              <a:gd name="T63" fmla="*/ 870 h 1325"/>
              <a:gd name="T64" fmla="*/ 387 w 1089"/>
              <a:gd name="T65" fmla="*/ 837 h 1325"/>
              <a:gd name="T66" fmla="*/ 351 w 1089"/>
              <a:gd name="T67" fmla="*/ 766 h 1325"/>
              <a:gd name="T68" fmla="*/ 247 w 1089"/>
              <a:gd name="T69" fmla="*/ 697 h 1325"/>
              <a:gd name="T70" fmla="*/ 142 w 1089"/>
              <a:gd name="T71" fmla="*/ 627 h 1325"/>
              <a:gd name="T72" fmla="*/ 71 w 1089"/>
              <a:gd name="T73" fmla="*/ 593 h 1325"/>
              <a:gd name="T74" fmla="*/ 36 w 1089"/>
              <a:gd name="T75" fmla="*/ 557 h 1325"/>
              <a:gd name="T76" fmla="*/ 0 w 1089"/>
              <a:gd name="T77" fmla="*/ 418 h 1325"/>
              <a:gd name="T78" fmla="*/ 0 w 1089"/>
              <a:gd name="T79" fmla="*/ 314 h 1325"/>
              <a:gd name="T80" fmla="*/ 36 w 1089"/>
              <a:gd name="T81" fmla="*/ 173 h 1325"/>
              <a:gd name="T82" fmla="*/ 142 w 1089"/>
              <a:gd name="T83" fmla="*/ 173 h 1325"/>
              <a:gd name="T84" fmla="*/ 211 w 1089"/>
              <a:gd name="T85" fmla="*/ 243 h 1325"/>
              <a:gd name="T86" fmla="*/ 282 w 1089"/>
              <a:gd name="T87" fmla="*/ 243 h 1325"/>
              <a:gd name="T88" fmla="*/ 282 w 1089"/>
              <a:gd name="T89" fmla="*/ 173 h 1325"/>
              <a:gd name="T90" fmla="*/ 317 w 1089"/>
              <a:gd name="T91" fmla="*/ 140 h 1325"/>
              <a:gd name="T92" fmla="*/ 317 w 1089"/>
              <a:gd name="T93" fmla="*/ 0 h 1325"/>
              <a:gd name="T94" fmla="*/ 387 w 1089"/>
              <a:gd name="T95" fmla="*/ 34 h 1325"/>
              <a:gd name="T96" fmla="*/ 527 w 1089"/>
              <a:gd name="T97" fmla="*/ 34 h 1325"/>
              <a:gd name="T98" fmla="*/ 598 w 1089"/>
              <a:gd name="T99" fmla="*/ 69 h 1325"/>
              <a:gd name="T100" fmla="*/ 632 w 1089"/>
              <a:gd name="T101" fmla="*/ 173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89" h="1325">
                <a:moveTo>
                  <a:pt x="632" y="173"/>
                </a:moveTo>
                <a:lnTo>
                  <a:pt x="632" y="209"/>
                </a:lnTo>
                <a:lnTo>
                  <a:pt x="632" y="243"/>
                </a:lnTo>
                <a:lnTo>
                  <a:pt x="598" y="314"/>
                </a:lnTo>
                <a:lnTo>
                  <a:pt x="598" y="347"/>
                </a:lnTo>
                <a:lnTo>
                  <a:pt x="561" y="383"/>
                </a:lnTo>
                <a:lnTo>
                  <a:pt x="561" y="453"/>
                </a:lnTo>
                <a:lnTo>
                  <a:pt x="598" y="488"/>
                </a:lnTo>
                <a:lnTo>
                  <a:pt x="598" y="557"/>
                </a:lnTo>
                <a:lnTo>
                  <a:pt x="598" y="593"/>
                </a:lnTo>
                <a:lnTo>
                  <a:pt x="632" y="593"/>
                </a:lnTo>
                <a:lnTo>
                  <a:pt x="632" y="627"/>
                </a:lnTo>
                <a:lnTo>
                  <a:pt x="668" y="627"/>
                </a:lnTo>
                <a:lnTo>
                  <a:pt x="702" y="627"/>
                </a:lnTo>
                <a:lnTo>
                  <a:pt x="772" y="627"/>
                </a:lnTo>
                <a:lnTo>
                  <a:pt x="772" y="663"/>
                </a:lnTo>
                <a:lnTo>
                  <a:pt x="808" y="697"/>
                </a:lnTo>
                <a:lnTo>
                  <a:pt x="772" y="731"/>
                </a:lnTo>
                <a:lnTo>
                  <a:pt x="772" y="766"/>
                </a:lnTo>
                <a:lnTo>
                  <a:pt x="737" y="766"/>
                </a:lnTo>
                <a:lnTo>
                  <a:pt x="702" y="766"/>
                </a:lnTo>
                <a:lnTo>
                  <a:pt x="668" y="766"/>
                </a:lnTo>
                <a:lnTo>
                  <a:pt x="632" y="802"/>
                </a:lnTo>
                <a:lnTo>
                  <a:pt x="598" y="802"/>
                </a:lnTo>
                <a:lnTo>
                  <a:pt x="598" y="766"/>
                </a:lnTo>
                <a:lnTo>
                  <a:pt x="561" y="766"/>
                </a:lnTo>
                <a:lnTo>
                  <a:pt x="527" y="766"/>
                </a:lnTo>
                <a:lnTo>
                  <a:pt x="527" y="802"/>
                </a:lnTo>
                <a:lnTo>
                  <a:pt x="527" y="837"/>
                </a:lnTo>
                <a:lnTo>
                  <a:pt x="598" y="906"/>
                </a:lnTo>
                <a:lnTo>
                  <a:pt x="598" y="976"/>
                </a:lnTo>
                <a:lnTo>
                  <a:pt x="632" y="1011"/>
                </a:lnTo>
                <a:lnTo>
                  <a:pt x="632" y="1044"/>
                </a:lnTo>
                <a:lnTo>
                  <a:pt x="702" y="1115"/>
                </a:lnTo>
                <a:lnTo>
                  <a:pt x="702" y="1150"/>
                </a:lnTo>
                <a:lnTo>
                  <a:pt x="737" y="1150"/>
                </a:lnTo>
                <a:lnTo>
                  <a:pt x="808" y="1185"/>
                </a:lnTo>
                <a:lnTo>
                  <a:pt x="843" y="1185"/>
                </a:lnTo>
                <a:lnTo>
                  <a:pt x="877" y="1185"/>
                </a:lnTo>
                <a:lnTo>
                  <a:pt x="913" y="1185"/>
                </a:lnTo>
                <a:lnTo>
                  <a:pt x="983" y="1185"/>
                </a:lnTo>
                <a:lnTo>
                  <a:pt x="1053" y="1220"/>
                </a:lnTo>
                <a:lnTo>
                  <a:pt x="1088" y="1220"/>
                </a:lnTo>
                <a:lnTo>
                  <a:pt x="1053" y="1220"/>
                </a:lnTo>
                <a:lnTo>
                  <a:pt x="1053" y="1254"/>
                </a:lnTo>
                <a:lnTo>
                  <a:pt x="1053" y="1290"/>
                </a:lnTo>
                <a:lnTo>
                  <a:pt x="1018" y="1290"/>
                </a:lnTo>
                <a:lnTo>
                  <a:pt x="983" y="1290"/>
                </a:lnTo>
                <a:lnTo>
                  <a:pt x="983" y="1324"/>
                </a:lnTo>
                <a:lnTo>
                  <a:pt x="948" y="1290"/>
                </a:lnTo>
                <a:lnTo>
                  <a:pt x="913" y="1324"/>
                </a:lnTo>
                <a:lnTo>
                  <a:pt x="877" y="1324"/>
                </a:lnTo>
                <a:lnTo>
                  <a:pt x="808" y="1324"/>
                </a:lnTo>
                <a:lnTo>
                  <a:pt x="772" y="1324"/>
                </a:lnTo>
                <a:lnTo>
                  <a:pt x="737" y="1324"/>
                </a:lnTo>
                <a:lnTo>
                  <a:pt x="702" y="1290"/>
                </a:lnTo>
                <a:lnTo>
                  <a:pt x="632" y="1220"/>
                </a:lnTo>
                <a:lnTo>
                  <a:pt x="598" y="1185"/>
                </a:lnTo>
                <a:lnTo>
                  <a:pt x="561" y="1150"/>
                </a:lnTo>
                <a:lnTo>
                  <a:pt x="527" y="1115"/>
                </a:lnTo>
                <a:lnTo>
                  <a:pt x="492" y="1080"/>
                </a:lnTo>
                <a:lnTo>
                  <a:pt x="492" y="1011"/>
                </a:lnTo>
                <a:lnTo>
                  <a:pt x="492" y="941"/>
                </a:lnTo>
                <a:lnTo>
                  <a:pt x="457" y="870"/>
                </a:lnTo>
                <a:lnTo>
                  <a:pt x="421" y="870"/>
                </a:lnTo>
                <a:lnTo>
                  <a:pt x="387" y="837"/>
                </a:lnTo>
                <a:lnTo>
                  <a:pt x="351" y="802"/>
                </a:lnTo>
                <a:lnTo>
                  <a:pt x="351" y="766"/>
                </a:lnTo>
                <a:lnTo>
                  <a:pt x="317" y="731"/>
                </a:lnTo>
                <a:lnTo>
                  <a:pt x="247" y="697"/>
                </a:lnTo>
                <a:lnTo>
                  <a:pt x="176" y="663"/>
                </a:lnTo>
                <a:lnTo>
                  <a:pt x="142" y="627"/>
                </a:lnTo>
                <a:lnTo>
                  <a:pt x="106" y="627"/>
                </a:lnTo>
                <a:lnTo>
                  <a:pt x="71" y="593"/>
                </a:lnTo>
                <a:lnTo>
                  <a:pt x="36" y="593"/>
                </a:lnTo>
                <a:lnTo>
                  <a:pt x="36" y="557"/>
                </a:lnTo>
                <a:lnTo>
                  <a:pt x="0" y="522"/>
                </a:lnTo>
                <a:lnTo>
                  <a:pt x="0" y="418"/>
                </a:lnTo>
                <a:lnTo>
                  <a:pt x="0" y="347"/>
                </a:lnTo>
                <a:lnTo>
                  <a:pt x="0" y="314"/>
                </a:lnTo>
                <a:lnTo>
                  <a:pt x="0" y="173"/>
                </a:lnTo>
                <a:lnTo>
                  <a:pt x="36" y="173"/>
                </a:lnTo>
                <a:lnTo>
                  <a:pt x="106" y="173"/>
                </a:lnTo>
                <a:lnTo>
                  <a:pt x="142" y="173"/>
                </a:lnTo>
                <a:lnTo>
                  <a:pt x="176" y="209"/>
                </a:lnTo>
                <a:lnTo>
                  <a:pt x="211" y="243"/>
                </a:lnTo>
                <a:lnTo>
                  <a:pt x="247" y="243"/>
                </a:lnTo>
                <a:lnTo>
                  <a:pt x="282" y="243"/>
                </a:lnTo>
                <a:lnTo>
                  <a:pt x="282" y="209"/>
                </a:lnTo>
                <a:lnTo>
                  <a:pt x="282" y="173"/>
                </a:lnTo>
                <a:lnTo>
                  <a:pt x="282" y="140"/>
                </a:lnTo>
                <a:lnTo>
                  <a:pt x="317" y="140"/>
                </a:lnTo>
                <a:lnTo>
                  <a:pt x="317" y="69"/>
                </a:lnTo>
                <a:lnTo>
                  <a:pt x="317" y="0"/>
                </a:lnTo>
                <a:lnTo>
                  <a:pt x="351" y="34"/>
                </a:lnTo>
                <a:lnTo>
                  <a:pt x="387" y="34"/>
                </a:lnTo>
                <a:lnTo>
                  <a:pt x="492" y="34"/>
                </a:lnTo>
                <a:lnTo>
                  <a:pt x="527" y="34"/>
                </a:lnTo>
                <a:lnTo>
                  <a:pt x="561" y="69"/>
                </a:lnTo>
                <a:lnTo>
                  <a:pt x="598" y="69"/>
                </a:lnTo>
                <a:lnTo>
                  <a:pt x="632" y="104"/>
                </a:lnTo>
                <a:lnTo>
                  <a:pt x="632" y="17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46" name="Freeform 374"/>
          <p:cNvSpPr>
            <a:spLocks noChangeArrowheads="1"/>
          </p:cNvSpPr>
          <p:nvPr/>
        </p:nvSpPr>
        <p:spPr bwMode="auto">
          <a:xfrm>
            <a:off x="7037388" y="3273425"/>
            <a:ext cx="139700" cy="239713"/>
          </a:xfrm>
          <a:custGeom>
            <a:avLst/>
            <a:gdLst>
              <a:gd name="T0" fmla="*/ 211 w 388"/>
              <a:gd name="T1" fmla="*/ 0 h 664"/>
              <a:gd name="T2" fmla="*/ 282 w 388"/>
              <a:gd name="T3" fmla="*/ 70 h 664"/>
              <a:gd name="T4" fmla="*/ 316 w 388"/>
              <a:gd name="T5" fmla="*/ 105 h 664"/>
              <a:gd name="T6" fmla="*/ 351 w 388"/>
              <a:gd name="T7" fmla="*/ 105 h 664"/>
              <a:gd name="T8" fmla="*/ 387 w 388"/>
              <a:gd name="T9" fmla="*/ 140 h 664"/>
              <a:gd name="T10" fmla="*/ 387 w 388"/>
              <a:gd name="T11" fmla="*/ 174 h 664"/>
              <a:gd name="T12" fmla="*/ 387 w 388"/>
              <a:gd name="T13" fmla="*/ 245 h 664"/>
              <a:gd name="T14" fmla="*/ 351 w 388"/>
              <a:gd name="T15" fmla="*/ 313 h 664"/>
              <a:gd name="T16" fmla="*/ 351 w 388"/>
              <a:gd name="T17" fmla="*/ 348 h 664"/>
              <a:gd name="T18" fmla="*/ 387 w 388"/>
              <a:gd name="T19" fmla="*/ 384 h 664"/>
              <a:gd name="T20" fmla="*/ 387 w 388"/>
              <a:gd name="T21" fmla="*/ 454 h 664"/>
              <a:gd name="T22" fmla="*/ 387 w 388"/>
              <a:gd name="T23" fmla="*/ 523 h 664"/>
              <a:gd name="T24" fmla="*/ 387 w 388"/>
              <a:gd name="T25" fmla="*/ 593 h 664"/>
              <a:gd name="T26" fmla="*/ 351 w 388"/>
              <a:gd name="T27" fmla="*/ 628 h 664"/>
              <a:gd name="T28" fmla="*/ 282 w 388"/>
              <a:gd name="T29" fmla="*/ 663 h 664"/>
              <a:gd name="T30" fmla="*/ 247 w 388"/>
              <a:gd name="T31" fmla="*/ 663 h 664"/>
              <a:gd name="T32" fmla="*/ 211 w 388"/>
              <a:gd name="T33" fmla="*/ 628 h 664"/>
              <a:gd name="T34" fmla="*/ 211 w 388"/>
              <a:gd name="T35" fmla="*/ 593 h 664"/>
              <a:gd name="T36" fmla="*/ 141 w 388"/>
              <a:gd name="T37" fmla="*/ 593 h 664"/>
              <a:gd name="T38" fmla="*/ 106 w 388"/>
              <a:gd name="T39" fmla="*/ 593 h 664"/>
              <a:gd name="T40" fmla="*/ 71 w 388"/>
              <a:gd name="T41" fmla="*/ 593 h 664"/>
              <a:gd name="T42" fmla="*/ 71 w 388"/>
              <a:gd name="T43" fmla="*/ 558 h 664"/>
              <a:gd name="T44" fmla="*/ 36 w 388"/>
              <a:gd name="T45" fmla="*/ 558 h 664"/>
              <a:gd name="T46" fmla="*/ 36 w 388"/>
              <a:gd name="T47" fmla="*/ 523 h 664"/>
              <a:gd name="T48" fmla="*/ 36 w 388"/>
              <a:gd name="T49" fmla="*/ 454 h 664"/>
              <a:gd name="T50" fmla="*/ 0 w 388"/>
              <a:gd name="T51" fmla="*/ 418 h 664"/>
              <a:gd name="T52" fmla="*/ 0 w 388"/>
              <a:gd name="T53" fmla="*/ 348 h 664"/>
              <a:gd name="T54" fmla="*/ 36 w 388"/>
              <a:gd name="T55" fmla="*/ 313 h 664"/>
              <a:gd name="T56" fmla="*/ 36 w 388"/>
              <a:gd name="T57" fmla="*/ 280 h 664"/>
              <a:gd name="T58" fmla="*/ 71 w 388"/>
              <a:gd name="T59" fmla="*/ 209 h 664"/>
              <a:gd name="T60" fmla="*/ 71 w 388"/>
              <a:gd name="T61" fmla="*/ 174 h 664"/>
              <a:gd name="T62" fmla="*/ 71 w 388"/>
              <a:gd name="T63" fmla="*/ 140 h 664"/>
              <a:gd name="T64" fmla="*/ 141 w 388"/>
              <a:gd name="T65" fmla="*/ 140 h 664"/>
              <a:gd name="T66" fmla="*/ 176 w 388"/>
              <a:gd name="T67" fmla="*/ 105 h 664"/>
              <a:gd name="T68" fmla="*/ 176 w 388"/>
              <a:gd name="T69" fmla="*/ 70 h 664"/>
              <a:gd name="T70" fmla="*/ 211 w 388"/>
              <a:gd name="T71" fmla="*/ 34 h 664"/>
              <a:gd name="T72" fmla="*/ 211 w 388"/>
              <a:gd name="T73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88" h="664">
                <a:moveTo>
                  <a:pt x="211" y="0"/>
                </a:moveTo>
                <a:lnTo>
                  <a:pt x="282" y="70"/>
                </a:lnTo>
                <a:lnTo>
                  <a:pt x="316" y="105"/>
                </a:lnTo>
                <a:lnTo>
                  <a:pt x="351" y="105"/>
                </a:lnTo>
                <a:lnTo>
                  <a:pt x="387" y="140"/>
                </a:lnTo>
                <a:lnTo>
                  <a:pt x="387" y="174"/>
                </a:lnTo>
                <a:lnTo>
                  <a:pt x="387" y="245"/>
                </a:lnTo>
                <a:lnTo>
                  <a:pt x="351" y="313"/>
                </a:lnTo>
                <a:lnTo>
                  <a:pt x="351" y="348"/>
                </a:lnTo>
                <a:lnTo>
                  <a:pt x="387" y="384"/>
                </a:lnTo>
                <a:lnTo>
                  <a:pt x="387" y="454"/>
                </a:lnTo>
                <a:lnTo>
                  <a:pt x="387" y="523"/>
                </a:lnTo>
                <a:lnTo>
                  <a:pt x="387" y="593"/>
                </a:lnTo>
                <a:lnTo>
                  <a:pt x="351" y="628"/>
                </a:lnTo>
                <a:lnTo>
                  <a:pt x="282" y="663"/>
                </a:lnTo>
                <a:lnTo>
                  <a:pt x="247" y="663"/>
                </a:lnTo>
                <a:lnTo>
                  <a:pt x="211" y="628"/>
                </a:lnTo>
                <a:lnTo>
                  <a:pt x="211" y="593"/>
                </a:lnTo>
                <a:lnTo>
                  <a:pt x="141" y="593"/>
                </a:lnTo>
                <a:lnTo>
                  <a:pt x="106" y="593"/>
                </a:lnTo>
                <a:lnTo>
                  <a:pt x="71" y="593"/>
                </a:lnTo>
                <a:lnTo>
                  <a:pt x="71" y="558"/>
                </a:lnTo>
                <a:lnTo>
                  <a:pt x="36" y="558"/>
                </a:lnTo>
                <a:lnTo>
                  <a:pt x="36" y="523"/>
                </a:lnTo>
                <a:lnTo>
                  <a:pt x="36" y="454"/>
                </a:lnTo>
                <a:lnTo>
                  <a:pt x="0" y="418"/>
                </a:lnTo>
                <a:lnTo>
                  <a:pt x="0" y="348"/>
                </a:lnTo>
                <a:lnTo>
                  <a:pt x="36" y="313"/>
                </a:lnTo>
                <a:lnTo>
                  <a:pt x="36" y="280"/>
                </a:lnTo>
                <a:lnTo>
                  <a:pt x="71" y="209"/>
                </a:lnTo>
                <a:lnTo>
                  <a:pt x="71" y="174"/>
                </a:lnTo>
                <a:lnTo>
                  <a:pt x="71" y="140"/>
                </a:lnTo>
                <a:lnTo>
                  <a:pt x="141" y="140"/>
                </a:lnTo>
                <a:lnTo>
                  <a:pt x="176" y="105"/>
                </a:lnTo>
                <a:lnTo>
                  <a:pt x="176" y="70"/>
                </a:lnTo>
                <a:lnTo>
                  <a:pt x="211" y="34"/>
                </a:lnTo>
                <a:lnTo>
                  <a:pt x="211" y="0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47" name="Freeform 375"/>
          <p:cNvSpPr>
            <a:spLocks noChangeArrowheads="1"/>
          </p:cNvSpPr>
          <p:nvPr/>
        </p:nvSpPr>
        <p:spPr bwMode="auto">
          <a:xfrm>
            <a:off x="7037388" y="3273425"/>
            <a:ext cx="139700" cy="239713"/>
          </a:xfrm>
          <a:custGeom>
            <a:avLst/>
            <a:gdLst>
              <a:gd name="T0" fmla="*/ 211 w 388"/>
              <a:gd name="T1" fmla="*/ 0 h 664"/>
              <a:gd name="T2" fmla="*/ 282 w 388"/>
              <a:gd name="T3" fmla="*/ 70 h 664"/>
              <a:gd name="T4" fmla="*/ 316 w 388"/>
              <a:gd name="T5" fmla="*/ 105 h 664"/>
              <a:gd name="T6" fmla="*/ 351 w 388"/>
              <a:gd name="T7" fmla="*/ 105 h 664"/>
              <a:gd name="T8" fmla="*/ 387 w 388"/>
              <a:gd name="T9" fmla="*/ 140 h 664"/>
              <a:gd name="T10" fmla="*/ 387 w 388"/>
              <a:gd name="T11" fmla="*/ 174 h 664"/>
              <a:gd name="T12" fmla="*/ 387 w 388"/>
              <a:gd name="T13" fmla="*/ 245 h 664"/>
              <a:gd name="T14" fmla="*/ 351 w 388"/>
              <a:gd name="T15" fmla="*/ 313 h 664"/>
              <a:gd name="T16" fmla="*/ 351 w 388"/>
              <a:gd name="T17" fmla="*/ 348 h 664"/>
              <a:gd name="T18" fmla="*/ 387 w 388"/>
              <a:gd name="T19" fmla="*/ 384 h 664"/>
              <a:gd name="T20" fmla="*/ 387 w 388"/>
              <a:gd name="T21" fmla="*/ 454 h 664"/>
              <a:gd name="T22" fmla="*/ 387 w 388"/>
              <a:gd name="T23" fmla="*/ 523 h 664"/>
              <a:gd name="T24" fmla="*/ 387 w 388"/>
              <a:gd name="T25" fmla="*/ 593 h 664"/>
              <a:gd name="T26" fmla="*/ 351 w 388"/>
              <a:gd name="T27" fmla="*/ 628 h 664"/>
              <a:gd name="T28" fmla="*/ 282 w 388"/>
              <a:gd name="T29" fmla="*/ 663 h 664"/>
              <a:gd name="T30" fmla="*/ 247 w 388"/>
              <a:gd name="T31" fmla="*/ 663 h 664"/>
              <a:gd name="T32" fmla="*/ 211 w 388"/>
              <a:gd name="T33" fmla="*/ 628 h 664"/>
              <a:gd name="T34" fmla="*/ 211 w 388"/>
              <a:gd name="T35" fmla="*/ 593 h 664"/>
              <a:gd name="T36" fmla="*/ 141 w 388"/>
              <a:gd name="T37" fmla="*/ 593 h 664"/>
              <a:gd name="T38" fmla="*/ 106 w 388"/>
              <a:gd name="T39" fmla="*/ 593 h 664"/>
              <a:gd name="T40" fmla="*/ 71 w 388"/>
              <a:gd name="T41" fmla="*/ 593 h 664"/>
              <a:gd name="T42" fmla="*/ 71 w 388"/>
              <a:gd name="T43" fmla="*/ 558 h 664"/>
              <a:gd name="T44" fmla="*/ 36 w 388"/>
              <a:gd name="T45" fmla="*/ 558 h 664"/>
              <a:gd name="T46" fmla="*/ 36 w 388"/>
              <a:gd name="T47" fmla="*/ 523 h 664"/>
              <a:gd name="T48" fmla="*/ 36 w 388"/>
              <a:gd name="T49" fmla="*/ 454 h 664"/>
              <a:gd name="T50" fmla="*/ 0 w 388"/>
              <a:gd name="T51" fmla="*/ 418 h 664"/>
              <a:gd name="T52" fmla="*/ 0 w 388"/>
              <a:gd name="T53" fmla="*/ 348 h 664"/>
              <a:gd name="T54" fmla="*/ 36 w 388"/>
              <a:gd name="T55" fmla="*/ 313 h 664"/>
              <a:gd name="T56" fmla="*/ 36 w 388"/>
              <a:gd name="T57" fmla="*/ 280 h 664"/>
              <a:gd name="T58" fmla="*/ 71 w 388"/>
              <a:gd name="T59" fmla="*/ 209 h 664"/>
              <a:gd name="T60" fmla="*/ 71 w 388"/>
              <a:gd name="T61" fmla="*/ 174 h 664"/>
              <a:gd name="T62" fmla="*/ 71 w 388"/>
              <a:gd name="T63" fmla="*/ 140 h 664"/>
              <a:gd name="T64" fmla="*/ 141 w 388"/>
              <a:gd name="T65" fmla="*/ 140 h 664"/>
              <a:gd name="T66" fmla="*/ 176 w 388"/>
              <a:gd name="T67" fmla="*/ 105 h 664"/>
              <a:gd name="T68" fmla="*/ 176 w 388"/>
              <a:gd name="T69" fmla="*/ 70 h 664"/>
              <a:gd name="T70" fmla="*/ 211 w 388"/>
              <a:gd name="T71" fmla="*/ 34 h 664"/>
              <a:gd name="T72" fmla="*/ 211 w 388"/>
              <a:gd name="T73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88" h="664">
                <a:moveTo>
                  <a:pt x="211" y="0"/>
                </a:moveTo>
                <a:lnTo>
                  <a:pt x="282" y="70"/>
                </a:lnTo>
                <a:lnTo>
                  <a:pt x="316" y="105"/>
                </a:lnTo>
                <a:lnTo>
                  <a:pt x="351" y="105"/>
                </a:lnTo>
                <a:lnTo>
                  <a:pt x="387" y="140"/>
                </a:lnTo>
                <a:lnTo>
                  <a:pt x="387" y="174"/>
                </a:lnTo>
                <a:lnTo>
                  <a:pt x="387" y="245"/>
                </a:lnTo>
                <a:lnTo>
                  <a:pt x="351" y="313"/>
                </a:lnTo>
                <a:lnTo>
                  <a:pt x="351" y="348"/>
                </a:lnTo>
                <a:lnTo>
                  <a:pt x="387" y="384"/>
                </a:lnTo>
                <a:lnTo>
                  <a:pt x="387" y="454"/>
                </a:lnTo>
                <a:lnTo>
                  <a:pt x="387" y="523"/>
                </a:lnTo>
                <a:lnTo>
                  <a:pt x="387" y="593"/>
                </a:lnTo>
                <a:lnTo>
                  <a:pt x="351" y="628"/>
                </a:lnTo>
                <a:lnTo>
                  <a:pt x="282" y="663"/>
                </a:lnTo>
                <a:lnTo>
                  <a:pt x="247" y="663"/>
                </a:lnTo>
                <a:lnTo>
                  <a:pt x="211" y="628"/>
                </a:lnTo>
                <a:lnTo>
                  <a:pt x="211" y="593"/>
                </a:lnTo>
                <a:lnTo>
                  <a:pt x="141" y="593"/>
                </a:lnTo>
                <a:lnTo>
                  <a:pt x="106" y="593"/>
                </a:lnTo>
                <a:lnTo>
                  <a:pt x="71" y="593"/>
                </a:lnTo>
                <a:lnTo>
                  <a:pt x="71" y="558"/>
                </a:lnTo>
                <a:lnTo>
                  <a:pt x="36" y="558"/>
                </a:lnTo>
                <a:lnTo>
                  <a:pt x="36" y="523"/>
                </a:lnTo>
                <a:lnTo>
                  <a:pt x="36" y="454"/>
                </a:lnTo>
                <a:lnTo>
                  <a:pt x="0" y="418"/>
                </a:lnTo>
                <a:lnTo>
                  <a:pt x="0" y="348"/>
                </a:lnTo>
                <a:lnTo>
                  <a:pt x="36" y="313"/>
                </a:lnTo>
                <a:lnTo>
                  <a:pt x="36" y="280"/>
                </a:lnTo>
                <a:lnTo>
                  <a:pt x="71" y="209"/>
                </a:lnTo>
                <a:lnTo>
                  <a:pt x="71" y="174"/>
                </a:lnTo>
                <a:lnTo>
                  <a:pt x="71" y="140"/>
                </a:lnTo>
                <a:lnTo>
                  <a:pt x="141" y="140"/>
                </a:lnTo>
                <a:lnTo>
                  <a:pt x="176" y="105"/>
                </a:lnTo>
                <a:lnTo>
                  <a:pt x="176" y="70"/>
                </a:lnTo>
                <a:lnTo>
                  <a:pt x="211" y="34"/>
                </a:lnTo>
                <a:lnTo>
                  <a:pt x="21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48" name="Freeform 376"/>
          <p:cNvSpPr>
            <a:spLocks noChangeArrowheads="1"/>
          </p:cNvSpPr>
          <p:nvPr/>
        </p:nvSpPr>
        <p:spPr bwMode="auto">
          <a:xfrm>
            <a:off x="6761163" y="3173413"/>
            <a:ext cx="354012" cy="176212"/>
          </a:xfrm>
          <a:custGeom>
            <a:avLst/>
            <a:gdLst>
              <a:gd name="T0" fmla="*/ 69 w 982"/>
              <a:gd name="T1" fmla="*/ 0 h 488"/>
              <a:gd name="T2" fmla="*/ 104 w 982"/>
              <a:gd name="T3" fmla="*/ 0 h 488"/>
              <a:gd name="T4" fmla="*/ 140 w 982"/>
              <a:gd name="T5" fmla="*/ 35 h 488"/>
              <a:gd name="T6" fmla="*/ 175 w 982"/>
              <a:gd name="T7" fmla="*/ 35 h 488"/>
              <a:gd name="T8" fmla="*/ 175 w 982"/>
              <a:gd name="T9" fmla="*/ 69 h 488"/>
              <a:gd name="T10" fmla="*/ 209 w 982"/>
              <a:gd name="T11" fmla="*/ 35 h 488"/>
              <a:gd name="T12" fmla="*/ 280 w 982"/>
              <a:gd name="T13" fmla="*/ 35 h 488"/>
              <a:gd name="T14" fmla="*/ 315 w 982"/>
              <a:gd name="T15" fmla="*/ 0 h 488"/>
              <a:gd name="T16" fmla="*/ 350 w 982"/>
              <a:gd name="T17" fmla="*/ 0 h 488"/>
              <a:gd name="T18" fmla="*/ 419 w 982"/>
              <a:gd name="T19" fmla="*/ 35 h 488"/>
              <a:gd name="T20" fmla="*/ 456 w 982"/>
              <a:gd name="T21" fmla="*/ 69 h 488"/>
              <a:gd name="T22" fmla="*/ 456 w 982"/>
              <a:gd name="T23" fmla="*/ 104 h 488"/>
              <a:gd name="T24" fmla="*/ 456 w 982"/>
              <a:gd name="T25" fmla="*/ 140 h 488"/>
              <a:gd name="T26" fmla="*/ 490 w 982"/>
              <a:gd name="T27" fmla="*/ 140 h 488"/>
              <a:gd name="T28" fmla="*/ 526 w 982"/>
              <a:gd name="T29" fmla="*/ 140 h 488"/>
              <a:gd name="T30" fmla="*/ 630 w 982"/>
              <a:gd name="T31" fmla="*/ 174 h 488"/>
              <a:gd name="T32" fmla="*/ 735 w 982"/>
              <a:gd name="T33" fmla="*/ 174 h 488"/>
              <a:gd name="T34" fmla="*/ 770 w 982"/>
              <a:gd name="T35" fmla="*/ 174 h 488"/>
              <a:gd name="T36" fmla="*/ 806 w 982"/>
              <a:gd name="T37" fmla="*/ 209 h 488"/>
              <a:gd name="T38" fmla="*/ 876 w 982"/>
              <a:gd name="T39" fmla="*/ 209 h 488"/>
              <a:gd name="T40" fmla="*/ 946 w 982"/>
              <a:gd name="T41" fmla="*/ 244 h 488"/>
              <a:gd name="T42" fmla="*/ 981 w 982"/>
              <a:gd name="T43" fmla="*/ 279 h 488"/>
              <a:gd name="T44" fmla="*/ 981 w 982"/>
              <a:gd name="T45" fmla="*/ 313 h 488"/>
              <a:gd name="T46" fmla="*/ 946 w 982"/>
              <a:gd name="T47" fmla="*/ 348 h 488"/>
              <a:gd name="T48" fmla="*/ 946 w 982"/>
              <a:gd name="T49" fmla="*/ 384 h 488"/>
              <a:gd name="T50" fmla="*/ 911 w 982"/>
              <a:gd name="T51" fmla="*/ 417 h 488"/>
              <a:gd name="T52" fmla="*/ 841 w 982"/>
              <a:gd name="T53" fmla="*/ 417 h 488"/>
              <a:gd name="T54" fmla="*/ 841 w 982"/>
              <a:gd name="T55" fmla="*/ 348 h 488"/>
              <a:gd name="T56" fmla="*/ 806 w 982"/>
              <a:gd name="T57" fmla="*/ 313 h 488"/>
              <a:gd name="T58" fmla="*/ 770 w 982"/>
              <a:gd name="T59" fmla="*/ 313 h 488"/>
              <a:gd name="T60" fmla="*/ 735 w 982"/>
              <a:gd name="T61" fmla="*/ 279 h 488"/>
              <a:gd name="T62" fmla="*/ 701 w 982"/>
              <a:gd name="T63" fmla="*/ 279 h 488"/>
              <a:gd name="T64" fmla="*/ 596 w 982"/>
              <a:gd name="T65" fmla="*/ 279 h 488"/>
              <a:gd name="T66" fmla="*/ 560 w 982"/>
              <a:gd name="T67" fmla="*/ 279 h 488"/>
              <a:gd name="T68" fmla="*/ 526 w 982"/>
              <a:gd name="T69" fmla="*/ 244 h 488"/>
              <a:gd name="T70" fmla="*/ 526 w 982"/>
              <a:gd name="T71" fmla="*/ 384 h 488"/>
              <a:gd name="T72" fmla="*/ 490 w 982"/>
              <a:gd name="T73" fmla="*/ 384 h 488"/>
              <a:gd name="T74" fmla="*/ 490 w 982"/>
              <a:gd name="T75" fmla="*/ 417 h 488"/>
              <a:gd name="T76" fmla="*/ 490 w 982"/>
              <a:gd name="T77" fmla="*/ 453 h 488"/>
              <a:gd name="T78" fmla="*/ 456 w 982"/>
              <a:gd name="T79" fmla="*/ 487 h 488"/>
              <a:gd name="T80" fmla="*/ 419 w 982"/>
              <a:gd name="T81" fmla="*/ 487 h 488"/>
              <a:gd name="T82" fmla="*/ 385 w 982"/>
              <a:gd name="T83" fmla="*/ 453 h 488"/>
              <a:gd name="T84" fmla="*/ 350 w 982"/>
              <a:gd name="T85" fmla="*/ 417 h 488"/>
              <a:gd name="T86" fmla="*/ 315 w 982"/>
              <a:gd name="T87" fmla="*/ 417 h 488"/>
              <a:gd name="T88" fmla="*/ 245 w 982"/>
              <a:gd name="T89" fmla="*/ 417 h 488"/>
              <a:gd name="T90" fmla="*/ 209 w 982"/>
              <a:gd name="T91" fmla="*/ 417 h 488"/>
              <a:gd name="T92" fmla="*/ 0 w 982"/>
              <a:gd name="T93" fmla="*/ 174 h 488"/>
              <a:gd name="T94" fmla="*/ 0 w 982"/>
              <a:gd name="T95" fmla="*/ 140 h 488"/>
              <a:gd name="T96" fmla="*/ 0 w 982"/>
              <a:gd name="T97" fmla="*/ 104 h 488"/>
              <a:gd name="T98" fmla="*/ 34 w 982"/>
              <a:gd name="T99" fmla="*/ 69 h 488"/>
              <a:gd name="T100" fmla="*/ 34 w 982"/>
              <a:gd name="T101" fmla="*/ 35 h 488"/>
              <a:gd name="T102" fmla="*/ 69 w 982"/>
              <a:gd name="T103" fmla="*/ 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82" h="488">
                <a:moveTo>
                  <a:pt x="69" y="0"/>
                </a:moveTo>
                <a:lnTo>
                  <a:pt x="104" y="0"/>
                </a:lnTo>
                <a:lnTo>
                  <a:pt x="140" y="35"/>
                </a:lnTo>
                <a:lnTo>
                  <a:pt x="175" y="35"/>
                </a:lnTo>
                <a:lnTo>
                  <a:pt x="175" y="69"/>
                </a:lnTo>
                <a:lnTo>
                  <a:pt x="209" y="35"/>
                </a:lnTo>
                <a:lnTo>
                  <a:pt x="280" y="35"/>
                </a:lnTo>
                <a:lnTo>
                  <a:pt x="315" y="0"/>
                </a:lnTo>
                <a:lnTo>
                  <a:pt x="350" y="0"/>
                </a:lnTo>
                <a:lnTo>
                  <a:pt x="419" y="35"/>
                </a:lnTo>
                <a:lnTo>
                  <a:pt x="456" y="69"/>
                </a:lnTo>
                <a:lnTo>
                  <a:pt x="456" y="104"/>
                </a:lnTo>
                <a:lnTo>
                  <a:pt x="456" y="140"/>
                </a:lnTo>
                <a:lnTo>
                  <a:pt x="490" y="140"/>
                </a:lnTo>
                <a:lnTo>
                  <a:pt x="526" y="140"/>
                </a:lnTo>
                <a:lnTo>
                  <a:pt x="630" y="174"/>
                </a:lnTo>
                <a:lnTo>
                  <a:pt x="735" y="174"/>
                </a:lnTo>
                <a:lnTo>
                  <a:pt x="770" y="174"/>
                </a:lnTo>
                <a:lnTo>
                  <a:pt x="806" y="209"/>
                </a:lnTo>
                <a:lnTo>
                  <a:pt x="876" y="209"/>
                </a:lnTo>
                <a:lnTo>
                  <a:pt x="946" y="244"/>
                </a:lnTo>
                <a:lnTo>
                  <a:pt x="981" y="279"/>
                </a:lnTo>
                <a:lnTo>
                  <a:pt x="981" y="313"/>
                </a:lnTo>
                <a:lnTo>
                  <a:pt x="946" y="348"/>
                </a:lnTo>
                <a:lnTo>
                  <a:pt x="946" y="384"/>
                </a:lnTo>
                <a:lnTo>
                  <a:pt x="911" y="417"/>
                </a:lnTo>
                <a:lnTo>
                  <a:pt x="841" y="417"/>
                </a:lnTo>
                <a:lnTo>
                  <a:pt x="841" y="348"/>
                </a:lnTo>
                <a:lnTo>
                  <a:pt x="806" y="313"/>
                </a:lnTo>
                <a:lnTo>
                  <a:pt x="770" y="313"/>
                </a:lnTo>
                <a:lnTo>
                  <a:pt x="735" y="279"/>
                </a:lnTo>
                <a:lnTo>
                  <a:pt x="701" y="279"/>
                </a:lnTo>
                <a:lnTo>
                  <a:pt x="596" y="279"/>
                </a:lnTo>
                <a:lnTo>
                  <a:pt x="560" y="279"/>
                </a:lnTo>
                <a:lnTo>
                  <a:pt x="526" y="244"/>
                </a:lnTo>
                <a:lnTo>
                  <a:pt x="526" y="384"/>
                </a:lnTo>
                <a:lnTo>
                  <a:pt x="490" y="384"/>
                </a:lnTo>
                <a:lnTo>
                  <a:pt x="490" y="417"/>
                </a:lnTo>
                <a:lnTo>
                  <a:pt x="490" y="453"/>
                </a:lnTo>
                <a:lnTo>
                  <a:pt x="456" y="487"/>
                </a:lnTo>
                <a:lnTo>
                  <a:pt x="419" y="487"/>
                </a:lnTo>
                <a:lnTo>
                  <a:pt x="385" y="453"/>
                </a:lnTo>
                <a:lnTo>
                  <a:pt x="350" y="417"/>
                </a:lnTo>
                <a:lnTo>
                  <a:pt x="315" y="417"/>
                </a:lnTo>
                <a:lnTo>
                  <a:pt x="245" y="417"/>
                </a:lnTo>
                <a:lnTo>
                  <a:pt x="209" y="417"/>
                </a:lnTo>
                <a:lnTo>
                  <a:pt x="0" y="174"/>
                </a:lnTo>
                <a:lnTo>
                  <a:pt x="0" y="140"/>
                </a:lnTo>
                <a:lnTo>
                  <a:pt x="0" y="104"/>
                </a:lnTo>
                <a:lnTo>
                  <a:pt x="34" y="69"/>
                </a:lnTo>
                <a:lnTo>
                  <a:pt x="34" y="35"/>
                </a:lnTo>
                <a:lnTo>
                  <a:pt x="69" y="0"/>
                </a:lnTo>
              </a:path>
            </a:pathLst>
          </a:custGeom>
          <a:solidFill>
            <a:srgbClr val="92D05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49" name="Freeform 377"/>
          <p:cNvSpPr>
            <a:spLocks noChangeArrowheads="1"/>
          </p:cNvSpPr>
          <p:nvPr/>
        </p:nvSpPr>
        <p:spPr bwMode="auto">
          <a:xfrm>
            <a:off x="6761163" y="3173413"/>
            <a:ext cx="354012" cy="176212"/>
          </a:xfrm>
          <a:custGeom>
            <a:avLst/>
            <a:gdLst>
              <a:gd name="T0" fmla="*/ 69 w 982"/>
              <a:gd name="T1" fmla="*/ 0 h 488"/>
              <a:gd name="T2" fmla="*/ 104 w 982"/>
              <a:gd name="T3" fmla="*/ 0 h 488"/>
              <a:gd name="T4" fmla="*/ 140 w 982"/>
              <a:gd name="T5" fmla="*/ 35 h 488"/>
              <a:gd name="T6" fmla="*/ 175 w 982"/>
              <a:gd name="T7" fmla="*/ 35 h 488"/>
              <a:gd name="T8" fmla="*/ 175 w 982"/>
              <a:gd name="T9" fmla="*/ 69 h 488"/>
              <a:gd name="T10" fmla="*/ 209 w 982"/>
              <a:gd name="T11" fmla="*/ 35 h 488"/>
              <a:gd name="T12" fmla="*/ 280 w 982"/>
              <a:gd name="T13" fmla="*/ 35 h 488"/>
              <a:gd name="T14" fmla="*/ 315 w 982"/>
              <a:gd name="T15" fmla="*/ 0 h 488"/>
              <a:gd name="T16" fmla="*/ 350 w 982"/>
              <a:gd name="T17" fmla="*/ 0 h 488"/>
              <a:gd name="T18" fmla="*/ 419 w 982"/>
              <a:gd name="T19" fmla="*/ 35 h 488"/>
              <a:gd name="T20" fmla="*/ 456 w 982"/>
              <a:gd name="T21" fmla="*/ 69 h 488"/>
              <a:gd name="T22" fmla="*/ 456 w 982"/>
              <a:gd name="T23" fmla="*/ 104 h 488"/>
              <a:gd name="T24" fmla="*/ 456 w 982"/>
              <a:gd name="T25" fmla="*/ 140 h 488"/>
              <a:gd name="T26" fmla="*/ 490 w 982"/>
              <a:gd name="T27" fmla="*/ 140 h 488"/>
              <a:gd name="T28" fmla="*/ 526 w 982"/>
              <a:gd name="T29" fmla="*/ 140 h 488"/>
              <a:gd name="T30" fmla="*/ 630 w 982"/>
              <a:gd name="T31" fmla="*/ 174 h 488"/>
              <a:gd name="T32" fmla="*/ 735 w 982"/>
              <a:gd name="T33" fmla="*/ 174 h 488"/>
              <a:gd name="T34" fmla="*/ 770 w 982"/>
              <a:gd name="T35" fmla="*/ 174 h 488"/>
              <a:gd name="T36" fmla="*/ 806 w 982"/>
              <a:gd name="T37" fmla="*/ 209 h 488"/>
              <a:gd name="T38" fmla="*/ 876 w 982"/>
              <a:gd name="T39" fmla="*/ 209 h 488"/>
              <a:gd name="T40" fmla="*/ 946 w 982"/>
              <a:gd name="T41" fmla="*/ 244 h 488"/>
              <a:gd name="T42" fmla="*/ 981 w 982"/>
              <a:gd name="T43" fmla="*/ 279 h 488"/>
              <a:gd name="T44" fmla="*/ 981 w 982"/>
              <a:gd name="T45" fmla="*/ 313 h 488"/>
              <a:gd name="T46" fmla="*/ 946 w 982"/>
              <a:gd name="T47" fmla="*/ 348 h 488"/>
              <a:gd name="T48" fmla="*/ 946 w 982"/>
              <a:gd name="T49" fmla="*/ 384 h 488"/>
              <a:gd name="T50" fmla="*/ 911 w 982"/>
              <a:gd name="T51" fmla="*/ 417 h 488"/>
              <a:gd name="T52" fmla="*/ 841 w 982"/>
              <a:gd name="T53" fmla="*/ 417 h 488"/>
              <a:gd name="T54" fmla="*/ 841 w 982"/>
              <a:gd name="T55" fmla="*/ 348 h 488"/>
              <a:gd name="T56" fmla="*/ 806 w 982"/>
              <a:gd name="T57" fmla="*/ 313 h 488"/>
              <a:gd name="T58" fmla="*/ 770 w 982"/>
              <a:gd name="T59" fmla="*/ 313 h 488"/>
              <a:gd name="T60" fmla="*/ 735 w 982"/>
              <a:gd name="T61" fmla="*/ 279 h 488"/>
              <a:gd name="T62" fmla="*/ 701 w 982"/>
              <a:gd name="T63" fmla="*/ 279 h 488"/>
              <a:gd name="T64" fmla="*/ 596 w 982"/>
              <a:gd name="T65" fmla="*/ 279 h 488"/>
              <a:gd name="T66" fmla="*/ 560 w 982"/>
              <a:gd name="T67" fmla="*/ 279 h 488"/>
              <a:gd name="T68" fmla="*/ 526 w 982"/>
              <a:gd name="T69" fmla="*/ 244 h 488"/>
              <a:gd name="T70" fmla="*/ 526 w 982"/>
              <a:gd name="T71" fmla="*/ 384 h 488"/>
              <a:gd name="T72" fmla="*/ 490 w 982"/>
              <a:gd name="T73" fmla="*/ 384 h 488"/>
              <a:gd name="T74" fmla="*/ 490 w 982"/>
              <a:gd name="T75" fmla="*/ 417 h 488"/>
              <a:gd name="T76" fmla="*/ 490 w 982"/>
              <a:gd name="T77" fmla="*/ 453 h 488"/>
              <a:gd name="T78" fmla="*/ 456 w 982"/>
              <a:gd name="T79" fmla="*/ 487 h 488"/>
              <a:gd name="T80" fmla="*/ 419 w 982"/>
              <a:gd name="T81" fmla="*/ 487 h 488"/>
              <a:gd name="T82" fmla="*/ 385 w 982"/>
              <a:gd name="T83" fmla="*/ 453 h 488"/>
              <a:gd name="T84" fmla="*/ 350 w 982"/>
              <a:gd name="T85" fmla="*/ 417 h 488"/>
              <a:gd name="T86" fmla="*/ 315 w 982"/>
              <a:gd name="T87" fmla="*/ 417 h 488"/>
              <a:gd name="T88" fmla="*/ 245 w 982"/>
              <a:gd name="T89" fmla="*/ 417 h 488"/>
              <a:gd name="T90" fmla="*/ 209 w 982"/>
              <a:gd name="T91" fmla="*/ 417 h 488"/>
              <a:gd name="T92" fmla="*/ 0 w 982"/>
              <a:gd name="T93" fmla="*/ 174 h 488"/>
              <a:gd name="T94" fmla="*/ 0 w 982"/>
              <a:gd name="T95" fmla="*/ 140 h 488"/>
              <a:gd name="T96" fmla="*/ 0 w 982"/>
              <a:gd name="T97" fmla="*/ 104 h 488"/>
              <a:gd name="T98" fmla="*/ 34 w 982"/>
              <a:gd name="T99" fmla="*/ 69 h 488"/>
              <a:gd name="T100" fmla="*/ 34 w 982"/>
              <a:gd name="T101" fmla="*/ 35 h 488"/>
              <a:gd name="T102" fmla="*/ 69 w 982"/>
              <a:gd name="T103" fmla="*/ 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82" h="488">
                <a:moveTo>
                  <a:pt x="69" y="0"/>
                </a:moveTo>
                <a:lnTo>
                  <a:pt x="104" y="0"/>
                </a:lnTo>
                <a:lnTo>
                  <a:pt x="140" y="35"/>
                </a:lnTo>
                <a:lnTo>
                  <a:pt x="175" y="35"/>
                </a:lnTo>
                <a:lnTo>
                  <a:pt x="175" y="69"/>
                </a:lnTo>
                <a:lnTo>
                  <a:pt x="209" y="35"/>
                </a:lnTo>
                <a:lnTo>
                  <a:pt x="280" y="35"/>
                </a:lnTo>
                <a:lnTo>
                  <a:pt x="315" y="0"/>
                </a:lnTo>
                <a:lnTo>
                  <a:pt x="350" y="0"/>
                </a:lnTo>
                <a:lnTo>
                  <a:pt x="419" y="35"/>
                </a:lnTo>
                <a:lnTo>
                  <a:pt x="456" y="69"/>
                </a:lnTo>
                <a:lnTo>
                  <a:pt x="456" y="104"/>
                </a:lnTo>
                <a:lnTo>
                  <a:pt x="456" y="140"/>
                </a:lnTo>
                <a:lnTo>
                  <a:pt x="490" y="140"/>
                </a:lnTo>
                <a:lnTo>
                  <a:pt x="526" y="140"/>
                </a:lnTo>
                <a:lnTo>
                  <a:pt x="630" y="174"/>
                </a:lnTo>
                <a:lnTo>
                  <a:pt x="735" y="174"/>
                </a:lnTo>
                <a:lnTo>
                  <a:pt x="770" y="174"/>
                </a:lnTo>
                <a:lnTo>
                  <a:pt x="806" y="209"/>
                </a:lnTo>
                <a:lnTo>
                  <a:pt x="876" y="209"/>
                </a:lnTo>
                <a:lnTo>
                  <a:pt x="946" y="244"/>
                </a:lnTo>
                <a:lnTo>
                  <a:pt x="981" y="279"/>
                </a:lnTo>
                <a:lnTo>
                  <a:pt x="981" y="313"/>
                </a:lnTo>
                <a:lnTo>
                  <a:pt x="946" y="348"/>
                </a:lnTo>
                <a:lnTo>
                  <a:pt x="946" y="384"/>
                </a:lnTo>
                <a:lnTo>
                  <a:pt x="911" y="417"/>
                </a:lnTo>
                <a:lnTo>
                  <a:pt x="841" y="417"/>
                </a:lnTo>
                <a:lnTo>
                  <a:pt x="841" y="348"/>
                </a:lnTo>
                <a:lnTo>
                  <a:pt x="806" y="313"/>
                </a:lnTo>
                <a:lnTo>
                  <a:pt x="770" y="313"/>
                </a:lnTo>
                <a:lnTo>
                  <a:pt x="735" y="279"/>
                </a:lnTo>
                <a:lnTo>
                  <a:pt x="701" y="279"/>
                </a:lnTo>
                <a:lnTo>
                  <a:pt x="596" y="279"/>
                </a:lnTo>
                <a:lnTo>
                  <a:pt x="560" y="279"/>
                </a:lnTo>
                <a:lnTo>
                  <a:pt x="526" y="244"/>
                </a:lnTo>
                <a:lnTo>
                  <a:pt x="526" y="384"/>
                </a:lnTo>
                <a:lnTo>
                  <a:pt x="490" y="384"/>
                </a:lnTo>
                <a:lnTo>
                  <a:pt x="490" y="417"/>
                </a:lnTo>
                <a:lnTo>
                  <a:pt x="490" y="453"/>
                </a:lnTo>
                <a:lnTo>
                  <a:pt x="456" y="487"/>
                </a:lnTo>
                <a:lnTo>
                  <a:pt x="419" y="487"/>
                </a:lnTo>
                <a:lnTo>
                  <a:pt x="385" y="453"/>
                </a:lnTo>
                <a:lnTo>
                  <a:pt x="350" y="417"/>
                </a:lnTo>
                <a:lnTo>
                  <a:pt x="315" y="417"/>
                </a:lnTo>
                <a:lnTo>
                  <a:pt x="245" y="417"/>
                </a:lnTo>
                <a:lnTo>
                  <a:pt x="209" y="417"/>
                </a:lnTo>
                <a:lnTo>
                  <a:pt x="0" y="174"/>
                </a:lnTo>
                <a:lnTo>
                  <a:pt x="0" y="140"/>
                </a:lnTo>
                <a:lnTo>
                  <a:pt x="0" y="104"/>
                </a:lnTo>
                <a:lnTo>
                  <a:pt x="34" y="69"/>
                </a:lnTo>
                <a:lnTo>
                  <a:pt x="34" y="35"/>
                </a:lnTo>
                <a:lnTo>
                  <a:pt x="6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0" name="Freeform 378"/>
          <p:cNvSpPr>
            <a:spLocks noChangeArrowheads="1"/>
          </p:cNvSpPr>
          <p:nvPr/>
        </p:nvSpPr>
        <p:spPr bwMode="auto">
          <a:xfrm>
            <a:off x="6784975" y="3060700"/>
            <a:ext cx="468313" cy="476250"/>
          </a:xfrm>
          <a:custGeom>
            <a:avLst/>
            <a:gdLst>
              <a:gd name="T0" fmla="*/ 983 w 1300"/>
              <a:gd name="T1" fmla="*/ 662 h 1324"/>
              <a:gd name="T2" fmla="*/ 1052 w 1300"/>
              <a:gd name="T3" fmla="*/ 697 h 1324"/>
              <a:gd name="T4" fmla="*/ 1088 w 1300"/>
              <a:gd name="T5" fmla="*/ 766 h 1324"/>
              <a:gd name="T6" fmla="*/ 1052 w 1300"/>
              <a:gd name="T7" fmla="*/ 905 h 1324"/>
              <a:gd name="T8" fmla="*/ 1088 w 1300"/>
              <a:gd name="T9" fmla="*/ 976 h 1324"/>
              <a:gd name="T10" fmla="*/ 1088 w 1300"/>
              <a:gd name="T11" fmla="*/ 1114 h 1324"/>
              <a:gd name="T12" fmla="*/ 1122 w 1300"/>
              <a:gd name="T13" fmla="*/ 1184 h 1324"/>
              <a:gd name="T14" fmla="*/ 1193 w 1300"/>
              <a:gd name="T15" fmla="*/ 1184 h 1324"/>
              <a:gd name="T16" fmla="*/ 1228 w 1300"/>
              <a:gd name="T17" fmla="*/ 1289 h 1324"/>
              <a:gd name="T18" fmla="*/ 1263 w 1300"/>
              <a:gd name="T19" fmla="*/ 1289 h 1324"/>
              <a:gd name="T20" fmla="*/ 1263 w 1300"/>
              <a:gd name="T21" fmla="*/ 1150 h 1324"/>
              <a:gd name="T22" fmla="*/ 1263 w 1300"/>
              <a:gd name="T23" fmla="*/ 1045 h 1324"/>
              <a:gd name="T24" fmla="*/ 1228 w 1300"/>
              <a:gd name="T25" fmla="*/ 976 h 1324"/>
              <a:gd name="T26" fmla="*/ 1263 w 1300"/>
              <a:gd name="T27" fmla="*/ 905 h 1324"/>
              <a:gd name="T28" fmla="*/ 1299 w 1300"/>
              <a:gd name="T29" fmla="*/ 800 h 1324"/>
              <a:gd name="T30" fmla="*/ 1263 w 1300"/>
              <a:gd name="T31" fmla="*/ 697 h 1324"/>
              <a:gd name="T32" fmla="*/ 1193 w 1300"/>
              <a:gd name="T33" fmla="*/ 557 h 1324"/>
              <a:gd name="T34" fmla="*/ 1088 w 1300"/>
              <a:gd name="T35" fmla="*/ 522 h 1324"/>
              <a:gd name="T36" fmla="*/ 948 w 1300"/>
              <a:gd name="T37" fmla="*/ 453 h 1324"/>
              <a:gd name="T38" fmla="*/ 877 w 1300"/>
              <a:gd name="T39" fmla="*/ 453 h 1324"/>
              <a:gd name="T40" fmla="*/ 737 w 1300"/>
              <a:gd name="T41" fmla="*/ 417 h 1324"/>
              <a:gd name="T42" fmla="*/ 597 w 1300"/>
              <a:gd name="T43" fmla="*/ 382 h 1324"/>
              <a:gd name="T44" fmla="*/ 527 w 1300"/>
              <a:gd name="T45" fmla="*/ 348 h 1324"/>
              <a:gd name="T46" fmla="*/ 457 w 1300"/>
              <a:gd name="T47" fmla="*/ 313 h 1324"/>
              <a:gd name="T48" fmla="*/ 457 w 1300"/>
              <a:gd name="T49" fmla="*/ 208 h 1324"/>
              <a:gd name="T50" fmla="*/ 421 w 1300"/>
              <a:gd name="T51" fmla="*/ 174 h 1324"/>
              <a:gd name="T52" fmla="*/ 421 w 1300"/>
              <a:gd name="T53" fmla="*/ 0 h 1324"/>
              <a:gd name="T54" fmla="*/ 140 w 1300"/>
              <a:gd name="T55" fmla="*/ 34 h 1324"/>
              <a:gd name="T56" fmla="*/ 71 w 1300"/>
              <a:gd name="T57" fmla="*/ 69 h 1324"/>
              <a:gd name="T58" fmla="*/ 71 w 1300"/>
              <a:gd name="T59" fmla="*/ 140 h 1324"/>
              <a:gd name="T60" fmla="*/ 35 w 1300"/>
              <a:gd name="T61" fmla="*/ 243 h 1324"/>
              <a:gd name="T62" fmla="*/ 35 w 1300"/>
              <a:gd name="T63" fmla="*/ 313 h 1324"/>
              <a:gd name="T64" fmla="*/ 106 w 1300"/>
              <a:gd name="T65" fmla="*/ 348 h 1324"/>
              <a:gd name="T66" fmla="*/ 140 w 1300"/>
              <a:gd name="T67" fmla="*/ 348 h 1324"/>
              <a:gd name="T68" fmla="*/ 246 w 1300"/>
              <a:gd name="T69" fmla="*/ 313 h 1324"/>
              <a:gd name="T70" fmla="*/ 350 w 1300"/>
              <a:gd name="T71" fmla="*/ 348 h 1324"/>
              <a:gd name="T72" fmla="*/ 387 w 1300"/>
              <a:gd name="T73" fmla="*/ 417 h 1324"/>
              <a:gd name="T74" fmla="*/ 421 w 1300"/>
              <a:gd name="T75" fmla="*/ 453 h 1324"/>
              <a:gd name="T76" fmla="*/ 561 w 1300"/>
              <a:gd name="T77" fmla="*/ 487 h 1324"/>
              <a:gd name="T78" fmla="*/ 701 w 1300"/>
              <a:gd name="T79" fmla="*/ 487 h 1324"/>
              <a:gd name="T80" fmla="*/ 807 w 1300"/>
              <a:gd name="T81" fmla="*/ 522 h 1324"/>
              <a:gd name="T82" fmla="*/ 912 w 1300"/>
              <a:gd name="T83" fmla="*/ 592 h 1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00" h="1324">
                <a:moveTo>
                  <a:pt x="912" y="592"/>
                </a:moveTo>
                <a:lnTo>
                  <a:pt x="983" y="662"/>
                </a:lnTo>
                <a:lnTo>
                  <a:pt x="1017" y="697"/>
                </a:lnTo>
                <a:lnTo>
                  <a:pt x="1052" y="697"/>
                </a:lnTo>
                <a:lnTo>
                  <a:pt x="1088" y="730"/>
                </a:lnTo>
                <a:lnTo>
                  <a:pt x="1088" y="766"/>
                </a:lnTo>
                <a:lnTo>
                  <a:pt x="1088" y="837"/>
                </a:lnTo>
                <a:lnTo>
                  <a:pt x="1052" y="905"/>
                </a:lnTo>
                <a:lnTo>
                  <a:pt x="1052" y="940"/>
                </a:lnTo>
                <a:lnTo>
                  <a:pt x="1088" y="976"/>
                </a:lnTo>
                <a:lnTo>
                  <a:pt x="1088" y="1045"/>
                </a:lnTo>
                <a:lnTo>
                  <a:pt x="1088" y="1114"/>
                </a:lnTo>
                <a:lnTo>
                  <a:pt x="1088" y="1184"/>
                </a:lnTo>
                <a:lnTo>
                  <a:pt x="1122" y="1184"/>
                </a:lnTo>
                <a:lnTo>
                  <a:pt x="1158" y="1184"/>
                </a:lnTo>
                <a:lnTo>
                  <a:pt x="1193" y="1184"/>
                </a:lnTo>
                <a:lnTo>
                  <a:pt x="1193" y="1220"/>
                </a:lnTo>
                <a:lnTo>
                  <a:pt x="1228" y="1289"/>
                </a:lnTo>
                <a:lnTo>
                  <a:pt x="1263" y="1323"/>
                </a:lnTo>
                <a:lnTo>
                  <a:pt x="1263" y="1289"/>
                </a:lnTo>
                <a:lnTo>
                  <a:pt x="1299" y="1254"/>
                </a:lnTo>
                <a:lnTo>
                  <a:pt x="1263" y="1150"/>
                </a:lnTo>
                <a:lnTo>
                  <a:pt x="1263" y="1079"/>
                </a:lnTo>
                <a:lnTo>
                  <a:pt x="1263" y="1045"/>
                </a:lnTo>
                <a:lnTo>
                  <a:pt x="1263" y="1010"/>
                </a:lnTo>
                <a:lnTo>
                  <a:pt x="1228" y="976"/>
                </a:lnTo>
                <a:lnTo>
                  <a:pt x="1263" y="940"/>
                </a:lnTo>
                <a:lnTo>
                  <a:pt x="1263" y="905"/>
                </a:lnTo>
                <a:lnTo>
                  <a:pt x="1299" y="837"/>
                </a:lnTo>
                <a:lnTo>
                  <a:pt x="1299" y="800"/>
                </a:lnTo>
                <a:lnTo>
                  <a:pt x="1299" y="766"/>
                </a:lnTo>
                <a:lnTo>
                  <a:pt x="1263" y="697"/>
                </a:lnTo>
                <a:lnTo>
                  <a:pt x="1193" y="592"/>
                </a:lnTo>
                <a:lnTo>
                  <a:pt x="1193" y="557"/>
                </a:lnTo>
                <a:lnTo>
                  <a:pt x="1122" y="522"/>
                </a:lnTo>
                <a:lnTo>
                  <a:pt x="1088" y="522"/>
                </a:lnTo>
                <a:lnTo>
                  <a:pt x="983" y="487"/>
                </a:lnTo>
                <a:lnTo>
                  <a:pt x="948" y="453"/>
                </a:lnTo>
                <a:lnTo>
                  <a:pt x="912" y="453"/>
                </a:lnTo>
                <a:lnTo>
                  <a:pt x="877" y="453"/>
                </a:lnTo>
                <a:lnTo>
                  <a:pt x="772" y="417"/>
                </a:lnTo>
                <a:lnTo>
                  <a:pt x="737" y="417"/>
                </a:lnTo>
                <a:lnTo>
                  <a:pt x="667" y="382"/>
                </a:lnTo>
                <a:lnTo>
                  <a:pt x="597" y="382"/>
                </a:lnTo>
                <a:lnTo>
                  <a:pt x="561" y="348"/>
                </a:lnTo>
                <a:lnTo>
                  <a:pt x="527" y="348"/>
                </a:lnTo>
                <a:lnTo>
                  <a:pt x="491" y="313"/>
                </a:lnTo>
                <a:lnTo>
                  <a:pt x="457" y="313"/>
                </a:lnTo>
                <a:lnTo>
                  <a:pt x="457" y="279"/>
                </a:lnTo>
                <a:lnTo>
                  <a:pt x="457" y="208"/>
                </a:lnTo>
                <a:lnTo>
                  <a:pt x="457" y="174"/>
                </a:lnTo>
                <a:lnTo>
                  <a:pt x="421" y="174"/>
                </a:lnTo>
                <a:lnTo>
                  <a:pt x="421" y="69"/>
                </a:lnTo>
                <a:lnTo>
                  <a:pt x="421" y="0"/>
                </a:lnTo>
                <a:lnTo>
                  <a:pt x="211" y="0"/>
                </a:lnTo>
                <a:lnTo>
                  <a:pt x="140" y="34"/>
                </a:lnTo>
                <a:lnTo>
                  <a:pt x="106" y="69"/>
                </a:lnTo>
                <a:lnTo>
                  <a:pt x="71" y="69"/>
                </a:lnTo>
                <a:lnTo>
                  <a:pt x="71" y="103"/>
                </a:lnTo>
                <a:lnTo>
                  <a:pt x="71" y="140"/>
                </a:lnTo>
                <a:lnTo>
                  <a:pt x="35" y="208"/>
                </a:lnTo>
                <a:lnTo>
                  <a:pt x="35" y="243"/>
                </a:lnTo>
                <a:lnTo>
                  <a:pt x="0" y="313"/>
                </a:lnTo>
                <a:lnTo>
                  <a:pt x="35" y="313"/>
                </a:lnTo>
                <a:lnTo>
                  <a:pt x="71" y="348"/>
                </a:lnTo>
                <a:lnTo>
                  <a:pt x="106" y="348"/>
                </a:lnTo>
                <a:lnTo>
                  <a:pt x="106" y="382"/>
                </a:lnTo>
                <a:lnTo>
                  <a:pt x="140" y="348"/>
                </a:lnTo>
                <a:lnTo>
                  <a:pt x="211" y="348"/>
                </a:lnTo>
                <a:lnTo>
                  <a:pt x="246" y="313"/>
                </a:lnTo>
                <a:lnTo>
                  <a:pt x="282" y="313"/>
                </a:lnTo>
                <a:lnTo>
                  <a:pt x="350" y="348"/>
                </a:lnTo>
                <a:lnTo>
                  <a:pt x="387" y="382"/>
                </a:lnTo>
                <a:lnTo>
                  <a:pt x="387" y="417"/>
                </a:lnTo>
                <a:lnTo>
                  <a:pt x="387" y="453"/>
                </a:lnTo>
                <a:lnTo>
                  <a:pt x="421" y="453"/>
                </a:lnTo>
                <a:lnTo>
                  <a:pt x="457" y="453"/>
                </a:lnTo>
                <a:lnTo>
                  <a:pt x="561" y="487"/>
                </a:lnTo>
                <a:lnTo>
                  <a:pt x="667" y="487"/>
                </a:lnTo>
                <a:lnTo>
                  <a:pt x="701" y="487"/>
                </a:lnTo>
                <a:lnTo>
                  <a:pt x="737" y="522"/>
                </a:lnTo>
                <a:lnTo>
                  <a:pt x="807" y="522"/>
                </a:lnTo>
                <a:lnTo>
                  <a:pt x="877" y="557"/>
                </a:lnTo>
                <a:lnTo>
                  <a:pt x="912" y="592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51" name="Freeform 379"/>
          <p:cNvSpPr>
            <a:spLocks noChangeArrowheads="1"/>
          </p:cNvSpPr>
          <p:nvPr/>
        </p:nvSpPr>
        <p:spPr bwMode="auto">
          <a:xfrm>
            <a:off x="6784975" y="3060700"/>
            <a:ext cx="468313" cy="476250"/>
          </a:xfrm>
          <a:custGeom>
            <a:avLst/>
            <a:gdLst>
              <a:gd name="T0" fmla="*/ 983 w 1300"/>
              <a:gd name="T1" fmla="*/ 662 h 1324"/>
              <a:gd name="T2" fmla="*/ 1052 w 1300"/>
              <a:gd name="T3" fmla="*/ 697 h 1324"/>
              <a:gd name="T4" fmla="*/ 1088 w 1300"/>
              <a:gd name="T5" fmla="*/ 766 h 1324"/>
              <a:gd name="T6" fmla="*/ 1052 w 1300"/>
              <a:gd name="T7" fmla="*/ 905 h 1324"/>
              <a:gd name="T8" fmla="*/ 1088 w 1300"/>
              <a:gd name="T9" fmla="*/ 976 h 1324"/>
              <a:gd name="T10" fmla="*/ 1088 w 1300"/>
              <a:gd name="T11" fmla="*/ 1114 h 1324"/>
              <a:gd name="T12" fmla="*/ 1122 w 1300"/>
              <a:gd name="T13" fmla="*/ 1184 h 1324"/>
              <a:gd name="T14" fmla="*/ 1193 w 1300"/>
              <a:gd name="T15" fmla="*/ 1184 h 1324"/>
              <a:gd name="T16" fmla="*/ 1228 w 1300"/>
              <a:gd name="T17" fmla="*/ 1289 h 1324"/>
              <a:gd name="T18" fmla="*/ 1263 w 1300"/>
              <a:gd name="T19" fmla="*/ 1289 h 1324"/>
              <a:gd name="T20" fmla="*/ 1263 w 1300"/>
              <a:gd name="T21" fmla="*/ 1150 h 1324"/>
              <a:gd name="T22" fmla="*/ 1263 w 1300"/>
              <a:gd name="T23" fmla="*/ 1045 h 1324"/>
              <a:gd name="T24" fmla="*/ 1228 w 1300"/>
              <a:gd name="T25" fmla="*/ 976 h 1324"/>
              <a:gd name="T26" fmla="*/ 1263 w 1300"/>
              <a:gd name="T27" fmla="*/ 905 h 1324"/>
              <a:gd name="T28" fmla="*/ 1299 w 1300"/>
              <a:gd name="T29" fmla="*/ 800 h 1324"/>
              <a:gd name="T30" fmla="*/ 1263 w 1300"/>
              <a:gd name="T31" fmla="*/ 697 h 1324"/>
              <a:gd name="T32" fmla="*/ 1193 w 1300"/>
              <a:gd name="T33" fmla="*/ 557 h 1324"/>
              <a:gd name="T34" fmla="*/ 1088 w 1300"/>
              <a:gd name="T35" fmla="*/ 522 h 1324"/>
              <a:gd name="T36" fmla="*/ 948 w 1300"/>
              <a:gd name="T37" fmla="*/ 453 h 1324"/>
              <a:gd name="T38" fmla="*/ 877 w 1300"/>
              <a:gd name="T39" fmla="*/ 453 h 1324"/>
              <a:gd name="T40" fmla="*/ 737 w 1300"/>
              <a:gd name="T41" fmla="*/ 417 h 1324"/>
              <a:gd name="T42" fmla="*/ 597 w 1300"/>
              <a:gd name="T43" fmla="*/ 382 h 1324"/>
              <a:gd name="T44" fmla="*/ 527 w 1300"/>
              <a:gd name="T45" fmla="*/ 348 h 1324"/>
              <a:gd name="T46" fmla="*/ 457 w 1300"/>
              <a:gd name="T47" fmla="*/ 313 h 1324"/>
              <a:gd name="T48" fmla="*/ 457 w 1300"/>
              <a:gd name="T49" fmla="*/ 208 h 1324"/>
              <a:gd name="T50" fmla="*/ 421 w 1300"/>
              <a:gd name="T51" fmla="*/ 174 h 1324"/>
              <a:gd name="T52" fmla="*/ 421 w 1300"/>
              <a:gd name="T53" fmla="*/ 0 h 1324"/>
              <a:gd name="T54" fmla="*/ 140 w 1300"/>
              <a:gd name="T55" fmla="*/ 34 h 1324"/>
              <a:gd name="T56" fmla="*/ 71 w 1300"/>
              <a:gd name="T57" fmla="*/ 69 h 1324"/>
              <a:gd name="T58" fmla="*/ 71 w 1300"/>
              <a:gd name="T59" fmla="*/ 140 h 1324"/>
              <a:gd name="T60" fmla="*/ 35 w 1300"/>
              <a:gd name="T61" fmla="*/ 243 h 1324"/>
              <a:gd name="T62" fmla="*/ 35 w 1300"/>
              <a:gd name="T63" fmla="*/ 313 h 1324"/>
              <a:gd name="T64" fmla="*/ 106 w 1300"/>
              <a:gd name="T65" fmla="*/ 348 h 1324"/>
              <a:gd name="T66" fmla="*/ 140 w 1300"/>
              <a:gd name="T67" fmla="*/ 348 h 1324"/>
              <a:gd name="T68" fmla="*/ 246 w 1300"/>
              <a:gd name="T69" fmla="*/ 313 h 1324"/>
              <a:gd name="T70" fmla="*/ 350 w 1300"/>
              <a:gd name="T71" fmla="*/ 348 h 1324"/>
              <a:gd name="T72" fmla="*/ 387 w 1300"/>
              <a:gd name="T73" fmla="*/ 417 h 1324"/>
              <a:gd name="T74" fmla="*/ 421 w 1300"/>
              <a:gd name="T75" fmla="*/ 453 h 1324"/>
              <a:gd name="T76" fmla="*/ 561 w 1300"/>
              <a:gd name="T77" fmla="*/ 487 h 1324"/>
              <a:gd name="T78" fmla="*/ 701 w 1300"/>
              <a:gd name="T79" fmla="*/ 487 h 1324"/>
              <a:gd name="T80" fmla="*/ 807 w 1300"/>
              <a:gd name="T81" fmla="*/ 522 h 1324"/>
              <a:gd name="T82" fmla="*/ 912 w 1300"/>
              <a:gd name="T83" fmla="*/ 592 h 1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00" h="1324">
                <a:moveTo>
                  <a:pt x="912" y="592"/>
                </a:moveTo>
                <a:lnTo>
                  <a:pt x="983" y="662"/>
                </a:lnTo>
                <a:lnTo>
                  <a:pt x="1017" y="697"/>
                </a:lnTo>
                <a:lnTo>
                  <a:pt x="1052" y="697"/>
                </a:lnTo>
                <a:lnTo>
                  <a:pt x="1088" y="730"/>
                </a:lnTo>
                <a:lnTo>
                  <a:pt x="1088" y="766"/>
                </a:lnTo>
                <a:lnTo>
                  <a:pt x="1088" y="837"/>
                </a:lnTo>
                <a:lnTo>
                  <a:pt x="1052" y="905"/>
                </a:lnTo>
                <a:lnTo>
                  <a:pt x="1052" y="940"/>
                </a:lnTo>
                <a:lnTo>
                  <a:pt x="1088" y="976"/>
                </a:lnTo>
                <a:lnTo>
                  <a:pt x="1088" y="1045"/>
                </a:lnTo>
                <a:lnTo>
                  <a:pt x="1088" y="1114"/>
                </a:lnTo>
                <a:lnTo>
                  <a:pt x="1088" y="1184"/>
                </a:lnTo>
                <a:lnTo>
                  <a:pt x="1122" y="1184"/>
                </a:lnTo>
                <a:lnTo>
                  <a:pt x="1158" y="1184"/>
                </a:lnTo>
                <a:lnTo>
                  <a:pt x="1193" y="1184"/>
                </a:lnTo>
                <a:lnTo>
                  <a:pt x="1193" y="1220"/>
                </a:lnTo>
                <a:lnTo>
                  <a:pt x="1228" y="1289"/>
                </a:lnTo>
                <a:lnTo>
                  <a:pt x="1263" y="1323"/>
                </a:lnTo>
                <a:lnTo>
                  <a:pt x="1263" y="1289"/>
                </a:lnTo>
                <a:lnTo>
                  <a:pt x="1299" y="1254"/>
                </a:lnTo>
                <a:lnTo>
                  <a:pt x="1263" y="1150"/>
                </a:lnTo>
                <a:lnTo>
                  <a:pt x="1263" y="1079"/>
                </a:lnTo>
                <a:lnTo>
                  <a:pt x="1263" y="1045"/>
                </a:lnTo>
                <a:lnTo>
                  <a:pt x="1263" y="1010"/>
                </a:lnTo>
                <a:lnTo>
                  <a:pt x="1228" y="976"/>
                </a:lnTo>
                <a:lnTo>
                  <a:pt x="1263" y="940"/>
                </a:lnTo>
                <a:lnTo>
                  <a:pt x="1263" y="905"/>
                </a:lnTo>
                <a:lnTo>
                  <a:pt x="1299" y="837"/>
                </a:lnTo>
                <a:lnTo>
                  <a:pt x="1299" y="800"/>
                </a:lnTo>
                <a:lnTo>
                  <a:pt x="1299" y="766"/>
                </a:lnTo>
                <a:lnTo>
                  <a:pt x="1263" y="697"/>
                </a:lnTo>
                <a:lnTo>
                  <a:pt x="1193" y="592"/>
                </a:lnTo>
                <a:lnTo>
                  <a:pt x="1193" y="557"/>
                </a:lnTo>
                <a:lnTo>
                  <a:pt x="1122" y="522"/>
                </a:lnTo>
                <a:lnTo>
                  <a:pt x="1088" y="522"/>
                </a:lnTo>
                <a:lnTo>
                  <a:pt x="983" y="487"/>
                </a:lnTo>
                <a:lnTo>
                  <a:pt x="948" y="453"/>
                </a:lnTo>
                <a:lnTo>
                  <a:pt x="912" y="453"/>
                </a:lnTo>
                <a:lnTo>
                  <a:pt x="877" y="453"/>
                </a:lnTo>
                <a:lnTo>
                  <a:pt x="772" y="417"/>
                </a:lnTo>
                <a:lnTo>
                  <a:pt x="737" y="417"/>
                </a:lnTo>
                <a:lnTo>
                  <a:pt x="667" y="382"/>
                </a:lnTo>
                <a:lnTo>
                  <a:pt x="597" y="382"/>
                </a:lnTo>
                <a:lnTo>
                  <a:pt x="561" y="348"/>
                </a:lnTo>
                <a:lnTo>
                  <a:pt x="527" y="348"/>
                </a:lnTo>
                <a:lnTo>
                  <a:pt x="491" y="313"/>
                </a:lnTo>
                <a:lnTo>
                  <a:pt x="457" y="313"/>
                </a:lnTo>
                <a:lnTo>
                  <a:pt x="457" y="279"/>
                </a:lnTo>
                <a:lnTo>
                  <a:pt x="457" y="208"/>
                </a:lnTo>
                <a:lnTo>
                  <a:pt x="457" y="174"/>
                </a:lnTo>
                <a:lnTo>
                  <a:pt x="421" y="174"/>
                </a:lnTo>
                <a:lnTo>
                  <a:pt x="421" y="69"/>
                </a:lnTo>
                <a:lnTo>
                  <a:pt x="421" y="0"/>
                </a:lnTo>
                <a:lnTo>
                  <a:pt x="211" y="0"/>
                </a:lnTo>
                <a:lnTo>
                  <a:pt x="140" y="34"/>
                </a:lnTo>
                <a:lnTo>
                  <a:pt x="106" y="69"/>
                </a:lnTo>
                <a:lnTo>
                  <a:pt x="71" y="69"/>
                </a:lnTo>
                <a:lnTo>
                  <a:pt x="71" y="103"/>
                </a:lnTo>
                <a:lnTo>
                  <a:pt x="71" y="140"/>
                </a:lnTo>
                <a:lnTo>
                  <a:pt x="35" y="208"/>
                </a:lnTo>
                <a:lnTo>
                  <a:pt x="35" y="243"/>
                </a:lnTo>
                <a:lnTo>
                  <a:pt x="0" y="313"/>
                </a:lnTo>
                <a:lnTo>
                  <a:pt x="35" y="313"/>
                </a:lnTo>
                <a:lnTo>
                  <a:pt x="71" y="348"/>
                </a:lnTo>
                <a:lnTo>
                  <a:pt x="106" y="348"/>
                </a:lnTo>
                <a:lnTo>
                  <a:pt x="106" y="382"/>
                </a:lnTo>
                <a:lnTo>
                  <a:pt x="140" y="348"/>
                </a:lnTo>
                <a:lnTo>
                  <a:pt x="211" y="348"/>
                </a:lnTo>
                <a:lnTo>
                  <a:pt x="246" y="313"/>
                </a:lnTo>
                <a:lnTo>
                  <a:pt x="282" y="313"/>
                </a:lnTo>
                <a:lnTo>
                  <a:pt x="350" y="348"/>
                </a:lnTo>
                <a:lnTo>
                  <a:pt x="387" y="382"/>
                </a:lnTo>
                <a:lnTo>
                  <a:pt x="387" y="417"/>
                </a:lnTo>
                <a:lnTo>
                  <a:pt x="387" y="453"/>
                </a:lnTo>
                <a:lnTo>
                  <a:pt x="421" y="453"/>
                </a:lnTo>
                <a:lnTo>
                  <a:pt x="457" y="453"/>
                </a:lnTo>
                <a:lnTo>
                  <a:pt x="561" y="487"/>
                </a:lnTo>
                <a:lnTo>
                  <a:pt x="667" y="487"/>
                </a:lnTo>
                <a:lnTo>
                  <a:pt x="701" y="487"/>
                </a:lnTo>
                <a:lnTo>
                  <a:pt x="737" y="522"/>
                </a:lnTo>
                <a:lnTo>
                  <a:pt x="807" y="522"/>
                </a:lnTo>
                <a:lnTo>
                  <a:pt x="877" y="557"/>
                </a:lnTo>
                <a:lnTo>
                  <a:pt x="912" y="59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2" name="Freeform 380"/>
          <p:cNvSpPr>
            <a:spLocks noChangeArrowheads="1"/>
          </p:cNvSpPr>
          <p:nvPr/>
        </p:nvSpPr>
        <p:spPr bwMode="auto">
          <a:xfrm>
            <a:off x="6027738" y="3160713"/>
            <a:ext cx="669925" cy="1116012"/>
          </a:xfrm>
          <a:custGeom>
            <a:avLst/>
            <a:gdLst>
              <a:gd name="T0" fmla="*/ 876 w 1861"/>
              <a:gd name="T1" fmla="*/ 1115 h 3102"/>
              <a:gd name="T2" fmla="*/ 1052 w 1861"/>
              <a:gd name="T3" fmla="*/ 976 h 3102"/>
              <a:gd name="T4" fmla="*/ 1227 w 1861"/>
              <a:gd name="T5" fmla="*/ 731 h 3102"/>
              <a:gd name="T6" fmla="*/ 1227 w 1861"/>
              <a:gd name="T7" fmla="*/ 593 h 3102"/>
              <a:gd name="T8" fmla="*/ 1367 w 1861"/>
              <a:gd name="T9" fmla="*/ 558 h 3102"/>
              <a:gd name="T10" fmla="*/ 1474 w 1861"/>
              <a:gd name="T11" fmla="*/ 347 h 3102"/>
              <a:gd name="T12" fmla="*/ 1403 w 1861"/>
              <a:gd name="T13" fmla="*/ 139 h 3102"/>
              <a:gd name="T14" fmla="*/ 1474 w 1861"/>
              <a:gd name="T15" fmla="*/ 0 h 3102"/>
              <a:gd name="T16" fmla="*/ 1578 w 1861"/>
              <a:gd name="T17" fmla="*/ 0 h 3102"/>
              <a:gd name="T18" fmla="*/ 1649 w 1861"/>
              <a:gd name="T19" fmla="*/ 418 h 3102"/>
              <a:gd name="T20" fmla="*/ 1824 w 1861"/>
              <a:gd name="T21" fmla="*/ 593 h 3102"/>
              <a:gd name="T22" fmla="*/ 1789 w 1861"/>
              <a:gd name="T23" fmla="*/ 662 h 3102"/>
              <a:gd name="T24" fmla="*/ 1753 w 1861"/>
              <a:gd name="T25" fmla="*/ 800 h 3102"/>
              <a:gd name="T26" fmla="*/ 1684 w 1861"/>
              <a:gd name="T27" fmla="*/ 906 h 3102"/>
              <a:gd name="T28" fmla="*/ 1614 w 1861"/>
              <a:gd name="T29" fmla="*/ 731 h 3102"/>
              <a:gd name="T30" fmla="*/ 1403 w 1861"/>
              <a:gd name="T31" fmla="*/ 800 h 3102"/>
              <a:gd name="T32" fmla="*/ 1437 w 1861"/>
              <a:gd name="T33" fmla="*/ 906 h 3102"/>
              <a:gd name="T34" fmla="*/ 1437 w 1861"/>
              <a:gd name="T35" fmla="*/ 1081 h 3102"/>
              <a:gd name="T36" fmla="*/ 1543 w 1861"/>
              <a:gd name="T37" fmla="*/ 1254 h 3102"/>
              <a:gd name="T38" fmla="*/ 1578 w 1861"/>
              <a:gd name="T39" fmla="*/ 1394 h 3102"/>
              <a:gd name="T40" fmla="*/ 1614 w 1861"/>
              <a:gd name="T41" fmla="*/ 1533 h 3102"/>
              <a:gd name="T42" fmla="*/ 1578 w 1861"/>
              <a:gd name="T43" fmla="*/ 1741 h 3102"/>
              <a:gd name="T44" fmla="*/ 1509 w 1861"/>
              <a:gd name="T45" fmla="*/ 1917 h 3102"/>
              <a:gd name="T46" fmla="*/ 1578 w 1861"/>
              <a:gd name="T47" fmla="*/ 2055 h 3102"/>
              <a:gd name="T48" fmla="*/ 1509 w 1861"/>
              <a:gd name="T49" fmla="*/ 2195 h 3102"/>
              <a:gd name="T50" fmla="*/ 1474 w 1861"/>
              <a:gd name="T51" fmla="*/ 2300 h 3102"/>
              <a:gd name="T52" fmla="*/ 1543 w 1861"/>
              <a:gd name="T53" fmla="*/ 2438 h 3102"/>
              <a:gd name="T54" fmla="*/ 1614 w 1861"/>
              <a:gd name="T55" fmla="*/ 2614 h 3102"/>
              <a:gd name="T56" fmla="*/ 1614 w 1861"/>
              <a:gd name="T57" fmla="*/ 2892 h 3102"/>
              <a:gd name="T58" fmla="*/ 1578 w 1861"/>
              <a:gd name="T59" fmla="*/ 3066 h 3102"/>
              <a:gd name="T60" fmla="*/ 1437 w 1861"/>
              <a:gd name="T61" fmla="*/ 3066 h 3102"/>
              <a:gd name="T62" fmla="*/ 1263 w 1861"/>
              <a:gd name="T63" fmla="*/ 2892 h 3102"/>
              <a:gd name="T64" fmla="*/ 1122 w 1861"/>
              <a:gd name="T65" fmla="*/ 2752 h 3102"/>
              <a:gd name="T66" fmla="*/ 1016 w 1861"/>
              <a:gd name="T67" fmla="*/ 2648 h 3102"/>
              <a:gd name="T68" fmla="*/ 876 w 1861"/>
              <a:gd name="T69" fmla="*/ 2543 h 3102"/>
              <a:gd name="T70" fmla="*/ 772 w 1861"/>
              <a:gd name="T71" fmla="*/ 2438 h 3102"/>
              <a:gd name="T72" fmla="*/ 736 w 1861"/>
              <a:gd name="T73" fmla="*/ 2264 h 3102"/>
              <a:gd name="T74" fmla="*/ 666 w 1861"/>
              <a:gd name="T75" fmla="*/ 2264 h 3102"/>
              <a:gd name="T76" fmla="*/ 561 w 1861"/>
              <a:gd name="T77" fmla="*/ 2404 h 3102"/>
              <a:gd name="T78" fmla="*/ 456 w 1861"/>
              <a:gd name="T79" fmla="*/ 2335 h 3102"/>
              <a:gd name="T80" fmla="*/ 351 w 1861"/>
              <a:gd name="T81" fmla="*/ 2264 h 3102"/>
              <a:gd name="T82" fmla="*/ 315 w 1861"/>
              <a:gd name="T83" fmla="*/ 2020 h 3102"/>
              <a:gd name="T84" fmla="*/ 211 w 1861"/>
              <a:gd name="T85" fmla="*/ 1881 h 3102"/>
              <a:gd name="T86" fmla="*/ 351 w 1861"/>
              <a:gd name="T87" fmla="*/ 1812 h 3102"/>
              <a:gd name="T88" fmla="*/ 351 w 1861"/>
              <a:gd name="T89" fmla="*/ 1394 h 3102"/>
              <a:gd name="T90" fmla="*/ 282 w 1861"/>
              <a:gd name="T91" fmla="*/ 1081 h 3102"/>
              <a:gd name="T92" fmla="*/ 35 w 1861"/>
              <a:gd name="T93" fmla="*/ 1044 h 3102"/>
              <a:gd name="T94" fmla="*/ 35 w 1861"/>
              <a:gd name="T95" fmla="*/ 906 h 3102"/>
              <a:gd name="T96" fmla="*/ 246 w 1861"/>
              <a:gd name="T97" fmla="*/ 731 h 3102"/>
              <a:gd name="T98" fmla="*/ 351 w 1861"/>
              <a:gd name="T99" fmla="*/ 906 h 3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61" h="3102">
                <a:moveTo>
                  <a:pt x="702" y="906"/>
                </a:moveTo>
                <a:lnTo>
                  <a:pt x="702" y="1044"/>
                </a:lnTo>
                <a:lnTo>
                  <a:pt x="702" y="1149"/>
                </a:lnTo>
                <a:lnTo>
                  <a:pt x="876" y="1115"/>
                </a:lnTo>
                <a:lnTo>
                  <a:pt x="913" y="1081"/>
                </a:lnTo>
                <a:lnTo>
                  <a:pt x="947" y="1044"/>
                </a:lnTo>
                <a:lnTo>
                  <a:pt x="983" y="1010"/>
                </a:lnTo>
                <a:lnTo>
                  <a:pt x="1052" y="976"/>
                </a:lnTo>
                <a:lnTo>
                  <a:pt x="1122" y="941"/>
                </a:lnTo>
                <a:lnTo>
                  <a:pt x="1227" y="836"/>
                </a:lnTo>
                <a:lnTo>
                  <a:pt x="1298" y="800"/>
                </a:lnTo>
                <a:lnTo>
                  <a:pt x="1227" y="731"/>
                </a:lnTo>
                <a:lnTo>
                  <a:pt x="1192" y="662"/>
                </a:lnTo>
                <a:lnTo>
                  <a:pt x="1158" y="593"/>
                </a:lnTo>
                <a:lnTo>
                  <a:pt x="1192" y="558"/>
                </a:lnTo>
                <a:lnTo>
                  <a:pt x="1227" y="593"/>
                </a:lnTo>
                <a:lnTo>
                  <a:pt x="1263" y="593"/>
                </a:lnTo>
                <a:lnTo>
                  <a:pt x="1298" y="558"/>
                </a:lnTo>
                <a:lnTo>
                  <a:pt x="1333" y="558"/>
                </a:lnTo>
                <a:lnTo>
                  <a:pt x="1367" y="558"/>
                </a:lnTo>
                <a:lnTo>
                  <a:pt x="1403" y="487"/>
                </a:lnTo>
                <a:lnTo>
                  <a:pt x="1437" y="418"/>
                </a:lnTo>
                <a:lnTo>
                  <a:pt x="1474" y="383"/>
                </a:lnTo>
                <a:lnTo>
                  <a:pt x="1474" y="347"/>
                </a:lnTo>
                <a:lnTo>
                  <a:pt x="1509" y="279"/>
                </a:lnTo>
                <a:lnTo>
                  <a:pt x="1437" y="243"/>
                </a:lnTo>
                <a:lnTo>
                  <a:pt x="1403" y="243"/>
                </a:lnTo>
                <a:lnTo>
                  <a:pt x="1403" y="139"/>
                </a:lnTo>
                <a:lnTo>
                  <a:pt x="1403" y="103"/>
                </a:lnTo>
                <a:lnTo>
                  <a:pt x="1403" y="70"/>
                </a:lnTo>
                <a:lnTo>
                  <a:pt x="1437" y="34"/>
                </a:lnTo>
                <a:lnTo>
                  <a:pt x="1474" y="0"/>
                </a:lnTo>
                <a:lnTo>
                  <a:pt x="1509" y="0"/>
                </a:lnTo>
                <a:lnTo>
                  <a:pt x="1509" y="34"/>
                </a:lnTo>
                <a:lnTo>
                  <a:pt x="1543" y="34"/>
                </a:lnTo>
                <a:lnTo>
                  <a:pt x="1578" y="0"/>
                </a:lnTo>
                <a:lnTo>
                  <a:pt x="1649" y="70"/>
                </a:lnTo>
                <a:lnTo>
                  <a:pt x="1649" y="347"/>
                </a:lnTo>
                <a:lnTo>
                  <a:pt x="1649" y="383"/>
                </a:lnTo>
                <a:lnTo>
                  <a:pt x="1649" y="418"/>
                </a:lnTo>
                <a:lnTo>
                  <a:pt x="1684" y="453"/>
                </a:lnTo>
                <a:lnTo>
                  <a:pt x="1684" y="487"/>
                </a:lnTo>
                <a:lnTo>
                  <a:pt x="1789" y="558"/>
                </a:lnTo>
                <a:lnTo>
                  <a:pt x="1824" y="593"/>
                </a:lnTo>
                <a:lnTo>
                  <a:pt x="1789" y="593"/>
                </a:lnTo>
                <a:lnTo>
                  <a:pt x="1753" y="626"/>
                </a:lnTo>
                <a:lnTo>
                  <a:pt x="1789" y="626"/>
                </a:lnTo>
                <a:lnTo>
                  <a:pt x="1789" y="662"/>
                </a:lnTo>
                <a:lnTo>
                  <a:pt x="1824" y="697"/>
                </a:lnTo>
                <a:lnTo>
                  <a:pt x="1860" y="800"/>
                </a:lnTo>
                <a:lnTo>
                  <a:pt x="1789" y="800"/>
                </a:lnTo>
                <a:lnTo>
                  <a:pt x="1753" y="800"/>
                </a:lnTo>
                <a:lnTo>
                  <a:pt x="1684" y="800"/>
                </a:lnTo>
                <a:lnTo>
                  <a:pt x="1684" y="836"/>
                </a:lnTo>
                <a:lnTo>
                  <a:pt x="1684" y="871"/>
                </a:lnTo>
                <a:lnTo>
                  <a:pt x="1684" y="906"/>
                </a:lnTo>
                <a:lnTo>
                  <a:pt x="1649" y="906"/>
                </a:lnTo>
                <a:lnTo>
                  <a:pt x="1614" y="871"/>
                </a:lnTo>
                <a:lnTo>
                  <a:pt x="1614" y="836"/>
                </a:lnTo>
                <a:lnTo>
                  <a:pt x="1614" y="731"/>
                </a:lnTo>
                <a:lnTo>
                  <a:pt x="1543" y="662"/>
                </a:lnTo>
                <a:lnTo>
                  <a:pt x="1474" y="731"/>
                </a:lnTo>
                <a:lnTo>
                  <a:pt x="1437" y="767"/>
                </a:lnTo>
                <a:lnTo>
                  <a:pt x="1403" y="800"/>
                </a:lnTo>
                <a:lnTo>
                  <a:pt x="1367" y="836"/>
                </a:lnTo>
                <a:lnTo>
                  <a:pt x="1367" y="871"/>
                </a:lnTo>
                <a:lnTo>
                  <a:pt x="1403" y="906"/>
                </a:lnTo>
                <a:lnTo>
                  <a:pt x="1437" y="906"/>
                </a:lnTo>
                <a:lnTo>
                  <a:pt x="1403" y="976"/>
                </a:lnTo>
                <a:lnTo>
                  <a:pt x="1403" y="1010"/>
                </a:lnTo>
                <a:lnTo>
                  <a:pt x="1403" y="1044"/>
                </a:lnTo>
                <a:lnTo>
                  <a:pt x="1437" y="1081"/>
                </a:lnTo>
                <a:lnTo>
                  <a:pt x="1474" y="1149"/>
                </a:lnTo>
                <a:lnTo>
                  <a:pt x="1474" y="1184"/>
                </a:lnTo>
                <a:lnTo>
                  <a:pt x="1509" y="1220"/>
                </a:lnTo>
                <a:lnTo>
                  <a:pt x="1543" y="1254"/>
                </a:lnTo>
                <a:lnTo>
                  <a:pt x="1543" y="1290"/>
                </a:lnTo>
                <a:lnTo>
                  <a:pt x="1578" y="1323"/>
                </a:lnTo>
                <a:lnTo>
                  <a:pt x="1614" y="1359"/>
                </a:lnTo>
                <a:lnTo>
                  <a:pt x="1578" y="1394"/>
                </a:lnTo>
                <a:lnTo>
                  <a:pt x="1614" y="1394"/>
                </a:lnTo>
                <a:lnTo>
                  <a:pt x="1614" y="1428"/>
                </a:lnTo>
                <a:lnTo>
                  <a:pt x="1614" y="1498"/>
                </a:lnTo>
                <a:lnTo>
                  <a:pt x="1614" y="1533"/>
                </a:lnTo>
                <a:lnTo>
                  <a:pt x="1578" y="1568"/>
                </a:lnTo>
                <a:lnTo>
                  <a:pt x="1578" y="1638"/>
                </a:lnTo>
                <a:lnTo>
                  <a:pt x="1578" y="1707"/>
                </a:lnTo>
                <a:lnTo>
                  <a:pt x="1578" y="1741"/>
                </a:lnTo>
                <a:lnTo>
                  <a:pt x="1543" y="1778"/>
                </a:lnTo>
                <a:lnTo>
                  <a:pt x="1509" y="1846"/>
                </a:lnTo>
                <a:lnTo>
                  <a:pt x="1509" y="1881"/>
                </a:lnTo>
                <a:lnTo>
                  <a:pt x="1509" y="1917"/>
                </a:lnTo>
                <a:lnTo>
                  <a:pt x="1509" y="1987"/>
                </a:lnTo>
                <a:lnTo>
                  <a:pt x="1543" y="2020"/>
                </a:lnTo>
                <a:lnTo>
                  <a:pt x="1543" y="2055"/>
                </a:lnTo>
                <a:lnTo>
                  <a:pt x="1578" y="2055"/>
                </a:lnTo>
                <a:lnTo>
                  <a:pt x="1543" y="2091"/>
                </a:lnTo>
                <a:lnTo>
                  <a:pt x="1543" y="2125"/>
                </a:lnTo>
                <a:lnTo>
                  <a:pt x="1509" y="2160"/>
                </a:lnTo>
                <a:lnTo>
                  <a:pt x="1509" y="2195"/>
                </a:lnTo>
                <a:lnTo>
                  <a:pt x="1509" y="2230"/>
                </a:lnTo>
                <a:lnTo>
                  <a:pt x="1474" y="2230"/>
                </a:lnTo>
                <a:lnTo>
                  <a:pt x="1474" y="2264"/>
                </a:lnTo>
                <a:lnTo>
                  <a:pt x="1474" y="2300"/>
                </a:lnTo>
                <a:lnTo>
                  <a:pt x="1474" y="2335"/>
                </a:lnTo>
                <a:lnTo>
                  <a:pt x="1474" y="2404"/>
                </a:lnTo>
                <a:lnTo>
                  <a:pt x="1509" y="2404"/>
                </a:lnTo>
                <a:lnTo>
                  <a:pt x="1543" y="2438"/>
                </a:lnTo>
                <a:lnTo>
                  <a:pt x="1578" y="2438"/>
                </a:lnTo>
                <a:lnTo>
                  <a:pt x="1578" y="2475"/>
                </a:lnTo>
                <a:lnTo>
                  <a:pt x="1614" y="2543"/>
                </a:lnTo>
                <a:lnTo>
                  <a:pt x="1614" y="2614"/>
                </a:lnTo>
                <a:lnTo>
                  <a:pt x="1614" y="2684"/>
                </a:lnTo>
                <a:lnTo>
                  <a:pt x="1614" y="2752"/>
                </a:lnTo>
                <a:lnTo>
                  <a:pt x="1614" y="2822"/>
                </a:lnTo>
                <a:lnTo>
                  <a:pt x="1614" y="2892"/>
                </a:lnTo>
                <a:lnTo>
                  <a:pt x="1614" y="2961"/>
                </a:lnTo>
                <a:lnTo>
                  <a:pt x="1614" y="2997"/>
                </a:lnTo>
                <a:lnTo>
                  <a:pt x="1578" y="3032"/>
                </a:lnTo>
                <a:lnTo>
                  <a:pt x="1578" y="3066"/>
                </a:lnTo>
                <a:lnTo>
                  <a:pt x="1614" y="3066"/>
                </a:lnTo>
                <a:lnTo>
                  <a:pt x="1614" y="3101"/>
                </a:lnTo>
                <a:lnTo>
                  <a:pt x="1509" y="3066"/>
                </a:lnTo>
                <a:lnTo>
                  <a:pt x="1437" y="3066"/>
                </a:lnTo>
                <a:lnTo>
                  <a:pt x="1437" y="3032"/>
                </a:lnTo>
                <a:lnTo>
                  <a:pt x="1403" y="2997"/>
                </a:lnTo>
                <a:lnTo>
                  <a:pt x="1298" y="2927"/>
                </a:lnTo>
                <a:lnTo>
                  <a:pt x="1263" y="2892"/>
                </a:lnTo>
                <a:lnTo>
                  <a:pt x="1227" y="2857"/>
                </a:lnTo>
                <a:lnTo>
                  <a:pt x="1192" y="2857"/>
                </a:lnTo>
                <a:lnTo>
                  <a:pt x="1158" y="2788"/>
                </a:lnTo>
                <a:lnTo>
                  <a:pt x="1122" y="2752"/>
                </a:lnTo>
                <a:lnTo>
                  <a:pt x="1087" y="2717"/>
                </a:lnTo>
                <a:lnTo>
                  <a:pt x="1052" y="2684"/>
                </a:lnTo>
                <a:lnTo>
                  <a:pt x="1016" y="2684"/>
                </a:lnTo>
                <a:lnTo>
                  <a:pt x="1016" y="2648"/>
                </a:lnTo>
                <a:lnTo>
                  <a:pt x="983" y="2648"/>
                </a:lnTo>
                <a:lnTo>
                  <a:pt x="947" y="2614"/>
                </a:lnTo>
                <a:lnTo>
                  <a:pt x="913" y="2578"/>
                </a:lnTo>
                <a:lnTo>
                  <a:pt x="876" y="2543"/>
                </a:lnTo>
                <a:lnTo>
                  <a:pt x="842" y="2509"/>
                </a:lnTo>
                <a:lnTo>
                  <a:pt x="842" y="2475"/>
                </a:lnTo>
                <a:lnTo>
                  <a:pt x="807" y="2475"/>
                </a:lnTo>
                <a:lnTo>
                  <a:pt x="772" y="2438"/>
                </a:lnTo>
                <a:lnTo>
                  <a:pt x="772" y="2404"/>
                </a:lnTo>
                <a:lnTo>
                  <a:pt x="772" y="2369"/>
                </a:lnTo>
                <a:lnTo>
                  <a:pt x="736" y="2369"/>
                </a:lnTo>
                <a:lnTo>
                  <a:pt x="736" y="2264"/>
                </a:lnTo>
                <a:lnTo>
                  <a:pt x="736" y="2230"/>
                </a:lnTo>
                <a:lnTo>
                  <a:pt x="702" y="2195"/>
                </a:lnTo>
                <a:lnTo>
                  <a:pt x="702" y="2230"/>
                </a:lnTo>
                <a:lnTo>
                  <a:pt x="666" y="2264"/>
                </a:lnTo>
                <a:lnTo>
                  <a:pt x="666" y="2300"/>
                </a:lnTo>
                <a:lnTo>
                  <a:pt x="666" y="2335"/>
                </a:lnTo>
                <a:lnTo>
                  <a:pt x="632" y="2404"/>
                </a:lnTo>
                <a:lnTo>
                  <a:pt x="561" y="2404"/>
                </a:lnTo>
                <a:lnTo>
                  <a:pt x="526" y="2404"/>
                </a:lnTo>
                <a:lnTo>
                  <a:pt x="456" y="2404"/>
                </a:lnTo>
                <a:lnTo>
                  <a:pt x="456" y="2369"/>
                </a:lnTo>
                <a:lnTo>
                  <a:pt x="456" y="2335"/>
                </a:lnTo>
                <a:lnTo>
                  <a:pt x="421" y="2335"/>
                </a:lnTo>
                <a:lnTo>
                  <a:pt x="386" y="2335"/>
                </a:lnTo>
                <a:lnTo>
                  <a:pt x="351" y="2300"/>
                </a:lnTo>
                <a:lnTo>
                  <a:pt x="351" y="2264"/>
                </a:lnTo>
                <a:lnTo>
                  <a:pt x="386" y="2195"/>
                </a:lnTo>
                <a:lnTo>
                  <a:pt x="421" y="2160"/>
                </a:lnTo>
                <a:lnTo>
                  <a:pt x="456" y="2091"/>
                </a:lnTo>
                <a:lnTo>
                  <a:pt x="315" y="2020"/>
                </a:lnTo>
                <a:lnTo>
                  <a:pt x="282" y="1987"/>
                </a:lnTo>
                <a:lnTo>
                  <a:pt x="246" y="1951"/>
                </a:lnTo>
                <a:lnTo>
                  <a:pt x="175" y="1917"/>
                </a:lnTo>
                <a:lnTo>
                  <a:pt x="211" y="1881"/>
                </a:lnTo>
                <a:lnTo>
                  <a:pt x="211" y="1846"/>
                </a:lnTo>
                <a:lnTo>
                  <a:pt x="246" y="1846"/>
                </a:lnTo>
                <a:lnTo>
                  <a:pt x="315" y="1812"/>
                </a:lnTo>
                <a:lnTo>
                  <a:pt x="351" y="1812"/>
                </a:lnTo>
                <a:lnTo>
                  <a:pt x="351" y="1778"/>
                </a:lnTo>
                <a:lnTo>
                  <a:pt x="351" y="1707"/>
                </a:lnTo>
                <a:lnTo>
                  <a:pt x="351" y="1533"/>
                </a:lnTo>
                <a:lnTo>
                  <a:pt x="351" y="1394"/>
                </a:lnTo>
                <a:lnTo>
                  <a:pt x="351" y="1323"/>
                </a:lnTo>
                <a:lnTo>
                  <a:pt x="315" y="1254"/>
                </a:lnTo>
                <a:lnTo>
                  <a:pt x="282" y="1184"/>
                </a:lnTo>
                <a:lnTo>
                  <a:pt x="282" y="1081"/>
                </a:lnTo>
                <a:lnTo>
                  <a:pt x="246" y="1081"/>
                </a:lnTo>
                <a:lnTo>
                  <a:pt x="105" y="1115"/>
                </a:lnTo>
                <a:lnTo>
                  <a:pt x="71" y="1081"/>
                </a:lnTo>
                <a:lnTo>
                  <a:pt x="35" y="1044"/>
                </a:lnTo>
                <a:lnTo>
                  <a:pt x="35" y="1010"/>
                </a:lnTo>
                <a:lnTo>
                  <a:pt x="0" y="941"/>
                </a:lnTo>
                <a:lnTo>
                  <a:pt x="0" y="906"/>
                </a:lnTo>
                <a:lnTo>
                  <a:pt x="35" y="906"/>
                </a:lnTo>
                <a:lnTo>
                  <a:pt x="71" y="836"/>
                </a:lnTo>
                <a:lnTo>
                  <a:pt x="105" y="767"/>
                </a:lnTo>
                <a:lnTo>
                  <a:pt x="141" y="697"/>
                </a:lnTo>
                <a:lnTo>
                  <a:pt x="246" y="731"/>
                </a:lnTo>
                <a:lnTo>
                  <a:pt x="386" y="767"/>
                </a:lnTo>
                <a:lnTo>
                  <a:pt x="351" y="836"/>
                </a:lnTo>
                <a:lnTo>
                  <a:pt x="351" y="871"/>
                </a:lnTo>
                <a:lnTo>
                  <a:pt x="351" y="906"/>
                </a:lnTo>
                <a:lnTo>
                  <a:pt x="386" y="941"/>
                </a:lnTo>
                <a:lnTo>
                  <a:pt x="421" y="976"/>
                </a:lnTo>
                <a:lnTo>
                  <a:pt x="702" y="906"/>
                </a:lnTo>
              </a:path>
            </a:pathLst>
          </a:custGeom>
          <a:pattFill prst="ltHorz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53" name="Freeform 381"/>
          <p:cNvSpPr>
            <a:spLocks noChangeArrowheads="1"/>
          </p:cNvSpPr>
          <p:nvPr/>
        </p:nvSpPr>
        <p:spPr bwMode="auto">
          <a:xfrm>
            <a:off x="6027738" y="3160713"/>
            <a:ext cx="669925" cy="1116012"/>
          </a:xfrm>
          <a:custGeom>
            <a:avLst/>
            <a:gdLst>
              <a:gd name="T0" fmla="*/ 876 w 1861"/>
              <a:gd name="T1" fmla="*/ 1115 h 3102"/>
              <a:gd name="T2" fmla="*/ 1052 w 1861"/>
              <a:gd name="T3" fmla="*/ 976 h 3102"/>
              <a:gd name="T4" fmla="*/ 1227 w 1861"/>
              <a:gd name="T5" fmla="*/ 731 h 3102"/>
              <a:gd name="T6" fmla="*/ 1227 w 1861"/>
              <a:gd name="T7" fmla="*/ 593 h 3102"/>
              <a:gd name="T8" fmla="*/ 1367 w 1861"/>
              <a:gd name="T9" fmla="*/ 558 h 3102"/>
              <a:gd name="T10" fmla="*/ 1474 w 1861"/>
              <a:gd name="T11" fmla="*/ 347 h 3102"/>
              <a:gd name="T12" fmla="*/ 1403 w 1861"/>
              <a:gd name="T13" fmla="*/ 139 h 3102"/>
              <a:gd name="T14" fmla="*/ 1474 w 1861"/>
              <a:gd name="T15" fmla="*/ 0 h 3102"/>
              <a:gd name="T16" fmla="*/ 1578 w 1861"/>
              <a:gd name="T17" fmla="*/ 0 h 3102"/>
              <a:gd name="T18" fmla="*/ 1649 w 1861"/>
              <a:gd name="T19" fmla="*/ 418 h 3102"/>
              <a:gd name="T20" fmla="*/ 1824 w 1861"/>
              <a:gd name="T21" fmla="*/ 593 h 3102"/>
              <a:gd name="T22" fmla="*/ 1789 w 1861"/>
              <a:gd name="T23" fmla="*/ 662 h 3102"/>
              <a:gd name="T24" fmla="*/ 1753 w 1861"/>
              <a:gd name="T25" fmla="*/ 800 h 3102"/>
              <a:gd name="T26" fmla="*/ 1684 w 1861"/>
              <a:gd name="T27" fmla="*/ 906 h 3102"/>
              <a:gd name="T28" fmla="*/ 1614 w 1861"/>
              <a:gd name="T29" fmla="*/ 731 h 3102"/>
              <a:gd name="T30" fmla="*/ 1403 w 1861"/>
              <a:gd name="T31" fmla="*/ 800 h 3102"/>
              <a:gd name="T32" fmla="*/ 1437 w 1861"/>
              <a:gd name="T33" fmla="*/ 906 h 3102"/>
              <a:gd name="T34" fmla="*/ 1437 w 1861"/>
              <a:gd name="T35" fmla="*/ 1081 h 3102"/>
              <a:gd name="T36" fmla="*/ 1543 w 1861"/>
              <a:gd name="T37" fmla="*/ 1254 h 3102"/>
              <a:gd name="T38" fmla="*/ 1578 w 1861"/>
              <a:gd name="T39" fmla="*/ 1394 h 3102"/>
              <a:gd name="T40" fmla="*/ 1614 w 1861"/>
              <a:gd name="T41" fmla="*/ 1533 h 3102"/>
              <a:gd name="T42" fmla="*/ 1578 w 1861"/>
              <a:gd name="T43" fmla="*/ 1741 h 3102"/>
              <a:gd name="T44" fmla="*/ 1509 w 1861"/>
              <a:gd name="T45" fmla="*/ 1917 h 3102"/>
              <a:gd name="T46" fmla="*/ 1578 w 1861"/>
              <a:gd name="T47" fmla="*/ 2055 h 3102"/>
              <a:gd name="T48" fmla="*/ 1509 w 1861"/>
              <a:gd name="T49" fmla="*/ 2195 h 3102"/>
              <a:gd name="T50" fmla="*/ 1474 w 1861"/>
              <a:gd name="T51" fmla="*/ 2300 h 3102"/>
              <a:gd name="T52" fmla="*/ 1543 w 1861"/>
              <a:gd name="T53" fmla="*/ 2438 h 3102"/>
              <a:gd name="T54" fmla="*/ 1614 w 1861"/>
              <a:gd name="T55" fmla="*/ 2614 h 3102"/>
              <a:gd name="T56" fmla="*/ 1614 w 1861"/>
              <a:gd name="T57" fmla="*/ 2892 h 3102"/>
              <a:gd name="T58" fmla="*/ 1578 w 1861"/>
              <a:gd name="T59" fmla="*/ 3066 h 3102"/>
              <a:gd name="T60" fmla="*/ 1437 w 1861"/>
              <a:gd name="T61" fmla="*/ 3066 h 3102"/>
              <a:gd name="T62" fmla="*/ 1263 w 1861"/>
              <a:gd name="T63" fmla="*/ 2892 h 3102"/>
              <a:gd name="T64" fmla="*/ 1122 w 1861"/>
              <a:gd name="T65" fmla="*/ 2752 h 3102"/>
              <a:gd name="T66" fmla="*/ 1016 w 1861"/>
              <a:gd name="T67" fmla="*/ 2648 h 3102"/>
              <a:gd name="T68" fmla="*/ 876 w 1861"/>
              <a:gd name="T69" fmla="*/ 2543 h 3102"/>
              <a:gd name="T70" fmla="*/ 772 w 1861"/>
              <a:gd name="T71" fmla="*/ 2438 h 3102"/>
              <a:gd name="T72" fmla="*/ 736 w 1861"/>
              <a:gd name="T73" fmla="*/ 2264 h 3102"/>
              <a:gd name="T74" fmla="*/ 666 w 1861"/>
              <a:gd name="T75" fmla="*/ 2264 h 3102"/>
              <a:gd name="T76" fmla="*/ 561 w 1861"/>
              <a:gd name="T77" fmla="*/ 2404 h 3102"/>
              <a:gd name="T78" fmla="*/ 456 w 1861"/>
              <a:gd name="T79" fmla="*/ 2335 h 3102"/>
              <a:gd name="T80" fmla="*/ 351 w 1861"/>
              <a:gd name="T81" fmla="*/ 2264 h 3102"/>
              <a:gd name="T82" fmla="*/ 315 w 1861"/>
              <a:gd name="T83" fmla="*/ 2020 h 3102"/>
              <a:gd name="T84" fmla="*/ 211 w 1861"/>
              <a:gd name="T85" fmla="*/ 1881 h 3102"/>
              <a:gd name="T86" fmla="*/ 351 w 1861"/>
              <a:gd name="T87" fmla="*/ 1812 h 3102"/>
              <a:gd name="T88" fmla="*/ 351 w 1861"/>
              <a:gd name="T89" fmla="*/ 1394 h 3102"/>
              <a:gd name="T90" fmla="*/ 282 w 1861"/>
              <a:gd name="T91" fmla="*/ 1081 h 3102"/>
              <a:gd name="T92" fmla="*/ 35 w 1861"/>
              <a:gd name="T93" fmla="*/ 1044 h 3102"/>
              <a:gd name="T94" fmla="*/ 35 w 1861"/>
              <a:gd name="T95" fmla="*/ 906 h 3102"/>
              <a:gd name="T96" fmla="*/ 246 w 1861"/>
              <a:gd name="T97" fmla="*/ 731 h 3102"/>
              <a:gd name="T98" fmla="*/ 351 w 1861"/>
              <a:gd name="T99" fmla="*/ 906 h 3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61" h="3102">
                <a:moveTo>
                  <a:pt x="702" y="906"/>
                </a:moveTo>
                <a:lnTo>
                  <a:pt x="702" y="1044"/>
                </a:lnTo>
                <a:lnTo>
                  <a:pt x="702" y="1149"/>
                </a:lnTo>
                <a:lnTo>
                  <a:pt x="876" y="1115"/>
                </a:lnTo>
                <a:lnTo>
                  <a:pt x="913" y="1081"/>
                </a:lnTo>
                <a:lnTo>
                  <a:pt x="947" y="1044"/>
                </a:lnTo>
                <a:lnTo>
                  <a:pt x="983" y="1010"/>
                </a:lnTo>
                <a:lnTo>
                  <a:pt x="1052" y="976"/>
                </a:lnTo>
                <a:lnTo>
                  <a:pt x="1122" y="941"/>
                </a:lnTo>
                <a:lnTo>
                  <a:pt x="1227" y="836"/>
                </a:lnTo>
                <a:lnTo>
                  <a:pt x="1298" y="800"/>
                </a:lnTo>
                <a:lnTo>
                  <a:pt x="1227" y="731"/>
                </a:lnTo>
                <a:lnTo>
                  <a:pt x="1192" y="662"/>
                </a:lnTo>
                <a:lnTo>
                  <a:pt x="1158" y="593"/>
                </a:lnTo>
                <a:lnTo>
                  <a:pt x="1192" y="558"/>
                </a:lnTo>
                <a:lnTo>
                  <a:pt x="1227" y="593"/>
                </a:lnTo>
                <a:lnTo>
                  <a:pt x="1263" y="593"/>
                </a:lnTo>
                <a:lnTo>
                  <a:pt x="1298" y="558"/>
                </a:lnTo>
                <a:lnTo>
                  <a:pt x="1333" y="558"/>
                </a:lnTo>
                <a:lnTo>
                  <a:pt x="1367" y="558"/>
                </a:lnTo>
                <a:lnTo>
                  <a:pt x="1403" y="487"/>
                </a:lnTo>
                <a:lnTo>
                  <a:pt x="1437" y="418"/>
                </a:lnTo>
                <a:lnTo>
                  <a:pt x="1474" y="383"/>
                </a:lnTo>
                <a:lnTo>
                  <a:pt x="1474" y="347"/>
                </a:lnTo>
                <a:lnTo>
                  <a:pt x="1509" y="279"/>
                </a:lnTo>
                <a:lnTo>
                  <a:pt x="1437" y="243"/>
                </a:lnTo>
                <a:lnTo>
                  <a:pt x="1403" y="243"/>
                </a:lnTo>
                <a:lnTo>
                  <a:pt x="1403" y="139"/>
                </a:lnTo>
                <a:lnTo>
                  <a:pt x="1403" y="103"/>
                </a:lnTo>
                <a:lnTo>
                  <a:pt x="1403" y="70"/>
                </a:lnTo>
                <a:lnTo>
                  <a:pt x="1437" y="34"/>
                </a:lnTo>
                <a:lnTo>
                  <a:pt x="1474" y="0"/>
                </a:lnTo>
                <a:lnTo>
                  <a:pt x="1509" y="0"/>
                </a:lnTo>
                <a:lnTo>
                  <a:pt x="1509" y="34"/>
                </a:lnTo>
                <a:lnTo>
                  <a:pt x="1543" y="34"/>
                </a:lnTo>
                <a:lnTo>
                  <a:pt x="1578" y="0"/>
                </a:lnTo>
                <a:lnTo>
                  <a:pt x="1649" y="70"/>
                </a:lnTo>
                <a:lnTo>
                  <a:pt x="1649" y="347"/>
                </a:lnTo>
                <a:lnTo>
                  <a:pt x="1649" y="383"/>
                </a:lnTo>
                <a:lnTo>
                  <a:pt x="1649" y="418"/>
                </a:lnTo>
                <a:lnTo>
                  <a:pt x="1684" y="453"/>
                </a:lnTo>
                <a:lnTo>
                  <a:pt x="1684" y="487"/>
                </a:lnTo>
                <a:lnTo>
                  <a:pt x="1789" y="558"/>
                </a:lnTo>
                <a:lnTo>
                  <a:pt x="1824" y="593"/>
                </a:lnTo>
                <a:lnTo>
                  <a:pt x="1789" y="593"/>
                </a:lnTo>
                <a:lnTo>
                  <a:pt x="1753" y="626"/>
                </a:lnTo>
                <a:lnTo>
                  <a:pt x="1789" y="626"/>
                </a:lnTo>
                <a:lnTo>
                  <a:pt x="1789" y="662"/>
                </a:lnTo>
                <a:lnTo>
                  <a:pt x="1824" y="697"/>
                </a:lnTo>
                <a:lnTo>
                  <a:pt x="1860" y="800"/>
                </a:lnTo>
                <a:lnTo>
                  <a:pt x="1789" y="800"/>
                </a:lnTo>
                <a:lnTo>
                  <a:pt x="1753" y="800"/>
                </a:lnTo>
                <a:lnTo>
                  <a:pt x="1684" y="800"/>
                </a:lnTo>
                <a:lnTo>
                  <a:pt x="1684" y="836"/>
                </a:lnTo>
                <a:lnTo>
                  <a:pt x="1684" y="871"/>
                </a:lnTo>
                <a:lnTo>
                  <a:pt x="1684" y="906"/>
                </a:lnTo>
                <a:lnTo>
                  <a:pt x="1649" y="906"/>
                </a:lnTo>
                <a:lnTo>
                  <a:pt x="1614" y="871"/>
                </a:lnTo>
                <a:lnTo>
                  <a:pt x="1614" y="836"/>
                </a:lnTo>
                <a:lnTo>
                  <a:pt x="1614" y="731"/>
                </a:lnTo>
                <a:lnTo>
                  <a:pt x="1543" y="662"/>
                </a:lnTo>
                <a:lnTo>
                  <a:pt x="1474" y="731"/>
                </a:lnTo>
                <a:lnTo>
                  <a:pt x="1437" y="767"/>
                </a:lnTo>
                <a:lnTo>
                  <a:pt x="1403" y="800"/>
                </a:lnTo>
                <a:lnTo>
                  <a:pt x="1367" y="836"/>
                </a:lnTo>
                <a:lnTo>
                  <a:pt x="1367" y="871"/>
                </a:lnTo>
                <a:lnTo>
                  <a:pt x="1403" y="906"/>
                </a:lnTo>
                <a:lnTo>
                  <a:pt x="1437" y="906"/>
                </a:lnTo>
                <a:lnTo>
                  <a:pt x="1403" y="976"/>
                </a:lnTo>
                <a:lnTo>
                  <a:pt x="1403" y="1010"/>
                </a:lnTo>
                <a:lnTo>
                  <a:pt x="1403" y="1044"/>
                </a:lnTo>
                <a:lnTo>
                  <a:pt x="1437" y="1081"/>
                </a:lnTo>
                <a:lnTo>
                  <a:pt x="1474" y="1149"/>
                </a:lnTo>
                <a:lnTo>
                  <a:pt x="1474" y="1184"/>
                </a:lnTo>
                <a:lnTo>
                  <a:pt x="1509" y="1220"/>
                </a:lnTo>
                <a:lnTo>
                  <a:pt x="1543" y="1254"/>
                </a:lnTo>
                <a:lnTo>
                  <a:pt x="1543" y="1290"/>
                </a:lnTo>
                <a:lnTo>
                  <a:pt x="1578" y="1323"/>
                </a:lnTo>
                <a:lnTo>
                  <a:pt x="1614" y="1359"/>
                </a:lnTo>
                <a:lnTo>
                  <a:pt x="1578" y="1394"/>
                </a:lnTo>
                <a:lnTo>
                  <a:pt x="1614" y="1394"/>
                </a:lnTo>
                <a:lnTo>
                  <a:pt x="1614" y="1428"/>
                </a:lnTo>
                <a:lnTo>
                  <a:pt x="1614" y="1498"/>
                </a:lnTo>
                <a:lnTo>
                  <a:pt x="1614" y="1533"/>
                </a:lnTo>
                <a:lnTo>
                  <a:pt x="1578" y="1568"/>
                </a:lnTo>
                <a:lnTo>
                  <a:pt x="1578" y="1638"/>
                </a:lnTo>
                <a:lnTo>
                  <a:pt x="1578" y="1707"/>
                </a:lnTo>
                <a:lnTo>
                  <a:pt x="1578" y="1741"/>
                </a:lnTo>
                <a:lnTo>
                  <a:pt x="1543" y="1778"/>
                </a:lnTo>
                <a:lnTo>
                  <a:pt x="1509" y="1846"/>
                </a:lnTo>
                <a:lnTo>
                  <a:pt x="1509" y="1881"/>
                </a:lnTo>
                <a:lnTo>
                  <a:pt x="1509" y="1917"/>
                </a:lnTo>
                <a:lnTo>
                  <a:pt x="1509" y="1987"/>
                </a:lnTo>
                <a:lnTo>
                  <a:pt x="1543" y="2020"/>
                </a:lnTo>
                <a:lnTo>
                  <a:pt x="1543" y="2055"/>
                </a:lnTo>
                <a:lnTo>
                  <a:pt x="1578" y="2055"/>
                </a:lnTo>
                <a:lnTo>
                  <a:pt x="1543" y="2091"/>
                </a:lnTo>
                <a:lnTo>
                  <a:pt x="1543" y="2125"/>
                </a:lnTo>
                <a:lnTo>
                  <a:pt x="1509" y="2160"/>
                </a:lnTo>
                <a:lnTo>
                  <a:pt x="1509" y="2195"/>
                </a:lnTo>
                <a:lnTo>
                  <a:pt x="1509" y="2230"/>
                </a:lnTo>
                <a:lnTo>
                  <a:pt x="1474" y="2230"/>
                </a:lnTo>
                <a:lnTo>
                  <a:pt x="1474" y="2264"/>
                </a:lnTo>
                <a:lnTo>
                  <a:pt x="1474" y="2300"/>
                </a:lnTo>
                <a:lnTo>
                  <a:pt x="1474" y="2335"/>
                </a:lnTo>
                <a:lnTo>
                  <a:pt x="1474" y="2404"/>
                </a:lnTo>
                <a:lnTo>
                  <a:pt x="1509" y="2404"/>
                </a:lnTo>
                <a:lnTo>
                  <a:pt x="1543" y="2438"/>
                </a:lnTo>
                <a:lnTo>
                  <a:pt x="1578" y="2438"/>
                </a:lnTo>
                <a:lnTo>
                  <a:pt x="1578" y="2475"/>
                </a:lnTo>
                <a:lnTo>
                  <a:pt x="1614" y="2543"/>
                </a:lnTo>
                <a:lnTo>
                  <a:pt x="1614" y="2614"/>
                </a:lnTo>
                <a:lnTo>
                  <a:pt x="1614" y="2684"/>
                </a:lnTo>
                <a:lnTo>
                  <a:pt x="1614" y="2752"/>
                </a:lnTo>
                <a:lnTo>
                  <a:pt x="1614" y="2822"/>
                </a:lnTo>
                <a:lnTo>
                  <a:pt x="1614" y="2892"/>
                </a:lnTo>
                <a:lnTo>
                  <a:pt x="1614" y="2961"/>
                </a:lnTo>
                <a:lnTo>
                  <a:pt x="1614" y="2997"/>
                </a:lnTo>
                <a:lnTo>
                  <a:pt x="1578" y="3032"/>
                </a:lnTo>
                <a:lnTo>
                  <a:pt x="1578" y="3066"/>
                </a:lnTo>
                <a:lnTo>
                  <a:pt x="1614" y="3066"/>
                </a:lnTo>
                <a:lnTo>
                  <a:pt x="1614" y="3101"/>
                </a:lnTo>
                <a:lnTo>
                  <a:pt x="1509" y="3066"/>
                </a:lnTo>
                <a:lnTo>
                  <a:pt x="1437" y="3066"/>
                </a:lnTo>
                <a:lnTo>
                  <a:pt x="1437" y="3032"/>
                </a:lnTo>
                <a:lnTo>
                  <a:pt x="1403" y="2997"/>
                </a:lnTo>
                <a:lnTo>
                  <a:pt x="1298" y="2927"/>
                </a:lnTo>
                <a:lnTo>
                  <a:pt x="1263" y="2892"/>
                </a:lnTo>
                <a:lnTo>
                  <a:pt x="1227" y="2857"/>
                </a:lnTo>
                <a:lnTo>
                  <a:pt x="1192" y="2857"/>
                </a:lnTo>
                <a:lnTo>
                  <a:pt x="1158" y="2788"/>
                </a:lnTo>
                <a:lnTo>
                  <a:pt x="1122" y="2752"/>
                </a:lnTo>
                <a:lnTo>
                  <a:pt x="1087" y="2717"/>
                </a:lnTo>
                <a:lnTo>
                  <a:pt x="1052" y="2684"/>
                </a:lnTo>
                <a:lnTo>
                  <a:pt x="1016" y="2684"/>
                </a:lnTo>
                <a:lnTo>
                  <a:pt x="1016" y="2648"/>
                </a:lnTo>
                <a:lnTo>
                  <a:pt x="983" y="2648"/>
                </a:lnTo>
                <a:lnTo>
                  <a:pt x="947" y="2614"/>
                </a:lnTo>
                <a:lnTo>
                  <a:pt x="913" y="2578"/>
                </a:lnTo>
                <a:lnTo>
                  <a:pt x="876" y="2543"/>
                </a:lnTo>
                <a:lnTo>
                  <a:pt x="842" y="2509"/>
                </a:lnTo>
                <a:lnTo>
                  <a:pt x="842" y="2475"/>
                </a:lnTo>
                <a:lnTo>
                  <a:pt x="807" y="2475"/>
                </a:lnTo>
                <a:lnTo>
                  <a:pt x="772" y="2438"/>
                </a:lnTo>
                <a:lnTo>
                  <a:pt x="772" y="2404"/>
                </a:lnTo>
                <a:lnTo>
                  <a:pt x="772" y="2369"/>
                </a:lnTo>
                <a:lnTo>
                  <a:pt x="736" y="2369"/>
                </a:lnTo>
                <a:lnTo>
                  <a:pt x="736" y="2264"/>
                </a:lnTo>
                <a:lnTo>
                  <a:pt x="736" y="2230"/>
                </a:lnTo>
                <a:lnTo>
                  <a:pt x="702" y="2195"/>
                </a:lnTo>
                <a:lnTo>
                  <a:pt x="702" y="2230"/>
                </a:lnTo>
                <a:lnTo>
                  <a:pt x="666" y="2264"/>
                </a:lnTo>
                <a:lnTo>
                  <a:pt x="666" y="2300"/>
                </a:lnTo>
                <a:lnTo>
                  <a:pt x="666" y="2335"/>
                </a:lnTo>
                <a:lnTo>
                  <a:pt x="632" y="2404"/>
                </a:lnTo>
                <a:lnTo>
                  <a:pt x="561" y="2404"/>
                </a:lnTo>
                <a:lnTo>
                  <a:pt x="526" y="2404"/>
                </a:lnTo>
                <a:lnTo>
                  <a:pt x="456" y="2404"/>
                </a:lnTo>
                <a:lnTo>
                  <a:pt x="456" y="2369"/>
                </a:lnTo>
                <a:lnTo>
                  <a:pt x="456" y="2335"/>
                </a:lnTo>
                <a:lnTo>
                  <a:pt x="421" y="2335"/>
                </a:lnTo>
                <a:lnTo>
                  <a:pt x="386" y="2335"/>
                </a:lnTo>
                <a:lnTo>
                  <a:pt x="351" y="2300"/>
                </a:lnTo>
                <a:lnTo>
                  <a:pt x="351" y="2264"/>
                </a:lnTo>
                <a:lnTo>
                  <a:pt x="386" y="2195"/>
                </a:lnTo>
                <a:lnTo>
                  <a:pt x="421" y="2160"/>
                </a:lnTo>
                <a:lnTo>
                  <a:pt x="456" y="2091"/>
                </a:lnTo>
                <a:lnTo>
                  <a:pt x="315" y="2020"/>
                </a:lnTo>
                <a:lnTo>
                  <a:pt x="282" y="1987"/>
                </a:lnTo>
                <a:lnTo>
                  <a:pt x="246" y="1951"/>
                </a:lnTo>
                <a:lnTo>
                  <a:pt x="175" y="1917"/>
                </a:lnTo>
                <a:lnTo>
                  <a:pt x="211" y="1881"/>
                </a:lnTo>
                <a:lnTo>
                  <a:pt x="211" y="1846"/>
                </a:lnTo>
                <a:lnTo>
                  <a:pt x="246" y="1846"/>
                </a:lnTo>
                <a:lnTo>
                  <a:pt x="315" y="1812"/>
                </a:lnTo>
                <a:lnTo>
                  <a:pt x="351" y="1812"/>
                </a:lnTo>
                <a:lnTo>
                  <a:pt x="351" y="1778"/>
                </a:lnTo>
                <a:lnTo>
                  <a:pt x="351" y="1707"/>
                </a:lnTo>
                <a:lnTo>
                  <a:pt x="351" y="1533"/>
                </a:lnTo>
                <a:lnTo>
                  <a:pt x="351" y="1394"/>
                </a:lnTo>
                <a:lnTo>
                  <a:pt x="351" y="1323"/>
                </a:lnTo>
                <a:lnTo>
                  <a:pt x="315" y="1254"/>
                </a:lnTo>
                <a:lnTo>
                  <a:pt x="282" y="1184"/>
                </a:lnTo>
                <a:lnTo>
                  <a:pt x="282" y="1081"/>
                </a:lnTo>
                <a:lnTo>
                  <a:pt x="246" y="1081"/>
                </a:lnTo>
                <a:lnTo>
                  <a:pt x="105" y="1115"/>
                </a:lnTo>
                <a:lnTo>
                  <a:pt x="71" y="1081"/>
                </a:lnTo>
                <a:lnTo>
                  <a:pt x="35" y="1044"/>
                </a:lnTo>
                <a:lnTo>
                  <a:pt x="35" y="1010"/>
                </a:lnTo>
                <a:lnTo>
                  <a:pt x="0" y="941"/>
                </a:lnTo>
                <a:lnTo>
                  <a:pt x="0" y="906"/>
                </a:lnTo>
                <a:lnTo>
                  <a:pt x="35" y="906"/>
                </a:lnTo>
                <a:lnTo>
                  <a:pt x="71" y="836"/>
                </a:lnTo>
                <a:lnTo>
                  <a:pt x="105" y="767"/>
                </a:lnTo>
                <a:lnTo>
                  <a:pt x="141" y="697"/>
                </a:lnTo>
                <a:lnTo>
                  <a:pt x="246" y="731"/>
                </a:lnTo>
                <a:lnTo>
                  <a:pt x="386" y="767"/>
                </a:lnTo>
                <a:lnTo>
                  <a:pt x="351" y="836"/>
                </a:lnTo>
                <a:lnTo>
                  <a:pt x="351" y="871"/>
                </a:lnTo>
                <a:lnTo>
                  <a:pt x="351" y="906"/>
                </a:lnTo>
                <a:lnTo>
                  <a:pt x="386" y="941"/>
                </a:lnTo>
                <a:lnTo>
                  <a:pt x="421" y="976"/>
                </a:lnTo>
                <a:lnTo>
                  <a:pt x="702" y="90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4" name="Freeform 382"/>
          <p:cNvSpPr>
            <a:spLocks noChangeArrowheads="1"/>
          </p:cNvSpPr>
          <p:nvPr/>
        </p:nvSpPr>
        <p:spPr bwMode="auto">
          <a:xfrm>
            <a:off x="5864225" y="2232025"/>
            <a:ext cx="455613" cy="627063"/>
          </a:xfrm>
          <a:custGeom>
            <a:avLst/>
            <a:gdLst>
              <a:gd name="T0" fmla="*/ 667 w 1264"/>
              <a:gd name="T1" fmla="*/ 105 h 1744"/>
              <a:gd name="T2" fmla="*/ 702 w 1264"/>
              <a:gd name="T3" fmla="*/ 140 h 1744"/>
              <a:gd name="T4" fmla="*/ 737 w 1264"/>
              <a:gd name="T5" fmla="*/ 174 h 1744"/>
              <a:gd name="T6" fmla="*/ 771 w 1264"/>
              <a:gd name="T7" fmla="*/ 140 h 1744"/>
              <a:gd name="T8" fmla="*/ 807 w 1264"/>
              <a:gd name="T9" fmla="*/ 35 h 1744"/>
              <a:gd name="T10" fmla="*/ 912 w 1264"/>
              <a:gd name="T11" fmla="*/ 0 h 1744"/>
              <a:gd name="T12" fmla="*/ 982 w 1264"/>
              <a:gd name="T13" fmla="*/ 0 h 1744"/>
              <a:gd name="T14" fmla="*/ 982 w 1264"/>
              <a:gd name="T15" fmla="*/ 69 h 1744"/>
              <a:gd name="T16" fmla="*/ 982 w 1264"/>
              <a:gd name="T17" fmla="*/ 174 h 1744"/>
              <a:gd name="T18" fmla="*/ 1052 w 1264"/>
              <a:gd name="T19" fmla="*/ 279 h 1744"/>
              <a:gd name="T20" fmla="*/ 1088 w 1264"/>
              <a:gd name="T21" fmla="*/ 348 h 1744"/>
              <a:gd name="T22" fmla="*/ 1088 w 1264"/>
              <a:gd name="T23" fmla="*/ 453 h 1744"/>
              <a:gd name="T24" fmla="*/ 1088 w 1264"/>
              <a:gd name="T25" fmla="*/ 592 h 1744"/>
              <a:gd name="T26" fmla="*/ 1121 w 1264"/>
              <a:gd name="T27" fmla="*/ 627 h 1744"/>
              <a:gd name="T28" fmla="*/ 1192 w 1264"/>
              <a:gd name="T29" fmla="*/ 697 h 1744"/>
              <a:gd name="T30" fmla="*/ 1228 w 1264"/>
              <a:gd name="T31" fmla="*/ 766 h 1744"/>
              <a:gd name="T32" fmla="*/ 1228 w 1264"/>
              <a:gd name="T33" fmla="*/ 871 h 1744"/>
              <a:gd name="T34" fmla="*/ 1228 w 1264"/>
              <a:gd name="T35" fmla="*/ 1010 h 1744"/>
              <a:gd name="T36" fmla="*/ 1192 w 1264"/>
              <a:gd name="T37" fmla="*/ 1115 h 1744"/>
              <a:gd name="T38" fmla="*/ 1158 w 1264"/>
              <a:gd name="T39" fmla="*/ 1184 h 1744"/>
              <a:gd name="T40" fmla="*/ 1088 w 1264"/>
              <a:gd name="T41" fmla="*/ 1325 h 1744"/>
              <a:gd name="T42" fmla="*/ 1017 w 1264"/>
              <a:gd name="T43" fmla="*/ 1429 h 1744"/>
              <a:gd name="T44" fmla="*/ 982 w 1264"/>
              <a:gd name="T45" fmla="*/ 1534 h 1744"/>
              <a:gd name="T46" fmla="*/ 912 w 1264"/>
              <a:gd name="T47" fmla="*/ 1604 h 1744"/>
              <a:gd name="T48" fmla="*/ 877 w 1264"/>
              <a:gd name="T49" fmla="*/ 1638 h 1744"/>
              <a:gd name="T50" fmla="*/ 771 w 1264"/>
              <a:gd name="T51" fmla="*/ 1638 h 1744"/>
              <a:gd name="T52" fmla="*/ 667 w 1264"/>
              <a:gd name="T53" fmla="*/ 1673 h 1744"/>
              <a:gd name="T54" fmla="*/ 597 w 1264"/>
              <a:gd name="T55" fmla="*/ 1743 h 1744"/>
              <a:gd name="T56" fmla="*/ 527 w 1264"/>
              <a:gd name="T57" fmla="*/ 1743 h 1744"/>
              <a:gd name="T58" fmla="*/ 527 w 1264"/>
              <a:gd name="T59" fmla="*/ 1673 h 1744"/>
              <a:gd name="T60" fmla="*/ 420 w 1264"/>
              <a:gd name="T61" fmla="*/ 1638 h 1744"/>
              <a:gd name="T62" fmla="*/ 281 w 1264"/>
              <a:gd name="T63" fmla="*/ 1673 h 1744"/>
              <a:gd name="T64" fmla="*/ 176 w 1264"/>
              <a:gd name="T65" fmla="*/ 1673 h 1744"/>
              <a:gd name="T66" fmla="*/ 105 w 1264"/>
              <a:gd name="T67" fmla="*/ 1638 h 1744"/>
              <a:gd name="T68" fmla="*/ 105 w 1264"/>
              <a:gd name="T69" fmla="*/ 1394 h 1744"/>
              <a:gd name="T70" fmla="*/ 105 w 1264"/>
              <a:gd name="T71" fmla="*/ 1325 h 1744"/>
              <a:gd name="T72" fmla="*/ 141 w 1264"/>
              <a:gd name="T73" fmla="*/ 1255 h 1744"/>
              <a:gd name="T74" fmla="*/ 211 w 1264"/>
              <a:gd name="T75" fmla="*/ 1184 h 1744"/>
              <a:gd name="T76" fmla="*/ 211 w 1264"/>
              <a:gd name="T77" fmla="*/ 1115 h 1744"/>
              <a:gd name="T78" fmla="*/ 176 w 1264"/>
              <a:gd name="T79" fmla="*/ 1045 h 1744"/>
              <a:gd name="T80" fmla="*/ 70 w 1264"/>
              <a:gd name="T81" fmla="*/ 1081 h 1744"/>
              <a:gd name="T82" fmla="*/ 36 w 1264"/>
              <a:gd name="T83" fmla="*/ 976 h 1744"/>
              <a:gd name="T84" fmla="*/ 0 w 1264"/>
              <a:gd name="T85" fmla="*/ 906 h 1744"/>
              <a:gd name="T86" fmla="*/ 70 w 1264"/>
              <a:gd name="T87" fmla="*/ 801 h 1744"/>
              <a:gd name="T88" fmla="*/ 141 w 1264"/>
              <a:gd name="T89" fmla="*/ 732 h 1744"/>
              <a:gd name="T90" fmla="*/ 211 w 1264"/>
              <a:gd name="T91" fmla="*/ 732 h 1744"/>
              <a:gd name="T92" fmla="*/ 281 w 1264"/>
              <a:gd name="T93" fmla="*/ 766 h 1744"/>
              <a:gd name="T94" fmla="*/ 316 w 1264"/>
              <a:gd name="T95" fmla="*/ 697 h 1744"/>
              <a:gd name="T96" fmla="*/ 316 w 1264"/>
              <a:gd name="T97" fmla="*/ 592 h 1744"/>
              <a:gd name="T98" fmla="*/ 387 w 1264"/>
              <a:gd name="T99" fmla="*/ 558 h 1744"/>
              <a:gd name="T100" fmla="*/ 527 w 1264"/>
              <a:gd name="T101" fmla="*/ 524 h 1744"/>
              <a:gd name="T102" fmla="*/ 597 w 1264"/>
              <a:gd name="T103" fmla="*/ 453 h 1744"/>
              <a:gd name="T104" fmla="*/ 597 w 1264"/>
              <a:gd name="T105" fmla="*/ 348 h 1744"/>
              <a:gd name="T106" fmla="*/ 597 w 1264"/>
              <a:gd name="T107" fmla="*/ 279 h 1744"/>
              <a:gd name="T108" fmla="*/ 561 w 1264"/>
              <a:gd name="T109" fmla="*/ 174 h 1744"/>
              <a:gd name="T110" fmla="*/ 527 w 1264"/>
              <a:gd name="T111" fmla="*/ 105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64" h="1744">
                <a:moveTo>
                  <a:pt x="597" y="0"/>
                </a:moveTo>
                <a:lnTo>
                  <a:pt x="667" y="105"/>
                </a:lnTo>
                <a:lnTo>
                  <a:pt x="667" y="140"/>
                </a:lnTo>
                <a:lnTo>
                  <a:pt x="702" y="140"/>
                </a:lnTo>
                <a:lnTo>
                  <a:pt x="702" y="174"/>
                </a:lnTo>
                <a:lnTo>
                  <a:pt x="737" y="174"/>
                </a:lnTo>
                <a:lnTo>
                  <a:pt x="771" y="174"/>
                </a:lnTo>
                <a:lnTo>
                  <a:pt x="771" y="140"/>
                </a:lnTo>
                <a:lnTo>
                  <a:pt x="771" y="69"/>
                </a:lnTo>
                <a:lnTo>
                  <a:pt x="807" y="35"/>
                </a:lnTo>
                <a:lnTo>
                  <a:pt x="877" y="0"/>
                </a:lnTo>
                <a:lnTo>
                  <a:pt x="912" y="0"/>
                </a:lnTo>
                <a:lnTo>
                  <a:pt x="947" y="0"/>
                </a:lnTo>
                <a:lnTo>
                  <a:pt x="982" y="0"/>
                </a:lnTo>
                <a:lnTo>
                  <a:pt x="982" y="35"/>
                </a:lnTo>
                <a:lnTo>
                  <a:pt x="982" y="69"/>
                </a:lnTo>
                <a:lnTo>
                  <a:pt x="947" y="140"/>
                </a:lnTo>
                <a:lnTo>
                  <a:pt x="982" y="174"/>
                </a:lnTo>
                <a:lnTo>
                  <a:pt x="982" y="210"/>
                </a:lnTo>
                <a:lnTo>
                  <a:pt x="1052" y="279"/>
                </a:lnTo>
                <a:lnTo>
                  <a:pt x="1088" y="314"/>
                </a:lnTo>
                <a:lnTo>
                  <a:pt x="1088" y="348"/>
                </a:lnTo>
                <a:lnTo>
                  <a:pt x="1088" y="418"/>
                </a:lnTo>
                <a:lnTo>
                  <a:pt x="1088" y="453"/>
                </a:lnTo>
                <a:lnTo>
                  <a:pt x="1088" y="558"/>
                </a:lnTo>
                <a:lnTo>
                  <a:pt x="1088" y="592"/>
                </a:lnTo>
                <a:lnTo>
                  <a:pt x="1121" y="592"/>
                </a:lnTo>
                <a:lnTo>
                  <a:pt x="1121" y="627"/>
                </a:lnTo>
                <a:lnTo>
                  <a:pt x="1158" y="627"/>
                </a:lnTo>
                <a:lnTo>
                  <a:pt x="1192" y="697"/>
                </a:lnTo>
                <a:lnTo>
                  <a:pt x="1192" y="732"/>
                </a:lnTo>
                <a:lnTo>
                  <a:pt x="1228" y="766"/>
                </a:lnTo>
                <a:lnTo>
                  <a:pt x="1228" y="801"/>
                </a:lnTo>
                <a:lnTo>
                  <a:pt x="1228" y="871"/>
                </a:lnTo>
                <a:lnTo>
                  <a:pt x="1263" y="976"/>
                </a:lnTo>
                <a:lnTo>
                  <a:pt x="1228" y="1010"/>
                </a:lnTo>
                <a:lnTo>
                  <a:pt x="1228" y="1081"/>
                </a:lnTo>
                <a:lnTo>
                  <a:pt x="1192" y="1115"/>
                </a:lnTo>
                <a:lnTo>
                  <a:pt x="1158" y="1150"/>
                </a:lnTo>
                <a:lnTo>
                  <a:pt x="1158" y="1184"/>
                </a:lnTo>
                <a:lnTo>
                  <a:pt x="1121" y="1289"/>
                </a:lnTo>
                <a:lnTo>
                  <a:pt x="1088" y="1325"/>
                </a:lnTo>
                <a:lnTo>
                  <a:pt x="1052" y="1394"/>
                </a:lnTo>
                <a:lnTo>
                  <a:pt x="1017" y="1429"/>
                </a:lnTo>
                <a:lnTo>
                  <a:pt x="1017" y="1498"/>
                </a:lnTo>
                <a:lnTo>
                  <a:pt x="982" y="1534"/>
                </a:lnTo>
                <a:lnTo>
                  <a:pt x="947" y="1568"/>
                </a:lnTo>
                <a:lnTo>
                  <a:pt x="912" y="1604"/>
                </a:lnTo>
                <a:lnTo>
                  <a:pt x="912" y="1638"/>
                </a:lnTo>
                <a:lnTo>
                  <a:pt x="877" y="1638"/>
                </a:lnTo>
                <a:lnTo>
                  <a:pt x="807" y="1638"/>
                </a:lnTo>
                <a:lnTo>
                  <a:pt x="771" y="1638"/>
                </a:lnTo>
                <a:lnTo>
                  <a:pt x="702" y="1638"/>
                </a:lnTo>
                <a:lnTo>
                  <a:pt x="667" y="1673"/>
                </a:lnTo>
                <a:lnTo>
                  <a:pt x="631" y="1707"/>
                </a:lnTo>
                <a:lnTo>
                  <a:pt x="597" y="1743"/>
                </a:lnTo>
                <a:lnTo>
                  <a:pt x="561" y="1743"/>
                </a:lnTo>
                <a:lnTo>
                  <a:pt x="527" y="1743"/>
                </a:lnTo>
                <a:lnTo>
                  <a:pt x="527" y="1707"/>
                </a:lnTo>
                <a:lnTo>
                  <a:pt x="527" y="1673"/>
                </a:lnTo>
                <a:lnTo>
                  <a:pt x="491" y="1638"/>
                </a:lnTo>
                <a:lnTo>
                  <a:pt x="420" y="1638"/>
                </a:lnTo>
                <a:lnTo>
                  <a:pt x="350" y="1673"/>
                </a:lnTo>
                <a:lnTo>
                  <a:pt x="281" y="1673"/>
                </a:lnTo>
                <a:lnTo>
                  <a:pt x="211" y="1673"/>
                </a:lnTo>
                <a:lnTo>
                  <a:pt x="176" y="1673"/>
                </a:lnTo>
                <a:lnTo>
                  <a:pt x="105" y="1707"/>
                </a:lnTo>
                <a:lnTo>
                  <a:pt x="105" y="1638"/>
                </a:lnTo>
                <a:lnTo>
                  <a:pt x="105" y="1498"/>
                </a:lnTo>
                <a:lnTo>
                  <a:pt x="105" y="1394"/>
                </a:lnTo>
                <a:lnTo>
                  <a:pt x="105" y="1360"/>
                </a:lnTo>
                <a:lnTo>
                  <a:pt x="105" y="1325"/>
                </a:lnTo>
                <a:lnTo>
                  <a:pt x="141" y="1289"/>
                </a:lnTo>
                <a:lnTo>
                  <a:pt x="141" y="1255"/>
                </a:lnTo>
                <a:lnTo>
                  <a:pt x="211" y="1221"/>
                </a:lnTo>
                <a:lnTo>
                  <a:pt x="211" y="1184"/>
                </a:lnTo>
                <a:lnTo>
                  <a:pt x="246" y="1150"/>
                </a:lnTo>
                <a:lnTo>
                  <a:pt x="211" y="1115"/>
                </a:lnTo>
                <a:lnTo>
                  <a:pt x="211" y="1081"/>
                </a:lnTo>
                <a:lnTo>
                  <a:pt x="176" y="1045"/>
                </a:lnTo>
                <a:lnTo>
                  <a:pt x="141" y="1045"/>
                </a:lnTo>
                <a:lnTo>
                  <a:pt x="70" y="1081"/>
                </a:lnTo>
                <a:lnTo>
                  <a:pt x="36" y="1081"/>
                </a:lnTo>
                <a:lnTo>
                  <a:pt x="36" y="976"/>
                </a:lnTo>
                <a:lnTo>
                  <a:pt x="36" y="941"/>
                </a:lnTo>
                <a:lnTo>
                  <a:pt x="0" y="906"/>
                </a:lnTo>
                <a:lnTo>
                  <a:pt x="36" y="871"/>
                </a:lnTo>
                <a:lnTo>
                  <a:pt x="70" y="801"/>
                </a:lnTo>
                <a:lnTo>
                  <a:pt x="141" y="766"/>
                </a:lnTo>
                <a:lnTo>
                  <a:pt x="141" y="732"/>
                </a:lnTo>
                <a:lnTo>
                  <a:pt x="176" y="732"/>
                </a:lnTo>
                <a:lnTo>
                  <a:pt x="211" y="732"/>
                </a:lnTo>
                <a:lnTo>
                  <a:pt x="246" y="766"/>
                </a:lnTo>
                <a:lnTo>
                  <a:pt x="281" y="766"/>
                </a:lnTo>
                <a:lnTo>
                  <a:pt x="316" y="766"/>
                </a:lnTo>
                <a:lnTo>
                  <a:pt x="316" y="697"/>
                </a:lnTo>
                <a:lnTo>
                  <a:pt x="316" y="663"/>
                </a:lnTo>
                <a:lnTo>
                  <a:pt x="316" y="592"/>
                </a:lnTo>
                <a:lnTo>
                  <a:pt x="350" y="592"/>
                </a:lnTo>
                <a:lnTo>
                  <a:pt x="387" y="558"/>
                </a:lnTo>
                <a:lnTo>
                  <a:pt x="456" y="524"/>
                </a:lnTo>
                <a:lnTo>
                  <a:pt x="527" y="524"/>
                </a:lnTo>
                <a:lnTo>
                  <a:pt x="561" y="487"/>
                </a:lnTo>
                <a:lnTo>
                  <a:pt x="597" y="453"/>
                </a:lnTo>
                <a:lnTo>
                  <a:pt x="597" y="418"/>
                </a:lnTo>
                <a:lnTo>
                  <a:pt x="597" y="348"/>
                </a:lnTo>
                <a:lnTo>
                  <a:pt x="597" y="314"/>
                </a:lnTo>
                <a:lnTo>
                  <a:pt x="597" y="279"/>
                </a:lnTo>
                <a:lnTo>
                  <a:pt x="597" y="210"/>
                </a:lnTo>
                <a:lnTo>
                  <a:pt x="561" y="174"/>
                </a:lnTo>
                <a:lnTo>
                  <a:pt x="561" y="140"/>
                </a:lnTo>
                <a:lnTo>
                  <a:pt x="527" y="105"/>
                </a:lnTo>
                <a:lnTo>
                  <a:pt x="597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55" name="Freeform 383"/>
          <p:cNvSpPr>
            <a:spLocks noChangeArrowheads="1"/>
          </p:cNvSpPr>
          <p:nvPr/>
        </p:nvSpPr>
        <p:spPr bwMode="auto">
          <a:xfrm>
            <a:off x="5864225" y="2232025"/>
            <a:ext cx="455613" cy="627063"/>
          </a:xfrm>
          <a:custGeom>
            <a:avLst/>
            <a:gdLst>
              <a:gd name="T0" fmla="*/ 667 w 1264"/>
              <a:gd name="T1" fmla="*/ 105 h 1744"/>
              <a:gd name="T2" fmla="*/ 702 w 1264"/>
              <a:gd name="T3" fmla="*/ 140 h 1744"/>
              <a:gd name="T4" fmla="*/ 737 w 1264"/>
              <a:gd name="T5" fmla="*/ 174 h 1744"/>
              <a:gd name="T6" fmla="*/ 771 w 1264"/>
              <a:gd name="T7" fmla="*/ 140 h 1744"/>
              <a:gd name="T8" fmla="*/ 807 w 1264"/>
              <a:gd name="T9" fmla="*/ 35 h 1744"/>
              <a:gd name="T10" fmla="*/ 912 w 1264"/>
              <a:gd name="T11" fmla="*/ 0 h 1744"/>
              <a:gd name="T12" fmla="*/ 982 w 1264"/>
              <a:gd name="T13" fmla="*/ 0 h 1744"/>
              <a:gd name="T14" fmla="*/ 982 w 1264"/>
              <a:gd name="T15" fmla="*/ 69 h 1744"/>
              <a:gd name="T16" fmla="*/ 982 w 1264"/>
              <a:gd name="T17" fmla="*/ 174 h 1744"/>
              <a:gd name="T18" fmla="*/ 1052 w 1264"/>
              <a:gd name="T19" fmla="*/ 279 h 1744"/>
              <a:gd name="T20" fmla="*/ 1088 w 1264"/>
              <a:gd name="T21" fmla="*/ 348 h 1744"/>
              <a:gd name="T22" fmla="*/ 1088 w 1264"/>
              <a:gd name="T23" fmla="*/ 453 h 1744"/>
              <a:gd name="T24" fmla="*/ 1088 w 1264"/>
              <a:gd name="T25" fmla="*/ 592 h 1744"/>
              <a:gd name="T26" fmla="*/ 1121 w 1264"/>
              <a:gd name="T27" fmla="*/ 627 h 1744"/>
              <a:gd name="T28" fmla="*/ 1192 w 1264"/>
              <a:gd name="T29" fmla="*/ 697 h 1744"/>
              <a:gd name="T30" fmla="*/ 1228 w 1264"/>
              <a:gd name="T31" fmla="*/ 766 h 1744"/>
              <a:gd name="T32" fmla="*/ 1228 w 1264"/>
              <a:gd name="T33" fmla="*/ 871 h 1744"/>
              <a:gd name="T34" fmla="*/ 1228 w 1264"/>
              <a:gd name="T35" fmla="*/ 1010 h 1744"/>
              <a:gd name="T36" fmla="*/ 1192 w 1264"/>
              <a:gd name="T37" fmla="*/ 1115 h 1744"/>
              <a:gd name="T38" fmla="*/ 1158 w 1264"/>
              <a:gd name="T39" fmla="*/ 1184 h 1744"/>
              <a:gd name="T40" fmla="*/ 1088 w 1264"/>
              <a:gd name="T41" fmla="*/ 1325 h 1744"/>
              <a:gd name="T42" fmla="*/ 1017 w 1264"/>
              <a:gd name="T43" fmla="*/ 1429 h 1744"/>
              <a:gd name="T44" fmla="*/ 982 w 1264"/>
              <a:gd name="T45" fmla="*/ 1534 h 1744"/>
              <a:gd name="T46" fmla="*/ 912 w 1264"/>
              <a:gd name="T47" fmla="*/ 1604 h 1744"/>
              <a:gd name="T48" fmla="*/ 877 w 1264"/>
              <a:gd name="T49" fmla="*/ 1638 h 1744"/>
              <a:gd name="T50" fmla="*/ 771 w 1264"/>
              <a:gd name="T51" fmla="*/ 1638 h 1744"/>
              <a:gd name="T52" fmla="*/ 667 w 1264"/>
              <a:gd name="T53" fmla="*/ 1673 h 1744"/>
              <a:gd name="T54" fmla="*/ 597 w 1264"/>
              <a:gd name="T55" fmla="*/ 1743 h 1744"/>
              <a:gd name="T56" fmla="*/ 527 w 1264"/>
              <a:gd name="T57" fmla="*/ 1743 h 1744"/>
              <a:gd name="T58" fmla="*/ 527 w 1264"/>
              <a:gd name="T59" fmla="*/ 1673 h 1744"/>
              <a:gd name="T60" fmla="*/ 420 w 1264"/>
              <a:gd name="T61" fmla="*/ 1638 h 1744"/>
              <a:gd name="T62" fmla="*/ 281 w 1264"/>
              <a:gd name="T63" fmla="*/ 1673 h 1744"/>
              <a:gd name="T64" fmla="*/ 176 w 1264"/>
              <a:gd name="T65" fmla="*/ 1673 h 1744"/>
              <a:gd name="T66" fmla="*/ 105 w 1264"/>
              <a:gd name="T67" fmla="*/ 1638 h 1744"/>
              <a:gd name="T68" fmla="*/ 105 w 1264"/>
              <a:gd name="T69" fmla="*/ 1394 h 1744"/>
              <a:gd name="T70" fmla="*/ 105 w 1264"/>
              <a:gd name="T71" fmla="*/ 1325 h 1744"/>
              <a:gd name="T72" fmla="*/ 141 w 1264"/>
              <a:gd name="T73" fmla="*/ 1255 h 1744"/>
              <a:gd name="T74" fmla="*/ 211 w 1264"/>
              <a:gd name="T75" fmla="*/ 1184 h 1744"/>
              <a:gd name="T76" fmla="*/ 211 w 1264"/>
              <a:gd name="T77" fmla="*/ 1115 h 1744"/>
              <a:gd name="T78" fmla="*/ 176 w 1264"/>
              <a:gd name="T79" fmla="*/ 1045 h 1744"/>
              <a:gd name="T80" fmla="*/ 70 w 1264"/>
              <a:gd name="T81" fmla="*/ 1081 h 1744"/>
              <a:gd name="T82" fmla="*/ 36 w 1264"/>
              <a:gd name="T83" fmla="*/ 976 h 1744"/>
              <a:gd name="T84" fmla="*/ 0 w 1264"/>
              <a:gd name="T85" fmla="*/ 906 h 1744"/>
              <a:gd name="T86" fmla="*/ 70 w 1264"/>
              <a:gd name="T87" fmla="*/ 801 h 1744"/>
              <a:gd name="T88" fmla="*/ 141 w 1264"/>
              <a:gd name="T89" fmla="*/ 732 h 1744"/>
              <a:gd name="T90" fmla="*/ 211 w 1264"/>
              <a:gd name="T91" fmla="*/ 732 h 1744"/>
              <a:gd name="T92" fmla="*/ 281 w 1264"/>
              <a:gd name="T93" fmla="*/ 766 h 1744"/>
              <a:gd name="T94" fmla="*/ 316 w 1264"/>
              <a:gd name="T95" fmla="*/ 697 h 1744"/>
              <a:gd name="T96" fmla="*/ 316 w 1264"/>
              <a:gd name="T97" fmla="*/ 592 h 1744"/>
              <a:gd name="T98" fmla="*/ 387 w 1264"/>
              <a:gd name="T99" fmla="*/ 558 h 1744"/>
              <a:gd name="T100" fmla="*/ 527 w 1264"/>
              <a:gd name="T101" fmla="*/ 524 h 1744"/>
              <a:gd name="T102" fmla="*/ 597 w 1264"/>
              <a:gd name="T103" fmla="*/ 453 h 1744"/>
              <a:gd name="T104" fmla="*/ 597 w 1264"/>
              <a:gd name="T105" fmla="*/ 348 h 1744"/>
              <a:gd name="T106" fmla="*/ 597 w 1264"/>
              <a:gd name="T107" fmla="*/ 279 h 1744"/>
              <a:gd name="T108" fmla="*/ 561 w 1264"/>
              <a:gd name="T109" fmla="*/ 174 h 1744"/>
              <a:gd name="T110" fmla="*/ 527 w 1264"/>
              <a:gd name="T111" fmla="*/ 105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64" h="1744">
                <a:moveTo>
                  <a:pt x="597" y="0"/>
                </a:moveTo>
                <a:lnTo>
                  <a:pt x="667" y="105"/>
                </a:lnTo>
                <a:lnTo>
                  <a:pt x="667" y="140"/>
                </a:lnTo>
                <a:lnTo>
                  <a:pt x="702" y="140"/>
                </a:lnTo>
                <a:lnTo>
                  <a:pt x="702" y="174"/>
                </a:lnTo>
                <a:lnTo>
                  <a:pt x="737" y="174"/>
                </a:lnTo>
                <a:lnTo>
                  <a:pt x="771" y="174"/>
                </a:lnTo>
                <a:lnTo>
                  <a:pt x="771" y="140"/>
                </a:lnTo>
                <a:lnTo>
                  <a:pt x="771" y="69"/>
                </a:lnTo>
                <a:lnTo>
                  <a:pt x="807" y="35"/>
                </a:lnTo>
                <a:lnTo>
                  <a:pt x="877" y="0"/>
                </a:lnTo>
                <a:lnTo>
                  <a:pt x="912" y="0"/>
                </a:lnTo>
                <a:lnTo>
                  <a:pt x="947" y="0"/>
                </a:lnTo>
                <a:lnTo>
                  <a:pt x="982" y="0"/>
                </a:lnTo>
                <a:lnTo>
                  <a:pt x="982" y="35"/>
                </a:lnTo>
                <a:lnTo>
                  <a:pt x="982" y="69"/>
                </a:lnTo>
                <a:lnTo>
                  <a:pt x="947" y="140"/>
                </a:lnTo>
                <a:lnTo>
                  <a:pt x="982" y="174"/>
                </a:lnTo>
                <a:lnTo>
                  <a:pt x="982" y="210"/>
                </a:lnTo>
                <a:lnTo>
                  <a:pt x="1052" y="279"/>
                </a:lnTo>
                <a:lnTo>
                  <a:pt x="1088" y="314"/>
                </a:lnTo>
                <a:lnTo>
                  <a:pt x="1088" y="348"/>
                </a:lnTo>
                <a:lnTo>
                  <a:pt x="1088" y="418"/>
                </a:lnTo>
                <a:lnTo>
                  <a:pt x="1088" y="453"/>
                </a:lnTo>
                <a:lnTo>
                  <a:pt x="1088" y="558"/>
                </a:lnTo>
                <a:lnTo>
                  <a:pt x="1088" y="592"/>
                </a:lnTo>
                <a:lnTo>
                  <a:pt x="1121" y="592"/>
                </a:lnTo>
                <a:lnTo>
                  <a:pt x="1121" y="627"/>
                </a:lnTo>
                <a:lnTo>
                  <a:pt x="1158" y="627"/>
                </a:lnTo>
                <a:lnTo>
                  <a:pt x="1192" y="697"/>
                </a:lnTo>
                <a:lnTo>
                  <a:pt x="1192" y="732"/>
                </a:lnTo>
                <a:lnTo>
                  <a:pt x="1228" y="766"/>
                </a:lnTo>
                <a:lnTo>
                  <a:pt x="1228" y="801"/>
                </a:lnTo>
                <a:lnTo>
                  <a:pt x="1228" y="871"/>
                </a:lnTo>
                <a:lnTo>
                  <a:pt x="1263" y="976"/>
                </a:lnTo>
                <a:lnTo>
                  <a:pt x="1228" y="1010"/>
                </a:lnTo>
                <a:lnTo>
                  <a:pt x="1228" y="1081"/>
                </a:lnTo>
                <a:lnTo>
                  <a:pt x="1192" y="1115"/>
                </a:lnTo>
                <a:lnTo>
                  <a:pt x="1158" y="1150"/>
                </a:lnTo>
                <a:lnTo>
                  <a:pt x="1158" y="1184"/>
                </a:lnTo>
                <a:lnTo>
                  <a:pt x="1121" y="1289"/>
                </a:lnTo>
                <a:lnTo>
                  <a:pt x="1088" y="1325"/>
                </a:lnTo>
                <a:lnTo>
                  <a:pt x="1052" y="1394"/>
                </a:lnTo>
                <a:lnTo>
                  <a:pt x="1017" y="1429"/>
                </a:lnTo>
                <a:lnTo>
                  <a:pt x="1017" y="1498"/>
                </a:lnTo>
                <a:lnTo>
                  <a:pt x="982" y="1534"/>
                </a:lnTo>
                <a:lnTo>
                  <a:pt x="947" y="1568"/>
                </a:lnTo>
                <a:lnTo>
                  <a:pt x="912" y="1604"/>
                </a:lnTo>
                <a:lnTo>
                  <a:pt x="912" y="1638"/>
                </a:lnTo>
                <a:lnTo>
                  <a:pt x="877" y="1638"/>
                </a:lnTo>
                <a:lnTo>
                  <a:pt x="807" y="1638"/>
                </a:lnTo>
                <a:lnTo>
                  <a:pt x="771" y="1638"/>
                </a:lnTo>
                <a:lnTo>
                  <a:pt x="702" y="1638"/>
                </a:lnTo>
                <a:lnTo>
                  <a:pt x="667" y="1673"/>
                </a:lnTo>
                <a:lnTo>
                  <a:pt x="631" y="1707"/>
                </a:lnTo>
                <a:lnTo>
                  <a:pt x="597" y="1743"/>
                </a:lnTo>
                <a:lnTo>
                  <a:pt x="561" y="1743"/>
                </a:lnTo>
                <a:lnTo>
                  <a:pt x="527" y="1743"/>
                </a:lnTo>
                <a:lnTo>
                  <a:pt x="527" y="1707"/>
                </a:lnTo>
                <a:lnTo>
                  <a:pt x="527" y="1673"/>
                </a:lnTo>
                <a:lnTo>
                  <a:pt x="491" y="1638"/>
                </a:lnTo>
                <a:lnTo>
                  <a:pt x="420" y="1638"/>
                </a:lnTo>
                <a:lnTo>
                  <a:pt x="350" y="1673"/>
                </a:lnTo>
                <a:lnTo>
                  <a:pt x="281" y="1673"/>
                </a:lnTo>
                <a:lnTo>
                  <a:pt x="211" y="1673"/>
                </a:lnTo>
                <a:lnTo>
                  <a:pt x="176" y="1673"/>
                </a:lnTo>
                <a:lnTo>
                  <a:pt x="105" y="1707"/>
                </a:lnTo>
                <a:lnTo>
                  <a:pt x="105" y="1638"/>
                </a:lnTo>
                <a:lnTo>
                  <a:pt x="105" y="1498"/>
                </a:lnTo>
                <a:lnTo>
                  <a:pt x="105" y="1394"/>
                </a:lnTo>
                <a:lnTo>
                  <a:pt x="105" y="1360"/>
                </a:lnTo>
                <a:lnTo>
                  <a:pt x="105" y="1325"/>
                </a:lnTo>
                <a:lnTo>
                  <a:pt x="141" y="1289"/>
                </a:lnTo>
                <a:lnTo>
                  <a:pt x="141" y="1255"/>
                </a:lnTo>
                <a:lnTo>
                  <a:pt x="211" y="1221"/>
                </a:lnTo>
                <a:lnTo>
                  <a:pt x="211" y="1184"/>
                </a:lnTo>
                <a:lnTo>
                  <a:pt x="246" y="1150"/>
                </a:lnTo>
                <a:lnTo>
                  <a:pt x="211" y="1115"/>
                </a:lnTo>
                <a:lnTo>
                  <a:pt x="211" y="1081"/>
                </a:lnTo>
                <a:lnTo>
                  <a:pt x="176" y="1045"/>
                </a:lnTo>
                <a:lnTo>
                  <a:pt x="141" y="1045"/>
                </a:lnTo>
                <a:lnTo>
                  <a:pt x="70" y="1081"/>
                </a:lnTo>
                <a:lnTo>
                  <a:pt x="36" y="1081"/>
                </a:lnTo>
                <a:lnTo>
                  <a:pt x="36" y="976"/>
                </a:lnTo>
                <a:lnTo>
                  <a:pt x="36" y="941"/>
                </a:lnTo>
                <a:lnTo>
                  <a:pt x="0" y="906"/>
                </a:lnTo>
                <a:lnTo>
                  <a:pt x="36" y="871"/>
                </a:lnTo>
                <a:lnTo>
                  <a:pt x="70" y="801"/>
                </a:lnTo>
                <a:lnTo>
                  <a:pt x="141" y="766"/>
                </a:lnTo>
                <a:lnTo>
                  <a:pt x="141" y="732"/>
                </a:lnTo>
                <a:lnTo>
                  <a:pt x="176" y="732"/>
                </a:lnTo>
                <a:lnTo>
                  <a:pt x="211" y="732"/>
                </a:lnTo>
                <a:lnTo>
                  <a:pt x="246" y="766"/>
                </a:lnTo>
                <a:lnTo>
                  <a:pt x="281" y="766"/>
                </a:lnTo>
                <a:lnTo>
                  <a:pt x="316" y="766"/>
                </a:lnTo>
                <a:lnTo>
                  <a:pt x="316" y="697"/>
                </a:lnTo>
                <a:lnTo>
                  <a:pt x="316" y="663"/>
                </a:lnTo>
                <a:lnTo>
                  <a:pt x="316" y="592"/>
                </a:lnTo>
                <a:lnTo>
                  <a:pt x="350" y="592"/>
                </a:lnTo>
                <a:lnTo>
                  <a:pt x="387" y="558"/>
                </a:lnTo>
                <a:lnTo>
                  <a:pt x="456" y="524"/>
                </a:lnTo>
                <a:lnTo>
                  <a:pt x="527" y="524"/>
                </a:lnTo>
                <a:lnTo>
                  <a:pt x="561" y="487"/>
                </a:lnTo>
                <a:lnTo>
                  <a:pt x="597" y="453"/>
                </a:lnTo>
                <a:lnTo>
                  <a:pt x="597" y="418"/>
                </a:lnTo>
                <a:lnTo>
                  <a:pt x="597" y="348"/>
                </a:lnTo>
                <a:lnTo>
                  <a:pt x="597" y="314"/>
                </a:lnTo>
                <a:lnTo>
                  <a:pt x="597" y="279"/>
                </a:lnTo>
                <a:lnTo>
                  <a:pt x="597" y="210"/>
                </a:lnTo>
                <a:lnTo>
                  <a:pt x="561" y="174"/>
                </a:lnTo>
                <a:lnTo>
                  <a:pt x="561" y="140"/>
                </a:lnTo>
                <a:lnTo>
                  <a:pt x="527" y="105"/>
                </a:lnTo>
                <a:lnTo>
                  <a:pt x="59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6" name="Freeform 384"/>
          <p:cNvSpPr>
            <a:spLocks noChangeArrowheads="1"/>
          </p:cNvSpPr>
          <p:nvPr/>
        </p:nvSpPr>
        <p:spPr bwMode="auto">
          <a:xfrm>
            <a:off x="6167438" y="1579563"/>
            <a:ext cx="606425" cy="590550"/>
          </a:xfrm>
          <a:custGeom>
            <a:avLst/>
            <a:gdLst>
              <a:gd name="T0" fmla="*/ 140 w 1685"/>
              <a:gd name="T1" fmla="*/ 0 h 1639"/>
              <a:gd name="T2" fmla="*/ 70 w 1685"/>
              <a:gd name="T3" fmla="*/ 69 h 1639"/>
              <a:gd name="T4" fmla="*/ 0 w 1685"/>
              <a:gd name="T5" fmla="*/ 139 h 1639"/>
              <a:gd name="T6" fmla="*/ 35 w 1685"/>
              <a:gd name="T7" fmla="*/ 209 h 1639"/>
              <a:gd name="T8" fmla="*/ 105 w 1685"/>
              <a:gd name="T9" fmla="*/ 209 h 1639"/>
              <a:gd name="T10" fmla="*/ 211 w 1685"/>
              <a:gd name="T11" fmla="*/ 278 h 1639"/>
              <a:gd name="T12" fmla="*/ 246 w 1685"/>
              <a:gd name="T13" fmla="*/ 347 h 1639"/>
              <a:gd name="T14" fmla="*/ 350 w 1685"/>
              <a:gd name="T15" fmla="*/ 418 h 1639"/>
              <a:gd name="T16" fmla="*/ 386 w 1685"/>
              <a:gd name="T17" fmla="*/ 382 h 1639"/>
              <a:gd name="T18" fmla="*/ 350 w 1685"/>
              <a:gd name="T19" fmla="*/ 313 h 1639"/>
              <a:gd name="T20" fmla="*/ 316 w 1685"/>
              <a:gd name="T21" fmla="*/ 278 h 1639"/>
              <a:gd name="T22" fmla="*/ 316 w 1685"/>
              <a:gd name="T23" fmla="*/ 103 h 1639"/>
              <a:gd name="T24" fmla="*/ 246 w 1685"/>
              <a:gd name="T25" fmla="*/ 0 h 1639"/>
              <a:gd name="T26" fmla="*/ 806 w 1685"/>
              <a:gd name="T27" fmla="*/ 382 h 1639"/>
              <a:gd name="T28" fmla="*/ 736 w 1685"/>
              <a:gd name="T29" fmla="*/ 313 h 1639"/>
              <a:gd name="T30" fmla="*/ 667 w 1685"/>
              <a:gd name="T31" fmla="*/ 278 h 1639"/>
              <a:gd name="T32" fmla="*/ 527 w 1685"/>
              <a:gd name="T33" fmla="*/ 278 h 1639"/>
              <a:gd name="T34" fmla="*/ 490 w 1685"/>
              <a:gd name="T35" fmla="*/ 313 h 1639"/>
              <a:gd name="T36" fmla="*/ 527 w 1685"/>
              <a:gd name="T37" fmla="*/ 418 h 1639"/>
              <a:gd name="T38" fmla="*/ 561 w 1685"/>
              <a:gd name="T39" fmla="*/ 452 h 1639"/>
              <a:gd name="T40" fmla="*/ 701 w 1685"/>
              <a:gd name="T41" fmla="*/ 486 h 1639"/>
              <a:gd name="T42" fmla="*/ 772 w 1685"/>
              <a:gd name="T43" fmla="*/ 522 h 1639"/>
              <a:gd name="T44" fmla="*/ 806 w 1685"/>
              <a:gd name="T45" fmla="*/ 592 h 1639"/>
              <a:gd name="T46" fmla="*/ 912 w 1685"/>
              <a:gd name="T47" fmla="*/ 661 h 1639"/>
              <a:gd name="T48" fmla="*/ 982 w 1685"/>
              <a:gd name="T49" fmla="*/ 731 h 1639"/>
              <a:gd name="T50" fmla="*/ 1051 w 1685"/>
              <a:gd name="T51" fmla="*/ 766 h 1639"/>
              <a:gd name="T52" fmla="*/ 1051 w 1685"/>
              <a:gd name="T53" fmla="*/ 870 h 1639"/>
              <a:gd name="T54" fmla="*/ 1123 w 1685"/>
              <a:gd name="T55" fmla="*/ 906 h 1639"/>
              <a:gd name="T56" fmla="*/ 1228 w 1685"/>
              <a:gd name="T57" fmla="*/ 1044 h 1639"/>
              <a:gd name="T58" fmla="*/ 1263 w 1685"/>
              <a:gd name="T59" fmla="*/ 1220 h 1639"/>
              <a:gd name="T60" fmla="*/ 1298 w 1685"/>
              <a:gd name="T61" fmla="*/ 1289 h 1639"/>
              <a:gd name="T62" fmla="*/ 1367 w 1685"/>
              <a:gd name="T63" fmla="*/ 1393 h 1639"/>
              <a:gd name="T64" fmla="*/ 1403 w 1685"/>
              <a:gd name="T65" fmla="*/ 1428 h 1639"/>
              <a:gd name="T66" fmla="*/ 1403 w 1685"/>
              <a:gd name="T67" fmla="*/ 1359 h 1639"/>
              <a:gd name="T68" fmla="*/ 1367 w 1685"/>
              <a:gd name="T69" fmla="*/ 1254 h 1639"/>
              <a:gd name="T70" fmla="*/ 1367 w 1685"/>
              <a:gd name="T71" fmla="*/ 1115 h 1639"/>
              <a:gd name="T72" fmla="*/ 1438 w 1685"/>
              <a:gd name="T73" fmla="*/ 1080 h 1639"/>
              <a:gd name="T74" fmla="*/ 1474 w 1685"/>
              <a:gd name="T75" fmla="*/ 1010 h 1639"/>
              <a:gd name="T76" fmla="*/ 1403 w 1685"/>
              <a:gd name="T77" fmla="*/ 975 h 1639"/>
              <a:gd name="T78" fmla="*/ 1333 w 1685"/>
              <a:gd name="T79" fmla="*/ 836 h 1639"/>
              <a:gd name="T80" fmla="*/ 1298 w 1685"/>
              <a:gd name="T81" fmla="*/ 661 h 1639"/>
              <a:gd name="T82" fmla="*/ 1228 w 1685"/>
              <a:gd name="T83" fmla="*/ 626 h 1639"/>
              <a:gd name="T84" fmla="*/ 1123 w 1685"/>
              <a:gd name="T85" fmla="*/ 592 h 1639"/>
              <a:gd name="T86" fmla="*/ 947 w 1685"/>
              <a:gd name="T87" fmla="*/ 486 h 1639"/>
              <a:gd name="T88" fmla="*/ 877 w 1685"/>
              <a:gd name="T89" fmla="*/ 418 h 1639"/>
              <a:gd name="T90" fmla="*/ 841 w 1685"/>
              <a:gd name="T91" fmla="*/ 382 h 1639"/>
              <a:gd name="T92" fmla="*/ 1544 w 1685"/>
              <a:gd name="T93" fmla="*/ 1428 h 1639"/>
              <a:gd name="T94" fmla="*/ 1438 w 1685"/>
              <a:gd name="T95" fmla="*/ 1463 h 1639"/>
              <a:gd name="T96" fmla="*/ 1438 w 1685"/>
              <a:gd name="T97" fmla="*/ 1567 h 1639"/>
              <a:gd name="T98" fmla="*/ 1474 w 1685"/>
              <a:gd name="T99" fmla="*/ 1602 h 1639"/>
              <a:gd name="T100" fmla="*/ 1578 w 1685"/>
              <a:gd name="T101" fmla="*/ 1602 h 1639"/>
              <a:gd name="T102" fmla="*/ 1649 w 1685"/>
              <a:gd name="T103" fmla="*/ 1638 h 1639"/>
              <a:gd name="T104" fmla="*/ 1684 w 1685"/>
              <a:gd name="T105" fmla="*/ 1567 h 1639"/>
              <a:gd name="T106" fmla="*/ 1614 w 1685"/>
              <a:gd name="T107" fmla="*/ 1498 h 1639"/>
              <a:gd name="T108" fmla="*/ 1544 w 1685"/>
              <a:gd name="T109" fmla="*/ 1428 h 1639"/>
              <a:gd name="T110" fmla="*/ 1438 w 1685"/>
              <a:gd name="T111" fmla="*/ 1220 h 1639"/>
              <a:gd name="T112" fmla="*/ 1438 w 1685"/>
              <a:gd name="T113" fmla="*/ 1324 h 1639"/>
              <a:gd name="T114" fmla="*/ 1544 w 1685"/>
              <a:gd name="T115" fmla="*/ 1359 h 1639"/>
              <a:gd name="T116" fmla="*/ 1578 w 1685"/>
              <a:gd name="T117" fmla="*/ 1324 h 1639"/>
              <a:gd name="T118" fmla="*/ 1544 w 1685"/>
              <a:gd name="T119" fmla="*/ 1254 h 1639"/>
              <a:gd name="T120" fmla="*/ 1474 w 1685"/>
              <a:gd name="T121" fmla="*/ 1183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85" h="1639">
                <a:moveTo>
                  <a:pt x="211" y="0"/>
                </a:moveTo>
                <a:lnTo>
                  <a:pt x="140" y="0"/>
                </a:lnTo>
                <a:lnTo>
                  <a:pt x="105" y="0"/>
                </a:lnTo>
                <a:lnTo>
                  <a:pt x="70" y="69"/>
                </a:lnTo>
                <a:lnTo>
                  <a:pt x="35" y="103"/>
                </a:lnTo>
                <a:lnTo>
                  <a:pt x="0" y="139"/>
                </a:lnTo>
                <a:lnTo>
                  <a:pt x="0" y="173"/>
                </a:lnTo>
                <a:lnTo>
                  <a:pt x="35" y="209"/>
                </a:lnTo>
                <a:lnTo>
                  <a:pt x="70" y="209"/>
                </a:lnTo>
                <a:lnTo>
                  <a:pt x="105" y="209"/>
                </a:lnTo>
                <a:lnTo>
                  <a:pt x="175" y="243"/>
                </a:lnTo>
                <a:lnTo>
                  <a:pt x="211" y="278"/>
                </a:lnTo>
                <a:lnTo>
                  <a:pt x="211" y="313"/>
                </a:lnTo>
                <a:lnTo>
                  <a:pt x="246" y="347"/>
                </a:lnTo>
                <a:lnTo>
                  <a:pt x="246" y="382"/>
                </a:lnTo>
                <a:lnTo>
                  <a:pt x="350" y="418"/>
                </a:lnTo>
                <a:lnTo>
                  <a:pt x="386" y="418"/>
                </a:lnTo>
                <a:lnTo>
                  <a:pt x="386" y="382"/>
                </a:lnTo>
                <a:lnTo>
                  <a:pt x="386" y="347"/>
                </a:lnTo>
                <a:lnTo>
                  <a:pt x="350" y="313"/>
                </a:lnTo>
                <a:lnTo>
                  <a:pt x="316" y="313"/>
                </a:lnTo>
                <a:lnTo>
                  <a:pt x="316" y="278"/>
                </a:lnTo>
                <a:lnTo>
                  <a:pt x="350" y="139"/>
                </a:lnTo>
                <a:lnTo>
                  <a:pt x="316" y="103"/>
                </a:lnTo>
                <a:lnTo>
                  <a:pt x="280" y="34"/>
                </a:lnTo>
                <a:lnTo>
                  <a:pt x="246" y="0"/>
                </a:lnTo>
                <a:lnTo>
                  <a:pt x="211" y="0"/>
                </a:lnTo>
                <a:close/>
                <a:moveTo>
                  <a:pt x="806" y="382"/>
                </a:moveTo>
                <a:lnTo>
                  <a:pt x="772" y="347"/>
                </a:lnTo>
                <a:lnTo>
                  <a:pt x="736" y="313"/>
                </a:lnTo>
                <a:lnTo>
                  <a:pt x="701" y="278"/>
                </a:lnTo>
                <a:lnTo>
                  <a:pt x="667" y="278"/>
                </a:lnTo>
                <a:lnTo>
                  <a:pt x="561" y="278"/>
                </a:lnTo>
                <a:lnTo>
                  <a:pt x="527" y="278"/>
                </a:lnTo>
                <a:lnTo>
                  <a:pt x="490" y="278"/>
                </a:lnTo>
                <a:lnTo>
                  <a:pt x="490" y="313"/>
                </a:lnTo>
                <a:lnTo>
                  <a:pt x="527" y="382"/>
                </a:lnTo>
                <a:lnTo>
                  <a:pt x="527" y="418"/>
                </a:lnTo>
                <a:lnTo>
                  <a:pt x="527" y="452"/>
                </a:lnTo>
                <a:lnTo>
                  <a:pt x="561" y="452"/>
                </a:lnTo>
                <a:lnTo>
                  <a:pt x="597" y="452"/>
                </a:lnTo>
                <a:lnTo>
                  <a:pt x="701" y="486"/>
                </a:lnTo>
                <a:lnTo>
                  <a:pt x="736" y="486"/>
                </a:lnTo>
                <a:lnTo>
                  <a:pt x="772" y="522"/>
                </a:lnTo>
                <a:lnTo>
                  <a:pt x="806" y="557"/>
                </a:lnTo>
                <a:lnTo>
                  <a:pt x="806" y="592"/>
                </a:lnTo>
                <a:lnTo>
                  <a:pt x="877" y="626"/>
                </a:lnTo>
                <a:lnTo>
                  <a:pt x="912" y="661"/>
                </a:lnTo>
                <a:lnTo>
                  <a:pt x="912" y="696"/>
                </a:lnTo>
                <a:lnTo>
                  <a:pt x="982" y="731"/>
                </a:lnTo>
                <a:lnTo>
                  <a:pt x="1017" y="766"/>
                </a:lnTo>
                <a:lnTo>
                  <a:pt x="1051" y="766"/>
                </a:lnTo>
                <a:lnTo>
                  <a:pt x="1051" y="800"/>
                </a:lnTo>
                <a:lnTo>
                  <a:pt x="1051" y="870"/>
                </a:lnTo>
                <a:lnTo>
                  <a:pt x="1088" y="906"/>
                </a:lnTo>
                <a:lnTo>
                  <a:pt x="1123" y="906"/>
                </a:lnTo>
                <a:lnTo>
                  <a:pt x="1192" y="975"/>
                </a:lnTo>
                <a:lnTo>
                  <a:pt x="1228" y="1044"/>
                </a:lnTo>
                <a:lnTo>
                  <a:pt x="1228" y="1150"/>
                </a:lnTo>
                <a:lnTo>
                  <a:pt x="1263" y="1220"/>
                </a:lnTo>
                <a:lnTo>
                  <a:pt x="1263" y="1254"/>
                </a:lnTo>
                <a:lnTo>
                  <a:pt x="1298" y="1289"/>
                </a:lnTo>
                <a:lnTo>
                  <a:pt x="1333" y="1359"/>
                </a:lnTo>
                <a:lnTo>
                  <a:pt x="1367" y="1393"/>
                </a:lnTo>
                <a:lnTo>
                  <a:pt x="1367" y="1428"/>
                </a:lnTo>
                <a:lnTo>
                  <a:pt x="1403" y="1428"/>
                </a:lnTo>
                <a:lnTo>
                  <a:pt x="1403" y="1393"/>
                </a:lnTo>
                <a:lnTo>
                  <a:pt x="1403" y="1359"/>
                </a:lnTo>
                <a:lnTo>
                  <a:pt x="1367" y="1324"/>
                </a:lnTo>
                <a:lnTo>
                  <a:pt x="1367" y="1254"/>
                </a:lnTo>
                <a:lnTo>
                  <a:pt x="1367" y="1150"/>
                </a:lnTo>
                <a:lnTo>
                  <a:pt x="1367" y="1115"/>
                </a:lnTo>
                <a:lnTo>
                  <a:pt x="1403" y="1080"/>
                </a:lnTo>
                <a:lnTo>
                  <a:pt x="1438" y="1080"/>
                </a:lnTo>
                <a:lnTo>
                  <a:pt x="1474" y="1044"/>
                </a:lnTo>
                <a:lnTo>
                  <a:pt x="1474" y="1010"/>
                </a:lnTo>
                <a:lnTo>
                  <a:pt x="1403" y="1010"/>
                </a:lnTo>
                <a:lnTo>
                  <a:pt x="1403" y="975"/>
                </a:lnTo>
                <a:lnTo>
                  <a:pt x="1367" y="941"/>
                </a:lnTo>
                <a:lnTo>
                  <a:pt x="1333" y="836"/>
                </a:lnTo>
                <a:lnTo>
                  <a:pt x="1333" y="766"/>
                </a:lnTo>
                <a:lnTo>
                  <a:pt x="1298" y="661"/>
                </a:lnTo>
                <a:lnTo>
                  <a:pt x="1263" y="661"/>
                </a:lnTo>
                <a:lnTo>
                  <a:pt x="1228" y="626"/>
                </a:lnTo>
                <a:lnTo>
                  <a:pt x="1157" y="592"/>
                </a:lnTo>
                <a:lnTo>
                  <a:pt x="1123" y="592"/>
                </a:lnTo>
                <a:lnTo>
                  <a:pt x="1017" y="557"/>
                </a:lnTo>
                <a:lnTo>
                  <a:pt x="947" y="486"/>
                </a:lnTo>
                <a:lnTo>
                  <a:pt x="912" y="452"/>
                </a:lnTo>
                <a:lnTo>
                  <a:pt x="877" y="418"/>
                </a:lnTo>
                <a:lnTo>
                  <a:pt x="841" y="418"/>
                </a:lnTo>
                <a:lnTo>
                  <a:pt x="841" y="382"/>
                </a:lnTo>
                <a:lnTo>
                  <a:pt x="806" y="382"/>
                </a:lnTo>
                <a:close/>
                <a:moveTo>
                  <a:pt x="1544" y="1428"/>
                </a:moveTo>
                <a:lnTo>
                  <a:pt x="1474" y="1463"/>
                </a:lnTo>
                <a:lnTo>
                  <a:pt x="1438" y="1463"/>
                </a:lnTo>
                <a:lnTo>
                  <a:pt x="1438" y="1498"/>
                </a:lnTo>
                <a:lnTo>
                  <a:pt x="1438" y="1567"/>
                </a:lnTo>
                <a:lnTo>
                  <a:pt x="1438" y="1602"/>
                </a:lnTo>
                <a:lnTo>
                  <a:pt x="1474" y="1602"/>
                </a:lnTo>
                <a:lnTo>
                  <a:pt x="1544" y="1602"/>
                </a:lnTo>
                <a:lnTo>
                  <a:pt x="1578" y="1602"/>
                </a:lnTo>
                <a:lnTo>
                  <a:pt x="1614" y="1638"/>
                </a:lnTo>
                <a:lnTo>
                  <a:pt x="1649" y="1638"/>
                </a:lnTo>
                <a:lnTo>
                  <a:pt x="1649" y="1602"/>
                </a:lnTo>
                <a:lnTo>
                  <a:pt x="1684" y="1567"/>
                </a:lnTo>
                <a:lnTo>
                  <a:pt x="1649" y="1533"/>
                </a:lnTo>
                <a:lnTo>
                  <a:pt x="1614" y="1498"/>
                </a:lnTo>
                <a:lnTo>
                  <a:pt x="1578" y="1463"/>
                </a:lnTo>
                <a:lnTo>
                  <a:pt x="1544" y="1428"/>
                </a:lnTo>
                <a:close/>
                <a:moveTo>
                  <a:pt x="1474" y="1183"/>
                </a:moveTo>
                <a:lnTo>
                  <a:pt x="1438" y="1220"/>
                </a:lnTo>
                <a:lnTo>
                  <a:pt x="1438" y="1289"/>
                </a:lnTo>
                <a:lnTo>
                  <a:pt x="1438" y="1324"/>
                </a:lnTo>
                <a:lnTo>
                  <a:pt x="1474" y="1359"/>
                </a:lnTo>
                <a:lnTo>
                  <a:pt x="1544" y="1359"/>
                </a:lnTo>
                <a:lnTo>
                  <a:pt x="1578" y="1359"/>
                </a:lnTo>
                <a:lnTo>
                  <a:pt x="1578" y="1324"/>
                </a:lnTo>
                <a:lnTo>
                  <a:pt x="1544" y="1289"/>
                </a:lnTo>
                <a:lnTo>
                  <a:pt x="1544" y="1254"/>
                </a:lnTo>
                <a:lnTo>
                  <a:pt x="1507" y="1220"/>
                </a:lnTo>
                <a:lnTo>
                  <a:pt x="1474" y="1183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0000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57" name="Freeform 385"/>
          <p:cNvSpPr>
            <a:spLocks noChangeArrowheads="1"/>
          </p:cNvSpPr>
          <p:nvPr/>
        </p:nvSpPr>
        <p:spPr bwMode="auto">
          <a:xfrm>
            <a:off x="6167438" y="1579563"/>
            <a:ext cx="139700" cy="150812"/>
          </a:xfrm>
          <a:custGeom>
            <a:avLst/>
            <a:gdLst>
              <a:gd name="T0" fmla="*/ 211 w 387"/>
              <a:gd name="T1" fmla="*/ 0 h 419"/>
              <a:gd name="T2" fmla="*/ 140 w 387"/>
              <a:gd name="T3" fmla="*/ 0 h 419"/>
              <a:gd name="T4" fmla="*/ 105 w 387"/>
              <a:gd name="T5" fmla="*/ 0 h 419"/>
              <a:gd name="T6" fmla="*/ 70 w 387"/>
              <a:gd name="T7" fmla="*/ 69 h 419"/>
              <a:gd name="T8" fmla="*/ 35 w 387"/>
              <a:gd name="T9" fmla="*/ 103 h 419"/>
              <a:gd name="T10" fmla="*/ 0 w 387"/>
              <a:gd name="T11" fmla="*/ 139 h 419"/>
              <a:gd name="T12" fmla="*/ 0 w 387"/>
              <a:gd name="T13" fmla="*/ 173 h 419"/>
              <a:gd name="T14" fmla="*/ 35 w 387"/>
              <a:gd name="T15" fmla="*/ 209 h 419"/>
              <a:gd name="T16" fmla="*/ 70 w 387"/>
              <a:gd name="T17" fmla="*/ 209 h 419"/>
              <a:gd name="T18" fmla="*/ 105 w 387"/>
              <a:gd name="T19" fmla="*/ 209 h 419"/>
              <a:gd name="T20" fmla="*/ 175 w 387"/>
              <a:gd name="T21" fmla="*/ 243 h 419"/>
              <a:gd name="T22" fmla="*/ 211 w 387"/>
              <a:gd name="T23" fmla="*/ 278 h 419"/>
              <a:gd name="T24" fmla="*/ 211 w 387"/>
              <a:gd name="T25" fmla="*/ 313 h 419"/>
              <a:gd name="T26" fmla="*/ 246 w 387"/>
              <a:gd name="T27" fmla="*/ 347 h 419"/>
              <a:gd name="T28" fmla="*/ 246 w 387"/>
              <a:gd name="T29" fmla="*/ 382 h 419"/>
              <a:gd name="T30" fmla="*/ 350 w 387"/>
              <a:gd name="T31" fmla="*/ 418 h 419"/>
              <a:gd name="T32" fmla="*/ 386 w 387"/>
              <a:gd name="T33" fmla="*/ 418 h 419"/>
              <a:gd name="T34" fmla="*/ 386 w 387"/>
              <a:gd name="T35" fmla="*/ 382 h 419"/>
              <a:gd name="T36" fmla="*/ 386 w 387"/>
              <a:gd name="T37" fmla="*/ 347 h 419"/>
              <a:gd name="T38" fmla="*/ 350 w 387"/>
              <a:gd name="T39" fmla="*/ 313 h 419"/>
              <a:gd name="T40" fmla="*/ 316 w 387"/>
              <a:gd name="T41" fmla="*/ 313 h 419"/>
              <a:gd name="T42" fmla="*/ 316 w 387"/>
              <a:gd name="T43" fmla="*/ 278 h 419"/>
              <a:gd name="T44" fmla="*/ 350 w 387"/>
              <a:gd name="T45" fmla="*/ 139 h 419"/>
              <a:gd name="T46" fmla="*/ 316 w 387"/>
              <a:gd name="T47" fmla="*/ 103 h 419"/>
              <a:gd name="T48" fmla="*/ 280 w 387"/>
              <a:gd name="T49" fmla="*/ 34 h 419"/>
              <a:gd name="T50" fmla="*/ 246 w 387"/>
              <a:gd name="T51" fmla="*/ 0 h 419"/>
              <a:gd name="T52" fmla="*/ 211 w 387"/>
              <a:gd name="T53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7" h="419">
                <a:moveTo>
                  <a:pt x="211" y="0"/>
                </a:moveTo>
                <a:lnTo>
                  <a:pt x="140" y="0"/>
                </a:lnTo>
                <a:lnTo>
                  <a:pt x="105" y="0"/>
                </a:lnTo>
                <a:lnTo>
                  <a:pt x="70" y="69"/>
                </a:lnTo>
                <a:lnTo>
                  <a:pt x="35" y="103"/>
                </a:lnTo>
                <a:lnTo>
                  <a:pt x="0" y="139"/>
                </a:lnTo>
                <a:lnTo>
                  <a:pt x="0" y="173"/>
                </a:lnTo>
                <a:lnTo>
                  <a:pt x="35" y="209"/>
                </a:lnTo>
                <a:lnTo>
                  <a:pt x="70" y="209"/>
                </a:lnTo>
                <a:lnTo>
                  <a:pt x="105" y="209"/>
                </a:lnTo>
                <a:lnTo>
                  <a:pt x="175" y="243"/>
                </a:lnTo>
                <a:lnTo>
                  <a:pt x="211" y="278"/>
                </a:lnTo>
                <a:lnTo>
                  <a:pt x="211" y="313"/>
                </a:lnTo>
                <a:lnTo>
                  <a:pt x="246" y="347"/>
                </a:lnTo>
                <a:lnTo>
                  <a:pt x="246" y="382"/>
                </a:lnTo>
                <a:lnTo>
                  <a:pt x="350" y="418"/>
                </a:lnTo>
                <a:lnTo>
                  <a:pt x="386" y="418"/>
                </a:lnTo>
                <a:lnTo>
                  <a:pt x="386" y="382"/>
                </a:lnTo>
                <a:lnTo>
                  <a:pt x="386" y="347"/>
                </a:lnTo>
                <a:lnTo>
                  <a:pt x="350" y="313"/>
                </a:lnTo>
                <a:lnTo>
                  <a:pt x="316" y="313"/>
                </a:lnTo>
                <a:lnTo>
                  <a:pt x="316" y="278"/>
                </a:lnTo>
                <a:lnTo>
                  <a:pt x="350" y="139"/>
                </a:lnTo>
                <a:lnTo>
                  <a:pt x="316" y="103"/>
                </a:lnTo>
                <a:lnTo>
                  <a:pt x="280" y="34"/>
                </a:lnTo>
                <a:lnTo>
                  <a:pt x="246" y="0"/>
                </a:lnTo>
                <a:lnTo>
                  <a:pt x="21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8" name="Freeform 386"/>
          <p:cNvSpPr>
            <a:spLocks noChangeArrowheads="1"/>
          </p:cNvSpPr>
          <p:nvPr/>
        </p:nvSpPr>
        <p:spPr bwMode="auto">
          <a:xfrm>
            <a:off x="6343650" y="1679575"/>
            <a:ext cx="354013" cy="414338"/>
          </a:xfrm>
          <a:custGeom>
            <a:avLst/>
            <a:gdLst>
              <a:gd name="T0" fmla="*/ 282 w 985"/>
              <a:gd name="T1" fmla="*/ 70 h 1152"/>
              <a:gd name="T2" fmla="*/ 211 w 985"/>
              <a:gd name="T3" fmla="*/ 0 h 1152"/>
              <a:gd name="T4" fmla="*/ 71 w 985"/>
              <a:gd name="T5" fmla="*/ 0 h 1152"/>
              <a:gd name="T6" fmla="*/ 0 w 985"/>
              <a:gd name="T7" fmla="*/ 0 h 1152"/>
              <a:gd name="T8" fmla="*/ 36 w 985"/>
              <a:gd name="T9" fmla="*/ 104 h 1152"/>
              <a:gd name="T10" fmla="*/ 36 w 985"/>
              <a:gd name="T11" fmla="*/ 174 h 1152"/>
              <a:gd name="T12" fmla="*/ 106 w 985"/>
              <a:gd name="T13" fmla="*/ 174 h 1152"/>
              <a:gd name="T14" fmla="*/ 246 w 985"/>
              <a:gd name="T15" fmla="*/ 209 h 1152"/>
              <a:gd name="T16" fmla="*/ 316 w 985"/>
              <a:gd name="T17" fmla="*/ 280 h 1152"/>
              <a:gd name="T18" fmla="*/ 387 w 985"/>
              <a:gd name="T19" fmla="*/ 348 h 1152"/>
              <a:gd name="T20" fmla="*/ 421 w 985"/>
              <a:gd name="T21" fmla="*/ 418 h 1152"/>
              <a:gd name="T22" fmla="*/ 527 w 985"/>
              <a:gd name="T23" fmla="*/ 488 h 1152"/>
              <a:gd name="T24" fmla="*/ 562 w 985"/>
              <a:gd name="T25" fmla="*/ 523 h 1152"/>
              <a:gd name="T26" fmla="*/ 598 w 985"/>
              <a:gd name="T27" fmla="*/ 628 h 1152"/>
              <a:gd name="T28" fmla="*/ 702 w 985"/>
              <a:gd name="T29" fmla="*/ 697 h 1152"/>
              <a:gd name="T30" fmla="*/ 737 w 985"/>
              <a:gd name="T31" fmla="*/ 872 h 1152"/>
              <a:gd name="T32" fmla="*/ 773 w 985"/>
              <a:gd name="T33" fmla="*/ 977 h 1152"/>
              <a:gd name="T34" fmla="*/ 843 w 985"/>
              <a:gd name="T35" fmla="*/ 1081 h 1152"/>
              <a:gd name="T36" fmla="*/ 877 w 985"/>
              <a:gd name="T37" fmla="*/ 1151 h 1152"/>
              <a:gd name="T38" fmla="*/ 913 w 985"/>
              <a:gd name="T39" fmla="*/ 1115 h 1152"/>
              <a:gd name="T40" fmla="*/ 877 w 985"/>
              <a:gd name="T41" fmla="*/ 1046 h 1152"/>
              <a:gd name="T42" fmla="*/ 877 w 985"/>
              <a:gd name="T43" fmla="*/ 872 h 1152"/>
              <a:gd name="T44" fmla="*/ 913 w 985"/>
              <a:gd name="T45" fmla="*/ 802 h 1152"/>
              <a:gd name="T46" fmla="*/ 984 w 985"/>
              <a:gd name="T47" fmla="*/ 767 h 1152"/>
              <a:gd name="T48" fmla="*/ 913 w 985"/>
              <a:gd name="T49" fmla="*/ 732 h 1152"/>
              <a:gd name="T50" fmla="*/ 877 w 985"/>
              <a:gd name="T51" fmla="*/ 664 h 1152"/>
              <a:gd name="T52" fmla="*/ 843 w 985"/>
              <a:gd name="T53" fmla="*/ 488 h 1152"/>
              <a:gd name="T54" fmla="*/ 773 w 985"/>
              <a:gd name="T55" fmla="*/ 383 h 1152"/>
              <a:gd name="T56" fmla="*/ 667 w 985"/>
              <a:gd name="T57" fmla="*/ 314 h 1152"/>
              <a:gd name="T58" fmla="*/ 527 w 985"/>
              <a:gd name="T59" fmla="*/ 280 h 1152"/>
              <a:gd name="T60" fmla="*/ 421 w 985"/>
              <a:gd name="T61" fmla="*/ 174 h 1152"/>
              <a:gd name="T62" fmla="*/ 350 w 985"/>
              <a:gd name="T63" fmla="*/ 141 h 1152"/>
              <a:gd name="T64" fmla="*/ 316 w 985"/>
              <a:gd name="T65" fmla="*/ 104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85" h="1152">
                <a:moveTo>
                  <a:pt x="316" y="104"/>
                </a:moveTo>
                <a:lnTo>
                  <a:pt x="282" y="70"/>
                </a:lnTo>
                <a:lnTo>
                  <a:pt x="246" y="35"/>
                </a:lnTo>
                <a:lnTo>
                  <a:pt x="211" y="0"/>
                </a:lnTo>
                <a:lnTo>
                  <a:pt x="176" y="0"/>
                </a:lnTo>
                <a:lnTo>
                  <a:pt x="71" y="0"/>
                </a:lnTo>
                <a:lnTo>
                  <a:pt x="36" y="0"/>
                </a:lnTo>
                <a:lnTo>
                  <a:pt x="0" y="0"/>
                </a:lnTo>
                <a:lnTo>
                  <a:pt x="0" y="35"/>
                </a:lnTo>
                <a:lnTo>
                  <a:pt x="36" y="104"/>
                </a:lnTo>
                <a:lnTo>
                  <a:pt x="36" y="141"/>
                </a:lnTo>
                <a:lnTo>
                  <a:pt x="36" y="174"/>
                </a:lnTo>
                <a:lnTo>
                  <a:pt x="71" y="174"/>
                </a:lnTo>
                <a:lnTo>
                  <a:pt x="106" y="174"/>
                </a:lnTo>
                <a:lnTo>
                  <a:pt x="211" y="209"/>
                </a:lnTo>
                <a:lnTo>
                  <a:pt x="246" y="209"/>
                </a:lnTo>
                <a:lnTo>
                  <a:pt x="282" y="244"/>
                </a:lnTo>
                <a:lnTo>
                  <a:pt x="316" y="280"/>
                </a:lnTo>
                <a:lnTo>
                  <a:pt x="316" y="314"/>
                </a:lnTo>
                <a:lnTo>
                  <a:pt x="387" y="348"/>
                </a:lnTo>
                <a:lnTo>
                  <a:pt x="421" y="383"/>
                </a:lnTo>
                <a:lnTo>
                  <a:pt x="421" y="418"/>
                </a:lnTo>
                <a:lnTo>
                  <a:pt x="491" y="454"/>
                </a:lnTo>
                <a:lnTo>
                  <a:pt x="527" y="488"/>
                </a:lnTo>
                <a:lnTo>
                  <a:pt x="562" y="488"/>
                </a:lnTo>
                <a:lnTo>
                  <a:pt x="562" y="523"/>
                </a:lnTo>
                <a:lnTo>
                  <a:pt x="562" y="593"/>
                </a:lnTo>
                <a:lnTo>
                  <a:pt x="598" y="628"/>
                </a:lnTo>
                <a:lnTo>
                  <a:pt x="633" y="628"/>
                </a:lnTo>
                <a:lnTo>
                  <a:pt x="702" y="697"/>
                </a:lnTo>
                <a:lnTo>
                  <a:pt x="737" y="767"/>
                </a:lnTo>
                <a:lnTo>
                  <a:pt x="737" y="872"/>
                </a:lnTo>
                <a:lnTo>
                  <a:pt x="773" y="942"/>
                </a:lnTo>
                <a:lnTo>
                  <a:pt x="773" y="977"/>
                </a:lnTo>
                <a:lnTo>
                  <a:pt x="807" y="1011"/>
                </a:lnTo>
                <a:lnTo>
                  <a:pt x="843" y="1081"/>
                </a:lnTo>
                <a:lnTo>
                  <a:pt x="877" y="1115"/>
                </a:lnTo>
                <a:lnTo>
                  <a:pt x="877" y="1151"/>
                </a:lnTo>
                <a:lnTo>
                  <a:pt x="913" y="1151"/>
                </a:lnTo>
                <a:lnTo>
                  <a:pt x="913" y="1115"/>
                </a:lnTo>
                <a:lnTo>
                  <a:pt x="913" y="1081"/>
                </a:lnTo>
                <a:lnTo>
                  <a:pt x="877" y="1046"/>
                </a:lnTo>
                <a:lnTo>
                  <a:pt x="877" y="977"/>
                </a:lnTo>
                <a:lnTo>
                  <a:pt x="877" y="872"/>
                </a:lnTo>
                <a:lnTo>
                  <a:pt x="877" y="838"/>
                </a:lnTo>
                <a:lnTo>
                  <a:pt x="913" y="802"/>
                </a:lnTo>
                <a:lnTo>
                  <a:pt x="948" y="802"/>
                </a:lnTo>
                <a:lnTo>
                  <a:pt x="984" y="767"/>
                </a:lnTo>
                <a:lnTo>
                  <a:pt x="984" y="732"/>
                </a:lnTo>
                <a:lnTo>
                  <a:pt x="913" y="732"/>
                </a:lnTo>
                <a:lnTo>
                  <a:pt x="913" y="697"/>
                </a:lnTo>
                <a:lnTo>
                  <a:pt x="877" y="664"/>
                </a:lnTo>
                <a:lnTo>
                  <a:pt x="843" y="558"/>
                </a:lnTo>
                <a:lnTo>
                  <a:pt x="843" y="488"/>
                </a:lnTo>
                <a:lnTo>
                  <a:pt x="807" y="383"/>
                </a:lnTo>
                <a:lnTo>
                  <a:pt x="773" y="383"/>
                </a:lnTo>
                <a:lnTo>
                  <a:pt x="737" y="348"/>
                </a:lnTo>
                <a:lnTo>
                  <a:pt x="667" y="314"/>
                </a:lnTo>
                <a:lnTo>
                  <a:pt x="633" y="314"/>
                </a:lnTo>
                <a:lnTo>
                  <a:pt x="527" y="280"/>
                </a:lnTo>
                <a:lnTo>
                  <a:pt x="457" y="209"/>
                </a:lnTo>
                <a:lnTo>
                  <a:pt x="421" y="174"/>
                </a:lnTo>
                <a:lnTo>
                  <a:pt x="387" y="141"/>
                </a:lnTo>
                <a:lnTo>
                  <a:pt x="350" y="141"/>
                </a:lnTo>
                <a:lnTo>
                  <a:pt x="350" y="104"/>
                </a:lnTo>
                <a:lnTo>
                  <a:pt x="316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59" name="Freeform 387"/>
          <p:cNvSpPr>
            <a:spLocks noChangeArrowheads="1"/>
          </p:cNvSpPr>
          <p:nvPr/>
        </p:nvSpPr>
        <p:spPr bwMode="auto">
          <a:xfrm>
            <a:off x="6684963" y="2093913"/>
            <a:ext cx="88900" cy="76200"/>
          </a:xfrm>
          <a:custGeom>
            <a:avLst/>
            <a:gdLst>
              <a:gd name="T0" fmla="*/ 105 w 246"/>
              <a:gd name="T1" fmla="*/ 0 h 211"/>
              <a:gd name="T2" fmla="*/ 35 w 246"/>
              <a:gd name="T3" fmla="*/ 34 h 211"/>
              <a:gd name="T4" fmla="*/ 0 w 246"/>
              <a:gd name="T5" fmla="*/ 34 h 211"/>
              <a:gd name="T6" fmla="*/ 0 w 246"/>
              <a:gd name="T7" fmla="*/ 70 h 211"/>
              <a:gd name="T8" fmla="*/ 0 w 246"/>
              <a:gd name="T9" fmla="*/ 139 h 211"/>
              <a:gd name="T10" fmla="*/ 0 w 246"/>
              <a:gd name="T11" fmla="*/ 173 h 211"/>
              <a:gd name="T12" fmla="*/ 35 w 246"/>
              <a:gd name="T13" fmla="*/ 173 h 211"/>
              <a:gd name="T14" fmla="*/ 105 w 246"/>
              <a:gd name="T15" fmla="*/ 173 h 211"/>
              <a:gd name="T16" fmla="*/ 140 w 246"/>
              <a:gd name="T17" fmla="*/ 173 h 211"/>
              <a:gd name="T18" fmla="*/ 175 w 246"/>
              <a:gd name="T19" fmla="*/ 210 h 211"/>
              <a:gd name="T20" fmla="*/ 211 w 246"/>
              <a:gd name="T21" fmla="*/ 210 h 211"/>
              <a:gd name="T22" fmla="*/ 211 w 246"/>
              <a:gd name="T23" fmla="*/ 173 h 211"/>
              <a:gd name="T24" fmla="*/ 245 w 246"/>
              <a:gd name="T25" fmla="*/ 139 h 211"/>
              <a:gd name="T26" fmla="*/ 211 w 246"/>
              <a:gd name="T27" fmla="*/ 104 h 211"/>
              <a:gd name="T28" fmla="*/ 175 w 246"/>
              <a:gd name="T29" fmla="*/ 70 h 211"/>
              <a:gd name="T30" fmla="*/ 140 w 246"/>
              <a:gd name="T31" fmla="*/ 34 h 211"/>
              <a:gd name="T32" fmla="*/ 105 w 246"/>
              <a:gd name="T33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11">
                <a:moveTo>
                  <a:pt x="105" y="0"/>
                </a:moveTo>
                <a:lnTo>
                  <a:pt x="35" y="34"/>
                </a:lnTo>
                <a:lnTo>
                  <a:pt x="0" y="34"/>
                </a:lnTo>
                <a:lnTo>
                  <a:pt x="0" y="70"/>
                </a:lnTo>
                <a:lnTo>
                  <a:pt x="0" y="139"/>
                </a:lnTo>
                <a:lnTo>
                  <a:pt x="0" y="173"/>
                </a:lnTo>
                <a:lnTo>
                  <a:pt x="35" y="173"/>
                </a:lnTo>
                <a:lnTo>
                  <a:pt x="105" y="173"/>
                </a:lnTo>
                <a:lnTo>
                  <a:pt x="140" y="173"/>
                </a:lnTo>
                <a:lnTo>
                  <a:pt x="175" y="210"/>
                </a:lnTo>
                <a:lnTo>
                  <a:pt x="211" y="210"/>
                </a:lnTo>
                <a:lnTo>
                  <a:pt x="211" y="173"/>
                </a:lnTo>
                <a:lnTo>
                  <a:pt x="245" y="139"/>
                </a:lnTo>
                <a:lnTo>
                  <a:pt x="211" y="104"/>
                </a:lnTo>
                <a:lnTo>
                  <a:pt x="175" y="70"/>
                </a:lnTo>
                <a:lnTo>
                  <a:pt x="140" y="34"/>
                </a:lnTo>
                <a:lnTo>
                  <a:pt x="10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60" name="Freeform 388"/>
          <p:cNvSpPr>
            <a:spLocks noChangeArrowheads="1"/>
          </p:cNvSpPr>
          <p:nvPr/>
        </p:nvSpPr>
        <p:spPr bwMode="auto">
          <a:xfrm>
            <a:off x="6684963" y="2006600"/>
            <a:ext cx="50800" cy="63500"/>
          </a:xfrm>
          <a:custGeom>
            <a:avLst/>
            <a:gdLst>
              <a:gd name="T0" fmla="*/ 35 w 141"/>
              <a:gd name="T1" fmla="*/ 0 h 176"/>
              <a:gd name="T2" fmla="*/ 0 w 141"/>
              <a:gd name="T3" fmla="*/ 36 h 176"/>
              <a:gd name="T4" fmla="*/ 0 w 141"/>
              <a:gd name="T5" fmla="*/ 105 h 176"/>
              <a:gd name="T6" fmla="*/ 0 w 141"/>
              <a:gd name="T7" fmla="*/ 141 h 176"/>
              <a:gd name="T8" fmla="*/ 35 w 141"/>
              <a:gd name="T9" fmla="*/ 175 h 176"/>
              <a:gd name="T10" fmla="*/ 105 w 141"/>
              <a:gd name="T11" fmla="*/ 175 h 176"/>
              <a:gd name="T12" fmla="*/ 140 w 141"/>
              <a:gd name="T13" fmla="*/ 175 h 176"/>
              <a:gd name="T14" fmla="*/ 140 w 141"/>
              <a:gd name="T15" fmla="*/ 141 h 176"/>
              <a:gd name="T16" fmla="*/ 105 w 141"/>
              <a:gd name="T17" fmla="*/ 105 h 176"/>
              <a:gd name="T18" fmla="*/ 105 w 141"/>
              <a:gd name="T19" fmla="*/ 71 h 176"/>
              <a:gd name="T20" fmla="*/ 69 w 141"/>
              <a:gd name="T21" fmla="*/ 36 h 176"/>
              <a:gd name="T22" fmla="*/ 35 w 141"/>
              <a:gd name="T23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1" h="176">
                <a:moveTo>
                  <a:pt x="35" y="0"/>
                </a:moveTo>
                <a:lnTo>
                  <a:pt x="0" y="36"/>
                </a:lnTo>
                <a:lnTo>
                  <a:pt x="0" y="105"/>
                </a:lnTo>
                <a:lnTo>
                  <a:pt x="0" y="141"/>
                </a:lnTo>
                <a:lnTo>
                  <a:pt x="35" y="175"/>
                </a:lnTo>
                <a:lnTo>
                  <a:pt x="105" y="175"/>
                </a:lnTo>
                <a:lnTo>
                  <a:pt x="140" y="175"/>
                </a:lnTo>
                <a:lnTo>
                  <a:pt x="140" y="141"/>
                </a:lnTo>
                <a:lnTo>
                  <a:pt x="105" y="105"/>
                </a:lnTo>
                <a:lnTo>
                  <a:pt x="105" y="71"/>
                </a:lnTo>
                <a:lnTo>
                  <a:pt x="69" y="36"/>
                </a:lnTo>
                <a:lnTo>
                  <a:pt x="3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61" name="Freeform 389"/>
          <p:cNvSpPr>
            <a:spLocks noChangeArrowheads="1"/>
          </p:cNvSpPr>
          <p:nvPr/>
        </p:nvSpPr>
        <p:spPr bwMode="auto">
          <a:xfrm>
            <a:off x="6521450" y="2106613"/>
            <a:ext cx="114300" cy="100012"/>
          </a:xfrm>
          <a:custGeom>
            <a:avLst/>
            <a:gdLst>
              <a:gd name="T0" fmla="*/ 35 w 317"/>
              <a:gd name="T1" fmla="*/ 0 h 280"/>
              <a:gd name="T2" fmla="*/ 0 w 317"/>
              <a:gd name="T3" fmla="*/ 104 h 280"/>
              <a:gd name="T4" fmla="*/ 0 w 317"/>
              <a:gd name="T5" fmla="*/ 139 h 280"/>
              <a:gd name="T6" fmla="*/ 35 w 317"/>
              <a:gd name="T7" fmla="*/ 175 h 280"/>
              <a:gd name="T8" fmla="*/ 35 w 317"/>
              <a:gd name="T9" fmla="*/ 210 h 280"/>
              <a:gd name="T10" fmla="*/ 35 w 317"/>
              <a:gd name="T11" fmla="*/ 243 h 280"/>
              <a:gd name="T12" fmla="*/ 71 w 317"/>
              <a:gd name="T13" fmla="*/ 243 h 280"/>
              <a:gd name="T14" fmla="*/ 142 w 317"/>
              <a:gd name="T15" fmla="*/ 210 h 280"/>
              <a:gd name="T16" fmla="*/ 175 w 317"/>
              <a:gd name="T17" fmla="*/ 210 h 280"/>
              <a:gd name="T18" fmla="*/ 211 w 317"/>
              <a:gd name="T19" fmla="*/ 243 h 280"/>
              <a:gd name="T20" fmla="*/ 246 w 317"/>
              <a:gd name="T21" fmla="*/ 279 h 280"/>
              <a:gd name="T22" fmla="*/ 282 w 317"/>
              <a:gd name="T23" fmla="*/ 279 h 280"/>
              <a:gd name="T24" fmla="*/ 316 w 317"/>
              <a:gd name="T25" fmla="*/ 243 h 280"/>
              <a:gd name="T26" fmla="*/ 316 w 317"/>
              <a:gd name="T27" fmla="*/ 175 h 280"/>
              <a:gd name="T28" fmla="*/ 282 w 317"/>
              <a:gd name="T29" fmla="*/ 70 h 280"/>
              <a:gd name="T30" fmla="*/ 246 w 317"/>
              <a:gd name="T31" fmla="*/ 70 h 280"/>
              <a:gd name="T32" fmla="*/ 211 w 317"/>
              <a:gd name="T33" fmla="*/ 35 h 280"/>
              <a:gd name="T34" fmla="*/ 142 w 317"/>
              <a:gd name="T35" fmla="*/ 0 h 280"/>
              <a:gd name="T36" fmla="*/ 106 w 317"/>
              <a:gd name="T37" fmla="*/ 0 h 280"/>
              <a:gd name="T38" fmla="*/ 71 w 317"/>
              <a:gd name="T39" fmla="*/ 0 h 280"/>
              <a:gd name="T40" fmla="*/ 35 w 317"/>
              <a:gd name="T41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280">
                <a:moveTo>
                  <a:pt x="35" y="0"/>
                </a:moveTo>
                <a:lnTo>
                  <a:pt x="0" y="104"/>
                </a:lnTo>
                <a:lnTo>
                  <a:pt x="0" y="139"/>
                </a:lnTo>
                <a:lnTo>
                  <a:pt x="35" y="175"/>
                </a:lnTo>
                <a:lnTo>
                  <a:pt x="35" y="210"/>
                </a:lnTo>
                <a:lnTo>
                  <a:pt x="35" y="243"/>
                </a:lnTo>
                <a:lnTo>
                  <a:pt x="71" y="243"/>
                </a:lnTo>
                <a:lnTo>
                  <a:pt x="142" y="210"/>
                </a:lnTo>
                <a:lnTo>
                  <a:pt x="175" y="210"/>
                </a:lnTo>
                <a:lnTo>
                  <a:pt x="211" y="243"/>
                </a:lnTo>
                <a:lnTo>
                  <a:pt x="246" y="279"/>
                </a:lnTo>
                <a:lnTo>
                  <a:pt x="282" y="279"/>
                </a:lnTo>
                <a:lnTo>
                  <a:pt x="316" y="243"/>
                </a:lnTo>
                <a:lnTo>
                  <a:pt x="316" y="175"/>
                </a:lnTo>
                <a:lnTo>
                  <a:pt x="282" y="70"/>
                </a:lnTo>
                <a:lnTo>
                  <a:pt x="246" y="70"/>
                </a:lnTo>
                <a:lnTo>
                  <a:pt x="211" y="35"/>
                </a:lnTo>
                <a:lnTo>
                  <a:pt x="142" y="0"/>
                </a:lnTo>
                <a:lnTo>
                  <a:pt x="106" y="0"/>
                </a:lnTo>
                <a:lnTo>
                  <a:pt x="71" y="0"/>
                </a:lnTo>
                <a:lnTo>
                  <a:pt x="35" y="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62" name="Freeform 390"/>
          <p:cNvSpPr>
            <a:spLocks noChangeArrowheads="1"/>
          </p:cNvSpPr>
          <p:nvPr/>
        </p:nvSpPr>
        <p:spPr bwMode="auto">
          <a:xfrm>
            <a:off x="6521450" y="2106613"/>
            <a:ext cx="114300" cy="100012"/>
          </a:xfrm>
          <a:custGeom>
            <a:avLst/>
            <a:gdLst>
              <a:gd name="T0" fmla="*/ 35 w 317"/>
              <a:gd name="T1" fmla="*/ 0 h 280"/>
              <a:gd name="T2" fmla="*/ 0 w 317"/>
              <a:gd name="T3" fmla="*/ 104 h 280"/>
              <a:gd name="T4" fmla="*/ 0 w 317"/>
              <a:gd name="T5" fmla="*/ 139 h 280"/>
              <a:gd name="T6" fmla="*/ 35 w 317"/>
              <a:gd name="T7" fmla="*/ 175 h 280"/>
              <a:gd name="T8" fmla="*/ 35 w 317"/>
              <a:gd name="T9" fmla="*/ 210 h 280"/>
              <a:gd name="T10" fmla="*/ 35 w 317"/>
              <a:gd name="T11" fmla="*/ 243 h 280"/>
              <a:gd name="T12" fmla="*/ 71 w 317"/>
              <a:gd name="T13" fmla="*/ 243 h 280"/>
              <a:gd name="T14" fmla="*/ 142 w 317"/>
              <a:gd name="T15" fmla="*/ 210 h 280"/>
              <a:gd name="T16" fmla="*/ 175 w 317"/>
              <a:gd name="T17" fmla="*/ 210 h 280"/>
              <a:gd name="T18" fmla="*/ 211 w 317"/>
              <a:gd name="T19" fmla="*/ 243 h 280"/>
              <a:gd name="T20" fmla="*/ 246 w 317"/>
              <a:gd name="T21" fmla="*/ 279 h 280"/>
              <a:gd name="T22" fmla="*/ 282 w 317"/>
              <a:gd name="T23" fmla="*/ 279 h 280"/>
              <a:gd name="T24" fmla="*/ 316 w 317"/>
              <a:gd name="T25" fmla="*/ 243 h 280"/>
              <a:gd name="T26" fmla="*/ 316 w 317"/>
              <a:gd name="T27" fmla="*/ 175 h 280"/>
              <a:gd name="T28" fmla="*/ 282 w 317"/>
              <a:gd name="T29" fmla="*/ 70 h 280"/>
              <a:gd name="T30" fmla="*/ 246 w 317"/>
              <a:gd name="T31" fmla="*/ 70 h 280"/>
              <a:gd name="T32" fmla="*/ 211 w 317"/>
              <a:gd name="T33" fmla="*/ 35 h 280"/>
              <a:gd name="T34" fmla="*/ 142 w 317"/>
              <a:gd name="T35" fmla="*/ 0 h 280"/>
              <a:gd name="T36" fmla="*/ 106 w 317"/>
              <a:gd name="T37" fmla="*/ 0 h 280"/>
              <a:gd name="T38" fmla="*/ 71 w 317"/>
              <a:gd name="T39" fmla="*/ 0 h 280"/>
              <a:gd name="T40" fmla="*/ 35 w 317"/>
              <a:gd name="T41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280">
                <a:moveTo>
                  <a:pt x="35" y="0"/>
                </a:moveTo>
                <a:lnTo>
                  <a:pt x="0" y="104"/>
                </a:lnTo>
                <a:lnTo>
                  <a:pt x="0" y="139"/>
                </a:lnTo>
                <a:lnTo>
                  <a:pt x="35" y="175"/>
                </a:lnTo>
                <a:lnTo>
                  <a:pt x="35" y="210"/>
                </a:lnTo>
                <a:lnTo>
                  <a:pt x="35" y="243"/>
                </a:lnTo>
                <a:lnTo>
                  <a:pt x="71" y="243"/>
                </a:lnTo>
                <a:lnTo>
                  <a:pt x="142" y="210"/>
                </a:lnTo>
                <a:lnTo>
                  <a:pt x="175" y="210"/>
                </a:lnTo>
                <a:lnTo>
                  <a:pt x="211" y="243"/>
                </a:lnTo>
                <a:lnTo>
                  <a:pt x="246" y="279"/>
                </a:lnTo>
                <a:lnTo>
                  <a:pt x="282" y="279"/>
                </a:lnTo>
                <a:lnTo>
                  <a:pt x="316" y="243"/>
                </a:lnTo>
                <a:lnTo>
                  <a:pt x="316" y="175"/>
                </a:lnTo>
                <a:lnTo>
                  <a:pt x="282" y="70"/>
                </a:lnTo>
                <a:lnTo>
                  <a:pt x="246" y="70"/>
                </a:lnTo>
                <a:lnTo>
                  <a:pt x="211" y="35"/>
                </a:lnTo>
                <a:lnTo>
                  <a:pt x="142" y="0"/>
                </a:lnTo>
                <a:lnTo>
                  <a:pt x="106" y="0"/>
                </a:lnTo>
                <a:lnTo>
                  <a:pt x="71" y="0"/>
                </a:lnTo>
                <a:lnTo>
                  <a:pt x="35" y="0"/>
                </a:lnTo>
              </a:path>
            </a:pathLst>
          </a:custGeom>
          <a:solidFill>
            <a:srgbClr val="FFC000"/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463" name="Freeform 391"/>
          <p:cNvSpPr>
            <a:spLocks noChangeArrowheads="1"/>
          </p:cNvSpPr>
          <p:nvPr/>
        </p:nvSpPr>
        <p:spPr bwMode="auto">
          <a:xfrm>
            <a:off x="6256338" y="1906588"/>
            <a:ext cx="277812" cy="376237"/>
          </a:xfrm>
          <a:custGeom>
            <a:avLst/>
            <a:gdLst>
              <a:gd name="T0" fmla="*/ 735 w 772"/>
              <a:gd name="T1" fmla="*/ 662 h 1046"/>
              <a:gd name="T2" fmla="*/ 771 w 772"/>
              <a:gd name="T3" fmla="*/ 732 h 1046"/>
              <a:gd name="T4" fmla="*/ 771 w 772"/>
              <a:gd name="T5" fmla="*/ 800 h 1046"/>
              <a:gd name="T6" fmla="*/ 735 w 772"/>
              <a:gd name="T7" fmla="*/ 871 h 1046"/>
              <a:gd name="T8" fmla="*/ 666 w 772"/>
              <a:gd name="T9" fmla="*/ 800 h 1046"/>
              <a:gd name="T10" fmla="*/ 595 w 772"/>
              <a:gd name="T11" fmla="*/ 767 h 1046"/>
              <a:gd name="T12" fmla="*/ 560 w 772"/>
              <a:gd name="T13" fmla="*/ 800 h 1046"/>
              <a:gd name="T14" fmla="*/ 595 w 772"/>
              <a:gd name="T15" fmla="*/ 906 h 1046"/>
              <a:gd name="T16" fmla="*/ 631 w 772"/>
              <a:gd name="T17" fmla="*/ 975 h 1046"/>
              <a:gd name="T18" fmla="*/ 631 w 772"/>
              <a:gd name="T19" fmla="*/ 1045 h 1046"/>
              <a:gd name="T20" fmla="*/ 560 w 772"/>
              <a:gd name="T21" fmla="*/ 1011 h 1046"/>
              <a:gd name="T22" fmla="*/ 455 w 772"/>
              <a:gd name="T23" fmla="*/ 941 h 1046"/>
              <a:gd name="T24" fmla="*/ 420 w 772"/>
              <a:gd name="T25" fmla="*/ 906 h 1046"/>
              <a:gd name="T26" fmla="*/ 384 w 772"/>
              <a:gd name="T27" fmla="*/ 767 h 1046"/>
              <a:gd name="T28" fmla="*/ 315 w 772"/>
              <a:gd name="T29" fmla="*/ 662 h 1046"/>
              <a:gd name="T30" fmla="*/ 281 w 772"/>
              <a:gd name="T31" fmla="*/ 593 h 1046"/>
              <a:gd name="T32" fmla="*/ 244 w 772"/>
              <a:gd name="T33" fmla="*/ 523 h 1046"/>
              <a:gd name="T34" fmla="*/ 244 w 772"/>
              <a:gd name="T35" fmla="*/ 453 h 1046"/>
              <a:gd name="T36" fmla="*/ 210 w 772"/>
              <a:gd name="T37" fmla="*/ 348 h 1046"/>
              <a:gd name="T38" fmla="*/ 140 w 772"/>
              <a:gd name="T39" fmla="*/ 244 h 1046"/>
              <a:gd name="T40" fmla="*/ 104 w 772"/>
              <a:gd name="T41" fmla="*/ 139 h 1046"/>
              <a:gd name="T42" fmla="*/ 33 w 772"/>
              <a:gd name="T43" fmla="*/ 104 h 1046"/>
              <a:gd name="T44" fmla="*/ 0 w 772"/>
              <a:gd name="T45" fmla="*/ 35 h 1046"/>
              <a:gd name="T46" fmla="*/ 33 w 772"/>
              <a:gd name="T47" fmla="*/ 35 h 1046"/>
              <a:gd name="T48" fmla="*/ 104 w 772"/>
              <a:gd name="T49" fmla="*/ 104 h 1046"/>
              <a:gd name="T50" fmla="*/ 175 w 772"/>
              <a:gd name="T51" fmla="*/ 139 h 1046"/>
              <a:gd name="T52" fmla="*/ 244 w 772"/>
              <a:gd name="T53" fmla="*/ 174 h 1046"/>
              <a:gd name="T54" fmla="*/ 315 w 772"/>
              <a:gd name="T55" fmla="*/ 210 h 1046"/>
              <a:gd name="T56" fmla="*/ 350 w 772"/>
              <a:gd name="T57" fmla="*/ 244 h 1046"/>
              <a:gd name="T58" fmla="*/ 420 w 772"/>
              <a:gd name="T59" fmla="*/ 348 h 1046"/>
              <a:gd name="T60" fmla="*/ 455 w 772"/>
              <a:gd name="T61" fmla="*/ 453 h 1046"/>
              <a:gd name="T62" fmla="*/ 526 w 772"/>
              <a:gd name="T63" fmla="*/ 487 h 1046"/>
              <a:gd name="T64" fmla="*/ 560 w 772"/>
              <a:gd name="T65" fmla="*/ 557 h 1046"/>
              <a:gd name="T66" fmla="*/ 666 w 772"/>
              <a:gd name="T67" fmla="*/ 557 h 1046"/>
              <a:gd name="T68" fmla="*/ 771 w 772"/>
              <a:gd name="T69" fmla="*/ 557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72" h="1046">
                <a:moveTo>
                  <a:pt x="771" y="557"/>
                </a:moveTo>
                <a:lnTo>
                  <a:pt x="735" y="662"/>
                </a:lnTo>
                <a:lnTo>
                  <a:pt x="735" y="696"/>
                </a:lnTo>
                <a:lnTo>
                  <a:pt x="771" y="732"/>
                </a:lnTo>
                <a:lnTo>
                  <a:pt x="771" y="767"/>
                </a:lnTo>
                <a:lnTo>
                  <a:pt x="771" y="800"/>
                </a:lnTo>
                <a:lnTo>
                  <a:pt x="771" y="836"/>
                </a:lnTo>
                <a:lnTo>
                  <a:pt x="735" y="871"/>
                </a:lnTo>
                <a:lnTo>
                  <a:pt x="701" y="836"/>
                </a:lnTo>
                <a:lnTo>
                  <a:pt x="666" y="800"/>
                </a:lnTo>
                <a:lnTo>
                  <a:pt x="631" y="767"/>
                </a:lnTo>
                <a:lnTo>
                  <a:pt x="595" y="767"/>
                </a:lnTo>
                <a:lnTo>
                  <a:pt x="560" y="767"/>
                </a:lnTo>
                <a:lnTo>
                  <a:pt x="560" y="800"/>
                </a:lnTo>
                <a:lnTo>
                  <a:pt x="595" y="836"/>
                </a:lnTo>
                <a:lnTo>
                  <a:pt x="595" y="906"/>
                </a:lnTo>
                <a:lnTo>
                  <a:pt x="631" y="941"/>
                </a:lnTo>
                <a:lnTo>
                  <a:pt x="631" y="975"/>
                </a:lnTo>
                <a:lnTo>
                  <a:pt x="666" y="1045"/>
                </a:lnTo>
                <a:lnTo>
                  <a:pt x="631" y="1045"/>
                </a:lnTo>
                <a:lnTo>
                  <a:pt x="595" y="1011"/>
                </a:lnTo>
                <a:lnTo>
                  <a:pt x="560" y="1011"/>
                </a:lnTo>
                <a:lnTo>
                  <a:pt x="455" y="975"/>
                </a:lnTo>
                <a:lnTo>
                  <a:pt x="455" y="941"/>
                </a:lnTo>
                <a:lnTo>
                  <a:pt x="420" y="941"/>
                </a:lnTo>
                <a:lnTo>
                  <a:pt x="420" y="906"/>
                </a:lnTo>
                <a:lnTo>
                  <a:pt x="384" y="836"/>
                </a:lnTo>
                <a:lnTo>
                  <a:pt x="384" y="767"/>
                </a:lnTo>
                <a:lnTo>
                  <a:pt x="350" y="732"/>
                </a:lnTo>
                <a:lnTo>
                  <a:pt x="315" y="662"/>
                </a:lnTo>
                <a:lnTo>
                  <a:pt x="281" y="627"/>
                </a:lnTo>
                <a:lnTo>
                  <a:pt x="281" y="593"/>
                </a:lnTo>
                <a:lnTo>
                  <a:pt x="244" y="557"/>
                </a:lnTo>
                <a:lnTo>
                  <a:pt x="244" y="523"/>
                </a:lnTo>
                <a:lnTo>
                  <a:pt x="281" y="487"/>
                </a:lnTo>
                <a:lnTo>
                  <a:pt x="244" y="453"/>
                </a:lnTo>
                <a:lnTo>
                  <a:pt x="244" y="418"/>
                </a:lnTo>
                <a:lnTo>
                  <a:pt x="210" y="348"/>
                </a:lnTo>
                <a:lnTo>
                  <a:pt x="140" y="278"/>
                </a:lnTo>
                <a:lnTo>
                  <a:pt x="140" y="244"/>
                </a:lnTo>
                <a:lnTo>
                  <a:pt x="140" y="210"/>
                </a:lnTo>
                <a:lnTo>
                  <a:pt x="104" y="139"/>
                </a:lnTo>
                <a:lnTo>
                  <a:pt x="70" y="139"/>
                </a:lnTo>
                <a:lnTo>
                  <a:pt x="33" y="104"/>
                </a:lnTo>
                <a:lnTo>
                  <a:pt x="0" y="69"/>
                </a:lnTo>
                <a:lnTo>
                  <a:pt x="0" y="35"/>
                </a:lnTo>
                <a:lnTo>
                  <a:pt x="0" y="0"/>
                </a:lnTo>
                <a:lnTo>
                  <a:pt x="33" y="35"/>
                </a:lnTo>
                <a:lnTo>
                  <a:pt x="70" y="69"/>
                </a:lnTo>
                <a:lnTo>
                  <a:pt x="104" y="104"/>
                </a:lnTo>
                <a:lnTo>
                  <a:pt x="140" y="139"/>
                </a:lnTo>
                <a:lnTo>
                  <a:pt x="175" y="139"/>
                </a:lnTo>
                <a:lnTo>
                  <a:pt x="210" y="174"/>
                </a:lnTo>
                <a:lnTo>
                  <a:pt x="244" y="174"/>
                </a:lnTo>
                <a:lnTo>
                  <a:pt x="281" y="210"/>
                </a:lnTo>
                <a:lnTo>
                  <a:pt x="315" y="210"/>
                </a:lnTo>
                <a:lnTo>
                  <a:pt x="315" y="244"/>
                </a:lnTo>
                <a:lnTo>
                  <a:pt x="350" y="244"/>
                </a:lnTo>
                <a:lnTo>
                  <a:pt x="384" y="278"/>
                </a:lnTo>
                <a:lnTo>
                  <a:pt x="420" y="348"/>
                </a:lnTo>
                <a:lnTo>
                  <a:pt x="420" y="383"/>
                </a:lnTo>
                <a:lnTo>
                  <a:pt x="455" y="453"/>
                </a:lnTo>
                <a:lnTo>
                  <a:pt x="490" y="487"/>
                </a:lnTo>
                <a:lnTo>
                  <a:pt x="526" y="487"/>
                </a:lnTo>
                <a:lnTo>
                  <a:pt x="526" y="523"/>
                </a:lnTo>
                <a:lnTo>
                  <a:pt x="560" y="557"/>
                </a:lnTo>
                <a:lnTo>
                  <a:pt x="595" y="557"/>
                </a:lnTo>
                <a:lnTo>
                  <a:pt x="666" y="557"/>
                </a:lnTo>
                <a:lnTo>
                  <a:pt x="735" y="593"/>
                </a:lnTo>
                <a:lnTo>
                  <a:pt x="771" y="557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64" name="Freeform 392"/>
          <p:cNvSpPr>
            <a:spLocks noChangeArrowheads="1"/>
          </p:cNvSpPr>
          <p:nvPr/>
        </p:nvSpPr>
        <p:spPr bwMode="auto">
          <a:xfrm>
            <a:off x="6256338" y="1906588"/>
            <a:ext cx="277812" cy="376237"/>
          </a:xfrm>
          <a:custGeom>
            <a:avLst/>
            <a:gdLst>
              <a:gd name="T0" fmla="*/ 735 w 772"/>
              <a:gd name="T1" fmla="*/ 662 h 1046"/>
              <a:gd name="T2" fmla="*/ 771 w 772"/>
              <a:gd name="T3" fmla="*/ 732 h 1046"/>
              <a:gd name="T4" fmla="*/ 771 w 772"/>
              <a:gd name="T5" fmla="*/ 800 h 1046"/>
              <a:gd name="T6" fmla="*/ 735 w 772"/>
              <a:gd name="T7" fmla="*/ 871 h 1046"/>
              <a:gd name="T8" fmla="*/ 666 w 772"/>
              <a:gd name="T9" fmla="*/ 800 h 1046"/>
              <a:gd name="T10" fmla="*/ 595 w 772"/>
              <a:gd name="T11" fmla="*/ 767 h 1046"/>
              <a:gd name="T12" fmla="*/ 560 w 772"/>
              <a:gd name="T13" fmla="*/ 800 h 1046"/>
              <a:gd name="T14" fmla="*/ 595 w 772"/>
              <a:gd name="T15" fmla="*/ 906 h 1046"/>
              <a:gd name="T16" fmla="*/ 631 w 772"/>
              <a:gd name="T17" fmla="*/ 975 h 1046"/>
              <a:gd name="T18" fmla="*/ 631 w 772"/>
              <a:gd name="T19" fmla="*/ 1045 h 1046"/>
              <a:gd name="T20" fmla="*/ 560 w 772"/>
              <a:gd name="T21" fmla="*/ 1011 h 1046"/>
              <a:gd name="T22" fmla="*/ 455 w 772"/>
              <a:gd name="T23" fmla="*/ 941 h 1046"/>
              <a:gd name="T24" fmla="*/ 420 w 772"/>
              <a:gd name="T25" fmla="*/ 906 h 1046"/>
              <a:gd name="T26" fmla="*/ 384 w 772"/>
              <a:gd name="T27" fmla="*/ 767 h 1046"/>
              <a:gd name="T28" fmla="*/ 315 w 772"/>
              <a:gd name="T29" fmla="*/ 662 h 1046"/>
              <a:gd name="T30" fmla="*/ 281 w 772"/>
              <a:gd name="T31" fmla="*/ 593 h 1046"/>
              <a:gd name="T32" fmla="*/ 244 w 772"/>
              <a:gd name="T33" fmla="*/ 523 h 1046"/>
              <a:gd name="T34" fmla="*/ 244 w 772"/>
              <a:gd name="T35" fmla="*/ 453 h 1046"/>
              <a:gd name="T36" fmla="*/ 210 w 772"/>
              <a:gd name="T37" fmla="*/ 348 h 1046"/>
              <a:gd name="T38" fmla="*/ 140 w 772"/>
              <a:gd name="T39" fmla="*/ 244 h 1046"/>
              <a:gd name="T40" fmla="*/ 104 w 772"/>
              <a:gd name="T41" fmla="*/ 139 h 1046"/>
              <a:gd name="T42" fmla="*/ 33 w 772"/>
              <a:gd name="T43" fmla="*/ 104 h 1046"/>
              <a:gd name="T44" fmla="*/ 0 w 772"/>
              <a:gd name="T45" fmla="*/ 35 h 1046"/>
              <a:gd name="T46" fmla="*/ 33 w 772"/>
              <a:gd name="T47" fmla="*/ 35 h 1046"/>
              <a:gd name="T48" fmla="*/ 104 w 772"/>
              <a:gd name="T49" fmla="*/ 104 h 1046"/>
              <a:gd name="T50" fmla="*/ 175 w 772"/>
              <a:gd name="T51" fmla="*/ 139 h 1046"/>
              <a:gd name="T52" fmla="*/ 244 w 772"/>
              <a:gd name="T53" fmla="*/ 174 h 1046"/>
              <a:gd name="T54" fmla="*/ 315 w 772"/>
              <a:gd name="T55" fmla="*/ 210 h 1046"/>
              <a:gd name="T56" fmla="*/ 350 w 772"/>
              <a:gd name="T57" fmla="*/ 244 h 1046"/>
              <a:gd name="T58" fmla="*/ 420 w 772"/>
              <a:gd name="T59" fmla="*/ 348 h 1046"/>
              <a:gd name="T60" fmla="*/ 455 w 772"/>
              <a:gd name="T61" fmla="*/ 453 h 1046"/>
              <a:gd name="T62" fmla="*/ 526 w 772"/>
              <a:gd name="T63" fmla="*/ 487 h 1046"/>
              <a:gd name="T64" fmla="*/ 560 w 772"/>
              <a:gd name="T65" fmla="*/ 557 h 1046"/>
              <a:gd name="T66" fmla="*/ 666 w 772"/>
              <a:gd name="T67" fmla="*/ 557 h 1046"/>
              <a:gd name="T68" fmla="*/ 771 w 772"/>
              <a:gd name="T69" fmla="*/ 557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72" h="1046">
                <a:moveTo>
                  <a:pt x="771" y="557"/>
                </a:moveTo>
                <a:lnTo>
                  <a:pt x="735" y="662"/>
                </a:lnTo>
                <a:lnTo>
                  <a:pt x="735" y="696"/>
                </a:lnTo>
                <a:lnTo>
                  <a:pt x="771" y="732"/>
                </a:lnTo>
                <a:lnTo>
                  <a:pt x="771" y="767"/>
                </a:lnTo>
                <a:lnTo>
                  <a:pt x="771" y="800"/>
                </a:lnTo>
                <a:lnTo>
                  <a:pt x="771" y="836"/>
                </a:lnTo>
                <a:lnTo>
                  <a:pt x="735" y="871"/>
                </a:lnTo>
                <a:lnTo>
                  <a:pt x="701" y="836"/>
                </a:lnTo>
                <a:lnTo>
                  <a:pt x="666" y="800"/>
                </a:lnTo>
                <a:lnTo>
                  <a:pt x="631" y="767"/>
                </a:lnTo>
                <a:lnTo>
                  <a:pt x="595" y="767"/>
                </a:lnTo>
                <a:lnTo>
                  <a:pt x="560" y="767"/>
                </a:lnTo>
                <a:lnTo>
                  <a:pt x="560" y="800"/>
                </a:lnTo>
                <a:lnTo>
                  <a:pt x="595" y="836"/>
                </a:lnTo>
                <a:lnTo>
                  <a:pt x="595" y="906"/>
                </a:lnTo>
                <a:lnTo>
                  <a:pt x="631" y="941"/>
                </a:lnTo>
                <a:lnTo>
                  <a:pt x="631" y="975"/>
                </a:lnTo>
                <a:lnTo>
                  <a:pt x="666" y="1045"/>
                </a:lnTo>
                <a:lnTo>
                  <a:pt x="631" y="1045"/>
                </a:lnTo>
                <a:lnTo>
                  <a:pt x="595" y="1011"/>
                </a:lnTo>
                <a:lnTo>
                  <a:pt x="560" y="1011"/>
                </a:lnTo>
                <a:lnTo>
                  <a:pt x="455" y="975"/>
                </a:lnTo>
                <a:lnTo>
                  <a:pt x="455" y="941"/>
                </a:lnTo>
                <a:lnTo>
                  <a:pt x="420" y="941"/>
                </a:lnTo>
                <a:lnTo>
                  <a:pt x="420" y="906"/>
                </a:lnTo>
                <a:lnTo>
                  <a:pt x="384" y="836"/>
                </a:lnTo>
                <a:lnTo>
                  <a:pt x="384" y="767"/>
                </a:lnTo>
                <a:lnTo>
                  <a:pt x="350" y="732"/>
                </a:lnTo>
                <a:lnTo>
                  <a:pt x="315" y="662"/>
                </a:lnTo>
                <a:lnTo>
                  <a:pt x="281" y="627"/>
                </a:lnTo>
                <a:lnTo>
                  <a:pt x="281" y="593"/>
                </a:lnTo>
                <a:lnTo>
                  <a:pt x="244" y="557"/>
                </a:lnTo>
                <a:lnTo>
                  <a:pt x="244" y="523"/>
                </a:lnTo>
                <a:lnTo>
                  <a:pt x="281" y="487"/>
                </a:lnTo>
                <a:lnTo>
                  <a:pt x="244" y="453"/>
                </a:lnTo>
                <a:lnTo>
                  <a:pt x="244" y="418"/>
                </a:lnTo>
                <a:lnTo>
                  <a:pt x="210" y="348"/>
                </a:lnTo>
                <a:lnTo>
                  <a:pt x="140" y="278"/>
                </a:lnTo>
                <a:lnTo>
                  <a:pt x="140" y="244"/>
                </a:lnTo>
                <a:lnTo>
                  <a:pt x="140" y="210"/>
                </a:lnTo>
                <a:lnTo>
                  <a:pt x="104" y="139"/>
                </a:lnTo>
                <a:lnTo>
                  <a:pt x="70" y="139"/>
                </a:lnTo>
                <a:lnTo>
                  <a:pt x="33" y="104"/>
                </a:lnTo>
                <a:lnTo>
                  <a:pt x="0" y="69"/>
                </a:lnTo>
                <a:lnTo>
                  <a:pt x="0" y="35"/>
                </a:lnTo>
                <a:lnTo>
                  <a:pt x="0" y="0"/>
                </a:lnTo>
                <a:lnTo>
                  <a:pt x="33" y="35"/>
                </a:lnTo>
                <a:lnTo>
                  <a:pt x="70" y="69"/>
                </a:lnTo>
                <a:lnTo>
                  <a:pt x="104" y="104"/>
                </a:lnTo>
                <a:lnTo>
                  <a:pt x="140" y="139"/>
                </a:lnTo>
                <a:lnTo>
                  <a:pt x="175" y="139"/>
                </a:lnTo>
                <a:lnTo>
                  <a:pt x="210" y="174"/>
                </a:lnTo>
                <a:lnTo>
                  <a:pt x="244" y="174"/>
                </a:lnTo>
                <a:lnTo>
                  <a:pt x="281" y="210"/>
                </a:lnTo>
                <a:lnTo>
                  <a:pt x="315" y="210"/>
                </a:lnTo>
                <a:lnTo>
                  <a:pt x="315" y="244"/>
                </a:lnTo>
                <a:lnTo>
                  <a:pt x="350" y="244"/>
                </a:lnTo>
                <a:lnTo>
                  <a:pt x="384" y="278"/>
                </a:lnTo>
                <a:lnTo>
                  <a:pt x="420" y="348"/>
                </a:lnTo>
                <a:lnTo>
                  <a:pt x="420" y="383"/>
                </a:lnTo>
                <a:lnTo>
                  <a:pt x="455" y="453"/>
                </a:lnTo>
                <a:lnTo>
                  <a:pt x="490" y="487"/>
                </a:lnTo>
                <a:lnTo>
                  <a:pt x="526" y="487"/>
                </a:lnTo>
                <a:lnTo>
                  <a:pt x="526" y="523"/>
                </a:lnTo>
                <a:lnTo>
                  <a:pt x="560" y="557"/>
                </a:lnTo>
                <a:lnTo>
                  <a:pt x="595" y="557"/>
                </a:lnTo>
                <a:lnTo>
                  <a:pt x="666" y="557"/>
                </a:lnTo>
                <a:lnTo>
                  <a:pt x="735" y="593"/>
                </a:lnTo>
                <a:lnTo>
                  <a:pt x="771" y="55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65" name="Freeform 393"/>
          <p:cNvSpPr>
            <a:spLocks noChangeArrowheads="1"/>
          </p:cNvSpPr>
          <p:nvPr/>
        </p:nvSpPr>
        <p:spPr bwMode="auto">
          <a:xfrm>
            <a:off x="5270500" y="2897188"/>
            <a:ext cx="695325" cy="703262"/>
          </a:xfrm>
          <a:custGeom>
            <a:avLst/>
            <a:gdLst>
              <a:gd name="T0" fmla="*/ 1333 w 1930"/>
              <a:gd name="T1" fmla="*/ 1325 h 1953"/>
              <a:gd name="T2" fmla="*/ 1191 w 1930"/>
              <a:gd name="T3" fmla="*/ 1325 h 1953"/>
              <a:gd name="T4" fmla="*/ 1122 w 1930"/>
              <a:gd name="T5" fmla="*/ 1429 h 1953"/>
              <a:gd name="T6" fmla="*/ 982 w 1930"/>
              <a:gd name="T7" fmla="*/ 1394 h 1953"/>
              <a:gd name="T8" fmla="*/ 912 w 1930"/>
              <a:gd name="T9" fmla="*/ 1359 h 1953"/>
              <a:gd name="T10" fmla="*/ 841 w 1930"/>
              <a:gd name="T11" fmla="*/ 1359 h 1953"/>
              <a:gd name="T12" fmla="*/ 807 w 1930"/>
              <a:gd name="T13" fmla="*/ 1499 h 1953"/>
              <a:gd name="T14" fmla="*/ 876 w 1930"/>
              <a:gd name="T15" fmla="*/ 1638 h 1953"/>
              <a:gd name="T16" fmla="*/ 947 w 1930"/>
              <a:gd name="T17" fmla="*/ 1813 h 1953"/>
              <a:gd name="T18" fmla="*/ 947 w 1930"/>
              <a:gd name="T19" fmla="*/ 1881 h 1953"/>
              <a:gd name="T20" fmla="*/ 807 w 1930"/>
              <a:gd name="T21" fmla="*/ 1848 h 1953"/>
              <a:gd name="T22" fmla="*/ 667 w 1930"/>
              <a:gd name="T23" fmla="*/ 1848 h 1953"/>
              <a:gd name="T24" fmla="*/ 631 w 1930"/>
              <a:gd name="T25" fmla="*/ 1952 h 1953"/>
              <a:gd name="T26" fmla="*/ 526 w 1930"/>
              <a:gd name="T27" fmla="*/ 1848 h 1953"/>
              <a:gd name="T28" fmla="*/ 490 w 1930"/>
              <a:gd name="T29" fmla="*/ 1708 h 1953"/>
              <a:gd name="T30" fmla="*/ 597 w 1930"/>
              <a:gd name="T31" fmla="*/ 1674 h 1953"/>
              <a:gd name="T32" fmla="*/ 597 w 1930"/>
              <a:gd name="T33" fmla="*/ 1568 h 1953"/>
              <a:gd name="T34" fmla="*/ 457 w 1930"/>
              <a:gd name="T35" fmla="*/ 1499 h 1953"/>
              <a:gd name="T36" fmla="*/ 386 w 1930"/>
              <a:gd name="T37" fmla="*/ 1533 h 1953"/>
              <a:gd name="T38" fmla="*/ 281 w 1930"/>
              <a:gd name="T39" fmla="*/ 1674 h 1953"/>
              <a:gd name="T40" fmla="*/ 140 w 1930"/>
              <a:gd name="T41" fmla="*/ 1604 h 1953"/>
              <a:gd name="T42" fmla="*/ 0 w 1930"/>
              <a:gd name="T43" fmla="*/ 1533 h 1953"/>
              <a:gd name="T44" fmla="*/ 35 w 1930"/>
              <a:gd name="T45" fmla="*/ 1429 h 1953"/>
              <a:gd name="T46" fmla="*/ 140 w 1930"/>
              <a:gd name="T47" fmla="*/ 1325 h 1953"/>
              <a:gd name="T48" fmla="*/ 315 w 1930"/>
              <a:gd name="T49" fmla="*/ 1220 h 1953"/>
              <a:gd name="T50" fmla="*/ 490 w 1930"/>
              <a:gd name="T51" fmla="*/ 1151 h 1953"/>
              <a:gd name="T52" fmla="*/ 667 w 1930"/>
              <a:gd name="T53" fmla="*/ 1080 h 1953"/>
              <a:gd name="T54" fmla="*/ 701 w 1930"/>
              <a:gd name="T55" fmla="*/ 1011 h 1953"/>
              <a:gd name="T56" fmla="*/ 631 w 1930"/>
              <a:gd name="T57" fmla="*/ 976 h 1953"/>
              <a:gd name="T58" fmla="*/ 561 w 1930"/>
              <a:gd name="T59" fmla="*/ 941 h 1953"/>
              <a:gd name="T60" fmla="*/ 457 w 1930"/>
              <a:gd name="T61" fmla="*/ 802 h 1953"/>
              <a:gd name="T62" fmla="*/ 420 w 1930"/>
              <a:gd name="T63" fmla="*/ 732 h 1953"/>
              <a:gd name="T64" fmla="*/ 490 w 1930"/>
              <a:gd name="T65" fmla="*/ 557 h 1953"/>
              <a:gd name="T66" fmla="*/ 597 w 1930"/>
              <a:gd name="T67" fmla="*/ 384 h 1953"/>
              <a:gd name="T68" fmla="*/ 667 w 1930"/>
              <a:gd name="T69" fmla="*/ 210 h 1953"/>
              <a:gd name="T70" fmla="*/ 841 w 1930"/>
              <a:gd name="T71" fmla="*/ 210 h 1953"/>
              <a:gd name="T72" fmla="*/ 912 w 1930"/>
              <a:gd name="T73" fmla="*/ 174 h 1953"/>
              <a:gd name="T74" fmla="*/ 1122 w 1930"/>
              <a:gd name="T75" fmla="*/ 174 h 1953"/>
              <a:gd name="T76" fmla="*/ 1333 w 1930"/>
              <a:gd name="T77" fmla="*/ 210 h 1953"/>
              <a:gd name="T78" fmla="*/ 1473 w 1930"/>
              <a:gd name="T79" fmla="*/ 210 h 1953"/>
              <a:gd name="T80" fmla="*/ 1542 w 1930"/>
              <a:gd name="T81" fmla="*/ 105 h 1953"/>
              <a:gd name="T82" fmla="*/ 1685 w 1930"/>
              <a:gd name="T83" fmla="*/ 35 h 1953"/>
              <a:gd name="T84" fmla="*/ 1789 w 1930"/>
              <a:gd name="T85" fmla="*/ 35 h 1953"/>
              <a:gd name="T86" fmla="*/ 1824 w 1930"/>
              <a:gd name="T87" fmla="*/ 139 h 1953"/>
              <a:gd name="T88" fmla="*/ 1824 w 1930"/>
              <a:gd name="T89" fmla="*/ 244 h 1953"/>
              <a:gd name="T90" fmla="*/ 1824 w 1930"/>
              <a:gd name="T91" fmla="*/ 348 h 1953"/>
              <a:gd name="T92" fmla="*/ 1859 w 1930"/>
              <a:gd name="T93" fmla="*/ 488 h 1953"/>
              <a:gd name="T94" fmla="*/ 1894 w 1930"/>
              <a:gd name="T95" fmla="*/ 557 h 1953"/>
              <a:gd name="T96" fmla="*/ 1789 w 1930"/>
              <a:gd name="T97" fmla="*/ 662 h 1953"/>
              <a:gd name="T98" fmla="*/ 1648 w 1930"/>
              <a:gd name="T99" fmla="*/ 732 h 1953"/>
              <a:gd name="T100" fmla="*/ 1508 w 1930"/>
              <a:gd name="T101" fmla="*/ 836 h 1953"/>
              <a:gd name="T102" fmla="*/ 1402 w 1930"/>
              <a:gd name="T103" fmla="*/ 941 h 1953"/>
              <a:gd name="T104" fmla="*/ 1367 w 1930"/>
              <a:gd name="T105" fmla="*/ 1045 h 1953"/>
              <a:gd name="T106" fmla="*/ 1333 w 1930"/>
              <a:gd name="T107" fmla="*/ 1184 h 1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30" h="1953">
                <a:moveTo>
                  <a:pt x="1367" y="1220"/>
                </a:moveTo>
                <a:lnTo>
                  <a:pt x="1333" y="1254"/>
                </a:lnTo>
                <a:lnTo>
                  <a:pt x="1333" y="1325"/>
                </a:lnTo>
                <a:lnTo>
                  <a:pt x="1298" y="1325"/>
                </a:lnTo>
                <a:lnTo>
                  <a:pt x="1228" y="1325"/>
                </a:lnTo>
                <a:lnTo>
                  <a:pt x="1191" y="1325"/>
                </a:lnTo>
                <a:lnTo>
                  <a:pt x="1158" y="1359"/>
                </a:lnTo>
                <a:lnTo>
                  <a:pt x="1122" y="1394"/>
                </a:lnTo>
                <a:lnTo>
                  <a:pt x="1122" y="1429"/>
                </a:lnTo>
                <a:lnTo>
                  <a:pt x="1087" y="1429"/>
                </a:lnTo>
                <a:lnTo>
                  <a:pt x="1051" y="1429"/>
                </a:lnTo>
                <a:lnTo>
                  <a:pt x="982" y="1394"/>
                </a:lnTo>
                <a:lnTo>
                  <a:pt x="947" y="1394"/>
                </a:lnTo>
                <a:lnTo>
                  <a:pt x="947" y="1359"/>
                </a:lnTo>
                <a:lnTo>
                  <a:pt x="912" y="1359"/>
                </a:lnTo>
                <a:lnTo>
                  <a:pt x="876" y="1359"/>
                </a:lnTo>
                <a:lnTo>
                  <a:pt x="876" y="1325"/>
                </a:lnTo>
                <a:lnTo>
                  <a:pt x="841" y="1359"/>
                </a:lnTo>
                <a:lnTo>
                  <a:pt x="841" y="1394"/>
                </a:lnTo>
                <a:lnTo>
                  <a:pt x="807" y="1464"/>
                </a:lnTo>
                <a:lnTo>
                  <a:pt x="807" y="1499"/>
                </a:lnTo>
                <a:lnTo>
                  <a:pt x="807" y="1533"/>
                </a:lnTo>
                <a:lnTo>
                  <a:pt x="841" y="1604"/>
                </a:lnTo>
                <a:lnTo>
                  <a:pt x="876" y="1638"/>
                </a:lnTo>
                <a:lnTo>
                  <a:pt x="912" y="1708"/>
                </a:lnTo>
                <a:lnTo>
                  <a:pt x="947" y="1777"/>
                </a:lnTo>
                <a:lnTo>
                  <a:pt x="947" y="1813"/>
                </a:lnTo>
                <a:lnTo>
                  <a:pt x="982" y="1813"/>
                </a:lnTo>
                <a:lnTo>
                  <a:pt x="982" y="1848"/>
                </a:lnTo>
                <a:lnTo>
                  <a:pt x="947" y="1881"/>
                </a:lnTo>
                <a:lnTo>
                  <a:pt x="912" y="1917"/>
                </a:lnTo>
                <a:lnTo>
                  <a:pt x="876" y="1881"/>
                </a:lnTo>
                <a:lnTo>
                  <a:pt x="807" y="1848"/>
                </a:lnTo>
                <a:lnTo>
                  <a:pt x="736" y="1848"/>
                </a:lnTo>
                <a:lnTo>
                  <a:pt x="701" y="1848"/>
                </a:lnTo>
                <a:lnTo>
                  <a:pt x="667" y="1848"/>
                </a:lnTo>
                <a:lnTo>
                  <a:pt x="667" y="1881"/>
                </a:lnTo>
                <a:lnTo>
                  <a:pt x="631" y="1917"/>
                </a:lnTo>
                <a:lnTo>
                  <a:pt x="631" y="1952"/>
                </a:lnTo>
                <a:lnTo>
                  <a:pt x="597" y="1952"/>
                </a:lnTo>
                <a:lnTo>
                  <a:pt x="561" y="1917"/>
                </a:lnTo>
                <a:lnTo>
                  <a:pt x="526" y="1848"/>
                </a:lnTo>
                <a:lnTo>
                  <a:pt x="490" y="1813"/>
                </a:lnTo>
                <a:lnTo>
                  <a:pt x="457" y="1777"/>
                </a:lnTo>
                <a:lnTo>
                  <a:pt x="490" y="1708"/>
                </a:lnTo>
                <a:lnTo>
                  <a:pt x="490" y="1674"/>
                </a:lnTo>
                <a:lnTo>
                  <a:pt x="597" y="1708"/>
                </a:lnTo>
                <a:lnTo>
                  <a:pt x="597" y="1674"/>
                </a:lnTo>
                <a:lnTo>
                  <a:pt x="631" y="1638"/>
                </a:lnTo>
                <a:lnTo>
                  <a:pt x="631" y="1604"/>
                </a:lnTo>
                <a:lnTo>
                  <a:pt x="597" y="1568"/>
                </a:lnTo>
                <a:lnTo>
                  <a:pt x="526" y="1533"/>
                </a:lnTo>
                <a:lnTo>
                  <a:pt x="490" y="1499"/>
                </a:lnTo>
                <a:lnTo>
                  <a:pt x="457" y="1499"/>
                </a:lnTo>
                <a:lnTo>
                  <a:pt x="457" y="1533"/>
                </a:lnTo>
                <a:lnTo>
                  <a:pt x="420" y="1533"/>
                </a:lnTo>
                <a:lnTo>
                  <a:pt x="386" y="1533"/>
                </a:lnTo>
                <a:lnTo>
                  <a:pt x="350" y="1568"/>
                </a:lnTo>
                <a:lnTo>
                  <a:pt x="315" y="1638"/>
                </a:lnTo>
                <a:lnTo>
                  <a:pt x="281" y="1674"/>
                </a:lnTo>
                <a:lnTo>
                  <a:pt x="211" y="1638"/>
                </a:lnTo>
                <a:lnTo>
                  <a:pt x="175" y="1638"/>
                </a:lnTo>
                <a:lnTo>
                  <a:pt x="140" y="1604"/>
                </a:lnTo>
                <a:lnTo>
                  <a:pt x="70" y="1568"/>
                </a:lnTo>
                <a:lnTo>
                  <a:pt x="35" y="1533"/>
                </a:lnTo>
                <a:lnTo>
                  <a:pt x="0" y="1533"/>
                </a:lnTo>
                <a:lnTo>
                  <a:pt x="0" y="1499"/>
                </a:lnTo>
                <a:lnTo>
                  <a:pt x="0" y="1464"/>
                </a:lnTo>
                <a:lnTo>
                  <a:pt x="35" y="1429"/>
                </a:lnTo>
                <a:lnTo>
                  <a:pt x="70" y="1394"/>
                </a:lnTo>
                <a:lnTo>
                  <a:pt x="106" y="1325"/>
                </a:lnTo>
                <a:lnTo>
                  <a:pt x="140" y="1325"/>
                </a:lnTo>
                <a:lnTo>
                  <a:pt x="175" y="1291"/>
                </a:lnTo>
                <a:lnTo>
                  <a:pt x="246" y="1254"/>
                </a:lnTo>
                <a:lnTo>
                  <a:pt x="315" y="1220"/>
                </a:lnTo>
                <a:lnTo>
                  <a:pt x="386" y="1220"/>
                </a:lnTo>
                <a:lnTo>
                  <a:pt x="420" y="1184"/>
                </a:lnTo>
                <a:lnTo>
                  <a:pt x="490" y="1151"/>
                </a:lnTo>
                <a:lnTo>
                  <a:pt x="526" y="1151"/>
                </a:lnTo>
                <a:lnTo>
                  <a:pt x="631" y="1115"/>
                </a:lnTo>
                <a:lnTo>
                  <a:pt x="667" y="1080"/>
                </a:lnTo>
                <a:lnTo>
                  <a:pt x="701" y="1080"/>
                </a:lnTo>
                <a:lnTo>
                  <a:pt x="701" y="1045"/>
                </a:lnTo>
                <a:lnTo>
                  <a:pt x="701" y="1011"/>
                </a:lnTo>
                <a:lnTo>
                  <a:pt x="667" y="1011"/>
                </a:lnTo>
                <a:lnTo>
                  <a:pt x="631" y="1011"/>
                </a:lnTo>
                <a:lnTo>
                  <a:pt x="631" y="976"/>
                </a:lnTo>
                <a:lnTo>
                  <a:pt x="597" y="976"/>
                </a:lnTo>
                <a:lnTo>
                  <a:pt x="597" y="941"/>
                </a:lnTo>
                <a:lnTo>
                  <a:pt x="561" y="941"/>
                </a:lnTo>
                <a:lnTo>
                  <a:pt x="526" y="871"/>
                </a:lnTo>
                <a:lnTo>
                  <a:pt x="490" y="836"/>
                </a:lnTo>
                <a:lnTo>
                  <a:pt x="457" y="802"/>
                </a:lnTo>
                <a:lnTo>
                  <a:pt x="420" y="802"/>
                </a:lnTo>
                <a:lnTo>
                  <a:pt x="386" y="767"/>
                </a:lnTo>
                <a:lnTo>
                  <a:pt x="420" y="732"/>
                </a:lnTo>
                <a:lnTo>
                  <a:pt x="420" y="697"/>
                </a:lnTo>
                <a:lnTo>
                  <a:pt x="457" y="628"/>
                </a:lnTo>
                <a:lnTo>
                  <a:pt x="490" y="557"/>
                </a:lnTo>
                <a:lnTo>
                  <a:pt x="526" y="523"/>
                </a:lnTo>
                <a:lnTo>
                  <a:pt x="561" y="418"/>
                </a:lnTo>
                <a:lnTo>
                  <a:pt x="597" y="384"/>
                </a:lnTo>
                <a:lnTo>
                  <a:pt x="597" y="348"/>
                </a:lnTo>
                <a:lnTo>
                  <a:pt x="631" y="280"/>
                </a:lnTo>
                <a:lnTo>
                  <a:pt x="667" y="210"/>
                </a:lnTo>
                <a:lnTo>
                  <a:pt x="701" y="174"/>
                </a:lnTo>
                <a:lnTo>
                  <a:pt x="772" y="210"/>
                </a:lnTo>
                <a:lnTo>
                  <a:pt x="841" y="210"/>
                </a:lnTo>
                <a:lnTo>
                  <a:pt x="876" y="210"/>
                </a:lnTo>
                <a:lnTo>
                  <a:pt x="876" y="174"/>
                </a:lnTo>
                <a:lnTo>
                  <a:pt x="912" y="174"/>
                </a:lnTo>
                <a:lnTo>
                  <a:pt x="982" y="174"/>
                </a:lnTo>
                <a:lnTo>
                  <a:pt x="1087" y="174"/>
                </a:lnTo>
                <a:lnTo>
                  <a:pt x="1122" y="174"/>
                </a:lnTo>
                <a:lnTo>
                  <a:pt x="1158" y="174"/>
                </a:lnTo>
                <a:lnTo>
                  <a:pt x="1228" y="174"/>
                </a:lnTo>
                <a:lnTo>
                  <a:pt x="1333" y="210"/>
                </a:lnTo>
                <a:lnTo>
                  <a:pt x="1367" y="210"/>
                </a:lnTo>
                <a:lnTo>
                  <a:pt x="1437" y="210"/>
                </a:lnTo>
                <a:lnTo>
                  <a:pt x="1473" y="210"/>
                </a:lnTo>
                <a:lnTo>
                  <a:pt x="1473" y="174"/>
                </a:lnTo>
                <a:lnTo>
                  <a:pt x="1508" y="139"/>
                </a:lnTo>
                <a:lnTo>
                  <a:pt x="1542" y="105"/>
                </a:lnTo>
                <a:lnTo>
                  <a:pt x="1613" y="70"/>
                </a:lnTo>
                <a:lnTo>
                  <a:pt x="1648" y="70"/>
                </a:lnTo>
                <a:lnTo>
                  <a:pt x="1685" y="35"/>
                </a:lnTo>
                <a:lnTo>
                  <a:pt x="1752" y="35"/>
                </a:lnTo>
                <a:lnTo>
                  <a:pt x="1789" y="0"/>
                </a:lnTo>
                <a:lnTo>
                  <a:pt x="1789" y="35"/>
                </a:lnTo>
                <a:lnTo>
                  <a:pt x="1789" y="70"/>
                </a:lnTo>
                <a:lnTo>
                  <a:pt x="1789" y="105"/>
                </a:lnTo>
                <a:lnTo>
                  <a:pt x="1824" y="139"/>
                </a:lnTo>
                <a:lnTo>
                  <a:pt x="1859" y="174"/>
                </a:lnTo>
                <a:lnTo>
                  <a:pt x="1859" y="244"/>
                </a:lnTo>
                <a:lnTo>
                  <a:pt x="1824" y="244"/>
                </a:lnTo>
                <a:lnTo>
                  <a:pt x="1824" y="280"/>
                </a:lnTo>
                <a:lnTo>
                  <a:pt x="1789" y="348"/>
                </a:lnTo>
                <a:lnTo>
                  <a:pt x="1824" y="348"/>
                </a:lnTo>
                <a:lnTo>
                  <a:pt x="1859" y="384"/>
                </a:lnTo>
                <a:lnTo>
                  <a:pt x="1894" y="418"/>
                </a:lnTo>
                <a:lnTo>
                  <a:pt x="1859" y="488"/>
                </a:lnTo>
                <a:lnTo>
                  <a:pt x="1859" y="523"/>
                </a:lnTo>
                <a:lnTo>
                  <a:pt x="1859" y="557"/>
                </a:lnTo>
                <a:lnTo>
                  <a:pt x="1894" y="557"/>
                </a:lnTo>
                <a:lnTo>
                  <a:pt x="1929" y="594"/>
                </a:lnTo>
                <a:lnTo>
                  <a:pt x="1824" y="662"/>
                </a:lnTo>
                <a:lnTo>
                  <a:pt x="1789" y="662"/>
                </a:lnTo>
                <a:lnTo>
                  <a:pt x="1718" y="662"/>
                </a:lnTo>
                <a:lnTo>
                  <a:pt x="1685" y="697"/>
                </a:lnTo>
                <a:lnTo>
                  <a:pt x="1648" y="732"/>
                </a:lnTo>
                <a:lnTo>
                  <a:pt x="1613" y="767"/>
                </a:lnTo>
                <a:lnTo>
                  <a:pt x="1578" y="767"/>
                </a:lnTo>
                <a:lnTo>
                  <a:pt x="1508" y="836"/>
                </a:lnTo>
                <a:lnTo>
                  <a:pt x="1473" y="871"/>
                </a:lnTo>
                <a:lnTo>
                  <a:pt x="1437" y="907"/>
                </a:lnTo>
                <a:lnTo>
                  <a:pt x="1402" y="941"/>
                </a:lnTo>
                <a:lnTo>
                  <a:pt x="1367" y="976"/>
                </a:lnTo>
                <a:lnTo>
                  <a:pt x="1402" y="1011"/>
                </a:lnTo>
                <a:lnTo>
                  <a:pt x="1367" y="1045"/>
                </a:lnTo>
                <a:lnTo>
                  <a:pt x="1333" y="1080"/>
                </a:lnTo>
                <a:lnTo>
                  <a:pt x="1333" y="1115"/>
                </a:lnTo>
                <a:lnTo>
                  <a:pt x="1333" y="1184"/>
                </a:lnTo>
                <a:lnTo>
                  <a:pt x="1367" y="1220"/>
                </a:lnTo>
              </a:path>
            </a:pathLst>
          </a:cu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66" name="Freeform 394"/>
          <p:cNvSpPr>
            <a:spLocks noChangeArrowheads="1"/>
          </p:cNvSpPr>
          <p:nvPr/>
        </p:nvSpPr>
        <p:spPr bwMode="auto">
          <a:xfrm>
            <a:off x="5270500" y="2897188"/>
            <a:ext cx="695325" cy="703262"/>
          </a:xfrm>
          <a:custGeom>
            <a:avLst/>
            <a:gdLst>
              <a:gd name="T0" fmla="*/ 1333 w 1930"/>
              <a:gd name="T1" fmla="*/ 1325 h 1953"/>
              <a:gd name="T2" fmla="*/ 1191 w 1930"/>
              <a:gd name="T3" fmla="*/ 1325 h 1953"/>
              <a:gd name="T4" fmla="*/ 1122 w 1930"/>
              <a:gd name="T5" fmla="*/ 1429 h 1953"/>
              <a:gd name="T6" fmla="*/ 982 w 1930"/>
              <a:gd name="T7" fmla="*/ 1394 h 1953"/>
              <a:gd name="T8" fmla="*/ 912 w 1930"/>
              <a:gd name="T9" fmla="*/ 1359 h 1953"/>
              <a:gd name="T10" fmla="*/ 841 w 1930"/>
              <a:gd name="T11" fmla="*/ 1359 h 1953"/>
              <a:gd name="T12" fmla="*/ 807 w 1930"/>
              <a:gd name="T13" fmla="*/ 1499 h 1953"/>
              <a:gd name="T14" fmla="*/ 876 w 1930"/>
              <a:gd name="T15" fmla="*/ 1638 h 1953"/>
              <a:gd name="T16" fmla="*/ 947 w 1930"/>
              <a:gd name="T17" fmla="*/ 1813 h 1953"/>
              <a:gd name="T18" fmla="*/ 947 w 1930"/>
              <a:gd name="T19" fmla="*/ 1881 h 1953"/>
              <a:gd name="T20" fmla="*/ 807 w 1930"/>
              <a:gd name="T21" fmla="*/ 1848 h 1953"/>
              <a:gd name="T22" fmla="*/ 667 w 1930"/>
              <a:gd name="T23" fmla="*/ 1848 h 1953"/>
              <a:gd name="T24" fmla="*/ 631 w 1930"/>
              <a:gd name="T25" fmla="*/ 1952 h 1953"/>
              <a:gd name="T26" fmla="*/ 526 w 1930"/>
              <a:gd name="T27" fmla="*/ 1848 h 1953"/>
              <a:gd name="T28" fmla="*/ 490 w 1930"/>
              <a:gd name="T29" fmla="*/ 1708 h 1953"/>
              <a:gd name="T30" fmla="*/ 597 w 1930"/>
              <a:gd name="T31" fmla="*/ 1674 h 1953"/>
              <a:gd name="T32" fmla="*/ 597 w 1930"/>
              <a:gd name="T33" fmla="*/ 1568 h 1953"/>
              <a:gd name="T34" fmla="*/ 457 w 1930"/>
              <a:gd name="T35" fmla="*/ 1499 h 1953"/>
              <a:gd name="T36" fmla="*/ 386 w 1930"/>
              <a:gd name="T37" fmla="*/ 1533 h 1953"/>
              <a:gd name="T38" fmla="*/ 281 w 1930"/>
              <a:gd name="T39" fmla="*/ 1674 h 1953"/>
              <a:gd name="T40" fmla="*/ 140 w 1930"/>
              <a:gd name="T41" fmla="*/ 1604 h 1953"/>
              <a:gd name="T42" fmla="*/ 0 w 1930"/>
              <a:gd name="T43" fmla="*/ 1533 h 1953"/>
              <a:gd name="T44" fmla="*/ 35 w 1930"/>
              <a:gd name="T45" fmla="*/ 1429 h 1953"/>
              <a:gd name="T46" fmla="*/ 140 w 1930"/>
              <a:gd name="T47" fmla="*/ 1325 h 1953"/>
              <a:gd name="T48" fmla="*/ 315 w 1930"/>
              <a:gd name="T49" fmla="*/ 1220 h 1953"/>
              <a:gd name="T50" fmla="*/ 490 w 1930"/>
              <a:gd name="T51" fmla="*/ 1151 h 1953"/>
              <a:gd name="T52" fmla="*/ 667 w 1930"/>
              <a:gd name="T53" fmla="*/ 1080 h 1953"/>
              <a:gd name="T54" fmla="*/ 701 w 1930"/>
              <a:gd name="T55" fmla="*/ 1011 h 1953"/>
              <a:gd name="T56" fmla="*/ 631 w 1930"/>
              <a:gd name="T57" fmla="*/ 976 h 1953"/>
              <a:gd name="T58" fmla="*/ 561 w 1930"/>
              <a:gd name="T59" fmla="*/ 941 h 1953"/>
              <a:gd name="T60" fmla="*/ 457 w 1930"/>
              <a:gd name="T61" fmla="*/ 802 h 1953"/>
              <a:gd name="T62" fmla="*/ 420 w 1930"/>
              <a:gd name="T63" fmla="*/ 732 h 1953"/>
              <a:gd name="T64" fmla="*/ 490 w 1930"/>
              <a:gd name="T65" fmla="*/ 557 h 1953"/>
              <a:gd name="T66" fmla="*/ 597 w 1930"/>
              <a:gd name="T67" fmla="*/ 384 h 1953"/>
              <a:gd name="T68" fmla="*/ 667 w 1930"/>
              <a:gd name="T69" fmla="*/ 210 h 1953"/>
              <a:gd name="T70" fmla="*/ 841 w 1930"/>
              <a:gd name="T71" fmla="*/ 210 h 1953"/>
              <a:gd name="T72" fmla="*/ 912 w 1930"/>
              <a:gd name="T73" fmla="*/ 174 h 1953"/>
              <a:gd name="T74" fmla="*/ 1122 w 1930"/>
              <a:gd name="T75" fmla="*/ 174 h 1953"/>
              <a:gd name="T76" fmla="*/ 1333 w 1930"/>
              <a:gd name="T77" fmla="*/ 210 h 1953"/>
              <a:gd name="T78" fmla="*/ 1473 w 1930"/>
              <a:gd name="T79" fmla="*/ 210 h 1953"/>
              <a:gd name="T80" fmla="*/ 1542 w 1930"/>
              <a:gd name="T81" fmla="*/ 105 h 1953"/>
              <a:gd name="T82" fmla="*/ 1685 w 1930"/>
              <a:gd name="T83" fmla="*/ 35 h 1953"/>
              <a:gd name="T84" fmla="*/ 1789 w 1930"/>
              <a:gd name="T85" fmla="*/ 35 h 1953"/>
              <a:gd name="T86" fmla="*/ 1824 w 1930"/>
              <a:gd name="T87" fmla="*/ 139 h 1953"/>
              <a:gd name="T88" fmla="*/ 1824 w 1930"/>
              <a:gd name="T89" fmla="*/ 244 h 1953"/>
              <a:gd name="T90" fmla="*/ 1824 w 1930"/>
              <a:gd name="T91" fmla="*/ 348 h 1953"/>
              <a:gd name="T92" fmla="*/ 1859 w 1930"/>
              <a:gd name="T93" fmla="*/ 488 h 1953"/>
              <a:gd name="T94" fmla="*/ 1894 w 1930"/>
              <a:gd name="T95" fmla="*/ 557 h 1953"/>
              <a:gd name="T96" fmla="*/ 1789 w 1930"/>
              <a:gd name="T97" fmla="*/ 662 h 1953"/>
              <a:gd name="T98" fmla="*/ 1648 w 1930"/>
              <a:gd name="T99" fmla="*/ 732 h 1953"/>
              <a:gd name="T100" fmla="*/ 1508 w 1930"/>
              <a:gd name="T101" fmla="*/ 836 h 1953"/>
              <a:gd name="T102" fmla="*/ 1402 w 1930"/>
              <a:gd name="T103" fmla="*/ 941 h 1953"/>
              <a:gd name="T104" fmla="*/ 1367 w 1930"/>
              <a:gd name="T105" fmla="*/ 1045 h 1953"/>
              <a:gd name="T106" fmla="*/ 1333 w 1930"/>
              <a:gd name="T107" fmla="*/ 1184 h 1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30" h="1953">
                <a:moveTo>
                  <a:pt x="1367" y="1220"/>
                </a:moveTo>
                <a:lnTo>
                  <a:pt x="1333" y="1254"/>
                </a:lnTo>
                <a:lnTo>
                  <a:pt x="1333" y="1325"/>
                </a:lnTo>
                <a:lnTo>
                  <a:pt x="1298" y="1325"/>
                </a:lnTo>
                <a:lnTo>
                  <a:pt x="1228" y="1325"/>
                </a:lnTo>
                <a:lnTo>
                  <a:pt x="1191" y="1325"/>
                </a:lnTo>
                <a:lnTo>
                  <a:pt x="1158" y="1359"/>
                </a:lnTo>
                <a:lnTo>
                  <a:pt x="1122" y="1394"/>
                </a:lnTo>
                <a:lnTo>
                  <a:pt x="1122" y="1429"/>
                </a:lnTo>
                <a:lnTo>
                  <a:pt x="1087" y="1429"/>
                </a:lnTo>
                <a:lnTo>
                  <a:pt x="1051" y="1429"/>
                </a:lnTo>
                <a:lnTo>
                  <a:pt x="982" y="1394"/>
                </a:lnTo>
                <a:lnTo>
                  <a:pt x="947" y="1394"/>
                </a:lnTo>
                <a:lnTo>
                  <a:pt x="947" y="1359"/>
                </a:lnTo>
                <a:lnTo>
                  <a:pt x="912" y="1359"/>
                </a:lnTo>
                <a:lnTo>
                  <a:pt x="876" y="1359"/>
                </a:lnTo>
                <a:lnTo>
                  <a:pt x="876" y="1325"/>
                </a:lnTo>
                <a:lnTo>
                  <a:pt x="841" y="1359"/>
                </a:lnTo>
                <a:lnTo>
                  <a:pt x="841" y="1394"/>
                </a:lnTo>
                <a:lnTo>
                  <a:pt x="807" y="1464"/>
                </a:lnTo>
                <a:lnTo>
                  <a:pt x="807" y="1499"/>
                </a:lnTo>
                <a:lnTo>
                  <a:pt x="807" y="1533"/>
                </a:lnTo>
                <a:lnTo>
                  <a:pt x="841" y="1604"/>
                </a:lnTo>
                <a:lnTo>
                  <a:pt x="876" y="1638"/>
                </a:lnTo>
                <a:lnTo>
                  <a:pt x="912" y="1708"/>
                </a:lnTo>
                <a:lnTo>
                  <a:pt x="947" y="1777"/>
                </a:lnTo>
                <a:lnTo>
                  <a:pt x="947" y="1813"/>
                </a:lnTo>
                <a:lnTo>
                  <a:pt x="982" y="1813"/>
                </a:lnTo>
                <a:lnTo>
                  <a:pt x="982" y="1848"/>
                </a:lnTo>
                <a:lnTo>
                  <a:pt x="947" y="1881"/>
                </a:lnTo>
                <a:lnTo>
                  <a:pt x="912" y="1917"/>
                </a:lnTo>
                <a:lnTo>
                  <a:pt x="876" y="1881"/>
                </a:lnTo>
                <a:lnTo>
                  <a:pt x="807" y="1848"/>
                </a:lnTo>
                <a:lnTo>
                  <a:pt x="736" y="1848"/>
                </a:lnTo>
                <a:lnTo>
                  <a:pt x="701" y="1848"/>
                </a:lnTo>
                <a:lnTo>
                  <a:pt x="667" y="1848"/>
                </a:lnTo>
                <a:lnTo>
                  <a:pt x="667" y="1881"/>
                </a:lnTo>
                <a:lnTo>
                  <a:pt x="631" y="1917"/>
                </a:lnTo>
                <a:lnTo>
                  <a:pt x="631" y="1952"/>
                </a:lnTo>
                <a:lnTo>
                  <a:pt x="597" y="1952"/>
                </a:lnTo>
                <a:lnTo>
                  <a:pt x="561" y="1917"/>
                </a:lnTo>
                <a:lnTo>
                  <a:pt x="526" y="1848"/>
                </a:lnTo>
                <a:lnTo>
                  <a:pt x="490" y="1813"/>
                </a:lnTo>
                <a:lnTo>
                  <a:pt x="457" y="1777"/>
                </a:lnTo>
                <a:lnTo>
                  <a:pt x="490" y="1708"/>
                </a:lnTo>
                <a:lnTo>
                  <a:pt x="490" y="1674"/>
                </a:lnTo>
                <a:lnTo>
                  <a:pt x="597" y="1708"/>
                </a:lnTo>
                <a:lnTo>
                  <a:pt x="597" y="1674"/>
                </a:lnTo>
                <a:lnTo>
                  <a:pt x="631" y="1638"/>
                </a:lnTo>
                <a:lnTo>
                  <a:pt x="631" y="1604"/>
                </a:lnTo>
                <a:lnTo>
                  <a:pt x="597" y="1568"/>
                </a:lnTo>
                <a:lnTo>
                  <a:pt x="526" y="1533"/>
                </a:lnTo>
                <a:lnTo>
                  <a:pt x="490" y="1499"/>
                </a:lnTo>
                <a:lnTo>
                  <a:pt x="457" y="1499"/>
                </a:lnTo>
                <a:lnTo>
                  <a:pt x="457" y="1533"/>
                </a:lnTo>
                <a:lnTo>
                  <a:pt x="420" y="1533"/>
                </a:lnTo>
                <a:lnTo>
                  <a:pt x="386" y="1533"/>
                </a:lnTo>
                <a:lnTo>
                  <a:pt x="350" y="1568"/>
                </a:lnTo>
                <a:lnTo>
                  <a:pt x="315" y="1638"/>
                </a:lnTo>
                <a:lnTo>
                  <a:pt x="281" y="1674"/>
                </a:lnTo>
                <a:lnTo>
                  <a:pt x="211" y="1638"/>
                </a:lnTo>
                <a:lnTo>
                  <a:pt x="175" y="1638"/>
                </a:lnTo>
                <a:lnTo>
                  <a:pt x="140" y="1604"/>
                </a:lnTo>
                <a:lnTo>
                  <a:pt x="70" y="1568"/>
                </a:lnTo>
                <a:lnTo>
                  <a:pt x="35" y="1533"/>
                </a:lnTo>
                <a:lnTo>
                  <a:pt x="0" y="1533"/>
                </a:lnTo>
                <a:lnTo>
                  <a:pt x="0" y="1499"/>
                </a:lnTo>
                <a:lnTo>
                  <a:pt x="0" y="1464"/>
                </a:lnTo>
                <a:lnTo>
                  <a:pt x="35" y="1429"/>
                </a:lnTo>
                <a:lnTo>
                  <a:pt x="70" y="1394"/>
                </a:lnTo>
                <a:lnTo>
                  <a:pt x="106" y="1325"/>
                </a:lnTo>
                <a:lnTo>
                  <a:pt x="140" y="1325"/>
                </a:lnTo>
                <a:lnTo>
                  <a:pt x="175" y="1291"/>
                </a:lnTo>
                <a:lnTo>
                  <a:pt x="246" y="1254"/>
                </a:lnTo>
                <a:lnTo>
                  <a:pt x="315" y="1220"/>
                </a:lnTo>
                <a:lnTo>
                  <a:pt x="386" y="1220"/>
                </a:lnTo>
                <a:lnTo>
                  <a:pt x="420" y="1184"/>
                </a:lnTo>
                <a:lnTo>
                  <a:pt x="490" y="1151"/>
                </a:lnTo>
                <a:lnTo>
                  <a:pt x="526" y="1151"/>
                </a:lnTo>
                <a:lnTo>
                  <a:pt x="631" y="1115"/>
                </a:lnTo>
                <a:lnTo>
                  <a:pt x="667" y="1080"/>
                </a:lnTo>
                <a:lnTo>
                  <a:pt x="701" y="1080"/>
                </a:lnTo>
                <a:lnTo>
                  <a:pt x="701" y="1045"/>
                </a:lnTo>
                <a:lnTo>
                  <a:pt x="701" y="1011"/>
                </a:lnTo>
                <a:lnTo>
                  <a:pt x="667" y="1011"/>
                </a:lnTo>
                <a:lnTo>
                  <a:pt x="631" y="1011"/>
                </a:lnTo>
                <a:lnTo>
                  <a:pt x="631" y="976"/>
                </a:lnTo>
                <a:lnTo>
                  <a:pt x="597" y="976"/>
                </a:lnTo>
                <a:lnTo>
                  <a:pt x="597" y="941"/>
                </a:lnTo>
                <a:lnTo>
                  <a:pt x="561" y="941"/>
                </a:lnTo>
                <a:lnTo>
                  <a:pt x="526" y="871"/>
                </a:lnTo>
                <a:lnTo>
                  <a:pt x="490" y="836"/>
                </a:lnTo>
                <a:lnTo>
                  <a:pt x="457" y="802"/>
                </a:lnTo>
                <a:lnTo>
                  <a:pt x="420" y="802"/>
                </a:lnTo>
                <a:lnTo>
                  <a:pt x="386" y="767"/>
                </a:lnTo>
                <a:lnTo>
                  <a:pt x="420" y="732"/>
                </a:lnTo>
                <a:lnTo>
                  <a:pt x="420" y="697"/>
                </a:lnTo>
                <a:lnTo>
                  <a:pt x="457" y="628"/>
                </a:lnTo>
                <a:lnTo>
                  <a:pt x="490" y="557"/>
                </a:lnTo>
                <a:lnTo>
                  <a:pt x="526" y="523"/>
                </a:lnTo>
                <a:lnTo>
                  <a:pt x="561" y="418"/>
                </a:lnTo>
                <a:lnTo>
                  <a:pt x="597" y="384"/>
                </a:lnTo>
                <a:lnTo>
                  <a:pt x="597" y="348"/>
                </a:lnTo>
                <a:lnTo>
                  <a:pt x="631" y="280"/>
                </a:lnTo>
                <a:lnTo>
                  <a:pt x="667" y="210"/>
                </a:lnTo>
                <a:lnTo>
                  <a:pt x="701" y="174"/>
                </a:lnTo>
                <a:lnTo>
                  <a:pt x="772" y="210"/>
                </a:lnTo>
                <a:lnTo>
                  <a:pt x="841" y="210"/>
                </a:lnTo>
                <a:lnTo>
                  <a:pt x="876" y="210"/>
                </a:lnTo>
                <a:lnTo>
                  <a:pt x="876" y="174"/>
                </a:lnTo>
                <a:lnTo>
                  <a:pt x="912" y="174"/>
                </a:lnTo>
                <a:lnTo>
                  <a:pt x="982" y="174"/>
                </a:lnTo>
                <a:lnTo>
                  <a:pt x="1087" y="174"/>
                </a:lnTo>
                <a:lnTo>
                  <a:pt x="1122" y="174"/>
                </a:lnTo>
                <a:lnTo>
                  <a:pt x="1158" y="174"/>
                </a:lnTo>
                <a:lnTo>
                  <a:pt x="1228" y="174"/>
                </a:lnTo>
                <a:lnTo>
                  <a:pt x="1333" y="210"/>
                </a:lnTo>
                <a:lnTo>
                  <a:pt x="1367" y="210"/>
                </a:lnTo>
                <a:lnTo>
                  <a:pt x="1437" y="210"/>
                </a:lnTo>
                <a:lnTo>
                  <a:pt x="1473" y="210"/>
                </a:lnTo>
                <a:lnTo>
                  <a:pt x="1473" y="174"/>
                </a:lnTo>
                <a:lnTo>
                  <a:pt x="1508" y="139"/>
                </a:lnTo>
                <a:lnTo>
                  <a:pt x="1542" y="105"/>
                </a:lnTo>
                <a:lnTo>
                  <a:pt x="1613" y="70"/>
                </a:lnTo>
                <a:lnTo>
                  <a:pt x="1648" y="70"/>
                </a:lnTo>
                <a:lnTo>
                  <a:pt x="1685" y="35"/>
                </a:lnTo>
                <a:lnTo>
                  <a:pt x="1752" y="35"/>
                </a:lnTo>
                <a:lnTo>
                  <a:pt x="1789" y="0"/>
                </a:lnTo>
                <a:lnTo>
                  <a:pt x="1789" y="35"/>
                </a:lnTo>
                <a:lnTo>
                  <a:pt x="1789" y="70"/>
                </a:lnTo>
                <a:lnTo>
                  <a:pt x="1789" y="105"/>
                </a:lnTo>
                <a:lnTo>
                  <a:pt x="1824" y="139"/>
                </a:lnTo>
                <a:lnTo>
                  <a:pt x="1859" y="174"/>
                </a:lnTo>
                <a:lnTo>
                  <a:pt x="1859" y="244"/>
                </a:lnTo>
                <a:lnTo>
                  <a:pt x="1824" y="244"/>
                </a:lnTo>
                <a:lnTo>
                  <a:pt x="1824" y="280"/>
                </a:lnTo>
                <a:lnTo>
                  <a:pt x="1789" y="348"/>
                </a:lnTo>
                <a:lnTo>
                  <a:pt x="1824" y="348"/>
                </a:lnTo>
                <a:lnTo>
                  <a:pt x="1859" y="384"/>
                </a:lnTo>
                <a:lnTo>
                  <a:pt x="1894" y="418"/>
                </a:lnTo>
                <a:lnTo>
                  <a:pt x="1859" y="488"/>
                </a:lnTo>
                <a:lnTo>
                  <a:pt x="1859" y="523"/>
                </a:lnTo>
                <a:lnTo>
                  <a:pt x="1859" y="557"/>
                </a:lnTo>
                <a:lnTo>
                  <a:pt x="1894" y="557"/>
                </a:lnTo>
                <a:lnTo>
                  <a:pt x="1929" y="594"/>
                </a:lnTo>
                <a:lnTo>
                  <a:pt x="1824" y="662"/>
                </a:lnTo>
                <a:lnTo>
                  <a:pt x="1789" y="662"/>
                </a:lnTo>
                <a:lnTo>
                  <a:pt x="1718" y="662"/>
                </a:lnTo>
                <a:lnTo>
                  <a:pt x="1685" y="697"/>
                </a:lnTo>
                <a:lnTo>
                  <a:pt x="1648" y="732"/>
                </a:lnTo>
                <a:lnTo>
                  <a:pt x="1613" y="767"/>
                </a:lnTo>
                <a:lnTo>
                  <a:pt x="1578" y="767"/>
                </a:lnTo>
                <a:lnTo>
                  <a:pt x="1508" y="836"/>
                </a:lnTo>
                <a:lnTo>
                  <a:pt x="1473" y="871"/>
                </a:lnTo>
                <a:lnTo>
                  <a:pt x="1437" y="907"/>
                </a:lnTo>
                <a:lnTo>
                  <a:pt x="1402" y="941"/>
                </a:lnTo>
                <a:lnTo>
                  <a:pt x="1367" y="976"/>
                </a:lnTo>
                <a:lnTo>
                  <a:pt x="1402" y="1011"/>
                </a:lnTo>
                <a:lnTo>
                  <a:pt x="1367" y="1045"/>
                </a:lnTo>
                <a:lnTo>
                  <a:pt x="1333" y="1080"/>
                </a:lnTo>
                <a:lnTo>
                  <a:pt x="1333" y="1115"/>
                </a:lnTo>
                <a:lnTo>
                  <a:pt x="1333" y="1184"/>
                </a:lnTo>
                <a:lnTo>
                  <a:pt x="1367" y="1220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67" name="Freeform 395"/>
          <p:cNvSpPr>
            <a:spLocks noChangeArrowheads="1"/>
          </p:cNvSpPr>
          <p:nvPr/>
        </p:nvSpPr>
        <p:spPr bwMode="auto">
          <a:xfrm>
            <a:off x="5902325" y="1817688"/>
            <a:ext cx="1136650" cy="1693862"/>
          </a:xfrm>
          <a:custGeom>
            <a:avLst/>
            <a:gdLst>
              <a:gd name="T0" fmla="*/ 2454 w 3156"/>
              <a:gd name="T1" fmla="*/ 3764 h 4707"/>
              <a:gd name="T2" fmla="*/ 2561 w 3156"/>
              <a:gd name="T3" fmla="*/ 3520 h 4707"/>
              <a:gd name="T4" fmla="*/ 2946 w 3156"/>
              <a:gd name="T5" fmla="*/ 3382 h 4707"/>
              <a:gd name="T6" fmla="*/ 2981 w 3156"/>
              <a:gd name="T7" fmla="*/ 3136 h 4707"/>
              <a:gd name="T8" fmla="*/ 2981 w 3156"/>
              <a:gd name="T9" fmla="*/ 2894 h 4707"/>
              <a:gd name="T10" fmla="*/ 2946 w 3156"/>
              <a:gd name="T11" fmla="*/ 2476 h 4707"/>
              <a:gd name="T12" fmla="*/ 2841 w 3156"/>
              <a:gd name="T13" fmla="*/ 2232 h 4707"/>
              <a:gd name="T14" fmla="*/ 2701 w 3156"/>
              <a:gd name="T15" fmla="*/ 2022 h 4707"/>
              <a:gd name="T16" fmla="*/ 2525 w 3156"/>
              <a:gd name="T17" fmla="*/ 1778 h 4707"/>
              <a:gd name="T18" fmla="*/ 2350 w 3156"/>
              <a:gd name="T19" fmla="*/ 1742 h 4707"/>
              <a:gd name="T20" fmla="*/ 1929 w 3156"/>
              <a:gd name="T21" fmla="*/ 1709 h 4707"/>
              <a:gd name="T22" fmla="*/ 1893 w 3156"/>
              <a:gd name="T23" fmla="*/ 1465 h 4707"/>
              <a:gd name="T24" fmla="*/ 1684 w 3156"/>
              <a:gd name="T25" fmla="*/ 1535 h 4707"/>
              <a:gd name="T26" fmla="*/ 1577 w 3156"/>
              <a:gd name="T27" fmla="*/ 1709 h 4707"/>
              <a:gd name="T28" fmla="*/ 1437 w 3156"/>
              <a:gd name="T29" fmla="*/ 1360 h 4707"/>
              <a:gd name="T30" fmla="*/ 1366 w 3156"/>
              <a:gd name="T31" fmla="*/ 1081 h 4707"/>
              <a:gd name="T32" fmla="*/ 1227 w 3156"/>
              <a:gd name="T33" fmla="*/ 802 h 4707"/>
              <a:gd name="T34" fmla="*/ 1122 w 3156"/>
              <a:gd name="T35" fmla="*/ 523 h 4707"/>
              <a:gd name="T36" fmla="*/ 983 w 3156"/>
              <a:gd name="T37" fmla="*/ 314 h 4707"/>
              <a:gd name="T38" fmla="*/ 876 w 3156"/>
              <a:gd name="T39" fmla="*/ 71 h 4707"/>
              <a:gd name="T40" fmla="*/ 772 w 3156"/>
              <a:gd name="T41" fmla="*/ 175 h 4707"/>
              <a:gd name="T42" fmla="*/ 702 w 3156"/>
              <a:gd name="T43" fmla="*/ 281 h 4707"/>
              <a:gd name="T44" fmla="*/ 245 w 3156"/>
              <a:gd name="T45" fmla="*/ 384 h 4707"/>
              <a:gd name="T46" fmla="*/ 0 w 3156"/>
              <a:gd name="T47" fmla="*/ 523 h 4707"/>
              <a:gd name="T48" fmla="*/ 105 w 3156"/>
              <a:gd name="T49" fmla="*/ 802 h 4707"/>
              <a:gd name="T50" fmla="*/ 315 w 3156"/>
              <a:gd name="T51" fmla="*/ 907 h 4707"/>
              <a:gd name="T52" fmla="*/ 491 w 3156"/>
              <a:gd name="T53" fmla="*/ 1151 h 4707"/>
              <a:gd name="T54" fmla="*/ 666 w 3156"/>
              <a:gd name="T55" fmla="*/ 1325 h 4707"/>
              <a:gd name="T56" fmla="*/ 842 w 3156"/>
              <a:gd name="T57" fmla="*/ 1151 h 4707"/>
              <a:gd name="T58" fmla="*/ 876 w 3156"/>
              <a:gd name="T59" fmla="*/ 1360 h 4707"/>
              <a:gd name="T60" fmla="*/ 983 w 3156"/>
              <a:gd name="T61" fmla="*/ 1709 h 4707"/>
              <a:gd name="T62" fmla="*/ 1087 w 3156"/>
              <a:gd name="T63" fmla="*/ 1883 h 4707"/>
              <a:gd name="T64" fmla="*/ 1122 w 3156"/>
              <a:gd name="T65" fmla="*/ 2232 h 4707"/>
              <a:gd name="T66" fmla="*/ 947 w 3156"/>
              <a:gd name="T67" fmla="*/ 2545 h 4707"/>
              <a:gd name="T68" fmla="*/ 806 w 3156"/>
              <a:gd name="T69" fmla="*/ 2789 h 4707"/>
              <a:gd name="T70" fmla="*/ 526 w 3156"/>
              <a:gd name="T71" fmla="*/ 2858 h 4707"/>
              <a:gd name="T72" fmla="*/ 386 w 3156"/>
              <a:gd name="T73" fmla="*/ 2789 h 4707"/>
              <a:gd name="T74" fmla="*/ 0 w 3156"/>
              <a:gd name="T75" fmla="*/ 2858 h 4707"/>
              <a:gd name="T76" fmla="*/ 35 w 3156"/>
              <a:gd name="T77" fmla="*/ 3067 h 4707"/>
              <a:gd name="T78" fmla="*/ 71 w 3156"/>
              <a:gd name="T79" fmla="*/ 3277 h 4707"/>
              <a:gd name="T80" fmla="*/ 105 w 3156"/>
              <a:gd name="T81" fmla="*/ 3520 h 4707"/>
              <a:gd name="T82" fmla="*/ 245 w 3156"/>
              <a:gd name="T83" fmla="*/ 3695 h 4707"/>
              <a:gd name="T84" fmla="*/ 175 w 3156"/>
              <a:gd name="T85" fmla="*/ 4009 h 4707"/>
              <a:gd name="T86" fmla="*/ 35 w 3156"/>
              <a:gd name="T87" fmla="*/ 4217 h 4707"/>
              <a:gd name="T88" fmla="*/ 211 w 3156"/>
              <a:gd name="T89" fmla="*/ 4392 h 4707"/>
              <a:gd name="T90" fmla="*/ 597 w 3156"/>
              <a:gd name="T91" fmla="*/ 4461 h 4707"/>
              <a:gd name="T92" fmla="*/ 772 w 3156"/>
              <a:gd name="T93" fmla="*/ 4706 h 4707"/>
              <a:gd name="T94" fmla="*/ 1543 w 3156"/>
              <a:gd name="T95" fmla="*/ 4288 h 4707"/>
              <a:gd name="T96" fmla="*/ 1577 w 3156"/>
              <a:gd name="T97" fmla="*/ 4183 h 4707"/>
              <a:gd name="T98" fmla="*/ 1753 w 3156"/>
              <a:gd name="T99" fmla="*/ 3973 h 4707"/>
              <a:gd name="T100" fmla="*/ 1860 w 3156"/>
              <a:gd name="T101" fmla="*/ 3730 h 4707"/>
              <a:gd name="T102" fmla="*/ 2069 w 3156"/>
              <a:gd name="T103" fmla="*/ 3730 h 4707"/>
              <a:gd name="T104" fmla="*/ 2139 w 3156"/>
              <a:gd name="T105" fmla="*/ 3833 h 4707"/>
              <a:gd name="T106" fmla="*/ 2315 w 3156"/>
              <a:gd name="T107" fmla="*/ 3973 h 4707"/>
              <a:gd name="T108" fmla="*/ 3051 w 3156"/>
              <a:gd name="T109" fmla="*/ 3520 h 4707"/>
              <a:gd name="T110" fmla="*/ 3155 w 3156"/>
              <a:gd name="T111" fmla="*/ 3451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56" h="4707">
                <a:moveTo>
                  <a:pt x="2385" y="3973"/>
                </a:moveTo>
                <a:lnTo>
                  <a:pt x="2385" y="3904"/>
                </a:lnTo>
                <a:lnTo>
                  <a:pt x="2385" y="3869"/>
                </a:lnTo>
                <a:lnTo>
                  <a:pt x="2420" y="3833"/>
                </a:lnTo>
                <a:lnTo>
                  <a:pt x="2420" y="3800"/>
                </a:lnTo>
                <a:lnTo>
                  <a:pt x="2454" y="3764"/>
                </a:lnTo>
                <a:lnTo>
                  <a:pt x="2490" y="3695"/>
                </a:lnTo>
                <a:lnTo>
                  <a:pt x="2490" y="3659"/>
                </a:lnTo>
                <a:lnTo>
                  <a:pt x="2525" y="3591"/>
                </a:lnTo>
                <a:lnTo>
                  <a:pt x="2525" y="3555"/>
                </a:lnTo>
                <a:lnTo>
                  <a:pt x="2525" y="3520"/>
                </a:lnTo>
                <a:lnTo>
                  <a:pt x="2561" y="3520"/>
                </a:lnTo>
                <a:lnTo>
                  <a:pt x="2594" y="3486"/>
                </a:lnTo>
                <a:lnTo>
                  <a:pt x="2665" y="3451"/>
                </a:lnTo>
                <a:lnTo>
                  <a:pt x="2876" y="3451"/>
                </a:lnTo>
                <a:lnTo>
                  <a:pt x="2876" y="3416"/>
                </a:lnTo>
                <a:lnTo>
                  <a:pt x="2876" y="3382"/>
                </a:lnTo>
                <a:lnTo>
                  <a:pt x="2946" y="3382"/>
                </a:lnTo>
                <a:lnTo>
                  <a:pt x="2981" y="3346"/>
                </a:lnTo>
                <a:lnTo>
                  <a:pt x="2946" y="3312"/>
                </a:lnTo>
                <a:lnTo>
                  <a:pt x="2946" y="3277"/>
                </a:lnTo>
                <a:lnTo>
                  <a:pt x="2946" y="3207"/>
                </a:lnTo>
                <a:lnTo>
                  <a:pt x="2981" y="3173"/>
                </a:lnTo>
                <a:lnTo>
                  <a:pt x="2981" y="3136"/>
                </a:lnTo>
                <a:lnTo>
                  <a:pt x="2981" y="3067"/>
                </a:lnTo>
                <a:lnTo>
                  <a:pt x="3016" y="3067"/>
                </a:lnTo>
                <a:lnTo>
                  <a:pt x="3016" y="2998"/>
                </a:lnTo>
                <a:lnTo>
                  <a:pt x="2981" y="2929"/>
                </a:lnTo>
                <a:lnTo>
                  <a:pt x="2946" y="2929"/>
                </a:lnTo>
                <a:lnTo>
                  <a:pt x="2981" y="2894"/>
                </a:lnTo>
                <a:lnTo>
                  <a:pt x="2981" y="2858"/>
                </a:lnTo>
                <a:lnTo>
                  <a:pt x="2981" y="2719"/>
                </a:lnTo>
                <a:lnTo>
                  <a:pt x="2981" y="2685"/>
                </a:lnTo>
                <a:lnTo>
                  <a:pt x="2981" y="2615"/>
                </a:lnTo>
                <a:lnTo>
                  <a:pt x="2946" y="2510"/>
                </a:lnTo>
                <a:lnTo>
                  <a:pt x="2946" y="2476"/>
                </a:lnTo>
                <a:lnTo>
                  <a:pt x="2911" y="2406"/>
                </a:lnTo>
                <a:lnTo>
                  <a:pt x="2911" y="2372"/>
                </a:lnTo>
                <a:lnTo>
                  <a:pt x="2876" y="2372"/>
                </a:lnTo>
                <a:lnTo>
                  <a:pt x="2876" y="2335"/>
                </a:lnTo>
                <a:lnTo>
                  <a:pt x="2876" y="2301"/>
                </a:lnTo>
                <a:lnTo>
                  <a:pt x="2841" y="2232"/>
                </a:lnTo>
                <a:lnTo>
                  <a:pt x="2805" y="2196"/>
                </a:lnTo>
                <a:lnTo>
                  <a:pt x="2805" y="2161"/>
                </a:lnTo>
                <a:lnTo>
                  <a:pt x="2770" y="2161"/>
                </a:lnTo>
                <a:lnTo>
                  <a:pt x="2736" y="2092"/>
                </a:lnTo>
                <a:lnTo>
                  <a:pt x="2736" y="2056"/>
                </a:lnTo>
                <a:lnTo>
                  <a:pt x="2701" y="2022"/>
                </a:lnTo>
                <a:lnTo>
                  <a:pt x="2701" y="1988"/>
                </a:lnTo>
                <a:lnTo>
                  <a:pt x="2665" y="1952"/>
                </a:lnTo>
                <a:lnTo>
                  <a:pt x="2665" y="1917"/>
                </a:lnTo>
                <a:lnTo>
                  <a:pt x="2594" y="1848"/>
                </a:lnTo>
                <a:lnTo>
                  <a:pt x="2525" y="1813"/>
                </a:lnTo>
                <a:lnTo>
                  <a:pt x="2525" y="1778"/>
                </a:lnTo>
                <a:lnTo>
                  <a:pt x="2490" y="1742"/>
                </a:lnTo>
                <a:lnTo>
                  <a:pt x="2454" y="1778"/>
                </a:lnTo>
                <a:lnTo>
                  <a:pt x="2385" y="1848"/>
                </a:lnTo>
                <a:lnTo>
                  <a:pt x="2385" y="1813"/>
                </a:lnTo>
                <a:lnTo>
                  <a:pt x="2385" y="1742"/>
                </a:lnTo>
                <a:lnTo>
                  <a:pt x="2350" y="1742"/>
                </a:lnTo>
                <a:lnTo>
                  <a:pt x="2315" y="1709"/>
                </a:lnTo>
                <a:lnTo>
                  <a:pt x="2280" y="1675"/>
                </a:lnTo>
                <a:lnTo>
                  <a:pt x="2244" y="1675"/>
                </a:lnTo>
                <a:lnTo>
                  <a:pt x="2139" y="1675"/>
                </a:lnTo>
                <a:lnTo>
                  <a:pt x="2104" y="1675"/>
                </a:lnTo>
                <a:lnTo>
                  <a:pt x="1929" y="1709"/>
                </a:lnTo>
                <a:lnTo>
                  <a:pt x="1893" y="1675"/>
                </a:lnTo>
                <a:lnTo>
                  <a:pt x="1893" y="1638"/>
                </a:lnTo>
                <a:lnTo>
                  <a:pt x="1893" y="1604"/>
                </a:lnTo>
                <a:lnTo>
                  <a:pt x="1860" y="1569"/>
                </a:lnTo>
                <a:lnTo>
                  <a:pt x="1893" y="1499"/>
                </a:lnTo>
                <a:lnTo>
                  <a:pt x="1893" y="1465"/>
                </a:lnTo>
                <a:lnTo>
                  <a:pt x="1860" y="1429"/>
                </a:lnTo>
                <a:lnTo>
                  <a:pt x="1824" y="1395"/>
                </a:lnTo>
                <a:lnTo>
                  <a:pt x="1789" y="1429"/>
                </a:lnTo>
                <a:lnTo>
                  <a:pt x="1753" y="1465"/>
                </a:lnTo>
                <a:lnTo>
                  <a:pt x="1718" y="1499"/>
                </a:lnTo>
                <a:lnTo>
                  <a:pt x="1684" y="1535"/>
                </a:lnTo>
                <a:lnTo>
                  <a:pt x="1718" y="1604"/>
                </a:lnTo>
                <a:lnTo>
                  <a:pt x="1718" y="1638"/>
                </a:lnTo>
                <a:lnTo>
                  <a:pt x="1684" y="1638"/>
                </a:lnTo>
                <a:lnTo>
                  <a:pt x="1648" y="1675"/>
                </a:lnTo>
                <a:lnTo>
                  <a:pt x="1614" y="1709"/>
                </a:lnTo>
                <a:lnTo>
                  <a:pt x="1577" y="1709"/>
                </a:lnTo>
                <a:lnTo>
                  <a:pt x="1508" y="1675"/>
                </a:lnTo>
                <a:lnTo>
                  <a:pt x="1543" y="1569"/>
                </a:lnTo>
                <a:lnTo>
                  <a:pt x="1508" y="1499"/>
                </a:lnTo>
                <a:lnTo>
                  <a:pt x="1473" y="1465"/>
                </a:lnTo>
                <a:lnTo>
                  <a:pt x="1437" y="1429"/>
                </a:lnTo>
                <a:lnTo>
                  <a:pt x="1437" y="1360"/>
                </a:lnTo>
                <a:lnTo>
                  <a:pt x="1403" y="1325"/>
                </a:lnTo>
                <a:lnTo>
                  <a:pt x="1403" y="1291"/>
                </a:lnTo>
                <a:lnTo>
                  <a:pt x="1403" y="1220"/>
                </a:lnTo>
                <a:lnTo>
                  <a:pt x="1403" y="1186"/>
                </a:lnTo>
                <a:lnTo>
                  <a:pt x="1403" y="1151"/>
                </a:lnTo>
                <a:lnTo>
                  <a:pt x="1366" y="1081"/>
                </a:lnTo>
                <a:lnTo>
                  <a:pt x="1366" y="1012"/>
                </a:lnTo>
                <a:lnTo>
                  <a:pt x="1333" y="978"/>
                </a:lnTo>
                <a:lnTo>
                  <a:pt x="1298" y="907"/>
                </a:lnTo>
                <a:lnTo>
                  <a:pt x="1263" y="872"/>
                </a:lnTo>
                <a:lnTo>
                  <a:pt x="1263" y="838"/>
                </a:lnTo>
                <a:lnTo>
                  <a:pt x="1227" y="802"/>
                </a:lnTo>
                <a:lnTo>
                  <a:pt x="1227" y="768"/>
                </a:lnTo>
                <a:lnTo>
                  <a:pt x="1263" y="732"/>
                </a:lnTo>
                <a:lnTo>
                  <a:pt x="1227" y="698"/>
                </a:lnTo>
                <a:lnTo>
                  <a:pt x="1227" y="664"/>
                </a:lnTo>
                <a:lnTo>
                  <a:pt x="1192" y="594"/>
                </a:lnTo>
                <a:lnTo>
                  <a:pt x="1122" y="523"/>
                </a:lnTo>
                <a:lnTo>
                  <a:pt x="1122" y="489"/>
                </a:lnTo>
                <a:lnTo>
                  <a:pt x="1122" y="455"/>
                </a:lnTo>
                <a:lnTo>
                  <a:pt x="1087" y="384"/>
                </a:lnTo>
                <a:lnTo>
                  <a:pt x="1052" y="384"/>
                </a:lnTo>
                <a:lnTo>
                  <a:pt x="1016" y="349"/>
                </a:lnTo>
                <a:lnTo>
                  <a:pt x="983" y="314"/>
                </a:lnTo>
                <a:lnTo>
                  <a:pt x="983" y="281"/>
                </a:lnTo>
                <a:lnTo>
                  <a:pt x="983" y="245"/>
                </a:lnTo>
                <a:lnTo>
                  <a:pt x="983" y="175"/>
                </a:lnTo>
                <a:lnTo>
                  <a:pt x="983" y="140"/>
                </a:lnTo>
                <a:lnTo>
                  <a:pt x="947" y="105"/>
                </a:lnTo>
                <a:lnTo>
                  <a:pt x="876" y="71"/>
                </a:lnTo>
                <a:lnTo>
                  <a:pt x="806" y="35"/>
                </a:lnTo>
                <a:lnTo>
                  <a:pt x="772" y="35"/>
                </a:lnTo>
                <a:lnTo>
                  <a:pt x="736" y="0"/>
                </a:lnTo>
                <a:lnTo>
                  <a:pt x="702" y="71"/>
                </a:lnTo>
                <a:lnTo>
                  <a:pt x="736" y="105"/>
                </a:lnTo>
                <a:lnTo>
                  <a:pt x="772" y="175"/>
                </a:lnTo>
                <a:lnTo>
                  <a:pt x="806" y="175"/>
                </a:lnTo>
                <a:lnTo>
                  <a:pt x="842" y="210"/>
                </a:lnTo>
                <a:lnTo>
                  <a:pt x="876" y="245"/>
                </a:lnTo>
                <a:lnTo>
                  <a:pt x="806" y="281"/>
                </a:lnTo>
                <a:lnTo>
                  <a:pt x="736" y="245"/>
                </a:lnTo>
                <a:lnTo>
                  <a:pt x="702" y="281"/>
                </a:lnTo>
                <a:lnTo>
                  <a:pt x="666" y="314"/>
                </a:lnTo>
                <a:lnTo>
                  <a:pt x="632" y="349"/>
                </a:lnTo>
                <a:lnTo>
                  <a:pt x="561" y="384"/>
                </a:lnTo>
                <a:lnTo>
                  <a:pt x="421" y="384"/>
                </a:lnTo>
                <a:lnTo>
                  <a:pt x="350" y="384"/>
                </a:lnTo>
                <a:lnTo>
                  <a:pt x="245" y="384"/>
                </a:lnTo>
                <a:lnTo>
                  <a:pt x="211" y="384"/>
                </a:lnTo>
                <a:lnTo>
                  <a:pt x="175" y="419"/>
                </a:lnTo>
                <a:lnTo>
                  <a:pt x="141" y="419"/>
                </a:lnTo>
                <a:lnTo>
                  <a:pt x="71" y="455"/>
                </a:lnTo>
                <a:lnTo>
                  <a:pt x="35" y="489"/>
                </a:lnTo>
                <a:lnTo>
                  <a:pt x="0" y="523"/>
                </a:lnTo>
                <a:lnTo>
                  <a:pt x="0" y="559"/>
                </a:lnTo>
                <a:lnTo>
                  <a:pt x="0" y="628"/>
                </a:lnTo>
                <a:lnTo>
                  <a:pt x="35" y="698"/>
                </a:lnTo>
                <a:lnTo>
                  <a:pt x="35" y="768"/>
                </a:lnTo>
                <a:lnTo>
                  <a:pt x="71" y="802"/>
                </a:lnTo>
                <a:lnTo>
                  <a:pt x="105" y="802"/>
                </a:lnTo>
                <a:lnTo>
                  <a:pt x="141" y="802"/>
                </a:lnTo>
                <a:lnTo>
                  <a:pt x="175" y="802"/>
                </a:lnTo>
                <a:lnTo>
                  <a:pt x="211" y="802"/>
                </a:lnTo>
                <a:lnTo>
                  <a:pt x="245" y="838"/>
                </a:lnTo>
                <a:lnTo>
                  <a:pt x="282" y="872"/>
                </a:lnTo>
                <a:lnTo>
                  <a:pt x="315" y="907"/>
                </a:lnTo>
                <a:lnTo>
                  <a:pt x="350" y="941"/>
                </a:lnTo>
                <a:lnTo>
                  <a:pt x="386" y="978"/>
                </a:lnTo>
                <a:lnTo>
                  <a:pt x="421" y="1012"/>
                </a:lnTo>
                <a:lnTo>
                  <a:pt x="456" y="1045"/>
                </a:lnTo>
                <a:lnTo>
                  <a:pt x="491" y="1045"/>
                </a:lnTo>
                <a:lnTo>
                  <a:pt x="491" y="1151"/>
                </a:lnTo>
                <a:lnTo>
                  <a:pt x="561" y="1256"/>
                </a:lnTo>
                <a:lnTo>
                  <a:pt x="561" y="1291"/>
                </a:lnTo>
                <a:lnTo>
                  <a:pt x="597" y="1291"/>
                </a:lnTo>
                <a:lnTo>
                  <a:pt x="597" y="1325"/>
                </a:lnTo>
                <a:lnTo>
                  <a:pt x="632" y="1325"/>
                </a:lnTo>
                <a:lnTo>
                  <a:pt x="666" y="1325"/>
                </a:lnTo>
                <a:lnTo>
                  <a:pt x="666" y="1291"/>
                </a:lnTo>
                <a:lnTo>
                  <a:pt x="666" y="1220"/>
                </a:lnTo>
                <a:lnTo>
                  <a:pt x="702" y="1186"/>
                </a:lnTo>
                <a:lnTo>
                  <a:pt x="772" y="1151"/>
                </a:lnTo>
                <a:lnTo>
                  <a:pt x="806" y="1151"/>
                </a:lnTo>
                <a:lnTo>
                  <a:pt x="842" y="1151"/>
                </a:lnTo>
                <a:lnTo>
                  <a:pt x="876" y="1151"/>
                </a:lnTo>
                <a:lnTo>
                  <a:pt x="876" y="1186"/>
                </a:lnTo>
                <a:lnTo>
                  <a:pt x="876" y="1220"/>
                </a:lnTo>
                <a:lnTo>
                  <a:pt x="842" y="1291"/>
                </a:lnTo>
                <a:lnTo>
                  <a:pt x="876" y="1325"/>
                </a:lnTo>
                <a:lnTo>
                  <a:pt x="876" y="1360"/>
                </a:lnTo>
                <a:lnTo>
                  <a:pt x="947" y="1429"/>
                </a:lnTo>
                <a:lnTo>
                  <a:pt x="983" y="1465"/>
                </a:lnTo>
                <a:lnTo>
                  <a:pt x="983" y="1499"/>
                </a:lnTo>
                <a:lnTo>
                  <a:pt x="983" y="1569"/>
                </a:lnTo>
                <a:lnTo>
                  <a:pt x="983" y="1604"/>
                </a:lnTo>
                <a:lnTo>
                  <a:pt x="983" y="1709"/>
                </a:lnTo>
                <a:lnTo>
                  <a:pt x="983" y="1742"/>
                </a:lnTo>
                <a:lnTo>
                  <a:pt x="1016" y="1742"/>
                </a:lnTo>
                <a:lnTo>
                  <a:pt x="1016" y="1778"/>
                </a:lnTo>
                <a:lnTo>
                  <a:pt x="1052" y="1778"/>
                </a:lnTo>
                <a:lnTo>
                  <a:pt x="1087" y="1848"/>
                </a:lnTo>
                <a:lnTo>
                  <a:pt x="1087" y="1883"/>
                </a:lnTo>
                <a:lnTo>
                  <a:pt x="1122" y="1917"/>
                </a:lnTo>
                <a:lnTo>
                  <a:pt x="1122" y="1952"/>
                </a:lnTo>
                <a:lnTo>
                  <a:pt x="1122" y="2022"/>
                </a:lnTo>
                <a:lnTo>
                  <a:pt x="1158" y="2126"/>
                </a:lnTo>
                <a:lnTo>
                  <a:pt x="1122" y="2161"/>
                </a:lnTo>
                <a:lnTo>
                  <a:pt x="1122" y="2232"/>
                </a:lnTo>
                <a:lnTo>
                  <a:pt x="1087" y="2266"/>
                </a:lnTo>
                <a:lnTo>
                  <a:pt x="1052" y="2301"/>
                </a:lnTo>
                <a:lnTo>
                  <a:pt x="1052" y="2335"/>
                </a:lnTo>
                <a:lnTo>
                  <a:pt x="1016" y="2439"/>
                </a:lnTo>
                <a:lnTo>
                  <a:pt x="983" y="2476"/>
                </a:lnTo>
                <a:lnTo>
                  <a:pt x="947" y="2545"/>
                </a:lnTo>
                <a:lnTo>
                  <a:pt x="912" y="2580"/>
                </a:lnTo>
                <a:lnTo>
                  <a:pt x="912" y="2649"/>
                </a:lnTo>
                <a:lnTo>
                  <a:pt x="876" y="2685"/>
                </a:lnTo>
                <a:lnTo>
                  <a:pt x="842" y="2719"/>
                </a:lnTo>
                <a:lnTo>
                  <a:pt x="806" y="2754"/>
                </a:lnTo>
                <a:lnTo>
                  <a:pt x="806" y="2789"/>
                </a:lnTo>
                <a:lnTo>
                  <a:pt x="772" y="2789"/>
                </a:lnTo>
                <a:lnTo>
                  <a:pt x="702" y="2789"/>
                </a:lnTo>
                <a:lnTo>
                  <a:pt x="666" y="2789"/>
                </a:lnTo>
                <a:lnTo>
                  <a:pt x="597" y="2789"/>
                </a:lnTo>
                <a:lnTo>
                  <a:pt x="561" y="2823"/>
                </a:lnTo>
                <a:lnTo>
                  <a:pt x="526" y="2858"/>
                </a:lnTo>
                <a:lnTo>
                  <a:pt x="491" y="2894"/>
                </a:lnTo>
                <a:lnTo>
                  <a:pt x="456" y="2894"/>
                </a:lnTo>
                <a:lnTo>
                  <a:pt x="421" y="2894"/>
                </a:lnTo>
                <a:lnTo>
                  <a:pt x="421" y="2858"/>
                </a:lnTo>
                <a:lnTo>
                  <a:pt x="421" y="2823"/>
                </a:lnTo>
                <a:lnTo>
                  <a:pt x="386" y="2789"/>
                </a:lnTo>
                <a:lnTo>
                  <a:pt x="315" y="2789"/>
                </a:lnTo>
                <a:lnTo>
                  <a:pt x="245" y="2823"/>
                </a:lnTo>
                <a:lnTo>
                  <a:pt x="175" y="2823"/>
                </a:lnTo>
                <a:lnTo>
                  <a:pt x="105" y="2823"/>
                </a:lnTo>
                <a:lnTo>
                  <a:pt x="71" y="2823"/>
                </a:lnTo>
                <a:lnTo>
                  <a:pt x="0" y="2858"/>
                </a:lnTo>
                <a:lnTo>
                  <a:pt x="0" y="2894"/>
                </a:lnTo>
                <a:lnTo>
                  <a:pt x="0" y="2929"/>
                </a:lnTo>
                <a:lnTo>
                  <a:pt x="35" y="2962"/>
                </a:lnTo>
                <a:lnTo>
                  <a:pt x="35" y="2998"/>
                </a:lnTo>
                <a:lnTo>
                  <a:pt x="35" y="3033"/>
                </a:lnTo>
                <a:lnTo>
                  <a:pt x="35" y="3067"/>
                </a:lnTo>
                <a:lnTo>
                  <a:pt x="35" y="3103"/>
                </a:lnTo>
                <a:lnTo>
                  <a:pt x="71" y="3136"/>
                </a:lnTo>
                <a:lnTo>
                  <a:pt x="105" y="3173"/>
                </a:lnTo>
                <a:lnTo>
                  <a:pt x="105" y="3242"/>
                </a:lnTo>
                <a:lnTo>
                  <a:pt x="71" y="3242"/>
                </a:lnTo>
                <a:lnTo>
                  <a:pt x="71" y="3277"/>
                </a:lnTo>
                <a:lnTo>
                  <a:pt x="35" y="3346"/>
                </a:lnTo>
                <a:lnTo>
                  <a:pt x="71" y="3346"/>
                </a:lnTo>
                <a:lnTo>
                  <a:pt x="105" y="3382"/>
                </a:lnTo>
                <a:lnTo>
                  <a:pt x="141" y="3416"/>
                </a:lnTo>
                <a:lnTo>
                  <a:pt x="105" y="3486"/>
                </a:lnTo>
                <a:lnTo>
                  <a:pt x="105" y="3520"/>
                </a:lnTo>
                <a:lnTo>
                  <a:pt x="105" y="3555"/>
                </a:lnTo>
                <a:lnTo>
                  <a:pt x="141" y="3555"/>
                </a:lnTo>
                <a:lnTo>
                  <a:pt x="175" y="3591"/>
                </a:lnTo>
                <a:lnTo>
                  <a:pt x="175" y="3626"/>
                </a:lnTo>
                <a:lnTo>
                  <a:pt x="245" y="3659"/>
                </a:lnTo>
                <a:lnTo>
                  <a:pt x="245" y="3695"/>
                </a:lnTo>
                <a:lnTo>
                  <a:pt x="282" y="3695"/>
                </a:lnTo>
                <a:lnTo>
                  <a:pt x="282" y="3730"/>
                </a:lnTo>
                <a:lnTo>
                  <a:pt x="282" y="3800"/>
                </a:lnTo>
                <a:lnTo>
                  <a:pt x="245" y="3869"/>
                </a:lnTo>
                <a:lnTo>
                  <a:pt x="211" y="3904"/>
                </a:lnTo>
                <a:lnTo>
                  <a:pt x="175" y="4009"/>
                </a:lnTo>
                <a:lnTo>
                  <a:pt x="175" y="4043"/>
                </a:lnTo>
                <a:lnTo>
                  <a:pt x="141" y="4078"/>
                </a:lnTo>
                <a:lnTo>
                  <a:pt x="105" y="4113"/>
                </a:lnTo>
                <a:lnTo>
                  <a:pt x="71" y="4148"/>
                </a:lnTo>
                <a:lnTo>
                  <a:pt x="35" y="4183"/>
                </a:lnTo>
                <a:lnTo>
                  <a:pt x="35" y="4217"/>
                </a:lnTo>
                <a:lnTo>
                  <a:pt x="35" y="4323"/>
                </a:lnTo>
                <a:lnTo>
                  <a:pt x="35" y="4356"/>
                </a:lnTo>
                <a:lnTo>
                  <a:pt x="141" y="4356"/>
                </a:lnTo>
                <a:lnTo>
                  <a:pt x="175" y="4356"/>
                </a:lnTo>
                <a:lnTo>
                  <a:pt x="175" y="4392"/>
                </a:lnTo>
                <a:lnTo>
                  <a:pt x="211" y="4392"/>
                </a:lnTo>
                <a:lnTo>
                  <a:pt x="245" y="4461"/>
                </a:lnTo>
                <a:lnTo>
                  <a:pt x="282" y="4461"/>
                </a:lnTo>
                <a:lnTo>
                  <a:pt x="386" y="4461"/>
                </a:lnTo>
                <a:lnTo>
                  <a:pt x="456" y="4461"/>
                </a:lnTo>
                <a:lnTo>
                  <a:pt x="491" y="4427"/>
                </a:lnTo>
                <a:lnTo>
                  <a:pt x="597" y="4461"/>
                </a:lnTo>
                <a:lnTo>
                  <a:pt x="736" y="4497"/>
                </a:lnTo>
                <a:lnTo>
                  <a:pt x="702" y="4566"/>
                </a:lnTo>
                <a:lnTo>
                  <a:pt x="702" y="4601"/>
                </a:lnTo>
                <a:lnTo>
                  <a:pt x="702" y="4636"/>
                </a:lnTo>
                <a:lnTo>
                  <a:pt x="736" y="4671"/>
                </a:lnTo>
                <a:lnTo>
                  <a:pt x="772" y="4706"/>
                </a:lnTo>
                <a:lnTo>
                  <a:pt x="1087" y="4601"/>
                </a:lnTo>
                <a:lnTo>
                  <a:pt x="1192" y="4566"/>
                </a:lnTo>
                <a:lnTo>
                  <a:pt x="1298" y="4497"/>
                </a:lnTo>
                <a:lnTo>
                  <a:pt x="1403" y="4427"/>
                </a:lnTo>
                <a:lnTo>
                  <a:pt x="1508" y="4323"/>
                </a:lnTo>
                <a:lnTo>
                  <a:pt x="1543" y="4288"/>
                </a:lnTo>
                <a:lnTo>
                  <a:pt x="1577" y="4323"/>
                </a:lnTo>
                <a:lnTo>
                  <a:pt x="1614" y="4323"/>
                </a:lnTo>
                <a:lnTo>
                  <a:pt x="1648" y="4288"/>
                </a:lnTo>
                <a:lnTo>
                  <a:pt x="1614" y="4252"/>
                </a:lnTo>
                <a:lnTo>
                  <a:pt x="1577" y="4217"/>
                </a:lnTo>
                <a:lnTo>
                  <a:pt x="1577" y="4183"/>
                </a:lnTo>
                <a:lnTo>
                  <a:pt x="1614" y="4148"/>
                </a:lnTo>
                <a:lnTo>
                  <a:pt x="1614" y="4113"/>
                </a:lnTo>
                <a:lnTo>
                  <a:pt x="1648" y="4043"/>
                </a:lnTo>
                <a:lnTo>
                  <a:pt x="1684" y="4009"/>
                </a:lnTo>
                <a:lnTo>
                  <a:pt x="1684" y="3973"/>
                </a:lnTo>
                <a:lnTo>
                  <a:pt x="1753" y="3973"/>
                </a:lnTo>
                <a:lnTo>
                  <a:pt x="1753" y="3869"/>
                </a:lnTo>
                <a:lnTo>
                  <a:pt x="1753" y="3833"/>
                </a:lnTo>
                <a:lnTo>
                  <a:pt x="1753" y="3800"/>
                </a:lnTo>
                <a:lnTo>
                  <a:pt x="1789" y="3764"/>
                </a:lnTo>
                <a:lnTo>
                  <a:pt x="1824" y="3730"/>
                </a:lnTo>
                <a:lnTo>
                  <a:pt x="1860" y="3730"/>
                </a:lnTo>
                <a:lnTo>
                  <a:pt x="1860" y="3764"/>
                </a:lnTo>
                <a:lnTo>
                  <a:pt x="1893" y="3764"/>
                </a:lnTo>
                <a:lnTo>
                  <a:pt x="1929" y="3730"/>
                </a:lnTo>
                <a:lnTo>
                  <a:pt x="2000" y="3730"/>
                </a:lnTo>
                <a:lnTo>
                  <a:pt x="2034" y="3730"/>
                </a:lnTo>
                <a:lnTo>
                  <a:pt x="2069" y="3730"/>
                </a:lnTo>
                <a:lnTo>
                  <a:pt x="2104" y="3764"/>
                </a:lnTo>
                <a:lnTo>
                  <a:pt x="2139" y="3764"/>
                </a:lnTo>
                <a:lnTo>
                  <a:pt x="2139" y="3800"/>
                </a:lnTo>
                <a:lnTo>
                  <a:pt x="2175" y="3800"/>
                </a:lnTo>
                <a:lnTo>
                  <a:pt x="2139" y="3800"/>
                </a:lnTo>
                <a:lnTo>
                  <a:pt x="2139" y="3833"/>
                </a:lnTo>
                <a:lnTo>
                  <a:pt x="2139" y="3904"/>
                </a:lnTo>
                <a:lnTo>
                  <a:pt x="2139" y="3939"/>
                </a:lnTo>
                <a:lnTo>
                  <a:pt x="2175" y="3939"/>
                </a:lnTo>
                <a:lnTo>
                  <a:pt x="2175" y="3973"/>
                </a:lnTo>
                <a:lnTo>
                  <a:pt x="2244" y="3973"/>
                </a:lnTo>
                <a:lnTo>
                  <a:pt x="2315" y="3973"/>
                </a:lnTo>
                <a:lnTo>
                  <a:pt x="2385" y="3973"/>
                </a:lnTo>
                <a:close/>
                <a:moveTo>
                  <a:pt x="3051" y="3312"/>
                </a:moveTo>
                <a:lnTo>
                  <a:pt x="3051" y="3382"/>
                </a:lnTo>
                <a:lnTo>
                  <a:pt x="3016" y="3416"/>
                </a:lnTo>
                <a:lnTo>
                  <a:pt x="3016" y="3486"/>
                </a:lnTo>
                <a:lnTo>
                  <a:pt x="3051" y="3520"/>
                </a:lnTo>
                <a:lnTo>
                  <a:pt x="3051" y="3555"/>
                </a:lnTo>
                <a:lnTo>
                  <a:pt x="3086" y="3555"/>
                </a:lnTo>
                <a:lnTo>
                  <a:pt x="3086" y="3591"/>
                </a:lnTo>
                <a:lnTo>
                  <a:pt x="3121" y="3555"/>
                </a:lnTo>
                <a:lnTo>
                  <a:pt x="3155" y="3520"/>
                </a:lnTo>
                <a:lnTo>
                  <a:pt x="3155" y="3451"/>
                </a:lnTo>
                <a:lnTo>
                  <a:pt x="3121" y="3416"/>
                </a:lnTo>
                <a:lnTo>
                  <a:pt x="3121" y="3382"/>
                </a:lnTo>
                <a:lnTo>
                  <a:pt x="3121" y="3346"/>
                </a:lnTo>
                <a:lnTo>
                  <a:pt x="3086" y="3346"/>
                </a:lnTo>
                <a:lnTo>
                  <a:pt x="3051" y="3312"/>
                </a:lnTo>
                <a:close/>
              </a:path>
            </a:pathLst>
          </a:custGeom>
          <a:pattFill prst="ltHorz">
            <a:fgClr>
              <a:schemeClr val="tx1"/>
            </a:fgClr>
            <a:bgClr>
              <a:srgbClr val="FFC000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68" name="Freeform 396"/>
          <p:cNvSpPr>
            <a:spLocks noChangeArrowheads="1"/>
          </p:cNvSpPr>
          <p:nvPr/>
        </p:nvSpPr>
        <p:spPr bwMode="auto">
          <a:xfrm>
            <a:off x="5902325" y="1817688"/>
            <a:ext cx="1085850" cy="1693862"/>
          </a:xfrm>
          <a:custGeom>
            <a:avLst/>
            <a:gdLst>
              <a:gd name="T0" fmla="*/ 2454 w 3017"/>
              <a:gd name="T1" fmla="*/ 3764 h 4707"/>
              <a:gd name="T2" fmla="*/ 2561 w 3017"/>
              <a:gd name="T3" fmla="*/ 3520 h 4707"/>
              <a:gd name="T4" fmla="*/ 2946 w 3017"/>
              <a:gd name="T5" fmla="*/ 3382 h 4707"/>
              <a:gd name="T6" fmla="*/ 2981 w 3017"/>
              <a:gd name="T7" fmla="*/ 3136 h 4707"/>
              <a:gd name="T8" fmla="*/ 2981 w 3017"/>
              <a:gd name="T9" fmla="*/ 2894 h 4707"/>
              <a:gd name="T10" fmla="*/ 2946 w 3017"/>
              <a:gd name="T11" fmla="*/ 2476 h 4707"/>
              <a:gd name="T12" fmla="*/ 2841 w 3017"/>
              <a:gd name="T13" fmla="*/ 2232 h 4707"/>
              <a:gd name="T14" fmla="*/ 2701 w 3017"/>
              <a:gd name="T15" fmla="*/ 2022 h 4707"/>
              <a:gd name="T16" fmla="*/ 2525 w 3017"/>
              <a:gd name="T17" fmla="*/ 1778 h 4707"/>
              <a:gd name="T18" fmla="*/ 2350 w 3017"/>
              <a:gd name="T19" fmla="*/ 1742 h 4707"/>
              <a:gd name="T20" fmla="*/ 1929 w 3017"/>
              <a:gd name="T21" fmla="*/ 1709 h 4707"/>
              <a:gd name="T22" fmla="*/ 1893 w 3017"/>
              <a:gd name="T23" fmla="*/ 1465 h 4707"/>
              <a:gd name="T24" fmla="*/ 1684 w 3017"/>
              <a:gd name="T25" fmla="*/ 1535 h 4707"/>
              <a:gd name="T26" fmla="*/ 1577 w 3017"/>
              <a:gd name="T27" fmla="*/ 1709 h 4707"/>
              <a:gd name="T28" fmla="*/ 1437 w 3017"/>
              <a:gd name="T29" fmla="*/ 1360 h 4707"/>
              <a:gd name="T30" fmla="*/ 1366 w 3017"/>
              <a:gd name="T31" fmla="*/ 1081 h 4707"/>
              <a:gd name="T32" fmla="*/ 1227 w 3017"/>
              <a:gd name="T33" fmla="*/ 802 h 4707"/>
              <a:gd name="T34" fmla="*/ 1122 w 3017"/>
              <a:gd name="T35" fmla="*/ 523 h 4707"/>
              <a:gd name="T36" fmla="*/ 983 w 3017"/>
              <a:gd name="T37" fmla="*/ 314 h 4707"/>
              <a:gd name="T38" fmla="*/ 876 w 3017"/>
              <a:gd name="T39" fmla="*/ 71 h 4707"/>
              <a:gd name="T40" fmla="*/ 772 w 3017"/>
              <a:gd name="T41" fmla="*/ 175 h 4707"/>
              <a:gd name="T42" fmla="*/ 702 w 3017"/>
              <a:gd name="T43" fmla="*/ 281 h 4707"/>
              <a:gd name="T44" fmla="*/ 245 w 3017"/>
              <a:gd name="T45" fmla="*/ 384 h 4707"/>
              <a:gd name="T46" fmla="*/ 0 w 3017"/>
              <a:gd name="T47" fmla="*/ 523 h 4707"/>
              <a:gd name="T48" fmla="*/ 105 w 3017"/>
              <a:gd name="T49" fmla="*/ 802 h 4707"/>
              <a:gd name="T50" fmla="*/ 315 w 3017"/>
              <a:gd name="T51" fmla="*/ 907 h 4707"/>
              <a:gd name="T52" fmla="*/ 491 w 3017"/>
              <a:gd name="T53" fmla="*/ 1151 h 4707"/>
              <a:gd name="T54" fmla="*/ 666 w 3017"/>
              <a:gd name="T55" fmla="*/ 1325 h 4707"/>
              <a:gd name="T56" fmla="*/ 842 w 3017"/>
              <a:gd name="T57" fmla="*/ 1151 h 4707"/>
              <a:gd name="T58" fmla="*/ 876 w 3017"/>
              <a:gd name="T59" fmla="*/ 1360 h 4707"/>
              <a:gd name="T60" fmla="*/ 983 w 3017"/>
              <a:gd name="T61" fmla="*/ 1709 h 4707"/>
              <a:gd name="T62" fmla="*/ 1087 w 3017"/>
              <a:gd name="T63" fmla="*/ 1883 h 4707"/>
              <a:gd name="T64" fmla="*/ 1122 w 3017"/>
              <a:gd name="T65" fmla="*/ 2232 h 4707"/>
              <a:gd name="T66" fmla="*/ 947 w 3017"/>
              <a:gd name="T67" fmla="*/ 2545 h 4707"/>
              <a:gd name="T68" fmla="*/ 806 w 3017"/>
              <a:gd name="T69" fmla="*/ 2789 h 4707"/>
              <a:gd name="T70" fmla="*/ 526 w 3017"/>
              <a:gd name="T71" fmla="*/ 2858 h 4707"/>
              <a:gd name="T72" fmla="*/ 386 w 3017"/>
              <a:gd name="T73" fmla="*/ 2789 h 4707"/>
              <a:gd name="T74" fmla="*/ 0 w 3017"/>
              <a:gd name="T75" fmla="*/ 2858 h 4707"/>
              <a:gd name="T76" fmla="*/ 35 w 3017"/>
              <a:gd name="T77" fmla="*/ 3067 h 4707"/>
              <a:gd name="T78" fmla="*/ 71 w 3017"/>
              <a:gd name="T79" fmla="*/ 3277 h 4707"/>
              <a:gd name="T80" fmla="*/ 105 w 3017"/>
              <a:gd name="T81" fmla="*/ 3520 h 4707"/>
              <a:gd name="T82" fmla="*/ 245 w 3017"/>
              <a:gd name="T83" fmla="*/ 3695 h 4707"/>
              <a:gd name="T84" fmla="*/ 175 w 3017"/>
              <a:gd name="T85" fmla="*/ 4009 h 4707"/>
              <a:gd name="T86" fmla="*/ 35 w 3017"/>
              <a:gd name="T87" fmla="*/ 4217 h 4707"/>
              <a:gd name="T88" fmla="*/ 211 w 3017"/>
              <a:gd name="T89" fmla="*/ 4392 h 4707"/>
              <a:gd name="T90" fmla="*/ 597 w 3017"/>
              <a:gd name="T91" fmla="*/ 4461 h 4707"/>
              <a:gd name="T92" fmla="*/ 772 w 3017"/>
              <a:gd name="T93" fmla="*/ 4706 h 4707"/>
              <a:gd name="T94" fmla="*/ 1543 w 3017"/>
              <a:gd name="T95" fmla="*/ 4288 h 4707"/>
              <a:gd name="T96" fmla="*/ 1577 w 3017"/>
              <a:gd name="T97" fmla="*/ 4183 h 4707"/>
              <a:gd name="T98" fmla="*/ 1753 w 3017"/>
              <a:gd name="T99" fmla="*/ 3973 h 4707"/>
              <a:gd name="T100" fmla="*/ 1860 w 3017"/>
              <a:gd name="T101" fmla="*/ 3730 h 4707"/>
              <a:gd name="T102" fmla="*/ 2069 w 3017"/>
              <a:gd name="T103" fmla="*/ 3730 h 4707"/>
              <a:gd name="T104" fmla="*/ 2139 w 3017"/>
              <a:gd name="T105" fmla="*/ 3833 h 4707"/>
              <a:gd name="T106" fmla="*/ 2315 w 3017"/>
              <a:gd name="T107" fmla="*/ 3973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17" h="4707">
                <a:moveTo>
                  <a:pt x="2385" y="3973"/>
                </a:moveTo>
                <a:lnTo>
                  <a:pt x="2385" y="3904"/>
                </a:lnTo>
                <a:lnTo>
                  <a:pt x="2385" y="3869"/>
                </a:lnTo>
                <a:lnTo>
                  <a:pt x="2420" y="3833"/>
                </a:lnTo>
                <a:lnTo>
                  <a:pt x="2420" y="3800"/>
                </a:lnTo>
                <a:lnTo>
                  <a:pt x="2454" y="3764"/>
                </a:lnTo>
                <a:lnTo>
                  <a:pt x="2490" y="3695"/>
                </a:lnTo>
                <a:lnTo>
                  <a:pt x="2490" y="3659"/>
                </a:lnTo>
                <a:lnTo>
                  <a:pt x="2525" y="3591"/>
                </a:lnTo>
                <a:lnTo>
                  <a:pt x="2525" y="3555"/>
                </a:lnTo>
                <a:lnTo>
                  <a:pt x="2525" y="3520"/>
                </a:lnTo>
                <a:lnTo>
                  <a:pt x="2561" y="3520"/>
                </a:lnTo>
                <a:lnTo>
                  <a:pt x="2594" y="3486"/>
                </a:lnTo>
                <a:lnTo>
                  <a:pt x="2665" y="3451"/>
                </a:lnTo>
                <a:lnTo>
                  <a:pt x="2876" y="3451"/>
                </a:lnTo>
                <a:lnTo>
                  <a:pt x="2876" y="3416"/>
                </a:lnTo>
                <a:lnTo>
                  <a:pt x="2876" y="3382"/>
                </a:lnTo>
                <a:lnTo>
                  <a:pt x="2946" y="3382"/>
                </a:lnTo>
                <a:lnTo>
                  <a:pt x="2981" y="3346"/>
                </a:lnTo>
                <a:lnTo>
                  <a:pt x="2946" y="3312"/>
                </a:lnTo>
                <a:lnTo>
                  <a:pt x="2946" y="3277"/>
                </a:lnTo>
                <a:lnTo>
                  <a:pt x="2946" y="3207"/>
                </a:lnTo>
                <a:lnTo>
                  <a:pt x="2981" y="3173"/>
                </a:lnTo>
                <a:lnTo>
                  <a:pt x="2981" y="3136"/>
                </a:lnTo>
                <a:lnTo>
                  <a:pt x="2981" y="3067"/>
                </a:lnTo>
                <a:lnTo>
                  <a:pt x="3016" y="3067"/>
                </a:lnTo>
                <a:lnTo>
                  <a:pt x="3016" y="2998"/>
                </a:lnTo>
                <a:lnTo>
                  <a:pt x="2981" y="2929"/>
                </a:lnTo>
                <a:lnTo>
                  <a:pt x="2946" y="2929"/>
                </a:lnTo>
                <a:lnTo>
                  <a:pt x="2981" y="2894"/>
                </a:lnTo>
                <a:lnTo>
                  <a:pt x="2981" y="2858"/>
                </a:lnTo>
                <a:lnTo>
                  <a:pt x="2981" y="2719"/>
                </a:lnTo>
                <a:lnTo>
                  <a:pt x="2981" y="2685"/>
                </a:lnTo>
                <a:lnTo>
                  <a:pt x="2981" y="2615"/>
                </a:lnTo>
                <a:lnTo>
                  <a:pt x="2946" y="2510"/>
                </a:lnTo>
                <a:lnTo>
                  <a:pt x="2946" y="2476"/>
                </a:lnTo>
                <a:lnTo>
                  <a:pt x="2911" y="2406"/>
                </a:lnTo>
                <a:lnTo>
                  <a:pt x="2911" y="2372"/>
                </a:lnTo>
                <a:lnTo>
                  <a:pt x="2876" y="2372"/>
                </a:lnTo>
                <a:lnTo>
                  <a:pt x="2876" y="2335"/>
                </a:lnTo>
                <a:lnTo>
                  <a:pt x="2876" y="2301"/>
                </a:lnTo>
                <a:lnTo>
                  <a:pt x="2841" y="2232"/>
                </a:lnTo>
                <a:lnTo>
                  <a:pt x="2805" y="2196"/>
                </a:lnTo>
                <a:lnTo>
                  <a:pt x="2805" y="2161"/>
                </a:lnTo>
                <a:lnTo>
                  <a:pt x="2770" y="2161"/>
                </a:lnTo>
                <a:lnTo>
                  <a:pt x="2736" y="2092"/>
                </a:lnTo>
                <a:lnTo>
                  <a:pt x="2736" y="2056"/>
                </a:lnTo>
                <a:lnTo>
                  <a:pt x="2701" y="2022"/>
                </a:lnTo>
                <a:lnTo>
                  <a:pt x="2701" y="1988"/>
                </a:lnTo>
                <a:lnTo>
                  <a:pt x="2665" y="1952"/>
                </a:lnTo>
                <a:lnTo>
                  <a:pt x="2665" y="1917"/>
                </a:lnTo>
                <a:lnTo>
                  <a:pt x="2594" y="1848"/>
                </a:lnTo>
                <a:lnTo>
                  <a:pt x="2525" y="1813"/>
                </a:lnTo>
                <a:lnTo>
                  <a:pt x="2525" y="1778"/>
                </a:lnTo>
                <a:lnTo>
                  <a:pt x="2490" y="1742"/>
                </a:lnTo>
                <a:lnTo>
                  <a:pt x="2454" y="1778"/>
                </a:lnTo>
                <a:lnTo>
                  <a:pt x="2385" y="1848"/>
                </a:lnTo>
                <a:lnTo>
                  <a:pt x="2385" y="1813"/>
                </a:lnTo>
                <a:lnTo>
                  <a:pt x="2385" y="1742"/>
                </a:lnTo>
                <a:lnTo>
                  <a:pt x="2350" y="1742"/>
                </a:lnTo>
                <a:lnTo>
                  <a:pt x="2315" y="1709"/>
                </a:lnTo>
                <a:lnTo>
                  <a:pt x="2280" y="1675"/>
                </a:lnTo>
                <a:lnTo>
                  <a:pt x="2244" y="1675"/>
                </a:lnTo>
                <a:lnTo>
                  <a:pt x="2139" y="1675"/>
                </a:lnTo>
                <a:lnTo>
                  <a:pt x="2104" y="1675"/>
                </a:lnTo>
                <a:lnTo>
                  <a:pt x="1929" y="1709"/>
                </a:lnTo>
                <a:lnTo>
                  <a:pt x="1893" y="1675"/>
                </a:lnTo>
                <a:lnTo>
                  <a:pt x="1893" y="1638"/>
                </a:lnTo>
                <a:lnTo>
                  <a:pt x="1893" y="1604"/>
                </a:lnTo>
                <a:lnTo>
                  <a:pt x="1860" y="1569"/>
                </a:lnTo>
                <a:lnTo>
                  <a:pt x="1893" y="1499"/>
                </a:lnTo>
                <a:lnTo>
                  <a:pt x="1893" y="1465"/>
                </a:lnTo>
                <a:lnTo>
                  <a:pt x="1860" y="1429"/>
                </a:lnTo>
                <a:lnTo>
                  <a:pt x="1824" y="1395"/>
                </a:lnTo>
                <a:lnTo>
                  <a:pt x="1789" y="1429"/>
                </a:lnTo>
                <a:lnTo>
                  <a:pt x="1753" y="1465"/>
                </a:lnTo>
                <a:lnTo>
                  <a:pt x="1718" y="1499"/>
                </a:lnTo>
                <a:lnTo>
                  <a:pt x="1684" y="1535"/>
                </a:lnTo>
                <a:lnTo>
                  <a:pt x="1718" y="1604"/>
                </a:lnTo>
                <a:lnTo>
                  <a:pt x="1718" y="1638"/>
                </a:lnTo>
                <a:lnTo>
                  <a:pt x="1684" y="1638"/>
                </a:lnTo>
                <a:lnTo>
                  <a:pt x="1648" y="1675"/>
                </a:lnTo>
                <a:lnTo>
                  <a:pt x="1614" y="1709"/>
                </a:lnTo>
                <a:lnTo>
                  <a:pt x="1577" y="1709"/>
                </a:lnTo>
                <a:lnTo>
                  <a:pt x="1508" y="1675"/>
                </a:lnTo>
                <a:lnTo>
                  <a:pt x="1543" y="1569"/>
                </a:lnTo>
                <a:lnTo>
                  <a:pt x="1508" y="1499"/>
                </a:lnTo>
                <a:lnTo>
                  <a:pt x="1473" y="1465"/>
                </a:lnTo>
                <a:lnTo>
                  <a:pt x="1437" y="1429"/>
                </a:lnTo>
                <a:lnTo>
                  <a:pt x="1437" y="1360"/>
                </a:lnTo>
                <a:lnTo>
                  <a:pt x="1403" y="1325"/>
                </a:lnTo>
                <a:lnTo>
                  <a:pt x="1403" y="1291"/>
                </a:lnTo>
                <a:lnTo>
                  <a:pt x="1403" y="1220"/>
                </a:lnTo>
                <a:lnTo>
                  <a:pt x="1403" y="1186"/>
                </a:lnTo>
                <a:lnTo>
                  <a:pt x="1403" y="1151"/>
                </a:lnTo>
                <a:lnTo>
                  <a:pt x="1366" y="1081"/>
                </a:lnTo>
                <a:lnTo>
                  <a:pt x="1366" y="1012"/>
                </a:lnTo>
                <a:lnTo>
                  <a:pt x="1333" y="978"/>
                </a:lnTo>
                <a:lnTo>
                  <a:pt x="1298" y="907"/>
                </a:lnTo>
                <a:lnTo>
                  <a:pt x="1263" y="872"/>
                </a:lnTo>
                <a:lnTo>
                  <a:pt x="1263" y="838"/>
                </a:lnTo>
                <a:lnTo>
                  <a:pt x="1227" y="802"/>
                </a:lnTo>
                <a:lnTo>
                  <a:pt x="1227" y="768"/>
                </a:lnTo>
                <a:lnTo>
                  <a:pt x="1263" y="732"/>
                </a:lnTo>
                <a:lnTo>
                  <a:pt x="1227" y="698"/>
                </a:lnTo>
                <a:lnTo>
                  <a:pt x="1227" y="664"/>
                </a:lnTo>
                <a:lnTo>
                  <a:pt x="1192" y="594"/>
                </a:lnTo>
                <a:lnTo>
                  <a:pt x="1122" y="523"/>
                </a:lnTo>
                <a:lnTo>
                  <a:pt x="1122" y="489"/>
                </a:lnTo>
                <a:lnTo>
                  <a:pt x="1122" y="455"/>
                </a:lnTo>
                <a:lnTo>
                  <a:pt x="1087" y="384"/>
                </a:lnTo>
                <a:lnTo>
                  <a:pt x="1052" y="384"/>
                </a:lnTo>
                <a:lnTo>
                  <a:pt x="1016" y="349"/>
                </a:lnTo>
                <a:lnTo>
                  <a:pt x="983" y="314"/>
                </a:lnTo>
                <a:lnTo>
                  <a:pt x="983" y="281"/>
                </a:lnTo>
                <a:lnTo>
                  <a:pt x="983" y="245"/>
                </a:lnTo>
                <a:lnTo>
                  <a:pt x="983" y="175"/>
                </a:lnTo>
                <a:lnTo>
                  <a:pt x="983" y="140"/>
                </a:lnTo>
                <a:lnTo>
                  <a:pt x="947" y="105"/>
                </a:lnTo>
                <a:lnTo>
                  <a:pt x="876" y="71"/>
                </a:lnTo>
                <a:lnTo>
                  <a:pt x="806" y="35"/>
                </a:lnTo>
                <a:lnTo>
                  <a:pt x="772" y="35"/>
                </a:lnTo>
                <a:lnTo>
                  <a:pt x="736" y="0"/>
                </a:lnTo>
                <a:lnTo>
                  <a:pt x="702" y="71"/>
                </a:lnTo>
                <a:lnTo>
                  <a:pt x="736" y="105"/>
                </a:lnTo>
                <a:lnTo>
                  <a:pt x="772" y="175"/>
                </a:lnTo>
                <a:lnTo>
                  <a:pt x="806" y="175"/>
                </a:lnTo>
                <a:lnTo>
                  <a:pt x="842" y="210"/>
                </a:lnTo>
                <a:lnTo>
                  <a:pt x="876" y="245"/>
                </a:lnTo>
                <a:lnTo>
                  <a:pt x="806" y="281"/>
                </a:lnTo>
                <a:lnTo>
                  <a:pt x="736" y="245"/>
                </a:lnTo>
                <a:lnTo>
                  <a:pt x="702" y="281"/>
                </a:lnTo>
                <a:lnTo>
                  <a:pt x="666" y="314"/>
                </a:lnTo>
                <a:lnTo>
                  <a:pt x="632" y="349"/>
                </a:lnTo>
                <a:lnTo>
                  <a:pt x="561" y="384"/>
                </a:lnTo>
                <a:lnTo>
                  <a:pt x="421" y="384"/>
                </a:lnTo>
                <a:lnTo>
                  <a:pt x="350" y="384"/>
                </a:lnTo>
                <a:lnTo>
                  <a:pt x="245" y="384"/>
                </a:lnTo>
                <a:lnTo>
                  <a:pt x="211" y="384"/>
                </a:lnTo>
                <a:lnTo>
                  <a:pt x="175" y="419"/>
                </a:lnTo>
                <a:lnTo>
                  <a:pt x="141" y="419"/>
                </a:lnTo>
                <a:lnTo>
                  <a:pt x="71" y="455"/>
                </a:lnTo>
                <a:lnTo>
                  <a:pt x="35" y="489"/>
                </a:lnTo>
                <a:lnTo>
                  <a:pt x="0" y="523"/>
                </a:lnTo>
                <a:lnTo>
                  <a:pt x="0" y="559"/>
                </a:lnTo>
                <a:lnTo>
                  <a:pt x="0" y="628"/>
                </a:lnTo>
                <a:lnTo>
                  <a:pt x="35" y="698"/>
                </a:lnTo>
                <a:lnTo>
                  <a:pt x="35" y="768"/>
                </a:lnTo>
                <a:lnTo>
                  <a:pt x="71" y="802"/>
                </a:lnTo>
                <a:lnTo>
                  <a:pt x="105" y="802"/>
                </a:lnTo>
                <a:lnTo>
                  <a:pt x="141" y="802"/>
                </a:lnTo>
                <a:lnTo>
                  <a:pt x="175" y="802"/>
                </a:lnTo>
                <a:lnTo>
                  <a:pt x="211" y="802"/>
                </a:lnTo>
                <a:lnTo>
                  <a:pt x="245" y="838"/>
                </a:lnTo>
                <a:lnTo>
                  <a:pt x="282" y="872"/>
                </a:lnTo>
                <a:lnTo>
                  <a:pt x="315" y="907"/>
                </a:lnTo>
                <a:lnTo>
                  <a:pt x="350" y="941"/>
                </a:lnTo>
                <a:lnTo>
                  <a:pt x="386" y="978"/>
                </a:lnTo>
                <a:lnTo>
                  <a:pt x="421" y="1012"/>
                </a:lnTo>
                <a:lnTo>
                  <a:pt x="456" y="1045"/>
                </a:lnTo>
                <a:lnTo>
                  <a:pt x="491" y="1045"/>
                </a:lnTo>
                <a:lnTo>
                  <a:pt x="491" y="1151"/>
                </a:lnTo>
                <a:lnTo>
                  <a:pt x="561" y="1256"/>
                </a:lnTo>
                <a:lnTo>
                  <a:pt x="561" y="1291"/>
                </a:lnTo>
                <a:lnTo>
                  <a:pt x="597" y="1291"/>
                </a:lnTo>
                <a:lnTo>
                  <a:pt x="597" y="1325"/>
                </a:lnTo>
                <a:lnTo>
                  <a:pt x="632" y="1325"/>
                </a:lnTo>
                <a:lnTo>
                  <a:pt x="666" y="1325"/>
                </a:lnTo>
                <a:lnTo>
                  <a:pt x="666" y="1291"/>
                </a:lnTo>
                <a:lnTo>
                  <a:pt x="666" y="1220"/>
                </a:lnTo>
                <a:lnTo>
                  <a:pt x="702" y="1186"/>
                </a:lnTo>
                <a:lnTo>
                  <a:pt x="772" y="1151"/>
                </a:lnTo>
                <a:lnTo>
                  <a:pt x="806" y="1151"/>
                </a:lnTo>
                <a:lnTo>
                  <a:pt x="842" y="1151"/>
                </a:lnTo>
                <a:lnTo>
                  <a:pt x="876" y="1151"/>
                </a:lnTo>
                <a:lnTo>
                  <a:pt x="876" y="1186"/>
                </a:lnTo>
                <a:lnTo>
                  <a:pt x="876" y="1220"/>
                </a:lnTo>
                <a:lnTo>
                  <a:pt x="842" y="1291"/>
                </a:lnTo>
                <a:lnTo>
                  <a:pt x="876" y="1325"/>
                </a:lnTo>
                <a:lnTo>
                  <a:pt x="876" y="1360"/>
                </a:lnTo>
                <a:lnTo>
                  <a:pt x="947" y="1429"/>
                </a:lnTo>
                <a:lnTo>
                  <a:pt x="983" y="1465"/>
                </a:lnTo>
                <a:lnTo>
                  <a:pt x="983" y="1499"/>
                </a:lnTo>
                <a:lnTo>
                  <a:pt x="983" y="1569"/>
                </a:lnTo>
                <a:lnTo>
                  <a:pt x="983" y="1604"/>
                </a:lnTo>
                <a:lnTo>
                  <a:pt x="983" y="1709"/>
                </a:lnTo>
                <a:lnTo>
                  <a:pt x="983" y="1742"/>
                </a:lnTo>
                <a:lnTo>
                  <a:pt x="1016" y="1742"/>
                </a:lnTo>
                <a:lnTo>
                  <a:pt x="1016" y="1778"/>
                </a:lnTo>
                <a:lnTo>
                  <a:pt x="1052" y="1778"/>
                </a:lnTo>
                <a:lnTo>
                  <a:pt x="1087" y="1848"/>
                </a:lnTo>
                <a:lnTo>
                  <a:pt x="1087" y="1883"/>
                </a:lnTo>
                <a:lnTo>
                  <a:pt x="1122" y="1917"/>
                </a:lnTo>
                <a:lnTo>
                  <a:pt x="1122" y="1952"/>
                </a:lnTo>
                <a:lnTo>
                  <a:pt x="1122" y="2022"/>
                </a:lnTo>
                <a:lnTo>
                  <a:pt x="1158" y="2126"/>
                </a:lnTo>
                <a:lnTo>
                  <a:pt x="1122" y="2161"/>
                </a:lnTo>
                <a:lnTo>
                  <a:pt x="1122" y="2232"/>
                </a:lnTo>
                <a:lnTo>
                  <a:pt x="1087" y="2266"/>
                </a:lnTo>
                <a:lnTo>
                  <a:pt x="1052" y="2301"/>
                </a:lnTo>
                <a:lnTo>
                  <a:pt x="1052" y="2335"/>
                </a:lnTo>
                <a:lnTo>
                  <a:pt x="1016" y="2439"/>
                </a:lnTo>
                <a:lnTo>
                  <a:pt x="983" y="2476"/>
                </a:lnTo>
                <a:lnTo>
                  <a:pt x="947" y="2545"/>
                </a:lnTo>
                <a:lnTo>
                  <a:pt x="912" y="2580"/>
                </a:lnTo>
                <a:lnTo>
                  <a:pt x="912" y="2649"/>
                </a:lnTo>
                <a:lnTo>
                  <a:pt x="876" y="2685"/>
                </a:lnTo>
                <a:lnTo>
                  <a:pt x="842" y="2719"/>
                </a:lnTo>
                <a:lnTo>
                  <a:pt x="806" y="2754"/>
                </a:lnTo>
                <a:lnTo>
                  <a:pt x="806" y="2789"/>
                </a:lnTo>
                <a:lnTo>
                  <a:pt x="772" y="2789"/>
                </a:lnTo>
                <a:lnTo>
                  <a:pt x="702" y="2789"/>
                </a:lnTo>
                <a:lnTo>
                  <a:pt x="666" y="2789"/>
                </a:lnTo>
                <a:lnTo>
                  <a:pt x="597" y="2789"/>
                </a:lnTo>
                <a:lnTo>
                  <a:pt x="561" y="2823"/>
                </a:lnTo>
                <a:lnTo>
                  <a:pt x="526" y="2858"/>
                </a:lnTo>
                <a:lnTo>
                  <a:pt x="491" y="2894"/>
                </a:lnTo>
                <a:lnTo>
                  <a:pt x="456" y="2894"/>
                </a:lnTo>
                <a:lnTo>
                  <a:pt x="421" y="2894"/>
                </a:lnTo>
                <a:lnTo>
                  <a:pt x="421" y="2858"/>
                </a:lnTo>
                <a:lnTo>
                  <a:pt x="421" y="2823"/>
                </a:lnTo>
                <a:lnTo>
                  <a:pt x="386" y="2789"/>
                </a:lnTo>
                <a:lnTo>
                  <a:pt x="315" y="2789"/>
                </a:lnTo>
                <a:lnTo>
                  <a:pt x="245" y="2823"/>
                </a:lnTo>
                <a:lnTo>
                  <a:pt x="175" y="2823"/>
                </a:lnTo>
                <a:lnTo>
                  <a:pt x="105" y="2823"/>
                </a:lnTo>
                <a:lnTo>
                  <a:pt x="71" y="2823"/>
                </a:lnTo>
                <a:lnTo>
                  <a:pt x="0" y="2858"/>
                </a:lnTo>
                <a:lnTo>
                  <a:pt x="0" y="2894"/>
                </a:lnTo>
                <a:lnTo>
                  <a:pt x="0" y="2929"/>
                </a:lnTo>
                <a:lnTo>
                  <a:pt x="35" y="2962"/>
                </a:lnTo>
                <a:lnTo>
                  <a:pt x="35" y="2998"/>
                </a:lnTo>
                <a:lnTo>
                  <a:pt x="35" y="3033"/>
                </a:lnTo>
                <a:lnTo>
                  <a:pt x="35" y="3067"/>
                </a:lnTo>
                <a:lnTo>
                  <a:pt x="35" y="3103"/>
                </a:lnTo>
                <a:lnTo>
                  <a:pt x="71" y="3136"/>
                </a:lnTo>
                <a:lnTo>
                  <a:pt x="105" y="3173"/>
                </a:lnTo>
                <a:lnTo>
                  <a:pt x="105" y="3242"/>
                </a:lnTo>
                <a:lnTo>
                  <a:pt x="71" y="3242"/>
                </a:lnTo>
                <a:lnTo>
                  <a:pt x="71" y="3277"/>
                </a:lnTo>
                <a:lnTo>
                  <a:pt x="35" y="3346"/>
                </a:lnTo>
                <a:lnTo>
                  <a:pt x="71" y="3346"/>
                </a:lnTo>
                <a:lnTo>
                  <a:pt x="105" y="3382"/>
                </a:lnTo>
                <a:lnTo>
                  <a:pt x="141" y="3416"/>
                </a:lnTo>
                <a:lnTo>
                  <a:pt x="105" y="3486"/>
                </a:lnTo>
                <a:lnTo>
                  <a:pt x="105" y="3520"/>
                </a:lnTo>
                <a:lnTo>
                  <a:pt x="105" y="3555"/>
                </a:lnTo>
                <a:lnTo>
                  <a:pt x="141" y="3555"/>
                </a:lnTo>
                <a:lnTo>
                  <a:pt x="175" y="3591"/>
                </a:lnTo>
                <a:lnTo>
                  <a:pt x="175" y="3626"/>
                </a:lnTo>
                <a:lnTo>
                  <a:pt x="245" y="3659"/>
                </a:lnTo>
                <a:lnTo>
                  <a:pt x="245" y="3695"/>
                </a:lnTo>
                <a:lnTo>
                  <a:pt x="282" y="3695"/>
                </a:lnTo>
                <a:lnTo>
                  <a:pt x="282" y="3730"/>
                </a:lnTo>
                <a:lnTo>
                  <a:pt x="282" y="3800"/>
                </a:lnTo>
                <a:lnTo>
                  <a:pt x="245" y="3869"/>
                </a:lnTo>
                <a:lnTo>
                  <a:pt x="211" y="3904"/>
                </a:lnTo>
                <a:lnTo>
                  <a:pt x="175" y="4009"/>
                </a:lnTo>
                <a:lnTo>
                  <a:pt x="175" y="4043"/>
                </a:lnTo>
                <a:lnTo>
                  <a:pt x="141" y="4078"/>
                </a:lnTo>
                <a:lnTo>
                  <a:pt x="105" y="4113"/>
                </a:lnTo>
                <a:lnTo>
                  <a:pt x="71" y="4148"/>
                </a:lnTo>
                <a:lnTo>
                  <a:pt x="35" y="4183"/>
                </a:lnTo>
                <a:lnTo>
                  <a:pt x="35" y="4217"/>
                </a:lnTo>
                <a:lnTo>
                  <a:pt x="35" y="4323"/>
                </a:lnTo>
                <a:lnTo>
                  <a:pt x="35" y="4356"/>
                </a:lnTo>
                <a:lnTo>
                  <a:pt x="141" y="4356"/>
                </a:lnTo>
                <a:lnTo>
                  <a:pt x="175" y="4356"/>
                </a:lnTo>
                <a:lnTo>
                  <a:pt x="175" y="4392"/>
                </a:lnTo>
                <a:lnTo>
                  <a:pt x="211" y="4392"/>
                </a:lnTo>
                <a:lnTo>
                  <a:pt x="245" y="4461"/>
                </a:lnTo>
                <a:lnTo>
                  <a:pt x="282" y="4461"/>
                </a:lnTo>
                <a:lnTo>
                  <a:pt x="386" y="4461"/>
                </a:lnTo>
                <a:lnTo>
                  <a:pt x="456" y="4461"/>
                </a:lnTo>
                <a:lnTo>
                  <a:pt x="491" y="4427"/>
                </a:lnTo>
                <a:lnTo>
                  <a:pt x="597" y="4461"/>
                </a:lnTo>
                <a:lnTo>
                  <a:pt x="736" y="4497"/>
                </a:lnTo>
                <a:lnTo>
                  <a:pt x="702" y="4566"/>
                </a:lnTo>
                <a:lnTo>
                  <a:pt x="702" y="4601"/>
                </a:lnTo>
                <a:lnTo>
                  <a:pt x="702" y="4636"/>
                </a:lnTo>
                <a:lnTo>
                  <a:pt x="736" y="4671"/>
                </a:lnTo>
                <a:lnTo>
                  <a:pt x="772" y="4706"/>
                </a:lnTo>
                <a:lnTo>
                  <a:pt x="1087" y="4601"/>
                </a:lnTo>
                <a:lnTo>
                  <a:pt x="1192" y="4566"/>
                </a:lnTo>
                <a:lnTo>
                  <a:pt x="1298" y="4497"/>
                </a:lnTo>
                <a:lnTo>
                  <a:pt x="1403" y="4427"/>
                </a:lnTo>
                <a:lnTo>
                  <a:pt x="1508" y="4323"/>
                </a:lnTo>
                <a:lnTo>
                  <a:pt x="1543" y="4288"/>
                </a:lnTo>
                <a:lnTo>
                  <a:pt x="1577" y="4323"/>
                </a:lnTo>
                <a:lnTo>
                  <a:pt x="1614" y="4323"/>
                </a:lnTo>
                <a:lnTo>
                  <a:pt x="1648" y="4288"/>
                </a:lnTo>
                <a:lnTo>
                  <a:pt x="1614" y="4252"/>
                </a:lnTo>
                <a:lnTo>
                  <a:pt x="1577" y="4217"/>
                </a:lnTo>
                <a:lnTo>
                  <a:pt x="1577" y="4183"/>
                </a:lnTo>
                <a:lnTo>
                  <a:pt x="1614" y="4148"/>
                </a:lnTo>
                <a:lnTo>
                  <a:pt x="1614" y="4113"/>
                </a:lnTo>
                <a:lnTo>
                  <a:pt x="1648" y="4043"/>
                </a:lnTo>
                <a:lnTo>
                  <a:pt x="1684" y="4009"/>
                </a:lnTo>
                <a:lnTo>
                  <a:pt x="1684" y="3973"/>
                </a:lnTo>
                <a:lnTo>
                  <a:pt x="1753" y="3973"/>
                </a:lnTo>
                <a:lnTo>
                  <a:pt x="1753" y="3869"/>
                </a:lnTo>
                <a:lnTo>
                  <a:pt x="1753" y="3833"/>
                </a:lnTo>
                <a:lnTo>
                  <a:pt x="1753" y="3800"/>
                </a:lnTo>
                <a:lnTo>
                  <a:pt x="1789" y="3764"/>
                </a:lnTo>
                <a:lnTo>
                  <a:pt x="1824" y="3730"/>
                </a:lnTo>
                <a:lnTo>
                  <a:pt x="1860" y="3730"/>
                </a:lnTo>
                <a:lnTo>
                  <a:pt x="1860" y="3764"/>
                </a:lnTo>
                <a:lnTo>
                  <a:pt x="1893" y="3764"/>
                </a:lnTo>
                <a:lnTo>
                  <a:pt x="1929" y="3730"/>
                </a:lnTo>
                <a:lnTo>
                  <a:pt x="2000" y="3730"/>
                </a:lnTo>
                <a:lnTo>
                  <a:pt x="2034" y="3730"/>
                </a:lnTo>
                <a:lnTo>
                  <a:pt x="2069" y="3730"/>
                </a:lnTo>
                <a:lnTo>
                  <a:pt x="2104" y="3764"/>
                </a:lnTo>
                <a:lnTo>
                  <a:pt x="2139" y="3764"/>
                </a:lnTo>
                <a:lnTo>
                  <a:pt x="2139" y="3800"/>
                </a:lnTo>
                <a:lnTo>
                  <a:pt x="2175" y="3800"/>
                </a:lnTo>
                <a:lnTo>
                  <a:pt x="2139" y="3800"/>
                </a:lnTo>
                <a:lnTo>
                  <a:pt x="2139" y="3833"/>
                </a:lnTo>
                <a:lnTo>
                  <a:pt x="2139" y="3904"/>
                </a:lnTo>
                <a:lnTo>
                  <a:pt x="2139" y="3939"/>
                </a:lnTo>
                <a:lnTo>
                  <a:pt x="2175" y="3939"/>
                </a:lnTo>
                <a:lnTo>
                  <a:pt x="2175" y="3973"/>
                </a:lnTo>
                <a:lnTo>
                  <a:pt x="2244" y="3973"/>
                </a:lnTo>
                <a:lnTo>
                  <a:pt x="2315" y="3973"/>
                </a:lnTo>
                <a:lnTo>
                  <a:pt x="2385" y="397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69" name="Freeform 397"/>
          <p:cNvSpPr>
            <a:spLocks noChangeArrowheads="1"/>
          </p:cNvSpPr>
          <p:nvPr/>
        </p:nvSpPr>
        <p:spPr bwMode="auto">
          <a:xfrm>
            <a:off x="6988175" y="3009900"/>
            <a:ext cx="50800" cy="101600"/>
          </a:xfrm>
          <a:custGeom>
            <a:avLst/>
            <a:gdLst>
              <a:gd name="T0" fmla="*/ 35 w 141"/>
              <a:gd name="T1" fmla="*/ 0 h 281"/>
              <a:gd name="T2" fmla="*/ 35 w 141"/>
              <a:gd name="T3" fmla="*/ 70 h 281"/>
              <a:gd name="T4" fmla="*/ 0 w 141"/>
              <a:gd name="T5" fmla="*/ 104 h 281"/>
              <a:gd name="T6" fmla="*/ 0 w 141"/>
              <a:gd name="T7" fmla="*/ 174 h 281"/>
              <a:gd name="T8" fmla="*/ 35 w 141"/>
              <a:gd name="T9" fmla="*/ 209 h 281"/>
              <a:gd name="T10" fmla="*/ 35 w 141"/>
              <a:gd name="T11" fmla="*/ 243 h 281"/>
              <a:gd name="T12" fmla="*/ 71 w 141"/>
              <a:gd name="T13" fmla="*/ 243 h 281"/>
              <a:gd name="T14" fmla="*/ 71 w 141"/>
              <a:gd name="T15" fmla="*/ 280 h 281"/>
              <a:gd name="T16" fmla="*/ 105 w 141"/>
              <a:gd name="T17" fmla="*/ 243 h 281"/>
              <a:gd name="T18" fmla="*/ 140 w 141"/>
              <a:gd name="T19" fmla="*/ 209 h 281"/>
              <a:gd name="T20" fmla="*/ 140 w 141"/>
              <a:gd name="T21" fmla="*/ 140 h 281"/>
              <a:gd name="T22" fmla="*/ 105 w 141"/>
              <a:gd name="T23" fmla="*/ 104 h 281"/>
              <a:gd name="T24" fmla="*/ 105 w 141"/>
              <a:gd name="T25" fmla="*/ 70 h 281"/>
              <a:gd name="T26" fmla="*/ 105 w 141"/>
              <a:gd name="T27" fmla="*/ 34 h 281"/>
              <a:gd name="T28" fmla="*/ 71 w 141"/>
              <a:gd name="T29" fmla="*/ 34 h 281"/>
              <a:gd name="T30" fmla="*/ 35 w 141"/>
              <a:gd name="T31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1" h="281">
                <a:moveTo>
                  <a:pt x="35" y="0"/>
                </a:moveTo>
                <a:lnTo>
                  <a:pt x="35" y="70"/>
                </a:lnTo>
                <a:lnTo>
                  <a:pt x="0" y="104"/>
                </a:lnTo>
                <a:lnTo>
                  <a:pt x="0" y="174"/>
                </a:lnTo>
                <a:lnTo>
                  <a:pt x="35" y="209"/>
                </a:lnTo>
                <a:lnTo>
                  <a:pt x="35" y="243"/>
                </a:lnTo>
                <a:lnTo>
                  <a:pt x="71" y="243"/>
                </a:lnTo>
                <a:lnTo>
                  <a:pt x="71" y="280"/>
                </a:lnTo>
                <a:lnTo>
                  <a:pt x="105" y="243"/>
                </a:lnTo>
                <a:lnTo>
                  <a:pt x="140" y="209"/>
                </a:lnTo>
                <a:lnTo>
                  <a:pt x="140" y="140"/>
                </a:lnTo>
                <a:lnTo>
                  <a:pt x="105" y="104"/>
                </a:lnTo>
                <a:lnTo>
                  <a:pt x="105" y="70"/>
                </a:lnTo>
                <a:lnTo>
                  <a:pt x="105" y="34"/>
                </a:lnTo>
                <a:lnTo>
                  <a:pt x="71" y="34"/>
                </a:lnTo>
                <a:lnTo>
                  <a:pt x="3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0" name="Freeform 398"/>
          <p:cNvSpPr>
            <a:spLocks noChangeArrowheads="1"/>
          </p:cNvSpPr>
          <p:nvPr/>
        </p:nvSpPr>
        <p:spPr bwMode="auto">
          <a:xfrm>
            <a:off x="4689475" y="1090613"/>
            <a:ext cx="1654175" cy="2609850"/>
          </a:xfrm>
          <a:custGeom>
            <a:avLst/>
            <a:gdLst>
              <a:gd name="T0" fmla="*/ 2841 w 4595"/>
              <a:gd name="T1" fmla="*/ 5193 h 7249"/>
              <a:gd name="T2" fmla="*/ 2210 w 4595"/>
              <a:gd name="T3" fmla="*/ 5402 h 7249"/>
              <a:gd name="T4" fmla="*/ 2210 w 4595"/>
              <a:gd name="T5" fmla="*/ 5959 h 7249"/>
              <a:gd name="T6" fmla="*/ 2000 w 4595"/>
              <a:gd name="T7" fmla="*/ 6237 h 7249"/>
              <a:gd name="T8" fmla="*/ 1753 w 4595"/>
              <a:gd name="T9" fmla="*/ 6621 h 7249"/>
              <a:gd name="T10" fmla="*/ 2000 w 4595"/>
              <a:gd name="T11" fmla="*/ 7109 h 7249"/>
              <a:gd name="T12" fmla="*/ 1192 w 4595"/>
              <a:gd name="T13" fmla="*/ 7178 h 7249"/>
              <a:gd name="T14" fmla="*/ 1158 w 4595"/>
              <a:gd name="T15" fmla="*/ 6865 h 7249"/>
              <a:gd name="T16" fmla="*/ 947 w 4595"/>
              <a:gd name="T17" fmla="*/ 6586 h 7249"/>
              <a:gd name="T18" fmla="*/ 666 w 4595"/>
              <a:gd name="T19" fmla="*/ 6376 h 7249"/>
              <a:gd name="T20" fmla="*/ 421 w 4595"/>
              <a:gd name="T21" fmla="*/ 6029 h 7249"/>
              <a:gd name="T22" fmla="*/ 456 w 4595"/>
              <a:gd name="T23" fmla="*/ 5436 h 7249"/>
              <a:gd name="T24" fmla="*/ 282 w 4595"/>
              <a:gd name="T25" fmla="*/ 5018 h 7249"/>
              <a:gd name="T26" fmla="*/ 526 w 4595"/>
              <a:gd name="T27" fmla="*/ 4809 h 7249"/>
              <a:gd name="T28" fmla="*/ 597 w 4595"/>
              <a:gd name="T29" fmla="*/ 5088 h 7249"/>
              <a:gd name="T30" fmla="*/ 806 w 4595"/>
              <a:gd name="T31" fmla="*/ 5018 h 7249"/>
              <a:gd name="T32" fmla="*/ 1087 w 4595"/>
              <a:gd name="T33" fmla="*/ 4635 h 7249"/>
              <a:gd name="T34" fmla="*/ 1227 w 4595"/>
              <a:gd name="T35" fmla="*/ 4252 h 7249"/>
              <a:gd name="T36" fmla="*/ 1158 w 4595"/>
              <a:gd name="T37" fmla="*/ 3903 h 7249"/>
              <a:gd name="T38" fmla="*/ 1333 w 4595"/>
              <a:gd name="T39" fmla="*/ 3868 h 7249"/>
              <a:gd name="T40" fmla="*/ 1403 w 4595"/>
              <a:gd name="T41" fmla="*/ 3589 h 7249"/>
              <a:gd name="T42" fmla="*/ 1192 w 4595"/>
              <a:gd name="T43" fmla="*/ 3136 h 7249"/>
              <a:gd name="T44" fmla="*/ 1192 w 4595"/>
              <a:gd name="T45" fmla="*/ 2752 h 7249"/>
              <a:gd name="T46" fmla="*/ 1473 w 4595"/>
              <a:gd name="T47" fmla="*/ 2648 h 7249"/>
              <a:gd name="T48" fmla="*/ 1578 w 4595"/>
              <a:gd name="T49" fmla="*/ 2230 h 7249"/>
              <a:gd name="T50" fmla="*/ 1227 w 4595"/>
              <a:gd name="T51" fmla="*/ 1811 h 7249"/>
              <a:gd name="T52" fmla="*/ 1192 w 4595"/>
              <a:gd name="T53" fmla="*/ 1323 h 7249"/>
              <a:gd name="T54" fmla="*/ 772 w 4595"/>
              <a:gd name="T55" fmla="*/ 976 h 7249"/>
              <a:gd name="T56" fmla="*/ 245 w 4595"/>
              <a:gd name="T57" fmla="*/ 487 h 7249"/>
              <a:gd name="T58" fmla="*/ 282 w 4595"/>
              <a:gd name="T59" fmla="*/ 243 h 7249"/>
              <a:gd name="T60" fmla="*/ 666 w 4595"/>
              <a:gd name="T61" fmla="*/ 417 h 7249"/>
              <a:gd name="T62" fmla="*/ 1263 w 4595"/>
              <a:gd name="T63" fmla="*/ 313 h 7249"/>
              <a:gd name="T64" fmla="*/ 1720 w 4595"/>
              <a:gd name="T65" fmla="*/ 558 h 7249"/>
              <a:gd name="T66" fmla="*/ 2701 w 4595"/>
              <a:gd name="T67" fmla="*/ 417 h 7249"/>
              <a:gd name="T68" fmla="*/ 2771 w 4595"/>
              <a:gd name="T69" fmla="*/ 697 h 7249"/>
              <a:gd name="T70" fmla="*/ 1720 w 4595"/>
              <a:gd name="T71" fmla="*/ 697 h 7249"/>
              <a:gd name="T72" fmla="*/ 2175 w 4595"/>
              <a:gd name="T73" fmla="*/ 871 h 7249"/>
              <a:gd name="T74" fmla="*/ 2421 w 4595"/>
              <a:gd name="T75" fmla="*/ 1149 h 7249"/>
              <a:gd name="T76" fmla="*/ 2631 w 4595"/>
              <a:gd name="T77" fmla="*/ 1603 h 7249"/>
              <a:gd name="T78" fmla="*/ 3226 w 4595"/>
              <a:gd name="T79" fmla="*/ 1917 h 7249"/>
              <a:gd name="T80" fmla="*/ 3438 w 4595"/>
              <a:gd name="T81" fmla="*/ 1603 h 7249"/>
              <a:gd name="T82" fmla="*/ 4033 w 4595"/>
              <a:gd name="T83" fmla="*/ 1741 h 7249"/>
              <a:gd name="T84" fmla="*/ 4525 w 4595"/>
              <a:gd name="T85" fmla="*/ 2230 h 7249"/>
              <a:gd name="T86" fmla="*/ 4350 w 4595"/>
              <a:gd name="T87" fmla="*/ 2160 h 7249"/>
              <a:gd name="T88" fmla="*/ 4103 w 4595"/>
              <a:gd name="T89" fmla="*/ 2265 h 7249"/>
              <a:gd name="T90" fmla="*/ 3367 w 4595"/>
              <a:gd name="T91" fmla="*/ 2543 h 7249"/>
              <a:gd name="T92" fmla="*/ 3718 w 4595"/>
              <a:gd name="T93" fmla="*/ 2961 h 7249"/>
              <a:gd name="T94" fmla="*/ 3858 w 4595"/>
              <a:gd name="T95" fmla="*/ 3589 h 7249"/>
              <a:gd name="T96" fmla="*/ 3472 w 4595"/>
              <a:gd name="T97" fmla="*/ 3903 h 7249"/>
              <a:gd name="T98" fmla="*/ 3472 w 4595"/>
              <a:gd name="T99" fmla="*/ 4252 h 7249"/>
              <a:gd name="T100" fmla="*/ 3367 w 4595"/>
              <a:gd name="T101" fmla="*/ 4949 h 7249"/>
              <a:gd name="T102" fmla="*/ 3612 w 4595"/>
              <a:gd name="T103" fmla="*/ 1533 h 7249"/>
              <a:gd name="T104" fmla="*/ 3718 w 4595"/>
              <a:gd name="T105" fmla="*/ 1394 h 7249"/>
              <a:gd name="T106" fmla="*/ 1087 w 4595"/>
              <a:gd name="T107" fmla="*/ 4321 h 7249"/>
              <a:gd name="T108" fmla="*/ 947 w 4595"/>
              <a:gd name="T109" fmla="*/ 4321 h 7249"/>
              <a:gd name="T110" fmla="*/ 736 w 4595"/>
              <a:gd name="T111" fmla="*/ 3937 h 7249"/>
              <a:gd name="T112" fmla="*/ 315 w 4595"/>
              <a:gd name="T113" fmla="*/ 1010 h 7249"/>
              <a:gd name="T114" fmla="*/ 211 w 4595"/>
              <a:gd name="T115" fmla="*/ 139 h 7249"/>
              <a:gd name="T116" fmla="*/ 0 w 4595"/>
              <a:gd name="T117" fmla="*/ 6412 h 7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595" h="7249">
                <a:moveTo>
                  <a:pt x="3402" y="5018"/>
                </a:moveTo>
                <a:lnTo>
                  <a:pt x="3367" y="5053"/>
                </a:lnTo>
                <a:lnTo>
                  <a:pt x="3298" y="5053"/>
                </a:lnTo>
                <a:lnTo>
                  <a:pt x="3262" y="5088"/>
                </a:lnTo>
                <a:lnTo>
                  <a:pt x="3226" y="5088"/>
                </a:lnTo>
                <a:lnTo>
                  <a:pt x="3155" y="5123"/>
                </a:lnTo>
                <a:lnTo>
                  <a:pt x="3122" y="5156"/>
                </a:lnTo>
                <a:lnTo>
                  <a:pt x="3086" y="5193"/>
                </a:lnTo>
                <a:lnTo>
                  <a:pt x="3086" y="5227"/>
                </a:lnTo>
                <a:lnTo>
                  <a:pt x="3051" y="5227"/>
                </a:lnTo>
                <a:lnTo>
                  <a:pt x="2981" y="5227"/>
                </a:lnTo>
                <a:lnTo>
                  <a:pt x="2947" y="5227"/>
                </a:lnTo>
                <a:lnTo>
                  <a:pt x="2841" y="5193"/>
                </a:lnTo>
                <a:lnTo>
                  <a:pt x="2771" y="5193"/>
                </a:lnTo>
                <a:lnTo>
                  <a:pt x="2736" y="5193"/>
                </a:lnTo>
                <a:lnTo>
                  <a:pt x="2701" y="5193"/>
                </a:lnTo>
                <a:lnTo>
                  <a:pt x="2595" y="5193"/>
                </a:lnTo>
                <a:lnTo>
                  <a:pt x="2525" y="5193"/>
                </a:lnTo>
                <a:lnTo>
                  <a:pt x="2490" y="5227"/>
                </a:lnTo>
                <a:lnTo>
                  <a:pt x="2454" y="5227"/>
                </a:lnTo>
                <a:lnTo>
                  <a:pt x="2385" y="5227"/>
                </a:lnTo>
                <a:lnTo>
                  <a:pt x="2315" y="5193"/>
                </a:lnTo>
                <a:lnTo>
                  <a:pt x="2280" y="5227"/>
                </a:lnTo>
                <a:lnTo>
                  <a:pt x="2245" y="5297"/>
                </a:lnTo>
                <a:lnTo>
                  <a:pt x="2210" y="5366"/>
                </a:lnTo>
                <a:lnTo>
                  <a:pt x="2210" y="5402"/>
                </a:lnTo>
                <a:lnTo>
                  <a:pt x="2175" y="5436"/>
                </a:lnTo>
                <a:lnTo>
                  <a:pt x="2139" y="5540"/>
                </a:lnTo>
                <a:lnTo>
                  <a:pt x="2104" y="5575"/>
                </a:lnTo>
                <a:lnTo>
                  <a:pt x="2070" y="5646"/>
                </a:lnTo>
                <a:lnTo>
                  <a:pt x="2034" y="5715"/>
                </a:lnTo>
                <a:lnTo>
                  <a:pt x="2034" y="5750"/>
                </a:lnTo>
                <a:lnTo>
                  <a:pt x="2000" y="5785"/>
                </a:lnTo>
                <a:lnTo>
                  <a:pt x="2034" y="5820"/>
                </a:lnTo>
                <a:lnTo>
                  <a:pt x="2070" y="5820"/>
                </a:lnTo>
                <a:lnTo>
                  <a:pt x="2104" y="5853"/>
                </a:lnTo>
                <a:lnTo>
                  <a:pt x="2139" y="5889"/>
                </a:lnTo>
                <a:lnTo>
                  <a:pt x="2175" y="5959"/>
                </a:lnTo>
                <a:lnTo>
                  <a:pt x="2210" y="5959"/>
                </a:lnTo>
                <a:lnTo>
                  <a:pt x="2210" y="5993"/>
                </a:lnTo>
                <a:lnTo>
                  <a:pt x="2245" y="5993"/>
                </a:lnTo>
                <a:lnTo>
                  <a:pt x="2245" y="6029"/>
                </a:lnTo>
                <a:lnTo>
                  <a:pt x="2280" y="6029"/>
                </a:lnTo>
                <a:lnTo>
                  <a:pt x="2315" y="6029"/>
                </a:lnTo>
                <a:lnTo>
                  <a:pt x="2315" y="6063"/>
                </a:lnTo>
                <a:lnTo>
                  <a:pt x="2315" y="6098"/>
                </a:lnTo>
                <a:lnTo>
                  <a:pt x="2280" y="6098"/>
                </a:lnTo>
                <a:lnTo>
                  <a:pt x="2245" y="6133"/>
                </a:lnTo>
                <a:lnTo>
                  <a:pt x="2139" y="6168"/>
                </a:lnTo>
                <a:lnTo>
                  <a:pt x="2104" y="6168"/>
                </a:lnTo>
                <a:lnTo>
                  <a:pt x="2034" y="6203"/>
                </a:lnTo>
                <a:lnTo>
                  <a:pt x="2000" y="6237"/>
                </a:lnTo>
                <a:lnTo>
                  <a:pt x="1929" y="6237"/>
                </a:lnTo>
                <a:lnTo>
                  <a:pt x="1860" y="6272"/>
                </a:lnTo>
                <a:lnTo>
                  <a:pt x="1789" y="6308"/>
                </a:lnTo>
                <a:lnTo>
                  <a:pt x="1753" y="6343"/>
                </a:lnTo>
                <a:lnTo>
                  <a:pt x="1720" y="6343"/>
                </a:lnTo>
                <a:lnTo>
                  <a:pt x="1684" y="6412"/>
                </a:lnTo>
                <a:lnTo>
                  <a:pt x="1649" y="6447"/>
                </a:lnTo>
                <a:lnTo>
                  <a:pt x="1614" y="6482"/>
                </a:lnTo>
                <a:lnTo>
                  <a:pt x="1614" y="6517"/>
                </a:lnTo>
                <a:lnTo>
                  <a:pt x="1614" y="6550"/>
                </a:lnTo>
                <a:lnTo>
                  <a:pt x="1649" y="6550"/>
                </a:lnTo>
                <a:lnTo>
                  <a:pt x="1684" y="6586"/>
                </a:lnTo>
                <a:lnTo>
                  <a:pt x="1753" y="6621"/>
                </a:lnTo>
                <a:lnTo>
                  <a:pt x="1789" y="6656"/>
                </a:lnTo>
                <a:lnTo>
                  <a:pt x="1824" y="6656"/>
                </a:lnTo>
                <a:lnTo>
                  <a:pt x="1894" y="6691"/>
                </a:lnTo>
                <a:lnTo>
                  <a:pt x="1860" y="6760"/>
                </a:lnTo>
                <a:lnTo>
                  <a:pt x="1824" y="6795"/>
                </a:lnTo>
                <a:lnTo>
                  <a:pt x="1824" y="6831"/>
                </a:lnTo>
                <a:lnTo>
                  <a:pt x="1824" y="6899"/>
                </a:lnTo>
                <a:lnTo>
                  <a:pt x="1860" y="6934"/>
                </a:lnTo>
                <a:lnTo>
                  <a:pt x="1929" y="6970"/>
                </a:lnTo>
                <a:lnTo>
                  <a:pt x="1964" y="7004"/>
                </a:lnTo>
                <a:lnTo>
                  <a:pt x="2000" y="7040"/>
                </a:lnTo>
                <a:lnTo>
                  <a:pt x="2034" y="7040"/>
                </a:lnTo>
                <a:lnTo>
                  <a:pt x="2000" y="7109"/>
                </a:lnTo>
                <a:lnTo>
                  <a:pt x="1964" y="7144"/>
                </a:lnTo>
                <a:lnTo>
                  <a:pt x="1964" y="7178"/>
                </a:lnTo>
                <a:lnTo>
                  <a:pt x="1860" y="7178"/>
                </a:lnTo>
                <a:lnTo>
                  <a:pt x="1824" y="7178"/>
                </a:lnTo>
                <a:lnTo>
                  <a:pt x="1789" y="7178"/>
                </a:lnTo>
                <a:lnTo>
                  <a:pt x="1753" y="7214"/>
                </a:lnTo>
                <a:lnTo>
                  <a:pt x="1720" y="7214"/>
                </a:lnTo>
                <a:lnTo>
                  <a:pt x="1437" y="7214"/>
                </a:lnTo>
                <a:lnTo>
                  <a:pt x="1403" y="7214"/>
                </a:lnTo>
                <a:lnTo>
                  <a:pt x="1367" y="7248"/>
                </a:lnTo>
                <a:lnTo>
                  <a:pt x="1263" y="7214"/>
                </a:lnTo>
                <a:lnTo>
                  <a:pt x="1227" y="7178"/>
                </a:lnTo>
                <a:lnTo>
                  <a:pt x="1192" y="7178"/>
                </a:lnTo>
                <a:lnTo>
                  <a:pt x="1192" y="7144"/>
                </a:lnTo>
                <a:lnTo>
                  <a:pt x="1227" y="7109"/>
                </a:lnTo>
                <a:lnTo>
                  <a:pt x="1227" y="7073"/>
                </a:lnTo>
                <a:lnTo>
                  <a:pt x="1263" y="7040"/>
                </a:lnTo>
                <a:lnTo>
                  <a:pt x="1263" y="7004"/>
                </a:lnTo>
                <a:lnTo>
                  <a:pt x="1227" y="6970"/>
                </a:lnTo>
                <a:lnTo>
                  <a:pt x="1192" y="7004"/>
                </a:lnTo>
                <a:lnTo>
                  <a:pt x="1158" y="7040"/>
                </a:lnTo>
                <a:lnTo>
                  <a:pt x="1158" y="7004"/>
                </a:lnTo>
                <a:lnTo>
                  <a:pt x="1122" y="7004"/>
                </a:lnTo>
                <a:lnTo>
                  <a:pt x="1122" y="6970"/>
                </a:lnTo>
                <a:lnTo>
                  <a:pt x="1122" y="6899"/>
                </a:lnTo>
                <a:lnTo>
                  <a:pt x="1158" y="6865"/>
                </a:lnTo>
                <a:lnTo>
                  <a:pt x="1192" y="6831"/>
                </a:lnTo>
                <a:lnTo>
                  <a:pt x="1227" y="6831"/>
                </a:lnTo>
                <a:lnTo>
                  <a:pt x="1263" y="6795"/>
                </a:lnTo>
                <a:lnTo>
                  <a:pt x="1263" y="6726"/>
                </a:lnTo>
                <a:lnTo>
                  <a:pt x="1227" y="6691"/>
                </a:lnTo>
                <a:lnTo>
                  <a:pt x="1227" y="6656"/>
                </a:lnTo>
                <a:lnTo>
                  <a:pt x="1192" y="6656"/>
                </a:lnTo>
                <a:lnTo>
                  <a:pt x="1158" y="6656"/>
                </a:lnTo>
                <a:lnTo>
                  <a:pt x="1122" y="6656"/>
                </a:lnTo>
                <a:lnTo>
                  <a:pt x="1052" y="6621"/>
                </a:lnTo>
                <a:lnTo>
                  <a:pt x="1017" y="6621"/>
                </a:lnTo>
                <a:lnTo>
                  <a:pt x="983" y="6621"/>
                </a:lnTo>
                <a:lnTo>
                  <a:pt x="947" y="6586"/>
                </a:lnTo>
                <a:lnTo>
                  <a:pt x="912" y="6550"/>
                </a:lnTo>
                <a:lnTo>
                  <a:pt x="912" y="6517"/>
                </a:lnTo>
                <a:lnTo>
                  <a:pt x="876" y="6517"/>
                </a:lnTo>
                <a:lnTo>
                  <a:pt x="876" y="6550"/>
                </a:lnTo>
                <a:lnTo>
                  <a:pt x="842" y="6550"/>
                </a:lnTo>
                <a:lnTo>
                  <a:pt x="806" y="6586"/>
                </a:lnTo>
                <a:lnTo>
                  <a:pt x="772" y="6517"/>
                </a:lnTo>
                <a:lnTo>
                  <a:pt x="772" y="6482"/>
                </a:lnTo>
                <a:lnTo>
                  <a:pt x="772" y="6447"/>
                </a:lnTo>
                <a:lnTo>
                  <a:pt x="736" y="6412"/>
                </a:lnTo>
                <a:lnTo>
                  <a:pt x="702" y="6412"/>
                </a:lnTo>
                <a:lnTo>
                  <a:pt x="666" y="6412"/>
                </a:lnTo>
                <a:lnTo>
                  <a:pt x="666" y="6376"/>
                </a:lnTo>
                <a:lnTo>
                  <a:pt x="597" y="6376"/>
                </a:lnTo>
                <a:lnTo>
                  <a:pt x="597" y="6343"/>
                </a:lnTo>
                <a:lnTo>
                  <a:pt x="561" y="6343"/>
                </a:lnTo>
                <a:lnTo>
                  <a:pt x="561" y="6308"/>
                </a:lnTo>
                <a:lnTo>
                  <a:pt x="526" y="6308"/>
                </a:lnTo>
                <a:lnTo>
                  <a:pt x="491" y="6308"/>
                </a:lnTo>
                <a:lnTo>
                  <a:pt x="456" y="6308"/>
                </a:lnTo>
                <a:lnTo>
                  <a:pt x="456" y="6272"/>
                </a:lnTo>
                <a:lnTo>
                  <a:pt x="456" y="6237"/>
                </a:lnTo>
                <a:lnTo>
                  <a:pt x="456" y="6203"/>
                </a:lnTo>
                <a:lnTo>
                  <a:pt x="456" y="6168"/>
                </a:lnTo>
                <a:lnTo>
                  <a:pt x="421" y="6133"/>
                </a:lnTo>
                <a:lnTo>
                  <a:pt x="421" y="6029"/>
                </a:lnTo>
                <a:lnTo>
                  <a:pt x="421" y="5993"/>
                </a:lnTo>
                <a:lnTo>
                  <a:pt x="421" y="5959"/>
                </a:lnTo>
                <a:lnTo>
                  <a:pt x="421" y="5924"/>
                </a:lnTo>
                <a:lnTo>
                  <a:pt x="386" y="5889"/>
                </a:lnTo>
                <a:lnTo>
                  <a:pt x="386" y="5853"/>
                </a:lnTo>
                <a:lnTo>
                  <a:pt x="421" y="5785"/>
                </a:lnTo>
                <a:lnTo>
                  <a:pt x="456" y="5785"/>
                </a:lnTo>
                <a:lnTo>
                  <a:pt x="456" y="5750"/>
                </a:lnTo>
                <a:lnTo>
                  <a:pt x="421" y="5715"/>
                </a:lnTo>
                <a:lnTo>
                  <a:pt x="386" y="5715"/>
                </a:lnTo>
                <a:lnTo>
                  <a:pt x="456" y="5506"/>
                </a:lnTo>
                <a:lnTo>
                  <a:pt x="456" y="5471"/>
                </a:lnTo>
                <a:lnTo>
                  <a:pt x="456" y="5436"/>
                </a:lnTo>
                <a:lnTo>
                  <a:pt x="421" y="5436"/>
                </a:lnTo>
                <a:lnTo>
                  <a:pt x="421" y="5402"/>
                </a:lnTo>
                <a:lnTo>
                  <a:pt x="386" y="5366"/>
                </a:lnTo>
                <a:lnTo>
                  <a:pt x="386" y="5332"/>
                </a:lnTo>
                <a:lnTo>
                  <a:pt x="350" y="5297"/>
                </a:lnTo>
                <a:lnTo>
                  <a:pt x="315" y="5262"/>
                </a:lnTo>
                <a:lnTo>
                  <a:pt x="315" y="5227"/>
                </a:lnTo>
                <a:lnTo>
                  <a:pt x="315" y="5193"/>
                </a:lnTo>
                <a:lnTo>
                  <a:pt x="315" y="5123"/>
                </a:lnTo>
                <a:lnTo>
                  <a:pt x="315" y="5088"/>
                </a:lnTo>
                <a:lnTo>
                  <a:pt x="315" y="5053"/>
                </a:lnTo>
                <a:lnTo>
                  <a:pt x="282" y="5053"/>
                </a:lnTo>
                <a:lnTo>
                  <a:pt x="282" y="5018"/>
                </a:lnTo>
                <a:lnTo>
                  <a:pt x="245" y="5018"/>
                </a:lnTo>
                <a:lnTo>
                  <a:pt x="245" y="4982"/>
                </a:lnTo>
                <a:lnTo>
                  <a:pt x="211" y="4982"/>
                </a:lnTo>
                <a:lnTo>
                  <a:pt x="211" y="4949"/>
                </a:lnTo>
                <a:lnTo>
                  <a:pt x="211" y="4914"/>
                </a:lnTo>
                <a:lnTo>
                  <a:pt x="211" y="4843"/>
                </a:lnTo>
                <a:lnTo>
                  <a:pt x="245" y="4809"/>
                </a:lnTo>
                <a:lnTo>
                  <a:pt x="282" y="4774"/>
                </a:lnTo>
                <a:lnTo>
                  <a:pt x="282" y="4739"/>
                </a:lnTo>
                <a:lnTo>
                  <a:pt x="315" y="4739"/>
                </a:lnTo>
                <a:lnTo>
                  <a:pt x="386" y="4774"/>
                </a:lnTo>
                <a:lnTo>
                  <a:pt x="491" y="4809"/>
                </a:lnTo>
                <a:lnTo>
                  <a:pt x="526" y="4809"/>
                </a:lnTo>
                <a:lnTo>
                  <a:pt x="632" y="4843"/>
                </a:lnTo>
                <a:lnTo>
                  <a:pt x="702" y="4878"/>
                </a:lnTo>
                <a:lnTo>
                  <a:pt x="702" y="4914"/>
                </a:lnTo>
                <a:lnTo>
                  <a:pt x="702" y="4949"/>
                </a:lnTo>
                <a:lnTo>
                  <a:pt x="702" y="4982"/>
                </a:lnTo>
                <a:lnTo>
                  <a:pt x="666" y="4982"/>
                </a:lnTo>
                <a:lnTo>
                  <a:pt x="597" y="4982"/>
                </a:lnTo>
                <a:lnTo>
                  <a:pt x="526" y="4949"/>
                </a:lnTo>
                <a:lnTo>
                  <a:pt x="491" y="4982"/>
                </a:lnTo>
                <a:lnTo>
                  <a:pt x="491" y="5018"/>
                </a:lnTo>
                <a:lnTo>
                  <a:pt x="526" y="5053"/>
                </a:lnTo>
                <a:lnTo>
                  <a:pt x="561" y="5053"/>
                </a:lnTo>
                <a:lnTo>
                  <a:pt x="597" y="5088"/>
                </a:lnTo>
                <a:lnTo>
                  <a:pt x="597" y="5123"/>
                </a:lnTo>
                <a:lnTo>
                  <a:pt x="632" y="5193"/>
                </a:lnTo>
                <a:lnTo>
                  <a:pt x="632" y="5227"/>
                </a:lnTo>
                <a:lnTo>
                  <a:pt x="666" y="5227"/>
                </a:lnTo>
                <a:lnTo>
                  <a:pt x="736" y="5227"/>
                </a:lnTo>
                <a:lnTo>
                  <a:pt x="772" y="5193"/>
                </a:lnTo>
                <a:lnTo>
                  <a:pt x="806" y="5193"/>
                </a:lnTo>
                <a:lnTo>
                  <a:pt x="806" y="5156"/>
                </a:lnTo>
                <a:lnTo>
                  <a:pt x="772" y="5156"/>
                </a:lnTo>
                <a:lnTo>
                  <a:pt x="772" y="5088"/>
                </a:lnTo>
                <a:lnTo>
                  <a:pt x="772" y="5053"/>
                </a:lnTo>
                <a:lnTo>
                  <a:pt x="806" y="5053"/>
                </a:lnTo>
                <a:lnTo>
                  <a:pt x="806" y="5018"/>
                </a:lnTo>
                <a:lnTo>
                  <a:pt x="806" y="4982"/>
                </a:lnTo>
                <a:lnTo>
                  <a:pt x="806" y="4949"/>
                </a:lnTo>
                <a:lnTo>
                  <a:pt x="806" y="4914"/>
                </a:lnTo>
                <a:lnTo>
                  <a:pt x="806" y="4878"/>
                </a:lnTo>
                <a:lnTo>
                  <a:pt x="806" y="4843"/>
                </a:lnTo>
                <a:lnTo>
                  <a:pt x="842" y="4843"/>
                </a:lnTo>
                <a:lnTo>
                  <a:pt x="876" y="4843"/>
                </a:lnTo>
                <a:lnTo>
                  <a:pt x="912" y="4809"/>
                </a:lnTo>
                <a:lnTo>
                  <a:pt x="947" y="4739"/>
                </a:lnTo>
                <a:lnTo>
                  <a:pt x="983" y="4669"/>
                </a:lnTo>
                <a:lnTo>
                  <a:pt x="983" y="4635"/>
                </a:lnTo>
                <a:lnTo>
                  <a:pt x="1017" y="4705"/>
                </a:lnTo>
                <a:lnTo>
                  <a:pt x="1087" y="4635"/>
                </a:lnTo>
                <a:lnTo>
                  <a:pt x="1087" y="4600"/>
                </a:lnTo>
                <a:lnTo>
                  <a:pt x="1158" y="4530"/>
                </a:lnTo>
                <a:lnTo>
                  <a:pt x="1192" y="4496"/>
                </a:lnTo>
                <a:lnTo>
                  <a:pt x="1227" y="4496"/>
                </a:lnTo>
                <a:lnTo>
                  <a:pt x="1263" y="4459"/>
                </a:lnTo>
                <a:lnTo>
                  <a:pt x="1298" y="4426"/>
                </a:lnTo>
                <a:lnTo>
                  <a:pt x="1263" y="4392"/>
                </a:lnTo>
                <a:lnTo>
                  <a:pt x="1192" y="4392"/>
                </a:lnTo>
                <a:lnTo>
                  <a:pt x="1158" y="4355"/>
                </a:lnTo>
                <a:lnTo>
                  <a:pt x="1158" y="4321"/>
                </a:lnTo>
                <a:lnTo>
                  <a:pt x="1192" y="4286"/>
                </a:lnTo>
                <a:lnTo>
                  <a:pt x="1227" y="4286"/>
                </a:lnTo>
                <a:lnTo>
                  <a:pt x="1227" y="4252"/>
                </a:lnTo>
                <a:lnTo>
                  <a:pt x="1298" y="4252"/>
                </a:lnTo>
                <a:lnTo>
                  <a:pt x="1367" y="4286"/>
                </a:lnTo>
                <a:lnTo>
                  <a:pt x="1403" y="4286"/>
                </a:lnTo>
                <a:lnTo>
                  <a:pt x="1403" y="4216"/>
                </a:lnTo>
                <a:lnTo>
                  <a:pt x="1333" y="4146"/>
                </a:lnTo>
                <a:lnTo>
                  <a:pt x="1298" y="4112"/>
                </a:lnTo>
                <a:lnTo>
                  <a:pt x="1263" y="4077"/>
                </a:lnTo>
                <a:lnTo>
                  <a:pt x="1227" y="4042"/>
                </a:lnTo>
                <a:lnTo>
                  <a:pt x="1192" y="4042"/>
                </a:lnTo>
                <a:lnTo>
                  <a:pt x="1192" y="4008"/>
                </a:lnTo>
                <a:lnTo>
                  <a:pt x="1158" y="4008"/>
                </a:lnTo>
                <a:lnTo>
                  <a:pt x="1158" y="3972"/>
                </a:lnTo>
                <a:lnTo>
                  <a:pt x="1158" y="3903"/>
                </a:lnTo>
                <a:lnTo>
                  <a:pt x="1158" y="3868"/>
                </a:lnTo>
                <a:lnTo>
                  <a:pt x="1158" y="3833"/>
                </a:lnTo>
                <a:lnTo>
                  <a:pt x="1192" y="3868"/>
                </a:lnTo>
                <a:lnTo>
                  <a:pt x="1263" y="3937"/>
                </a:lnTo>
                <a:lnTo>
                  <a:pt x="1298" y="3937"/>
                </a:lnTo>
                <a:lnTo>
                  <a:pt x="1333" y="3972"/>
                </a:lnTo>
                <a:lnTo>
                  <a:pt x="1367" y="4008"/>
                </a:lnTo>
                <a:lnTo>
                  <a:pt x="1403" y="4008"/>
                </a:lnTo>
                <a:lnTo>
                  <a:pt x="1403" y="3972"/>
                </a:lnTo>
                <a:lnTo>
                  <a:pt x="1403" y="3937"/>
                </a:lnTo>
                <a:lnTo>
                  <a:pt x="1403" y="3903"/>
                </a:lnTo>
                <a:lnTo>
                  <a:pt x="1367" y="3903"/>
                </a:lnTo>
                <a:lnTo>
                  <a:pt x="1333" y="3868"/>
                </a:lnTo>
                <a:lnTo>
                  <a:pt x="1298" y="3833"/>
                </a:lnTo>
                <a:lnTo>
                  <a:pt x="1263" y="3798"/>
                </a:lnTo>
                <a:lnTo>
                  <a:pt x="1227" y="3763"/>
                </a:lnTo>
                <a:lnTo>
                  <a:pt x="1227" y="3729"/>
                </a:lnTo>
                <a:lnTo>
                  <a:pt x="1263" y="3729"/>
                </a:lnTo>
                <a:lnTo>
                  <a:pt x="1333" y="3695"/>
                </a:lnTo>
                <a:lnTo>
                  <a:pt x="1403" y="3695"/>
                </a:lnTo>
                <a:lnTo>
                  <a:pt x="1473" y="3658"/>
                </a:lnTo>
                <a:lnTo>
                  <a:pt x="1509" y="3658"/>
                </a:lnTo>
                <a:lnTo>
                  <a:pt x="1509" y="3624"/>
                </a:lnTo>
                <a:lnTo>
                  <a:pt x="1473" y="3624"/>
                </a:lnTo>
                <a:lnTo>
                  <a:pt x="1437" y="3589"/>
                </a:lnTo>
                <a:lnTo>
                  <a:pt x="1403" y="3589"/>
                </a:lnTo>
                <a:lnTo>
                  <a:pt x="1333" y="3589"/>
                </a:lnTo>
                <a:lnTo>
                  <a:pt x="1298" y="3589"/>
                </a:lnTo>
                <a:lnTo>
                  <a:pt x="1263" y="3589"/>
                </a:lnTo>
                <a:lnTo>
                  <a:pt x="1227" y="3555"/>
                </a:lnTo>
                <a:lnTo>
                  <a:pt x="1227" y="3519"/>
                </a:lnTo>
                <a:lnTo>
                  <a:pt x="1192" y="3449"/>
                </a:lnTo>
                <a:lnTo>
                  <a:pt x="1192" y="3415"/>
                </a:lnTo>
                <a:lnTo>
                  <a:pt x="1192" y="3381"/>
                </a:lnTo>
                <a:lnTo>
                  <a:pt x="1158" y="3276"/>
                </a:lnTo>
                <a:lnTo>
                  <a:pt x="1158" y="3240"/>
                </a:lnTo>
                <a:lnTo>
                  <a:pt x="1158" y="3171"/>
                </a:lnTo>
                <a:lnTo>
                  <a:pt x="1158" y="3136"/>
                </a:lnTo>
                <a:lnTo>
                  <a:pt x="1192" y="3136"/>
                </a:lnTo>
                <a:lnTo>
                  <a:pt x="1158" y="3066"/>
                </a:lnTo>
                <a:lnTo>
                  <a:pt x="1158" y="3032"/>
                </a:lnTo>
                <a:lnTo>
                  <a:pt x="1158" y="2998"/>
                </a:lnTo>
                <a:lnTo>
                  <a:pt x="1087" y="2998"/>
                </a:lnTo>
                <a:lnTo>
                  <a:pt x="1052" y="2961"/>
                </a:lnTo>
                <a:lnTo>
                  <a:pt x="1052" y="2892"/>
                </a:lnTo>
                <a:lnTo>
                  <a:pt x="1052" y="2858"/>
                </a:lnTo>
                <a:lnTo>
                  <a:pt x="1087" y="2858"/>
                </a:lnTo>
                <a:lnTo>
                  <a:pt x="1122" y="2858"/>
                </a:lnTo>
                <a:lnTo>
                  <a:pt x="1192" y="2858"/>
                </a:lnTo>
                <a:lnTo>
                  <a:pt x="1192" y="2822"/>
                </a:lnTo>
                <a:lnTo>
                  <a:pt x="1158" y="2752"/>
                </a:lnTo>
                <a:lnTo>
                  <a:pt x="1192" y="2752"/>
                </a:lnTo>
                <a:lnTo>
                  <a:pt x="1227" y="2752"/>
                </a:lnTo>
                <a:lnTo>
                  <a:pt x="1263" y="2752"/>
                </a:lnTo>
                <a:lnTo>
                  <a:pt x="1298" y="2718"/>
                </a:lnTo>
                <a:lnTo>
                  <a:pt x="1333" y="2752"/>
                </a:lnTo>
                <a:lnTo>
                  <a:pt x="1367" y="2788"/>
                </a:lnTo>
                <a:lnTo>
                  <a:pt x="1403" y="2822"/>
                </a:lnTo>
                <a:lnTo>
                  <a:pt x="1437" y="2822"/>
                </a:lnTo>
                <a:lnTo>
                  <a:pt x="1473" y="2822"/>
                </a:lnTo>
                <a:lnTo>
                  <a:pt x="1473" y="2788"/>
                </a:lnTo>
                <a:lnTo>
                  <a:pt x="1509" y="2752"/>
                </a:lnTo>
                <a:lnTo>
                  <a:pt x="1509" y="2718"/>
                </a:lnTo>
                <a:lnTo>
                  <a:pt x="1473" y="2684"/>
                </a:lnTo>
                <a:lnTo>
                  <a:pt x="1473" y="2648"/>
                </a:lnTo>
                <a:lnTo>
                  <a:pt x="1473" y="2543"/>
                </a:lnTo>
                <a:lnTo>
                  <a:pt x="1473" y="2509"/>
                </a:lnTo>
                <a:lnTo>
                  <a:pt x="1437" y="2509"/>
                </a:lnTo>
                <a:lnTo>
                  <a:pt x="1403" y="2475"/>
                </a:lnTo>
                <a:lnTo>
                  <a:pt x="1403" y="2439"/>
                </a:lnTo>
                <a:lnTo>
                  <a:pt x="1367" y="2404"/>
                </a:lnTo>
                <a:lnTo>
                  <a:pt x="1403" y="2404"/>
                </a:lnTo>
                <a:lnTo>
                  <a:pt x="1437" y="2404"/>
                </a:lnTo>
                <a:lnTo>
                  <a:pt x="1473" y="2404"/>
                </a:lnTo>
                <a:lnTo>
                  <a:pt x="1509" y="2370"/>
                </a:lnTo>
                <a:lnTo>
                  <a:pt x="1544" y="2334"/>
                </a:lnTo>
                <a:lnTo>
                  <a:pt x="1578" y="2265"/>
                </a:lnTo>
                <a:lnTo>
                  <a:pt x="1578" y="2230"/>
                </a:lnTo>
                <a:lnTo>
                  <a:pt x="1544" y="2230"/>
                </a:lnTo>
                <a:lnTo>
                  <a:pt x="1509" y="2195"/>
                </a:lnTo>
                <a:lnTo>
                  <a:pt x="1473" y="2160"/>
                </a:lnTo>
                <a:lnTo>
                  <a:pt x="1473" y="2125"/>
                </a:lnTo>
                <a:lnTo>
                  <a:pt x="1473" y="2091"/>
                </a:lnTo>
                <a:lnTo>
                  <a:pt x="1473" y="2055"/>
                </a:lnTo>
                <a:lnTo>
                  <a:pt x="1437" y="2055"/>
                </a:lnTo>
                <a:lnTo>
                  <a:pt x="1403" y="2020"/>
                </a:lnTo>
                <a:lnTo>
                  <a:pt x="1367" y="2020"/>
                </a:lnTo>
                <a:lnTo>
                  <a:pt x="1298" y="1986"/>
                </a:lnTo>
                <a:lnTo>
                  <a:pt x="1263" y="1917"/>
                </a:lnTo>
                <a:lnTo>
                  <a:pt x="1263" y="1881"/>
                </a:lnTo>
                <a:lnTo>
                  <a:pt x="1227" y="1811"/>
                </a:lnTo>
                <a:lnTo>
                  <a:pt x="1227" y="1778"/>
                </a:lnTo>
                <a:lnTo>
                  <a:pt x="1227" y="1741"/>
                </a:lnTo>
                <a:lnTo>
                  <a:pt x="1263" y="1741"/>
                </a:lnTo>
                <a:lnTo>
                  <a:pt x="1298" y="1707"/>
                </a:lnTo>
                <a:lnTo>
                  <a:pt x="1298" y="1673"/>
                </a:lnTo>
                <a:lnTo>
                  <a:pt x="1263" y="1603"/>
                </a:lnTo>
                <a:lnTo>
                  <a:pt x="1227" y="1533"/>
                </a:lnTo>
                <a:lnTo>
                  <a:pt x="1158" y="1463"/>
                </a:lnTo>
                <a:lnTo>
                  <a:pt x="1158" y="1428"/>
                </a:lnTo>
                <a:lnTo>
                  <a:pt x="1122" y="1394"/>
                </a:lnTo>
                <a:lnTo>
                  <a:pt x="1122" y="1360"/>
                </a:lnTo>
                <a:lnTo>
                  <a:pt x="1158" y="1323"/>
                </a:lnTo>
                <a:lnTo>
                  <a:pt x="1192" y="1323"/>
                </a:lnTo>
                <a:lnTo>
                  <a:pt x="1192" y="1289"/>
                </a:lnTo>
                <a:lnTo>
                  <a:pt x="1158" y="1255"/>
                </a:lnTo>
                <a:lnTo>
                  <a:pt x="1122" y="1220"/>
                </a:lnTo>
                <a:lnTo>
                  <a:pt x="1087" y="1184"/>
                </a:lnTo>
                <a:lnTo>
                  <a:pt x="1017" y="1149"/>
                </a:lnTo>
                <a:lnTo>
                  <a:pt x="983" y="1081"/>
                </a:lnTo>
                <a:lnTo>
                  <a:pt x="947" y="1044"/>
                </a:lnTo>
                <a:lnTo>
                  <a:pt x="947" y="976"/>
                </a:lnTo>
                <a:lnTo>
                  <a:pt x="912" y="940"/>
                </a:lnTo>
                <a:lnTo>
                  <a:pt x="842" y="940"/>
                </a:lnTo>
                <a:lnTo>
                  <a:pt x="806" y="940"/>
                </a:lnTo>
                <a:lnTo>
                  <a:pt x="806" y="976"/>
                </a:lnTo>
                <a:lnTo>
                  <a:pt x="772" y="976"/>
                </a:lnTo>
                <a:lnTo>
                  <a:pt x="736" y="976"/>
                </a:lnTo>
                <a:lnTo>
                  <a:pt x="702" y="976"/>
                </a:lnTo>
                <a:lnTo>
                  <a:pt x="632" y="940"/>
                </a:lnTo>
                <a:lnTo>
                  <a:pt x="597" y="906"/>
                </a:lnTo>
                <a:lnTo>
                  <a:pt x="526" y="836"/>
                </a:lnTo>
                <a:lnTo>
                  <a:pt x="491" y="801"/>
                </a:lnTo>
                <a:lnTo>
                  <a:pt x="421" y="731"/>
                </a:lnTo>
                <a:lnTo>
                  <a:pt x="350" y="663"/>
                </a:lnTo>
                <a:lnTo>
                  <a:pt x="315" y="626"/>
                </a:lnTo>
                <a:lnTo>
                  <a:pt x="315" y="592"/>
                </a:lnTo>
                <a:lnTo>
                  <a:pt x="282" y="558"/>
                </a:lnTo>
                <a:lnTo>
                  <a:pt x="282" y="523"/>
                </a:lnTo>
                <a:lnTo>
                  <a:pt x="245" y="487"/>
                </a:lnTo>
                <a:lnTo>
                  <a:pt x="211" y="487"/>
                </a:lnTo>
                <a:lnTo>
                  <a:pt x="175" y="487"/>
                </a:lnTo>
                <a:lnTo>
                  <a:pt x="141" y="453"/>
                </a:lnTo>
                <a:lnTo>
                  <a:pt x="105" y="453"/>
                </a:lnTo>
                <a:lnTo>
                  <a:pt x="105" y="417"/>
                </a:lnTo>
                <a:lnTo>
                  <a:pt x="105" y="384"/>
                </a:lnTo>
                <a:lnTo>
                  <a:pt x="141" y="384"/>
                </a:lnTo>
                <a:lnTo>
                  <a:pt x="175" y="348"/>
                </a:lnTo>
                <a:lnTo>
                  <a:pt x="175" y="313"/>
                </a:lnTo>
                <a:lnTo>
                  <a:pt x="175" y="279"/>
                </a:lnTo>
                <a:lnTo>
                  <a:pt x="211" y="243"/>
                </a:lnTo>
                <a:lnTo>
                  <a:pt x="211" y="209"/>
                </a:lnTo>
                <a:lnTo>
                  <a:pt x="282" y="243"/>
                </a:lnTo>
                <a:lnTo>
                  <a:pt x="315" y="243"/>
                </a:lnTo>
                <a:lnTo>
                  <a:pt x="350" y="279"/>
                </a:lnTo>
                <a:lnTo>
                  <a:pt x="421" y="348"/>
                </a:lnTo>
                <a:lnTo>
                  <a:pt x="421" y="384"/>
                </a:lnTo>
                <a:lnTo>
                  <a:pt x="456" y="417"/>
                </a:lnTo>
                <a:lnTo>
                  <a:pt x="456" y="453"/>
                </a:lnTo>
                <a:lnTo>
                  <a:pt x="491" y="487"/>
                </a:lnTo>
                <a:lnTo>
                  <a:pt x="491" y="523"/>
                </a:lnTo>
                <a:lnTo>
                  <a:pt x="526" y="523"/>
                </a:lnTo>
                <a:lnTo>
                  <a:pt x="561" y="487"/>
                </a:lnTo>
                <a:lnTo>
                  <a:pt x="597" y="453"/>
                </a:lnTo>
                <a:lnTo>
                  <a:pt x="632" y="417"/>
                </a:lnTo>
                <a:lnTo>
                  <a:pt x="666" y="417"/>
                </a:lnTo>
                <a:lnTo>
                  <a:pt x="736" y="417"/>
                </a:lnTo>
                <a:lnTo>
                  <a:pt x="772" y="417"/>
                </a:lnTo>
                <a:lnTo>
                  <a:pt x="736" y="174"/>
                </a:lnTo>
                <a:lnTo>
                  <a:pt x="736" y="139"/>
                </a:lnTo>
                <a:lnTo>
                  <a:pt x="772" y="139"/>
                </a:lnTo>
                <a:lnTo>
                  <a:pt x="806" y="139"/>
                </a:lnTo>
                <a:lnTo>
                  <a:pt x="842" y="174"/>
                </a:lnTo>
                <a:lnTo>
                  <a:pt x="912" y="209"/>
                </a:lnTo>
                <a:lnTo>
                  <a:pt x="947" y="243"/>
                </a:lnTo>
                <a:lnTo>
                  <a:pt x="1052" y="279"/>
                </a:lnTo>
                <a:lnTo>
                  <a:pt x="1087" y="279"/>
                </a:lnTo>
                <a:lnTo>
                  <a:pt x="1158" y="279"/>
                </a:lnTo>
                <a:lnTo>
                  <a:pt x="1263" y="313"/>
                </a:lnTo>
                <a:lnTo>
                  <a:pt x="1333" y="313"/>
                </a:lnTo>
                <a:lnTo>
                  <a:pt x="1403" y="313"/>
                </a:lnTo>
                <a:lnTo>
                  <a:pt x="1437" y="313"/>
                </a:lnTo>
                <a:lnTo>
                  <a:pt x="1437" y="348"/>
                </a:lnTo>
                <a:lnTo>
                  <a:pt x="1473" y="384"/>
                </a:lnTo>
                <a:lnTo>
                  <a:pt x="1473" y="417"/>
                </a:lnTo>
                <a:lnTo>
                  <a:pt x="1509" y="453"/>
                </a:lnTo>
                <a:lnTo>
                  <a:pt x="1578" y="487"/>
                </a:lnTo>
                <a:lnTo>
                  <a:pt x="1649" y="487"/>
                </a:lnTo>
                <a:lnTo>
                  <a:pt x="1684" y="487"/>
                </a:lnTo>
                <a:lnTo>
                  <a:pt x="1684" y="523"/>
                </a:lnTo>
                <a:lnTo>
                  <a:pt x="1684" y="558"/>
                </a:lnTo>
                <a:lnTo>
                  <a:pt x="1720" y="558"/>
                </a:lnTo>
                <a:lnTo>
                  <a:pt x="1789" y="558"/>
                </a:lnTo>
                <a:lnTo>
                  <a:pt x="1824" y="558"/>
                </a:lnTo>
                <a:lnTo>
                  <a:pt x="1929" y="558"/>
                </a:lnTo>
                <a:lnTo>
                  <a:pt x="2000" y="523"/>
                </a:lnTo>
                <a:lnTo>
                  <a:pt x="2070" y="523"/>
                </a:lnTo>
                <a:lnTo>
                  <a:pt x="2104" y="453"/>
                </a:lnTo>
                <a:lnTo>
                  <a:pt x="2175" y="453"/>
                </a:lnTo>
                <a:lnTo>
                  <a:pt x="2280" y="417"/>
                </a:lnTo>
                <a:lnTo>
                  <a:pt x="2421" y="417"/>
                </a:lnTo>
                <a:lnTo>
                  <a:pt x="2454" y="453"/>
                </a:lnTo>
                <a:lnTo>
                  <a:pt x="2490" y="453"/>
                </a:lnTo>
                <a:lnTo>
                  <a:pt x="2595" y="453"/>
                </a:lnTo>
                <a:lnTo>
                  <a:pt x="2701" y="417"/>
                </a:lnTo>
                <a:lnTo>
                  <a:pt x="2736" y="453"/>
                </a:lnTo>
                <a:lnTo>
                  <a:pt x="2736" y="487"/>
                </a:lnTo>
                <a:lnTo>
                  <a:pt x="2805" y="487"/>
                </a:lnTo>
                <a:lnTo>
                  <a:pt x="2876" y="487"/>
                </a:lnTo>
                <a:lnTo>
                  <a:pt x="2947" y="487"/>
                </a:lnTo>
                <a:lnTo>
                  <a:pt x="2947" y="523"/>
                </a:lnTo>
                <a:lnTo>
                  <a:pt x="2981" y="558"/>
                </a:lnTo>
                <a:lnTo>
                  <a:pt x="3016" y="626"/>
                </a:lnTo>
                <a:lnTo>
                  <a:pt x="2911" y="626"/>
                </a:lnTo>
                <a:lnTo>
                  <a:pt x="2876" y="626"/>
                </a:lnTo>
                <a:lnTo>
                  <a:pt x="2841" y="626"/>
                </a:lnTo>
                <a:lnTo>
                  <a:pt x="2805" y="663"/>
                </a:lnTo>
                <a:lnTo>
                  <a:pt x="2771" y="697"/>
                </a:lnTo>
                <a:lnTo>
                  <a:pt x="2665" y="731"/>
                </a:lnTo>
                <a:lnTo>
                  <a:pt x="2561" y="731"/>
                </a:lnTo>
                <a:lnTo>
                  <a:pt x="2525" y="731"/>
                </a:lnTo>
                <a:lnTo>
                  <a:pt x="2421" y="766"/>
                </a:lnTo>
                <a:lnTo>
                  <a:pt x="2385" y="766"/>
                </a:lnTo>
                <a:lnTo>
                  <a:pt x="2280" y="731"/>
                </a:lnTo>
                <a:lnTo>
                  <a:pt x="2175" y="697"/>
                </a:lnTo>
                <a:lnTo>
                  <a:pt x="2139" y="663"/>
                </a:lnTo>
                <a:lnTo>
                  <a:pt x="2104" y="663"/>
                </a:lnTo>
                <a:lnTo>
                  <a:pt x="1929" y="697"/>
                </a:lnTo>
                <a:lnTo>
                  <a:pt x="1824" y="697"/>
                </a:lnTo>
                <a:lnTo>
                  <a:pt x="1789" y="697"/>
                </a:lnTo>
                <a:lnTo>
                  <a:pt x="1720" y="697"/>
                </a:lnTo>
                <a:lnTo>
                  <a:pt x="1684" y="731"/>
                </a:lnTo>
                <a:lnTo>
                  <a:pt x="1720" y="731"/>
                </a:lnTo>
                <a:lnTo>
                  <a:pt x="1789" y="697"/>
                </a:lnTo>
                <a:lnTo>
                  <a:pt x="1860" y="697"/>
                </a:lnTo>
                <a:lnTo>
                  <a:pt x="1894" y="731"/>
                </a:lnTo>
                <a:lnTo>
                  <a:pt x="1929" y="731"/>
                </a:lnTo>
                <a:lnTo>
                  <a:pt x="1929" y="801"/>
                </a:lnTo>
                <a:lnTo>
                  <a:pt x="1894" y="801"/>
                </a:lnTo>
                <a:lnTo>
                  <a:pt x="1860" y="801"/>
                </a:lnTo>
                <a:lnTo>
                  <a:pt x="1860" y="836"/>
                </a:lnTo>
                <a:lnTo>
                  <a:pt x="1929" y="906"/>
                </a:lnTo>
                <a:lnTo>
                  <a:pt x="2104" y="871"/>
                </a:lnTo>
                <a:lnTo>
                  <a:pt x="2175" y="871"/>
                </a:lnTo>
                <a:lnTo>
                  <a:pt x="2175" y="906"/>
                </a:lnTo>
                <a:lnTo>
                  <a:pt x="2210" y="940"/>
                </a:lnTo>
                <a:lnTo>
                  <a:pt x="2245" y="976"/>
                </a:lnTo>
                <a:lnTo>
                  <a:pt x="2280" y="976"/>
                </a:lnTo>
                <a:lnTo>
                  <a:pt x="2315" y="976"/>
                </a:lnTo>
                <a:lnTo>
                  <a:pt x="2315" y="940"/>
                </a:lnTo>
                <a:lnTo>
                  <a:pt x="2350" y="940"/>
                </a:lnTo>
                <a:lnTo>
                  <a:pt x="2350" y="976"/>
                </a:lnTo>
                <a:lnTo>
                  <a:pt x="2385" y="1044"/>
                </a:lnTo>
                <a:lnTo>
                  <a:pt x="2421" y="1081"/>
                </a:lnTo>
                <a:lnTo>
                  <a:pt x="2421" y="1114"/>
                </a:lnTo>
                <a:lnTo>
                  <a:pt x="2454" y="1149"/>
                </a:lnTo>
                <a:lnTo>
                  <a:pt x="2421" y="1149"/>
                </a:lnTo>
                <a:lnTo>
                  <a:pt x="2385" y="1149"/>
                </a:lnTo>
                <a:lnTo>
                  <a:pt x="2421" y="1220"/>
                </a:lnTo>
                <a:lnTo>
                  <a:pt x="2421" y="1255"/>
                </a:lnTo>
                <a:lnTo>
                  <a:pt x="2490" y="1255"/>
                </a:lnTo>
                <a:lnTo>
                  <a:pt x="2490" y="1289"/>
                </a:lnTo>
                <a:lnTo>
                  <a:pt x="2525" y="1323"/>
                </a:lnTo>
                <a:lnTo>
                  <a:pt x="2561" y="1360"/>
                </a:lnTo>
                <a:lnTo>
                  <a:pt x="2595" y="1428"/>
                </a:lnTo>
                <a:lnTo>
                  <a:pt x="2631" y="1463"/>
                </a:lnTo>
                <a:lnTo>
                  <a:pt x="2631" y="1498"/>
                </a:lnTo>
                <a:lnTo>
                  <a:pt x="2595" y="1533"/>
                </a:lnTo>
                <a:lnTo>
                  <a:pt x="2595" y="1568"/>
                </a:lnTo>
                <a:lnTo>
                  <a:pt x="2631" y="1603"/>
                </a:lnTo>
                <a:lnTo>
                  <a:pt x="2665" y="1603"/>
                </a:lnTo>
                <a:lnTo>
                  <a:pt x="2701" y="1603"/>
                </a:lnTo>
                <a:lnTo>
                  <a:pt x="2736" y="1637"/>
                </a:lnTo>
                <a:lnTo>
                  <a:pt x="2805" y="1673"/>
                </a:lnTo>
                <a:lnTo>
                  <a:pt x="2841" y="1673"/>
                </a:lnTo>
                <a:lnTo>
                  <a:pt x="2911" y="1741"/>
                </a:lnTo>
                <a:lnTo>
                  <a:pt x="2947" y="1741"/>
                </a:lnTo>
                <a:lnTo>
                  <a:pt x="2981" y="1778"/>
                </a:lnTo>
                <a:lnTo>
                  <a:pt x="3051" y="1846"/>
                </a:lnTo>
                <a:lnTo>
                  <a:pt x="3122" y="1917"/>
                </a:lnTo>
                <a:lnTo>
                  <a:pt x="3155" y="1951"/>
                </a:lnTo>
                <a:lnTo>
                  <a:pt x="3192" y="1951"/>
                </a:lnTo>
                <a:lnTo>
                  <a:pt x="3226" y="1917"/>
                </a:lnTo>
                <a:lnTo>
                  <a:pt x="3262" y="1917"/>
                </a:lnTo>
                <a:lnTo>
                  <a:pt x="3262" y="1881"/>
                </a:lnTo>
                <a:lnTo>
                  <a:pt x="3262" y="1846"/>
                </a:lnTo>
                <a:lnTo>
                  <a:pt x="3262" y="1811"/>
                </a:lnTo>
                <a:lnTo>
                  <a:pt x="3298" y="1778"/>
                </a:lnTo>
                <a:lnTo>
                  <a:pt x="3262" y="1778"/>
                </a:lnTo>
                <a:lnTo>
                  <a:pt x="3262" y="1707"/>
                </a:lnTo>
                <a:lnTo>
                  <a:pt x="3226" y="1673"/>
                </a:lnTo>
                <a:lnTo>
                  <a:pt x="3262" y="1637"/>
                </a:lnTo>
                <a:lnTo>
                  <a:pt x="3298" y="1603"/>
                </a:lnTo>
                <a:lnTo>
                  <a:pt x="3332" y="1603"/>
                </a:lnTo>
                <a:lnTo>
                  <a:pt x="3402" y="1603"/>
                </a:lnTo>
                <a:lnTo>
                  <a:pt x="3438" y="1603"/>
                </a:lnTo>
                <a:lnTo>
                  <a:pt x="3472" y="1603"/>
                </a:lnTo>
                <a:lnTo>
                  <a:pt x="3578" y="1603"/>
                </a:lnTo>
                <a:lnTo>
                  <a:pt x="3649" y="1603"/>
                </a:lnTo>
                <a:lnTo>
                  <a:pt x="3718" y="1603"/>
                </a:lnTo>
                <a:lnTo>
                  <a:pt x="3753" y="1637"/>
                </a:lnTo>
                <a:lnTo>
                  <a:pt x="3788" y="1637"/>
                </a:lnTo>
                <a:lnTo>
                  <a:pt x="3823" y="1637"/>
                </a:lnTo>
                <a:lnTo>
                  <a:pt x="3858" y="1673"/>
                </a:lnTo>
                <a:lnTo>
                  <a:pt x="3928" y="1673"/>
                </a:lnTo>
                <a:lnTo>
                  <a:pt x="3964" y="1673"/>
                </a:lnTo>
                <a:lnTo>
                  <a:pt x="3964" y="1707"/>
                </a:lnTo>
                <a:lnTo>
                  <a:pt x="3999" y="1707"/>
                </a:lnTo>
                <a:lnTo>
                  <a:pt x="4033" y="1741"/>
                </a:lnTo>
                <a:lnTo>
                  <a:pt x="4103" y="1778"/>
                </a:lnTo>
                <a:lnTo>
                  <a:pt x="4209" y="1846"/>
                </a:lnTo>
                <a:lnTo>
                  <a:pt x="4243" y="1881"/>
                </a:lnTo>
                <a:lnTo>
                  <a:pt x="4314" y="1917"/>
                </a:lnTo>
                <a:lnTo>
                  <a:pt x="4350" y="1951"/>
                </a:lnTo>
                <a:lnTo>
                  <a:pt x="4383" y="1986"/>
                </a:lnTo>
                <a:lnTo>
                  <a:pt x="4420" y="2020"/>
                </a:lnTo>
                <a:lnTo>
                  <a:pt x="4454" y="2055"/>
                </a:lnTo>
                <a:lnTo>
                  <a:pt x="4489" y="2091"/>
                </a:lnTo>
                <a:lnTo>
                  <a:pt x="4525" y="2125"/>
                </a:lnTo>
                <a:lnTo>
                  <a:pt x="4525" y="2160"/>
                </a:lnTo>
                <a:lnTo>
                  <a:pt x="4525" y="2195"/>
                </a:lnTo>
                <a:lnTo>
                  <a:pt x="4525" y="2230"/>
                </a:lnTo>
                <a:lnTo>
                  <a:pt x="4525" y="2265"/>
                </a:lnTo>
                <a:lnTo>
                  <a:pt x="4559" y="2334"/>
                </a:lnTo>
                <a:lnTo>
                  <a:pt x="4559" y="2404"/>
                </a:lnTo>
                <a:lnTo>
                  <a:pt x="4594" y="2439"/>
                </a:lnTo>
                <a:lnTo>
                  <a:pt x="4559" y="2439"/>
                </a:lnTo>
                <a:lnTo>
                  <a:pt x="4525" y="2404"/>
                </a:lnTo>
                <a:lnTo>
                  <a:pt x="4489" y="2404"/>
                </a:lnTo>
                <a:lnTo>
                  <a:pt x="4454" y="2370"/>
                </a:lnTo>
                <a:lnTo>
                  <a:pt x="4420" y="2334"/>
                </a:lnTo>
                <a:lnTo>
                  <a:pt x="4383" y="2301"/>
                </a:lnTo>
                <a:lnTo>
                  <a:pt x="4350" y="2265"/>
                </a:lnTo>
                <a:lnTo>
                  <a:pt x="4350" y="2195"/>
                </a:lnTo>
                <a:lnTo>
                  <a:pt x="4350" y="2160"/>
                </a:lnTo>
                <a:lnTo>
                  <a:pt x="4314" y="2125"/>
                </a:lnTo>
                <a:lnTo>
                  <a:pt x="4243" y="2091"/>
                </a:lnTo>
                <a:lnTo>
                  <a:pt x="4173" y="2055"/>
                </a:lnTo>
                <a:lnTo>
                  <a:pt x="4139" y="2055"/>
                </a:lnTo>
                <a:lnTo>
                  <a:pt x="4103" y="2020"/>
                </a:lnTo>
                <a:lnTo>
                  <a:pt x="4069" y="2091"/>
                </a:lnTo>
                <a:lnTo>
                  <a:pt x="4103" y="2125"/>
                </a:lnTo>
                <a:lnTo>
                  <a:pt x="4139" y="2195"/>
                </a:lnTo>
                <a:lnTo>
                  <a:pt x="4173" y="2195"/>
                </a:lnTo>
                <a:lnTo>
                  <a:pt x="4209" y="2230"/>
                </a:lnTo>
                <a:lnTo>
                  <a:pt x="4243" y="2265"/>
                </a:lnTo>
                <a:lnTo>
                  <a:pt x="4173" y="2301"/>
                </a:lnTo>
                <a:lnTo>
                  <a:pt x="4103" y="2265"/>
                </a:lnTo>
                <a:lnTo>
                  <a:pt x="4069" y="2301"/>
                </a:lnTo>
                <a:lnTo>
                  <a:pt x="4033" y="2334"/>
                </a:lnTo>
                <a:lnTo>
                  <a:pt x="3999" y="2370"/>
                </a:lnTo>
                <a:lnTo>
                  <a:pt x="3928" y="2404"/>
                </a:lnTo>
                <a:lnTo>
                  <a:pt x="3788" y="2404"/>
                </a:lnTo>
                <a:lnTo>
                  <a:pt x="3718" y="2404"/>
                </a:lnTo>
                <a:lnTo>
                  <a:pt x="3612" y="2404"/>
                </a:lnTo>
                <a:lnTo>
                  <a:pt x="3578" y="2404"/>
                </a:lnTo>
                <a:lnTo>
                  <a:pt x="3542" y="2439"/>
                </a:lnTo>
                <a:lnTo>
                  <a:pt x="3508" y="2439"/>
                </a:lnTo>
                <a:lnTo>
                  <a:pt x="3438" y="2475"/>
                </a:lnTo>
                <a:lnTo>
                  <a:pt x="3402" y="2509"/>
                </a:lnTo>
                <a:lnTo>
                  <a:pt x="3367" y="2543"/>
                </a:lnTo>
                <a:lnTo>
                  <a:pt x="3367" y="2579"/>
                </a:lnTo>
                <a:lnTo>
                  <a:pt x="3367" y="2648"/>
                </a:lnTo>
                <a:lnTo>
                  <a:pt x="3402" y="2718"/>
                </a:lnTo>
                <a:lnTo>
                  <a:pt x="3402" y="2788"/>
                </a:lnTo>
                <a:lnTo>
                  <a:pt x="3438" y="2822"/>
                </a:lnTo>
                <a:lnTo>
                  <a:pt x="3472" y="2822"/>
                </a:lnTo>
                <a:lnTo>
                  <a:pt x="3508" y="2822"/>
                </a:lnTo>
                <a:lnTo>
                  <a:pt x="3542" y="2822"/>
                </a:lnTo>
                <a:lnTo>
                  <a:pt x="3578" y="2822"/>
                </a:lnTo>
                <a:lnTo>
                  <a:pt x="3612" y="2858"/>
                </a:lnTo>
                <a:lnTo>
                  <a:pt x="3649" y="2892"/>
                </a:lnTo>
                <a:lnTo>
                  <a:pt x="3682" y="2927"/>
                </a:lnTo>
                <a:lnTo>
                  <a:pt x="3718" y="2961"/>
                </a:lnTo>
                <a:lnTo>
                  <a:pt x="3753" y="2998"/>
                </a:lnTo>
                <a:lnTo>
                  <a:pt x="3788" y="3032"/>
                </a:lnTo>
                <a:lnTo>
                  <a:pt x="3823" y="3066"/>
                </a:lnTo>
                <a:lnTo>
                  <a:pt x="3858" y="3066"/>
                </a:lnTo>
                <a:lnTo>
                  <a:pt x="3858" y="3171"/>
                </a:lnTo>
                <a:lnTo>
                  <a:pt x="3788" y="3276"/>
                </a:lnTo>
                <a:lnTo>
                  <a:pt x="3823" y="3311"/>
                </a:lnTo>
                <a:lnTo>
                  <a:pt x="3823" y="3345"/>
                </a:lnTo>
                <a:lnTo>
                  <a:pt x="3858" y="3381"/>
                </a:lnTo>
                <a:lnTo>
                  <a:pt x="3858" y="3449"/>
                </a:lnTo>
                <a:lnTo>
                  <a:pt x="3858" y="3485"/>
                </a:lnTo>
                <a:lnTo>
                  <a:pt x="3858" y="3519"/>
                </a:lnTo>
                <a:lnTo>
                  <a:pt x="3858" y="3589"/>
                </a:lnTo>
                <a:lnTo>
                  <a:pt x="3858" y="3624"/>
                </a:lnTo>
                <a:lnTo>
                  <a:pt x="3823" y="3658"/>
                </a:lnTo>
                <a:lnTo>
                  <a:pt x="3788" y="3695"/>
                </a:lnTo>
                <a:lnTo>
                  <a:pt x="3718" y="3695"/>
                </a:lnTo>
                <a:lnTo>
                  <a:pt x="3649" y="3729"/>
                </a:lnTo>
                <a:lnTo>
                  <a:pt x="3612" y="3763"/>
                </a:lnTo>
                <a:lnTo>
                  <a:pt x="3578" y="3763"/>
                </a:lnTo>
                <a:lnTo>
                  <a:pt x="3578" y="3833"/>
                </a:lnTo>
                <a:lnTo>
                  <a:pt x="3578" y="3868"/>
                </a:lnTo>
                <a:lnTo>
                  <a:pt x="3578" y="3937"/>
                </a:lnTo>
                <a:lnTo>
                  <a:pt x="3542" y="3937"/>
                </a:lnTo>
                <a:lnTo>
                  <a:pt x="3508" y="3937"/>
                </a:lnTo>
                <a:lnTo>
                  <a:pt x="3472" y="3903"/>
                </a:lnTo>
                <a:lnTo>
                  <a:pt x="3438" y="3903"/>
                </a:lnTo>
                <a:lnTo>
                  <a:pt x="3402" y="3903"/>
                </a:lnTo>
                <a:lnTo>
                  <a:pt x="3402" y="3937"/>
                </a:lnTo>
                <a:lnTo>
                  <a:pt x="3332" y="3972"/>
                </a:lnTo>
                <a:lnTo>
                  <a:pt x="3298" y="4042"/>
                </a:lnTo>
                <a:lnTo>
                  <a:pt x="3262" y="4077"/>
                </a:lnTo>
                <a:lnTo>
                  <a:pt x="3298" y="4112"/>
                </a:lnTo>
                <a:lnTo>
                  <a:pt x="3298" y="4146"/>
                </a:lnTo>
                <a:lnTo>
                  <a:pt x="3298" y="4252"/>
                </a:lnTo>
                <a:lnTo>
                  <a:pt x="3332" y="4252"/>
                </a:lnTo>
                <a:lnTo>
                  <a:pt x="3402" y="4216"/>
                </a:lnTo>
                <a:lnTo>
                  <a:pt x="3438" y="4216"/>
                </a:lnTo>
                <a:lnTo>
                  <a:pt x="3472" y="4252"/>
                </a:lnTo>
                <a:lnTo>
                  <a:pt x="3472" y="4286"/>
                </a:lnTo>
                <a:lnTo>
                  <a:pt x="3508" y="4321"/>
                </a:lnTo>
                <a:lnTo>
                  <a:pt x="3472" y="4355"/>
                </a:lnTo>
                <a:lnTo>
                  <a:pt x="3472" y="4392"/>
                </a:lnTo>
                <a:lnTo>
                  <a:pt x="3402" y="4426"/>
                </a:lnTo>
                <a:lnTo>
                  <a:pt x="3402" y="4459"/>
                </a:lnTo>
                <a:lnTo>
                  <a:pt x="3367" y="4496"/>
                </a:lnTo>
                <a:lnTo>
                  <a:pt x="3367" y="4565"/>
                </a:lnTo>
                <a:lnTo>
                  <a:pt x="3367" y="4669"/>
                </a:lnTo>
                <a:lnTo>
                  <a:pt x="3367" y="4809"/>
                </a:lnTo>
                <a:lnTo>
                  <a:pt x="3367" y="4878"/>
                </a:lnTo>
                <a:lnTo>
                  <a:pt x="3367" y="4914"/>
                </a:lnTo>
                <a:lnTo>
                  <a:pt x="3367" y="4949"/>
                </a:lnTo>
                <a:lnTo>
                  <a:pt x="3402" y="4982"/>
                </a:lnTo>
                <a:lnTo>
                  <a:pt x="3402" y="5018"/>
                </a:lnTo>
                <a:close/>
                <a:moveTo>
                  <a:pt x="3262" y="1463"/>
                </a:moveTo>
                <a:lnTo>
                  <a:pt x="3226" y="1463"/>
                </a:lnTo>
                <a:lnTo>
                  <a:pt x="3192" y="1463"/>
                </a:lnTo>
                <a:lnTo>
                  <a:pt x="3192" y="1498"/>
                </a:lnTo>
                <a:lnTo>
                  <a:pt x="3155" y="1533"/>
                </a:lnTo>
                <a:lnTo>
                  <a:pt x="3192" y="1533"/>
                </a:lnTo>
                <a:lnTo>
                  <a:pt x="3226" y="1533"/>
                </a:lnTo>
                <a:lnTo>
                  <a:pt x="3298" y="1533"/>
                </a:lnTo>
                <a:lnTo>
                  <a:pt x="3402" y="1533"/>
                </a:lnTo>
                <a:lnTo>
                  <a:pt x="3542" y="1533"/>
                </a:lnTo>
                <a:lnTo>
                  <a:pt x="3612" y="1533"/>
                </a:lnTo>
                <a:lnTo>
                  <a:pt x="3823" y="1533"/>
                </a:lnTo>
                <a:lnTo>
                  <a:pt x="3928" y="1533"/>
                </a:lnTo>
                <a:lnTo>
                  <a:pt x="3964" y="1533"/>
                </a:lnTo>
                <a:lnTo>
                  <a:pt x="3999" y="1533"/>
                </a:lnTo>
                <a:lnTo>
                  <a:pt x="3999" y="1463"/>
                </a:lnTo>
                <a:lnTo>
                  <a:pt x="3964" y="1428"/>
                </a:lnTo>
                <a:lnTo>
                  <a:pt x="3928" y="1428"/>
                </a:lnTo>
                <a:lnTo>
                  <a:pt x="3858" y="1463"/>
                </a:lnTo>
                <a:lnTo>
                  <a:pt x="3823" y="1463"/>
                </a:lnTo>
                <a:lnTo>
                  <a:pt x="3788" y="1463"/>
                </a:lnTo>
                <a:lnTo>
                  <a:pt x="3753" y="1463"/>
                </a:lnTo>
                <a:lnTo>
                  <a:pt x="3718" y="1428"/>
                </a:lnTo>
                <a:lnTo>
                  <a:pt x="3718" y="1394"/>
                </a:lnTo>
                <a:lnTo>
                  <a:pt x="3718" y="1360"/>
                </a:lnTo>
                <a:lnTo>
                  <a:pt x="3682" y="1394"/>
                </a:lnTo>
                <a:lnTo>
                  <a:pt x="3612" y="1394"/>
                </a:lnTo>
                <a:lnTo>
                  <a:pt x="3508" y="1428"/>
                </a:lnTo>
                <a:lnTo>
                  <a:pt x="3472" y="1428"/>
                </a:lnTo>
                <a:lnTo>
                  <a:pt x="3367" y="1428"/>
                </a:lnTo>
                <a:lnTo>
                  <a:pt x="3262" y="1463"/>
                </a:lnTo>
                <a:close/>
                <a:moveTo>
                  <a:pt x="1052" y="4286"/>
                </a:moveTo>
                <a:lnTo>
                  <a:pt x="1017" y="4286"/>
                </a:lnTo>
                <a:lnTo>
                  <a:pt x="1017" y="4321"/>
                </a:lnTo>
                <a:lnTo>
                  <a:pt x="1052" y="4355"/>
                </a:lnTo>
                <a:lnTo>
                  <a:pt x="1087" y="4355"/>
                </a:lnTo>
                <a:lnTo>
                  <a:pt x="1087" y="4321"/>
                </a:lnTo>
                <a:lnTo>
                  <a:pt x="1087" y="4286"/>
                </a:lnTo>
                <a:lnTo>
                  <a:pt x="1052" y="4286"/>
                </a:lnTo>
                <a:close/>
                <a:moveTo>
                  <a:pt x="806" y="4077"/>
                </a:moveTo>
                <a:lnTo>
                  <a:pt x="736" y="4077"/>
                </a:lnTo>
                <a:lnTo>
                  <a:pt x="736" y="4112"/>
                </a:lnTo>
                <a:lnTo>
                  <a:pt x="772" y="4112"/>
                </a:lnTo>
                <a:lnTo>
                  <a:pt x="772" y="4146"/>
                </a:lnTo>
                <a:lnTo>
                  <a:pt x="772" y="4216"/>
                </a:lnTo>
                <a:lnTo>
                  <a:pt x="772" y="4252"/>
                </a:lnTo>
                <a:lnTo>
                  <a:pt x="806" y="4252"/>
                </a:lnTo>
                <a:lnTo>
                  <a:pt x="842" y="4286"/>
                </a:lnTo>
                <a:lnTo>
                  <a:pt x="876" y="4286"/>
                </a:lnTo>
                <a:lnTo>
                  <a:pt x="947" y="4321"/>
                </a:lnTo>
                <a:lnTo>
                  <a:pt x="947" y="4286"/>
                </a:lnTo>
                <a:lnTo>
                  <a:pt x="947" y="4252"/>
                </a:lnTo>
                <a:lnTo>
                  <a:pt x="912" y="4216"/>
                </a:lnTo>
                <a:lnTo>
                  <a:pt x="912" y="4181"/>
                </a:lnTo>
                <a:lnTo>
                  <a:pt x="876" y="4146"/>
                </a:lnTo>
                <a:lnTo>
                  <a:pt x="842" y="4112"/>
                </a:lnTo>
                <a:lnTo>
                  <a:pt x="842" y="4077"/>
                </a:lnTo>
                <a:lnTo>
                  <a:pt x="806" y="4077"/>
                </a:lnTo>
                <a:close/>
                <a:moveTo>
                  <a:pt x="736" y="3555"/>
                </a:moveTo>
                <a:lnTo>
                  <a:pt x="736" y="3589"/>
                </a:lnTo>
                <a:lnTo>
                  <a:pt x="772" y="3658"/>
                </a:lnTo>
                <a:lnTo>
                  <a:pt x="772" y="3695"/>
                </a:lnTo>
                <a:lnTo>
                  <a:pt x="736" y="3937"/>
                </a:lnTo>
                <a:lnTo>
                  <a:pt x="736" y="4008"/>
                </a:lnTo>
                <a:lnTo>
                  <a:pt x="806" y="4008"/>
                </a:lnTo>
                <a:lnTo>
                  <a:pt x="806" y="3972"/>
                </a:lnTo>
                <a:lnTo>
                  <a:pt x="806" y="3937"/>
                </a:lnTo>
                <a:lnTo>
                  <a:pt x="876" y="3555"/>
                </a:lnTo>
                <a:lnTo>
                  <a:pt x="806" y="3555"/>
                </a:lnTo>
                <a:lnTo>
                  <a:pt x="736" y="3555"/>
                </a:lnTo>
                <a:close/>
                <a:moveTo>
                  <a:pt x="386" y="906"/>
                </a:moveTo>
                <a:lnTo>
                  <a:pt x="350" y="940"/>
                </a:lnTo>
                <a:lnTo>
                  <a:pt x="315" y="906"/>
                </a:lnTo>
                <a:lnTo>
                  <a:pt x="315" y="940"/>
                </a:lnTo>
                <a:lnTo>
                  <a:pt x="315" y="976"/>
                </a:lnTo>
                <a:lnTo>
                  <a:pt x="315" y="1010"/>
                </a:lnTo>
                <a:lnTo>
                  <a:pt x="350" y="1010"/>
                </a:lnTo>
                <a:lnTo>
                  <a:pt x="386" y="1010"/>
                </a:lnTo>
                <a:lnTo>
                  <a:pt x="421" y="1010"/>
                </a:lnTo>
                <a:lnTo>
                  <a:pt x="456" y="976"/>
                </a:lnTo>
                <a:lnTo>
                  <a:pt x="421" y="940"/>
                </a:lnTo>
                <a:lnTo>
                  <a:pt x="421" y="906"/>
                </a:lnTo>
                <a:lnTo>
                  <a:pt x="386" y="906"/>
                </a:lnTo>
                <a:close/>
                <a:moveTo>
                  <a:pt x="105" y="0"/>
                </a:moveTo>
                <a:lnTo>
                  <a:pt x="105" y="34"/>
                </a:lnTo>
                <a:lnTo>
                  <a:pt x="105" y="69"/>
                </a:lnTo>
                <a:lnTo>
                  <a:pt x="105" y="104"/>
                </a:lnTo>
                <a:lnTo>
                  <a:pt x="141" y="139"/>
                </a:lnTo>
                <a:lnTo>
                  <a:pt x="211" y="139"/>
                </a:lnTo>
                <a:lnTo>
                  <a:pt x="245" y="139"/>
                </a:lnTo>
                <a:lnTo>
                  <a:pt x="245" y="104"/>
                </a:lnTo>
                <a:lnTo>
                  <a:pt x="175" y="69"/>
                </a:lnTo>
                <a:lnTo>
                  <a:pt x="175" y="34"/>
                </a:lnTo>
                <a:lnTo>
                  <a:pt x="141" y="34"/>
                </a:lnTo>
                <a:lnTo>
                  <a:pt x="105" y="0"/>
                </a:lnTo>
                <a:close/>
                <a:moveTo>
                  <a:pt x="175" y="6447"/>
                </a:moveTo>
                <a:lnTo>
                  <a:pt x="175" y="6412"/>
                </a:lnTo>
                <a:lnTo>
                  <a:pt x="141" y="6376"/>
                </a:lnTo>
                <a:lnTo>
                  <a:pt x="105" y="6376"/>
                </a:lnTo>
                <a:lnTo>
                  <a:pt x="71" y="6376"/>
                </a:lnTo>
                <a:lnTo>
                  <a:pt x="35" y="6412"/>
                </a:lnTo>
                <a:lnTo>
                  <a:pt x="0" y="6412"/>
                </a:lnTo>
                <a:lnTo>
                  <a:pt x="35" y="6447"/>
                </a:lnTo>
                <a:lnTo>
                  <a:pt x="105" y="6447"/>
                </a:lnTo>
                <a:lnTo>
                  <a:pt x="141" y="6447"/>
                </a:lnTo>
                <a:lnTo>
                  <a:pt x="175" y="6447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chemeClr val="bg1"/>
            </a:bgClr>
          </a:patt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71" name="Freeform 399"/>
          <p:cNvSpPr>
            <a:spLocks noChangeArrowheads="1"/>
          </p:cNvSpPr>
          <p:nvPr/>
        </p:nvSpPr>
        <p:spPr bwMode="auto">
          <a:xfrm>
            <a:off x="4727575" y="1141413"/>
            <a:ext cx="1616075" cy="2560637"/>
          </a:xfrm>
          <a:custGeom>
            <a:avLst/>
            <a:gdLst>
              <a:gd name="T0" fmla="*/ 2876 w 4489"/>
              <a:gd name="T1" fmla="*/ 5089 h 7111"/>
              <a:gd name="T2" fmla="*/ 2209 w 4489"/>
              <a:gd name="T3" fmla="*/ 5054 h 7111"/>
              <a:gd name="T4" fmla="*/ 1894 w 4489"/>
              <a:gd name="T5" fmla="*/ 5646 h 7111"/>
              <a:gd name="T6" fmla="*/ 2209 w 4489"/>
              <a:gd name="T7" fmla="*/ 5890 h 7111"/>
              <a:gd name="T8" fmla="*/ 1684 w 4489"/>
              <a:gd name="T9" fmla="*/ 6169 h 7111"/>
              <a:gd name="T10" fmla="*/ 1684 w 4489"/>
              <a:gd name="T11" fmla="*/ 6517 h 7111"/>
              <a:gd name="T12" fmla="*/ 1929 w 4489"/>
              <a:gd name="T13" fmla="*/ 6901 h 7111"/>
              <a:gd name="T14" fmla="*/ 1262 w 4489"/>
              <a:gd name="T15" fmla="*/ 7110 h 7111"/>
              <a:gd name="T16" fmla="*/ 1052 w 4489"/>
              <a:gd name="T17" fmla="*/ 6901 h 7111"/>
              <a:gd name="T18" fmla="*/ 1121 w 4489"/>
              <a:gd name="T19" fmla="*/ 6517 h 7111"/>
              <a:gd name="T20" fmla="*/ 771 w 4489"/>
              <a:gd name="T21" fmla="*/ 6412 h 7111"/>
              <a:gd name="T22" fmla="*/ 491 w 4489"/>
              <a:gd name="T23" fmla="*/ 6204 h 7111"/>
              <a:gd name="T24" fmla="*/ 316 w 4489"/>
              <a:gd name="T25" fmla="*/ 5890 h 7111"/>
              <a:gd name="T26" fmla="*/ 350 w 4489"/>
              <a:gd name="T27" fmla="*/ 5367 h 7111"/>
              <a:gd name="T28" fmla="*/ 210 w 4489"/>
              <a:gd name="T29" fmla="*/ 4984 h 7111"/>
              <a:gd name="T30" fmla="*/ 140 w 4489"/>
              <a:gd name="T31" fmla="*/ 4670 h 7111"/>
              <a:gd name="T32" fmla="*/ 597 w 4489"/>
              <a:gd name="T33" fmla="*/ 4843 h 7111"/>
              <a:gd name="T34" fmla="*/ 527 w 4489"/>
              <a:gd name="T35" fmla="*/ 5089 h 7111"/>
              <a:gd name="T36" fmla="*/ 701 w 4489"/>
              <a:gd name="T37" fmla="*/ 4843 h 7111"/>
              <a:gd name="T38" fmla="*/ 912 w 4489"/>
              <a:gd name="T39" fmla="*/ 4566 h 7111"/>
              <a:gd name="T40" fmla="*/ 1052 w 4489"/>
              <a:gd name="T41" fmla="*/ 4182 h 7111"/>
              <a:gd name="T42" fmla="*/ 1121 w 4489"/>
              <a:gd name="T43" fmla="*/ 3903 h 7111"/>
              <a:gd name="T44" fmla="*/ 1228 w 4489"/>
              <a:gd name="T45" fmla="*/ 3833 h 7111"/>
              <a:gd name="T46" fmla="*/ 1121 w 4489"/>
              <a:gd name="T47" fmla="*/ 3590 h 7111"/>
              <a:gd name="T48" fmla="*/ 1192 w 4489"/>
              <a:gd name="T49" fmla="*/ 3450 h 7111"/>
              <a:gd name="T50" fmla="*/ 1087 w 4489"/>
              <a:gd name="T51" fmla="*/ 2998 h 7111"/>
              <a:gd name="T52" fmla="*/ 1087 w 4489"/>
              <a:gd name="T53" fmla="*/ 2684 h 7111"/>
              <a:gd name="T54" fmla="*/ 1367 w 4489"/>
              <a:gd name="T55" fmla="*/ 2649 h 7111"/>
              <a:gd name="T56" fmla="*/ 1298 w 4489"/>
              <a:gd name="T57" fmla="*/ 2265 h 7111"/>
              <a:gd name="T58" fmla="*/ 1367 w 4489"/>
              <a:gd name="T59" fmla="*/ 1952 h 7111"/>
              <a:gd name="T60" fmla="*/ 1158 w 4489"/>
              <a:gd name="T61" fmla="*/ 1603 h 7111"/>
              <a:gd name="T62" fmla="*/ 1087 w 4489"/>
              <a:gd name="T63" fmla="*/ 1150 h 7111"/>
              <a:gd name="T64" fmla="*/ 701 w 4489"/>
              <a:gd name="T65" fmla="*/ 837 h 7111"/>
              <a:gd name="T66" fmla="*/ 210 w 4489"/>
              <a:gd name="T67" fmla="*/ 453 h 7111"/>
              <a:gd name="T68" fmla="*/ 70 w 4489"/>
              <a:gd name="T69" fmla="*/ 210 h 7111"/>
              <a:gd name="T70" fmla="*/ 350 w 4489"/>
              <a:gd name="T71" fmla="*/ 314 h 7111"/>
              <a:gd name="T72" fmla="*/ 631 w 4489"/>
              <a:gd name="T73" fmla="*/ 0 h 7111"/>
              <a:gd name="T74" fmla="*/ 1298 w 4489"/>
              <a:gd name="T75" fmla="*/ 174 h 7111"/>
              <a:gd name="T76" fmla="*/ 1615 w 4489"/>
              <a:gd name="T77" fmla="*/ 419 h 7111"/>
              <a:gd name="T78" fmla="*/ 2385 w 4489"/>
              <a:gd name="T79" fmla="*/ 314 h 7111"/>
              <a:gd name="T80" fmla="*/ 2806 w 4489"/>
              <a:gd name="T81" fmla="*/ 487 h 7111"/>
              <a:gd name="T82" fmla="*/ 2069 w 4489"/>
              <a:gd name="T83" fmla="*/ 558 h 7111"/>
              <a:gd name="T84" fmla="*/ 1789 w 4489"/>
              <a:gd name="T85" fmla="*/ 593 h 7111"/>
              <a:gd name="T86" fmla="*/ 2139 w 4489"/>
              <a:gd name="T87" fmla="*/ 837 h 7111"/>
              <a:gd name="T88" fmla="*/ 2280 w 4489"/>
              <a:gd name="T89" fmla="*/ 1010 h 7111"/>
              <a:gd name="T90" fmla="*/ 2490 w 4489"/>
              <a:gd name="T91" fmla="*/ 1429 h 7111"/>
              <a:gd name="T92" fmla="*/ 3017 w 4489"/>
              <a:gd name="T93" fmla="*/ 1778 h 7111"/>
              <a:gd name="T94" fmla="*/ 3121 w 4489"/>
              <a:gd name="T95" fmla="*/ 1534 h 7111"/>
              <a:gd name="T96" fmla="*/ 3683 w 4489"/>
              <a:gd name="T97" fmla="*/ 1498 h 7111"/>
              <a:gd name="T98" fmla="*/ 4209 w 4489"/>
              <a:gd name="T99" fmla="*/ 1778 h 7111"/>
              <a:gd name="T100" fmla="*/ 4454 w 4489"/>
              <a:gd name="T101" fmla="*/ 2195 h 7111"/>
              <a:gd name="T102" fmla="*/ 4244 w 4489"/>
              <a:gd name="T103" fmla="*/ 2021 h 7111"/>
              <a:gd name="T104" fmla="*/ 4138 w 4489"/>
              <a:gd name="T105" fmla="*/ 2126 h 7111"/>
              <a:gd name="T106" fmla="*/ 3437 w 4489"/>
              <a:gd name="T107" fmla="*/ 2301 h 7111"/>
              <a:gd name="T108" fmla="*/ 3403 w 4489"/>
              <a:gd name="T109" fmla="*/ 2684 h 7111"/>
              <a:gd name="T110" fmla="*/ 3753 w 4489"/>
              <a:gd name="T111" fmla="*/ 3032 h 7111"/>
              <a:gd name="T112" fmla="*/ 3683 w 4489"/>
              <a:gd name="T113" fmla="*/ 3556 h 7111"/>
              <a:gd name="T114" fmla="*/ 3333 w 4489"/>
              <a:gd name="T115" fmla="*/ 3764 h 7111"/>
              <a:gd name="T116" fmla="*/ 3333 w 4489"/>
              <a:gd name="T117" fmla="*/ 4078 h 7111"/>
              <a:gd name="T118" fmla="*/ 3262 w 4489"/>
              <a:gd name="T119" fmla="*/ 4670 h 7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89" h="7111">
                <a:moveTo>
                  <a:pt x="3297" y="4879"/>
                </a:moveTo>
                <a:lnTo>
                  <a:pt x="3262" y="4914"/>
                </a:lnTo>
                <a:lnTo>
                  <a:pt x="3193" y="4914"/>
                </a:lnTo>
                <a:lnTo>
                  <a:pt x="3156" y="4949"/>
                </a:lnTo>
                <a:lnTo>
                  <a:pt x="3121" y="4949"/>
                </a:lnTo>
                <a:lnTo>
                  <a:pt x="3050" y="4984"/>
                </a:lnTo>
                <a:lnTo>
                  <a:pt x="3017" y="5018"/>
                </a:lnTo>
                <a:lnTo>
                  <a:pt x="2981" y="5054"/>
                </a:lnTo>
                <a:lnTo>
                  <a:pt x="2981" y="5089"/>
                </a:lnTo>
                <a:lnTo>
                  <a:pt x="2946" y="5089"/>
                </a:lnTo>
                <a:lnTo>
                  <a:pt x="2876" y="5089"/>
                </a:lnTo>
                <a:lnTo>
                  <a:pt x="2841" y="5089"/>
                </a:lnTo>
                <a:lnTo>
                  <a:pt x="2736" y="5054"/>
                </a:lnTo>
                <a:lnTo>
                  <a:pt x="2666" y="5054"/>
                </a:lnTo>
                <a:lnTo>
                  <a:pt x="2631" y="5054"/>
                </a:lnTo>
                <a:lnTo>
                  <a:pt x="2595" y="5054"/>
                </a:lnTo>
                <a:lnTo>
                  <a:pt x="2490" y="5054"/>
                </a:lnTo>
                <a:lnTo>
                  <a:pt x="2420" y="5054"/>
                </a:lnTo>
                <a:lnTo>
                  <a:pt x="2385" y="5089"/>
                </a:lnTo>
                <a:lnTo>
                  <a:pt x="2349" y="5089"/>
                </a:lnTo>
                <a:lnTo>
                  <a:pt x="2280" y="5089"/>
                </a:lnTo>
                <a:lnTo>
                  <a:pt x="2209" y="5054"/>
                </a:lnTo>
                <a:lnTo>
                  <a:pt x="2175" y="5089"/>
                </a:lnTo>
                <a:lnTo>
                  <a:pt x="2139" y="5158"/>
                </a:lnTo>
                <a:lnTo>
                  <a:pt x="2105" y="5227"/>
                </a:lnTo>
                <a:lnTo>
                  <a:pt x="2105" y="5263"/>
                </a:lnTo>
                <a:lnTo>
                  <a:pt x="2069" y="5297"/>
                </a:lnTo>
                <a:lnTo>
                  <a:pt x="2034" y="5402"/>
                </a:lnTo>
                <a:lnTo>
                  <a:pt x="1999" y="5436"/>
                </a:lnTo>
                <a:lnTo>
                  <a:pt x="1965" y="5507"/>
                </a:lnTo>
                <a:lnTo>
                  <a:pt x="1929" y="5576"/>
                </a:lnTo>
                <a:lnTo>
                  <a:pt x="1929" y="5611"/>
                </a:lnTo>
                <a:lnTo>
                  <a:pt x="1894" y="5646"/>
                </a:lnTo>
                <a:lnTo>
                  <a:pt x="1929" y="5681"/>
                </a:lnTo>
                <a:lnTo>
                  <a:pt x="1965" y="5681"/>
                </a:lnTo>
                <a:lnTo>
                  <a:pt x="1999" y="5715"/>
                </a:lnTo>
                <a:lnTo>
                  <a:pt x="2034" y="5750"/>
                </a:lnTo>
                <a:lnTo>
                  <a:pt x="2069" y="5820"/>
                </a:lnTo>
                <a:lnTo>
                  <a:pt x="2105" y="5820"/>
                </a:lnTo>
                <a:lnTo>
                  <a:pt x="2105" y="5854"/>
                </a:lnTo>
                <a:lnTo>
                  <a:pt x="2139" y="5854"/>
                </a:lnTo>
                <a:lnTo>
                  <a:pt x="2139" y="5890"/>
                </a:lnTo>
                <a:lnTo>
                  <a:pt x="2175" y="5890"/>
                </a:lnTo>
                <a:lnTo>
                  <a:pt x="2209" y="5890"/>
                </a:lnTo>
                <a:lnTo>
                  <a:pt x="2209" y="5924"/>
                </a:lnTo>
                <a:lnTo>
                  <a:pt x="2209" y="5959"/>
                </a:lnTo>
                <a:lnTo>
                  <a:pt x="2175" y="5959"/>
                </a:lnTo>
                <a:lnTo>
                  <a:pt x="2139" y="5994"/>
                </a:lnTo>
                <a:lnTo>
                  <a:pt x="2034" y="6030"/>
                </a:lnTo>
                <a:lnTo>
                  <a:pt x="1999" y="6030"/>
                </a:lnTo>
                <a:lnTo>
                  <a:pt x="1929" y="6064"/>
                </a:lnTo>
                <a:lnTo>
                  <a:pt x="1894" y="6099"/>
                </a:lnTo>
                <a:lnTo>
                  <a:pt x="1823" y="6099"/>
                </a:lnTo>
                <a:lnTo>
                  <a:pt x="1754" y="6133"/>
                </a:lnTo>
                <a:lnTo>
                  <a:pt x="1684" y="6169"/>
                </a:lnTo>
                <a:lnTo>
                  <a:pt x="1648" y="6204"/>
                </a:lnTo>
                <a:lnTo>
                  <a:pt x="1615" y="6204"/>
                </a:lnTo>
                <a:lnTo>
                  <a:pt x="1578" y="6273"/>
                </a:lnTo>
                <a:lnTo>
                  <a:pt x="1544" y="6308"/>
                </a:lnTo>
                <a:lnTo>
                  <a:pt x="1508" y="6343"/>
                </a:lnTo>
                <a:lnTo>
                  <a:pt x="1508" y="6378"/>
                </a:lnTo>
                <a:lnTo>
                  <a:pt x="1508" y="6412"/>
                </a:lnTo>
                <a:lnTo>
                  <a:pt x="1544" y="6412"/>
                </a:lnTo>
                <a:lnTo>
                  <a:pt x="1578" y="6447"/>
                </a:lnTo>
                <a:lnTo>
                  <a:pt x="1648" y="6483"/>
                </a:lnTo>
                <a:lnTo>
                  <a:pt x="1684" y="6517"/>
                </a:lnTo>
                <a:lnTo>
                  <a:pt x="1719" y="6517"/>
                </a:lnTo>
                <a:lnTo>
                  <a:pt x="1789" y="6552"/>
                </a:lnTo>
                <a:lnTo>
                  <a:pt x="1754" y="6621"/>
                </a:lnTo>
                <a:lnTo>
                  <a:pt x="1719" y="6656"/>
                </a:lnTo>
                <a:lnTo>
                  <a:pt x="1719" y="6692"/>
                </a:lnTo>
                <a:lnTo>
                  <a:pt x="1719" y="6760"/>
                </a:lnTo>
                <a:lnTo>
                  <a:pt x="1754" y="6796"/>
                </a:lnTo>
                <a:lnTo>
                  <a:pt x="1823" y="6831"/>
                </a:lnTo>
                <a:lnTo>
                  <a:pt x="1859" y="6865"/>
                </a:lnTo>
                <a:lnTo>
                  <a:pt x="1894" y="6901"/>
                </a:lnTo>
                <a:lnTo>
                  <a:pt x="1929" y="6901"/>
                </a:lnTo>
                <a:lnTo>
                  <a:pt x="1894" y="6970"/>
                </a:lnTo>
                <a:lnTo>
                  <a:pt x="1859" y="7005"/>
                </a:lnTo>
                <a:lnTo>
                  <a:pt x="1859" y="7040"/>
                </a:lnTo>
                <a:lnTo>
                  <a:pt x="1754" y="7040"/>
                </a:lnTo>
                <a:lnTo>
                  <a:pt x="1719" y="7040"/>
                </a:lnTo>
                <a:lnTo>
                  <a:pt x="1684" y="7040"/>
                </a:lnTo>
                <a:lnTo>
                  <a:pt x="1648" y="7075"/>
                </a:lnTo>
                <a:lnTo>
                  <a:pt x="1615" y="7075"/>
                </a:lnTo>
                <a:lnTo>
                  <a:pt x="1332" y="7075"/>
                </a:lnTo>
                <a:lnTo>
                  <a:pt x="1298" y="7075"/>
                </a:lnTo>
                <a:lnTo>
                  <a:pt x="1262" y="7110"/>
                </a:lnTo>
                <a:lnTo>
                  <a:pt x="1158" y="7075"/>
                </a:lnTo>
                <a:lnTo>
                  <a:pt x="1121" y="7040"/>
                </a:lnTo>
                <a:lnTo>
                  <a:pt x="1087" y="7040"/>
                </a:lnTo>
                <a:lnTo>
                  <a:pt x="1087" y="7005"/>
                </a:lnTo>
                <a:lnTo>
                  <a:pt x="1121" y="6970"/>
                </a:lnTo>
                <a:lnTo>
                  <a:pt x="1121" y="6934"/>
                </a:lnTo>
                <a:lnTo>
                  <a:pt x="1158" y="6901"/>
                </a:lnTo>
                <a:lnTo>
                  <a:pt x="1158" y="6865"/>
                </a:lnTo>
                <a:lnTo>
                  <a:pt x="1121" y="6831"/>
                </a:lnTo>
                <a:lnTo>
                  <a:pt x="1087" y="6865"/>
                </a:lnTo>
                <a:lnTo>
                  <a:pt x="1052" y="6901"/>
                </a:lnTo>
                <a:lnTo>
                  <a:pt x="1052" y="6865"/>
                </a:lnTo>
                <a:lnTo>
                  <a:pt x="1017" y="6865"/>
                </a:lnTo>
                <a:lnTo>
                  <a:pt x="1017" y="6831"/>
                </a:lnTo>
                <a:lnTo>
                  <a:pt x="1017" y="6760"/>
                </a:lnTo>
                <a:lnTo>
                  <a:pt x="1052" y="6727"/>
                </a:lnTo>
                <a:lnTo>
                  <a:pt x="1087" y="6692"/>
                </a:lnTo>
                <a:lnTo>
                  <a:pt x="1121" y="6692"/>
                </a:lnTo>
                <a:lnTo>
                  <a:pt x="1158" y="6656"/>
                </a:lnTo>
                <a:lnTo>
                  <a:pt x="1158" y="6587"/>
                </a:lnTo>
                <a:lnTo>
                  <a:pt x="1121" y="6552"/>
                </a:lnTo>
                <a:lnTo>
                  <a:pt x="1121" y="6517"/>
                </a:lnTo>
                <a:lnTo>
                  <a:pt x="1087" y="6517"/>
                </a:lnTo>
                <a:lnTo>
                  <a:pt x="1052" y="6517"/>
                </a:lnTo>
                <a:lnTo>
                  <a:pt x="1017" y="6517"/>
                </a:lnTo>
                <a:lnTo>
                  <a:pt x="947" y="6483"/>
                </a:lnTo>
                <a:lnTo>
                  <a:pt x="912" y="6483"/>
                </a:lnTo>
                <a:lnTo>
                  <a:pt x="877" y="6483"/>
                </a:lnTo>
                <a:lnTo>
                  <a:pt x="842" y="6447"/>
                </a:lnTo>
                <a:lnTo>
                  <a:pt x="806" y="6412"/>
                </a:lnTo>
                <a:lnTo>
                  <a:pt x="806" y="6378"/>
                </a:lnTo>
                <a:lnTo>
                  <a:pt x="771" y="6378"/>
                </a:lnTo>
                <a:lnTo>
                  <a:pt x="771" y="6412"/>
                </a:lnTo>
                <a:lnTo>
                  <a:pt x="736" y="6412"/>
                </a:lnTo>
                <a:lnTo>
                  <a:pt x="701" y="6447"/>
                </a:lnTo>
                <a:lnTo>
                  <a:pt x="667" y="6378"/>
                </a:lnTo>
                <a:lnTo>
                  <a:pt x="667" y="6343"/>
                </a:lnTo>
                <a:lnTo>
                  <a:pt x="667" y="6308"/>
                </a:lnTo>
                <a:lnTo>
                  <a:pt x="631" y="6273"/>
                </a:lnTo>
                <a:lnTo>
                  <a:pt x="597" y="6273"/>
                </a:lnTo>
                <a:lnTo>
                  <a:pt x="560" y="6273"/>
                </a:lnTo>
                <a:lnTo>
                  <a:pt x="560" y="6237"/>
                </a:lnTo>
                <a:lnTo>
                  <a:pt x="491" y="6237"/>
                </a:lnTo>
                <a:lnTo>
                  <a:pt x="491" y="6204"/>
                </a:lnTo>
                <a:lnTo>
                  <a:pt x="456" y="6204"/>
                </a:lnTo>
                <a:lnTo>
                  <a:pt x="456" y="6169"/>
                </a:lnTo>
                <a:lnTo>
                  <a:pt x="420" y="6169"/>
                </a:lnTo>
                <a:lnTo>
                  <a:pt x="386" y="6169"/>
                </a:lnTo>
                <a:lnTo>
                  <a:pt x="350" y="6169"/>
                </a:lnTo>
                <a:lnTo>
                  <a:pt x="350" y="6133"/>
                </a:lnTo>
                <a:lnTo>
                  <a:pt x="350" y="6099"/>
                </a:lnTo>
                <a:lnTo>
                  <a:pt x="350" y="6064"/>
                </a:lnTo>
                <a:lnTo>
                  <a:pt x="350" y="6030"/>
                </a:lnTo>
                <a:lnTo>
                  <a:pt x="316" y="5994"/>
                </a:lnTo>
                <a:lnTo>
                  <a:pt x="316" y="5890"/>
                </a:lnTo>
                <a:lnTo>
                  <a:pt x="316" y="5854"/>
                </a:lnTo>
                <a:lnTo>
                  <a:pt x="316" y="5820"/>
                </a:lnTo>
                <a:lnTo>
                  <a:pt x="316" y="5786"/>
                </a:lnTo>
                <a:lnTo>
                  <a:pt x="281" y="5750"/>
                </a:lnTo>
                <a:lnTo>
                  <a:pt x="281" y="5715"/>
                </a:lnTo>
                <a:lnTo>
                  <a:pt x="316" y="5646"/>
                </a:lnTo>
                <a:lnTo>
                  <a:pt x="350" y="5646"/>
                </a:lnTo>
                <a:lnTo>
                  <a:pt x="350" y="5611"/>
                </a:lnTo>
                <a:lnTo>
                  <a:pt x="316" y="5576"/>
                </a:lnTo>
                <a:lnTo>
                  <a:pt x="281" y="5576"/>
                </a:lnTo>
                <a:lnTo>
                  <a:pt x="350" y="5367"/>
                </a:lnTo>
                <a:lnTo>
                  <a:pt x="350" y="5333"/>
                </a:lnTo>
                <a:lnTo>
                  <a:pt x="350" y="5297"/>
                </a:lnTo>
                <a:lnTo>
                  <a:pt x="316" y="5297"/>
                </a:lnTo>
                <a:lnTo>
                  <a:pt x="316" y="5263"/>
                </a:lnTo>
                <a:lnTo>
                  <a:pt x="281" y="5227"/>
                </a:lnTo>
                <a:lnTo>
                  <a:pt x="281" y="5193"/>
                </a:lnTo>
                <a:lnTo>
                  <a:pt x="245" y="5158"/>
                </a:lnTo>
                <a:lnTo>
                  <a:pt x="210" y="5123"/>
                </a:lnTo>
                <a:lnTo>
                  <a:pt x="210" y="5089"/>
                </a:lnTo>
                <a:lnTo>
                  <a:pt x="210" y="5054"/>
                </a:lnTo>
                <a:lnTo>
                  <a:pt x="210" y="4984"/>
                </a:lnTo>
                <a:lnTo>
                  <a:pt x="210" y="4949"/>
                </a:lnTo>
                <a:lnTo>
                  <a:pt x="210" y="4914"/>
                </a:lnTo>
                <a:lnTo>
                  <a:pt x="176" y="4914"/>
                </a:lnTo>
                <a:lnTo>
                  <a:pt x="176" y="4879"/>
                </a:lnTo>
                <a:lnTo>
                  <a:pt x="140" y="4879"/>
                </a:lnTo>
                <a:lnTo>
                  <a:pt x="140" y="4843"/>
                </a:lnTo>
                <a:lnTo>
                  <a:pt x="105" y="4843"/>
                </a:lnTo>
                <a:lnTo>
                  <a:pt x="105" y="4810"/>
                </a:lnTo>
                <a:lnTo>
                  <a:pt x="105" y="4775"/>
                </a:lnTo>
                <a:lnTo>
                  <a:pt x="105" y="4705"/>
                </a:lnTo>
                <a:lnTo>
                  <a:pt x="140" y="4670"/>
                </a:lnTo>
                <a:lnTo>
                  <a:pt x="176" y="4636"/>
                </a:lnTo>
                <a:lnTo>
                  <a:pt x="176" y="4600"/>
                </a:lnTo>
                <a:lnTo>
                  <a:pt x="210" y="4600"/>
                </a:lnTo>
                <a:lnTo>
                  <a:pt x="281" y="4636"/>
                </a:lnTo>
                <a:lnTo>
                  <a:pt x="386" y="4670"/>
                </a:lnTo>
                <a:lnTo>
                  <a:pt x="420" y="4670"/>
                </a:lnTo>
                <a:lnTo>
                  <a:pt x="527" y="4705"/>
                </a:lnTo>
                <a:lnTo>
                  <a:pt x="597" y="4739"/>
                </a:lnTo>
                <a:lnTo>
                  <a:pt x="597" y="4775"/>
                </a:lnTo>
                <a:lnTo>
                  <a:pt x="597" y="4810"/>
                </a:lnTo>
                <a:lnTo>
                  <a:pt x="597" y="4843"/>
                </a:lnTo>
                <a:lnTo>
                  <a:pt x="560" y="4843"/>
                </a:lnTo>
                <a:lnTo>
                  <a:pt x="491" y="4843"/>
                </a:lnTo>
                <a:lnTo>
                  <a:pt x="420" y="4810"/>
                </a:lnTo>
                <a:lnTo>
                  <a:pt x="386" y="4843"/>
                </a:lnTo>
                <a:lnTo>
                  <a:pt x="386" y="4879"/>
                </a:lnTo>
                <a:lnTo>
                  <a:pt x="420" y="4914"/>
                </a:lnTo>
                <a:lnTo>
                  <a:pt x="456" y="4914"/>
                </a:lnTo>
                <a:lnTo>
                  <a:pt x="491" y="4949"/>
                </a:lnTo>
                <a:lnTo>
                  <a:pt x="491" y="4984"/>
                </a:lnTo>
                <a:lnTo>
                  <a:pt x="527" y="5054"/>
                </a:lnTo>
                <a:lnTo>
                  <a:pt x="527" y="5089"/>
                </a:lnTo>
                <a:lnTo>
                  <a:pt x="560" y="5089"/>
                </a:lnTo>
                <a:lnTo>
                  <a:pt x="631" y="5089"/>
                </a:lnTo>
                <a:lnTo>
                  <a:pt x="667" y="5054"/>
                </a:lnTo>
                <a:lnTo>
                  <a:pt x="701" y="5054"/>
                </a:lnTo>
                <a:lnTo>
                  <a:pt x="701" y="5018"/>
                </a:lnTo>
                <a:lnTo>
                  <a:pt x="667" y="5018"/>
                </a:lnTo>
                <a:lnTo>
                  <a:pt x="667" y="4949"/>
                </a:lnTo>
                <a:lnTo>
                  <a:pt x="667" y="4914"/>
                </a:lnTo>
                <a:lnTo>
                  <a:pt x="701" y="4914"/>
                </a:lnTo>
                <a:lnTo>
                  <a:pt x="701" y="4879"/>
                </a:lnTo>
                <a:lnTo>
                  <a:pt x="701" y="4843"/>
                </a:lnTo>
                <a:lnTo>
                  <a:pt x="701" y="4810"/>
                </a:lnTo>
                <a:lnTo>
                  <a:pt x="701" y="4775"/>
                </a:lnTo>
                <a:lnTo>
                  <a:pt x="701" y="4739"/>
                </a:lnTo>
                <a:lnTo>
                  <a:pt x="701" y="4705"/>
                </a:lnTo>
                <a:lnTo>
                  <a:pt x="736" y="4705"/>
                </a:lnTo>
                <a:lnTo>
                  <a:pt x="771" y="4705"/>
                </a:lnTo>
                <a:lnTo>
                  <a:pt x="806" y="4670"/>
                </a:lnTo>
                <a:lnTo>
                  <a:pt x="842" y="4600"/>
                </a:lnTo>
                <a:lnTo>
                  <a:pt x="877" y="4530"/>
                </a:lnTo>
                <a:lnTo>
                  <a:pt x="877" y="4496"/>
                </a:lnTo>
                <a:lnTo>
                  <a:pt x="912" y="4566"/>
                </a:lnTo>
                <a:lnTo>
                  <a:pt x="982" y="4496"/>
                </a:lnTo>
                <a:lnTo>
                  <a:pt x="982" y="4461"/>
                </a:lnTo>
                <a:lnTo>
                  <a:pt x="1052" y="4392"/>
                </a:lnTo>
                <a:lnTo>
                  <a:pt x="1087" y="4357"/>
                </a:lnTo>
                <a:lnTo>
                  <a:pt x="1121" y="4357"/>
                </a:lnTo>
                <a:lnTo>
                  <a:pt x="1158" y="4321"/>
                </a:lnTo>
                <a:lnTo>
                  <a:pt x="1192" y="4287"/>
                </a:lnTo>
                <a:lnTo>
                  <a:pt x="1158" y="4253"/>
                </a:lnTo>
                <a:lnTo>
                  <a:pt x="1087" y="4253"/>
                </a:lnTo>
                <a:lnTo>
                  <a:pt x="1052" y="4216"/>
                </a:lnTo>
                <a:lnTo>
                  <a:pt x="1052" y="4182"/>
                </a:lnTo>
                <a:lnTo>
                  <a:pt x="1087" y="4147"/>
                </a:lnTo>
                <a:lnTo>
                  <a:pt x="1121" y="4147"/>
                </a:lnTo>
                <a:lnTo>
                  <a:pt x="1121" y="4113"/>
                </a:lnTo>
                <a:lnTo>
                  <a:pt x="1192" y="4113"/>
                </a:lnTo>
                <a:lnTo>
                  <a:pt x="1262" y="4147"/>
                </a:lnTo>
                <a:lnTo>
                  <a:pt x="1298" y="4147"/>
                </a:lnTo>
                <a:lnTo>
                  <a:pt x="1298" y="4078"/>
                </a:lnTo>
                <a:lnTo>
                  <a:pt x="1228" y="4008"/>
                </a:lnTo>
                <a:lnTo>
                  <a:pt x="1192" y="3973"/>
                </a:lnTo>
                <a:lnTo>
                  <a:pt x="1158" y="3938"/>
                </a:lnTo>
                <a:lnTo>
                  <a:pt x="1121" y="3903"/>
                </a:lnTo>
                <a:lnTo>
                  <a:pt x="1087" y="3903"/>
                </a:lnTo>
                <a:lnTo>
                  <a:pt x="1087" y="3869"/>
                </a:lnTo>
                <a:lnTo>
                  <a:pt x="1052" y="3869"/>
                </a:lnTo>
                <a:lnTo>
                  <a:pt x="1052" y="3833"/>
                </a:lnTo>
                <a:lnTo>
                  <a:pt x="1052" y="3764"/>
                </a:lnTo>
                <a:lnTo>
                  <a:pt x="1052" y="3729"/>
                </a:lnTo>
                <a:lnTo>
                  <a:pt x="1052" y="3695"/>
                </a:lnTo>
                <a:lnTo>
                  <a:pt x="1087" y="3729"/>
                </a:lnTo>
                <a:lnTo>
                  <a:pt x="1158" y="3798"/>
                </a:lnTo>
                <a:lnTo>
                  <a:pt x="1192" y="3798"/>
                </a:lnTo>
                <a:lnTo>
                  <a:pt x="1228" y="3833"/>
                </a:lnTo>
                <a:lnTo>
                  <a:pt x="1262" y="3869"/>
                </a:lnTo>
                <a:lnTo>
                  <a:pt x="1298" y="3869"/>
                </a:lnTo>
                <a:lnTo>
                  <a:pt x="1298" y="3833"/>
                </a:lnTo>
                <a:lnTo>
                  <a:pt x="1298" y="3798"/>
                </a:lnTo>
                <a:lnTo>
                  <a:pt x="1298" y="3764"/>
                </a:lnTo>
                <a:lnTo>
                  <a:pt x="1262" y="3764"/>
                </a:lnTo>
                <a:lnTo>
                  <a:pt x="1228" y="3729"/>
                </a:lnTo>
                <a:lnTo>
                  <a:pt x="1192" y="3695"/>
                </a:lnTo>
                <a:lnTo>
                  <a:pt x="1158" y="3659"/>
                </a:lnTo>
                <a:lnTo>
                  <a:pt x="1121" y="3624"/>
                </a:lnTo>
                <a:lnTo>
                  <a:pt x="1121" y="3590"/>
                </a:lnTo>
                <a:lnTo>
                  <a:pt x="1158" y="3590"/>
                </a:lnTo>
                <a:lnTo>
                  <a:pt x="1228" y="3556"/>
                </a:lnTo>
                <a:lnTo>
                  <a:pt x="1298" y="3556"/>
                </a:lnTo>
                <a:lnTo>
                  <a:pt x="1367" y="3519"/>
                </a:lnTo>
                <a:lnTo>
                  <a:pt x="1404" y="3519"/>
                </a:lnTo>
                <a:lnTo>
                  <a:pt x="1404" y="3485"/>
                </a:lnTo>
                <a:lnTo>
                  <a:pt x="1367" y="3485"/>
                </a:lnTo>
                <a:lnTo>
                  <a:pt x="1332" y="3450"/>
                </a:lnTo>
                <a:lnTo>
                  <a:pt x="1298" y="3450"/>
                </a:lnTo>
                <a:lnTo>
                  <a:pt x="1228" y="3450"/>
                </a:lnTo>
                <a:lnTo>
                  <a:pt x="1192" y="3450"/>
                </a:lnTo>
                <a:lnTo>
                  <a:pt x="1158" y="3450"/>
                </a:lnTo>
                <a:lnTo>
                  <a:pt x="1121" y="3416"/>
                </a:lnTo>
                <a:lnTo>
                  <a:pt x="1121" y="3381"/>
                </a:lnTo>
                <a:lnTo>
                  <a:pt x="1087" y="3311"/>
                </a:lnTo>
                <a:lnTo>
                  <a:pt x="1087" y="3276"/>
                </a:lnTo>
                <a:lnTo>
                  <a:pt x="1087" y="3242"/>
                </a:lnTo>
                <a:lnTo>
                  <a:pt x="1052" y="3137"/>
                </a:lnTo>
                <a:lnTo>
                  <a:pt x="1052" y="3101"/>
                </a:lnTo>
                <a:lnTo>
                  <a:pt x="1052" y="3032"/>
                </a:lnTo>
                <a:lnTo>
                  <a:pt x="1052" y="2998"/>
                </a:lnTo>
                <a:lnTo>
                  <a:pt x="1087" y="2998"/>
                </a:lnTo>
                <a:lnTo>
                  <a:pt x="1052" y="2927"/>
                </a:lnTo>
                <a:lnTo>
                  <a:pt x="1052" y="2893"/>
                </a:lnTo>
                <a:lnTo>
                  <a:pt x="1052" y="2859"/>
                </a:lnTo>
                <a:lnTo>
                  <a:pt x="982" y="2859"/>
                </a:lnTo>
                <a:lnTo>
                  <a:pt x="947" y="2822"/>
                </a:lnTo>
                <a:lnTo>
                  <a:pt x="947" y="2753"/>
                </a:lnTo>
                <a:lnTo>
                  <a:pt x="947" y="2719"/>
                </a:lnTo>
                <a:lnTo>
                  <a:pt x="982" y="2719"/>
                </a:lnTo>
                <a:lnTo>
                  <a:pt x="1017" y="2719"/>
                </a:lnTo>
                <a:lnTo>
                  <a:pt x="1087" y="2719"/>
                </a:lnTo>
                <a:lnTo>
                  <a:pt x="1087" y="2684"/>
                </a:lnTo>
                <a:lnTo>
                  <a:pt x="1052" y="2614"/>
                </a:lnTo>
                <a:lnTo>
                  <a:pt x="1087" y="2614"/>
                </a:lnTo>
                <a:lnTo>
                  <a:pt x="1121" y="2614"/>
                </a:lnTo>
                <a:lnTo>
                  <a:pt x="1158" y="2614"/>
                </a:lnTo>
                <a:lnTo>
                  <a:pt x="1192" y="2579"/>
                </a:lnTo>
                <a:lnTo>
                  <a:pt x="1228" y="2614"/>
                </a:lnTo>
                <a:lnTo>
                  <a:pt x="1262" y="2649"/>
                </a:lnTo>
                <a:lnTo>
                  <a:pt x="1298" y="2684"/>
                </a:lnTo>
                <a:lnTo>
                  <a:pt x="1332" y="2684"/>
                </a:lnTo>
                <a:lnTo>
                  <a:pt x="1367" y="2684"/>
                </a:lnTo>
                <a:lnTo>
                  <a:pt x="1367" y="2649"/>
                </a:lnTo>
                <a:lnTo>
                  <a:pt x="1404" y="2614"/>
                </a:lnTo>
                <a:lnTo>
                  <a:pt x="1404" y="2579"/>
                </a:lnTo>
                <a:lnTo>
                  <a:pt x="1367" y="2545"/>
                </a:lnTo>
                <a:lnTo>
                  <a:pt x="1367" y="2509"/>
                </a:lnTo>
                <a:lnTo>
                  <a:pt x="1367" y="2404"/>
                </a:lnTo>
                <a:lnTo>
                  <a:pt x="1367" y="2371"/>
                </a:lnTo>
                <a:lnTo>
                  <a:pt x="1332" y="2371"/>
                </a:lnTo>
                <a:lnTo>
                  <a:pt x="1298" y="2336"/>
                </a:lnTo>
                <a:lnTo>
                  <a:pt x="1298" y="2301"/>
                </a:lnTo>
                <a:lnTo>
                  <a:pt x="1262" y="2265"/>
                </a:lnTo>
                <a:lnTo>
                  <a:pt x="1298" y="2265"/>
                </a:lnTo>
                <a:lnTo>
                  <a:pt x="1332" y="2265"/>
                </a:lnTo>
                <a:lnTo>
                  <a:pt x="1367" y="2265"/>
                </a:lnTo>
                <a:lnTo>
                  <a:pt x="1404" y="2231"/>
                </a:lnTo>
                <a:lnTo>
                  <a:pt x="1438" y="2195"/>
                </a:lnTo>
                <a:lnTo>
                  <a:pt x="1473" y="2126"/>
                </a:lnTo>
                <a:lnTo>
                  <a:pt x="1473" y="2091"/>
                </a:lnTo>
                <a:lnTo>
                  <a:pt x="1438" y="2091"/>
                </a:lnTo>
                <a:lnTo>
                  <a:pt x="1404" y="2056"/>
                </a:lnTo>
                <a:lnTo>
                  <a:pt x="1367" y="2021"/>
                </a:lnTo>
                <a:lnTo>
                  <a:pt x="1367" y="1987"/>
                </a:lnTo>
                <a:lnTo>
                  <a:pt x="1367" y="1952"/>
                </a:lnTo>
                <a:lnTo>
                  <a:pt x="1367" y="1917"/>
                </a:lnTo>
                <a:lnTo>
                  <a:pt x="1332" y="1917"/>
                </a:lnTo>
                <a:lnTo>
                  <a:pt x="1298" y="1881"/>
                </a:lnTo>
                <a:lnTo>
                  <a:pt x="1262" y="1881"/>
                </a:lnTo>
                <a:lnTo>
                  <a:pt x="1192" y="1847"/>
                </a:lnTo>
                <a:lnTo>
                  <a:pt x="1158" y="1778"/>
                </a:lnTo>
                <a:lnTo>
                  <a:pt x="1158" y="1742"/>
                </a:lnTo>
                <a:lnTo>
                  <a:pt x="1121" y="1673"/>
                </a:lnTo>
                <a:lnTo>
                  <a:pt x="1121" y="1639"/>
                </a:lnTo>
                <a:lnTo>
                  <a:pt x="1121" y="1603"/>
                </a:lnTo>
                <a:lnTo>
                  <a:pt x="1158" y="1603"/>
                </a:lnTo>
                <a:lnTo>
                  <a:pt x="1192" y="1568"/>
                </a:lnTo>
                <a:lnTo>
                  <a:pt x="1192" y="1534"/>
                </a:lnTo>
                <a:lnTo>
                  <a:pt x="1158" y="1464"/>
                </a:lnTo>
                <a:lnTo>
                  <a:pt x="1121" y="1394"/>
                </a:lnTo>
                <a:lnTo>
                  <a:pt x="1052" y="1324"/>
                </a:lnTo>
                <a:lnTo>
                  <a:pt x="1052" y="1290"/>
                </a:lnTo>
                <a:lnTo>
                  <a:pt x="1017" y="1255"/>
                </a:lnTo>
                <a:lnTo>
                  <a:pt x="1017" y="1221"/>
                </a:lnTo>
                <a:lnTo>
                  <a:pt x="1052" y="1184"/>
                </a:lnTo>
                <a:lnTo>
                  <a:pt x="1087" y="1184"/>
                </a:lnTo>
                <a:lnTo>
                  <a:pt x="1087" y="1150"/>
                </a:lnTo>
                <a:lnTo>
                  <a:pt x="1052" y="1116"/>
                </a:lnTo>
                <a:lnTo>
                  <a:pt x="1017" y="1081"/>
                </a:lnTo>
                <a:lnTo>
                  <a:pt x="982" y="1045"/>
                </a:lnTo>
                <a:lnTo>
                  <a:pt x="912" y="1010"/>
                </a:lnTo>
                <a:lnTo>
                  <a:pt x="877" y="942"/>
                </a:lnTo>
                <a:lnTo>
                  <a:pt x="842" y="906"/>
                </a:lnTo>
                <a:lnTo>
                  <a:pt x="842" y="837"/>
                </a:lnTo>
                <a:lnTo>
                  <a:pt x="806" y="801"/>
                </a:lnTo>
                <a:lnTo>
                  <a:pt x="736" y="801"/>
                </a:lnTo>
                <a:lnTo>
                  <a:pt x="701" y="801"/>
                </a:lnTo>
                <a:lnTo>
                  <a:pt x="701" y="837"/>
                </a:lnTo>
                <a:lnTo>
                  <a:pt x="667" y="837"/>
                </a:lnTo>
                <a:lnTo>
                  <a:pt x="631" y="837"/>
                </a:lnTo>
                <a:lnTo>
                  <a:pt x="597" y="837"/>
                </a:lnTo>
                <a:lnTo>
                  <a:pt x="527" y="801"/>
                </a:lnTo>
                <a:lnTo>
                  <a:pt x="491" y="767"/>
                </a:lnTo>
                <a:lnTo>
                  <a:pt x="420" y="697"/>
                </a:lnTo>
                <a:lnTo>
                  <a:pt x="386" y="663"/>
                </a:lnTo>
                <a:lnTo>
                  <a:pt x="316" y="593"/>
                </a:lnTo>
                <a:lnTo>
                  <a:pt x="245" y="524"/>
                </a:lnTo>
                <a:lnTo>
                  <a:pt x="210" y="487"/>
                </a:lnTo>
                <a:lnTo>
                  <a:pt x="210" y="453"/>
                </a:lnTo>
                <a:lnTo>
                  <a:pt x="176" y="419"/>
                </a:lnTo>
                <a:lnTo>
                  <a:pt x="176" y="384"/>
                </a:lnTo>
                <a:lnTo>
                  <a:pt x="140" y="348"/>
                </a:lnTo>
                <a:lnTo>
                  <a:pt x="105" y="348"/>
                </a:lnTo>
                <a:lnTo>
                  <a:pt x="70" y="348"/>
                </a:lnTo>
                <a:lnTo>
                  <a:pt x="35" y="314"/>
                </a:lnTo>
                <a:lnTo>
                  <a:pt x="0" y="314"/>
                </a:lnTo>
                <a:lnTo>
                  <a:pt x="0" y="279"/>
                </a:lnTo>
                <a:lnTo>
                  <a:pt x="0" y="245"/>
                </a:lnTo>
                <a:lnTo>
                  <a:pt x="35" y="245"/>
                </a:lnTo>
                <a:lnTo>
                  <a:pt x="70" y="210"/>
                </a:lnTo>
                <a:lnTo>
                  <a:pt x="70" y="174"/>
                </a:lnTo>
                <a:lnTo>
                  <a:pt x="70" y="140"/>
                </a:lnTo>
                <a:lnTo>
                  <a:pt x="105" y="104"/>
                </a:lnTo>
                <a:lnTo>
                  <a:pt x="105" y="70"/>
                </a:lnTo>
                <a:lnTo>
                  <a:pt x="176" y="104"/>
                </a:lnTo>
                <a:lnTo>
                  <a:pt x="210" y="104"/>
                </a:lnTo>
                <a:lnTo>
                  <a:pt x="245" y="140"/>
                </a:lnTo>
                <a:lnTo>
                  <a:pt x="316" y="210"/>
                </a:lnTo>
                <a:lnTo>
                  <a:pt x="316" y="245"/>
                </a:lnTo>
                <a:lnTo>
                  <a:pt x="350" y="279"/>
                </a:lnTo>
                <a:lnTo>
                  <a:pt x="350" y="314"/>
                </a:lnTo>
                <a:lnTo>
                  <a:pt x="386" y="348"/>
                </a:lnTo>
                <a:lnTo>
                  <a:pt x="386" y="384"/>
                </a:lnTo>
                <a:lnTo>
                  <a:pt x="420" y="384"/>
                </a:lnTo>
                <a:lnTo>
                  <a:pt x="456" y="348"/>
                </a:lnTo>
                <a:lnTo>
                  <a:pt x="491" y="314"/>
                </a:lnTo>
                <a:lnTo>
                  <a:pt x="527" y="279"/>
                </a:lnTo>
                <a:lnTo>
                  <a:pt x="560" y="279"/>
                </a:lnTo>
                <a:lnTo>
                  <a:pt x="631" y="279"/>
                </a:lnTo>
                <a:lnTo>
                  <a:pt x="667" y="279"/>
                </a:lnTo>
                <a:lnTo>
                  <a:pt x="631" y="35"/>
                </a:lnTo>
                <a:lnTo>
                  <a:pt x="631" y="0"/>
                </a:lnTo>
                <a:lnTo>
                  <a:pt x="667" y="0"/>
                </a:lnTo>
                <a:lnTo>
                  <a:pt x="701" y="0"/>
                </a:lnTo>
                <a:lnTo>
                  <a:pt x="736" y="35"/>
                </a:lnTo>
                <a:lnTo>
                  <a:pt x="806" y="70"/>
                </a:lnTo>
                <a:lnTo>
                  <a:pt x="842" y="104"/>
                </a:lnTo>
                <a:lnTo>
                  <a:pt x="947" y="140"/>
                </a:lnTo>
                <a:lnTo>
                  <a:pt x="982" y="140"/>
                </a:lnTo>
                <a:lnTo>
                  <a:pt x="1052" y="140"/>
                </a:lnTo>
                <a:lnTo>
                  <a:pt x="1158" y="174"/>
                </a:lnTo>
                <a:lnTo>
                  <a:pt x="1228" y="174"/>
                </a:lnTo>
                <a:lnTo>
                  <a:pt x="1298" y="174"/>
                </a:lnTo>
                <a:lnTo>
                  <a:pt x="1332" y="174"/>
                </a:lnTo>
                <a:lnTo>
                  <a:pt x="1332" y="210"/>
                </a:lnTo>
                <a:lnTo>
                  <a:pt x="1367" y="245"/>
                </a:lnTo>
                <a:lnTo>
                  <a:pt x="1367" y="279"/>
                </a:lnTo>
                <a:lnTo>
                  <a:pt x="1404" y="314"/>
                </a:lnTo>
                <a:lnTo>
                  <a:pt x="1473" y="348"/>
                </a:lnTo>
                <a:lnTo>
                  <a:pt x="1544" y="348"/>
                </a:lnTo>
                <a:lnTo>
                  <a:pt x="1578" y="348"/>
                </a:lnTo>
                <a:lnTo>
                  <a:pt x="1578" y="384"/>
                </a:lnTo>
                <a:lnTo>
                  <a:pt x="1578" y="419"/>
                </a:lnTo>
                <a:lnTo>
                  <a:pt x="1615" y="419"/>
                </a:lnTo>
                <a:lnTo>
                  <a:pt x="1684" y="419"/>
                </a:lnTo>
                <a:lnTo>
                  <a:pt x="1719" y="419"/>
                </a:lnTo>
                <a:lnTo>
                  <a:pt x="1823" y="419"/>
                </a:lnTo>
                <a:lnTo>
                  <a:pt x="1894" y="384"/>
                </a:lnTo>
                <a:lnTo>
                  <a:pt x="1965" y="384"/>
                </a:lnTo>
                <a:lnTo>
                  <a:pt x="1999" y="314"/>
                </a:lnTo>
                <a:lnTo>
                  <a:pt x="2069" y="314"/>
                </a:lnTo>
                <a:lnTo>
                  <a:pt x="2175" y="279"/>
                </a:lnTo>
                <a:lnTo>
                  <a:pt x="2316" y="279"/>
                </a:lnTo>
                <a:lnTo>
                  <a:pt x="2349" y="314"/>
                </a:lnTo>
                <a:lnTo>
                  <a:pt x="2385" y="314"/>
                </a:lnTo>
                <a:lnTo>
                  <a:pt x="2490" y="314"/>
                </a:lnTo>
                <a:lnTo>
                  <a:pt x="2595" y="279"/>
                </a:lnTo>
                <a:lnTo>
                  <a:pt x="2631" y="314"/>
                </a:lnTo>
                <a:lnTo>
                  <a:pt x="2631" y="348"/>
                </a:lnTo>
                <a:lnTo>
                  <a:pt x="2700" y="348"/>
                </a:lnTo>
                <a:lnTo>
                  <a:pt x="2770" y="348"/>
                </a:lnTo>
                <a:lnTo>
                  <a:pt x="2841" y="348"/>
                </a:lnTo>
                <a:lnTo>
                  <a:pt x="2841" y="384"/>
                </a:lnTo>
                <a:lnTo>
                  <a:pt x="2876" y="419"/>
                </a:lnTo>
                <a:lnTo>
                  <a:pt x="2910" y="487"/>
                </a:lnTo>
                <a:lnTo>
                  <a:pt x="2806" y="487"/>
                </a:lnTo>
                <a:lnTo>
                  <a:pt x="2770" y="487"/>
                </a:lnTo>
                <a:lnTo>
                  <a:pt x="2736" y="487"/>
                </a:lnTo>
                <a:lnTo>
                  <a:pt x="2700" y="524"/>
                </a:lnTo>
                <a:lnTo>
                  <a:pt x="2666" y="558"/>
                </a:lnTo>
                <a:lnTo>
                  <a:pt x="2560" y="593"/>
                </a:lnTo>
                <a:lnTo>
                  <a:pt x="2455" y="593"/>
                </a:lnTo>
                <a:lnTo>
                  <a:pt x="2420" y="593"/>
                </a:lnTo>
                <a:lnTo>
                  <a:pt x="2316" y="627"/>
                </a:lnTo>
                <a:lnTo>
                  <a:pt x="2280" y="627"/>
                </a:lnTo>
                <a:lnTo>
                  <a:pt x="2175" y="593"/>
                </a:lnTo>
                <a:lnTo>
                  <a:pt x="2069" y="558"/>
                </a:lnTo>
                <a:lnTo>
                  <a:pt x="2034" y="524"/>
                </a:lnTo>
                <a:lnTo>
                  <a:pt x="1999" y="524"/>
                </a:lnTo>
                <a:lnTo>
                  <a:pt x="1823" y="558"/>
                </a:lnTo>
                <a:lnTo>
                  <a:pt x="1719" y="558"/>
                </a:lnTo>
                <a:lnTo>
                  <a:pt x="1684" y="558"/>
                </a:lnTo>
                <a:lnTo>
                  <a:pt x="1615" y="558"/>
                </a:lnTo>
                <a:lnTo>
                  <a:pt x="1578" y="593"/>
                </a:lnTo>
                <a:lnTo>
                  <a:pt x="1615" y="593"/>
                </a:lnTo>
                <a:lnTo>
                  <a:pt x="1684" y="558"/>
                </a:lnTo>
                <a:lnTo>
                  <a:pt x="1754" y="558"/>
                </a:lnTo>
                <a:lnTo>
                  <a:pt x="1789" y="593"/>
                </a:lnTo>
                <a:lnTo>
                  <a:pt x="1823" y="593"/>
                </a:lnTo>
                <a:lnTo>
                  <a:pt x="1823" y="663"/>
                </a:lnTo>
                <a:lnTo>
                  <a:pt x="1789" y="663"/>
                </a:lnTo>
                <a:lnTo>
                  <a:pt x="1754" y="663"/>
                </a:lnTo>
                <a:lnTo>
                  <a:pt x="1754" y="697"/>
                </a:lnTo>
                <a:lnTo>
                  <a:pt x="1823" y="767"/>
                </a:lnTo>
                <a:lnTo>
                  <a:pt x="1999" y="732"/>
                </a:lnTo>
                <a:lnTo>
                  <a:pt x="2069" y="732"/>
                </a:lnTo>
                <a:lnTo>
                  <a:pt x="2069" y="767"/>
                </a:lnTo>
                <a:lnTo>
                  <a:pt x="2105" y="801"/>
                </a:lnTo>
                <a:lnTo>
                  <a:pt x="2139" y="837"/>
                </a:lnTo>
                <a:lnTo>
                  <a:pt x="2175" y="837"/>
                </a:lnTo>
                <a:lnTo>
                  <a:pt x="2209" y="837"/>
                </a:lnTo>
                <a:lnTo>
                  <a:pt x="2209" y="801"/>
                </a:lnTo>
                <a:lnTo>
                  <a:pt x="2245" y="801"/>
                </a:lnTo>
                <a:lnTo>
                  <a:pt x="2245" y="837"/>
                </a:lnTo>
                <a:lnTo>
                  <a:pt x="2280" y="906"/>
                </a:lnTo>
                <a:lnTo>
                  <a:pt x="2316" y="942"/>
                </a:lnTo>
                <a:lnTo>
                  <a:pt x="2316" y="976"/>
                </a:lnTo>
                <a:lnTo>
                  <a:pt x="2349" y="1010"/>
                </a:lnTo>
                <a:lnTo>
                  <a:pt x="2316" y="1010"/>
                </a:lnTo>
                <a:lnTo>
                  <a:pt x="2280" y="1010"/>
                </a:lnTo>
                <a:lnTo>
                  <a:pt x="2316" y="1081"/>
                </a:lnTo>
                <a:lnTo>
                  <a:pt x="2316" y="1116"/>
                </a:lnTo>
                <a:lnTo>
                  <a:pt x="2385" y="1116"/>
                </a:lnTo>
                <a:lnTo>
                  <a:pt x="2385" y="1150"/>
                </a:lnTo>
                <a:lnTo>
                  <a:pt x="2420" y="1184"/>
                </a:lnTo>
                <a:lnTo>
                  <a:pt x="2455" y="1221"/>
                </a:lnTo>
                <a:lnTo>
                  <a:pt x="2490" y="1290"/>
                </a:lnTo>
                <a:lnTo>
                  <a:pt x="2525" y="1324"/>
                </a:lnTo>
                <a:lnTo>
                  <a:pt x="2525" y="1360"/>
                </a:lnTo>
                <a:lnTo>
                  <a:pt x="2490" y="1394"/>
                </a:lnTo>
                <a:lnTo>
                  <a:pt x="2490" y="1429"/>
                </a:lnTo>
                <a:lnTo>
                  <a:pt x="2525" y="1464"/>
                </a:lnTo>
                <a:lnTo>
                  <a:pt x="2560" y="1464"/>
                </a:lnTo>
                <a:lnTo>
                  <a:pt x="2595" y="1464"/>
                </a:lnTo>
                <a:lnTo>
                  <a:pt x="2631" y="1498"/>
                </a:lnTo>
                <a:lnTo>
                  <a:pt x="2700" y="1534"/>
                </a:lnTo>
                <a:lnTo>
                  <a:pt x="2736" y="1534"/>
                </a:lnTo>
                <a:lnTo>
                  <a:pt x="2806" y="1603"/>
                </a:lnTo>
                <a:lnTo>
                  <a:pt x="2841" y="1603"/>
                </a:lnTo>
                <a:lnTo>
                  <a:pt x="2876" y="1639"/>
                </a:lnTo>
                <a:lnTo>
                  <a:pt x="2946" y="1707"/>
                </a:lnTo>
                <a:lnTo>
                  <a:pt x="3017" y="1778"/>
                </a:lnTo>
                <a:lnTo>
                  <a:pt x="3050" y="1812"/>
                </a:lnTo>
                <a:lnTo>
                  <a:pt x="3086" y="1812"/>
                </a:lnTo>
                <a:lnTo>
                  <a:pt x="3121" y="1778"/>
                </a:lnTo>
                <a:lnTo>
                  <a:pt x="3156" y="1778"/>
                </a:lnTo>
                <a:lnTo>
                  <a:pt x="3156" y="1742"/>
                </a:lnTo>
                <a:lnTo>
                  <a:pt x="3156" y="1707"/>
                </a:lnTo>
                <a:lnTo>
                  <a:pt x="3156" y="1673"/>
                </a:lnTo>
                <a:lnTo>
                  <a:pt x="3193" y="1639"/>
                </a:lnTo>
                <a:lnTo>
                  <a:pt x="3156" y="1639"/>
                </a:lnTo>
                <a:lnTo>
                  <a:pt x="3156" y="1568"/>
                </a:lnTo>
                <a:lnTo>
                  <a:pt x="3121" y="1534"/>
                </a:lnTo>
                <a:lnTo>
                  <a:pt x="3156" y="1498"/>
                </a:lnTo>
                <a:lnTo>
                  <a:pt x="3193" y="1464"/>
                </a:lnTo>
                <a:lnTo>
                  <a:pt x="3226" y="1464"/>
                </a:lnTo>
                <a:lnTo>
                  <a:pt x="3297" y="1464"/>
                </a:lnTo>
                <a:lnTo>
                  <a:pt x="3333" y="1464"/>
                </a:lnTo>
                <a:lnTo>
                  <a:pt x="3367" y="1464"/>
                </a:lnTo>
                <a:lnTo>
                  <a:pt x="3472" y="1464"/>
                </a:lnTo>
                <a:lnTo>
                  <a:pt x="3543" y="1464"/>
                </a:lnTo>
                <a:lnTo>
                  <a:pt x="3612" y="1464"/>
                </a:lnTo>
                <a:lnTo>
                  <a:pt x="3648" y="1498"/>
                </a:lnTo>
                <a:lnTo>
                  <a:pt x="3683" y="1498"/>
                </a:lnTo>
                <a:lnTo>
                  <a:pt x="3718" y="1498"/>
                </a:lnTo>
                <a:lnTo>
                  <a:pt x="3753" y="1534"/>
                </a:lnTo>
                <a:lnTo>
                  <a:pt x="3823" y="1534"/>
                </a:lnTo>
                <a:lnTo>
                  <a:pt x="3858" y="1534"/>
                </a:lnTo>
                <a:lnTo>
                  <a:pt x="3858" y="1568"/>
                </a:lnTo>
                <a:lnTo>
                  <a:pt x="3894" y="1568"/>
                </a:lnTo>
                <a:lnTo>
                  <a:pt x="3927" y="1603"/>
                </a:lnTo>
                <a:lnTo>
                  <a:pt x="3998" y="1639"/>
                </a:lnTo>
                <a:lnTo>
                  <a:pt x="4103" y="1707"/>
                </a:lnTo>
                <a:lnTo>
                  <a:pt x="4138" y="1742"/>
                </a:lnTo>
                <a:lnTo>
                  <a:pt x="4209" y="1778"/>
                </a:lnTo>
                <a:lnTo>
                  <a:pt x="4244" y="1812"/>
                </a:lnTo>
                <a:lnTo>
                  <a:pt x="4278" y="1847"/>
                </a:lnTo>
                <a:lnTo>
                  <a:pt x="4314" y="1881"/>
                </a:lnTo>
                <a:lnTo>
                  <a:pt x="4349" y="1917"/>
                </a:lnTo>
                <a:lnTo>
                  <a:pt x="4384" y="1952"/>
                </a:lnTo>
                <a:lnTo>
                  <a:pt x="4420" y="1987"/>
                </a:lnTo>
                <a:lnTo>
                  <a:pt x="4420" y="2021"/>
                </a:lnTo>
                <a:lnTo>
                  <a:pt x="4420" y="2056"/>
                </a:lnTo>
                <a:lnTo>
                  <a:pt x="4420" y="2091"/>
                </a:lnTo>
                <a:lnTo>
                  <a:pt x="4420" y="2126"/>
                </a:lnTo>
                <a:lnTo>
                  <a:pt x="4454" y="2195"/>
                </a:lnTo>
                <a:lnTo>
                  <a:pt x="4454" y="2265"/>
                </a:lnTo>
                <a:lnTo>
                  <a:pt x="4488" y="2301"/>
                </a:lnTo>
                <a:lnTo>
                  <a:pt x="4454" y="2301"/>
                </a:lnTo>
                <a:lnTo>
                  <a:pt x="4420" y="2265"/>
                </a:lnTo>
                <a:lnTo>
                  <a:pt x="4384" y="2265"/>
                </a:lnTo>
                <a:lnTo>
                  <a:pt x="4349" y="2231"/>
                </a:lnTo>
                <a:lnTo>
                  <a:pt x="4314" y="2195"/>
                </a:lnTo>
                <a:lnTo>
                  <a:pt x="4278" y="2162"/>
                </a:lnTo>
                <a:lnTo>
                  <a:pt x="4244" y="2126"/>
                </a:lnTo>
                <a:lnTo>
                  <a:pt x="4244" y="2056"/>
                </a:lnTo>
                <a:lnTo>
                  <a:pt x="4244" y="2021"/>
                </a:lnTo>
                <a:lnTo>
                  <a:pt x="4209" y="1987"/>
                </a:lnTo>
                <a:lnTo>
                  <a:pt x="4138" y="1952"/>
                </a:lnTo>
                <a:lnTo>
                  <a:pt x="4068" y="1917"/>
                </a:lnTo>
                <a:lnTo>
                  <a:pt x="4034" y="1917"/>
                </a:lnTo>
                <a:lnTo>
                  <a:pt x="3998" y="1881"/>
                </a:lnTo>
                <a:lnTo>
                  <a:pt x="3964" y="1952"/>
                </a:lnTo>
                <a:lnTo>
                  <a:pt x="3998" y="1987"/>
                </a:lnTo>
                <a:lnTo>
                  <a:pt x="4034" y="2056"/>
                </a:lnTo>
                <a:lnTo>
                  <a:pt x="4068" y="2056"/>
                </a:lnTo>
                <a:lnTo>
                  <a:pt x="4103" y="2091"/>
                </a:lnTo>
                <a:lnTo>
                  <a:pt x="4138" y="2126"/>
                </a:lnTo>
                <a:lnTo>
                  <a:pt x="4068" y="2162"/>
                </a:lnTo>
                <a:lnTo>
                  <a:pt x="3998" y="2126"/>
                </a:lnTo>
                <a:lnTo>
                  <a:pt x="3964" y="2162"/>
                </a:lnTo>
                <a:lnTo>
                  <a:pt x="3927" y="2195"/>
                </a:lnTo>
                <a:lnTo>
                  <a:pt x="3894" y="2231"/>
                </a:lnTo>
                <a:lnTo>
                  <a:pt x="3823" y="2265"/>
                </a:lnTo>
                <a:lnTo>
                  <a:pt x="3683" y="2265"/>
                </a:lnTo>
                <a:lnTo>
                  <a:pt x="3612" y="2265"/>
                </a:lnTo>
                <a:lnTo>
                  <a:pt x="3507" y="2265"/>
                </a:lnTo>
                <a:lnTo>
                  <a:pt x="3472" y="2265"/>
                </a:lnTo>
                <a:lnTo>
                  <a:pt x="3437" y="2301"/>
                </a:lnTo>
                <a:lnTo>
                  <a:pt x="3403" y="2301"/>
                </a:lnTo>
                <a:lnTo>
                  <a:pt x="3333" y="2336"/>
                </a:lnTo>
                <a:lnTo>
                  <a:pt x="3297" y="2371"/>
                </a:lnTo>
                <a:lnTo>
                  <a:pt x="3262" y="2404"/>
                </a:lnTo>
                <a:lnTo>
                  <a:pt x="3262" y="2440"/>
                </a:lnTo>
                <a:lnTo>
                  <a:pt x="3262" y="2509"/>
                </a:lnTo>
                <a:lnTo>
                  <a:pt x="3297" y="2579"/>
                </a:lnTo>
                <a:lnTo>
                  <a:pt x="3297" y="2649"/>
                </a:lnTo>
                <a:lnTo>
                  <a:pt x="3333" y="2684"/>
                </a:lnTo>
                <a:lnTo>
                  <a:pt x="3367" y="2684"/>
                </a:lnTo>
                <a:lnTo>
                  <a:pt x="3403" y="2684"/>
                </a:lnTo>
                <a:lnTo>
                  <a:pt x="3437" y="2684"/>
                </a:lnTo>
                <a:lnTo>
                  <a:pt x="3472" y="2684"/>
                </a:lnTo>
                <a:lnTo>
                  <a:pt x="3507" y="2719"/>
                </a:lnTo>
                <a:lnTo>
                  <a:pt x="3543" y="2753"/>
                </a:lnTo>
                <a:lnTo>
                  <a:pt x="3577" y="2788"/>
                </a:lnTo>
                <a:lnTo>
                  <a:pt x="3612" y="2822"/>
                </a:lnTo>
                <a:lnTo>
                  <a:pt x="3648" y="2859"/>
                </a:lnTo>
                <a:lnTo>
                  <a:pt x="3683" y="2893"/>
                </a:lnTo>
                <a:lnTo>
                  <a:pt x="3718" y="2927"/>
                </a:lnTo>
                <a:lnTo>
                  <a:pt x="3753" y="2927"/>
                </a:lnTo>
                <a:lnTo>
                  <a:pt x="3753" y="3032"/>
                </a:lnTo>
                <a:lnTo>
                  <a:pt x="3683" y="3137"/>
                </a:lnTo>
                <a:lnTo>
                  <a:pt x="3718" y="3172"/>
                </a:lnTo>
                <a:lnTo>
                  <a:pt x="3718" y="3206"/>
                </a:lnTo>
                <a:lnTo>
                  <a:pt x="3753" y="3242"/>
                </a:lnTo>
                <a:lnTo>
                  <a:pt x="3753" y="3311"/>
                </a:lnTo>
                <a:lnTo>
                  <a:pt x="3753" y="3346"/>
                </a:lnTo>
                <a:lnTo>
                  <a:pt x="3753" y="3381"/>
                </a:lnTo>
                <a:lnTo>
                  <a:pt x="3753" y="3450"/>
                </a:lnTo>
                <a:lnTo>
                  <a:pt x="3753" y="3485"/>
                </a:lnTo>
                <a:lnTo>
                  <a:pt x="3718" y="3519"/>
                </a:lnTo>
                <a:lnTo>
                  <a:pt x="3683" y="3556"/>
                </a:lnTo>
                <a:lnTo>
                  <a:pt x="3612" y="3556"/>
                </a:lnTo>
                <a:lnTo>
                  <a:pt x="3543" y="3590"/>
                </a:lnTo>
                <a:lnTo>
                  <a:pt x="3507" y="3624"/>
                </a:lnTo>
                <a:lnTo>
                  <a:pt x="3472" y="3624"/>
                </a:lnTo>
                <a:lnTo>
                  <a:pt x="3472" y="3695"/>
                </a:lnTo>
                <a:lnTo>
                  <a:pt x="3472" y="3729"/>
                </a:lnTo>
                <a:lnTo>
                  <a:pt x="3472" y="3798"/>
                </a:lnTo>
                <a:lnTo>
                  <a:pt x="3437" y="3798"/>
                </a:lnTo>
                <a:lnTo>
                  <a:pt x="3403" y="3798"/>
                </a:lnTo>
                <a:lnTo>
                  <a:pt x="3367" y="3764"/>
                </a:lnTo>
                <a:lnTo>
                  <a:pt x="3333" y="3764"/>
                </a:lnTo>
                <a:lnTo>
                  <a:pt x="3297" y="3764"/>
                </a:lnTo>
                <a:lnTo>
                  <a:pt x="3297" y="3798"/>
                </a:lnTo>
                <a:lnTo>
                  <a:pt x="3226" y="3833"/>
                </a:lnTo>
                <a:lnTo>
                  <a:pt x="3193" y="3903"/>
                </a:lnTo>
                <a:lnTo>
                  <a:pt x="3156" y="3938"/>
                </a:lnTo>
                <a:lnTo>
                  <a:pt x="3193" y="3973"/>
                </a:lnTo>
                <a:lnTo>
                  <a:pt x="3193" y="4008"/>
                </a:lnTo>
                <a:lnTo>
                  <a:pt x="3193" y="4113"/>
                </a:lnTo>
                <a:lnTo>
                  <a:pt x="3226" y="4113"/>
                </a:lnTo>
                <a:lnTo>
                  <a:pt x="3297" y="4078"/>
                </a:lnTo>
                <a:lnTo>
                  <a:pt x="3333" y="4078"/>
                </a:lnTo>
                <a:lnTo>
                  <a:pt x="3367" y="4113"/>
                </a:lnTo>
                <a:lnTo>
                  <a:pt x="3367" y="4147"/>
                </a:lnTo>
                <a:lnTo>
                  <a:pt x="3403" y="4182"/>
                </a:lnTo>
                <a:lnTo>
                  <a:pt x="3367" y="4216"/>
                </a:lnTo>
                <a:lnTo>
                  <a:pt x="3367" y="4253"/>
                </a:lnTo>
                <a:lnTo>
                  <a:pt x="3297" y="4287"/>
                </a:lnTo>
                <a:lnTo>
                  <a:pt x="3297" y="4321"/>
                </a:lnTo>
                <a:lnTo>
                  <a:pt x="3262" y="4357"/>
                </a:lnTo>
                <a:lnTo>
                  <a:pt x="3262" y="4426"/>
                </a:lnTo>
                <a:lnTo>
                  <a:pt x="3262" y="4530"/>
                </a:lnTo>
                <a:lnTo>
                  <a:pt x="3262" y="4670"/>
                </a:lnTo>
                <a:lnTo>
                  <a:pt x="3262" y="4739"/>
                </a:lnTo>
                <a:lnTo>
                  <a:pt x="3262" y="4775"/>
                </a:lnTo>
                <a:lnTo>
                  <a:pt x="3262" y="4810"/>
                </a:lnTo>
                <a:lnTo>
                  <a:pt x="3297" y="4843"/>
                </a:lnTo>
                <a:lnTo>
                  <a:pt x="3297" y="48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2" name="Freeform 400"/>
          <p:cNvSpPr>
            <a:spLocks noChangeArrowheads="1"/>
          </p:cNvSpPr>
          <p:nvPr/>
        </p:nvSpPr>
        <p:spPr bwMode="auto">
          <a:xfrm>
            <a:off x="5826125" y="1579563"/>
            <a:ext cx="304800" cy="61912"/>
          </a:xfrm>
          <a:custGeom>
            <a:avLst/>
            <a:gdLst>
              <a:gd name="T0" fmla="*/ 106 w 845"/>
              <a:gd name="T1" fmla="*/ 103 h 174"/>
              <a:gd name="T2" fmla="*/ 71 w 845"/>
              <a:gd name="T3" fmla="*/ 103 h 174"/>
              <a:gd name="T4" fmla="*/ 36 w 845"/>
              <a:gd name="T5" fmla="*/ 103 h 174"/>
              <a:gd name="T6" fmla="*/ 36 w 845"/>
              <a:gd name="T7" fmla="*/ 139 h 174"/>
              <a:gd name="T8" fmla="*/ 0 w 845"/>
              <a:gd name="T9" fmla="*/ 173 h 174"/>
              <a:gd name="T10" fmla="*/ 36 w 845"/>
              <a:gd name="T11" fmla="*/ 173 h 174"/>
              <a:gd name="T12" fmla="*/ 71 w 845"/>
              <a:gd name="T13" fmla="*/ 173 h 174"/>
              <a:gd name="T14" fmla="*/ 143 w 845"/>
              <a:gd name="T15" fmla="*/ 173 h 174"/>
              <a:gd name="T16" fmla="*/ 247 w 845"/>
              <a:gd name="T17" fmla="*/ 173 h 174"/>
              <a:gd name="T18" fmla="*/ 387 w 845"/>
              <a:gd name="T19" fmla="*/ 173 h 174"/>
              <a:gd name="T20" fmla="*/ 457 w 845"/>
              <a:gd name="T21" fmla="*/ 173 h 174"/>
              <a:gd name="T22" fmla="*/ 668 w 845"/>
              <a:gd name="T23" fmla="*/ 173 h 174"/>
              <a:gd name="T24" fmla="*/ 773 w 845"/>
              <a:gd name="T25" fmla="*/ 173 h 174"/>
              <a:gd name="T26" fmla="*/ 808 w 845"/>
              <a:gd name="T27" fmla="*/ 173 h 174"/>
              <a:gd name="T28" fmla="*/ 844 w 845"/>
              <a:gd name="T29" fmla="*/ 173 h 174"/>
              <a:gd name="T30" fmla="*/ 844 w 845"/>
              <a:gd name="T31" fmla="*/ 103 h 174"/>
              <a:gd name="T32" fmla="*/ 808 w 845"/>
              <a:gd name="T33" fmla="*/ 69 h 174"/>
              <a:gd name="T34" fmla="*/ 773 w 845"/>
              <a:gd name="T35" fmla="*/ 69 h 174"/>
              <a:gd name="T36" fmla="*/ 703 w 845"/>
              <a:gd name="T37" fmla="*/ 103 h 174"/>
              <a:gd name="T38" fmla="*/ 668 w 845"/>
              <a:gd name="T39" fmla="*/ 103 h 174"/>
              <a:gd name="T40" fmla="*/ 633 w 845"/>
              <a:gd name="T41" fmla="*/ 103 h 174"/>
              <a:gd name="T42" fmla="*/ 598 w 845"/>
              <a:gd name="T43" fmla="*/ 103 h 174"/>
              <a:gd name="T44" fmla="*/ 562 w 845"/>
              <a:gd name="T45" fmla="*/ 69 h 174"/>
              <a:gd name="T46" fmla="*/ 562 w 845"/>
              <a:gd name="T47" fmla="*/ 34 h 174"/>
              <a:gd name="T48" fmla="*/ 562 w 845"/>
              <a:gd name="T49" fmla="*/ 0 h 174"/>
              <a:gd name="T50" fmla="*/ 527 w 845"/>
              <a:gd name="T51" fmla="*/ 34 h 174"/>
              <a:gd name="T52" fmla="*/ 457 w 845"/>
              <a:gd name="T53" fmla="*/ 34 h 174"/>
              <a:gd name="T54" fmla="*/ 352 w 845"/>
              <a:gd name="T55" fmla="*/ 69 h 174"/>
              <a:gd name="T56" fmla="*/ 317 w 845"/>
              <a:gd name="T57" fmla="*/ 69 h 174"/>
              <a:gd name="T58" fmla="*/ 212 w 845"/>
              <a:gd name="T59" fmla="*/ 69 h 174"/>
              <a:gd name="T60" fmla="*/ 106 w 845"/>
              <a:gd name="T61" fmla="*/ 10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45" h="174">
                <a:moveTo>
                  <a:pt x="106" y="103"/>
                </a:moveTo>
                <a:lnTo>
                  <a:pt x="71" y="103"/>
                </a:lnTo>
                <a:lnTo>
                  <a:pt x="36" y="103"/>
                </a:lnTo>
                <a:lnTo>
                  <a:pt x="36" y="139"/>
                </a:lnTo>
                <a:lnTo>
                  <a:pt x="0" y="173"/>
                </a:lnTo>
                <a:lnTo>
                  <a:pt x="36" y="173"/>
                </a:lnTo>
                <a:lnTo>
                  <a:pt x="71" y="173"/>
                </a:lnTo>
                <a:lnTo>
                  <a:pt x="143" y="173"/>
                </a:lnTo>
                <a:lnTo>
                  <a:pt x="247" y="173"/>
                </a:lnTo>
                <a:lnTo>
                  <a:pt x="387" y="173"/>
                </a:lnTo>
                <a:lnTo>
                  <a:pt x="457" y="173"/>
                </a:lnTo>
                <a:lnTo>
                  <a:pt x="668" y="173"/>
                </a:lnTo>
                <a:lnTo>
                  <a:pt x="773" y="173"/>
                </a:lnTo>
                <a:lnTo>
                  <a:pt x="808" y="173"/>
                </a:lnTo>
                <a:lnTo>
                  <a:pt x="844" y="173"/>
                </a:lnTo>
                <a:lnTo>
                  <a:pt x="844" y="103"/>
                </a:lnTo>
                <a:lnTo>
                  <a:pt x="808" y="69"/>
                </a:lnTo>
                <a:lnTo>
                  <a:pt x="773" y="69"/>
                </a:lnTo>
                <a:lnTo>
                  <a:pt x="703" y="103"/>
                </a:lnTo>
                <a:lnTo>
                  <a:pt x="668" y="103"/>
                </a:lnTo>
                <a:lnTo>
                  <a:pt x="633" y="103"/>
                </a:lnTo>
                <a:lnTo>
                  <a:pt x="598" y="103"/>
                </a:lnTo>
                <a:lnTo>
                  <a:pt x="562" y="69"/>
                </a:lnTo>
                <a:lnTo>
                  <a:pt x="562" y="34"/>
                </a:lnTo>
                <a:lnTo>
                  <a:pt x="562" y="0"/>
                </a:lnTo>
                <a:lnTo>
                  <a:pt x="527" y="34"/>
                </a:lnTo>
                <a:lnTo>
                  <a:pt x="457" y="34"/>
                </a:lnTo>
                <a:lnTo>
                  <a:pt x="352" y="69"/>
                </a:lnTo>
                <a:lnTo>
                  <a:pt x="317" y="69"/>
                </a:lnTo>
                <a:lnTo>
                  <a:pt x="212" y="69"/>
                </a:lnTo>
                <a:lnTo>
                  <a:pt x="106" y="10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3" name="Freeform 401"/>
          <p:cNvSpPr>
            <a:spLocks noChangeArrowheads="1"/>
          </p:cNvSpPr>
          <p:nvPr/>
        </p:nvSpPr>
        <p:spPr bwMode="auto">
          <a:xfrm>
            <a:off x="5056188" y="2633663"/>
            <a:ext cx="25400" cy="25400"/>
          </a:xfrm>
          <a:custGeom>
            <a:avLst/>
            <a:gdLst>
              <a:gd name="T0" fmla="*/ 35 w 71"/>
              <a:gd name="T1" fmla="*/ 0 h 70"/>
              <a:gd name="T2" fmla="*/ 0 w 71"/>
              <a:gd name="T3" fmla="*/ 0 h 70"/>
              <a:gd name="T4" fmla="*/ 0 w 71"/>
              <a:gd name="T5" fmla="*/ 34 h 70"/>
              <a:gd name="T6" fmla="*/ 35 w 71"/>
              <a:gd name="T7" fmla="*/ 69 h 70"/>
              <a:gd name="T8" fmla="*/ 70 w 71"/>
              <a:gd name="T9" fmla="*/ 69 h 70"/>
              <a:gd name="T10" fmla="*/ 70 w 71"/>
              <a:gd name="T11" fmla="*/ 34 h 70"/>
              <a:gd name="T12" fmla="*/ 70 w 71"/>
              <a:gd name="T13" fmla="*/ 0 h 70"/>
              <a:gd name="T14" fmla="*/ 35 w 71"/>
              <a:gd name="T15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" h="70">
                <a:moveTo>
                  <a:pt x="35" y="0"/>
                </a:moveTo>
                <a:lnTo>
                  <a:pt x="0" y="0"/>
                </a:lnTo>
                <a:lnTo>
                  <a:pt x="0" y="34"/>
                </a:lnTo>
                <a:lnTo>
                  <a:pt x="35" y="69"/>
                </a:lnTo>
                <a:lnTo>
                  <a:pt x="70" y="69"/>
                </a:lnTo>
                <a:lnTo>
                  <a:pt x="70" y="34"/>
                </a:lnTo>
                <a:lnTo>
                  <a:pt x="70" y="0"/>
                </a:lnTo>
                <a:lnTo>
                  <a:pt x="3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4" name="Freeform 402"/>
          <p:cNvSpPr>
            <a:spLocks noChangeArrowheads="1"/>
          </p:cNvSpPr>
          <p:nvPr/>
        </p:nvSpPr>
        <p:spPr bwMode="auto">
          <a:xfrm>
            <a:off x="4954588" y="2557463"/>
            <a:ext cx="76200" cy="88900"/>
          </a:xfrm>
          <a:custGeom>
            <a:avLst/>
            <a:gdLst>
              <a:gd name="T0" fmla="*/ 70 w 212"/>
              <a:gd name="T1" fmla="*/ 0 h 245"/>
              <a:gd name="T2" fmla="*/ 0 w 212"/>
              <a:gd name="T3" fmla="*/ 0 h 245"/>
              <a:gd name="T4" fmla="*/ 0 w 212"/>
              <a:gd name="T5" fmla="*/ 35 h 245"/>
              <a:gd name="T6" fmla="*/ 35 w 212"/>
              <a:gd name="T7" fmla="*/ 35 h 245"/>
              <a:gd name="T8" fmla="*/ 35 w 212"/>
              <a:gd name="T9" fmla="*/ 70 h 245"/>
              <a:gd name="T10" fmla="*/ 35 w 212"/>
              <a:gd name="T11" fmla="*/ 140 h 245"/>
              <a:gd name="T12" fmla="*/ 35 w 212"/>
              <a:gd name="T13" fmla="*/ 175 h 245"/>
              <a:gd name="T14" fmla="*/ 70 w 212"/>
              <a:gd name="T15" fmla="*/ 175 h 245"/>
              <a:gd name="T16" fmla="*/ 105 w 212"/>
              <a:gd name="T17" fmla="*/ 210 h 245"/>
              <a:gd name="T18" fmla="*/ 140 w 212"/>
              <a:gd name="T19" fmla="*/ 210 h 245"/>
              <a:gd name="T20" fmla="*/ 211 w 212"/>
              <a:gd name="T21" fmla="*/ 244 h 245"/>
              <a:gd name="T22" fmla="*/ 211 w 212"/>
              <a:gd name="T23" fmla="*/ 210 h 245"/>
              <a:gd name="T24" fmla="*/ 211 w 212"/>
              <a:gd name="T25" fmla="*/ 175 h 245"/>
              <a:gd name="T26" fmla="*/ 175 w 212"/>
              <a:gd name="T27" fmla="*/ 140 h 245"/>
              <a:gd name="T28" fmla="*/ 175 w 212"/>
              <a:gd name="T29" fmla="*/ 104 h 245"/>
              <a:gd name="T30" fmla="*/ 140 w 212"/>
              <a:gd name="T31" fmla="*/ 70 h 245"/>
              <a:gd name="T32" fmla="*/ 105 w 212"/>
              <a:gd name="T33" fmla="*/ 35 h 245"/>
              <a:gd name="T34" fmla="*/ 105 w 212"/>
              <a:gd name="T35" fmla="*/ 0 h 245"/>
              <a:gd name="T36" fmla="*/ 70 w 212"/>
              <a:gd name="T37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2" h="245">
                <a:moveTo>
                  <a:pt x="70" y="0"/>
                </a:moveTo>
                <a:lnTo>
                  <a:pt x="0" y="0"/>
                </a:lnTo>
                <a:lnTo>
                  <a:pt x="0" y="35"/>
                </a:lnTo>
                <a:lnTo>
                  <a:pt x="35" y="35"/>
                </a:lnTo>
                <a:lnTo>
                  <a:pt x="35" y="70"/>
                </a:lnTo>
                <a:lnTo>
                  <a:pt x="35" y="140"/>
                </a:lnTo>
                <a:lnTo>
                  <a:pt x="35" y="175"/>
                </a:lnTo>
                <a:lnTo>
                  <a:pt x="70" y="175"/>
                </a:lnTo>
                <a:lnTo>
                  <a:pt x="105" y="210"/>
                </a:lnTo>
                <a:lnTo>
                  <a:pt x="140" y="210"/>
                </a:lnTo>
                <a:lnTo>
                  <a:pt x="211" y="244"/>
                </a:lnTo>
                <a:lnTo>
                  <a:pt x="211" y="210"/>
                </a:lnTo>
                <a:lnTo>
                  <a:pt x="211" y="175"/>
                </a:lnTo>
                <a:lnTo>
                  <a:pt x="175" y="140"/>
                </a:lnTo>
                <a:lnTo>
                  <a:pt x="175" y="104"/>
                </a:lnTo>
                <a:lnTo>
                  <a:pt x="140" y="70"/>
                </a:lnTo>
                <a:lnTo>
                  <a:pt x="105" y="35"/>
                </a:lnTo>
                <a:lnTo>
                  <a:pt x="105" y="0"/>
                </a:lnTo>
                <a:lnTo>
                  <a:pt x="7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5" name="Freeform 403"/>
          <p:cNvSpPr>
            <a:spLocks noChangeArrowheads="1"/>
          </p:cNvSpPr>
          <p:nvPr/>
        </p:nvSpPr>
        <p:spPr bwMode="auto">
          <a:xfrm>
            <a:off x="4954588" y="2370138"/>
            <a:ext cx="50800" cy="163512"/>
          </a:xfrm>
          <a:custGeom>
            <a:avLst/>
            <a:gdLst>
              <a:gd name="T0" fmla="*/ 0 w 141"/>
              <a:gd name="T1" fmla="*/ 0 h 454"/>
              <a:gd name="T2" fmla="*/ 0 w 141"/>
              <a:gd name="T3" fmla="*/ 34 h 454"/>
              <a:gd name="T4" fmla="*/ 35 w 141"/>
              <a:gd name="T5" fmla="*/ 103 h 454"/>
              <a:gd name="T6" fmla="*/ 35 w 141"/>
              <a:gd name="T7" fmla="*/ 140 h 454"/>
              <a:gd name="T8" fmla="*/ 0 w 141"/>
              <a:gd name="T9" fmla="*/ 382 h 454"/>
              <a:gd name="T10" fmla="*/ 0 w 141"/>
              <a:gd name="T11" fmla="*/ 453 h 454"/>
              <a:gd name="T12" fmla="*/ 70 w 141"/>
              <a:gd name="T13" fmla="*/ 453 h 454"/>
              <a:gd name="T14" fmla="*/ 70 w 141"/>
              <a:gd name="T15" fmla="*/ 417 h 454"/>
              <a:gd name="T16" fmla="*/ 70 w 141"/>
              <a:gd name="T17" fmla="*/ 382 h 454"/>
              <a:gd name="T18" fmla="*/ 140 w 141"/>
              <a:gd name="T19" fmla="*/ 0 h 454"/>
              <a:gd name="T20" fmla="*/ 70 w 141"/>
              <a:gd name="T21" fmla="*/ 0 h 454"/>
              <a:gd name="T22" fmla="*/ 0 w 141"/>
              <a:gd name="T23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1" h="454">
                <a:moveTo>
                  <a:pt x="0" y="0"/>
                </a:moveTo>
                <a:lnTo>
                  <a:pt x="0" y="34"/>
                </a:lnTo>
                <a:lnTo>
                  <a:pt x="35" y="103"/>
                </a:lnTo>
                <a:lnTo>
                  <a:pt x="35" y="140"/>
                </a:lnTo>
                <a:lnTo>
                  <a:pt x="0" y="382"/>
                </a:lnTo>
                <a:lnTo>
                  <a:pt x="0" y="453"/>
                </a:lnTo>
                <a:lnTo>
                  <a:pt x="70" y="453"/>
                </a:lnTo>
                <a:lnTo>
                  <a:pt x="70" y="417"/>
                </a:lnTo>
                <a:lnTo>
                  <a:pt x="70" y="382"/>
                </a:lnTo>
                <a:lnTo>
                  <a:pt x="140" y="0"/>
                </a:lnTo>
                <a:lnTo>
                  <a:pt x="70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6" name="Freeform 404"/>
          <p:cNvSpPr>
            <a:spLocks noChangeArrowheads="1"/>
          </p:cNvSpPr>
          <p:nvPr/>
        </p:nvSpPr>
        <p:spPr bwMode="auto">
          <a:xfrm>
            <a:off x="4803775" y="1416050"/>
            <a:ext cx="50800" cy="38100"/>
          </a:xfrm>
          <a:custGeom>
            <a:avLst/>
            <a:gdLst>
              <a:gd name="T0" fmla="*/ 71 w 142"/>
              <a:gd name="T1" fmla="*/ 0 h 105"/>
              <a:gd name="T2" fmla="*/ 35 w 142"/>
              <a:gd name="T3" fmla="*/ 34 h 105"/>
              <a:gd name="T4" fmla="*/ 0 w 142"/>
              <a:gd name="T5" fmla="*/ 0 h 105"/>
              <a:gd name="T6" fmla="*/ 0 w 142"/>
              <a:gd name="T7" fmla="*/ 34 h 105"/>
              <a:gd name="T8" fmla="*/ 0 w 142"/>
              <a:gd name="T9" fmla="*/ 70 h 105"/>
              <a:gd name="T10" fmla="*/ 0 w 142"/>
              <a:gd name="T11" fmla="*/ 104 h 105"/>
              <a:gd name="T12" fmla="*/ 35 w 142"/>
              <a:gd name="T13" fmla="*/ 104 h 105"/>
              <a:gd name="T14" fmla="*/ 71 w 142"/>
              <a:gd name="T15" fmla="*/ 104 h 105"/>
              <a:gd name="T16" fmla="*/ 106 w 142"/>
              <a:gd name="T17" fmla="*/ 104 h 105"/>
              <a:gd name="T18" fmla="*/ 141 w 142"/>
              <a:gd name="T19" fmla="*/ 70 h 105"/>
              <a:gd name="T20" fmla="*/ 106 w 142"/>
              <a:gd name="T21" fmla="*/ 34 h 105"/>
              <a:gd name="T22" fmla="*/ 106 w 142"/>
              <a:gd name="T23" fmla="*/ 0 h 105"/>
              <a:gd name="T24" fmla="*/ 71 w 142"/>
              <a:gd name="T25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05">
                <a:moveTo>
                  <a:pt x="71" y="0"/>
                </a:moveTo>
                <a:lnTo>
                  <a:pt x="35" y="34"/>
                </a:lnTo>
                <a:lnTo>
                  <a:pt x="0" y="0"/>
                </a:lnTo>
                <a:lnTo>
                  <a:pt x="0" y="34"/>
                </a:lnTo>
                <a:lnTo>
                  <a:pt x="0" y="70"/>
                </a:lnTo>
                <a:lnTo>
                  <a:pt x="0" y="104"/>
                </a:lnTo>
                <a:lnTo>
                  <a:pt x="35" y="104"/>
                </a:lnTo>
                <a:lnTo>
                  <a:pt x="71" y="104"/>
                </a:lnTo>
                <a:lnTo>
                  <a:pt x="106" y="104"/>
                </a:lnTo>
                <a:lnTo>
                  <a:pt x="141" y="70"/>
                </a:lnTo>
                <a:lnTo>
                  <a:pt x="106" y="34"/>
                </a:lnTo>
                <a:lnTo>
                  <a:pt x="106" y="0"/>
                </a:lnTo>
                <a:lnTo>
                  <a:pt x="71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7" name="Freeform 405"/>
          <p:cNvSpPr>
            <a:spLocks noChangeArrowheads="1"/>
          </p:cNvSpPr>
          <p:nvPr/>
        </p:nvSpPr>
        <p:spPr bwMode="auto">
          <a:xfrm>
            <a:off x="4727575" y="1090613"/>
            <a:ext cx="50800" cy="50800"/>
          </a:xfrm>
          <a:custGeom>
            <a:avLst/>
            <a:gdLst>
              <a:gd name="T0" fmla="*/ 0 w 141"/>
              <a:gd name="T1" fmla="*/ 0 h 140"/>
              <a:gd name="T2" fmla="*/ 0 w 141"/>
              <a:gd name="T3" fmla="*/ 34 h 140"/>
              <a:gd name="T4" fmla="*/ 0 w 141"/>
              <a:gd name="T5" fmla="*/ 69 h 140"/>
              <a:gd name="T6" fmla="*/ 0 w 141"/>
              <a:gd name="T7" fmla="*/ 104 h 140"/>
              <a:gd name="T8" fmla="*/ 35 w 141"/>
              <a:gd name="T9" fmla="*/ 139 h 140"/>
              <a:gd name="T10" fmla="*/ 105 w 141"/>
              <a:gd name="T11" fmla="*/ 139 h 140"/>
              <a:gd name="T12" fmla="*/ 140 w 141"/>
              <a:gd name="T13" fmla="*/ 139 h 140"/>
              <a:gd name="T14" fmla="*/ 140 w 141"/>
              <a:gd name="T15" fmla="*/ 104 h 140"/>
              <a:gd name="T16" fmla="*/ 70 w 141"/>
              <a:gd name="T17" fmla="*/ 69 h 140"/>
              <a:gd name="T18" fmla="*/ 70 w 141"/>
              <a:gd name="T19" fmla="*/ 34 h 140"/>
              <a:gd name="T20" fmla="*/ 35 w 141"/>
              <a:gd name="T21" fmla="*/ 34 h 140"/>
              <a:gd name="T22" fmla="*/ 0 w 141"/>
              <a:gd name="T23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1" h="140">
                <a:moveTo>
                  <a:pt x="0" y="0"/>
                </a:moveTo>
                <a:lnTo>
                  <a:pt x="0" y="34"/>
                </a:lnTo>
                <a:lnTo>
                  <a:pt x="0" y="69"/>
                </a:lnTo>
                <a:lnTo>
                  <a:pt x="0" y="104"/>
                </a:lnTo>
                <a:lnTo>
                  <a:pt x="35" y="139"/>
                </a:lnTo>
                <a:lnTo>
                  <a:pt x="105" y="139"/>
                </a:lnTo>
                <a:lnTo>
                  <a:pt x="140" y="139"/>
                </a:lnTo>
                <a:lnTo>
                  <a:pt x="140" y="104"/>
                </a:lnTo>
                <a:lnTo>
                  <a:pt x="70" y="69"/>
                </a:lnTo>
                <a:lnTo>
                  <a:pt x="70" y="34"/>
                </a:lnTo>
                <a:lnTo>
                  <a:pt x="35" y="34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8" name="Freeform 406"/>
          <p:cNvSpPr>
            <a:spLocks noChangeArrowheads="1"/>
          </p:cNvSpPr>
          <p:nvPr/>
        </p:nvSpPr>
        <p:spPr bwMode="auto">
          <a:xfrm>
            <a:off x="4689475" y="3386138"/>
            <a:ext cx="63500" cy="25400"/>
          </a:xfrm>
          <a:custGeom>
            <a:avLst/>
            <a:gdLst>
              <a:gd name="T0" fmla="*/ 175 w 176"/>
              <a:gd name="T1" fmla="*/ 71 h 72"/>
              <a:gd name="T2" fmla="*/ 175 w 176"/>
              <a:gd name="T3" fmla="*/ 35 h 72"/>
              <a:gd name="T4" fmla="*/ 141 w 176"/>
              <a:gd name="T5" fmla="*/ 0 h 72"/>
              <a:gd name="T6" fmla="*/ 105 w 176"/>
              <a:gd name="T7" fmla="*/ 0 h 72"/>
              <a:gd name="T8" fmla="*/ 71 w 176"/>
              <a:gd name="T9" fmla="*/ 0 h 72"/>
              <a:gd name="T10" fmla="*/ 35 w 176"/>
              <a:gd name="T11" fmla="*/ 35 h 72"/>
              <a:gd name="T12" fmla="*/ 0 w 176"/>
              <a:gd name="T13" fmla="*/ 35 h 72"/>
              <a:gd name="T14" fmla="*/ 35 w 176"/>
              <a:gd name="T15" fmla="*/ 71 h 72"/>
              <a:gd name="T16" fmla="*/ 105 w 176"/>
              <a:gd name="T17" fmla="*/ 71 h 72"/>
              <a:gd name="T18" fmla="*/ 141 w 176"/>
              <a:gd name="T19" fmla="*/ 71 h 72"/>
              <a:gd name="T20" fmla="*/ 175 w 176"/>
              <a:gd name="T21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6" h="72">
                <a:moveTo>
                  <a:pt x="175" y="71"/>
                </a:moveTo>
                <a:lnTo>
                  <a:pt x="175" y="35"/>
                </a:lnTo>
                <a:lnTo>
                  <a:pt x="141" y="0"/>
                </a:lnTo>
                <a:lnTo>
                  <a:pt x="105" y="0"/>
                </a:lnTo>
                <a:lnTo>
                  <a:pt x="71" y="0"/>
                </a:lnTo>
                <a:lnTo>
                  <a:pt x="35" y="35"/>
                </a:lnTo>
                <a:lnTo>
                  <a:pt x="0" y="35"/>
                </a:lnTo>
                <a:lnTo>
                  <a:pt x="35" y="71"/>
                </a:lnTo>
                <a:lnTo>
                  <a:pt x="105" y="71"/>
                </a:lnTo>
                <a:lnTo>
                  <a:pt x="141" y="71"/>
                </a:lnTo>
                <a:lnTo>
                  <a:pt x="175" y="7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79" name="Freeform 407"/>
          <p:cNvSpPr>
            <a:spLocks noChangeArrowheads="1"/>
          </p:cNvSpPr>
          <p:nvPr/>
        </p:nvSpPr>
        <p:spPr bwMode="auto">
          <a:xfrm>
            <a:off x="4475163" y="5957888"/>
            <a:ext cx="492125" cy="414337"/>
          </a:xfrm>
          <a:custGeom>
            <a:avLst/>
            <a:gdLst>
              <a:gd name="T0" fmla="*/ 1332 w 1368"/>
              <a:gd name="T1" fmla="*/ 104 h 1151"/>
              <a:gd name="T2" fmla="*/ 1228 w 1368"/>
              <a:gd name="T3" fmla="*/ 104 h 1151"/>
              <a:gd name="T4" fmla="*/ 1121 w 1368"/>
              <a:gd name="T5" fmla="*/ 139 h 1151"/>
              <a:gd name="T6" fmla="*/ 1017 w 1368"/>
              <a:gd name="T7" fmla="*/ 175 h 1151"/>
              <a:gd name="T8" fmla="*/ 982 w 1368"/>
              <a:gd name="T9" fmla="*/ 243 h 1151"/>
              <a:gd name="T10" fmla="*/ 1017 w 1368"/>
              <a:gd name="T11" fmla="*/ 417 h 1151"/>
              <a:gd name="T12" fmla="*/ 982 w 1368"/>
              <a:gd name="T13" fmla="*/ 453 h 1151"/>
              <a:gd name="T14" fmla="*/ 946 w 1368"/>
              <a:gd name="T15" fmla="*/ 488 h 1151"/>
              <a:gd name="T16" fmla="*/ 841 w 1368"/>
              <a:gd name="T17" fmla="*/ 488 h 1151"/>
              <a:gd name="T18" fmla="*/ 841 w 1368"/>
              <a:gd name="T19" fmla="*/ 731 h 1151"/>
              <a:gd name="T20" fmla="*/ 877 w 1368"/>
              <a:gd name="T21" fmla="*/ 906 h 1151"/>
              <a:gd name="T22" fmla="*/ 877 w 1368"/>
              <a:gd name="T23" fmla="*/ 1045 h 1151"/>
              <a:gd name="T24" fmla="*/ 877 w 1368"/>
              <a:gd name="T25" fmla="*/ 1114 h 1151"/>
              <a:gd name="T26" fmla="*/ 771 w 1368"/>
              <a:gd name="T27" fmla="*/ 1150 h 1151"/>
              <a:gd name="T28" fmla="*/ 701 w 1368"/>
              <a:gd name="T29" fmla="*/ 1150 h 1151"/>
              <a:gd name="T30" fmla="*/ 631 w 1368"/>
              <a:gd name="T31" fmla="*/ 1114 h 1151"/>
              <a:gd name="T32" fmla="*/ 560 w 1368"/>
              <a:gd name="T33" fmla="*/ 1080 h 1151"/>
              <a:gd name="T34" fmla="*/ 527 w 1368"/>
              <a:gd name="T35" fmla="*/ 1150 h 1151"/>
              <a:gd name="T36" fmla="*/ 456 w 1368"/>
              <a:gd name="T37" fmla="*/ 1114 h 1151"/>
              <a:gd name="T38" fmla="*/ 385 w 1368"/>
              <a:gd name="T39" fmla="*/ 1045 h 1151"/>
              <a:gd name="T40" fmla="*/ 350 w 1368"/>
              <a:gd name="T41" fmla="*/ 976 h 1151"/>
              <a:gd name="T42" fmla="*/ 350 w 1368"/>
              <a:gd name="T43" fmla="*/ 872 h 1151"/>
              <a:gd name="T44" fmla="*/ 316 w 1368"/>
              <a:gd name="T45" fmla="*/ 731 h 1151"/>
              <a:gd name="T46" fmla="*/ 316 w 1368"/>
              <a:gd name="T47" fmla="*/ 663 h 1151"/>
              <a:gd name="T48" fmla="*/ 316 w 1368"/>
              <a:gd name="T49" fmla="*/ 556 h 1151"/>
              <a:gd name="T50" fmla="*/ 244 w 1368"/>
              <a:gd name="T51" fmla="*/ 453 h 1151"/>
              <a:gd name="T52" fmla="*/ 210 w 1368"/>
              <a:gd name="T53" fmla="*/ 383 h 1151"/>
              <a:gd name="T54" fmla="*/ 175 w 1368"/>
              <a:gd name="T55" fmla="*/ 314 h 1151"/>
              <a:gd name="T56" fmla="*/ 104 w 1368"/>
              <a:gd name="T57" fmla="*/ 209 h 1151"/>
              <a:gd name="T58" fmla="*/ 33 w 1368"/>
              <a:gd name="T59" fmla="*/ 139 h 1151"/>
              <a:gd name="T60" fmla="*/ 0 w 1368"/>
              <a:gd name="T61" fmla="*/ 34 h 1151"/>
              <a:gd name="T62" fmla="*/ 33 w 1368"/>
              <a:gd name="T63" fmla="*/ 0 h 1151"/>
              <a:gd name="T64" fmla="*/ 175 w 1368"/>
              <a:gd name="T65" fmla="*/ 0 h 1151"/>
              <a:gd name="T66" fmla="*/ 244 w 1368"/>
              <a:gd name="T67" fmla="*/ 34 h 1151"/>
              <a:gd name="T68" fmla="*/ 701 w 1368"/>
              <a:gd name="T69" fmla="*/ 34 h 1151"/>
              <a:gd name="T70" fmla="*/ 771 w 1368"/>
              <a:gd name="T71" fmla="*/ 70 h 1151"/>
              <a:gd name="T72" fmla="*/ 1228 w 1368"/>
              <a:gd name="T73" fmla="*/ 0 h 1151"/>
              <a:gd name="T74" fmla="*/ 1298 w 1368"/>
              <a:gd name="T75" fmla="*/ 34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8" h="1151">
                <a:moveTo>
                  <a:pt x="1367" y="104"/>
                </a:moveTo>
                <a:lnTo>
                  <a:pt x="1332" y="104"/>
                </a:lnTo>
                <a:lnTo>
                  <a:pt x="1298" y="104"/>
                </a:lnTo>
                <a:lnTo>
                  <a:pt x="1228" y="104"/>
                </a:lnTo>
                <a:lnTo>
                  <a:pt x="1192" y="139"/>
                </a:lnTo>
                <a:lnTo>
                  <a:pt x="1121" y="139"/>
                </a:lnTo>
                <a:lnTo>
                  <a:pt x="1051" y="175"/>
                </a:lnTo>
                <a:lnTo>
                  <a:pt x="1017" y="175"/>
                </a:lnTo>
                <a:lnTo>
                  <a:pt x="982" y="209"/>
                </a:lnTo>
                <a:lnTo>
                  <a:pt x="982" y="243"/>
                </a:lnTo>
                <a:lnTo>
                  <a:pt x="1017" y="348"/>
                </a:lnTo>
                <a:lnTo>
                  <a:pt x="1017" y="417"/>
                </a:lnTo>
                <a:lnTo>
                  <a:pt x="982" y="417"/>
                </a:lnTo>
                <a:lnTo>
                  <a:pt x="982" y="453"/>
                </a:lnTo>
                <a:lnTo>
                  <a:pt x="982" y="488"/>
                </a:lnTo>
                <a:lnTo>
                  <a:pt x="946" y="488"/>
                </a:lnTo>
                <a:lnTo>
                  <a:pt x="877" y="488"/>
                </a:lnTo>
                <a:lnTo>
                  <a:pt x="841" y="488"/>
                </a:lnTo>
                <a:lnTo>
                  <a:pt x="841" y="663"/>
                </a:lnTo>
                <a:lnTo>
                  <a:pt x="841" y="731"/>
                </a:lnTo>
                <a:lnTo>
                  <a:pt x="877" y="801"/>
                </a:lnTo>
                <a:lnTo>
                  <a:pt x="877" y="906"/>
                </a:lnTo>
                <a:lnTo>
                  <a:pt x="877" y="1011"/>
                </a:lnTo>
                <a:lnTo>
                  <a:pt x="877" y="1045"/>
                </a:lnTo>
                <a:lnTo>
                  <a:pt x="911" y="1080"/>
                </a:lnTo>
                <a:lnTo>
                  <a:pt x="877" y="1114"/>
                </a:lnTo>
                <a:lnTo>
                  <a:pt x="806" y="1114"/>
                </a:lnTo>
                <a:lnTo>
                  <a:pt x="771" y="1150"/>
                </a:lnTo>
                <a:lnTo>
                  <a:pt x="736" y="1150"/>
                </a:lnTo>
                <a:lnTo>
                  <a:pt x="701" y="1150"/>
                </a:lnTo>
                <a:lnTo>
                  <a:pt x="667" y="1150"/>
                </a:lnTo>
                <a:lnTo>
                  <a:pt x="631" y="1114"/>
                </a:lnTo>
                <a:lnTo>
                  <a:pt x="596" y="1114"/>
                </a:lnTo>
                <a:lnTo>
                  <a:pt x="560" y="1080"/>
                </a:lnTo>
                <a:lnTo>
                  <a:pt x="527" y="1114"/>
                </a:lnTo>
                <a:lnTo>
                  <a:pt x="527" y="1150"/>
                </a:lnTo>
                <a:lnTo>
                  <a:pt x="490" y="1114"/>
                </a:lnTo>
                <a:lnTo>
                  <a:pt x="456" y="1114"/>
                </a:lnTo>
                <a:lnTo>
                  <a:pt x="385" y="1080"/>
                </a:lnTo>
                <a:lnTo>
                  <a:pt x="385" y="1045"/>
                </a:lnTo>
                <a:lnTo>
                  <a:pt x="350" y="1011"/>
                </a:lnTo>
                <a:lnTo>
                  <a:pt x="350" y="976"/>
                </a:lnTo>
                <a:lnTo>
                  <a:pt x="350" y="940"/>
                </a:lnTo>
                <a:lnTo>
                  <a:pt x="350" y="872"/>
                </a:lnTo>
                <a:lnTo>
                  <a:pt x="316" y="836"/>
                </a:lnTo>
                <a:lnTo>
                  <a:pt x="316" y="731"/>
                </a:lnTo>
                <a:lnTo>
                  <a:pt x="316" y="697"/>
                </a:lnTo>
                <a:lnTo>
                  <a:pt x="316" y="663"/>
                </a:lnTo>
                <a:lnTo>
                  <a:pt x="316" y="593"/>
                </a:lnTo>
                <a:lnTo>
                  <a:pt x="316" y="556"/>
                </a:lnTo>
                <a:lnTo>
                  <a:pt x="280" y="523"/>
                </a:lnTo>
                <a:lnTo>
                  <a:pt x="244" y="453"/>
                </a:lnTo>
                <a:lnTo>
                  <a:pt x="210" y="417"/>
                </a:lnTo>
                <a:lnTo>
                  <a:pt x="210" y="383"/>
                </a:lnTo>
                <a:lnTo>
                  <a:pt x="175" y="348"/>
                </a:lnTo>
                <a:lnTo>
                  <a:pt x="175" y="314"/>
                </a:lnTo>
                <a:lnTo>
                  <a:pt x="140" y="279"/>
                </a:lnTo>
                <a:lnTo>
                  <a:pt x="104" y="209"/>
                </a:lnTo>
                <a:lnTo>
                  <a:pt x="70" y="175"/>
                </a:lnTo>
                <a:lnTo>
                  <a:pt x="33" y="139"/>
                </a:lnTo>
                <a:lnTo>
                  <a:pt x="33" y="70"/>
                </a:lnTo>
                <a:lnTo>
                  <a:pt x="0" y="34"/>
                </a:lnTo>
                <a:lnTo>
                  <a:pt x="0" y="0"/>
                </a:lnTo>
                <a:lnTo>
                  <a:pt x="33" y="0"/>
                </a:lnTo>
                <a:lnTo>
                  <a:pt x="70" y="0"/>
                </a:lnTo>
                <a:lnTo>
                  <a:pt x="175" y="0"/>
                </a:lnTo>
                <a:lnTo>
                  <a:pt x="244" y="0"/>
                </a:lnTo>
                <a:lnTo>
                  <a:pt x="244" y="34"/>
                </a:lnTo>
                <a:lnTo>
                  <a:pt x="631" y="34"/>
                </a:lnTo>
                <a:lnTo>
                  <a:pt x="701" y="34"/>
                </a:lnTo>
                <a:lnTo>
                  <a:pt x="736" y="70"/>
                </a:lnTo>
                <a:lnTo>
                  <a:pt x="771" y="70"/>
                </a:lnTo>
                <a:lnTo>
                  <a:pt x="1157" y="0"/>
                </a:lnTo>
                <a:lnTo>
                  <a:pt x="1228" y="0"/>
                </a:lnTo>
                <a:lnTo>
                  <a:pt x="1261" y="0"/>
                </a:lnTo>
                <a:lnTo>
                  <a:pt x="1298" y="34"/>
                </a:lnTo>
                <a:lnTo>
                  <a:pt x="1367" y="104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0" name="Freeform 408"/>
          <p:cNvSpPr>
            <a:spLocks noChangeArrowheads="1"/>
          </p:cNvSpPr>
          <p:nvPr/>
        </p:nvSpPr>
        <p:spPr bwMode="auto">
          <a:xfrm>
            <a:off x="4475163" y="5957888"/>
            <a:ext cx="492125" cy="414337"/>
          </a:xfrm>
          <a:custGeom>
            <a:avLst/>
            <a:gdLst>
              <a:gd name="T0" fmla="*/ 1332 w 1368"/>
              <a:gd name="T1" fmla="*/ 104 h 1151"/>
              <a:gd name="T2" fmla="*/ 1228 w 1368"/>
              <a:gd name="T3" fmla="*/ 104 h 1151"/>
              <a:gd name="T4" fmla="*/ 1121 w 1368"/>
              <a:gd name="T5" fmla="*/ 139 h 1151"/>
              <a:gd name="T6" fmla="*/ 1017 w 1368"/>
              <a:gd name="T7" fmla="*/ 175 h 1151"/>
              <a:gd name="T8" fmla="*/ 982 w 1368"/>
              <a:gd name="T9" fmla="*/ 243 h 1151"/>
              <a:gd name="T10" fmla="*/ 1017 w 1368"/>
              <a:gd name="T11" fmla="*/ 417 h 1151"/>
              <a:gd name="T12" fmla="*/ 982 w 1368"/>
              <a:gd name="T13" fmla="*/ 453 h 1151"/>
              <a:gd name="T14" fmla="*/ 946 w 1368"/>
              <a:gd name="T15" fmla="*/ 488 h 1151"/>
              <a:gd name="T16" fmla="*/ 841 w 1368"/>
              <a:gd name="T17" fmla="*/ 488 h 1151"/>
              <a:gd name="T18" fmla="*/ 841 w 1368"/>
              <a:gd name="T19" fmla="*/ 731 h 1151"/>
              <a:gd name="T20" fmla="*/ 877 w 1368"/>
              <a:gd name="T21" fmla="*/ 906 h 1151"/>
              <a:gd name="T22" fmla="*/ 877 w 1368"/>
              <a:gd name="T23" fmla="*/ 1045 h 1151"/>
              <a:gd name="T24" fmla="*/ 877 w 1368"/>
              <a:gd name="T25" fmla="*/ 1114 h 1151"/>
              <a:gd name="T26" fmla="*/ 771 w 1368"/>
              <a:gd name="T27" fmla="*/ 1150 h 1151"/>
              <a:gd name="T28" fmla="*/ 701 w 1368"/>
              <a:gd name="T29" fmla="*/ 1150 h 1151"/>
              <a:gd name="T30" fmla="*/ 631 w 1368"/>
              <a:gd name="T31" fmla="*/ 1114 h 1151"/>
              <a:gd name="T32" fmla="*/ 560 w 1368"/>
              <a:gd name="T33" fmla="*/ 1080 h 1151"/>
              <a:gd name="T34" fmla="*/ 527 w 1368"/>
              <a:gd name="T35" fmla="*/ 1150 h 1151"/>
              <a:gd name="T36" fmla="*/ 456 w 1368"/>
              <a:gd name="T37" fmla="*/ 1114 h 1151"/>
              <a:gd name="T38" fmla="*/ 385 w 1368"/>
              <a:gd name="T39" fmla="*/ 1045 h 1151"/>
              <a:gd name="T40" fmla="*/ 350 w 1368"/>
              <a:gd name="T41" fmla="*/ 976 h 1151"/>
              <a:gd name="T42" fmla="*/ 350 w 1368"/>
              <a:gd name="T43" fmla="*/ 872 h 1151"/>
              <a:gd name="T44" fmla="*/ 316 w 1368"/>
              <a:gd name="T45" fmla="*/ 731 h 1151"/>
              <a:gd name="T46" fmla="*/ 316 w 1368"/>
              <a:gd name="T47" fmla="*/ 663 h 1151"/>
              <a:gd name="T48" fmla="*/ 316 w 1368"/>
              <a:gd name="T49" fmla="*/ 556 h 1151"/>
              <a:gd name="T50" fmla="*/ 244 w 1368"/>
              <a:gd name="T51" fmla="*/ 453 h 1151"/>
              <a:gd name="T52" fmla="*/ 210 w 1368"/>
              <a:gd name="T53" fmla="*/ 383 h 1151"/>
              <a:gd name="T54" fmla="*/ 175 w 1368"/>
              <a:gd name="T55" fmla="*/ 314 h 1151"/>
              <a:gd name="T56" fmla="*/ 104 w 1368"/>
              <a:gd name="T57" fmla="*/ 209 h 1151"/>
              <a:gd name="T58" fmla="*/ 33 w 1368"/>
              <a:gd name="T59" fmla="*/ 139 h 1151"/>
              <a:gd name="T60" fmla="*/ 0 w 1368"/>
              <a:gd name="T61" fmla="*/ 34 h 1151"/>
              <a:gd name="T62" fmla="*/ 33 w 1368"/>
              <a:gd name="T63" fmla="*/ 0 h 1151"/>
              <a:gd name="T64" fmla="*/ 175 w 1368"/>
              <a:gd name="T65" fmla="*/ 0 h 1151"/>
              <a:gd name="T66" fmla="*/ 244 w 1368"/>
              <a:gd name="T67" fmla="*/ 34 h 1151"/>
              <a:gd name="T68" fmla="*/ 701 w 1368"/>
              <a:gd name="T69" fmla="*/ 34 h 1151"/>
              <a:gd name="T70" fmla="*/ 771 w 1368"/>
              <a:gd name="T71" fmla="*/ 70 h 1151"/>
              <a:gd name="T72" fmla="*/ 1228 w 1368"/>
              <a:gd name="T73" fmla="*/ 0 h 1151"/>
              <a:gd name="T74" fmla="*/ 1298 w 1368"/>
              <a:gd name="T75" fmla="*/ 34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8" h="1151">
                <a:moveTo>
                  <a:pt x="1367" y="104"/>
                </a:moveTo>
                <a:lnTo>
                  <a:pt x="1332" y="104"/>
                </a:lnTo>
                <a:lnTo>
                  <a:pt x="1298" y="104"/>
                </a:lnTo>
                <a:lnTo>
                  <a:pt x="1228" y="104"/>
                </a:lnTo>
                <a:lnTo>
                  <a:pt x="1192" y="139"/>
                </a:lnTo>
                <a:lnTo>
                  <a:pt x="1121" y="139"/>
                </a:lnTo>
                <a:lnTo>
                  <a:pt x="1051" y="175"/>
                </a:lnTo>
                <a:lnTo>
                  <a:pt x="1017" y="175"/>
                </a:lnTo>
                <a:lnTo>
                  <a:pt x="982" y="209"/>
                </a:lnTo>
                <a:lnTo>
                  <a:pt x="982" y="243"/>
                </a:lnTo>
                <a:lnTo>
                  <a:pt x="1017" y="348"/>
                </a:lnTo>
                <a:lnTo>
                  <a:pt x="1017" y="417"/>
                </a:lnTo>
                <a:lnTo>
                  <a:pt x="982" y="417"/>
                </a:lnTo>
                <a:lnTo>
                  <a:pt x="982" y="453"/>
                </a:lnTo>
                <a:lnTo>
                  <a:pt x="982" y="488"/>
                </a:lnTo>
                <a:lnTo>
                  <a:pt x="946" y="488"/>
                </a:lnTo>
                <a:lnTo>
                  <a:pt x="877" y="488"/>
                </a:lnTo>
                <a:lnTo>
                  <a:pt x="841" y="488"/>
                </a:lnTo>
                <a:lnTo>
                  <a:pt x="841" y="663"/>
                </a:lnTo>
                <a:lnTo>
                  <a:pt x="841" y="731"/>
                </a:lnTo>
                <a:lnTo>
                  <a:pt x="877" y="801"/>
                </a:lnTo>
                <a:lnTo>
                  <a:pt x="877" y="906"/>
                </a:lnTo>
                <a:lnTo>
                  <a:pt x="877" y="1011"/>
                </a:lnTo>
                <a:lnTo>
                  <a:pt x="877" y="1045"/>
                </a:lnTo>
                <a:lnTo>
                  <a:pt x="911" y="1080"/>
                </a:lnTo>
                <a:lnTo>
                  <a:pt x="877" y="1114"/>
                </a:lnTo>
                <a:lnTo>
                  <a:pt x="806" y="1114"/>
                </a:lnTo>
                <a:lnTo>
                  <a:pt x="771" y="1150"/>
                </a:lnTo>
                <a:lnTo>
                  <a:pt x="736" y="1150"/>
                </a:lnTo>
                <a:lnTo>
                  <a:pt x="701" y="1150"/>
                </a:lnTo>
                <a:lnTo>
                  <a:pt x="667" y="1150"/>
                </a:lnTo>
                <a:lnTo>
                  <a:pt x="631" y="1114"/>
                </a:lnTo>
                <a:lnTo>
                  <a:pt x="596" y="1114"/>
                </a:lnTo>
                <a:lnTo>
                  <a:pt x="560" y="1080"/>
                </a:lnTo>
                <a:lnTo>
                  <a:pt x="527" y="1114"/>
                </a:lnTo>
                <a:lnTo>
                  <a:pt x="527" y="1150"/>
                </a:lnTo>
                <a:lnTo>
                  <a:pt x="490" y="1114"/>
                </a:lnTo>
                <a:lnTo>
                  <a:pt x="456" y="1114"/>
                </a:lnTo>
                <a:lnTo>
                  <a:pt x="385" y="1080"/>
                </a:lnTo>
                <a:lnTo>
                  <a:pt x="385" y="1045"/>
                </a:lnTo>
                <a:lnTo>
                  <a:pt x="350" y="1011"/>
                </a:lnTo>
                <a:lnTo>
                  <a:pt x="350" y="976"/>
                </a:lnTo>
                <a:lnTo>
                  <a:pt x="350" y="940"/>
                </a:lnTo>
                <a:lnTo>
                  <a:pt x="350" y="872"/>
                </a:lnTo>
                <a:lnTo>
                  <a:pt x="316" y="836"/>
                </a:lnTo>
                <a:lnTo>
                  <a:pt x="316" y="731"/>
                </a:lnTo>
                <a:lnTo>
                  <a:pt x="316" y="697"/>
                </a:lnTo>
                <a:lnTo>
                  <a:pt x="316" y="663"/>
                </a:lnTo>
                <a:lnTo>
                  <a:pt x="316" y="593"/>
                </a:lnTo>
                <a:lnTo>
                  <a:pt x="316" y="556"/>
                </a:lnTo>
                <a:lnTo>
                  <a:pt x="280" y="523"/>
                </a:lnTo>
                <a:lnTo>
                  <a:pt x="244" y="453"/>
                </a:lnTo>
                <a:lnTo>
                  <a:pt x="210" y="417"/>
                </a:lnTo>
                <a:lnTo>
                  <a:pt x="210" y="383"/>
                </a:lnTo>
                <a:lnTo>
                  <a:pt x="175" y="348"/>
                </a:lnTo>
                <a:lnTo>
                  <a:pt x="175" y="314"/>
                </a:lnTo>
                <a:lnTo>
                  <a:pt x="140" y="279"/>
                </a:lnTo>
                <a:lnTo>
                  <a:pt x="104" y="209"/>
                </a:lnTo>
                <a:lnTo>
                  <a:pt x="70" y="175"/>
                </a:lnTo>
                <a:lnTo>
                  <a:pt x="33" y="139"/>
                </a:lnTo>
                <a:lnTo>
                  <a:pt x="33" y="70"/>
                </a:lnTo>
                <a:lnTo>
                  <a:pt x="0" y="34"/>
                </a:lnTo>
                <a:lnTo>
                  <a:pt x="0" y="0"/>
                </a:lnTo>
                <a:lnTo>
                  <a:pt x="33" y="0"/>
                </a:lnTo>
                <a:lnTo>
                  <a:pt x="70" y="0"/>
                </a:lnTo>
                <a:lnTo>
                  <a:pt x="175" y="0"/>
                </a:lnTo>
                <a:lnTo>
                  <a:pt x="244" y="0"/>
                </a:lnTo>
                <a:lnTo>
                  <a:pt x="244" y="34"/>
                </a:lnTo>
                <a:lnTo>
                  <a:pt x="631" y="34"/>
                </a:lnTo>
                <a:lnTo>
                  <a:pt x="701" y="34"/>
                </a:lnTo>
                <a:lnTo>
                  <a:pt x="736" y="70"/>
                </a:lnTo>
                <a:lnTo>
                  <a:pt x="771" y="70"/>
                </a:lnTo>
                <a:lnTo>
                  <a:pt x="1157" y="0"/>
                </a:lnTo>
                <a:lnTo>
                  <a:pt x="1228" y="0"/>
                </a:lnTo>
                <a:lnTo>
                  <a:pt x="1261" y="0"/>
                </a:lnTo>
                <a:lnTo>
                  <a:pt x="1298" y="34"/>
                </a:lnTo>
                <a:lnTo>
                  <a:pt x="1367" y="1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81" name="AutoShape 409"/>
          <p:cNvSpPr>
            <a:spLocks noChangeArrowheads="1"/>
          </p:cNvSpPr>
          <p:nvPr/>
        </p:nvSpPr>
        <p:spPr bwMode="auto">
          <a:xfrm>
            <a:off x="612775" y="287338"/>
            <a:ext cx="9266238" cy="6761162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2" name="Freeform 410"/>
          <p:cNvSpPr>
            <a:spLocks noChangeArrowheads="1"/>
          </p:cNvSpPr>
          <p:nvPr/>
        </p:nvSpPr>
        <p:spPr bwMode="auto">
          <a:xfrm>
            <a:off x="612775" y="287338"/>
            <a:ext cx="9266238" cy="6761162"/>
          </a:xfrm>
          <a:custGeom>
            <a:avLst/>
            <a:gdLst>
              <a:gd name="T0" fmla="*/ 0 w 25741"/>
              <a:gd name="T1" fmla="*/ 0 h 18783"/>
              <a:gd name="T2" fmla="*/ 25740 w 25741"/>
              <a:gd name="T3" fmla="*/ 0 h 18783"/>
              <a:gd name="T4" fmla="*/ 25740 w 25741"/>
              <a:gd name="T5" fmla="*/ 18782 h 18783"/>
              <a:gd name="T6" fmla="*/ 0 w 25741"/>
              <a:gd name="T7" fmla="*/ 18782 h 18783"/>
              <a:gd name="T8" fmla="*/ 0 w 25741"/>
              <a:gd name="T9" fmla="*/ 0 h 18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41" h="18783">
                <a:moveTo>
                  <a:pt x="0" y="0"/>
                </a:moveTo>
                <a:lnTo>
                  <a:pt x="25740" y="0"/>
                </a:lnTo>
                <a:lnTo>
                  <a:pt x="25740" y="18782"/>
                </a:lnTo>
                <a:lnTo>
                  <a:pt x="0" y="18782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83" name="AutoShape 411"/>
          <p:cNvSpPr>
            <a:spLocks noChangeArrowheads="1"/>
          </p:cNvSpPr>
          <p:nvPr/>
        </p:nvSpPr>
        <p:spPr bwMode="auto">
          <a:xfrm>
            <a:off x="8782050" y="6538913"/>
            <a:ext cx="165100" cy="25400"/>
          </a:xfrm>
          <a:prstGeom prst="roundRect">
            <a:avLst>
              <a:gd name="adj" fmla="val 6250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4" name="Freeform 412"/>
          <p:cNvSpPr>
            <a:spLocks noChangeArrowheads="1"/>
          </p:cNvSpPr>
          <p:nvPr/>
        </p:nvSpPr>
        <p:spPr bwMode="auto">
          <a:xfrm>
            <a:off x="8782050" y="6538913"/>
            <a:ext cx="165100" cy="25400"/>
          </a:xfrm>
          <a:custGeom>
            <a:avLst/>
            <a:gdLst>
              <a:gd name="T0" fmla="*/ 0 w 458"/>
              <a:gd name="T1" fmla="*/ 0 h 71"/>
              <a:gd name="T2" fmla="*/ 457 w 458"/>
              <a:gd name="T3" fmla="*/ 0 h 71"/>
              <a:gd name="T4" fmla="*/ 457 w 458"/>
              <a:gd name="T5" fmla="*/ 70 h 71"/>
              <a:gd name="T6" fmla="*/ 0 w 458"/>
              <a:gd name="T7" fmla="*/ 70 h 71"/>
              <a:gd name="T8" fmla="*/ 0 w 458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71">
                <a:moveTo>
                  <a:pt x="0" y="0"/>
                </a:moveTo>
                <a:lnTo>
                  <a:pt x="457" y="0"/>
                </a:lnTo>
                <a:lnTo>
                  <a:pt x="457" y="70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85" name="AutoShape 413"/>
          <p:cNvSpPr>
            <a:spLocks noChangeArrowheads="1"/>
          </p:cNvSpPr>
          <p:nvPr/>
        </p:nvSpPr>
        <p:spPr bwMode="auto">
          <a:xfrm>
            <a:off x="9099550" y="6538913"/>
            <a:ext cx="165100" cy="25400"/>
          </a:xfrm>
          <a:prstGeom prst="roundRect">
            <a:avLst>
              <a:gd name="adj" fmla="val 6250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6" name="Freeform 414"/>
          <p:cNvSpPr>
            <a:spLocks noChangeArrowheads="1"/>
          </p:cNvSpPr>
          <p:nvPr/>
        </p:nvSpPr>
        <p:spPr bwMode="auto">
          <a:xfrm>
            <a:off x="9099550" y="6538913"/>
            <a:ext cx="165100" cy="25400"/>
          </a:xfrm>
          <a:custGeom>
            <a:avLst/>
            <a:gdLst>
              <a:gd name="T0" fmla="*/ 0 w 458"/>
              <a:gd name="T1" fmla="*/ 0 h 71"/>
              <a:gd name="T2" fmla="*/ 457 w 458"/>
              <a:gd name="T3" fmla="*/ 0 h 71"/>
              <a:gd name="T4" fmla="*/ 457 w 458"/>
              <a:gd name="T5" fmla="*/ 70 h 71"/>
              <a:gd name="T6" fmla="*/ 0 w 458"/>
              <a:gd name="T7" fmla="*/ 70 h 71"/>
              <a:gd name="T8" fmla="*/ 0 w 458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71">
                <a:moveTo>
                  <a:pt x="0" y="0"/>
                </a:moveTo>
                <a:lnTo>
                  <a:pt x="457" y="0"/>
                </a:lnTo>
                <a:lnTo>
                  <a:pt x="457" y="70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87" name="AutoShape 415"/>
          <p:cNvSpPr>
            <a:spLocks noChangeArrowheads="1"/>
          </p:cNvSpPr>
          <p:nvPr/>
        </p:nvSpPr>
        <p:spPr bwMode="auto">
          <a:xfrm>
            <a:off x="8947150" y="6538913"/>
            <a:ext cx="152400" cy="25400"/>
          </a:xfrm>
          <a:prstGeom prst="roundRect">
            <a:avLst>
              <a:gd name="adj" fmla="val 6250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8" name="Freeform 416"/>
          <p:cNvSpPr>
            <a:spLocks noChangeArrowheads="1"/>
          </p:cNvSpPr>
          <p:nvPr/>
        </p:nvSpPr>
        <p:spPr bwMode="auto">
          <a:xfrm>
            <a:off x="8947150" y="6538913"/>
            <a:ext cx="152400" cy="25400"/>
          </a:xfrm>
          <a:custGeom>
            <a:avLst/>
            <a:gdLst>
              <a:gd name="T0" fmla="*/ 0 w 424"/>
              <a:gd name="T1" fmla="*/ 0 h 71"/>
              <a:gd name="T2" fmla="*/ 423 w 424"/>
              <a:gd name="T3" fmla="*/ 0 h 71"/>
              <a:gd name="T4" fmla="*/ 423 w 424"/>
              <a:gd name="T5" fmla="*/ 70 h 71"/>
              <a:gd name="T6" fmla="*/ 0 w 424"/>
              <a:gd name="T7" fmla="*/ 70 h 71"/>
              <a:gd name="T8" fmla="*/ 0 w 424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4" h="71">
                <a:moveTo>
                  <a:pt x="0" y="0"/>
                </a:moveTo>
                <a:lnTo>
                  <a:pt x="423" y="0"/>
                </a:lnTo>
                <a:lnTo>
                  <a:pt x="423" y="70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89" name="AutoShape 417"/>
          <p:cNvSpPr>
            <a:spLocks noChangeArrowheads="1"/>
          </p:cNvSpPr>
          <p:nvPr/>
        </p:nvSpPr>
        <p:spPr bwMode="auto">
          <a:xfrm>
            <a:off x="9264650" y="6538913"/>
            <a:ext cx="152400" cy="25400"/>
          </a:xfrm>
          <a:prstGeom prst="roundRect">
            <a:avLst>
              <a:gd name="adj" fmla="val 6250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0" name="Freeform 418"/>
          <p:cNvSpPr>
            <a:spLocks noChangeArrowheads="1"/>
          </p:cNvSpPr>
          <p:nvPr/>
        </p:nvSpPr>
        <p:spPr bwMode="auto">
          <a:xfrm>
            <a:off x="9264650" y="6538913"/>
            <a:ext cx="152400" cy="25400"/>
          </a:xfrm>
          <a:custGeom>
            <a:avLst/>
            <a:gdLst>
              <a:gd name="T0" fmla="*/ 0 w 423"/>
              <a:gd name="T1" fmla="*/ 0 h 71"/>
              <a:gd name="T2" fmla="*/ 422 w 423"/>
              <a:gd name="T3" fmla="*/ 0 h 71"/>
              <a:gd name="T4" fmla="*/ 422 w 423"/>
              <a:gd name="T5" fmla="*/ 70 h 71"/>
              <a:gd name="T6" fmla="*/ 0 w 423"/>
              <a:gd name="T7" fmla="*/ 70 h 71"/>
              <a:gd name="T8" fmla="*/ 0 w 423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" h="71">
                <a:moveTo>
                  <a:pt x="0" y="0"/>
                </a:moveTo>
                <a:lnTo>
                  <a:pt x="422" y="0"/>
                </a:lnTo>
                <a:lnTo>
                  <a:pt x="422" y="70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91" name="AutoShape 419"/>
          <p:cNvSpPr>
            <a:spLocks noChangeArrowheads="1"/>
          </p:cNvSpPr>
          <p:nvPr/>
        </p:nvSpPr>
        <p:spPr bwMode="auto">
          <a:xfrm>
            <a:off x="8782050" y="6653213"/>
            <a:ext cx="254000" cy="12700"/>
          </a:xfrm>
          <a:prstGeom prst="roundRect">
            <a:avLst>
              <a:gd name="adj" fmla="val 12500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2" name="Freeform 420"/>
          <p:cNvSpPr>
            <a:spLocks noChangeArrowheads="1"/>
          </p:cNvSpPr>
          <p:nvPr/>
        </p:nvSpPr>
        <p:spPr bwMode="auto">
          <a:xfrm>
            <a:off x="8782050" y="6653213"/>
            <a:ext cx="254000" cy="12700"/>
          </a:xfrm>
          <a:custGeom>
            <a:avLst/>
            <a:gdLst>
              <a:gd name="T0" fmla="*/ 0 w 705"/>
              <a:gd name="T1" fmla="*/ 0 h 34"/>
              <a:gd name="T2" fmla="*/ 704 w 705"/>
              <a:gd name="T3" fmla="*/ 0 h 34"/>
              <a:gd name="T4" fmla="*/ 704 w 705"/>
              <a:gd name="T5" fmla="*/ 33 h 34"/>
              <a:gd name="T6" fmla="*/ 0 w 705"/>
              <a:gd name="T7" fmla="*/ 33 h 34"/>
              <a:gd name="T8" fmla="*/ 0 w 705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34">
                <a:moveTo>
                  <a:pt x="0" y="0"/>
                </a:moveTo>
                <a:lnTo>
                  <a:pt x="704" y="0"/>
                </a:lnTo>
                <a:lnTo>
                  <a:pt x="704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93" name="AutoShape 421"/>
          <p:cNvSpPr>
            <a:spLocks noChangeArrowheads="1"/>
          </p:cNvSpPr>
          <p:nvPr/>
        </p:nvSpPr>
        <p:spPr bwMode="auto">
          <a:xfrm>
            <a:off x="9036050" y="6653213"/>
            <a:ext cx="254000" cy="12700"/>
          </a:xfrm>
          <a:prstGeom prst="roundRect">
            <a:avLst>
              <a:gd name="adj" fmla="val 12500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4" name="Freeform 422"/>
          <p:cNvSpPr>
            <a:spLocks noChangeArrowheads="1"/>
          </p:cNvSpPr>
          <p:nvPr/>
        </p:nvSpPr>
        <p:spPr bwMode="auto">
          <a:xfrm>
            <a:off x="9036050" y="6653213"/>
            <a:ext cx="254000" cy="12700"/>
          </a:xfrm>
          <a:custGeom>
            <a:avLst/>
            <a:gdLst>
              <a:gd name="T0" fmla="*/ 0 w 705"/>
              <a:gd name="T1" fmla="*/ 0 h 34"/>
              <a:gd name="T2" fmla="*/ 704 w 705"/>
              <a:gd name="T3" fmla="*/ 0 h 34"/>
              <a:gd name="T4" fmla="*/ 704 w 705"/>
              <a:gd name="T5" fmla="*/ 33 h 34"/>
              <a:gd name="T6" fmla="*/ 0 w 705"/>
              <a:gd name="T7" fmla="*/ 33 h 34"/>
              <a:gd name="T8" fmla="*/ 0 w 705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34">
                <a:moveTo>
                  <a:pt x="0" y="0"/>
                </a:moveTo>
                <a:lnTo>
                  <a:pt x="704" y="0"/>
                </a:lnTo>
                <a:lnTo>
                  <a:pt x="704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95" name="AutoShape 423"/>
          <p:cNvSpPr>
            <a:spLocks noChangeArrowheads="1"/>
          </p:cNvSpPr>
          <p:nvPr/>
        </p:nvSpPr>
        <p:spPr bwMode="auto">
          <a:xfrm>
            <a:off x="8718550" y="6311900"/>
            <a:ext cx="1104900" cy="554038"/>
          </a:xfrm>
          <a:prstGeom prst="roundRect">
            <a:avLst>
              <a:gd name="adj" fmla="val 28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6" name="Freeform 424"/>
          <p:cNvSpPr>
            <a:spLocks noChangeArrowheads="1"/>
          </p:cNvSpPr>
          <p:nvPr/>
        </p:nvSpPr>
        <p:spPr bwMode="auto">
          <a:xfrm>
            <a:off x="8718550" y="6311900"/>
            <a:ext cx="1104900" cy="555625"/>
          </a:xfrm>
          <a:custGeom>
            <a:avLst/>
            <a:gdLst>
              <a:gd name="T0" fmla="*/ 0 w 3069"/>
              <a:gd name="T1" fmla="*/ 0 h 1542"/>
              <a:gd name="T2" fmla="*/ 3068 w 3069"/>
              <a:gd name="T3" fmla="*/ 0 h 1542"/>
              <a:gd name="T4" fmla="*/ 3068 w 3069"/>
              <a:gd name="T5" fmla="*/ 1541 h 1542"/>
              <a:gd name="T6" fmla="*/ 0 w 3069"/>
              <a:gd name="T7" fmla="*/ 1541 h 1542"/>
              <a:gd name="T8" fmla="*/ 0 w 3069"/>
              <a:gd name="T9" fmla="*/ 0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9" h="1542">
                <a:moveTo>
                  <a:pt x="0" y="0"/>
                </a:moveTo>
                <a:lnTo>
                  <a:pt x="3068" y="0"/>
                </a:lnTo>
                <a:lnTo>
                  <a:pt x="3068" y="1541"/>
                </a:lnTo>
                <a:lnTo>
                  <a:pt x="0" y="154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497" name="AutoShape 425"/>
          <p:cNvSpPr>
            <a:spLocks noChangeArrowheads="1"/>
          </p:cNvSpPr>
          <p:nvPr/>
        </p:nvSpPr>
        <p:spPr bwMode="auto">
          <a:xfrm>
            <a:off x="8782050" y="6538913"/>
            <a:ext cx="165100" cy="38100"/>
          </a:xfrm>
          <a:prstGeom prst="roundRect">
            <a:avLst>
              <a:gd name="adj" fmla="val 4167"/>
            </a:avLst>
          </a:prstGeom>
          <a:solidFill>
            <a:srgbClr val="CCCCCC"/>
          </a:solidFill>
          <a:ln w="3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8" name="AutoShape 426"/>
          <p:cNvSpPr>
            <a:spLocks noChangeArrowheads="1"/>
          </p:cNvSpPr>
          <p:nvPr/>
        </p:nvSpPr>
        <p:spPr bwMode="auto">
          <a:xfrm>
            <a:off x="9099550" y="6538913"/>
            <a:ext cx="165100" cy="38100"/>
          </a:xfrm>
          <a:prstGeom prst="roundRect">
            <a:avLst>
              <a:gd name="adj" fmla="val 4167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99" name="AutoShape 427"/>
          <p:cNvSpPr>
            <a:spLocks noChangeArrowheads="1"/>
          </p:cNvSpPr>
          <p:nvPr/>
        </p:nvSpPr>
        <p:spPr bwMode="auto">
          <a:xfrm>
            <a:off x="8947150" y="6538913"/>
            <a:ext cx="152400" cy="38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00" name="AutoShape 428"/>
          <p:cNvSpPr>
            <a:spLocks noChangeArrowheads="1"/>
          </p:cNvSpPr>
          <p:nvPr/>
        </p:nvSpPr>
        <p:spPr bwMode="auto">
          <a:xfrm>
            <a:off x="9264650" y="6538913"/>
            <a:ext cx="152400" cy="38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01" name="AutoShape 429"/>
          <p:cNvSpPr>
            <a:spLocks noChangeArrowheads="1"/>
          </p:cNvSpPr>
          <p:nvPr/>
        </p:nvSpPr>
        <p:spPr bwMode="auto">
          <a:xfrm>
            <a:off x="8782050" y="6653213"/>
            <a:ext cx="254000" cy="25400"/>
          </a:xfrm>
          <a:prstGeom prst="roundRect">
            <a:avLst>
              <a:gd name="adj" fmla="val 6250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02" name="AutoShape 430"/>
          <p:cNvSpPr>
            <a:spLocks noChangeArrowheads="1"/>
          </p:cNvSpPr>
          <p:nvPr/>
        </p:nvSpPr>
        <p:spPr bwMode="auto">
          <a:xfrm>
            <a:off x="9036050" y="6653213"/>
            <a:ext cx="254000" cy="25400"/>
          </a:xfrm>
          <a:prstGeom prst="roundRect">
            <a:avLst>
              <a:gd name="adj" fmla="val 6250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3503" name="Picture 4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250" y="6335713"/>
            <a:ext cx="1092200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11" name="AutoShape 439"/>
          <p:cNvSpPr>
            <a:spLocks noChangeArrowheads="1"/>
          </p:cNvSpPr>
          <p:nvPr/>
        </p:nvSpPr>
        <p:spPr bwMode="auto">
          <a:xfrm>
            <a:off x="4264025" y="3565525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12" name="AutoShape 440"/>
          <p:cNvSpPr>
            <a:spLocks noChangeArrowheads="1"/>
          </p:cNvSpPr>
          <p:nvPr/>
        </p:nvSpPr>
        <p:spPr bwMode="auto">
          <a:xfrm>
            <a:off x="4406900" y="3563813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13" name="AutoShape 441"/>
          <p:cNvSpPr>
            <a:spLocks noChangeArrowheads="1"/>
          </p:cNvSpPr>
          <p:nvPr/>
        </p:nvSpPr>
        <p:spPr bwMode="auto">
          <a:xfrm>
            <a:off x="4197350" y="3395663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14" name="AutoShape 442"/>
          <p:cNvSpPr>
            <a:spLocks noChangeArrowheads="1"/>
          </p:cNvSpPr>
          <p:nvPr/>
        </p:nvSpPr>
        <p:spPr bwMode="auto">
          <a:xfrm>
            <a:off x="2838450" y="2622550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15" name="AutoShape 443"/>
          <p:cNvSpPr>
            <a:spLocks noChangeArrowheads="1"/>
          </p:cNvSpPr>
          <p:nvPr/>
        </p:nvSpPr>
        <p:spPr bwMode="auto">
          <a:xfrm>
            <a:off x="2773363" y="2338388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25" name="AutoShape 453"/>
          <p:cNvSpPr>
            <a:spLocks noChangeArrowheads="1"/>
          </p:cNvSpPr>
          <p:nvPr/>
        </p:nvSpPr>
        <p:spPr bwMode="auto">
          <a:xfrm>
            <a:off x="7368951" y="3732212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26" name="AutoShape 454"/>
          <p:cNvSpPr>
            <a:spLocks noChangeArrowheads="1"/>
          </p:cNvSpPr>
          <p:nvPr/>
        </p:nvSpPr>
        <p:spPr bwMode="auto">
          <a:xfrm>
            <a:off x="6936903" y="2868116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27" name="AutoShape 455"/>
          <p:cNvSpPr>
            <a:spLocks noChangeArrowheads="1"/>
          </p:cNvSpPr>
          <p:nvPr/>
        </p:nvSpPr>
        <p:spPr bwMode="auto">
          <a:xfrm>
            <a:off x="6707188" y="2443163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31" name="AutoShape 459"/>
          <p:cNvSpPr>
            <a:spLocks noChangeArrowheads="1"/>
          </p:cNvSpPr>
          <p:nvPr/>
        </p:nvSpPr>
        <p:spPr bwMode="auto">
          <a:xfrm>
            <a:off x="6638925" y="1866900"/>
            <a:ext cx="47625" cy="47625"/>
          </a:xfrm>
          <a:prstGeom prst="roundRect">
            <a:avLst>
              <a:gd name="adj" fmla="val 3333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" name="Forme libre 3"/>
          <p:cNvSpPr/>
          <p:nvPr/>
        </p:nvSpPr>
        <p:spPr bwMode="auto">
          <a:xfrm>
            <a:off x="1828581" y="755502"/>
            <a:ext cx="2923699" cy="2248842"/>
          </a:xfrm>
          <a:custGeom>
            <a:avLst/>
            <a:gdLst>
              <a:gd name="connsiteX0" fmla="*/ 2744958 w 2849289"/>
              <a:gd name="connsiteY0" fmla="*/ 1030 h 2203909"/>
              <a:gd name="connsiteX1" fmla="*/ 2519327 w 2849289"/>
              <a:gd name="connsiteY1" fmla="*/ 149472 h 2203909"/>
              <a:gd name="connsiteX2" fmla="*/ 2359010 w 2849289"/>
              <a:gd name="connsiteY2" fmla="*/ 303851 h 2203909"/>
              <a:gd name="connsiteX3" fmla="*/ 2127441 w 2849289"/>
              <a:gd name="connsiteY3" fmla="*/ 386978 h 2203909"/>
              <a:gd name="connsiteX4" fmla="*/ 1480236 w 2849289"/>
              <a:gd name="connsiteY4" fmla="*/ 493856 h 2203909"/>
              <a:gd name="connsiteX5" fmla="*/ 1011161 w 2849289"/>
              <a:gd name="connsiteY5" fmla="*/ 588859 h 2203909"/>
              <a:gd name="connsiteX6" fmla="*/ 393644 w 2849289"/>
              <a:gd name="connsiteY6" fmla="*/ 986682 h 2203909"/>
              <a:gd name="connsiteX7" fmla="*/ 13634 w 2849289"/>
              <a:gd name="connsiteY7" fmla="*/ 1734828 h 2203909"/>
              <a:gd name="connsiteX8" fmla="*/ 102699 w 2849289"/>
              <a:gd name="connsiteY8" fmla="*/ 1936708 h 2203909"/>
              <a:gd name="connsiteX9" fmla="*/ 280828 w 2849289"/>
              <a:gd name="connsiteY9" fmla="*/ 2013898 h 2203909"/>
              <a:gd name="connsiteX10" fmla="*/ 358018 w 2849289"/>
              <a:gd name="connsiteY10" fmla="*/ 1984209 h 2203909"/>
              <a:gd name="connsiteX11" fmla="*/ 316454 w 2849289"/>
              <a:gd name="connsiteY11" fmla="*/ 1883269 h 2203909"/>
              <a:gd name="connsiteX12" fmla="*/ 239265 w 2849289"/>
              <a:gd name="connsiteY12" fmla="*/ 1847643 h 2203909"/>
              <a:gd name="connsiteX13" fmla="*/ 221452 w 2849289"/>
              <a:gd name="connsiteY13" fmla="*/ 1722952 h 2203909"/>
              <a:gd name="connsiteX14" fmla="*/ 358018 w 2849289"/>
              <a:gd name="connsiteY14" fmla="*/ 1604199 h 2203909"/>
              <a:gd name="connsiteX15" fmla="*/ 476771 w 2849289"/>
              <a:gd name="connsiteY15" fmla="*/ 1586386 h 2203909"/>
              <a:gd name="connsiteX16" fmla="*/ 530210 w 2849289"/>
              <a:gd name="connsiteY16" fmla="*/ 1675451 h 2203909"/>
              <a:gd name="connsiteX17" fmla="*/ 553961 w 2849289"/>
              <a:gd name="connsiteY17" fmla="*/ 1794204 h 2203909"/>
              <a:gd name="connsiteX18" fmla="*/ 577712 w 2849289"/>
              <a:gd name="connsiteY18" fmla="*/ 1865456 h 2203909"/>
              <a:gd name="connsiteX19" fmla="*/ 482709 w 2849289"/>
              <a:gd name="connsiteY19" fmla="*/ 1996085 h 2203909"/>
              <a:gd name="connsiteX20" fmla="*/ 518335 w 2849289"/>
              <a:gd name="connsiteY20" fmla="*/ 2097025 h 2203909"/>
              <a:gd name="connsiteX21" fmla="*/ 672714 w 2849289"/>
              <a:gd name="connsiteY21" fmla="*/ 1966396 h 2203909"/>
              <a:gd name="connsiteX22" fmla="*/ 815218 w 2849289"/>
              <a:gd name="connsiteY22" fmla="*/ 1996085 h 2203909"/>
              <a:gd name="connsiteX23" fmla="*/ 904283 w 2849289"/>
              <a:gd name="connsiteY23" fmla="*/ 1918895 h 2203909"/>
              <a:gd name="connsiteX24" fmla="*/ 1017099 w 2849289"/>
              <a:gd name="connsiteY24" fmla="*/ 1972334 h 2203909"/>
              <a:gd name="connsiteX25" fmla="*/ 1201166 w 2849289"/>
              <a:gd name="connsiteY25" fmla="*/ 2061399 h 2203909"/>
              <a:gd name="connsiteX26" fmla="*/ 1492112 w 2849289"/>
              <a:gd name="connsiteY26" fmla="*/ 2197965 h 2203909"/>
              <a:gd name="connsiteX27" fmla="*/ 1670241 w 2849289"/>
              <a:gd name="connsiteY27" fmla="*/ 1847643 h 2203909"/>
              <a:gd name="connsiteX28" fmla="*/ 1741493 w 2849289"/>
              <a:gd name="connsiteY28" fmla="*/ 1717015 h 2203909"/>
              <a:gd name="connsiteX29" fmla="*/ 1830558 w 2849289"/>
              <a:gd name="connsiteY29" fmla="*/ 1651700 h 2203909"/>
              <a:gd name="connsiteX30" fmla="*/ 1996813 w 2849289"/>
              <a:gd name="connsiteY30" fmla="*/ 1639825 h 2203909"/>
              <a:gd name="connsiteX31" fmla="*/ 2174943 w 2849289"/>
              <a:gd name="connsiteY31" fmla="*/ 1384505 h 2203909"/>
              <a:gd name="connsiteX32" fmla="*/ 2477764 w 2849289"/>
              <a:gd name="connsiteY32" fmla="*/ 1390443 h 2203909"/>
              <a:gd name="connsiteX33" fmla="*/ 2543078 w 2849289"/>
              <a:gd name="connsiteY33" fmla="*/ 1420131 h 2203909"/>
              <a:gd name="connsiteX34" fmla="*/ 2465888 w 2849289"/>
              <a:gd name="connsiteY34" fmla="*/ 1218251 h 2203909"/>
              <a:gd name="connsiteX35" fmla="*/ 2418387 w 2849289"/>
              <a:gd name="connsiteY35" fmla="*/ 1004495 h 2203909"/>
              <a:gd name="connsiteX36" fmla="*/ 2258070 w 2849289"/>
              <a:gd name="connsiteY36" fmla="*/ 844178 h 2203909"/>
              <a:gd name="connsiteX37" fmla="*/ 2311509 w 2849289"/>
              <a:gd name="connsiteY37" fmla="*/ 731363 h 2203909"/>
              <a:gd name="connsiteX38" fmla="*/ 2614330 w 2849289"/>
              <a:gd name="connsiteY38" fmla="*/ 677924 h 2203909"/>
              <a:gd name="connsiteX39" fmla="*/ 2839961 w 2849289"/>
              <a:gd name="connsiteY39" fmla="*/ 559170 h 2203909"/>
              <a:gd name="connsiteX40" fmla="*/ 2804335 w 2849289"/>
              <a:gd name="connsiteY40" fmla="*/ 226661 h 2203909"/>
              <a:gd name="connsiteX41" fmla="*/ 2744958 w 2849289"/>
              <a:gd name="connsiteY41" fmla="*/ 1030 h 220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49289" h="2203909">
                <a:moveTo>
                  <a:pt x="2744958" y="1030"/>
                </a:moveTo>
                <a:cubicBezTo>
                  <a:pt x="2697457" y="-11835"/>
                  <a:pt x="2583652" y="99002"/>
                  <a:pt x="2519327" y="149472"/>
                </a:cubicBezTo>
                <a:cubicBezTo>
                  <a:pt x="2455002" y="199942"/>
                  <a:pt x="2424324" y="264267"/>
                  <a:pt x="2359010" y="303851"/>
                </a:cubicBezTo>
                <a:cubicBezTo>
                  <a:pt x="2293696" y="343435"/>
                  <a:pt x="2273903" y="355311"/>
                  <a:pt x="2127441" y="386978"/>
                </a:cubicBezTo>
                <a:cubicBezTo>
                  <a:pt x="1980979" y="418645"/>
                  <a:pt x="1666283" y="460209"/>
                  <a:pt x="1480236" y="493856"/>
                </a:cubicBezTo>
                <a:cubicBezTo>
                  <a:pt x="1294189" y="527503"/>
                  <a:pt x="1192260" y="506721"/>
                  <a:pt x="1011161" y="588859"/>
                </a:cubicBezTo>
                <a:cubicBezTo>
                  <a:pt x="830062" y="670997"/>
                  <a:pt x="559898" y="795687"/>
                  <a:pt x="393644" y="986682"/>
                </a:cubicBezTo>
                <a:cubicBezTo>
                  <a:pt x="227390" y="1177677"/>
                  <a:pt x="62125" y="1576490"/>
                  <a:pt x="13634" y="1734828"/>
                </a:cubicBezTo>
                <a:cubicBezTo>
                  <a:pt x="-34857" y="1893166"/>
                  <a:pt x="58167" y="1890196"/>
                  <a:pt x="102699" y="1936708"/>
                </a:cubicBezTo>
                <a:cubicBezTo>
                  <a:pt x="147231" y="1983220"/>
                  <a:pt x="238275" y="2005981"/>
                  <a:pt x="280828" y="2013898"/>
                </a:cubicBezTo>
                <a:cubicBezTo>
                  <a:pt x="323381" y="2021815"/>
                  <a:pt x="352080" y="2005981"/>
                  <a:pt x="358018" y="1984209"/>
                </a:cubicBezTo>
                <a:cubicBezTo>
                  <a:pt x="363956" y="1962438"/>
                  <a:pt x="336246" y="1906030"/>
                  <a:pt x="316454" y="1883269"/>
                </a:cubicBezTo>
                <a:cubicBezTo>
                  <a:pt x="296662" y="1860508"/>
                  <a:pt x="255099" y="1874363"/>
                  <a:pt x="239265" y="1847643"/>
                </a:cubicBezTo>
                <a:cubicBezTo>
                  <a:pt x="223431" y="1820924"/>
                  <a:pt x="201660" y="1763526"/>
                  <a:pt x="221452" y="1722952"/>
                </a:cubicBezTo>
                <a:cubicBezTo>
                  <a:pt x="241244" y="1682378"/>
                  <a:pt x="315465" y="1626960"/>
                  <a:pt x="358018" y="1604199"/>
                </a:cubicBezTo>
                <a:cubicBezTo>
                  <a:pt x="400571" y="1581438"/>
                  <a:pt x="448072" y="1574511"/>
                  <a:pt x="476771" y="1586386"/>
                </a:cubicBezTo>
                <a:cubicBezTo>
                  <a:pt x="505470" y="1598261"/>
                  <a:pt x="517345" y="1640815"/>
                  <a:pt x="530210" y="1675451"/>
                </a:cubicBezTo>
                <a:cubicBezTo>
                  <a:pt x="543075" y="1710087"/>
                  <a:pt x="546044" y="1762536"/>
                  <a:pt x="553961" y="1794204"/>
                </a:cubicBezTo>
                <a:cubicBezTo>
                  <a:pt x="561878" y="1825872"/>
                  <a:pt x="589587" y="1831809"/>
                  <a:pt x="577712" y="1865456"/>
                </a:cubicBezTo>
                <a:cubicBezTo>
                  <a:pt x="565837" y="1899103"/>
                  <a:pt x="492605" y="1957490"/>
                  <a:pt x="482709" y="1996085"/>
                </a:cubicBezTo>
                <a:cubicBezTo>
                  <a:pt x="472813" y="2034680"/>
                  <a:pt x="486668" y="2101973"/>
                  <a:pt x="518335" y="2097025"/>
                </a:cubicBezTo>
                <a:cubicBezTo>
                  <a:pt x="550002" y="2092077"/>
                  <a:pt x="623233" y="1983219"/>
                  <a:pt x="672714" y="1966396"/>
                </a:cubicBezTo>
                <a:cubicBezTo>
                  <a:pt x="722195" y="1949573"/>
                  <a:pt x="776623" y="2004002"/>
                  <a:pt x="815218" y="1996085"/>
                </a:cubicBezTo>
                <a:cubicBezTo>
                  <a:pt x="853813" y="1988168"/>
                  <a:pt x="870636" y="1922853"/>
                  <a:pt x="904283" y="1918895"/>
                </a:cubicBezTo>
                <a:cubicBezTo>
                  <a:pt x="937930" y="1914937"/>
                  <a:pt x="1017099" y="1972334"/>
                  <a:pt x="1017099" y="1972334"/>
                </a:cubicBezTo>
                <a:lnTo>
                  <a:pt x="1201166" y="2061399"/>
                </a:lnTo>
                <a:cubicBezTo>
                  <a:pt x="1280335" y="2099004"/>
                  <a:pt x="1413933" y="2233591"/>
                  <a:pt x="1492112" y="2197965"/>
                </a:cubicBezTo>
                <a:cubicBezTo>
                  <a:pt x="1570291" y="2162339"/>
                  <a:pt x="1628678" y="1927801"/>
                  <a:pt x="1670241" y="1847643"/>
                </a:cubicBezTo>
                <a:cubicBezTo>
                  <a:pt x="1711804" y="1767485"/>
                  <a:pt x="1714774" y="1749672"/>
                  <a:pt x="1741493" y="1717015"/>
                </a:cubicBezTo>
                <a:cubicBezTo>
                  <a:pt x="1768212" y="1684358"/>
                  <a:pt x="1788005" y="1664565"/>
                  <a:pt x="1830558" y="1651700"/>
                </a:cubicBezTo>
                <a:cubicBezTo>
                  <a:pt x="1873111" y="1638835"/>
                  <a:pt x="1939416" y="1684357"/>
                  <a:pt x="1996813" y="1639825"/>
                </a:cubicBezTo>
                <a:cubicBezTo>
                  <a:pt x="2054210" y="1595293"/>
                  <a:pt x="2094785" y="1426069"/>
                  <a:pt x="2174943" y="1384505"/>
                </a:cubicBezTo>
                <a:cubicBezTo>
                  <a:pt x="2255101" y="1342941"/>
                  <a:pt x="2416408" y="1384505"/>
                  <a:pt x="2477764" y="1390443"/>
                </a:cubicBezTo>
                <a:cubicBezTo>
                  <a:pt x="2539120" y="1396381"/>
                  <a:pt x="2545057" y="1448830"/>
                  <a:pt x="2543078" y="1420131"/>
                </a:cubicBezTo>
                <a:cubicBezTo>
                  <a:pt x="2541099" y="1391432"/>
                  <a:pt x="2486670" y="1287524"/>
                  <a:pt x="2465888" y="1218251"/>
                </a:cubicBezTo>
                <a:cubicBezTo>
                  <a:pt x="2445106" y="1148978"/>
                  <a:pt x="2453023" y="1066841"/>
                  <a:pt x="2418387" y="1004495"/>
                </a:cubicBezTo>
                <a:cubicBezTo>
                  <a:pt x="2383751" y="942150"/>
                  <a:pt x="2275883" y="889700"/>
                  <a:pt x="2258070" y="844178"/>
                </a:cubicBezTo>
                <a:cubicBezTo>
                  <a:pt x="2240257" y="798656"/>
                  <a:pt x="2252132" y="759072"/>
                  <a:pt x="2311509" y="731363"/>
                </a:cubicBezTo>
                <a:cubicBezTo>
                  <a:pt x="2370886" y="703654"/>
                  <a:pt x="2526255" y="706623"/>
                  <a:pt x="2614330" y="677924"/>
                </a:cubicBezTo>
                <a:cubicBezTo>
                  <a:pt x="2702405" y="649225"/>
                  <a:pt x="2808294" y="634380"/>
                  <a:pt x="2839961" y="559170"/>
                </a:cubicBezTo>
                <a:cubicBezTo>
                  <a:pt x="2871628" y="483960"/>
                  <a:pt x="2813241" y="322653"/>
                  <a:pt x="2804335" y="226661"/>
                </a:cubicBezTo>
                <a:cubicBezTo>
                  <a:pt x="2795429" y="130669"/>
                  <a:pt x="2792459" y="13895"/>
                  <a:pt x="2744958" y="1030"/>
                </a:cubicBezTo>
                <a:close/>
              </a:path>
            </a:pathLst>
          </a:cu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" name="Forme libre 4"/>
          <p:cNvSpPr/>
          <p:nvPr/>
        </p:nvSpPr>
        <p:spPr bwMode="auto">
          <a:xfrm>
            <a:off x="930321" y="3359965"/>
            <a:ext cx="1836636" cy="2370322"/>
          </a:xfrm>
          <a:custGeom>
            <a:avLst/>
            <a:gdLst>
              <a:gd name="connsiteX0" fmla="*/ 1296302 w 1836636"/>
              <a:gd name="connsiteY0" fmla="*/ 238258 h 2370322"/>
              <a:gd name="connsiteX1" fmla="*/ 1076609 w 1836636"/>
              <a:gd name="connsiteY1" fmla="*/ 6690 h 2370322"/>
              <a:gd name="connsiteX2" fmla="*/ 874728 w 1836636"/>
              <a:gd name="connsiteY2" fmla="*/ 77941 h 2370322"/>
              <a:gd name="connsiteX3" fmla="*/ 565970 w 1836636"/>
              <a:gd name="connsiteY3" fmla="*/ 238258 h 2370322"/>
              <a:gd name="connsiteX4" fmla="*/ 453154 w 1836636"/>
              <a:gd name="connsiteY4" fmla="*/ 731084 h 2370322"/>
              <a:gd name="connsiteX5" fmla="*/ 518469 w 1836636"/>
              <a:gd name="connsiteY5" fmla="*/ 1045780 h 2370322"/>
              <a:gd name="connsiteX6" fmla="*/ 120645 w 1836636"/>
              <a:gd name="connsiteY6" fmla="*/ 1817677 h 2370322"/>
              <a:gd name="connsiteX7" fmla="*/ 1892 w 1836636"/>
              <a:gd name="connsiteY7" fmla="*/ 2179874 h 2370322"/>
              <a:gd name="connsiteX8" fmla="*/ 191897 w 1836636"/>
              <a:gd name="connsiteY8" fmla="*/ 2369879 h 2370322"/>
              <a:gd name="connsiteX9" fmla="*/ 215648 w 1836636"/>
              <a:gd name="connsiteY9" fmla="*/ 2227375 h 2370322"/>
              <a:gd name="connsiteX10" fmla="*/ 322526 w 1836636"/>
              <a:gd name="connsiteY10" fmla="*/ 2067058 h 2370322"/>
              <a:gd name="connsiteX11" fmla="*/ 500656 w 1836636"/>
              <a:gd name="connsiteY11" fmla="*/ 1989869 h 2370322"/>
              <a:gd name="connsiteX12" fmla="*/ 779726 w 1836636"/>
              <a:gd name="connsiteY12" fmla="*/ 2043308 h 2370322"/>
              <a:gd name="connsiteX13" fmla="*/ 1177549 w 1836636"/>
              <a:gd name="connsiteY13" fmla="*/ 1948305 h 2370322"/>
              <a:gd name="connsiteX14" fmla="*/ 1438806 w 1836636"/>
              <a:gd name="connsiteY14" fmla="*/ 2013619 h 2370322"/>
              <a:gd name="connsiteX15" fmla="*/ 1658500 w 1836636"/>
              <a:gd name="connsiteY15" fmla="*/ 1829552 h 2370322"/>
              <a:gd name="connsiteX16" fmla="*/ 1836630 w 1836636"/>
              <a:gd name="connsiteY16" fmla="*/ 1651422 h 2370322"/>
              <a:gd name="connsiteX17" fmla="*/ 1664437 w 1836636"/>
              <a:gd name="connsiteY17" fmla="*/ 1307038 h 2370322"/>
              <a:gd name="connsiteX18" fmla="*/ 1492245 w 1836636"/>
              <a:gd name="connsiteY18" fmla="*/ 1063593 h 2370322"/>
              <a:gd name="connsiteX19" fmla="*/ 1510058 w 1836636"/>
              <a:gd name="connsiteY19" fmla="*/ 885464 h 2370322"/>
              <a:gd name="connsiteX20" fmla="*/ 1415056 w 1836636"/>
              <a:gd name="connsiteY20" fmla="*/ 903277 h 2370322"/>
              <a:gd name="connsiteX21" fmla="*/ 1373492 w 1836636"/>
              <a:gd name="connsiteY21" fmla="*/ 909214 h 2370322"/>
              <a:gd name="connsiteX22" fmla="*/ 1367554 w 1836636"/>
              <a:gd name="connsiteY22" fmla="*/ 843900 h 2370322"/>
              <a:gd name="connsiteX23" fmla="*/ 1320053 w 1836636"/>
              <a:gd name="connsiteY23" fmla="*/ 814212 h 2370322"/>
              <a:gd name="connsiteX24" fmla="*/ 1248801 w 1836636"/>
              <a:gd name="connsiteY24" fmla="*/ 796399 h 2370322"/>
              <a:gd name="connsiteX25" fmla="*/ 1225050 w 1836636"/>
              <a:gd name="connsiteY25" fmla="*/ 748897 h 2370322"/>
              <a:gd name="connsiteX26" fmla="*/ 1254739 w 1836636"/>
              <a:gd name="connsiteY26" fmla="*/ 707334 h 2370322"/>
              <a:gd name="connsiteX27" fmla="*/ 1290365 w 1836636"/>
              <a:gd name="connsiteY27" fmla="*/ 594518 h 2370322"/>
              <a:gd name="connsiteX28" fmla="*/ 1290365 w 1836636"/>
              <a:gd name="connsiteY28" fmla="*/ 552954 h 2370322"/>
              <a:gd name="connsiteX29" fmla="*/ 1349741 w 1836636"/>
              <a:gd name="connsiteY29" fmla="*/ 541079 h 2370322"/>
              <a:gd name="connsiteX30" fmla="*/ 1373492 w 1836636"/>
              <a:gd name="connsiteY30" fmla="*/ 410451 h 2370322"/>
              <a:gd name="connsiteX31" fmla="*/ 1296302 w 1836636"/>
              <a:gd name="connsiteY31" fmla="*/ 238258 h 237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36636" h="2370322">
                <a:moveTo>
                  <a:pt x="1296302" y="238258"/>
                </a:moveTo>
                <a:cubicBezTo>
                  <a:pt x="1246822" y="170965"/>
                  <a:pt x="1146871" y="33409"/>
                  <a:pt x="1076609" y="6690"/>
                </a:cubicBezTo>
                <a:cubicBezTo>
                  <a:pt x="1006347" y="-20029"/>
                  <a:pt x="959834" y="39346"/>
                  <a:pt x="874728" y="77941"/>
                </a:cubicBezTo>
                <a:cubicBezTo>
                  <a:pt x="789622" y="116536"/>
                  <a:pt x="636232" y="129401"/>
                  <a:pt x="565970" y="238258"/>
                </a:cubicBezTo>
                <a:cubicBezTo>
                  <a:pt x="495708" y="347115"/>
                  <a:pt x="461071" y="596497"/>
                  <a:pt x="453154" y="731084"/>
                </a:cubicBezTo>
                <a:cubicBezTo>
                  <a:pt x="445237" y="865671"/>
                  <a:pt x="573887" y="864681"/>
                  <a:pt x="518469" y="1045780"/>
                </a:cubicBezTo>
                <a:cubicBezTo>
                  <a:pt x="463051" y="1226879"/>
                  <a:pt x="206741" y="1628661"/>
                  <a:pt x="120645" y="1817677"/>
                </a:cubicBezTo>
                <a:cubicBezTo>
                  <a:pt x="34549" y="2006693"/>
                  <a:pt x="-9983" y="2087840"/>
                  <a:pt x="1892" y="2179874"/>
                </a:cubicBezTo>
                <a:cubicBezTo>
                  <a:pt x="13767" y="2271908"/>
                  <a:pt x="156271" y="2361962"/>
                  <a:pt x="191897" y="2369879"/>
                </a:cubicBezTo>
                <a:cubicBezTo>
                  <a:pt x="227523" y="2377796"/>
                  <a:pt x="193877" y="2277845"/>
                  <a:pt x="215648" y="2227375"/>
                </a:cubicBezTo>
                <a:cubicBezTo>
                  <a:pt x="237419" y="2176905"/>
                  <a:pt x="275025" y="2106642"/>
                  <a:pt x="322526" y="2067058"/>
                </a:cubicBezTo>
                <a:cubicBezTo>
                  <a:pt x="370027" y="2027474"/>
                  <a:pt x="424456" y="1993827"/>
                  <a:pt x="500656" y="1989869"/>
                </a:cubicBezTo>
                <a:cubicBezTo>
                  <a:pt x="576856" y="1985911"/>
                  <a:pt x="666911" y="2050235"/>
                  <a:pt x="779726" y="2043308"/>
                </a:cubicBezTo>
                <a:cubicBezTo>
                  <a:pt x="892541" y="2036381"/>
                  <a:pt x="1067702" y="1953253"/>
                  <a:pt x="1177549" y="1948305"/>
                </a:cubicBezTo>
                <a:cubicBezTo>
                  <a:pt x="1287396" y="1943357"/>
                  <a:pt x="1358648" y="2033411"/>
                  <a:pt x="1438806" y="2013619"/>
                </a:cubicBezTo>
                <a:cubicBezTo>
                  <a:pt x="1518964" y="1993827"/>
                  <a:pt x="1592196" y="1889918"/>
                  <a:pt x="1658500" y="1829552"/>
                </a:cubicBezTo>
                <a:cubicBezTo>
                  <a:pt x="1724804" y="1769186"/>
                  <a:pt x="1835641" y="1738508"/>
                  <a:pt x="1836630" y="1651422"/>
                </a:cubicBezTo>
                <a:cubicBezTo>
                  <a:pt x="1837619" y="1564336"/>
                  <a:pt x="1721835" y="1405010"/>
                  <a:pt x="1664437" y="1307038"/>
                </a:cubicBezTo>
                <a:cubicBezTo>
                  <a:pt x="1607039" y="1209066"/>
                  <a:pt x="1517975" y="1133855"/>
                  <a:pt x="1492245" y="1063593"/>
                </a:cubicBezTo>
                <a:cubicBezTo>
                  <a:pt x="1466515" y="993331"/>
                  <a:pt x="1522923" y="912183"/>
                  <a:pt x="1510058" y="885464"/>
                </a:cubicBezTo>
                <a:cubicBezTo>
                  <a:pt x="1497193" y="858745"/>
                  <a:pt x="1437817" y="899319"/>
                  <a:pt x="1415056" y="903277"/>
                </a:cubicBezTo>
                <a:cubicBezTo>
                  <a:pt x="1392295" y="907235"/>
                  <a:pt x="1381409" y="919110"/>
                  <a:pt x="1373492" y="909214"/>
                </a:cubicBezTo>
                <a:cubicBezTo>
                  <a:pt x="1365575" y="899318"/>
                  <a:pt x="1376461" y="859734"/>
                  <a:pt x="1367554" y="843900"/>
                </a:cubicBezTo>
                <a:cubicBezTo>
                  <a:pt x="1358647" y="828066"/>
                  <a:pt x="1339845" y="822129"/>
                  <a:pt x="1320053" y="814212"/>
                </a:cubicBezTo>
                <a:cubicBezTo>
                  <a:pt x="1300261" y="806295"/>
                  <a:pt x="1264635" y="807285"/>
                  <a:pt x="1248801" y="796399"/>
                </a:cubicBezTo>
                <a:cubicBezTo>
                  <a:pt x="1232967" y="785513"/>
                  <a:pt x="1224060" y="763741"/>
                  <a:pt x="1225050" y="748897"/>
                </a:cubicBezTo>
                <a:cubicBezTo>
                  <a:pt x="1226040" y="734053"/>
                  <a:pt x="1243853" y="733064"/>
                  <a:pt x="1254739" y="707334"/>
                </a:cubicBezTo>
                <a:cubicBezTo>
                  <a:pt x="1265625" y="681604"/>
                  <a:pt x="1284427" y="620248"/>
                  <a:pt x="1290365" y="594518"/>
                </a:cubicBezTo>
                <a:cubicBezTo>
                  <a:pt x="1296303" y="568788"/>
                  <a:pt x="1280469" y="561861"/>
                  <a:pt x="1290365" y="552954"/>
                </a:cubicBezTo>
                <a:cubicBezTo>
                  <a:pt x="1300261" y="544048"/>
                  <a:pt x="1335887" y="564829"/>
                  <a:pt x="1349741" y="541079"/>
                </a:cubicBezTo>
                <a:cubicBezTo>
                  <a:pt x="1363595" y="517329"/>
                  <a:pt x="1384378" y="463890"/>
                  <a:pt x="1373492" y="410451"/>
                </a:cubicBezTo>
                <a:cubicBezTo>
                  <a:pt x="1362606" y="357012"/>
                  <a:pt x="1345782" y="305551"/>
                  <a:pt x="1296302" y="238258"/>
                </a:cubicBezTo>
                <a:close/>
              </a:path>
            </a:pathLst>
          </a:cu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Forme libre 6"/>
          <p:cNvSpPr/>
          <p:nvPr/>
        </p:nvSpPr>
        <p:spPr bwMode="auto">
          <a:xfrm>
            <a:off x="6593407" y="2667022"/>
            <a:ext cx="1805151" cy="1309543"/>
          </a:xfrm>
          <a:custGeom>
            <a:avLst/>
            <a:gdLst>
              <a:gd name="connsiteX0" fmla="*/ 344766 w 1805151"/>
              <a:gd name="connsiteY0" fmla="*/ 392534 h 1309543"/>
              <a:gd name="connsiteX1" fmla="*/ 401103 w 1805151"/>
              <a:gd name="connsiteY1" fmla="*/ 470540 h 1309543"/>
              <a:gd name="connsiteX2" fmla="*/ 643787 w 1805151"/>
              <a:gd name="connsiteY2" fmla="*/ 570214 h 1309543"/>
              <a:gd name="connsiteX3" fmla="*/ 687124 w 1805151"/>
              <a:gd name="connsiteY3" fmla="*/ 851901 h 1309543"/>
              <a:gd name="connsiteX4" fmla="*/ 830134 w 1805151"/>
              <a:gd name="connsiteY4" fmla="*/ 886570 h 1309543"/>
              <a:gd name="connsiteX5" fmla="*/ 890805 w 1805151"/>
              <a:gd name="connsiteY5" fmla="*/ 860569 h 1309543"/>
              <a:gd name="connsiteX6" fmla="*/ 851802 w 1805151"/>
              <a:gd name="connsiteY6" fmla="*/ 544212 h 1309543"/>
              <a:gd name="connsiteX7" fmla="*/ 752129 w 1805151"/>
              <a:gd name="connsiteY7" fmla="*/ 314529 h 1309543"/>
              <a:gd name="connsiteX8" fmla="*/ 518111 w 1805151"/>
              <a:gd name="connsiteY8" fmla="*/ 110847 h 1309543"/>
              <a:gd name="connsiteX9" fmla="*/ 557114 w 1805151"/>
              <a:gd name="connsiteY9" fmla="*/ 2506 h 1309543"/>
              <a:gd name="connsiteX10" fmla="*/ 721793 w 1805151"/>
              <a:gd name="connsiteY10" fmla="*/ 41509 h 1309543"/>
              <a:gd name="connsiteX11" fmla="*/ 990479 w 1805151"/>
              <a:gd name="connsiteY11" fmla="*/ 119514 h 1309543"/>
              <a:gd name="connsiteX12" fmla="*/ 1081486 w 1805151"/>
              <a:gd name="connsiteY12" fmla="*/ 271192 h 1309543"/>
              <a:gd name="connsiteX13" fmla="*/ 1133490 w 1805151"/>
              <a:gd name="connsiteY13" fmla="*/ 331863 h 1309543"/>
              <a:gd name="connsiteX14" fmla="*/ 1233164 w 1805151"/>
              <a:gd name="connsiteY14" fmla="*/ 253858 h 1309543"/>
              <a:gd name="connsiteX15" fmla="*/ 1311169 w 1805151"/>
              <a:gd name="connsiteY15" fmla="*/ 275526 h 1309543"/>
              <a:gd name="connsiteX16" fmla="*/ 1345838 w 1805151"/>
              <a:gd name="connsiteY16" fmla="*/ 206187 h 1309543"/>
              <a:gd name="connsiteX17" fmla="*/ 1410843 w 1805151"/>
              <a:gd name="connsiteY17" fmla="*/ 180186 h 1309543"/>
              <a:gd name="connsiteX18" fmla="*/ 1415177 w 1805151"/>
              <a:gd name="connsiteY18" fmla="*/ 89179 h 1309543"/>
              <a:gd name="connsiteX19" fmla="*/ 1506184 w 1805151"/>
              <a:gd name="connsiteY19" fmla="*/ 32842 h 1309543"/>
              <a:gd name="connsiteX20" fmla="*/ 1783537 w 1805151"/>
              <a:gd name="connsiteY20" fmla="*/ 284193 h 1309543"/>
              <a:gd name="connsiteX21" fmla="*/ 1761869 w 1805151"/>
              <a:gd name="connsiteY21" fmla="*/ 375200 h 1309543"/>
              <a:gd name="connsiteX22" fmla="*/ 1562521 w 1805151"/>
              <a:gd name="connsiteY22" fmla="*/ 383867 h 1309543"/>
              <a:gd name="connsiteX23" fmla="*/ 1571188 w 1805151"/>
              <a:gd name="connsiteY23" fmla="*/ 760895 h 1309543"/>
              <a:gd name="connsiteX24" fmla="*/ 1215829 w 1805151"/>
              <a:gd name="connsiteY24" fmla="*/ 1246263 h 1309543"/>
              <a:gd name="connsiteX25" fmla="*/ 578783 w 1805151"/>
              <a:gd name="connsiteY25" fmla="*/ 1293933 h 1309543"/>
              <a:gd name="connsiteX26" fmla="*/ 552781 w 1805151"/>
              <a:gd name="connsiteY26" fmla="*/ 1155257 h 1309543"/>
              <a:gd name="connsiteX27" fmla="*/ 617785 w 1805151"/>
              <a:gd name="connsiteY27" fmla="*/ 1142256 h 1309543"/>
              <a:gd name="connsiteX28" fmla="*/ 570115 w 1805151"/>
              <a:gd name="connsiteY28" fmla="*/ 1094586 h 1309543"/>
              <a:gd name="connsiteX29" fmla="*/ 496443 w 1805151"/>
              <a:gd name="connsiteY29" fmla="*/ 1081585 h 1309543"/>
              <a:gd name="connsiteX30" fmla="*/ 379435 w 1805151"/>
              <a:gd name="connsiteY30" fmla="*/ 981911 h 1309543"/>
              <a:gd name="connsiteX31" fmla="*/ 297095 w 1805151"/>
              <a:gd name="connsiteY31" fmla="*/ 973243 h 1309543"/>
              <a:gd name="connsiteX32" fmla="*/ 206089 w 1805151"/>
              <a:gd name="connsiteY32" fmla="*/ 1003579 h 1309543"/>
              <a:gd name="connsiteX33" fmla="*/ 119416 w 1805151"/>
              <a:gd name="connsiteY33" fmla="*/ 834567 h 1309543"/>
              <a:gd name="connsiteX34" fmla="*/ 84747 w 1805151"/>
              <a:gd name="connsiteY34" fmla="*/ 782563 h 1309543"/>
              <a:gd name="connsiteX35" fmla="*/ 115082 w 1805151"/>
              <a:gd name="connsiteY35" fmla="*/ 782563 h 1309543"/>
              <a:gd name="connsiteX36" fmla="*/ 80413 w 1805151"/>
              <a:gd name="connsiteY36" fmla="*/ 721892 h 1309543"/>
              <a:gd name="connsiteX37" fmla="*/ 80413 w 1805151"/>
              <a:gd name="connsiteY37" fmla="*/ 700223 h 1309543"/>
              <a:gd name="connsiteX38" fmla="*/ 45744 w 1805151"/>
              <a:gd name="connsiteY38" fmla="*/ 665554 h 1309543"/>
              <a:gd name="connsiteX39" fmla="*/ 24075 w 1805151"/>
              <a:gd name="connsiteY39" fmla="*/ 518210 h 1309543"/>
              <a:gd name="connsiteX40" fmla="*/ 2407 w 1805151"/>
              <a:gd name="connsiteY40" fmla="*/ 483541 h 1309543"/>
              <a:gd name="connsiteX41" fmla="*/ 84747 w 1805151"/>
              <a:gd name="connsiteY41" fmla="*/ 509543 h 1309543"/>
              <a:gd name="connsiteX42" fmla="*/ 80413 w 1805151"/>
              <a:gd name="connsiteY42" fmla="*/ 574548 h 1309543"/>
              <a:gd name="connsiteX43" fmla="*/ 136750 w 1805151"/>
              <a:gd name="connsiteY43" fmla="*/ 578881 h 1309543"/>
              <a:gd name="connsiteX44" fmla="*/ 175753 w 1805151"/>
              <a:gd name="connsiteY44" fmla="*/ 583215 h 1309543"/>
              <a:gd name="connsiteX45" fmla="*/ 171420 w 1805151"/>
              <a:gd name="connsiteY45" fmla="*/ 535545 h 1309543"/>
              <a:gd name="connsiteX46" fmla="*/ 193088 w 1805151"/>
              <a:gd name="connsiteY46" fmla="*/ 492208 h 1309543"/>
              <a:gd name="connsiteX47" fmla="*/ 219090 w 1805151"/>
              <a:gd name="connsiteY47" fmla="*/ 453205 h 1309543"/>
              <a:gd name="connsiteX48" fmla="*/ 219090 w 1805151"/>
              <a:gd name="connsiteY48" fmla="*/ 427204 h 1309543"/>
              <a:gd name="connsiteX49" fmla="*/ 292762 w 1805151"/>
              <a:gd name="connsiteY49" fmla="*/ 392534 h 1309543"/>
              <a:gd name="connsiteX50" fmla="*/ 344766 w 1805151"/>
              <a:gd name="connsiteY50" fmla="*/ 392534 h 130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05151" h="1309543">
                <a:moveTo>
                  <a:pt x="344766" y="392534"/>
                </a:moveTo>
                <a:cubicBezTo>
                  <a:pt x="362823" y="405535"/>
                  <a:pt x="351266" y="440927"/>
                  <a:pt x="401103" y="470540"/>
                </a:cubicBezTo>
                <a:cubicBezTo>
                  <a:pt x="450940" y="500153"/>
                  <a:pt x="596117" y="506654"/>
                  <a:pt x="643787" y="570214"/>
                </a:cubicBezTo>
                <a:cubicBezTo>
                  <a:pt x="691457" y="633774"/>
                  <a:pt x="656066" y="799175"/>
                  <a:pt x="687124" y="851901"/>
                </a:cubicBezTo>
                <a:cubicBezTo>
                  <a:pt x="718182" y="904627"/>
                  <a:pt x="796187" y="885125"/>
                  <a:pt x="830134" y="886570"/>
                </a:cubicBezTo>
                <a:cubicBezTo>
                  <a:pt x="864081" y="888015"/>
                  <a:pt x="887194" y="917629"/>
                  <a:pt x="890805" y="860569"/>
                </a:cubicBezTo>
                <a:cubicBezTo>
                  <a:pt x="894416" y="803509"/>
                  <a:pt x="874915" y="635219"/>
                  <a:pt x="851802" y="544212"/>
                </a:cubicBezTo>
                <a:cubicBezTo>
                  <a:pt x="828689" y="453205"/>
                  <a:pt x="807744" y="386756"/>
                  <a:pt x="752129" y="314529"/>
                </a:cubicBezTo>
                <a:cubicBezTo>
                  <a:pt x="696514" y="242302"/>
                  <a:pt x="550614" y="162851"/>
                  <a:pt x="518111" y="110847"/>
                </a:cubicBezTo>
                <a:cubicBezTo>
                  <a:pt x="485609" y="58843"/>
                  <a:pt x="523167" y="14062"/>
                  <a:pt x="557114" y="2506"/>
                </a:cubicBezTo>
                <a:cubicBezTo>
                  <a:pt x="591061" y="-9050"/>
                  <a:pt x="649566" y="22008"/>
                  <a:pt x="721793" y="41509"/>
                </a:cubicBezTo>
                <a:cubicBezTo>
                  <a:pt x="794020" y="61010"/>
                  <a:pt x="930530" y="81233"/>
                  <a:pt x="990479" y="119514"/>
                </a:cubicBezTo>
                <a:cubicBezTo>
                  <a:pt x="1050428" y="157795"/>
                  <a:pt x="1057651" y="235801"/>
                  <a:pt x="1081486" y="271192"/>
                </a:cubicBezTo>
                <a:cubicBezTo>
                  <a:pt x="1105321" y="306583"/>
                  <a:pt x="1108210" y="334752"/>
                  <a:pt x="1133490" y="331863"/>
                </a:cubicBezTo>
                <a:cubicBezTo>
                  <a:pt x="1158770" y="328974"/>
                  <a:pt x="1203551" y="263247"/>
                  <a:pt x="1233164" y="253858"/>
                </a:cubicBezTo>
                <a:cubicBezTo>
                  <a:pt x="1262777" y="244469"/>
                  <a:pt x="1292390" y="283471"/>
                  <a:pt x="1311169" y="275526"/>
                </a:cubicBezTo>
                <a:cubicBezTo>
                  <a:pt x="1329948" y="267581"/>
                  <a:pt x="1329226" y="222077"/>
                  <a:pt x="1345838" y="206187"/>
                </a:cubicBezTo>
                <a:cubicBezTo>
                  <a:pt x="1362450" y="190297"/>
                  <a:pt x="1399287" y="199687"/>
                  <a:pt x="1410843" y="180186"/>
                </a:cubicBezTo>
                <a:cubicBezTo>
                  <a:pt x="1422399" y="160685"/>
                  <a:pt x="1399287" y="113736"/>
                  <a:pt x="1415177" y="89179"/>
                </a:cubicBezTo>
                <a:cubicBezTo>
                  <a:pt x="1431067" y="64622"/>
                  <a:pt x="1444791" y="340"/>
                  <a:pt x="1506184" y="32842"/>
                </a:cubicBezTo>
                <a:cubicBezTo>
                  <a:pt x="1567577" y="65344"/>
                  <a:pt x="1740923" y="227133"/>
                  <a:pt x="1783537" y="284193"/>
                </a:cubicBezTo>
                <a:cubicBezTo>
                  <a:pt x="1826151" y="341253"/>
                  <a:pt x="1798705" y="358588"/>
                  <a:pt x="1761869" y="375200"/>
                </a:cubicBezTo>
                <a:cubicBezTo>
                  <a:pt x="1725033" y="391812"/>
                  <a:pt x="1594301" y="319584"/>
                  <a:pt x="1562521" y="383867"/>
                </a:cubicBezTo>
                <a:cubicBezTo>
                  <a:pt x="1530741" y="448150"/>
                  <a:pt x="1628970" y="617162"/>
                  <a:pt x="1571188" y="760895"/>
                </a:cubicBezTo>
                <a:cubicBezTo>
                  <a:pt x="1513406" y="904628"/>
                  <a:pt x="1381230" y="1157423"/>
                  <a:pt x="1215829" y="1246263"/>
                </a:cubicBezTo>
                <a:cubicBezTo>
                  <a:pt x="1050428" y="1335103"/>
                  <a:pt x="689291" y="1309101"/>
                  <a:pt x="578783" y="1293933"/>
                </a:cubicBezTo>
                <a:cubicBezTo>
                  <a:pt x="468275" y="1278765"/>
                  <a:pt x="546281" y="1180537"/>
                  <a:pt x="552781" y="1155257"/>
                </a:cubicBezTo>
                <a:cubicBezTo>
                  <a:pt x="559281" y="1129978"/>
                  <a:pt x="614896" y="1152368"/>
                  <a:pt x="617785" y="1142256"/>
                </a:cubicBezTo>
                <a:cubicBezTo>
                  <a:pt x="620674" y="1132144"/>
                  <a:pt x="590339" y="1104698"/>
                  <a:pt x="570115" y="1094586"/>
                </a:cubicBezTo>
                <a:cubicBezTo>
                  <a:pt x="549891" y="1084474"/>
                  <a:pt x="528223" y="1100364"/>
                  <a:pt x="496443" y="1081585"/>
                </a:cubicBezTo>
                <a:cubicBezTo>
                  <a:pt x="464663" y="1062806"/>
                  <a:pt x="412660" y="999968"/>
                  <a:pt x="379435" y="981911"/>
                </a:cubicBezTo>
                <a:cubicBezTo>
                  <a:pt x="346210" y="963854"/>
                  <a:pt x="325986" y="969632"/>
                  <a:pt x="297095" y="973243"/>
                </a:cubicBezTo>
                <a:cubicBezTo>
                  <a:pt x="268204" y="976854"/>
                  <a:pt x="235702" y="1026692"/>
                  <a:pt x="206089" y="1003579"/>
                </a:cubicBezTo>
                <a:cubicBezTo>
                  <a:pt x="176476" y="980466"/>
                  <a:pt x="139640" y="871403"/>
                  <a:pt x="119416" y="834567"/>
                </a:cubicBezTo>
                <a:cubicBezTo>
                  <a:pt x="99192" y="797731"/>
                  <a:pt x="85469" y="791230"/>
                  <a:pt x="84747" y="782563"/>
                </a:cubicBezTo>
                <a:cubicBezTo>
                  <a:pt x="84025" y="773896"/>
                  <a:pt x="115804" y="792675"/>
                  <a:pt x="115082" y="782563"/>
                </a:cubicBezTo>
                <a:cubicBezTo>
                  <a:pt x="114360" y="772451"/>
                  <a:pt x="86191" y="735615"/>
                  <a:pt x="80413" y="721892"/>
                </a:cubicBezTo>
                <a:cubicBezTo>
                  <a:pt x="74635" y="708169"/>
                  <a:pt x="86191" y="709613"/>
                  <a:pt x="80413" y="700223"/>
                </a:cubicBezTo>
                <a:cubicBezTo>
                  <a:pt x="74635" y="690833"/>
                  <a:pt x="55134" y="695889"/>
                  <a:pt x="45744" y="665554"/>
                </a:cubicBezTo>
                <a:cubicBezTo>
                  <a:pt x="36354" y="635219"/>
                  <a:pt x="31298" y="548545"/>
                  <a:pt x="24075" y="518210"/>
                </a:cubicBezTo>
                <a:cubicBezTo>
                  <a:pt x="16852" y="487875"/>
                  <a:pt x="-7705" y="484985"/>
                  <a:pt x="2407" y="483541"/>
                </a:cubicBezTo>
                <a:cubicBezTo>
                  <a:pt x="12519" y="482097"/>
                  <a:pt x="71746" y="494375"/>
                  <a:pt x="84747" y="509543"/>
                </a:cubicBezTo>
                <a:cubicBezTo>
                  <a:pt x="97748" y="524711"/>
                  <a:pt x="71746" y="562992"/>
                  <a:pt x="80413" y="574548"/>
                </a:cubicBezTo>
                <a:cubicBezTo>
                  <a:pt x="89080" y="586104"/>
                  <a:pt x="120860" y="577436"/>
                  <a:pt x="136750" y="578881"/>
                </a:cubicBezTo>
                <a:cubicBezTo>
                  <a:pt x="152640" y="580326"/>
                  <a:pt x="169975" y="590438"/>
                  <a:pt x="175753" y="583215"/>
                </a:cubicBezTo>
                <a:cubicBezTo>
                  <a:pt x="181531" y="575992"/>
                  <a:pt x="168531" y="550713"/>
                  <a:pt x="171420" y="535545"/>
                </a:cubicBezTo>
                <a:cubicBezTo>
                  <a:pt x="174309" y="520377"/>
                  <a:pt x="185143" y="505931"/>
                  <a:pt x="193088" y="492208"/>
                </a:cubicBezTo>
                <a:cubicBezTo>
                  <a:pt x="201033" y="478485"/>
                  <a:pt x="214756" y="464039"/>
                  <a:pt x="219090" y="453205"/>
                </a:cubicBezTo>
                <a:cubicBezTo>
                  <a:pt x="223424" y="442371"/>
                  <a:pt x="206811" y="437316"/>
                  <a:pt x="219090" y="427204"/>
                </a:cubicBezTo>
                <a:cubicBezTo>
                  <a:pt x="231369" y="417092"/>
                  <a:pt x="273261" y="397590"/>
                  <a:pt x="292762" y="392534"/>
                </a:cubicBezTo>
                <a:cubicBezTo>
                  <a:pt x="312263" y="387478"/>
                  <a:pt x="326709" y="379533"/>
                  <a:pt x="344766" y="392534"/>
                </a:cubicBezTo>
                <a:close/>
              </a:path>
            </a:pathLst>
          </a:cu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Forme libre 11"/>
          <p:cNvSpPr/>
          <p:nvPr/>
        </p:nvSpPr>
        <p:spPr bwMode="auto">
          <a:xfrm>
            <a:off x="3884170" y="2813683"/>
            <a:ext cx="1282869" cy="1332964"/>
          </a:xfrm>
          <a:custGeom>
            <a:avLst/>
            <a:gdLst>
              <a:gd name="connsiteX0" fmla="*/ 1102530 w 1282869"/>
              <a:gd name="connsiteY0" fmla="*/ 977857 h 1332964"/>
              <a:gd name="connsiteX1" fmla="*/ 1032984 w 1282869"/>
              <a:gd name="connsiteY1" fmla="*/ 1070585 h 1332964"/>
              <a:gd name="connsiteX2" fmla="*/ 1004650 w 1282869"/>
              <a:gd name="connsiteY2" fmla="*/ 1163313 h 1332964"/>
              <a:gd name="connsiteX3" fmla="*/ 1076772 w 1282869"/>
              <a:gd name="connsiteY3" fmla="*/ 1217404 h 1332964"/>
              <a:gd name="connsiteX4" fmla="*/ 1215864 w 1282869"/>
              <a:gd name="connsiteY4" fmla="*/ 1183919 h 1332964"/>
              <a:gd name="connsiteX5" fmla="*/ 1282834 w 1282869"/>
              <a:gd name="connsiteY5" fmla="*/ 1194222 h 1332964"/>
              <a:gd name="connsiteX6" fmla="*/ 1208136 w 1282869"/>
              <a:gd name="connsiteY6" fmla="*/ 1268920 h 1332964"/>
              <a:gd name="connsiteX7" fmla="*/ 947983 w 1282869"/>
              <a:gd name="connsiteY7" fmla="*/ 1328163 h 1332964"/>
              <a:gd name="connsiteX8" fmla="*/ 844952 w 1282869"/>
              <a:gd name="connsiteY8" fmla="*/ 1137555 h 1332964"/>
              <a:gd name="connsiteX9" fmla="*/ 878437 w 1282869"/>
              <a:gd name="connsiteY9" fmla="*/ 1098919 h 1332964"/>
              <a:gd name="connsiteX10" fmla="*/ 878437 w 1282869"/>
              <a:gd name="connsiteY10" fmla="*/ 1057706 h 1332964"/>
              <a:gd name="connsiteX11" fmla="*/ 935104 w 1282869"/>
              <a:gd name="connsiteY11" fmla="*/ 1039676 h 1332964"/>
              <a:gd name="connsiteX12" fmla="*/ 922225 w 1282869"/>
              <a:gd name="connsiteY12" fmla="*/ 998463 h 1332964"/>
              <a:gd name="connsiteX13" fmla="*/ 917074 w 1282869"/>
              <a:gd name="connsiteY13" fmla="*/ 939221 h 1332964"/>
              <a:gd name="connsiteX14" fmla="*/ 852680 w 1282869"/>
              <a:gd name="connsiteY14" fmla="*/ 879978 h 1332964"/>
              <a:gd name="connsiteX15" fmla="*/ 777982 w 1282869"/>
              <a:gd name="connsiteY15" fmla="*/ 869675 h 1332964"/>
              <a:gd name="connsiteX16" fmla="*/ 757376 w 1282869"/>
              <a:gd name="connsiteY16" fmla="*/ 856796 h 1332964"/>
              <a:gd name="connsiteX17" fmla="*/ 736770 w 1282869"/>
              <a:gd name="connsiteY17" fmla="*/ 887705 h 1332964"/>
              <a:gd name="connsiteX18" fmla="*/ 680103 w 1282869"/>
              <a:gd name="connsiteY18" fmla="*/ 895432 h 1332964"/>
              <a:gd name="connsiteX19" fmla="*/ 777982 w 1282869"/>
              <a:gd name="connsiteY19" fmla="*/ 1044827 h 1332964"/>
              <a:gd name="connsiteX20" fmla="*/ 824346 w 1282869"/>
              <a:gd name="connsiteY20" fmla="*/ 1075737 h 1332964"/>
              <a:gd name="connsiteX21" fmla="*/ 796013 w 1282869"/>
              <a:gd name="connsiteY21" fmla="*/ 1150434 h 1332964"/>
              <a:gd name="connsiteX22" fmla="*/ 718739 w 1282869"/>
              <a:gd name="connsiteY22" fmla="*/ 1248314 h 1332964"/>
              <a:gd name="connsiteX23" fmla="*/ 626011 w 1282869"/>
              <a:gd name="connsiteY23" fmla="*/ 1194222 h 1332964"/>
              <a:gd name="connsiteX24" fmla="*/ 522980 w 1282869"/>
              <a:gd name="connsiteY24" fmla="*/ 1158162 h 1332964"/>
              <a:gd name="connsiteX25" fmla="*/ 177827 w 1282869"/>
              <a:gd name="connsiteY25" fmla="*/ 1168465 h 1332964"/>
              <a:gd name="connsiteX26" fmla="*/ 113432 w 1282869"/>
              <a:gd name="connsiteY26" fmla="*/ 1155586 h 1332964"/>
              <a:gd name="connsiteX27" fmla="*/ 98 w 1282869"/>
              <a:gd name="connsiteY27" fmla="*/ 1031949 h 1332964"/>
              <a:gd name="connsiteX28" fmla="*/ 134038 w 1282869"/>
              <a:gd name="connsiteY28" fmla="*/ 836190 h 1332964"/>
              <a:gd name="connsiteX29" fmla="*/ 175251 w 1282869"/>
              <a:gd name="connsiteY29" fmla="*/ 635279 h 1332964"/>
              <a:gd name="connsiteX30" fmla="*/ 118584 w 1282869"/>
              <a:gd name="connsiteY30" fmla="*/ 511642 h 1332964"/>
              <a:gd name="connsiteX31" fmla="*/ 286009 w 1282869"/>
              <a:gd name="connsiteY31" fmla="*/ 344217 h 1332964"/>
              <a:gd name="connsiteX32" fmla="*/ 443131 w 1282869"/>
              <a:gd name="connsiteY32" fmla="*/ 354520 h 1332964"/>
              <a:gd name="connsiteX33" fmla="*/ 466313 w 1282869"/>
              <a:gd name="connsiteY33" fmla="*/ 498763 h 1332964"/>
              <a:gd name="connsiteX34" fmla="*/ 548738 w 1282869"/>
              <a:gd name="connsiteY34" fmla="*/ 447248 h 1332964"/>
              <a:gd name="connsiteX35" fmla="*/ 605405 w 1282869"/>
              <a:gd name="connsiteY35" fmla="*/ 444672 h 1332964"/>
              <a:gd name="connsiteX36" fmla="*/ 641466 w 1282869"/>
              <a:gd name="connsiteY36" fmla="*/ 364823 h 1332964"/>
              <a:gd name="connsiteX37" fmla="*/ 654345 w 1282869"/>
              <a:gd name="connsiteY37" fmla="*/ 295277 h 1332964"/>
              <a:gd name="connsiteX38" fmla="*/ 667224 w 1282869"/>
              <a:gd name="connsiteY38" fmla="*/ 218004 h 1332964"/>
              <a:gd name="connsiteX39" fmla="*/ 692982 w 1282869"/>
              <a:gd name="connsiteY39" fmla="*/ 184519 h 1332964"/>
              <a:gd name="connsiteX40" fmla="*/ 729042 w 1282869"/>
              <a:gd name="connsiteY40" fmla="*/ 120124 h 1332964"/>
              <a:gd name="connsiteX41" fmla="*/ 747073 w 1282869"/>
              <a:gd name="connsiteY41" fmla="*/ 102094 h 1332964"/>
              <a:gd name="connsiteX42" fmla="*/ 788285 w 1282869"/>
              <a:gd name="connsiteY42" fmla="*/ 60882 h 1332964"/>
              <a:gd name="connsiteX43" fmla="*/ 837225 w 1282869"/>
              <a:gd name="connsiteY43" fmla="*/ 45427 h 1332964"/>
              <a:gd name="connsiteX44" fmla="*/ 852680 w 1282869"/>
              <a:gd name="connsiteY44" fmla="*/ 1639 h 1332964"/>
              <a:gd name="connsiteX45" fmla="*/ 883589 w 1282869"/>
              <a:gd name="connsiteY45" fmla="*/ 14518 h 1332964"/>
              <a:gd name="connsiteX46" fmla="*/ 888740 w 1282869"/>
              <a:gd name="connsiteY46" fmla="*/ 63457 h 1332964"/>
              <a:gd name="connsiteX47" fmla="*/ 919650 w 1282869"/>
              <a:gd name="connsiteY47" fmla="*/ 102094 h 1332964"/>
              <a:gd name="connsiteX48" fmla="*/ 917074 w 1282869"/>
              <a:gd name="connsiteY48" fmla="*/ 166488 h 1332964"/>
              <a:gd name="connsiteX49" fmla="*/ 966014 w 1282869"/>
              <a:gd name="connsiteY49" fmla="*/ 230883 h 1332964"/>
              <a:gd name="connsiteX50" fmla="*/ 945407 w 1282869"/>
              <a:gd name="connsiteY50" fmla="*/ 326186 h 1332964"/>
              <a:gd name="connsiteX51" fmla="*/ 968589 w 1282869"/>
              <a:gd name="connsiteY51" fmla="*/ 354520 h 1332964"/>
              <a:gd name="connsiteX52" fmla="*/ 947983 w 1282869"/>
              <a:gd name="connsiteY52" fmla="*/ 393156 h 1332964"/>
              <a:gd name="connsiteX53" fmla="*/ 960862 w 1282869"/>
              <a:gd name="connsiteY53" fmla="*/ 467854 h 1332964"/>
              <a:gd name="connsiteX54" fmla="*/ 971165 w 1282869"/>
              <a:gd name="connsiteY54" fmla="*/ 542551 h 1332964"/>
              <a:gd name="connsiteX55" fmla="*/ 909347 w 1282869"/>
              <a:gd name="connsiteY55" fmla="*/ 614673 h 1332964"/>
              <a:gd name="connsiteX56" fmla="*/ 888740 w 1282869"/>
              <a:gd name="connsiteY56" fmla="*/ 612097 h 1332964"/>
              <a:gd name="connsiteX57" fmla="*/ 891316 w 1282869"/>
              <a:gd name="connsiteY57" fmla="*/ 681643 h 1332964"/>
              <a:gd name="connsiteX58" fmla="*/ 906771 w 1282869"/>
              <a:gd name="connsiteY58" fmla="*/ 694522 h 1332964"/>
              <a:gd name="connsiteX59" fmla="*/ 917074 w 1282869"/>
              <a:gd name="connsiteY59" fmla="*/ 707401 h 1332964"/>
              <a:gd name="connsiteX60" fmla="*/ 883589 w 1282869"/>
              <a:gd name="connsiteY60" fmla="*/ 751189 h 1332964"/>
              <a:gd name="connsiteX61" fmla="*/ 888740 w 1282869"/>
              <a:gd name="connsiteY61" fmla="*/ 797553 h 1332964"/>
              <a:gd name="connsiteX62" fmla="*/ 927377 w 1282869"/>
              <a:gd name="connsiteY62" fmla="*/ 810432 h 1332964"/>
              <a:gd name="connsiteX63" fmla="*/ 986620 w 1282869"/>
              <a:gd name="connsiteY63" fmla="*/ 805280 h 1332964"/>
              <a:gd name="connsiteX64" fmla="*/ 1009802 w 1282869"/>
              <a:gd name="connsiteY64" fmla="*/ 802705 h 1332964"/>
              <a:gd name="connsiteX65" fmla="*/ 1056166 w 1282869"/>
              <a:gd name="connsiteY65" fmla="*/ 859372 h 1332964"/>
              <a:gd name="connsiteX66" fmla="*/ 1076772 w 1282869"/>
              <a:gd name="connsiteY66" fmla="*/ 885129 h 1332964"/>
              <a:gd name="connsiteX67" fmla="*/ 1102530 w 1282869"/>
              <a:gd name="connsiteY67" fmla="*/ 977857 h 133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82869" h="1332964">
                <a:moveTo>
                  <a:pt x="1102530" y="977857"/>
                </a:moveTo>
                <a:cubicBezTo>
                  <a:pt x="1095232" y="1008766"/>
                  <a:pt x="1049297" y="1039676"/>
                  <a:pt x="1032984" y="1070585"/>
                </a:cubicBezTo>
                <a:cubicBezTo>
                  <a:pt x="1016671" y="1101494"/>
                  <a:pt x="997352" y="1138843"/>
                  <a:pt x="1004650" y="1163313"/>
                </a:cubicBezTo>
                <a:cubicBezTo>
                  <a:pt x="1011948" y="1187783"/>
                  <a:pt x="1041570" y="1213970"/>
                  <a:pt x="1076772" y="1217404"/>
                </a:cubicBezTo>
                <a:cubicBezTo>
                  <a:pt x="1111974" y="1220838"/>
                  <a:pt x="1181520" y="1187783"/>
                  <a:pt x="1215864" y="1183919"/>
                </a:cubicBezTo>
                <a:cubicBezTo>
                  <a:pt x="1250208" y="1180055"/>
                  <a:pt x="1284122" y="1180055"/>
                  <a:pt x="1282834" y="1194222"/>
                </a:cubicBezTo>
                <a:cubicBezTo>
                  <a:pt x="1281546" y="1208389"/>
                  <a:pt x="1263945" y="1246597"/>
                  <a:pt x="1208136" y="1268920"/>
                </a:cubicBezTo>
                <a:cubicBezTo>
                  <a:pt x="1152328" y="1291244"/>
                  <a:pt x="1008514" y="1350057"/>
                  <a:pt x="947983" y="1328163"/>
                </a:cubicBezTo>
                <a:cubicBezTo>
                  <a:pt x="887452" y="1306269"/>
                  <a:pt x="856543" y="1175762"/>
                  <a:pt x="844952" y="1137555"/>
                </a:cubicBezTo>
                <a:cubicBezTo>
                  <a:pt x="833361" y="1099348"/>
                  <a:pt x="872856" y="1112227"/>
                  <a:pt x="878437" y="1098919"/>
                </a:cubicBezTo>
                <a:cubicBezTo>
                  <a:pt x="884018" y="1085611"/>
                  <a:pt x="868993" y="1067580"/>
                  <a:pt x="878437" y="1057706"/>
                </a:cubicBezTo>
                <a:cubicBezTo>
                  <a:pt x="887881" y="1047832"/>
                  <a:pt x="927806" y="1049550"/>
                  <a:pt x="935104" y="1039676"/>
                </a:cubicBezTo>
                <a:cubicBezTo>
                  <a:pt x="942402" y="1029802"/>
                  <a:pt x="925230" y="1015206"/>
                  <a:pt x="922225" y="998463"/>
                </a:cubicBezTo>
                <a:cubicBezTo>
                  <a:pt x="919220" y="981721"/>
                  <a:pt x="928665" y="958969"/>
                  <a:pt x="917074" y="939221"/>
                </a:cubicBezTo>
                <a:cubicBezTo>
                  <a:pt x="905483" y="919473"/>
                  <a:pt x="875862" y="891569"/>
                  <a:pt x="852680" y="879978"/>
                </a:cubicBezTo>
                <a:cubicBezTo>
                  <a:pt x="829498" y="868387"/>
                  <a:pt x="793866" y="873539"/>
                  <a:pt x="777982" y="869675"/>
                </a:cubicBezTo>
                <a:cubicBezTo>
                  <a:pt x="762098" y="865811"/>
                  <a:pt x="764245" y="853791"/>
                  <a:pt x="757376" y="856796"/>
                </a:cubicBezTo>
                <a:cubicBezTo>
                  <a:pt x="750507" y="859801"/>
                  <a:pt x="749649" y="881266"/>
                  <a:pt x="736770" y="887705"/>
                </a:cubicBezTo>
                <a:cubicBezTo>
                  <a:pt x="723891" y="894144"/>
                  <a:pt x="673234" y="869245"/>
                  <a:pt x="680103" y="895432"/>
                </a:cubicBezTo>
                <a:cubicBezTo>
                  <a:pt x="686972" y="921619"/>
                  <a:pt x="753941" y="1014776"/>
                  <a:pt x="777982" y="1044827"/>
                </a:cubicBezTo>
                <a:cubicBezTo>
                  <a:pt x="802022" y="1074878"/>
                  <a:pt x="821341" y="1058136"/>
                  <a:pt x="824346" y="1075737"/>
                </a:cubicBezTo>
                <a:cubicBezTo>
                  <a:pt x="827351" y="1093338"/>
                  <a:pt x="813614" y="1121671"/>
                  <a:pt x="796013" y="1150434"/>
                </a:cubicBezTo>
                <a:cubicBezTo>
                  <a:pt x="778412" y="1179197"/>
                  <a:pt x="747073" y="1241016"/>
                  <a:pt x="718739" y="1248314"/>
                </a:cubicBezTo>
                <a:cubicBezTo>
                  <a:pt x="690405" y="1255612"/>
                  <a:pt x="658637" y="1209247"/>
                  <a:pt x="626011" y="1194222"/>
                </a:cubicBezTo>
                <a:cubicBezTo>
                  <a:pt x="593384" y="1179197"/>
                  <a:pt x="597677" y="1162455"/>
                  <a:pt x="522980" y="1158162"/>
                </a:cubicBezTo>
                <a:cubicBezTo>
                  <a:pt x="448283" y="1153869"/>
                  <a:pt x="246085" y="1168894"/>
                  <a:pt x="177827" y="1168465"/>
                </a:cubicBezTo>
                <a:cubicBezTo>
                  <a:pt x="109569" y="1168036"/>
                  <a:pt x="143053" y="1178339"/>
                  <a:pt x="113432" y="1155586"/>
                </a:cubicBezTo>
                <a:cubicBezTo>
                  <a:pt x="83811" y="1132833"/>
                  <a:pt x="-3336" y="1085182"/>
                  <a:pt x="98" y="1031949"/>
                </a:cubicBezTo>
                <a:cubicBezTo>
                  <a:pt x="3532" y="978716"/>
                  <a:pt x="104846" y="902302"/>
                  <a:pt x="134038" y="836190"/>
                </a:cubicBezTo>
                <a:cubicBezTo>
                  <a:pt x="163230" y="770078"/>
                  <a:pt x="177827" y="689370"/>
                  <a:pt x="175251" y="635279"/>
                </a:cubicBezTo>
                <a:cubicBezTo>
                  <a:pt x="172675" y="581188"/>
                  <a:pt x="100124" y="560152"/>
                  <a:pt x="118584" y="511642"/>
                </a:cubicBezTo>
                <a:cubicBezTo>
                  <a:pt x="137044" y="463132"/>
                  <a:pt x="231918" y="370404"/>
                  <a:pt x="286009" y="344217"/>
                </a:cubicBezTo>
                <a:cubicBezTo>
                  <a:pt x="340100" y="318030"/>
                  <a:pt x="413080" y="328762"/>
                  <a:pt x="443131" y="354520"/>
                </a:cubicBezTo>
                <a:cubicBezTo>
                  <a:pt x="473182" y="380278"/>
                  <a:pt x="448712" y="483308"/>
                  <a:pt x="466313" y="498763"/>
                </a:cubicBezTo>
                <a:cubicBezTo>
                  <a:pt x="483914" y="514218"/>
                  <a:pt x="525556" y="456263"/>
                  <a:pt x="548738" y="447248"/>
                </a:cubicBezTo>
                <a:cubicBezTo>
                  <a:pt x="571920" y="438233"/>
                  <a:pt x="589950" y="458409"/>
                  <a:pt x="605405" y="444672"/>
                </a:cubicBezTo>
                <a:cubicBezTo>
                  <a:pt x="620860" y="430935"/>
                  <a:pt x="633309" y="389722"/>
                  <a:pt x="641466" y="364823"/>
                </a:cubicBezTo>
                <a:cubicBezTo>
                  <a:pt x="649623" y="339924"/>
                  <a:pt x="650052" y="319747"/>
                  <a:pt x="654345" y="295277"/>
                </a:cubicBezTo>
                <a:cubicBezTo>
                  <a:pt x="658638" y="270807"/>
                  <a:pt x="660785" y="236464"/>
                  <a:pt x="667224" y="218004"/>
                </a:cubicBezTo>
                <a:cubicBezTo>
                  <a:pt x="673663" y="199544"/>
                  <a:pt x="682679" y="200832"/>
                  <a:pt x="692982" y="184519"/>
                </a:cubicBezTo>
                <a:cubicBezTo>
                  <a:pt x="703285" y="168206"/>
                  <a:pt x="720027" y="133862"/>
                  <a:pt x="729042" y="120124"/>
                </a:cubicBezTo>
                <a:cubicBezTo>
                  <a:pt x="738057" y="106386"/>
                  <a:pt x="747073" y="102094"/>
                  <a:pt x="747073" y="102094"/>
                </a:cubicBezTo>
                <a:cubicBezTo>
                  <a:pt x="756947" y="92220"/>
                  <a:pt x="773260" y="70326"/>
                  <a:pt x="788285" y="60882"/>
                </a:cubicBezTo>
                <a:cubicBezTo>
                  <a:pt x="803310" y="51437"/>
                  <a:pt x="826493" y="55301"/>
                  <a:pt x="837225" y="45427"/>
                </a:cubicBezTo>
                <a:cubicBezTo>
                  <a:pt x="847957" y="35553"/>
                  <a:pt x="844953" y="6790"/>
                  <a:pt x="852680" y="1639"/>
                </a:cubicBezTo>
                <a:cubicBezTo>
                  <a:pt x="860407" y="-3512"/>
                  <a:pt x="877579" y="4215"/>
                  <a:pt x="883589" y="14518"/>
                </a:cubicBezTo>
                <a:cubicBezTo>
                  <a:pt x="889599" y="24821"/>
                  <a:pt x="882730" y="48861"/>
                  <a:pt x="888740" y="63457"/>
                </a:cubicBezTo>
                <a:cubicBezTo>
                  <a:pt x="894750" y="78053"/>
                  <a:pt x="914928" y="84922"/>
                  <a:pt x="919650" y="102094"/>
                </a:cubicBezTo>
                <a:cubicBezTo>
                  <a:pt x="924372" y="119266"/>
                  <a:pt x="909347" y="145023"/>
                  <a:pt x="917074" y="166488"/>
                </a:cubicBezTo>
                <a:cubicBezTo>
                  <a:pt x="924801" y="187953"/>
                  <a:pt x="961292" y="204267"/>
                  <a:pt x="966014" y="230883"/>
                </a:cubicBezTo>
                <a:cubicBezTo>
                  <a:pt x="970736" y="257499"/>
                  <a:pt x="944978" y="305580"/>
                  <a:pt x="945407" y="326186"/>
                </a:cubicBezTo>
                <a:cubicBezTo>
                  <a:pt x="945836" y="346792"/>
                  <a:pt x="968160" y="343358"/>
                  <a:pt x="968589" y="354520"/>
                </a:cubicBezTo>
                <a:cubicBezTo>
                  <a:pt x="969018" y="365682"/>
                  <a:pt x="949271" y="374267"/>
                  <a:pt x="947983" y="393156"/>
                </a:cubicBezTo>
                <a:cubicBezTo>
                  <a:pt x="946695" y="412045"/>
                  <a:pt x="956998" y="442955"/>
                  <a:pt x="960862" y="467854"/>
                </a:cubicBezTo>
                <a:cubicBezTo>
                  <a:pt x="964726" y="492753"/>
                  <a:pt x="979751" y="518081"/>
                  <a:pt x="971165" y="542551"/>
                </a:cubicBezTo>
                <a:cubicBezTo>
                  <a:pt x="962579" y="567021"/>
                  <a:pt x="923084" y="603082"/>
                  <a:pt x="909347" y="614673"/>
                </a:cubicBezTo>
                <a:cubicBezTo>
                  <a:pt x="895609" y="626264"/>
                  <a:pt x="891745" y="600935"/>
                  <a:pt x="888740" y="612097"/>
                </a:cubicBezTo>
                <a:cubicBezTo>
                  <a:pt x="885735" y="623259"/>
                  <a:pt x="888311" y="667905"/>
                  <a:pt x="891316" y="681643"/>
                </a:cubicBezTo>
                <a:cubicBezTo>
                  <a:pt x="894321" y="695380"/>
                  <a:pt x="902478" y="690229"/>
                  <a:pt x="906771" y="694522"/>
                </a:cubicBezTo>
                <a:cubicBezTo>
                  <a:pt x="911064" y="698815"/>
                  <a:pt x="920938" y="697956"/>
                  <a:pt x="917074" y="707401"/>
                </a:cubicBezTo>
                <a:cubicBezTo>
                  <a:pt x="913210" y="716845"/>
                  <a:pt x="888311" y="736164"/>
                  <a:pt x="883589" y="751189"/>
                </a:cubicBezTo>
                <a:cubicBezTo>
                  <a:pt x="878867" y="766214"/>
                  <a:pt x="881442" y="787679"/>
                  <a:pt x="888740" y="797553"/>
                </a:cubicBezTo>
                <a:cubicBezTo>
                  <a:pt x="896038" y="807427"/>
                  <a:pt x="911064" y="809144"/>
                  <a:pt x="927377" y="810432"/>
                </a:cubicBezTo>
                <a:lnTo>
                  <a:pt x="986620" y="805280"/>
                </a:lnTo>
                <a:cubicBezTo>
                  <a:pt x="1000357" y="803992"/>
                  <a:pt x="998211" y="793690"/>
                  <a:pt x="1009802" y="802705"/>
                </a:cubicBezTo>
                <a:cubicBezTo>
                  <a:pt x="1021393" y="811720"/>
                  <a:pt x="1045004" y="845635"/>
                  <a:pt x="1056166" y="859372"/>
                </a:cubicBezTo>
                <a:cubicBezTo>
                  <a:pt x="1067328" y="873109"/>
                  <a:pt x="1069474" y="866240"/>
                  <a:pt x="1076772" y="885129"/>
                </a:cubicBezTo>
                <a:cubicBezTo>
                  <a:pt x="1084070" y="904018"/>
                  <a:pt x="1109828" y="946948"/>
                  <a:pt x="1102530" y="977857"/>
                </a:cubicBezTo>
                <a:close/>
              </a:path>
            </a:pathLst>
          </a:cu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xmlns="" val="2645160097"/>
              </p:ext>
            </p:extLst>
          </p:nvPr>
        </p:nvGraphicFramePr>
        <p:xfrm>
          <a:off x="7048514" y="739696"/>
          <a:ext cx="1080000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6" name="Graphique 475"/>
          <p:cNvGraphicFramePr/>
          <p:nvPr>
            <p:extLst>
              <p:ext uri="{D42A27DB-BD31-4B8C-83A1-F6EECF244321}">
                <p14:modId xmlns:p14="http://schemas.microsoft.com/office/powerpoint/2010/main" xmlns="" val="4208131067"/>
              </p:ext>
            </p:extLst>
          </p:nvPr>
        </p:nvGraphicFramePr>
        <p:xfrm>
          <a:off x="3480344" y="5147989"/>
          <a:ext cx="540000" cy="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8" name="Graphique 477"/>
          <p:cNvGraphicFramePr/>
          <p:nvPr>
            <p:extLst>
              <p:ext uri="{D42A27DB-BD31-4B8C-83A1-F6EECF244321}">
                <p14:modId xmlns:p14="http://schemas.microsoft.com/office/powerpoint/2010/main" xmlns="" val="2749169947"/>
              </p:ext>
            </p:extLst>
          </p:nvPr>
        </p:nvGraphicFramePr>
        <p:xfrm>
          <a:off x="4417275" y="2470150"/>
          <a:ext cx="9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9" name="Graphique 478"/>
          <p:cNvGraphicFramePr/>
          <p:nvPr>
            <p:extLst>
              <p:ext uri="{D42A27DB-BD31-4B8C-83A1-F6EECF244321}">
                <p14:modId xmlns:p14="http://schemas.microsoft.com/office/powerpoint/2010/main" xmlns="" val="2076703864"/>
              </p:ext>
            </p:extLst>
          </p:nvPr>
        </p:nvGraphicFramePr>
        <p:xfrm>
          <a:off x="5691477" y="4242194"/>
          <a:ext cx="540000" cy="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80" name="Graphique 479"/>
          <p:cNvGraphicFramePr/>
          <p:nvPr>
            <p:extLst>
              <p:ext uri="{D42A27DB-BD31-4B8C-83A1-F6EECF244321}">
                <p14:modId xmlns:p14="http://schemas.microsoft.com/office/powerpoint/2010/main" xmlns="" val="1098904152"/>
              </p:ext>
            </p:extLst>
          </p:nvPr>
        </p:nvGraphicFramePr>
        <p:xfrm>
          <a:off x="9140825" y="4075781"/>
          <a:ext cx="540000" cy="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81" name="Graphique 480"/>
          <p:cNvGraphicFramePr/>
          <p:nvPr>
            <p:extLst>
              <p:ext uri="{D42A27DB-BD31-4B8C-83A1-F6EECF244321}">
                <p14:modId xmlns:p14="http://schemas.microsoft.com/office/powerpoint/2010/main" xmlns="" val="136954167"/>
              </p:ext>
            </p:extLst>
          </p:nvPr>
        </p:nvGraphicFramePr>
        <p:xfrm>
          <a:off x="643300" y="3462338"/>
          <a:ext cx="720000" cy="7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82" name="Graphique 481"/>
          <p:cNvGraphicFramePr/>
          <p:nvPr>
            <p:extLst>
              <p:ext uri="{D42A27DB-BD31-4B8C-83A1-F6EECF244321}">
                <p14:modId xmlns:p14="http://schemas.microsoft.com/office/powerpoint/2010/main" xmlns="" val="4106740549"/>
              </p:ext>
            </p:extLst>
          </p:nvPr>
        </p:nvGraphicFramePr>
        <p:xfrm>
          <a:off x="3256688" y="422707"/>
          <a:ext cx="720000" cy="7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85" name="Ellipse 484"/>
          <p:cNvSpPr/>
          <p:nvPr/>
        </p:nvSpPr>
        <p:spPr bwMode="auto">
          <a:xfrm>
            <a:off x="4248224" y="3527821"/>
            <a:ext cx="108000" cy="108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6" name="Ellipse 485"/>
          <p:cNvSpPr/>
          <p:nvPr/>
        </p:nvSpPr>
        <p:spPr bwMode="auto">
          <a:xfrm>
            <a:off x="4150750" y="3354850"/>
            <a:ext cx="144000" cy="144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8" name="Ellipse 487"/>
          <p:cNvSpPr/>
          <p:nvPr/>
        </p:nvSpPr>
        <p:spPr bwMode="auto">
          <a:xfrm>
            <a:off x="6696496" y="2412975"/>
            <a:ext cx="108000" cy="108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 rot="277565">
            <a:off x="1356915" y="1827888"/>
            <a:ext cx="989172" cy="212613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95" name="Ellipse 494"/>
          <p:cNvSpPr/>
          <p:nvPr/>
        </p:nvSpPr>
        <p:spPr bwMode="auto">
          <a:xfrm rot="17190612">
            <a:off x="3848352" y="3462420"/>
            <a:ext cx="1239229" cy="254671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98" name="Ellipse 497"/>
          <p:cNvSpPr/>
          <p:nvPr/>
        </p:nvSpPr>
        <p:spPr bwMode="auto">
          <a:xfrm rot="11968974">
            <a:off x="5903866" y="2370656"/>
            <a:ext cx="2245155" cy="2308107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20" name="Connecteur droit avec flèche 19"/>
          <p:cNvCxnSpPr>
            <a:endCxn id="4" idx="11"/>
          </p:cNvCxnSpPr>
          <p:nvPr/>
        </p:nvCxnSpPr>
        <p:spPr bwMode="auto">
          <a:xfrm flipH="1">
            <a:off x="2153299" y="2232025"/>
            <a:ext cx="480940" cy="44514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" name="Connecteur droit avec flèche 507"/>
          <p:cNvCxnSpPr>
            <a:stCxn id="3209" idx="3"/>
          </p:cNvCxnSpPr>
          <p:nvPr/>
        </p:nvCxnSpPr>
        <p:spPr bwMode="auto">
          <a:xfrm flipV="1">
            <a:off x="4538446" y="3173415"/>
            <a:ext cx="1654392" cy="37538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" name="Connecteur droit avec flèche 509"/>
          <p:cNvCxnSpPr>
            <a:stCxn id="3205" idx="17"/>
          </p:cNvCxnSpPr>
          <p:nvPr/>
        </p:nvCxnSpPr>
        <p:spPr bwMode="auto">
          <a:xfrm>
            <a:off x="4235079" y="3787976"/>
            <a:ext cx="9897" cy="58876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4" name="Triangle isocèle 453"/>
          <p:cNvSpPr/>
          <p:nvPr/>
        </p:nvSpPr>
        <p:spPr bwMode="auto">
          <a:xfrm>
            <a:off x="1713389" y="5155613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24" name="Triangle isocèle 523"/>
          <p:cNvSpPr/>
          <p:nvPr/>
        </p:nvSpPr>
        <p:spPr bwMode="auto">
          <a:xfrm>
            <a:off x="3758587" y="4606313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25" name="Triangle isocèle 524"/>
          <p:cNvSpPr/>
          <p:nvPr/>
        </p:nvSpPr>
        <p:spPr bwMode="auto">
          <a:xfrm>
            <a:off x="5965825" y="3641738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26" name="Triangle isocèle 525"/>
          <p:cNvSpPr/>
          <p:nvPr/>
        </p:nvSpPr>
        <p:spPr bwMode="auto">
          <a:xfrm>
            <a:off x="6278158" y="3922128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27" name="Triangle isocèle 526"/>
          <p:cNvSpPr/>
          <p:nvPr/>
        </p:nvSpPr>
        <p:spPr bwMode="auto">
          <a:xfrm>
            <a:off x="5328344" y="5147989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28" name="Triangle isocèle 527"/>
          <p:cNvSpPr/>
          <p:nvPr/>
        </p:nvSpPr>
        <p:spPr bwMode="auto">
          <a:xfrm>
            <a:off x="2096294" y="3618127"/>
            <a:ext cx="180000" cy="1800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55" name="Étoile à 5 branches 454"/>
          <p:cNvSpPr/>
          <p:nvPr/>
        </p:nvSpPr>
        <p:spPr bwMode="auto">
          <a:xfrm>
            <a:off x="1830388" y="2864743"/>
            <a:ext cx="665523" cy="627062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30" name="Étoile à 5 branches 529"/>
          <p:cNvSpPr/>
          <p:nvPr/>
        </p:nvSpPr>
        <p:spPr bwMode="auto">
          <a:xfrm>
            <a:off x="4220550" y="3662363"/>
            <a:ext cx="180000" cy="180000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31" name="Étoile à 5 branches 530"/>
          <p:cNvSpPr/>
          <p:nvPr/>
        </p:nvSpPr>
        <p:spPr bwMode="auto">
          <a:xfrm>
            <a:off x="5652400" y="4091947"/>
            <a:ext cx="180000" cy="197477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32" name="Étoile à 5 branches 531"/>
          <p:cNvSpPr/>
          <p:nvPr/>
        </p:nvSpPr>
        <p:spPr bwMode="auto">
          <a:xfrm>
            <a:off x="7297688" y="3652329"/>
            <a:ext cx="216000" cy="216000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7370856" y="3734117"/>
            <a:ext cx="72000" cy="72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0" name="Étoile à 5 branches 539"/>
          <p:cNvSpPr/>
          <p:nvPr/>
        </p:nvSpPr>
        <p:spPr bwMode="auto">
          <a:xfrm>
            <a:off x="4353503" y="3557488"/>
            <a:ext cx="180000" cy="180000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4" name="Ellipse 483"/>
          <p:cNvSpPr/>
          <p:nvPr/>
        </p:nvSpPr>
        <p:spPr bwMode="auto">
          <a:xfrm>
            <a:off x="4372986" y="3491805"/>
            <a:ext cx="108000" cy="108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63" name="Éclair 462"/>
          <p:cNvSpPr/>
          <p:nvPr/>
        </p:nvSpPr>
        <p:spPr bwMode="auto">
          <a:xfrm>
            <a:off x="4955409" y="4833252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2" name="Éclair 541"/>
          <p:cNvSpPr/>
          <p:nvPr/>
        </p:nvSpPr>
        <p:spPr bwMode="auto">
          <a:xfrm>
            <a:off x="5571332" y="4816475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3" name="Éclair 542"/>
          <p:cNvSpPr/>
          <p:nvPr/>
        </p:nvSpPr>
        <p:spPr bwMode="auto">
          <a:xfrm>
            <a:off x="4786121" y="5326758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4" name="Éclair 543"/>
          <p:cNvSpPr/>
          <p:nvPr/>
        </p:nvSpPr>
        <p:spPr bwMode="auto">
          <a:xfrm>
            <a:off x="3660776" y="4967288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5" name="Éclair 544"/>
          <p:cNvSpPr/>
          <p:nvPr/>
        </p:nvSpPr>
        <p:spPr bwMode="auto">
          <a:xfrm>
            <a:off x="5221288" y="3844925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6" name="Éclair 545"/>
          <p:cNvSpPr/>
          <p:nvPr/>
        </p:nvSpPr>
        <p:spPr bwMode="auto">
          <a:xfrm>
            <a:off x="5718554" y="3618127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7" name="Éclair 546"/>
          <p:cNvSpPr/>
          <p:nvPr/>
        </p:nvSpPr>
        <p:spPr bwMode="auto">
          <a:xfrm>
            <a:off x="1764507" y="3613737"/>
            <a:ext cx="220662" cy="175626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66" name="Forme libre 465"/>
          <p:cNvSpPr/>
          <p:nvPr/>
        </p:nvSpPr>
        <p:spPr bwMode="auto">
          <a:xfrm>
            <a:off x="4136571" y="3399971"/>
            <a:ext cx="283029" cy="115628"/>
          </a:xfrm>
          <a:custGeom>
            <a:avLst/>
            <a:gdLst>
              <a:gd name="connsiteX0" fmla="*/ 0 w 283029"/>
              <a:gd name="connsiteY0" fmla="*/ 112486 h 115628"/>
              <a:gd name="connsiteX1" fmla="*/ 90715 w 283029"/>
              <a:gd name="connsiteY1" fmla="*/ 112486 h 115628"/>
              <a:gd name="connsiteX2" fmla="*/ 166915 w 283029"/>
              <a:gd name="connsiteY2" fmla="*/ 79829 h 115628"/>
              <a:gd name="connsiteX3" fmla="*/ 224972 w 283029"/>
              <a:gd name="connsiteY3" fmla="*/ 14515 h 115628"/>
              <a:gd name="connsiteX4" fmla="*/ 283029 w 283029"/>
              <a:gd name="connsiteY4" fmla="*/ 0 h 115628"/>
              <a:gd name="connsiteX5" fmla="*/ 283029 w 283029"/>
              <a:gd name="connsiteY5" fmla="*/ 0 h 11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029" h="115628">
                <a:moveTo>
                  <a:pt x="0" y="112486"/>
                </a:moveTo>
                <a:cubicBezTo>
                  <a:pt x="31448" y="115207"/>
                  <a:pt x="62896" y="117929"/>
                  <a:pt x="90715" y="112486"/>
                </a:cubicBezTo>
                <a:cubicBezTo>
                  <a:pt x="118534" y="107043"/>
                  <a:pt x="144539" y="96158"/>
                  <a:pt x="166915" y="79829"/>
                </a:cubicBezTo>
                <a:cubicBezTo>
                  <a:pt x="189291" y="63500"/>
                  <a:pt x="205620" y="27820"/>
                  <a:pt x="224972" y="14515"/>
                </a:cubicBezTo>
                <a:cubicBezTo>
                  <a:pt x="244324" y="1210"/>
                  <a:pt x="283029" y="0"/>
                  <a:pt x="283029" y="0"/>
                </a:cubicBezTo>
                <a:lnTo>
                  <a:pt x="283029" y="0"/>
                </a:lnTo>
              </a:path>
            </a:pathLst>
          </a:cu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67" name="Forme libre 466"/>
          <p:cNvSpPr/>
          <p:nvPr/>
        </p:nvSpPr>
        <p:spPr bwMode="auto">
          <a:xfrm>
            <a:off x="6696496" y="1895053"/>
            <a:ext cx="73872" cy="228600"/>
          </a:xfrm>
          <a:custGeom>
            <a:avLst/>
            <a:gdLst>
              <a:gd name="connsiteX0" fmla="*/ 0 w 73872"/>
              <a:gd name="connsiteY0" fmla="*/ 0 h 228600"/>
              <a:gd name="connsiteX1" fmla="*/ 32657 w 73872"/>
              <a:gd name="connsiteY1" fmla="*/ 134257 h 228600"/>
              <a:gd name="connsiteX2" fmla="*/ 68943 w 73872"/>
              <a:gd name="connsiteY2" fmla="*/ 210457 h 228600"/>
              <a:gd name="connsiteX3" fmla="*/ 72571 w 73872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72" h="228600">
                <a:moveTo>
                  <a:pt x="0" y="0"/>
                </a:moveTo>
                <a:cubicBezTo>
                  <a:pt x="10583" y="49590"/>
                  <a:pt x="21167" y="99181"/>
                  <a:pt x="32657" y="134257"/>
                </a:cubicBezTo>
                <a:cubicBezTo>
                  <a:pt x="44148" y="169333"/>
                  <a:pt x="62291" y="194733"/>
                  <a:pt x="68943" y="210457"/>
                </a:cubicBezTo>
                <a:cubicBezTo>
                  <a:pt x="75595" y="226181"/>
                  <a:pt x="74083" y="227390"/>
                  <a:pt x="72571" y="228600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77" name="Forme libre 476"/>
          <p:cNvSpPr/>
          <p:nvPr/>
        </p:nvSpPr>
        <p:spPr bwMode="auto">
          <a:xfrm>
            <a:off x="6592334" y="2333171"/>
            <a:ext cx="425354" cy="700315"/>
          </a:xfrm>
          <a:custGeom>
            <a:avLst/>
            <a:gdLst>
              <a:gd name="connsiteX0" fmla="*/ 780 w 425354"/>
              <a:gd name="connsiteY0" fmla="*/ 0 h 700315"/>
              <a:gd name="connsiteX1" fmla="*/ 18923 w 425354"/>
              <a:gd name="connsiteY1" fmla="*/ 76200 h 700315"/>
              <a:gd name="connsiteX2" fmla="*/ 127780 w 425354"/>
              <a:gd name="connsiteY2" fmla="*/ 58058 h 700315"/>
              <a:gd name="connsiteX3" fmla="*/ 254780 w 425354"/>
              <a:gd name="connsiteY3" fmla="*/ 97972 h 700315"/>
              <a:gd name="connsiteX4" fmla="*/ 316466 w 425354"/>
              <a:gd name="connsiteY4" fmla="*/ 206829 h 700315"/>
              <a:gd name="connsiteX5" fmla="*/ 385409 w 425354"/>
              <a:gd name="connsiteY5" fmla="*/ 351972 h 700315"/>
              <a:gd name="connsiteX6" fmla="*/ 425323 w 425354"/>
              <a:gd name="connsiteY6" fmla="*/ 486229 h 700315"/>
              <a:gd name="connsiteX7" fmla="*/ 392666 w 425354"/>
              <a:gd name="connsiteY7" fmla="*/ 700315 h 700315"/>
              <a:gd name="connsiteX8" fmla="*/ 392666 w 425354"/>
              <a:gd name="connsiteY8" fmla="*/ 700315 h 7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354" h="700315">
                <a:moveTo>
                  <a:pt x="780" y="0"/>
                </a:moveTo>
                <a:cubicBezTo>
                  <a:pt x="-732" y="33262"/>
                  <a:pt x="-2244" y="66524"/>
                  <a:pt x="18923" y="76200"/>
                </a:cubicBezTo>
                <a:cubicBezTo>
                  <a:pt x="40090" y="85876"/>
                  <a:pt x="88471" y="54429"/>
                  <a:pt x="127780" y="58058"/>
                </a:cubicBezTo>
                <a:cubicBezTo>
                  <a:pt x="167089" y="61687"/>
                  <a:pt x="223332" y="73177"/>
                  <a:pt x="254780" y="97972"/>
                </a:cubicBezTo>
                <a:cubicBezTo>
                  <a:pt x="286228" y="122767"/>
                  <a:pt x="294695" y="164496"/>
                  <a:pt x="316466" y="206829"/>
                </a:cubicBezTo>
                <a:cubicBezTo>
                  <a:pt x="338237" y="249162"/>
                  <a:pt x="367266" y="305405"/>
                  <a:pt x="385409" y="351972"/>
                </a:cubicBezTo>
                <a:cubicBezTo>
                  <a:pt x="403552" y="398539"/>
                  <a:pt x="424114" y="428172"/>
                  <a:pt x="425323" y="486229"/>
                </a:cubicBezTo>
                <a:cubicBezTo>
                  <a:pt x="426532" y="544286"/>
                  <a:pt x="392666" y="700315"/>
                  <a:pt x="392666" y="700315"/>
                </a:cubicBezTo>
                <a:lnTo>
                  <a:pt x="392666" y="700315"/>
                </a:ln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75" name="Forme libre 474"/>
          <p:cNvSpPr/>
          <p:nvPr/>
        </p:nvSpPr>
        <p:spPr bwMode="auto">
          <a:xfrm>
            <a:off x="6567714" y="2155371"/>
            <a:ext cx="88454" cy="70153"/>
          </a:xfrm>
          <a:custGeom>
            <a:avLst/>
            <a:gdLst>
              <a:gd name="connsiteX0" fmla="*/ 83457 w 88454"/>
              <a:gd name="connsiteY0" fmla="*/ 0 h 70153"/>
              <a:gd name="connsiteX1" fmla="*/ 79829 w 88454"/>
              <a:gd name="connsiteY1" fmla="*/ 65315 h 70153"/>
              <a:gd name="connsiteX2" fmla="*/ 3629 w 88454"/>
              <a:gd name="connsiteY2" fmla="*/ 65315 h 70153"/>
              <a:gd name="connsiteX3" fmla="*/ 0 w 88454"/>
              <a:gd name="connsiteY3" fmla="*/ 65315 h 7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454" h="70153">
                <a:moveTo>
                  <a:pt x="83457" y="0"/>
                </a:moveTo>
                <a:cubicBezTo>
                  <a:pt x="88295" y="27214"/>
                  <a:pt x="93134" y="54429"/>
                  <a:pt x="79829" y="65315"/>
                </a:cubicBezTo>
                <a:cubicBezTo>
                  <a:pt x="66524" y="76201"/>
                  <a:pt x="3629" y="65315"/>
                  <a:pt x="3629" y="65315"/>
                </a:cubicBezTo>
                <a:lnTo>
                  <a:pt x="0" y="65315"/>
                </a:ln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6616700" y="1814488"/>
            <a:ext cx="108000" cy="108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33" name="Étoile à 5 branches 532"/>
          <p:cNvSpPr/>
          <p:nvPr/>
        </p:nvSpPr>
        <p:spPr bwMode="auto">
          <a:xfrm>
            <a:off x="6849500" y="2756767"/>
            <a:ext cx="252000" cy="252000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9" name="Ellipse 488"/>
          <p:cNvSpPr/>
          <p:nvPr/>
        </p:nvSpPr>
        <p:spPr bwMode="auto">
          <a:xfrm>
            <a:off x="6921500" y="2843385"/>
            <a:ext cx="108000" cy="108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3" name="Forme libre 482"/>
          <p:cNvSpPr/>
          <p:nvPr/>
        </p:nvSpPr>
        <p:spPr bwMode="auto">
          <a:xfrm>
            <a:off x="6729413" y="1928519"/>
            <a:ext cx="167064" cy="477880"/>
          </a:xfrm>
          <a:custGeom>
            <a:avLst/>
            <a:gdLst>
              <a:gd name="connsiteX0" fmla="*/ 0 w 167064"/>
              <a:gd name="connsiteY0" fmla="*/ 2538 h 477880"/>
              <a:gd name="connsiteX1" fmla="*/ 152400 w 167064"/>
              <a:gd name="connsiteY1" fmla="*/ 71480 h 477880"/>
              <a:gd name="connsiteX2" fmla="*/ 152400 w 167064"/>
              <a:gd name="connsiteY2" fmla="*/ 477880 h 47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064" h="477880">
                <a:moveTo>
                  <a:pt x="0" y="2538"/>
                </a:moveTo>
                <a:cubicBezTo>
                  <a:pt x="63500" y="-2603"/>
                  <a:pt x="127000" y="-7744"/>
                  <a:pt x="152400" y="71480"/>
                </a:cubicBezTo>
                <a:cubicBezTo>
                  <a:pt x="177800" y="150704"/>
                  <a:pt x="165100" y="314292"/>
                  <a:pt x="152400" y="47788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62" name="Forme libre 561"/>
          <p:cNvSpPr/>
          <p:nvPr/>
        </p:nvSpPr>
        <p:spPr bwMode="auto">
          <a:xfrm>
            <a:off x="6912428" y="2058491"/>
            <a:ext cx="264659" cy="1217290"/>
          </a:xfrm>
          <a:custGeom>
            <a:avLst/>
            <a:gdLst>
              <a:gd name="connsiteX0" fmla="*/ 0 w 167064"/>
              <a:gd name="connsiteY0" fmla="*/ 2538 h 477880"/>
              <a:gd name="connsiteX1" fmla="*/ 152400 w 167064"/>
              <a:gd name="connsiteY1" fmla="*/ 71480 h 477880"/>
              <a:gd name="connsiteX2" fmla="*/ 152400 w 167064"/>
              <a:gd name="connsiteY2" fmla="*/ 477880 h 47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064" h="477880">
                <a:moveTo>
                  <a:pt x="0" y="2538"/>
                </a:moveTo>
                <a:cubicBezTo>
                  <a:pt x="63500" y="-2603"/>
                  <a:pt x="127000" y="-7744"/>
                  <a:pt x="152400" y="71480"/>
                </a:cubicBezTo>
                <a:cubicBezTo>
                  <a:pt x="177800" y="150704"/>
                  <a:pt x="165100" y="314292"/>
                  <a:pt x="152400" y="47788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90" name="Forme libre 489"/>
          <p:cNvSpPr/>
          <p:nvPr/>
        </p:nvSpPr>
        <p:spPr bwMode="auto">
          <a:xfrm>
            <a:off x="2689160" y="2676525"/>
            <a:ext cx="358840" cy="152400"/>
          </a:xfrm>
          <a:custGeom>
            <a:avLst/>
            <a:gdLst>
              <a:gd name="connsiteX0" fmla="*/ 358840 w 358840"/>
              <a:gd name="connsiteY0" fmla="*/ 152400 h 152400"/>
              <a:gd name="connsiteX1" fmla="*/ 168340 w 358840"/>
              <a:gd name="connsiteY1" fmla="*/ 76200 h 152400"/>
              <a:gd name="connsiteX2" fmla="*/ 73090 w 358840"/>
              <a:gd name="connsiteY2" fmla="*/ 0 h 152400"/>
              <a:gd name="connsiteX3" fmla="*/ 6415 w 358840"/>
              <a:gd name="connsiteY3" fmla="*/ 76200 h 152400"/>
              <a:gd name="connsiteX4" fmla="*/ 6415 w 358840"/>
              <a:gd name="connsiteY4" fmla="*/ 66675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840" h="152400">
                <a:moveTo>
                  <a:pt x="358840" y="152400"/>
                </a:moveTo>
                <a:cubicBezTo>
                  <a:pt x="287402" y="127000"/>
                  <a:pt x="215965" y="101600"/>
                  <a:pt x="168340" y="76200"/>
                </a:cubicBezTo>
                <a:cubicBezTo>
                  <a:pt x="120715" y="50800"/>
                  <a:pt x="100077" y="0"/>
                  <a:pt x="73090" y="0"/>
                </a:cubicBezTo>
                <a:cubicBezTo>
                  <a:pt x="46103" y="0"/>
                  <a:pt x="17527" y="65088"/>
                  <a:pt x="6415" y="76200"/>
                </a:cubicBezTo>
                <a:cubicBezTo>
                  <a:pt x="-4697" y="87312"/>
                  <a:pt x="859" y="76993"/>
                  <a:pt x="6415" y="66675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87" name="Ellipse 486"/>
          <p:cNvSpPr/>
          <p:nvPr/>
        </p:nvSpPr>
        <p:spPr bwMode="auto">
          <a:xfrm>
            <a:off x="2808064" y="2555701"/>
            <a:ext cx="180000" cy="180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91" name="Forme libre 490"/>
          <p:cNvSpPr/>
          <p:nvPr/>
        </p:nvSpPr>
        <p:spPr bwMode="auto">
          <a:xfrm>
            <a:off x="2610928" y="1339970"/>
            <a:ext cx="287547" cy="149524"/>
          </a:xfrm>
          <a:custGeom>
            <a:avLst/>
            <a:gdLst>
              <a:gd name="connsiteX0" fmla="*/ 0 w 287547"/>
              <a:gd name="connsiteY0" fmla="*/ 149524 h 149524"/>
              <a:gd name="connsiteX1" fmla="*/ 149525 w 287547"/>
              <a:gd name="connsiteY1" fmla="*/ 69011 h 149524"/>
              <a:gd name="connsiteX2" fmla="*/ 287547 w 287547"/>
              <a:gd name="connsiteY2" fmla="*/ 0 h 1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547" h="149524">
                <a:moveTo>
                  <a:pt x="0" y="149524"/>
                </a:moveTo>
                <a:lnTo>
                  <a:pt x="149525" y="69011"/>
                </a:lnTo>
                <a:cubicBezTo>
                  <a:pt x="197450" y="44090"/>
                  <a:pt x="242498" y="22045"/>
                  <a:pt x="287547" y="0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01" name="ZoneTexte 500"/>
          <p:cNvSpPr txBox="1"/>
          <p:nvPr/>
        </p:nvSpPr>
        <p:spPr>
          <a:xfrm>
            <a:off x="4531805" y="2782483"/>
            <a:ext cx="82334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EUROPE</a:t>
            </a:r>
            <a:endParaRPr lang="fr-FR" sz="1100" dirty="0"/>
          </a:p>
        </p:txBody>
      </p:sp>
      <p:sp>
        <p:nvSpPr>
          <p:cNvPr id="569" name="ZoneTexte 568"/>
          <p:cNvSpPr txBox="1"/>
          <p:nvPr/>
        </p:nvSpPr>
        <p:spPr>
          <a:xfrm>
            <a:off x="3294856" y="865793"/>
            <a:ext cx="81518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AM. </a:t>
            </a:r>
            <a:r>
              <a:rPr lang="fr-FR" sz="1100" dirty="0"/>
              <a:t>d</a:t>
            </a:r>
            <a:r>
              <a:rPr lang="fr-FR" sz="1100" dirty="0" smtClean="0"/>
              <a:t>u N.</a:t>
            </a:r>
            <a:endParaRPr lang="fr-FR" sz="1100" dirty="0"/>
          </a:p>
        </p:txBody>
      </p:sp>
      <p:sp>
        <p:nvSpPr>
          <p:cNvPr id="570" name="ZoneTexte 569"/>
          <p:cNvSpPr txBox="1"/>
          <p:nvPr/>
        </p:nvSpPr>
        <p:spPr>
          <a:xfrm>
            <a:off x="7424737" y="1339970"/>
            <a:ext cx="66833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ASIE</a:t>
            </a:r>
            <a:endParaRPr lang="fr-FR" sz="1100" dirty="0"/>
          </a:p>
        </p:txBody>
      </p:sp>
      <p:sp>
        <p:nvSpPr>
          <p:cNvPr id="571" name="ZoneTexte 570"/>
          <p:cNvSpPr txBox="1"/>
          <p:nvPr/>
        </p:nvSpPr>
        <p:spPr>
          <a:xfrm>
            <a:off x="5886031" y="4557839"/>
            <a:ext cx="89894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MOYEN-ORIENT</a:t>
            </a:r>
            <a:endParaRPr lang="fr-FR" sz="1100" dirty="0"/>
          </a:p>
        </p:txBody>
      </p:sp>
      <p:sp>
        <p:nvSpPr>
          <p:cNvPr id="572" name="ZoneTexte 571"/>
          <p:cNvSpPr txBox="1"/>
          <p:nvPr/>
        </p:nvSpPr>
        <p:spPr>
          <a:xfrm>
            <a:off x="3238500" y="5482582"/>
            <a:ext cx="90963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AFRIQUE</a:t>
            </a:r>
            <a:endParaRPr lang="fr-FR" sz="1100" dirty="0"/>
          </a:p>
        </p:txBody>
      </p:sp>
      <p:sp>
        <p:nvSpPr>
          <p:cNvPr id="573" name="ZoneTexte 572"/>
          <p:cNvSpPr txBox="1"/>
          <p:nvPr/>
        </p:nvSpPr>
        <p:spPr>
          <a:xfrm>
            <a:off x="665057" y="4011315"/>
            <a:ext cx="80496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AM. LAT.</a:t>
            </a:r>
            <a:endParaRPr lang="fr-FR" sz="1100" dirty="0"/>
          </a:p>
        </p:txBody>
      </p:sp>
      <p:sp>
        <p:nvSpPr>
          <p:cNvPr id="502" name="ZoneTexte 501"/>
          <p:cNvSpPr txBox="1"/>
          <p:nvPr/>
        </p:nvSpPr>
        <p:spPr>
          <a:xfrm>
            <a:off x="2664048" y="2810009"/>
            <a:ext cx="51124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N-Y</a:t>
            </a:r>
            <a:endParaRPr lang="fr-FR" sz="1100" dirty="0"/>
          </a:p>
        </p:txBody>
      </p:sp>
      <p:sp>
        <p:nvSpPr>
          <p:cNvPr id="582" name="ZoneTexte 581"/>
          <p:cNvSpPr txBox="1"/>
          <p:nvPr/>
        </p:nvSpPr>
        <p:spPr>
          <a:xfrm>
            <a:off x="3528144" y="2987749"/>
            <a:ext cx="793576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Londres</a:t>
            </a:r>
            <a:endParaRPr lang="fr-FR" sz="1100" dirty="0"/>
          </a:p>
        </p:txBody>
      </p:sp>
      <p:sp>
        <p:nvSpPr>
          <p:cNvPr id="583" name="ZoneTexte 582"/>
          <p:cNvSpPr txBox="1"/>
          <p:nvPr/>
        </p:nvSpPr>
        <p:spPr>
          <a:xfrm>
            <a:off x="8990259" y="4416425"/>
            <a:ext cx="89894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OCEANIE</a:t>
            </a:r>
            <a:endParaRPr lang="fr-FR" sz="1100" dirty="0"/>
          </a:p>
        </p:txBody>
      </p:sp>
      <p:cxnSp>
        <p:nvCxnSpPr>
          <p:cNvPr id="506" name="Connecteur droit 505"/>
          <p:cNvCxnSpPr>
            <a:stCxn id="485" idx="2"/>
          </p:cNvCxnSpPr>
          <p:nvPr/>
        </p:nvCxnSpPr>
        <p:spPr bwMode="auto">
          <a:xfrm flipH="1">
            <a:off x="3559969" y="3581821"/>
            <a:ext cx="688255" cy="1186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" name="Connecteur droit 511"/>
          <p:cNvCxnSpPr>
            <a:stCxn id="484" idx="2"/>
          </p:cNvCxnSpPr>
          <p:nvPr/>
        </p:nvCxnSpPr>
        <p:spPr bwMode="auto">
          <a:xfrm flipH="1" flipV="1">
            <a:off x="3641725" y="3423444"/>
            <a:ext cx="731261" cy="1223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" name="ZoneTexte 512"/>
          <p:cNvSpPr txBox="1"/>
          <p:nvPr/>
        </p:nvSpPr>
        <p:spPr>
          <a:xfrm>
            <a:off x="3159938" y="3591652"/>
            <a:ext cx="660011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592" name="ZoneTexte 591"/>
          <p:cNvSpPr txBox="1"/>
          <p:nvPr/>
        </p:nvSpPr>
        <p:spPr>
          <a:xfrm>
            <a:off x="3001612" y="3298031"/>
            <a:ext cx="752475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Francfort</a:t>
            </a:r>
            <a:endParaRPr lang="fr-FR" sz="1000" dirty="0"/>
          </a:p>
        </p:txBody>
      </p:sp>
      <p:cxnSp>
        <p:nvCxnSpPr>
          <p:cNvPr id="520" name="Connecteur droit 519"/>
          <p:cNvCxnSpPr>
            <a:stCxn id="3414" idx="60"/>
          </p:cNvCxnSpPr>
          <p:nvPr/>
        </p:nvCxnSpPr>
        <p:spPr bwMode="auto">
          <a:xfrm flipH="1">
            <a:off x="7368952" y="3800740"/>
            <a:ext cx="10301" cy="4323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1" name="ZoneTexte 600"/>
          <p:cNvSpPr txBox="1"/>
          <p:nvPr/>
        </p:nvSpPr>
        <p:spPr>
          <a:xfrm>
            <a:off x="6950075" y="4179389"/>
            <a:ext cx="870744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Singapour</a:t>
            </a:r>
            <a:endParaRPr lang="fr-FR" sz="1000" dirty="0"/>
          </a:p>
        </p:txBody>
      </p:sp>
      <p:sp>
        <p:nvSpPr>
          <p:cNvPr id="602" name="ZoneTexte 601"/>
          <p:cNvSpPr txBox="1"/>
          <p:nvPr/>
        </p:nvSpPr>
        <p:spPr>
          <a:xfrm>
            <a:off x="7564827" y="2225524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Hongkong</a:t>
            </a:r>
            <a:endParaRPr lang="fr-FR" sz="1000" dirty="0"/>
          </a:p>
        </p:txBody>
      </p:sp>
      <p:sp>
        <p:nvSpPr>
          <p:cNvPr id="603" name="ZoneTexte 602"/>
          <p:cNvSpPr txBox="1"/>
          <p:nvPr/>
        </p:nvSpPr>
        <p:spPr>
          <a:xfrm>
            <a:off x="7173636" y="1914525"/>
            <a:ext cx="919439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Shanghai</a:t>
            </a:r>
            <a:endParaRPr lang="fr-FR" sz="1000" dirty="0"/>
          </a:p>
        </p:txBody>
      </p:sp>
      <p:sp>
        <p:nvSpPr>
          <p:cNvPr id="604" name="ZoneTexte 603"/>
          <p:cNvSpPr txBox="1"/>
          <p:nvPr/>
        </p:nvSpPr>
        <p:spPr>
          <a:xfrm>
            <a:off x="6596728" y="1619597"/>
            <a:ext cx="660011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Tokyo</a:t>
            </a:r>
            <a:endParaRPr lang="fr-FR" sz="1000" dirty="0"/>
          </a:p>
        </p:txBody>
      </p:sp>
      <p:cxnSp>
        <p:nvCxnSpPr>
          <p:cNvPr id="523" name="Connecteur droit 522"/>
          <p:cNvCxnSpPr>
            <a:stCxn id="488" idx="5"/>
          </p:cNvCxnSpPr>
          <p:nvPr/>
        </p:nvCxnSpPr>
        <p:spPr bwMode="auto">
          <a:xfrm flipV="1">
            <a:off x="6788680" y="2106613"/>
            <a:ext cx="483658" cy="39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5" name="Connecteur droit 534"/>
          <p:cNvCxnSpPr>
            <a:stCxn id="489" idx="6"/>
          </p:cNvCxnSpPr>
          <p:nvPr/>
        </p:nvCxnSpPr>
        <p:spPr bwMode="auto">
          <a:xfrm flipV="1">
            <a:off x="7029500" y="2454596"/>
            <a:ext cx="614313" cy="4427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9" name="ZoneTexte 608"/>
          <p:cNvSpPr txBox="1"/>
          <p:nvPr/>
        </p:nvSpPr>
        <p:spPr>
          <a:xfrm>
            <a:off x="2232000" y="3590402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Caracas</a:t>
            </a:r>
            <a:endParaRPr lang="fr-FR" sz="1000" dirty="0"/>
          </a:p>
        </p:txBody>
      </p:sp>
      <p:sp>
        <p:nvSpPr>
          <p:cNvPr id="610" name="ZoneTexte 609"/>
          <p:cNvSpPr txBox="1"/>
          <p:nvPr/>
        </p:nvSpPr>
        <p:spPr>
          <a:xfrm>
            <a:off x="1537688" y="5408363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Porto </a:t>
            </a:r>
            <a:r>
              <a:rPr lang="fr-FR" sz="1000" dirty="0"/>
              <a:t>A</a:t>
            </a:r>
            <a:r>
              <a:rPr lang="fr-FR" sz="1000" dirty="0" smtClean="0"/>
              <a:t>legre</a:t>
            </a:r>
            <a:endParaRPr lang="fr-FR" sz="1000" dirty="0"/>
          </a:p>
        </p:txBody>
      </p:sp>
      <p:sp>
        <p:nvSpPr>
          <p:cNvPr id="611" name="ZoneTexte 610"/>
          <p:cNvSpPr txBox="1"/>
          <p:nvPr/>
        </p:nvSpPr>
        <p:spPr>
          <a:xfrm>
            <a:off x="2952080" y="4643933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Bamako</a:t>
            </a:r>
            <a:endParaRPr lang="fr-FR" sz="1000" dirty="0"/>
          </a:p>
        </p:txBody>
      </p:sp>
      <p:sp>
        <p:nvSpPr>
          <p:cNvPr id="614" name="ZoneTexte 613"/>
          <p:cNvSpPr txBox="1"/>
          <p:nvPr/>
        </p:nvSpPr>
        <p:spPr>
          <a:xfrm>
            <a:off x="5620805" y="5103019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Nairobi</a:t>
            </a:r>
            <a:endParaRPr lang="fr-FR" sz="1000" dirty="0"/>
          </a:p>
        </p:txBody>
      </p:sp>
      <p:sp>
        <p:nvSpPr>
          <p:cNvPr id="615" name="ZoneTexte 614"/>
          <p:cNvSpPr txBox="1"/>
          <p:nvPr/>
        </p:nvSpPr>
        <p:spPr>
          <a:xfrm>
            <a:off x="5832400" y="4067869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Bombay</a:t>
            </a:r>
            <a:endParaRPr lang="fr-FR" sz="1000" dirty="0"/>
          </a:p>
        </p:txBody>
      </p:sp>
      <p:sp>
        <p:nvSpPr>
          <p:cNvPr id="616" name="ZoneTexte 615"/>
          <p:cNvSpPr txBox="1"/>
          <p:nvPr/>
        </p:nvSpPr>
        <p:spPr>
          <a:xfrm>
            <a:off x="5576557" y="3832420"/>
            <a:ext cx="975923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Karachi</a:t>
            </a:r>
            <a:endParaRPr lang="fr-FR" sz="1000" dirty="0"/>
          </a:p>
        </p:txBody>
      </p:sp>
      <p:cxnSp>
        <p:nvCxnSpPr>
          <p:cNvPr id="522" name="Connecteur droit 521"/>
          <p:cNvCxnSpPr>
            <a:stCxn id="486" idx="2"/>
            <a:endCxn id="582" idx="2"/>
          </p:cNvCxnSpPr>
          <p:nvPr/>
        </p:nvCxnSpPr>
        <p:spPr bwMode="auto">
          <a:xfrm flipH="1" flipV="1">
            <a:off x="3924932" y="3237497"/>
            <a:ext cx="225818" cy="1893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32000" y="107429"/>
            <a:ext cx="604867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Acteurs et Facteurs de la mondialisation.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3768" y="463757"/>
            <a:ext cx="4824536" cy="43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Des acteurs variés qui renforcent l’intégration à une économie-monde multipolaire. </a:t>
            </a:r>
            <a:endParaRPr lang="fr-FR" sz="1200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59792" y="1295581"/>
            <a:ext cx="360040" cy="1800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784" y="923502"/>
            <a:ext cx="4269057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1. Les grands entreprises, acteurs économiques majeurs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863848" y="1140426"/>
            <a:ext cx="360040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d’origine de plus de 150 FTN classées dans les 500 plus grandes entreprises mondiales</a:t>
            </a:r>
            <a:endParaRPr lang="fr-FR" sz="11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59792" y="1655621"/>
            <a:ext cx="360040" cy="180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63848" y="1572474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d’origine de  plus de 60 FTN classées dans les 500 plus grandes entreprises mondiales</a:t>
            </a:r>
            <a:endParaRPr lang="fr-FR" sz="11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9792" y="2087669"/>
            <a:ext cx="360040" cy="180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63848" y="1932514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d’origine de 14 à 45 FTN classées dans les 500 plus grandes entreprises mondiales</a:t>
            </a:r>
            <a:endParaRPr lang="fr-FR" sz="11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9792" y="2483693"/>
            <a:ext cx="360040" cy="180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63848" y="2364562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d’origine de 2 à 10 FTN classées dans les 500 plus grandes entreprises mondiales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5776" y="2795710"/>
            <a:ext cx="4752528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2. Des aires et pôles concentrant les centres de décision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15" name="Ellipse 14"/>
          <p:cNvSpPr/>
          <p:nvPr/>
        </p:nvSpPr>
        <p:spPr bwMode="auto">
          <a:xfrm>
            <a:off x="486957" y="3527829"/>
            <a:ext cx="180000" cy="180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63848" y="3444682"/>
            <a:ext cx="388843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« Ville-monde », siège de deux grandes bourses mondiales et/ou des Institutions internationales, importants CBD.</a:t>
            </a:r>
            <a:endParaRPr lang="fr-FR" sz="1100" dirty="0"/>
          </a:p>
        </p:txBody>
      </p:sp>
      <p:sp>
        <p:nvSpPr>
          <p:cNvPr id="17" name="Ellipse 16"/>
          <p:cNvSpPr/>
          <p:nvPr/>
        </p:nvSpPr>
        <p:spPr bwMode="auto">
          <a:xfrm>
            <a:off x="503808" y="3959877"/>
            <a:ext cx="180000" cy="180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63848" y="3876730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« Ville-monde » de rang 2, concentration financière et importants CBD.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5776" y="4307878"/>
            <a:ext cx="4248472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3</a:t>
            </a:r>
            <a:r>
              <a:rPr lang="fr-FR" sz="1200" u="sng" dirty="0" smtClean="0"/>
              <a:t>. Des espaces fortement intégrés aux échanges mondiaux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231" y="4701207"/>
            <a:ext cx="285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808943" y="4610209"/>
            <a:ext cx="388843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« Range » portuaire, principale façade maritime mondiale .</a:t>
            </a:r>
            <a:endParaRPr lang="fr-FR" sz="1100" dirty="0"/>
          </a:p>
        </p:txBody>
      </p:sp>
      <p:sp>
        <p:nvSpPr>
          <p:cNvPr id="22" name="Étoile à 5 branches 21"/>
          <p:cNvSpPr/>
          <p:nvPr/>
        </p:nvSpPr>
        <p:spPr bwMode="auto">
          <a:xfrm>
            <a:off x="486957" y="5039997"/>
            <a:ext cx="180000" cy="180000"/>
          </a:xfrm>
          <a:prstGeom prst="star5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04547" y="4956850"/>
            <a:ext cx="388843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Paradis fiscaux ou espaces de concentration de paradis fiscaux, attraction des capitaux internationaux.</a:t>
            </a:r>
            <a:endParaRPr lang="fr-FR" sz="1100" dirty="0"/>
          </a:p>
        </p:txBody>
      </p:sp>
      <p:cxnSp>
        <p:nvCxnSpPr>
          <p:cNvPr id="24" name="Connecteur droit 23"/>
          <p:cNvCxnSpPr/>
          <p:nvPr/>
        </p:nvCxnSpPr>
        <p:spPr bwMode="auto">
          <a:xfrm>
            <a:off x="5256336" y="805293"/>
            <a:ext cx="0" cy="38857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ZoneTexte 25"/>
          <p:cNvSpPr txBox="1"/>
          <p:nvPr/>
        </p:nvSpPr>
        <p:spPr>
          <a:xfrm>
            <a:off x="5400352" y="467469"/>
            <a:ext cx="4824536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Des Facteurs de rééquilibrage et d’exclusion. </a:t>
            </a:r>
            <a:endParaRPr lang="fr-FR" sz="1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688384" y="755501"/>
            <a:ext cx="3168352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1. Des rééquilibrages possibles ?</a:t>
            </a:r>
            <a:endParaRPr lang="fr-FR" sz="1200" u="sng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31800" y="3167789"/>
            <a:ext cx="360040" cy="180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63848" y="3084642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smtClean="0"/>
              <a:t>Membres </a:t>
            </a:r>
            <a:r>
              <a:rPr lang="fr-FR" sz="1100" dirty="0" smtClean="0"/>
              <a:t>du G8, conférence regroupant les 8 états les plus puissants du monde. </a:t>
            </a:r>
            <a:endParaRPr lang="fr-FR" sz="11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6336" y="935831"/>
            <a:ext cx="10858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7913" y="1432584"/>
            <a:ext cx="5365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6338968" y="1029775"/>
            <a:ext cx="3453872" cy="20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Part d’internautes en % de la population totale, variant  de 11% à 68%.</a:t>
            </a:r>
            <a:endParaRPr lang="fr-FR" sz="800" dirty="0"/>
          </a:p>
        </p:txBody>
      </p:sp>
      <p:cxnSp>
        <p:nvCxnSpPr>
          <p:cNvPr id="31" name="Connecteur droit avec flèche 30"/>
          <p:cNvCxnSpPr/>
          <p:nvPr/>
        </p:nvCxnSpPr>
        <p:spPr bwMode="auto">
          <a:xfrm flipH="1">
            <a:off x="6117920" y="1154649"/>
            <a:ext cx="290544" cy="68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1" name="Connecteur droit avec flèche 5120"/>
          <p:cNvCxnSpPr/>
          <p:nvPr/>
        </p:nvCxnSpPr>
        <p:spPr bwMode="auto">
          <a:xfrm flipH="1">
            <a:off x="6408464" y="1223573"/>
            <a:ext cx="216024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7" name="ZoneTexte 5126"/>
          <p:cNvSpPr txBox="1"/>
          <p:nvPr/>
        </p:nvSpPr>
        <p:spPr>
          <a:xfrm>
            <a:off x="6657007" y="1313573"/>
            <a:ext cx="3279849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Une fracture numérique qui s’atténue mais reste un important facteur d’inégalité et </a:t>
            </a:r>
            <a:r>
              <a:rPr lang="fr-FR" sz="1100" dirty="0" smtClean="0"/>
              <a:t>d’exclusion de </a:t>
            </a:r>
            <a:r>
              <a:rPr lang="fr-FR" sz="1100" dirty="0" smtClean="0"/>
              <a:t>l’espace mondiale.</a:t>
            </a:r>
            <a:endParaRPr lang="fr-FR" sz="11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400352" y="1902502"/>
            <a:ext cx="3024336" cy="32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Cercle proportionnel au nombre d’utilisateurs  au 31 mars 2001, variant de 100 à 900 millions d’utilisateurs.</a:t>
            </a:r>
            <a:endParaRPr lang="fr-FR" sz="800" dirty="0"/>
          </a:p>
        </p:txBody>
      </p:sp>
      <p:pic>
        <p:nvPicPr>
          <p:cNvPr id="51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88657" y="2021830"/>
            <a:ext cx="493712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ZoneTexte 42"/>
          <p:cNvSpPr txBox="1"/>
          <p:nvPr/>
        </p:nvSpPr>
        <p:spPr>
          <a:xfrm>
            <a:off x="6120432" y="2195661"/>
            <a:ext cx="3816424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Délocalisations industrielles </a:t>
            </a:r>
            <a:r>
              <a:rPr lang="fr-FR" sz="1100" dirty="0" smtClean="0"/>
              <a:t>dont les FTN sont les premiers acteurs, </a:t>
            </a:r>
            <a:r>
              <a:rPr lang="fr-FR" sz="1100" dirty="0" smtClean="0"/>
              <a:t>Crée </a:t>
            </a:r>
            <a:r>
              <a:rPr lang="fr-FR" sz="1100" dirty="0" smtClean="0"/>
              <a:t>en retour, un important flux de marchandises des pays ateliers vers les pays du Nord.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688384" y="3731814"/>
            <a:ext cx="3168352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2</a:t>
            </a:r>
            <a:r>
              <a:rPr lang="fr-FR" sz="1200" u="sng" dirty="0" smtClean="0"/>
              <a:t>. Les facteurs d’intégration des marges :</a:t>
            </a:r>
            <a:endParaRPr lang="fr-FR" sz="1200" u="sng" dirty="0"/>
          </a:p>
        </p:txBody>
      </p:sp>
      <p:sp>
        <p:nvSpPr>
          <p:cNvPr id="5131" name="Ellipse 5130"/>
          <p:cNvSpPr/>
          <p:nvPr/>
        </p:nvSpPr>
        <p:spPr bwMode="auto">
          <a:xfrm>
            <a:off x="5584970" y="2915741"/>
            <a:ext cx="428581" cy="252008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120432" y="2843733"/>
            <a:ext cx="352839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Des espaces de libre-échange, moteur de l’intégration internationale des états</a:t>
            </a:r>
            <a:endParaRPr lang="fr-FR" sz="1100" dirty="0"/>
          </a:p>
        </p:txBody>
      </p:sp>
      <p:sp>
        <p:nvSpPr>
          <p:cNvPr id="48" name="Ellipse 47"/>
          <p:cNvSpPr/>
          <p:nvPr/>
        </p:nvSpPr>
        <p:spPr bwMode="auto">
          <a:xfrm>
            <a:off x="5616376" y="4067869"/>
            <a:ext cx="428581" cy="252008"/>
          </a:xfrm>
          <a:prstGeom prst="ellipse">
            <a:avLst/>
          </a:prstGeom>
          <a:noFill/>
          <a:ln w="9525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120432" y="4020746"/>
            <a:ext cx="352839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Foyer de départ des migrants vers les pays du Nord, une intégration par l’immigration?</a:t>
            </a:r>
            <a:endParaRPr lang="fr-FR" sz="11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688384" y="4571925"/>
            <a:ext cx="360040" cy="180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120432" y="4452794"/>
            <a:ext cx="352839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Grands </a:t>
            </a:r>
            <a:r>
              <a:rPr lang="fr-FR" sz="1100" dirty="0" smtClean="0"/>
              <a:t>pays producteurs de drogue, une intégration par le commerce illicite ?</a:t>
            </a:r>
            <a:endParaRPr lang="fr-FR" sz="1100" dirty="0"/>
          </a:p>
        </p:txBody>
      </p:sp>
      <p:sp>
        <p:nvSpPr>
          <p:cNvPr id="52" name="ZoneTexte 51"/>
          <p:cNvSpPr txBox="1"/>
          <p:nvPr/>
        </p:nvSpPr>
        <p:spPr>
          <a:xfrm>
            <a:off x="5760392" y="4931965"/>
            <a:ext cx="3168352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3. Les facteurs d’exclusion :</a:t>
            </a:r>
            <a:endParaRPr lang="fr-FR" sz="12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688384" y="5328029"/>
            <a:ext cx="360040" cy="1800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120432" y="5172874"/>
            <a:ext cx="3672408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fermés ou pays délaissés par les investisseurs, IDE inférieurs à 5 milliards de $ en 2005.</a:t>
            </a:r>
            <a:endParaRPr lang="fr-FR" sz="1100" dirty="0"/>
          </a:p>
        </p:txBody>
      </p:sp>
      <p:pic>
        <p:nvPicPr>
          <p:cNvPr id="513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9260" y="5751165"/>
            <a:ext cx="2317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ZoneTexte 55"/>
          <p:cNvSpPr txBox="1"/>
          <p:nvPr/>
        </p:nvSpPr>
        <p:spPr>
          <a:xfrm>
            <a:off x="6120432" y="5676930"/>
            <a:ext cx="3744416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connaissant ou ayant connu dans les années 2000, d’importants conflits ou crises </a:t>
            </a:r>
            <a:r>
              <a:rPr lang="fr-FR" sz="1100" dirty="0" smtClean="0"/>
              <a:t>politiques et humanitaires 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57" name="Ellipse 56"/>
          <p:cNvSpPr/>
          <p:nvPr/>
        </p:nvSpPr>
        <p:spPr bwMode="auto">
          <a:xfrm>
            <a:off x="5688384" y="6192125"/>
            <a:ext cx="428581" cy="252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120432" y="6108978"/>
            <a:ext cx="3744416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«  Rogue </a:t>
            </a:r>
            <a:r>
              <a:rPr lang="fr-FR" sz="1100" dirty="0" smtClean="0"/>
              <a:t>states</a:t>
            </a:r>
            <a:r>
              <a:rPr lang="fr-FR" sz="1100" dirty="0" smtClean="0"/>
              <a:t> », </a:t>
            </a:r>
            <a:r>
              <a:rPr lang="fr-FR" sz="1100" dirty="0" smtClean="0"/>
              <a:t>états-voyous, </a:t>
            </a:r>
            <a:r>
              <a:rPr lang="fr-FR" sz="1100" dirty="0" smtClean="0"/>
              <a:t>pays </a:t>
            </a:r>
            <a:r>
              <a:rPr lang="fr-FR" sz="1100" dirty="0" smtClean="0"/>
              <a:t>considérés </a:t>
            </a:r>
            <a:r>
              <a:rPr lang="fr-FR" sz="1100" dirty="0" smtClean="0"/>
              <a:t>comme dangereux par les occidentaux.</a:t>
            </a:r>
            <a:endParaRPr lang="fr-FR" sz="1100" dirty="0"/>
          </a:p>
        </p:txBody>
      </p:sp>
      <p:sp>
        <p:nvSpPr>
          <p:cNvPr id="59" name="ZoneTexte 58"/>
          <p:cNvSpPr txBox="1"/>
          <p:nvPr/>
        </p:nvSpPr>
        <p:spPr>
          <a:xfrm>
            <a:off x="287784" y="5460006"/>
            <a:ext cx="4320480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/>
              <a:t>4</a:t>
            </a:r>
            <a:r>
              <a:rPr lang="fr-FR" sz="1200" u="sng" dirty="0" smtClean="0"/>
              <a:t>. Des acteurs qui rejettent la mondialisation libérale :</a:t>
            </a:r>
            <a:endParaRPr lang="fr-FR" sz="1200" u="sng" dirty="0"/>
          </a:p>
        </p:txBody>
      </p:sp>
      <p:pic>
        <p:nvPicPr>
          <p:cNvPr id="5133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157" y="5895180"/>
            <a:ext cx="188912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ZoneTexte 60"/>
          <p:cNvSpPr txBox="1"/>
          <p:nvPr/>
        </p:nvSpPr>
        <p:spPr>
          <a:xfrm>
            <a:off x="791840" y="5820946"/>
            <a:ext cx="3888432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Forum altermondialiste organisé par des ONG et des mouvement s politiques dénonçant le libéralisme.</a:t>
            </a:r>
            <a:endParaRPr lang="fr-FR" sz="11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5641554" y="3445531"/>
            <a:ext cx="360040" cy="180000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6120432" y="3324247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</a:t>
            </a:r>
            <a:r>
              <a:rPr lang="fr-FR" sz="1100" dirty="0" smtClean="0"/>
              <a:t>membre du G20, conférence économique annuelle regroupant le G8 et les émergents.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xmlns="" val="37269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401</Words>
  <Application>Microsoft Office PowerPoint</Application>
  <PresentationFormat>Personnalisé</PresentationFormat>
  <Paragraphs>53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tesson</dc:creator>
  <cp:lastModifiedBy>TESSON</cp:lastModifiedBy>
  <cp:revision>27</cp:revision>
  <cp:lastPrinted>1601-01-01T00:00:00Z</cp:lastPrinted>
  <dcterms:created xsi:type="dcterms:W3CDTF">2011-11-20T09:10:46Z</dcterms:created>
  <dcterms:modified xsi:type="dcterms:W3CDTF">2011-11-20T15:19:13Z</dcterms:modified>
</cp:coreProperties>
</file>