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Rg st="1" end="1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32DAF"/>
    <a:srgbClr val="04FC9E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5" d="100"/>
          <a:sy n="95" d="100"/>
        </p:scale>
        <p:origin x="660" y="112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B29E5A26-1EED-4643-BA36-DC00113259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286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C38BF76A-5A7B-47E3-ABDF-B03DB1BF1957}" type="slidenum">
              <a:rPr lang="fr-FR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fr-FR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48845-9C01-4D03-918E-8AAB3D72B7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01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70F8B-A53F-40C3-8C41-1C343A5D65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81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C2B1D-E823-4C7A-99C3-F42388F77A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80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7E22F-3712-4E92-B73A-7216EB884B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07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13026-CC52-4DA9-8E49-8CE6510037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46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B58B7-5CBF-43FE-8D56-160408AC17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04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3A3C6-3E18-4F48-AC3D-B02DCA791F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2A1A7-B6E1-4945-A7B6-6D38F738B7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83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23F26-FA7A-4E00-89D1-B51E7909E1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97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72A21-15B7-4B30-8FA2-C9DAD4D746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48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862FF-5F05-4B30-B150-B30E90BA29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41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1327B-348E-4F44-8778-3827416A20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77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559D1913-6C02-444F-BB92-59A30EE961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4"/>
          <p:cNvSpPr>
            <a:spLocks noChangeArrowheads="1"/>
          </p:cNvSpPr>
          <p:nvPr/>
        </p:nvSpPr>
        <p:spPr bwMode="auto">
          <a:xfrm>
            <a:off x="5111750" y="5673725"/>
            <a:ext cx="515938" cy="1058863"/>
          </a:xfrm>
          <a:custGeom>
            <a:avLst/>
            <a:gdLst>
              <a:gd name="T0" fmla="*/ 388479 w 1437"/>
              <a:gd name="T1" fmla="*/ 17965 h 2947"/>
              <a:gd name="T2" fmla="*/ 415048 w 1437"/>
              <a:gd name="T3" fmla="*/ 0 h 2947"/>
              <a:gd name="T4" fmla="*/ 439104 w 1437"/>
              <a:gd name="T5" fmla="*/ 17965 h 2947"/>
              <a:gd name="T6" fmla="*/ 460646 w 1437"/>
              <a:gd name="T7" fmla="*/ 135457 h 2947"/>
              <a:gd name="T8" fmla="*/ 439104 w 1437"/>
              <a:gd name="T9" fmla="*/ 210910 h 2947"/>
              <a:gd name="T10" fmla="*/ 460646 w 1437"/>
              <a:gd name="T11" fmla="*/ 237499 h 2947"/>
              <a:gd name="T12" fmla="*/ 488651 w 1437"/>
              <a:gd name="T13" fmla="*/ 335229 h 2947"/>
              <a:gd name="T14" fmla="*/ 515579 w 1437"/>
              <a:gd name="T15" fmla="*/ 476794 h 2947"/>
              <a:gd name="T16" fmla="*/ 515579 w 1437"/>
              <a:gd name="T17" fmla="*/ 601112 h 2947"/>
              <a:gd name="T18" fmla="*/ 439104 w 1437"/>
              <a:gd name="T19" fmla="*/ 672254 h 2947"/>
              <a:gd name="T20" fmla="*/ 439104 w 1437"/>
              <a:gd name="T21" fmla="*/ 766032 h 2947"/>
              <a:gd name="T22" fmla="*/ 415048 w 1437"/>
              <a:gd name="T23" fmla="*/ 866996 h 2947"/>
              <a:gd name="T24" fmla="*/ 388479 w 1437"/>
              <a:gd name="T25" fmla="*/ 935263 h 2947"/>
              <a:gd name="T26" fmla="*/ 365501 w 1437"/>
              <a:gd name="T27" fmla="*/ 983050 h 2947"/>
              <a:gd name="T28" fmla="*/ 338932 w 1437"/>
              <a:gd name="T29" fmla="*/ 1030478 h 2947"/>
              <a:gd name="T30" fmla="*/ 365501 w 1437"/>
              <a:gd name="T31" fmla="*/ 1058504 h 2947"/>
              <a:gd name="T32" fmla="*/ 314877 w 1437"/>
              <a:gd name="T33" fmla="*/ 1058504 h 2947"/>
              <a:gd name="T34" fmla="*/ 266765 w 1437"/>
              <a:gd name="T35" fmla="*/ 1030478 h 2947"/>
              <a:gd name="T36" fmla="*/ 266765 w 1437"/>
              <a:gd name="T37" fmla="*/ 1012154 h 2947"/>
              <a:gd name="T38" fmla="*/ 219013 w 1437"/>
              <a:gd name="T39" fmla="*/ 1012154 h 2947"/>
              <a:gd name="T40" fmla="*/ 172338 w 1437"/>
              <a:gd name="T41" fmla="*/ 983050 h 2947"/>
              <a:gd name="T42" fmla="*/ 148283 w 1437"/>
              <a:gd name="T43" fmla="*/ 958977 h 2947"/>
              <a:gd name="T44" fmla="*/ 120278 w 1437"/>
              <a:gd name="T45" fmla="*/ 911549 h 2947"/>
              <a:gd name="T46" fmla="*/ 172338 w 1437"/>
              <a:gd name="T47" fmla="*/ 886398 h 2947"/>
              <a:gd name="T48" fmla="*/ 193163 w 1437"/>
              <a:gd name="T49" fmla="*/ 866996 h 2947"/>
              <a:gd name="T50" fmla="*/ 148283 w 1437"/>
              <a:gd name="T51" fmla="*/ 866996 h 2947"/>
              <a:gd name="T52" fmla="*/ 100172 w 1437"/>
              <a:gd name="T53" fmla="*/ 836096 h 2947"/>
              <a:gd name="T54" fmla="*/ 73244 w 1437"/>
              <a:gd name="T55" fmla="*/ 836096 h 2947"/>
              <a:gd name="T56" fmla="*/ 73244 w 1437"/>
              <a:gd name="T57" fmla="*/ 813460 h 2947"/>
              <a:gd name="T58" fmla="*/ 100172 w 1437"/>
              <a:gd name="T59" fmla="*/ 790105 h 2947"/>
              <a:gd name="T60" fmla="*/ 120278 w 1437"/>
              <a:gd name="T61" fmla="*/ 766032 h 2947"/>
              <a:gd name="T62" fmla="*/ 120278 w 1437"/>
              <a:gd name="T63" fmla="*/ 717167 h 2947"/>
              <a:gd name="T64" fmla="*/ 73244 w 1437"/>
              <a:gd name="T65" fmla="*/ 717167 h 2947"/>
              <a:gd name="T66" fmla="*/ 48111 w 1437"/>
              <a:gd name="T67" fmla="*/ 749145 h 2947"/>
              <a:gd name="T68" fmla="*/ 48111 w 1437"/>
              <a:gd name="T69" fmla="*/ 691656 h 2947"/>
              <a:gd name="T70" fmla="*/ 73244 w 1437"/>
              <a:gd name="T71" fmla="*/ 647103 h 2947"/>
              <a:gd name="T72" fmla="*/ 100172 w 1437"/>
              <a:gd name="T73" fmla="*/ 647103 h 2947"/>
              <a:gd name="T74" fmla="*/ 73244 w 1437"/>
              <a:gd name="T75" fmla="*/ 601112 h 2947"/>
              <a:gd name="T76" fmla="*/ 48111 w 1437"/>
              <a:gd name="T77" fmla="*/ 601112 h 2947"/>
              <a:gd name="T78" fmla="*/ 26569 w 1437"/>
              <a:gd name="T79" fmla="*/ 550451 h 2947"/>
              <a:gd name="T80" fmla="*/ 26569 w 1437"/>
              <a:gd name="T81" fmla="*/ 476794 h 2947"/>
              <a:gd name="T82" fmla="*/ 73244 w 1437"/>
              <a:gd name="T83" fmla="*/ 501586 h 2947"/>
              <a:gd name="T84" fmla="*/ 48111 w 1437"/>
              <a:gd name="T85" fmla="*/ 476794 h 2947"/>
              <a:gd name="T86" fmla="*/ 26569 w 1437"/>
              <a:gd name="T87" fmla="*/ 455595 h 2947"/>
              <a:gd name="T88" fmla="*/ 0 w 1437"/>
              <a:gd name="T89" fmla="*/ 429366 h 2947"/>
              <a:gd name="T90" fmla="*/ 26569 w 1437"/>
              <a:gd name="T91" fmla="*/ 408167 h 2947"/>
              <a:gd name="T92" fmla="*/ 73244 w 1437"/>
              <a:gd name="T93" fmla="*/ 408167 h 2947"/>
              <a:gd name="T94" fmla="*/ 73244 w 1437"/>
              <a:gd name="T95" fmla="*/ 335229 h 2947"/>
              <a:gd name="T96" fmla="*/ 100172 w 1437"/>
              <a:gd name="T97" fmla="*/ 309000 h 2947"/>
              <a:gd name="T98" fmla="*/ 148283 w 1437"/>
              <a:gd name="T99" fmla="*/ 280974 h 2947"/>
              <a:gd name="T100" fmla="*/ 193163 w 1437"/>
              <a:gd name="T101" fmla="*/ 237499 h 2947"/>
              <a:gd name="T102" fmla="*/ 266765 w 1437"/>
              <a:gd name="T103" fmla="*/ 210910 h 2947"/>
              <a:gd name="T104" fmla="*/ 314877 w 1437"/>
              <a:gd name="T105" fmla="*/ 192945 h 2947"/>
              <a:gd name="T106" fmla="*/ 338932 w 1437"/>
              <a:gd name="T107" fmla="*/ 192945 h 2947"/>
              <a:gd name="T108" fmla="*/ 388479 w 1437"/>
              <a:gd name="T109" fmla="*/ 210910 h 2947"/>
              <a:gd name="T110" fmla="*/ 388479 w 1437"/>
              <a:gd name="T111" fmla="*/ 164920 h 2947"/>
              <a:gd name="T112" fmla="*/ 388479 w 1437"/>
              <a:gd name="T113" fmla="*/ 93419 h 2947"/>
              <a:gd name="T114" fmla="*/ 388479 w 1437"/>
              <a:gd name="T115" fmla="*/ 72579 h 2947"/>
              <a:gd name="T116" fmla="*/ 388479 w 1437"/>
              <a:gd name="T117" fmla="*/ 17965 h 294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437"/>
              <a:gd name="T178" fmla="*/ 0 h 2947"/>
              <a:gd name="T179" fmla="*/ 1437 w 1437"/>
              <a:gd name="T180" fmla="*/ 2947 h 294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437" h="2947">
                <a:moveTo>
                  <a:pt x="1082" y="50"/>
                </a:moveTo>
                <a:lnTo>
                  <a:pt x="1156" y="0"/>
                </a:lnTo>
                <a:lnTo>
                  <a:pt x="1223" y="50"/>
                </a:lnTo>
                <a:lnTo>
                  <a:pt x="1283" y="377"/>
                </a:lnTo>
                <a:lnTo>
                  <a:pt x="1223" y="587"/>
                </a:lnTo>
                <a:lnTo>
                  <a:pt x="1283" y="661"/>
                </a:lnTo>
                <a:lnTo>
                  <a:pt x="1361" y="933"/>
                </a:lnTo>
                <a:lnTo>
                  <a:pt x="1436" y="1327"/>
                </a:lnTo>
                <a:lnTo>
                  <a:pt x="1436" y="1673"/>
                </a:lnTo>
                <a:lnTo>
                  <a:pt x="1223" y="1871"/>
                </a:lnTo>
                <a:lnTo>
                  <a:pt x="1223" y="2132"/>
                </a:lnTo>
                <a:lnTo>
                  <a:pt x="1156" y="2413"/>
                </a:lnTo>
                <a:lnTo>
                  <a:pt x="1082" y="2603"/>
                </a:lnTo>
                <a:lnTo>
                  <a:pt x="1018" y="2736"/>
                </a:lnTo>
                <a:lnTo>
                  <a:pt x="944" y="2868"/>
                </a:lnTo>
                <a:lnTo>
                  <a:pt x="1018" y="2946"/>
                </a:lnTo>
                <a:lnTo>
                  <a:pt x="877" y="2946"/>
                </a:lnTo>
                <a:lnTo>
                  <a:pt x="743" y="2868"/>
                </a:lnTo>
                <a:lnTo>
                  <a:pt x="743" y="2817"/>
                </a:lnTo>
                <a:lnTo>
                  <a:pt x="610" y="2817"/>
                </a:lnTo>
                <a:lnTo>
                  <a:pt x="480" y="2736"/>
                </a:lnTo>
                <a:lnTo>
                  <a:pt x="413" y="2669"/>
                </a:lnTo>
                <a:lnTo>
                  <a:pt x="335" y="2537"/>
                </a:lnTo>
                <a:lnTo>
                  <a:pt x="480" y="2467"/>
                </a:lnTo>
                <a:lnTo>
                  <a:pt x="538" y="2413"/>
                </a:lnTo>
                <a:lnTo>
                  <a:pt x="413" y="2413"/>
                </a:lnTo>
                <a:lnTo>
                  <a:pt x="279" y="2327"/>
                </a:lnTo>
                <a:lnTo>
                  <a:pt x="204" y="2327"/>
                </a:lnTo>
                <a:lnTo>
                  <a:pt x="204" y="2264"/>
                </a:lnTo>
                <a:lnTo>
                  <a:pt x="279" y="2199"/>
                </a:lnTo>
                <a:lnTo>
                  <a:pt x="335" y="2132"/>
                </a:lnTo>
                <a:lnTo>
                  <a:pt x="335" y="1996"/>
                </a:lnTo>
                <a:lnTo>
                  <a:pt x="204" y="1996"/>
                </a:lnTo>
                <a:lnTo>
                  <a:pt x="134" y="2085"/>
                </a:lnTo>
                <a:lnTo>
                  <a:pt x="134" y="1925"/>
                </a:lnTo>
                <a:lnTo>
                  <a:pt x="204" y="1801"/>
                </a:lnTo>
                <a:lnTo>
                  <a:pt x="279" y="1801"/>
                </a:lnTo>
                <a:lnTo>
                  <a:pt x="204" y="1673"/>
                </a:lnTo>
                <a:lnTo>
                  <a:pt x="134" y="1673"/>
                </a:lnTo>
                <a:lnTo>
                  <a:pt x="74" y="1532"/>
                </a:lnTo>
                <a:lnTo>
                  <a:pt x="74" y="1327"/>
                </a:lnTo>
                <a:lnTo>
                  <a:pt x="204" y="1396"/>
                </a:lnTo>
                <a:lnTo>
                  <a:pt x="134" y="1327"/>
                </a:lnTo>
                <a:lnTo>
                  <a:pt x="74" y="1268"/>
                </a:lnTo>
                <a:lnTo>
                  <a:pt x="0" y="1195"/>
                </a:lnTo>
                <a:lnTo>
                  <a:pt x="74" y="1136"/>
                </a:lnTo>
                <a:lnTo>
                  <a:pt x="204" y="1136"/>
                </a:lnTo>
                <a:lnTo>
                  <a:pt x="204" y="933"/>
                </a:lnTo>
                <a:lnTo>
                  <a:pt x="279" y="860"/>
                </a:lnTo>
                <a:lnTo>
                  <a:pt x="413" y="782"/>
                </a:lnTo>
                <a:lnTo>
                  <a:pt x="538" y="661"/>
                </a:lnTo>
                <a:lnTo>
                  <a:pt x="743" y="587"/>
                </a:lnTo>
                <a:lnTo>
                  <a:pt x="877" y="537"/>
                </a:lnTo>
                <a:lnTo>
                  <a:pt x="944" y="537"/>
                </a:lnTo>
                <a:lnTo>
                  <a:pt x="1082" y="587"/>
                </a:lnTo>
                <a:lnTo>
                  <a:pt x="1082" y="459"/>
                </a:lnTo>
                <a:lnTo>
                  <a:pt x="1082" y="260"/>
                </a:lnTo>
                <a:lnTo>
                  <a:pt x="1082" y="202"/>
                </a:lnTo>
                <a:lnTo>
                  <a:pt x="1082" y="50"/>
                </a:lnTo>
              </a:path>
            </a:pathLst>
          </a:cu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056" name="Groupe 24"/>
          <p:cNvGrpSpPr>
            <a:grpSpLocks/>
          </p:cNvGrpSpPr>
          <p:nvPr/>
        </p:nvGrpSpPr>
        <p:grpSpPr bwMode="auto">
          <a:xfrm>
            <a:off x="0" y="323850"/>
            <a:ext cx="5832400" cy="6480175"/>
            <a:chOff x="585" y="323453"/>
            <a:chExt cx="5831154" cy="6480720"/>
          </a:xfrm>
        </p:grpSpPr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585" y="323453"/>
              <a:ext cx="5831154" cy="648072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cxnSp>
          <p:nvCxnSpPr>
            <p:cNvPr id="2063" name="Connecteur droit 17"/>
            <p:cNvCxnSpPr>
              <a:cxnSpLocks noChangeShapeType="1"/>
            </p:cNvCxnSpPr>
            <p:nvPr/>
          </p:nvCxnSpPr>
          <p:spPr bwMode="auto">
            <a:xfrm flipH="1">
              <a:off x="5040312" y="5436021"/>
              <a:ext cx="720080" cy="36004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4" name="Connecteur droit 21"/>
            <p:cNvCxnSpPr>
              <a:cxnSpLocks noChangeShapeType="1"/>
            </p:cNvCxnSpPr>
            <p:nvPr/>
          </p:nvCxnSpPr>
          <p:spPr bwMode="auto">
            <a:xfrm>
              <a:off x="5040312" y="5796061"/>
              <a:ext cx="0" cy="100811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57" name="Groupe 28"/>
          <p:cNvGrpSpPr>
            <a:grpSpLocks/>
          </p:cNvGrpSpPr>
          <p:nvPr/>
        </p:nvGrpSpPr>
        <p:grpSpPr bwMode="auto">
          <a:xfrm>
            <a:off x="69850" y="539750"/>
            <a:ext cx="5691188" cy="6259513"/>
            <a:chOff x="69802" y="539477"/>
            <a:chExt cx="5690590" cy="6259192"/>
          </a:xfrm>
        </p:grpSpPr>
        <p:sp>
          <p:nvSpPr>
            <p:cNvPr id="2060" name="Forme libre 26"/>
            <p:cNvSpPr>
              <a:spLocks/>
            </p:cNvSpPr>
            <p:nvPr/>
          </p:nvSpPr>
          <p:spPr bwMode="auto">
            <a:xfrm>
              <a:off x="69802" y="5228134"/>
              <a:ext cx="1040042" cy="94232"/>
            </a:xfrm>
            <a:custGeom>
              <a:avLst/>
              <a:gdLst>
                <a:gd name="T0" fmla="*/ 1040042 w 1040042"/>
                <a:gd name="T1" fmla="*/ 41881 h 94232"/>
                <a:gd name="T2" fmla="*/ 760836 w 1040042"/>
                <a:gd name="T3" fmla="*/ 34901 h 94232"/>
                <a:gd name="T4" fmla="*/ 593313 w 1040042"/>
                <a:gd name="T5" fmla="*/ 20941 h 94232"/>
                <a:gd name="T6" fmla="*/ 369948 w 1040042"/>
                <a:gd name="T7" fmla="*/ 41881 h 94232"/>
                <a:gd name="T8" fmla="*/ 349007 w 1040042"/>
                <a:gd name="T9" fmla="*/ 41881 h 94232"/>
                <a:gd name="T10" fmla="*/ 265245 w 1040042"/>
                <a:gd name="T11" fmla="*/ 62822 h 94232"/>
                <a:gd name="T12" fmla="*/ 153563 w 1040042"/>
                <a:gd name="T13" fmla="*/ 83762 h 94232"/>
                <a:gd name="T14" fmla="*/ 83761 w 1040042"/>
                <a:gd name="T15" fmla="*/ 90742 h 94232"/>
                <a:gd name="T16" fmla="*/ 34900 w 1040042"/>
                <a:gd name="T17" fmla="*/ 62822 h 94232"/>
                <a:gd name="T18" fmla="*/ 0 w 1040042"/>
                <a:gd name="T19" fmla="*/ 0 h 942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40042"/>
                <a:gd name="T31" fmla="*/ 0 h 94232"/>
                <a:gd name="T32" fmla="*/ 1040042 w 1040042"/>
                <a:gd name="T33" fmla="*/ 94232 h 942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40042" h="94232">
                  <a:moveTo>
                    <a:pt x="1040042" y="41881"/>
                  </a:moveTo>
                  <a:lnTo>
                    <a:pt x="760836" y="34901"/>
                  </a:lnTo>
                  <a:cubicBezTo>
                    <a:pt x="686381" y="31411"/>
                    <a:pt x="658461" y="19778"/>
                    <a:pt x="593313" y="20941"/>
                  </a:cubicBezTo>
                  <a:cubicBezTo>
                    <a:pt x="528165" y="22104"/>
                    <a:pt x="410666" y="38391"/>
                    <a:pt x="369948" y="41881"/>
                  </a:cubicBezTo>
                  <a:cubicBezTo>
                    <a:pt x="329230" y="45371"/>
                    <a:pt x="366457" y="38391"/>
                    <a:pt x="349007" y="41881"/>
                  </a:cubicBezTo>
                  <a:cubicBezTo>
                    <a:pt x="331557" y="45371"/>
                    <a:pt x="297819" y="55842"/>
                    <a:pt x="265245" y="62822"/>
                  </a:cubicBezTo>
                  <a:cubicBezTo>
                    <a:pt x="232671" y="69802"/>
                    <a:pt x="183810" y="79109"/>
                    <a:pt x="153563" y="83762"/>
                  </a:cubicBezTo>
                  <a:cubicBezTo>
                    <a:pt x="123316" y="88415"/>
                    <a:pt x="103538" y="94232"/>
                    <a:pt x="83761" y="90742"/>
                  </a:cubicBezTo>
                  <a:cubicBezTo>
                    <a:pt x="63984" y="87252"/>
                    <a:pt x="48860" y="77946"/>
                    <a:pt x="34900" y="62822"/>
                  </a:cubicBezTo>
                  <a:cubicBezTo>
                    <a:pt x="20940" y="47698"/>
                    <a:pt x="10470" y="23849"/>
                    <a:pt x="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1" name="Forme libre 27"/>
            <p:cNvSpPr>
              <a:spLocks/>
            </p:cNvSpPr>
            <p:nvPr/>
          </p:nvSpPr>
          <p:spPr bwMode="auto">
            <a:xfrm>
              <a:off x="3301612" y="6093673"/>
              <a:ext cx="250122" cy="704996"/>
            </a:xfrm>
            <a:custGeom>
              <a:avLst/>
              <a:gdLst>
                <a:gd name="T0" fmla="*/ 90742 w 250122"/>
                <a:gd name="T1" fmla="*/ 0 h 704996"/>
                <a:gd name="T2" fmla="*/ 174504 w 250122"/>
                <a:gd name="T3" fmla="*/ 83762 h 704996"/>
                <a:gd name="T4" fmla="*/ 167524 w 250122"/>
                <a:gd name="T5" fmla="*/ 90742 h 704996"/>
                <a:gd name="T6" fmla="*/ 223365 w 250122"/>
                <a:gd name="T7" fmla="*/ 118663 h 704996"/>
                <a:gd name="T8" fmla="*/ 237325 w 250122"/>
                <a:gd name="T9" fmla="*/ 160544 h 704996"/>
                <a:gd name="T10" fmla="*/ 195444 w 250122"/>
                <a:gd name="T11" fmla="*/ 160544 h 704996"/>
                <a:gd name="T12" fmla="*/ 174504 w 250122"/>
                <a:gd name="T13" fmla="*/ 181484 h 704996"/>
                <a:gd name="T14" fmla="*/ 230345 w 250122"/>
                <a:gd name="T15" fmla="*/ 237325 h 704996"/>
                <a:gd name="T16" fmla="*/ 237325 w 250122"/>
                <a:gd name="T17" fmla="*/ 321087 h 704996"/>
                <a:gd name="T18" fmla="*/ 153564 w 250122"/>
                <a:gd name="T19" fmla="*/ 418809 h 704996"/>
                <a:gd name="T20" fmla="*/ 97722 w 250122"/>
                <a:gd name="T21" fmla="*/ 551432 h 704996"/>
                <a:gd name="T22" fmla="*/ 55841 w 250122"/>
                <a:gd name="T23" fmla="*/ 635194 h 704996"/>
                <a:gd name="T24" fmla="*/ 0 w 250122"/>
                <a:gd name="T25" fmla="*/ 704996 h 704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0122"/>
                <a:gd name="T40" fmla="*/ 0 h 704996"/>
                <a:gd name="T41" fmla="*/ 250122 w 250122"/>
                <a:gd name="T42" fmla="*/ 704996 h 7049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0122" h="704996">
                  <a:moveTo>
                    <a:pt x="90742" y="0"/>
                  </a:moveTo>
                  <a:cubicBezTo>
                    <a:pt x="126224" y="34319"/>
                    <a:pt x="161707" y="68638"/>
                    <a:pt x="174504" y="83762"/>
                  </a:cubicBezTo>
                  <a:cubicBezTo>
                    <a:pt x="187301" y="98886"/>
                    <a:pt x="159381" y="84925"/>
                    <a:pt x="167524" y="90742"/>
                  </a:cubicBezTo>
                  <a:cubicBezTo>
                    <a:pt x="175667" y="96559"/>
                    <a:pt x="211732" y="107029"/>
                    <a:pt x="223365" y="118663"/>
                  </a:cubicBezTo>
                  <a:cubicBezTo>
                    <a:pt x="234998" y="130297"/>
                    <a:pt x="241978" y="153564"/>
                    <a:pt x="237325" y="160544"/>
                  </a:cubicBezTo>
                  <a:cubicBezTo>
                    <a:pt x="232672" y="167524"/>
                    <a:pt x="205914" y="157054"/>
                    <a:pt x="195444" y="160544"/>
                  </a:cubicBezTo>
                  <a:cubicBezTo>
                    <a:pt x="184974" y="164034"/>
                    <a:pt x="168687" y="168687"/>
                    <a:pt x="174504" y="181484"/>
                  </a:cubicBezTo>
                  <a:cubicBezTo>
                    <a:pt x="180321" y="194281"/>
                    <a:pt x="219875" y="214058"/>
                    <a:pt x="230345" y="237325"/>
                  </a:cubicBezTo>
                  <a:cubicBezTo>
                    <a:pt x="240815" y="260592"/>
                    <a:pt x="250122" y="290840"/>
                    <a:pt x="237325" y="321087"/>
                  </a:cubicBezTo>
                  <a:cubicBezTo>
                    <a:pt x="224528" y="351334"/>
                    <a:pt x="176831" y="380418"/>
                    <a:pt x="153564" y="418809"/>
                  </a:cubicBezTo>
                  <a:cubicBezTo>
                    <a:pt x="130297" y="457200"/>
                    <a:pt x="114009" y="515368"/>
                    <a:pt x="97722" y="551432"/>
                  </a:cubicBezTo>
                  <a:cubicBezTo>
                    <a:pt x="81435" y="587496"/>
                    <a:pt x="72128" y="609600"/>
                    <a:pt x="55841" y="635194"/>
                  </a:cubicBezTo>
                  <a:cubicBezTo>
                    <a:pt x="39554" y="660788"/>
                    <a:pt x="19777" y="682892"/>
                    <a:pt x="0" y="704996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9" name="Freeform 5"/>
            <p:cNvSpPr>
              <a:spLocks noChangeArrowheads="1"/>
            </p:cNvSpPr>
            <p:nvPr/>
          </p:nvSpPr>
          <p:spPr bwMode="auto">
            <a:xfrm>
              <a:off x="172392" y="539477"/>
              <a:ext cx="5588000" cy="5584825"/>
            </a:xfrm>
            <a:custGeom>
              <a:avLst/>
              <a:gdLst>
                <a:gd name="T0" fmla="*/ 2890084 w 15528"/>
                <a:gd name="T1" fmla="*/ 119109 h 15520"/>
                <a:gd name="T2" fmla="*/ 3301052 w 15528"/>
                <a:gd name="T3" fmla="*/ 71250 h 15520"/>
                <a:gd name="T4" fmla="*/ 3574190 w 15528"/>
                <a:gd name="T5" fmla="*/ 217348 h 15520"/>
                <a:gd name="T6" fmla="*/ 3743327 w 15528"/>
                <a:gd name="T7" fmla="*/ 503786 h 15520"/>
                <a:gd name="T8" fmla="*/ 3940174 w 15528"/>
                <a:gd name="T9" fmla="*/ 643766 h 15520"/>
                <a:gd name="T10" fmla="*/ 4205035 w 15528"/>
                <a:gd name="T11" fmla="*/ 625774 h 15520"/>
                <a:gd name="T12" fmla="*/ 4229146 w 15528"/>
                <a:gd name="T13" fmla="*/ 865432 h 15520"/>
                <a:gd name="T14" fmla="*/ 4665304 w 15528"/>
                <a:gd name="T15" fmla="*/ 1102211 h 15520"/>
                <a:gd name="T16" fmla="*/ 5103980 w 15528"/>
                <a:gd name="T17" fmla="*/ 1294010 h 15520"/>
                <a:gd name="T18" fmla="*/ 5563529 w 15528"/>
                <a:gd name="T19" fmla="*/ 1393327 h 15520"/>
                <a:gd name="T20" fmla="*/ 5321699 w 15528"/>
                <a:gd name="T21" fmla="*/ 1967284 h 15520"/>
                <a:gd name="T22" fmla="*/ 5297588 w 15528"/>
                <a:gd name="T23" fmla="*/ 2330369 h 15520"/>
                <a:gd name="T24" fmla="*/ 5030208 w 15528"/>
                <a:gd name="T25" fmla="*/ 2478986 h 15520"/>
                <a:gd name="T26" fmla="*/ 4839119 w 15528"/>
                <a:gd name="T27" fmla="*/ 2787015 h 15520"/>
                <a:gd name="T28" fmla="*/ 4617082 w 15528"/>
                <a:gd name="T29" fmla="*/ 3169533 h 15520"/>
                <a:gd name="T30" fmla="*/ 5005017 w 15528"/>
                <a:gd name="T31" fmla="*/ 3240782 h 15520"/>
                <a:gd name="T32" fmla="*/ 5051440 w 15528"/>
                <a:gd name="T33" fmla="*/ 3533698 h 15520"/>
                <a:gd name="T34" fmla="*/ 4902815 w 15528"/>
                <a:gd name="T35" fmla="*/ 3915855 h 15520"/>
                <a:gd name="T36" fmla="*/ 5103980 w 15528"/>
                <a:gd name="T37" fmla="*/ 4160911 h 15520"/>
                <a:gd name="T38" fmla="*/ 5242169 w 15528"/>
                <a:gd name="T39" fmla="*/ 4544868 h 15520"/>
                <a:gd name="T40" fmla="*/ 5344371 w 15528"/>
                <a:gd name="T41" fmla="*/ 4762215 h 15520"/>
                <a:gd name="T42" fmla="*/ 4884462 w 15528"/>
                <a:gd name="T43" fmla="*/ 5144732 h 15520"/>
                <a:gd name="T44" fmla="*/ 4443266 w 15528"/>
                <a:gd name="T45" fmla="*/ 5171361 h 15520"/>
                <a:gd name="T46" fmla="*/ 4106072 w 15528"/>
                <a:gd name="T47" fmla="*/ 4979203 h 15520"/>
                <a:gd name="T48" fmla="*/ 3889433 w 15528"/>
                <a:gd name="T49" fmla="*/ 4879885 h 15520"/>
                <a:gd name="T50" fmla="*/ 3642205 w 15528"/>
                <a:gd name="T51" fmla="*/ 4879885 h 15520"/>
                <a:gd name="T52" fmla="*/ 3211445 w 15528"/>
                <a:gd name="T53" fmla="*/ 5337970 h 15520"/>
                <a:gd name="T54" fmla="*/ 3016398 w 15528"/>
                <a:gd name="T55" fmla="*/ 5556757 h 15520"/>
                <a:gd name="T56" fmla="*/ 2648254 w 15528"/>
                <a:gd name="T57" fmla="*/ 5506378 h 15520"/>
                <a:gd name="T58" fmla="*/ 2427297 w 15528"/>
                <a:gd name="T59" fmla="*/ 5384390 h 15520"/>
                <a:gd name="T60" fmla="*/ 2134366 w 15528"/>
                <a:gd name="T61" fmla="*/ 5263842 h 15520"/>
                <a:gd name="T62" fmla="*/ 1920605 w 15528"/>
                <a:gd name="T63" fmla="*/ 5263842 h 15520"/>
                <a:gd name="T64" fmla="*/ 1653225 w 15528"/>
                <a:gd name="T65" fmla="*/ 5193671 h 15520"/>
                <a:gd name="T66" fmla="*/ 1334743 w 15528"/>
                <a:gd name="T67" fmla="*/ 5073123 h 15520"/>
                <a:gd name="T68" fmla="*/ 1140775 w 15528"/>
                <a:gd name="T69" fmla="*/ 4927385 h 15520"/>
                <a:gd name="T70" fmla="*/ 1020580 w 15528"/>
                <a:gd name="T71" fmla="*/ 4833825 h 15520"/>
                <a:gd name="T72" fmla="*/ 1286881 w 15528"/>
                <a:gd name="T73" fmla="*/ 3971991 h 15520"/>
                <a:gd name="T74" fmla="*/ 1262770 w 15528"/>
                <a:gd name="T75" fmla="*/ 3915855 h 15520"/>
                <a:gd name="T76" fmla="*/ 1553902 w 15528"/>
                <a:gd name="T77" fmla="*/ 3777314 h 15520"/>
                <a:gd name="T78" fmla="*/ 1529071 w 15528"/>
                <a:gd name="T79" fmla="*/ 3487637 h 15520"/>
                <a:gd name="T80" fmla="*/ 1388723 w 15528"/>
                <a:gd name="T81" fmla="*/ 3223150 h 15520"/>
                <a:gd name="T82" fmla="*/ 1408516 w 15528"/>
                <a:gd name="T83" fmla="*/ 2931313 h 15520"/>
                <a:gd name="T84" fmla="*/ 1020580 w 15528"/>
                <a:gd name="T85" fmla="*/ 2502736 h 15520"/>
                <a:gd name="T86" fmla="*/ 1166326 w 15528"/>
                <a:gd name="T87" fmla="*/ 2254801 h 15520"/>
                <a:gd name="T88" fmla="*/ 874834 w 15528"/>
                <a:gd name="T89" fmla="*/ 2166279 h 15520"/>
                <a:gd name="T90" fmla="*/ 781269 w 15528"/>
                <a:gd name="T91" fmla="*/ 2020541 h 15520"/>
                <a:gd name="T92" fmla="*/ 652437 w 15528"/>
                <a:gd name="T93" fmla="*/ 1967284 h 15520"/>
                <a:gd name="T94" fmla="*/ 413486 w 15528"/>
                <a:gd name="T95" fmla="*/ 1803553 h 15520"/>
                <a:gd name="T96" fmla="*/ 147185 w 15528"/>
                <a:gd name="T97" fmla="*/ 1727985 h 15520"/>
                <a:gd name="T98" fmla="*/ 220958 w 15528"/>
                <a:gd name="T99" fmla="*/ 1563895 h 15520"/>
                <a:gd name="T100" fmla="*/ 220958 w 15528"/>
                <a:gd name="T101" fmla="*/ 1463498 h 15520"/>
                <a:gd name="T102" fmla="*/ 48222 w 15528"/>
                <a:gd name="T103" fmla="*/ 1294010 h 15520"/>
                <a:gd name="T104" fmla="*/ 413486 w 15528"/>
                <a:gd name="T105" fmla="*/ 1249389 h 15520"/>
                <a:gd name="T106" fmla="*/ 632645 w 15528"/>
                <a:gd name="T107" fmla="*/ 1176340 h 15520"/>
                <a:gd name="T108" fmla="*/ 1140775 w 15528"/>
                <a:gd name="T109" fmla="*/ 1393327 h 15520"/>
                <a:gd name="T110" fmla="*/ 1286881 w 15528"/>
                <a:gd name="T111" fmla="*/ 1366699 h 15520"/>
                <a:gd name="T112" fmla="*/ 1435506 w 15528"/>
                <a:gd name="T113" fmla="*/ 1176340 h 15520"/>
                <a:gd name="T114" fmla="*/ 1408516 w 15528"/>
                <a:gd name="T115" fmla="*/ 719694 h 15520"/>
                <a:gd name="T116" fmla="*/ 1627674 w 15528"/>
                <a:gd name="T117" fmla="*/ 911493 h 15520"/>
                <a:gd name="T118" fmla="*/ 2042600 w 15528"/>
                <a:gd name="T119" fmla="*/ 1055791 h 15520"/>
                <a:gd name="T120" fmla="*/ 2189785 w 15528"/>
                <a:gd name="T121" fmla="*/ 838444 h 15520"/>
                <a:gd name="T122" fmla="*/ 2744338 w 15528"/>
                <a:gd name="T123" fmla="*/ 625774 h 1552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5528"/>
                <a:gd name="T187" fmla="*/ 0 h 15520"/>
                <a:gd name="T188" fmla="*/ 15528 w 15528"/>
                <a:gd name="T189" fmla="*/ 15520 h 1552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5528" h="15520">
                  <a:moveTo>
                    <a:pt x="8031" y="1540"/>
                  </a:moveTo>
                  <a:lnTo>
                    <a:pt x="7902" y="1400"/>
                  </a:lnTo>
                  <a:lnTo>
                    <a:pt x="7902" y="1265"/>
                  </a:lnTo>
                  <a:lnTo>
                    <a:pt x="7902" y="1063"/>
                  </a:lnTo>
                  <a:lnTo>
                    <a:pt x="7973" y="861"/>
                  </a:lnTo>
                  <a:lnTo>
                    <a:pt x="7973" y="654"/>
                  </a:lnTo>
                  <a:lnTo>
                    <a:pt x="7973" y="537"/>
                  </a:lnTo>
                  <a:lnTo>
                    <a:pt x="8031" y="331"/>
                  </a:lnTo>
                  <a:lnTo>
                    <a:pt x="7973" y="261"/>
                  </a:lnTo>
                  <a:lnTo>
                    <a:pt x="8181" y="198"/>
                  </a:lnTo>
                  <a:lnTo>
                    <a:pt x="8315" y="128"/>
                  </a:lnTo>
                  <a:lnTo>
                    <a:pt x="8511" y="51"/>
                  </a:lnTo>
                  <a:lnTo>
                    <a:pt x="8641" y="51"/>
                  </a:lnTo>
                  <a:lnTo>
                    <a:pt x="8846" y="0"/>
                  </a:lnTo>
                  <a:lnTo>
                    <a:pt x="9051" y="0"/>
                  </a:lnTo>
                  <a:lnTo>
                    <a:pt x="9173" y="198"/>
                  </a:lnTo>
                  <a:lnTo>
                    <a:pt x="9173" y="261"/>
                  </a:lnTo>
                  <a:lnTo>
                    <a:pt x="9254" y="401"/>
                  </a:lnTo>
                  <a:lnTo>
                    <a:pt x="9306" y="460"/>
                  </a:lnTo>
                  <a:lnTo>
                    <a:pt x="9377" y="537"/>
                  </a:lnTo>
                  <a:lnTo>
                    <a:pt x="9455" y="604"/>
                  </a:lnTo>
                  <a:lnTo>
                    <a:pt x="9660" y="537"/>
                  </a:lnTo>
                  <a:lnTo>
                    <a:pt x="9865" y="537"/>
                  </a:lnTo>
                  <a:lnTo>
                    <a:pt x="9932" y="604"/>
                  </a:lnTo>
                  <a:lnTo>
                    <a:pt x="9932" y="861"/>
                  </a:lnTo>
                  <a:lnTo>
                    <a:pt x="9995" y="997"/>
                  </a:lnTo>
                  <a:lnTo>
                    <a:pt x="10073" y="1063"/>
                  </a:lnTo>
                  <a:lnTo>
                    <a:pt x="10202" y="997"/>
                  </a:lnTo>
                  <a:lnTo>
                    <a:pt x="10324" y="1133"/>
                  </a:lnTo>
                  <a:lnTo>
                    <a:pt x="10402" y="1191"/>
                  </a:lnTo>
                  <a:lnTo>
                    <a:pt x="10402" y="1338"/>
                  </a:lnTo>
                  <a:lnTo>
                    <a:pt x="10402" y="1400"/>
                  </a:lnTo>
                  <a:lnTo>
                    <a:pt x="10454" y="1400"/>
                  </a:lnTo>
                  <a:lnTo>
                    <a:pt x="10603" y="1400"/>
                  </a:lnTo>
                  <a:lnTo>
                    <a:pt x="10734" y="1400"/>
                  </a:lnTo>
                  <a:lnTo>
                    <a:pt x="10863" y="1463"/>
                  </a:lnTo>
                  <a:lnTo>
                    <a:pt x="10949" y="1540"/>
                  </a:lnTo>
                  <a:lnTo>
                    <a:pt x="10863" y="1668"/>
                  </a:lnTo>
                  <a:lnTo>
                    <a:pt x="10863" y="1789"/>
                  </a:lnTo>
                  <a:lnTo>
                    <a:pt x="10949" y="1789"/>
                  </a:lnTo>
                  <a:lnTo>
                    <a:pt x="10949" y="1930"/>
                  </a:lnTo>
                  <a:lnTo>
                    <a:pt x="10863" y="2000"/>
                  </a:lnTo>
                  <a:lnTo>
                    <a:pt x="10949" y="2070"/>
                  </a:lnTo>
                  <a:lnTo>
                    <a:pt x="11193" y="2070"/>
                  </a:lnTo>
                  <a:lnTo>
                    <a:pt x="11410" y="2070"/>
                  </a:lnTo>
                  <a:lnTo>
                    <a:pt x="11481" y="1930"/>
                  </a:lnTo>
                  <a:lnTo>
                    <a:pt x="11556" y="1789"/>
                  </a:lnTo>
                  <a:lnTo>
                    <a:pt x="11685" y="1739"/>
                  </a:lnTo>
                  <a:lnTo>
                    <a:pt x="11752" y="1789"/>
                  </a:lnTo>
                  <a:lnTo>
                    <a:pt x="11752" y="1867"/>
                  </a:lnTo>
                  <a:lnTo>
                    <a:pt x="11685" y="1867"/>
                  </a:lnTo>
                  <a:lnTo>
                    <a:pt x="11685" y="2000"/>
                  </a:lnTo>
                  <a:lnTo>
                    <a:pt x="11685" y="2132"/>
                  </a:lnTo>
                  <a:lnTo>
                    <a:pt x="11752" y="2198"/>
                  </a:lnTo>
                  <a:lnTo>
                    <a:pt x="11685" y="2330"/>
                  </a:lnTo>
                  <a:lnTo>
                    <a:pt x="11752" y="2405"/>
                  </a:lnTo>
                  <a:lnTo>
                    <a:pt x="11890" y="2533"/>
                  </a:lnTo>
                  <a:lnTo>
                    <a:pt x="12020" y="2607"/>
                  </a:lnTo>
                  <a:lnTo>
                    <a:pt x="12150" y="2661"/>
                  </a:lnTo>
                  <a:lnTo>
                    <a:pt x="12296" y="2735"/>
                  </a:lnTo>
                  <a:lnTo>
                    <a:pt x="12433" y="2864"/>
                  </a:lnTo>
                  <a:lnTo>
                    <a:pt x="12630" y="2864"/>
                  </a:lnTo>
                  <a:lnTo>
                    <a:pt x="12830" y="2864"/>
                  </a:lnTo>
                  <a:lnTo>
                    <a:pt x="12964" y="3063"/>
                  </a:lnTo>
                  <a:lnTo>
                    <a:pt x="13239" y="3008"/>
                  </a:lnTo>
                  <a:lnTo>
                    <a:pt x="13447" y="3063"/>
                  </a:lnTo>
                  <a:lnTo>
                    <a:pt x="13698" y="3269"/>
                  </a:lnTo>
                  <a:lnTo>
                    <a:pt x="13777" y="3417"/>
                  </a:lnTo>
                  <a:lnTo>
                    <a:pt x="13908" y="3472"/>
                  </a:lnTo>
                  <a:lnTo>
                    <a:pt x="13908" y="3596"/>
                  </a:lnTo>
                  <a:lnTo>
                    <a:pt x="14037" y="3542"/>
                  </a:lnTo>
                  <a:lnTo>
                    <a:pt x="14183" y="3596"/>
                  </a:lnTo>
                  <a:lnTo>
                    <a:pt x="14443" y="3744"/>
                  </a:lnTo>
                  <a:lnTo>
                    <a:pt x="14567" y="3744"/>
                  </a:lnTo>
                  <a:lnTo>
                    <a:pt x="14721" y="3596"/>
                  </a:lnTo>
                  <a:lnTo>
                    <a:pt x="14788" y="3596"/>
                  </a:lnTo>
                  <a:lnTo>
                    <a:pt x="14851" y="3744"/>
                  </a:lnTo>
                  <a:lnTo>
                    <a:pt x="15055" y="3798"/>
                  </a:lnTo>
                  <a:lnTo>
                    <a:pt x="15256" y="3872"/>
                  </a:lnTo>
                  <a:lnTo>
                    <a:pt x="15460" y="3872"/>
                  </a:lnTo>
                  <a:lnTo>
                    <a:pt x="15527" y="3942"/>
                  </a:lnTo>
                  <a:lnTo>
                    <a:pt x="15311" y="4272"/>
                  </a:lnTo>
                  <a:lnTo>
                    <a:pt x="15126" y="4475"/>
                  </a:lnTo>
                  <a:lnTo>
                    <a:pt x="15055" y="4678"/>
                  </a:lnTo>
                  <a:lnTo>
                    <a:pt x="14984" y="4934"/>
                  </a:lnTo>
                  <a:lnTo>
                    <a:pt x="14929" y="5141"/>
                  </a:lnTo>
                  <a:lnTo>
                    <a:pt x="14851" y="5262"/>
                  </a:lnTo>
                  <a:lnTo>
                    <a:pt x="14788" y="5467"/>
                  </a:lnTo>
                  <a:lnTo>
                    <a:pt x="14788" y="5671"/>
                  </a:lnTo>
                  <a:lnTo>
                    <a:pt x="14788" y="5818"/>
                  </a:lnTo>
                  <a:lnTo>
                    <a:pt x="14788" y="5943"/>
                  </a:lnTo>
                  <a:lnTo>
                    <a:pt x="14788" y="6071"/>
                  </a:lnTo>
                  <a:lnTo>
                    <a:pt x="14788" y="6208"/>
                  </a:lnTo>
                  <a:lnTo>
                    <a:pt x="14788" y="6355"/>
                  </a:lnTo>
                  <a:lnTo>
                    <a:pt x="14788" y="6402"/>
                  </a:lnTo>
                  <a:lnTo>
                    <a:pt x="14721" y="6476"/>
                  </a:lnTo>
                  <a:lnTo>
                    <a:pt x="14646" y="6608"/>
                  </a:lnTo>
                  <a:lnTo>
                    <a:pt x="14521" y="6608"/>
                  </a:lnTo>
                  <a:lnTo>
                    <a:pt x="14388" y="6546"/>
                  </a:lnTo>
                  <a:lnTo>
                    <a:pt x="14316" y="6546"/>
                  </a:lnTo>
                  <a:lnTo>
                    <a:pt x="14183" y="6546"/>
                  </a:lnTo>
                  <a:lnTo>
                    <a:pt x="14111" y="6674"/>
                  </a:lnTo>
                  <a:lnTo>
                    <a:pt x="14037" y="6807"/>
                  </a:lnTo>
                  <a:lnTo>
                    <a:pt x="13978" y="6889"/>
                  </a:lnTo>
                  <a:lnTo>
                    <a:pt x="14037" y="6889"/>
                  </a:lnTo>
                  <a:lnTo>
                    <a:pt x="14111" y="6955"/>
                  </a:lnTo>
                  <a:lnTo>
                    <a:pt x="13978" y="7138"/>
                  </a:lnTo>
                  <a:lnTo>
                    <a:pt x="13908" y="7212"/>
                  </a:lnTo>
                  <a:lnTo>
                    <a:pt x="13777" y="7344"/>
                  </a:lnTo>
                  <a:lnTo>
                    <a:pt x="13624" y="7492"/>
                  </a:lnTo>
                  <a:lnTo>
                    <a:pt x="13502" y="7620"/>
                  </a:lnTo>
                  <a:lnTo>
                    <a:pt x="13447" y="7745"/>
                  </a:lnTo>
                  <a:lnTo>
                    <a:pt x="13294" y="7893"/>
                  </a:lnTo>
                  <a:lnTo>
                    <a:pt x="13167" y="8076"/>
                  </a:lnTo>
                  <a:lnTo>
                    <a:pt x="13035" y="8224"/>
                  </a:lnTo>
                  <a:lnTo>
                    <a:pt x="12964" y="8353"/>
                  </a:lnTo>
                  <a:lnTo>
                    <a:pt x="12885" y="8481"/>
                  </a:lnTo>
                  <a:lnTo>
                    <a:pt x="12885" y="8555"/>
                  </a:lnTo>
                  <a:lnTo>
                    <a:pt x="12830" y="8676"/>
                  </a:lnTo>
                  <a:lnTo>
                    <a:pt x="12830" y="8808"/>
                  </a:lnTo>
                  <a:lnTo>
                    <a:pt x="12760" y="8957"/>
                  </a:lnTo>
                  <a:lnTo>
                    <a:pt x="12885" y="8957"/>
                  </a:lnTo>
                  <a:lnTo>
                    <a:pt x="12964" y="8957"/>
                  </a:lnTo>
                  <a:lnTo>
                    <a:pt x="13372" y="8481"/>
                  </a:lnTo>
                  <a:lnTo>
                    <a:pt x="13624" y="8481"/>
                  </a:lnTo>
                  <a:lnTo>
                    <a:pt x="13908" y="8555"/>
                  </a:lnTo>
                  <a:lnTo>
                    <a:pt x="13978" y="8676"/>
                  </a:lnTo>
                  <a:lnTo>
                    <a:pt x="13908" y="9006"/>
                  </a:lnTo>
                  <a:lnTo>
                    <a:pt x="13978" y="9006"/>
                  </a:lnTo>
                  <a:lnTo>
                    <a:pt x="14037" y="9159"/>
                  </a:lnTo>
                  <a:lnTo>
                    <a:pt x="14183" y="9159"/>
                  </a:lnTo>
                  <a:lnTo>
                    <a:pt x="14242" y="9361"/>
                  </a:lnTo>
                  <a:lnTo>
                    <a:pt x="14111" y="9490"/>
                  </a:lnTo>
                  <a:lnTo>
                    <a:pt x="13978" y="9559"/>
                  </a:lnTo>
                  <a:lnTo>
                    <a:pt x="13908" y="9739"/>
                  </a:lnTo>
                  <a:lnTo>
                    <a:pt x="14037" y="9820"/>
                  </a:lnTo>
                  <a:lnTo>
                    <a:pt x="14111" y="9945"/>
                  </a:lnTo>
                  <a:lnTo>
                    <a:pt x="14183" y="10147"/>
                  </a:lnTo>
                  <a:lnTo>
                    <a:pt x="14242" y="10228"/>
                  </a:lnTo>
                  <a:lnTo>
                    <a:pt x="14316" y="10356"/>
                  </a:lnTo>
                  <a:lnTo>
                    <a:pt x="14316" y="10559"/>
                  </a:lnTo>
                  <a:lnTo>
                    <a:pt x="14037" y="10762"/>
                  </a:lnTo>
                  <a:lnTo>
                    <a:pt x="14037" y="10824"/>
                  </a:lnTo>
                  <a:lnTo>
                    <a:pt x="13624" y="10882"/>
                  </a:lnTo>
                  <a:lnTo>
                    <a:pt x="13698" y="11038"/>
                  </a:lnTo>
                  <a:lnTo>
                    <a:pt x="13829" y="11038"/>
                  </a:lnTo>
                  <a:lnTo>
                    <a:pt x="13829" y="11233"/>
                  </a:lnTo>
                  <a:lnTo>
                    <a:pt x="13908" y="11287"/>
                  </a:lnTo>
                  <a:lnTo>
                    <a:pt x="14037" y="11287"/>
                  </a:lnTo>
                  <a:lnTo>
                    <a:pt x="14111" y="11361"/>
                  </a:lnTo>
                  <a:lnTo>
                    <a:pt x="14242" y="11563"/>
                  </a:lnTo>
                  <a:lnTo>
                    <a:pt x="14183" y="11563"/>
                  </a:lnTo>
                  <a:lnTo>
                    <a:pt x="14111" y="11693"/>
                  </a:lnTo>
                  <a:lnTo>
                    <a:pt x="13978" y="11825"/>
                  </a:lnTo>
                  <a:lnTo>
                    <a:pt x="13978" y="11969"/>
                  </a:lnTo>
                  <a:lnTo>
                    <a:pt x="13978" y="12097"/>
                  </a:lnTo>
                  <a:lnTo>
                    <a:pt x="13978" y="12167"/>
                  </a:lnTo>
                  <a:lnTo>
                    <a:pt x="14183" y="12424"/>
                  </a:lnTo>
                  <a:lnTo>
                    <a:pt x="14388" y="12556"/>
                  </a:lnTo>
                  <a:lnTo>
                    <a:pt x="14567" y="12630"/>
                  </a:lnTo>
                  <a:lnTo>
                    <a:pt x="14721" y="12630"/>
                  </a:lnTo>
                  <a:lnTo>
                    <a:pt x="14851" y="12556"/>
                  </a:lnTo>
                  <a:lnTo>
                    <a:pt x="14984" y="12556"/>
                  </a:lnTo>
                  <a:lnTo>
                    <a:pt x="15055" y="12630"/>
                  </a:lnTo>
                  <a:lnTo>
                    <a:pt x="14984" y="12755"/>
                  </a:lnTo>
                  <a:lnTo>
                    <a:pt x="14929" y="12961"/>
                  </a:lnTo>
                  <a:lnTo>
                    <a:pt x="14851" y="13032"/>
                  </a:lnTo>
                  <a:lnTo>
                    <a:pt x="14851" y="13234"/>
                  </a:lnTo>
                  <a:lnTo>
                    <a:pt x="14567" y="13433"/>
                  </a:lnTo>
                  <a:lnTo>
                    <a:pt x="14242" y="13635"/>
                  </a:lnTo>
                  <a:lnTo>
                    <a:pt x="14111" y="13837"/>
                  </a:lnTo>
                  <a:lnTo>
                    <a:pt x="13978" y="13892"/>
                  </a:lnTo>
                  <a:lnTo>
                    <a:pt x="13829" y="13966"/>
                  </a:lnTo>
                  <a:lnTo>
                    <a:pt x="13698" y="14098"/>
                  </a:lnTo>
                  <a:lnTo>
                    <a:pt x="13698" y="14223"/>
                  </a:lnTo>
                  <a:lnTo>
                    <a:pt x="13573" y="14297"/>
                  </a:lnTo>
                  <a:lnTo>
                    <a:pt x="13447" y="14223"/>
                  </a:lnTo>
                  <a:lnTo>
                    <a:pt x="13294" y="14371"/>
                  </a:lnTo>
                  <a:lnTo>
                    <a:pt x="13239" y="14433"/>
                  </a:lnTo>
                  <a:lnTo>
                    <a:pt x="13089" y="14433"/>
                  </a:lnTo>
                  <a:lnTo>
                    <a:pt x="12964" y="14570"/>
                  </a:lnTo>
                  <a:lnTo>
                    <a:pt x="12681" y="14500"/>
                  </a:lnTo>
                  <a:lnTo>
                    <a:pt x="12500" y="14433"/>
                  </a:lnTo>
                  <a:lnTo>
                    <a:pt x="12347" y="14371"/>
                  </a:lnTo>
                  <a:lnTo>
                    <a:pt x="12220" y="14297"/>
                  </a:lnTo>
                  <a:lnTo>
                    <a:pt x="12020" y="14223"/>
                  </a:lnTo>
                  <a:lnTo>
                    <a:pt x="11890" y="14168"/>
                  </a:lnTo>
                  <a:lnTo>
                    <a:pt x="11803" y="14098"/>
                  </a:lnTo>
                  <a:lnTo>
                    <a:pt x="11803" y="13966"/>
                  </a:lnTo>
                  <a:lnTo>
                    <a:pt x="11556" y="13966"/>
                  </a:lnTo>
                  <a:lnTo>
                    <a:pt x="11556" y="13892"/>
                  </a:lnTo>
                  <a:lnTo>
                    <a:pt x="11410" y="13837"/>
                  </a:lnTo>
                  <a:lnTo>
                    <a:pt x="11284" y="13760"/>
                  </a:lnTo>
                  <a:lnTo>
                    <a:pt x="11284" y="13892"/>
                  </a:lnTo>
                  <a:lnTo>
                    <a:pt x="11147" y="13892"/>
                  </a:lnTo>
                  <a:lnTo>
                    <a:pt x="10949" y="13892"/>
                  </a:lnTo>
                  <a:lnTo>
                    <a:pt x="11001" y="13760"/>
                  </a:lnTo>
                  <a:lnTo>
                    <a:pt x="10949" y="13635"/>
                  </a:lnTo>
                  <a:lnTo>
                    <a:pt x="10949" y="13561"/>
                  </a:lnTo>
                  <a:lnTo>
                    <a:pt x="10808" y="13561"/>
                  </a:lnTo>
                  <a:lnTo>
                    <a:pt x="10808" y="13635"/>
                  </a:lnTo>
                  <a:lnTo>
                    <a:pt x="10734" y="13693"/>
                  </a:lnTo>
                  <a:lnTo>
                    <a:pt x="10603" y="13693"/>
                  </a:lnTo>
                  <a:lnTo>
                    <a:pt x="10603" y="13635"/>
                  </a:lnTo>
                  <a:lnTo>
                    <a:pt x="10533" y="13635"/>
                  </a:lnTo>
                  <a:lnTo>
                    <a:pt x="10402" y="13561"/>
                  </a:lnTo>
                  <a:lnTo>
                    <a:pt x="10249" y="13561"/>
                  </a:lnTo>
                  <a:lnTo>
                    <a:pt x="10121" y="13561"/>
                  </a:lnTo>
                  <a:lnTo>
                    <a:pt x="9932" y="13635"/>
                  </a:lnTo>
                  <a:lnTo>
                    <a:pt x="9794" y="13760"/>
                  </a:lnTo>
                  <a:lnTo>
                    <a:pt x="9515" y="13966"/>
                  </a:lnTo>
                  <a:lnTo>
                    <a:pt x="9306" y="13966"/>
                  </a:lnTo>
                  <a:lnTo>
                    <a:pt x="9173" y="14098"/>
                  </a:lnTo>
                  <a:lnTo>
                    <a:pt x="9051" y="14297"/>
                  </a:lnTo>
                  <a:lnTo>
                    <a:pt x="8924" y="14500"/>
                  </a:lnTo>
                  <a:lnTo>
                    <a:pt x="8924" y="14834"/>
                  </a:lnTo>
                  <a:lnTo>
                    <a:pt x="8846" y="15103"/>
                  </a:lnTo>
                  <a:lnTo>
                    <a:pt x="8846" y="15239"/>
                  </a:lnTo>
                  <a:lnTo>
                    <a:pt x="8924" y="15239"/>
                  </a:lnTo>
                  <a:lnTo>
                    <a:pt x="8972" y="15442"/>
                  </a:lnTo>
                  <a:lnTo>
                    <a:pt x="8846" y="15363"/>
                  </a:lnTo>
                  <a:lnTo>
                    <a:pt x="8716" y="15363"/>
                  </a:lnTo>
                  <a:lnTo>
                    <a:pt x="8511" y="15442"/>
                  </a:lnTo>
                  <a:lnTo>
                    <a:pt x="8382" y="15442"/>
                  </a:lnTo>
                  <a:lnTo>
                    <a:pt x="8232" y="15519"/>
                  </a:lnTo>
                  <a:lnTo>
                    <a:pt x="8031" y="15519"/>
                  </a:lnTo>
                  <a:lnTo>
                    <a:pt x="7902" y="15442"/>
                  </a:lnTo>
                  <a:lnTo>
                    <a:pt x="7693" y="15363"/>
                  </a:lnTo>
                  <a:lnTo>
                    <a:pt x="7571" y="15363"/>
                  </a:lnTo>
                  <a:lnTo>
                    <a:pt x="7571" y="15519"/>
                  </a:lnTo>
                  <a:lnTo>
                    <a:pt x="7359" y="15442"/>
                  </a:lnTo>
                  <a:lnTo>
                    <a:pt x="7359" y="15302"/>
                  </a:lnTo>
                  <a:lnTo>
                    <a:pt x="7228" y="15302"/>
                  </a:lnTo>
                  <a:lnTo>
                    <a:pt x="7167" y="15165"/>
                  </a:lnTo>
                  <a:lnTo>
                    <a:pt x="7084" y="15165"/>
                  </a:lnTo>
                  <a:lnTo>
                    <a:pt x="7084" y="15103"/>
                  </a:lnTo>
                  <a:lnTo>
                    <a:pt x="7029" y="14963"/>
                  </a:lnTo>
                  <a:lnTo>
                    <a:pt x="6883" y="14897"/>
                  </a:lnTo>
                  <a:lnTo>
                    <a:pt x="6828" y="14897"/>
                  </a:lnTo>
                  <a:lnTo>
                    <a:pt x="6745" y="14963"/>
                  </a:lnTo>
                  <a:lnTo>
                    <a:pt x="6675" y="14963"/>
                  </a:lnTo>
                  <a:lnTo>
                    <a:pt x="6612" y="14897"/>
                  </a:lnTo>
                  <a:lnTo>
                    <a:pt x="6553" y="14784"/>
                  </a:lnTo>
                  <a:lnTo>
                    <a:pt x="6427" y="14784"/>
                  </a:lnTo>
                  <a:lnTo>
                    <a:pt x="6341" y="14784"/>
                  </a:lnTo>
                  <a:lnTo>
                    <a:pt x="6290" y="14628"/>
                  </a:lnTo>
                  <a:lnTo>
                    <a:pt x="6140" y="14628"/>
                  </a:lnTo>
                  <a:lnTo>
                    <a:pt x="5931" y="14628"/>
                  </a:lnTo>
                  <a:lnTo>
                    <a:pt x="5877" y="14500"/>
                  </a:lnTo>
                  <a:lnTo>
                    <a:pt x="5676" y="14433"/>
                  </a:lnTo>
                  <a:lnTo>
                    <a:pt x="5676" y="14570"/>
                  </a:lnTo>
                  <a:lnTo>
                    <a:pt x="5676" y="14702"/>
                  </a:lnTo>
                  <a:lnTo>
                    <a:pt x="5597" y="14702"/>
                  </a:lnTo>
                  <a:lnTo>
                    <a:pt x="5464" y="14702"/>
                  </a:lnTo>
                  <a:lnTo>
                    <a:pt x="5337" y="14702"/>
                  </a:lnTo>
                  <a:lnTo>
                    <a:pt x="5337" y="14628"/>
                  </a:lnTo>
                  <a:lnTo>
                    <a:pt x="5266" y="14702"/>
                  </a:lnTo>
                  <a:lnTo>
                    <a:pt x="5192" y="14784"/>
                  </a:lnTo>
                  <a:lnTo>
                    <a:pt x="5141" y="14702"/>
                  </a:lnTo>
                  <a:lnTo>
                    <a:pt x="4991" y="14628"/>
                  </a:lnTo>
                  <a:lnTo>
                    <a:pt x="4861" y="14702"/>
                  </a:lnTo>
                  <a:lnTo>
                    <a:pt x="4723" y="14628"/>
                  </a:lnTo>
                  <a:lnTo>
                    <a:pt x="4657" y="14500"/>
                  </a:lnTo>
                  <a:lnTo>
                    <a:pt x="4594" y="14433"/>
                  </a:lnTo>
                  <a:lnTo>
                    <a:pt x="4448" y="14371"/>
                  </a:lnTo>
                  <a:lnTo>
                    <a:pt x="4318" y="14371"/>
                  </a:lnTo>
                  <a:lnTo>
                    <a:pt x="4249" y="14433"/>
                  </a:lnTo>
                  <a:lnTo>
                    <a:pt x="4067" y="14433"/>
                  </a:lnTo>
                  <a:lnTo>
                    <a:pt x="4067" y="14371"/>
                  </a:lnTo>
                  <a:lnTo>
                    <a:pt x="3914" y="14223"/>
                  </a:lnTo>
                  <a:lnTo>
                    <a:pt x="3859" y="14098"/>
                  </a:lnTo>
                  <a:lnTo>
                    <a:pt x="3709" y="14098"/>
                  </a:lnTo>
                  <a:lnTo>
                    <a:pt x="3658" y="14028"/>
                  </a:lnTo>
                  <a:lnTo>
                    <a:pt x="3576" y="13966"/>
                  </a:lnTo>
                  <a:lnTo>
                    <a:pt x="3509" y="13966"/>
                  </a:lnTo>
                  <a:lnTo>
                    <a:pt x="3379" y="13892"/>
                  </a:lnTo>
                  <a:lnTo>
                    <a:pt x="3241" y="13892"/>
                  </a:lnTo>
                  <a:lnTo>
                    <a:pt x="3241" y="13837"/>
                  </a:lnTo>
                  <a:lnTo>
                    <a:pt x="3170" y="13760"/>
                  </a:lnTo>
                  <a:lnTo>
                    <a:pt x="3170" y="13693"/>
                  </a:lnTo>
                  <a:lnTo>
                    <a:pt x="3107" y="13760"/>
                  </a:lnTo>
                  <a:lnTo>
                    <a:pt x="3045" y="13837"/>
                  </a:lnTo>
                  <a:lnTo>
                    <a:pt x="2966" y="13837"/>
                  </a:lnTo>
                  <a:lnTo>
                    <a:pt x="2966" y="13760"/>
                  </a:lnTo>
                  <a:lnTo>
                    <a:pt x="2966" y="13693"/>
                  </a:lnTo>
                  <a:lnTo>
                    <a:pt x="3045" y="13487"/>
                  </a:lnTo>
                  <a:lnTo>
                    <a:pt x="2918" y="13367"/>
                  </a:lnTo>
                  <a:lnTo>
                    <a:pt x="2836" y="13433"/>
                  </a:lnTo>
                  <a:lnTo>
                    <a:pt x="2769" y="13433"/>
                  </a:lnTo>
                  <a:lnTo>
                    <a:pt x="2560" y="13160"/>
                  </a:lnTo>
                  <a:lnTo>
                    <a:pt x="2769" y="13105"/>
                  </a:lnTo>
                  <a:lnTo>
                    <a:pt x="2966" y="12829"/>
                  </a:lnTo>
                  <a:lnTo>
                    <a:pt x="3170" y="12424"/>
                  </a:lnTo>
                  <a:lnTo>
                    <a:pt x="3458" y="11493"/>
                  </a:lnTo>
                  <a:lnTo>
                    <a:pt x="3509" y="11159"/>
                  </a:lnTo>
                  <a:lnTo>
                    <a:pt x="3576" y="11038"/>
                  </a:lnTo>
                  <a:lnTo>
                    <a:pt x="3709" y="11038"/>
                  </a:lnTo>
                  <a:lnTo>
                    <a:pt x="3859" y="11038"/>
                  </a:lnTo>
                  <a:lnTo>
                    <a:pt x="3784" y="10965"/>
                  </a:lnTo>
                  <a:lnTo>
                    <a:pt x="3709" y="10882"/>
                  </a:lnTo>
                  <a:lnTo>
                    <a:pt x="3709" y="10824"/>
                  </a:lnTo>
                  <a:lnTo>
                    <a:pt x="3658" y="10882"/>
                  </a:lnTo>
                  <a:lnTo>
                    <a:pt x="3509" y="10965"/>
                  </a:lnTo>
                  <a:lnTo>
                    <a:pt x="3509" y="10882"/>
                  </a:lnTo>
                  <a:lnTo>
                    <a:pt x="3709" y="9945"/>
                  </a:lnTo>
                  <a:lnTo>
                    <a:pt x="3859" y="9559"/>
                  </a:lnTo>
                  <a:lnTo>
                    <a:pt x="3914" y="9411"/>
                  </a:lnTo>
                  <a:lnTo>
                    <a:pt x="3914" y="9490"/>
                  </a:lnTo>
                  <a:lnTo>
                    <a:pt x="4197" y="9820"/>
                  </a:lnTo>
                  <a:lnTo>
                    <a:pt x="4249" y="10015"/>
                  </a:lnTo>
                  <a:lnTo>
                    <a:pt x="4318" y="10291"/>
                  </a:lnTo>
                  <a:lnTo>
                    <a:pt x="4318" y="10497"/>
                  </a:lnTo>
                  <a:lnTo>
                    <a:pt x="4397" y="10559"/>
                  </a:lnTo>
                  <a:lnTo>
                    <a:pt x="4448" y="10497"/>
                  </a:lnTo>
                  <a:lnTo>
                    <a:pt x="4448" y="10423"/>
                  </a:lnTo>
                  <a:lnTo>
                    <a:pt x="4397" y="10356"/>
                  </a:lnTo>
                  <a:lnTo>
                    <a:pt x="4318" y="10228"/>
                  </a:lnTo>
                  <a:lnTo>
                    <a:pt x="4318" y="10092"/>
                  </a:lnTo>
                  <a:lnTo>
                    <a:pt x="4318" y="9894"/>
                  </a:lnTo>
                  <a:lnTo>
                    <a:pt x="4249" y="9692"/>
                  </a:lnTo>
                  <a:lnTo>
                    <a:pt x="4197" y="9559"/>
                  </a:lnTo>
                  <a:lnTo>
                    <a:pt x="4118" y="9490"/>
                  </a:lnTo>
                  <a:lnTo>
                    <a:pt x="4067" y="9411"/>
                  </a:lnTo>
                  <a:lnTo>
                    <a:pt x="3989" y="9361"/>
                  </a:lnTo>
                  <a:lnTo>
                    <a:pt x="3859" y="9213"/>
                  </a:lnTo>
                  <a:lnTo>
                    <a:pt x="3784" y="9159"/>
                  </a:lnTo>
                  <a:lnTo>
                    <a:pt x="3709" y="9085"/>
                  </a:lnTo>
                  <a:lnTo>
                    <a:pt x="3859" y="8957"/>
                  </a:lnTo>
                  <a:lnTo>
                    <a:pt x="3914" y="8886"/>
                  </a:lnTo>
                  <a:lnTo>
                    <a:pt x="3989" y="8808"/>
                  </a:lnTo>
                  <a:lnTo>
                    <a:pt x="3989" y="8676"/>
                  </a:lnTo>
                  <a:lnTo>
                    <a:pt x="3989" y="8555"/>
                  </a:lnTo>
                  <a:lnTo>
                    <a:pt x="3914" y="8422"/>
                  </a:lnTo>
                  <a:lnTo>
                    <a:pt x="3859" y="8353"/>
                  </a:lnTo>
                  <a:lnTo>
                    <a:pt x="3914" y="8224"/>
                  </a:lnTo>
                  <a:lnTo>
                    <a:pt x="3914" y="8146"/>
                  </a:lnTo>
                  <a:lnTo>
                    <a:pt x="3784" y="8025"/>
                  </a:lnTo>
                  <a:lnTo>
                    <a:pt x="3576" y="7944"/>
                  </a:lnTo>
                  <a:lnTo>
                    <a:pt x="3458" y="7893"/>
                  </a:lnTo>
                  <a:lnTo>
                    <a:pt x="3301" y="7820"/>
                  </a:lnTo>
                  <a:lnTo>
                    <a:pt x="3241" y="7690"/>
                  </a:lnTo>
                  <a:lnTo>
                    <a:pt x="3107" y="7492"/>
                  </a:lnTo>
                  <a:lnTo>
                    <a:pt x="2966" y="7212"/>
                  </a:lnTo>
                  <a:lnTo>
                    <a:pt x="2836" y="6955"/>
                  </a:lnTo>
                  <a:lnTo>
                    <a:pt x="2836" y="6889"/>
                  </a:lnTo>
                  <a:lnTo>
                    <a:pt x="2966" y="6757"/>
                  </a:lnTo>
                  <a:lnTo>
                    <a:pt x="3045" y="6674"/>
                  </a:lnTo>
                  <a:lnTo>
                    <a:pt x="2918" y="6476"/>
                  </a:lnTo>
                  <a:lnTo>
                    <a:pt x="2836" y="6402"/>
                  </a:lnTo>
                  <a:lnTo>
                    <a:pt x="2918" y="6355"/>
                  </a:lnTo>
                  <a:lnTo>
                    <a:pt x="2918" y="6208"/>
                  </a:lnTo>
                  <a:lnTo>
                    <a:pt x="3241" y="6266"/>
                  </a:lnTo>
                  <a:lnTo>
                    <a:pt x="3170" y="6153"/>
                  </a:lnTo>
                  <a:lnTo>
                    <a:pt x="3045" y="6153"/>
                  </a:lnTo>
                  <a:lnTo>
                    <a:pt x="2918" y="6153"/>
                  </a:lnTo>
                  <a:lnTo>
                    <a:pt x="2836" y="6153"/>
                  </a:lnTo>
                  <a:lnTo>
                    <a:pt x="2769" y="6208"/>
                  </a:lnTo>
                  <a:lnTo>
                    <a:pt x="2639" y="6153"/>
                  </a:lnTo>
                  <a:lnTo>
                    <a:pt x="2502" y="6153"/>
                  </a:lnTo>
                  <a:lnTo>
                    <a:pt x="2431" y="6020"/>
                  </a:lnTo>
                  <a:lnTo>
                    <a:pt x="2560" y="5943"/>
                  </a:lnTo>
                  <a:lnTo>
                    <a:pt x="2560" y="5818"/>
                  </a:lnTo>
                  <a:lnTo>
                    <a:pt x="2718" y="5818"/>
                  </a:lnTo>
                  <a:lnTo>
                    <a:pt x="2560" y="5740"/>
                  </a:lnTo>
                  <a:lnTo>
                    <a:pt x="2502" y="5740"/>
                  </a:lnTo>
                  <a:lnTo>
                    <a:pt x="2171" y="5671"/>
                  </a:lnTo>
                  <a:lnTo>
                    <a:pt x="2088" y="5615"/>
                  </a:lnTo>
                  <a:lnTo>
                    <a:pt x="2171" y="5615"/>
                  </a:lnTo>
                  <a:lnTo>
                    <a:pt x="2297" y="5615"/>
                  </a:lnTo>
                  <a:lnTo>
                    <a:pt x="2297" y="5467"/>
                  </a:lnTo>
                  <a:lnTo>
                    <a:pt x="2171" y="5467"/>
                  </a:lnTo>
                  <a:lnTo>
                    <a:pt x="2088" y="5538"/>
                  </a:lnTo>
                  <a:lnTo>
                    <a:pt x="2025" y="5467"/>
                  </a:lnTo>
                  <a:lnTo>
                    <a:pt x="2025" y="5538"/>
                  </a:lnTo>
                  <a:lnTo>
                    <a:pt x="1979" y="5538"/>
                  </a:lnTo>
                  <a:lnTo>
                    <a:pt x="1813" y="5467"/>
                  </a:lnTo>
                  <a:lnTo>
                    <a:pt x="1813" y="5671"/>
                  </a:lnTo>
                  <a:lnTo>
                    <a:pt x="1758" y="5671"/>
                  </a:lnTo>
                  <a:lnTo>
                    <a:pt x="1758" y="5538"/>
                  </a:lnTo>
                  <a:lnTo>
                    <a:pt x="1688" y="5413"/>
                  </a:lnTo>
                  <a:lnTo>
                    <a:pt x="1758" y="5336"/>
                  </a:lnTo>
                  <a:lnTo>
                    <a:pt x="1483" y="5206"/>
                  </a:lnTo>
                  <a:lnTo>
                    <a:pt x="1354" y="5141"/>
                  </a:lnTo>
                  <a:lnTo>
                    <a:pt x="1149" y="5012"/>
                  </a:lnTo>
                  <a:lnTo>
                    <a:pt x="941" y="4934"/>
                  </a:lnTo>
                  <a:lnTo>
                    <a:pt x="874" y="4802"/>
                  </a:lnTo>
                  <a:lnTo>
                    <a:pt x="744" y="4883"/>
                  </a:lnTo>
                  <a:lnTo>
                    <a:pt x="614" y="4802"/>
                  </a:lnTo>
                  <a:lnTo>
                    <a:pt x="614" y="4883"/>
                  </a:lnTo>
                  <a:lnTo>
                    <a:pt x="543" y="4934"/>
                  </a:lnTo>
                  <a:lnTo>
                    <a:pt x="409" y="4883"/>
                  </a:lnTo>
                  <a:lnTo>
                    <a:pt x="409" y="4802"/>
                  </a:lnTo>
                  <a:lnTo>
                    <a:pt x="335" y="4603"/>
                  </a:lnTo>
                  <a:lnTo>
                    <a:pt x="335" y="4529"/>
                  </a:lnTo>
                  <a:lnTo>
                    <a:pt x="0" y="4397"/>
                  </a:lnTo>
                  <a:lnTo>
                    <a:pt x="75" y="4346"/>
                  </a:lnTo>
                  <a:lnTo>
                    <a:pt x="280" y="4346"/>
                  </a:lnTo>
                  <a:lnTo>
                    <a:pt x="409" y="4346"/>
                  </a:lnTo>
                  <a:lnTo>
                    <a:pt x="543" y="4346"/>
                  </a:lnTo>
                  <a:lnTo>
                    <a:pt x="614" y="4346"/>
                  </a:lnTo>
                  <a:lnTo>
                    <a:pt x="543" y="4200"/>
                  </a:lnTo>
                  <a:lnTo>
                    <a:pt x="335" y="4067"/>
                  </a:lnTo>
                  <a:lnTo>
                    <a:pt x="280" y="4200"/>
                  </a:lnTo>
                  <a:lnTo>
                    <a:pt x="280" y="4153"/>
                  </a:lnTo>
                  <a:lnTo>
                    <a:pt x="205" y="4067"/>
                  </a:lnTo>
                  <a:lnTo>
                    <a:pt x="280" y="3942"/>
                  </a:lnTo>
                  <a:lnTo>
                    <a:pt x="480" y="4001"/>
                  </a:lnTo>
                  <a:lnTo>
                    <a:pt x="614" y="4067"/>
                  </a:lnTo>
                  <a:lnTo>
                    <a:pt x="665" y="4067"/>
                  </a:lnTo>
                  <a:lnTo>
                    <a:pt x="665" y="4001"/>
                  </a:lnTo>
                  <a:lnTo>
                    <a:pt x="543" y="3942"/>
                  </a:lnTo>
                  <a:lnTo>
                    <a:pt x="409" y="3872"/>
                  </a:lnTo>
                  <a:lnTo>
                    <a:pt x="280" y="3872"/>
                  </a:lnTo>
                  <a:lnTo>
                    <a:pt x="75" y="3872"/>
                  </a:lnTo>
                  <a:lnTo>
                    <a:pt x="75" y="3744"/>
                  </a:lnTo>
                  <a:lnTo>
                    <a:pt x="134" y="3596"/>
                  </a:lnTo>
                  <a:lnTo>
                    <a:pt x="205" y="3472"/>
                  </a:lnTo>
                  <a:lnTo>
                    <a:pt x="409" y="3472"/>
                  </a:lnTo>
                  <a:lnTo>
                    <a:pt x="543" y="3417"/>
                  </a:lnTo>
                  <a:lnTo>
                    <a:pt x="665" y="3417"/>
                  </a:lnTo>
                  <a:lnTo>
                    <a:pt x="815" y="3417"/>
                  </a:lnTo>
                  <a:lnTo>
                    <a:pt x="1020" y="3417"/>
                  </a:lnTo>
                  <a:lnTo>
                    <a:pt x="1078" y="3339"/>
                  </a:lnTo>
                  <a:lnTo>
                    <a:pt x="1149" y="3472"/>
                  </a:lnTo>
                  <a:lnTo>
                    <a:pt x="1220" y="3472"/>
                  </a:lnTo>
                  <a:lnTo>
                    <a:pt x="1283" y="3542"/>
                  </a:lnTo>
                  <a:lnTo>
                    <a:pt x="1283" y="3417"/>
                  </a:lnTo>
                  <a:lnTo>
                    <a:pt x="1432" y="3472"/>
                  </a:lnTo>
                  <a:lnTo>
                    <a:pt x="1483" y="3542"/>
                  </a:lnTo>
                  <a:lnTo>
                    <a:pt x="1557" y="3472"/>
                  </a:lnTo>
                  <a:lnTo>
                    <a:pt x="1688" y="3207"/>
                  </a:lnTo>
                  <a:lnTo>
                    <a:pt x="1758" y="3269"/>
                  </a:lnTo>
                  <a:lnTo>
                    <a:pt x="1813" y="3339"/>
                  </a:lnTo>
                  <a:lnTo>
                    <a:pt x="2025" y="3269"/>
                  </a:lnTo>
                  <a:lnTo>
                    <a:pt x="2230" y="3269"/>
                  </a:lnTo>
                  <a:lnTo>
                    <a:pt x="2560" y="3872"/>
                  </a:lnTo>
                  <a:lnTo>
                    <a:pt x="2836" y="3744"/>
                  </a:lnTo>
                  <a:lnTo>
                    <a:pt x="2966" y="3744"/>
                  </a:lnTo>
                  <a:lnTo>
                    <a:pt x="3107" y="3798"/>
                  </a:lnTo>
                  <a:lnTo>
                    <a:pt x="3170" y="3872"/>
                  </a:lnTo>
                  <a:lnTo>
                    <a:pt x="3301" y="3798"/>
                  </a:lnTo>
                  <a:lnTo>
                    <a:pt x="3301" y="4001"/>
                  </a:lnTo>
                  <a:lnTo>
                    <a:pt x="3379" y="4067"/>
                  </a:lnTo>
                  <a:lnTo>
                    <a:pt x="3458" y="4001"/>
                  </a:lnTo>
                  <a:lnTo>
                    <a:pt x="3458" y="3872"/>
                  </a:lnTo>
                  <a:lnTo>
                    <a:pt x="3458" y="3798"/>
                  </a:lnTo>
                  <a:lnTo>
                    <a:pt x="3658" y="3744"/>
                  </a:lnTo>
                  <a:lnTo>
                    <a:pt x="3576" y="3798"/>
                  </a:lnTo>
                  <a:lnTo>
                    <a:pt x="3784" y="3872"/>
                  </a:lnTo>
                  <a:lnTo>
                    <a:pt x="3914" y="3872"/>
                  </a:lnTo>
                  <a:lnTo>
                    <a:pt x="3989" y="3872"/>
                  </a:lnTo>
                  <a:lnTo>
                    <a:pt x="4067" y="3798"/>
                  </a:lnTo>
                  <a:lnTo>
                    <a:pt x="3989" y="3744"/>
                  </a:lnTo>
                  <a:lnTo>
                    <a:pt x="3914" y="3596"/>
                  </a:lnTo>
                  <a:lnTo>
                    <a:pt x="3989" y="3417"/>
                  </a:lnTo>
                  <a:lnTo>
                    <a:pt x="3989" y="3269"/>
                  </a:lnTo>
                  <a:lnTo>
                    <a:pt x="3989" y="3008"/>
                  </a:lnTo>
                  <a:lnTo>
                    <a:pt x="3989" y="2864"/>
                  </a:lnTo>
                  <a:lnTo>
                    <a:pt x="3784" y="2533"/>
                  </a:lnTo>
                  <a:lnTo>
                    <a:pt x="3784" y="2272"/>
                  </a:lnTo>
                  <a:lnTo>
                    <a:pt x="3784" y="2000"/>
                  </a:lnTo>
                  <a:lnTo>
                    <a:pt x="3709" y="1930"/>
                  </a:lnTo>
                  <a:lnTo>
                    <a:pt x="3784" y="1867"/>
                  </a:lnTo>
                  <a:lnTo>
                    <a:pt x="3914" y="2000"/>
                  </a:lnTo>
                  <a:lnTo>
                    <a:pt x="4067" y="2070"/>
                  </a:lnTo>
                  <a:lnTo>
                    <a:pt x="4249" y="2070"/>
                  </a:lnTo>
                  <a:lnTo>
                    <a:pt x="4397" y="2000"/>
                  </a:lnTo>
                  <a:lnTo>
                    <a:pt x="4523" y="2070"/>
                  </a:lnTo>
                  <a:lnTo>
                    <a:pt x="4523" y="2198"/>
                  </a:lnTo>
                  <a:lnTo>
                    <a:pt x="4448" y="2198"/>
                  </a:lnTo>
                  <a:lnTo>
                    <a:pt x="4523" y="2405"/>
                  </a:lnTo>
                  <a:lnTo>
                    <a:pt x="4523" y="2533"/>
                  </a:lnTo>
                  <a:lnTo>
                    <a:pt x="4594" y="2661"/>
                  </a:lnTo>
                  <a:lnTo>
                    <a:pt x="4657" y="2661"/>
                  </a:lnTo>
                  <a:lnTo>
                    <a:pt x="4806" y="2661"/>
                  </a:lnTo>
                  <a:lnTo>
                    <a:pt x="4940" y="2661"/>
                  </a:lnTo>
                  <a:lnTo>
                    <a:pt x="5062" y="2735"/>
                  </a:lnTo>
                  <a:lnTo>
                    <a:pt x="5337" y="2802"/>
                  </a:lnTo>
                  <a:lnTo>
                    <a:pt x="5542" y="2934"/>
                  </a:lnTo>
                  <a:lnTo>
                    <a:pt x="5676" y="2934"/>
                  </a:lnTo>
                  <a:lnTo>
                    <a:pt x="5877" y="2934"/>
                  </a:lnTo>
                  <a:lnTo>
                    <a:pt x="6006" y="2864"/>
                  </a:lnTo>
                  <a:lnTo>
                    <a:pt x="6140" y="2735"/>
                  </a:lnTo>
                  <a:lnTo>
                    <a:pt x="6290" y="2735"/>
                  </a:lnTo>
                  <a:lnTo>
                    <a:pt x="6490" y="2735"/>
                  </a:lnTo>
                  <a:lnTo>
                    <a:pt x="6085" y="2607"/>
                  </a:lnTo>
                  <a:lnTo>
                    <a:pt x="6006" y="2470"/>
                  </a:lnTo>
                  <a:lnTo>
                    <a:pt x="6085" y="2330"/>
                  </a:lnTo>
                  <a:lnTo>
                    <a:pt x="6211" y="2198"/>
                  </a:lnTo>
                  <a:lnTo>
                    <a:pt x="6427" y="2070"/>
                  </a:lnTo>
                  <a:lnTo>
                    <a:pt x="6612" y="2000"/>
                  </a:lnTo>
                  <a:lnTo>
                    <a:pt x="6883" y="1930"/>
                  </a:lnTo>
                  <a:lnTo>
                    <a:pt x="7167" y="1867"/>
                  </a:lnTo>
                  <a:lnTo>
                    <a:pt x="7359" y="1867"/>
                  </a:lnTo>
                  <a:lnTo>
                    <a:pt x="7493" y="1789"/>
                  </a:lnTo>
                  <a:lnTo>
                    <a:pt x="7626" y="1739"/>
                  </a:lnTo>
                  <a:lnTo>
                    <a:pt x="7693" y="1598"/>
                  </a:lnTo>
                  <a:lnTo>
                    <a:pt x="7823" y="1540"/>
                  </a:lnTo>
                  <a:lnTo>
                    <a:pt x="7902" y="1463"/>
                  </a:lnTo>
                  <a:lnTo>
                    <a:pt x="8031" y="15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" name="Forme libre 1"/>
          <p:cNvSpPr/>
          <p:nvPr/>
        </p:nvSpPr>
        <p:spPr bwMode="auto">
          <a:xfrm>
            <a:off x="2732077" y="3960813"/>
            <a:ext cx="2524259" cy="2195848"/>
          </a:xfrm>
          <a:custGeom>
            <a:avLst/>
            <a:gdLst>
              <a:gd name="connsiteX0" fmla="*/ 663262 w 2524259"/>
              <a:gd name="connsiteY0" fmla="*/ 2157211 h 2195848"/>
              <a:gd name="connsiteX1" fmla="*/ 656822 w 2524259"/>
              <a:gd name="connsiteY1" fmla="*/ 2079938 h 2195848"/>
              <a:gd name="connsiteX2" fmla="*/ 618185 w 2524259"/>
              <a:gd name="connsiteY2" fmla="*/ 2079938 h 2195848"/>
              <a:gd name="connsiteX3" fmla="*/ 643943 w 2524259"/>
              <a:gd name="connsiteY3" fmla="*/ 1957589 h 2195848"/>
              <a:gd name="connsiteX4" fmla="*/ 643943 w 2524259"/>
              <a:gd name="connsiteY4" fmla="*/ 1809482 h 2195848"/>
              <a:gd name="connsiteX5" fmla="*/ 759853 w 2524259"/>
              <a:gd name="connsiteY5" fmla="*/ 1642057 h 2195848"/>
              <a:gd name="connsiteX6" fmla="*/ 875763 w 2524259"/>
              <a:gd name="connsiteY6" fmla="*/ 1616299 h 2195848"/>
              <a:gd name="connsiteX7" fmla="*/ 1068946 w 2524259"/>
              <a:gd name="connsiteY7" fmla="*/ 1474631 h 2195848"/>
              <a:gd name="connsiteX8" fmla="*/ 1171977 w 2524259"/>
              <a:gd name="connsiteY8" fmla="*/ 1487510 h 2195848"/>
              <a:gd name="connsiteX9" fmla="*/ 1255690 w 2524259"/>
              <a:gd name="connsiteY9" fmla="*/ 1519707 h 2195848"/>
              <a:gd name="connsiteX10" fmla="*/ 1300766 w 2524259"/>
              <a:gd name="connsiteY10" fmla="*/ 1526147 h 2195848"/>
              <a:gd name="connsiteX11" fmla="*/ 1339402 w 2524259"/>
              <a:gd name="connsiteY11" fmla="*/ 1468192 h 2195848"/>
              <a:gd name="connsiteX12" fmla="*/ 1378039 w 2524259"/>
              <a:gd name="connsiteY12" fmla="*/ 1487510 h 2195848"/>
              <a:gd name="connsiteX13" fmla="*/ 1384478 w 2524259"/>
              <a:gd name="connsiteY13" fmla="*/ 1564783 h 2195848"/>
              <a:gd name="connsiteX14" fmla="*/ 1384478 w 2524259"/>
              <a:gd name="connsiteY14" fmla="*/ 1564783 h 2195848"/>
              <a:gd name="connsiteX15" fmla="*/ 1378039 w 2524259"/>
              <a:gd name="connsiteY15" fmla="*/ 1590541 h 2195848"/>
              <a:gd name="connsiteX16" fmla="*/ 1506828 w 2524259"/>
              <a:gd name="connsiteY16" fmla="*/ 1603420 h 2195848"/>
              <a:gd name="connsiteX17" fmla="*/ 1506828 w 2524259"/>
              <a:gd name="connsiteY17" fmla="*/ 1545465 h 2195848"/>
              <a:gd name="connsiteX18" fmla="*/ 1571222 w 2524259"/>
              <a:gd name="connsiteY18" fmla="*/ 1584102 h 2195848"/>
              <a:gd name="connsiteX19" fmla="*/ 1584101 w 2524259"/>
              <a:gd name="connsiteY19" fmla="*/ 1616299 h 2195848"/>
              <a:gd name="connsiteX20" fmla="*/ 1706450 w 2524259"/>
              <a:gd name="connsiteY20" fmla="*/ 1629178 h 2195848"/>
              <a:gd name="connsiteX21" fmla="*/ 1693571 w 2524259"/>
              <a:gd name="connsiteY21" fmla="*/ 1680693 h 2195848"/>
              <a:gd name="connsiteX22" fmla="*/ 2092816 w 2524259"/>
              <a:gd name="connsiteY22" fmla="*/ 1848119 h 2195848"/>
              <a:gd name="connsiteX23" fmla="*/ 2137893 w 2524259"/>
              <a:gd name="connsiteY23" fmla="*/ 1796603 h 2195848"/>
              <a:gd name="connsiteX24" fmla="*/ 2176529 w 2524259"/>
              <a:gd name="connsiteY24" fmla="*/ 1796603 h 2195848"/>
              <a:gd name="connsiteX25" fmla="*/ 2253802 w 2524259"/>
              <a:gd name="connsiteY25" fmla="*/ 1738648 h 2195848"/>
              <a:gd name="connsiteX26" fmla="*/ 2273121 w 2524259"/>
              <a:gd name="connsiteY26" fmla="*/ 1706451 h 2195848"/>
              <a:gd name="connsiteX27" fmla="*/ 2305318 w 2524259"/>
              <a:gd name="connsiteY27" fmla="*/ 1751527 h 2195848"/>
              <a:gd name="connsiteX28" fmla="*/ 2382591 w 2524259"/>
              <a:gd name="connsiteY28" fmla="*/ 1725769 h 2195848"/>
              <a:gd name="connsiteX29" fmla="*/ 2369712 w 2524259"/>
              <a:gd name="connsiteY29" fmla="*/ 1667814 h 2195848"/>
              <a:gd name="connsiteX30" fmla="*/ 2459864 w 2524259"/>
              <a:gd name="connsiteY30" fmla="*/ 1596980 h 2195848"/>
              <a:gd name="connsiteX31" fmla="*/ 2524259 w 2524259"/>
              <a:gd name="connsiteY31" fmla="*/ 1332964 h 2195848"/>
              <a:gd name="connsiteX32" fmla="*/ 2401909 w 2524259"/>
              <a:gd name="connsiteY32" fmla="*/ 1378040 h 2195848"/>
              <a:gd name="connsiteX33" fmla="*/ 2260242 w 2524259"/>
              <a:gd name="connsiteY33" fmla="*/ 1481071 h 2195848"/>
              <a:gd name="connsiteX34" fmla="*/ 2150771 w 2524259"/>
              <a:gd name="connsiteY34" fmla="*/ 1487510 h 2195848"/>
              <a:gd name="connsiteX35" fmla="*/ 2073498 w 2524259"/>
              <a:gd name="connsiteY35" fmla="*/ 1519707 h 2195848"/>
              <a:gd name="connsiteX36" fmla="*/ 1654935 w 2524259"/>
              <a:gd name="connsiteY36" fmla="*/ 1397358 h 2195848"/>
              <a:gd name="connsiteX37" fmla="*/ 1577662 w 2524259"/>
              <a:gd name="connsiteY37" fmla="*/ 1126902 h 2195848"/>
              <a:gd name="connsiteX38" fmla="*/ 1635616 w 2524259"/>
              <a:gd name="connsiteY38" fmla="*/ 682580 h 2195848"/>
              <a:gd name="connsiteX39" fmla="*/ 1687132 w 2524259"/>
              <a:gd name="connsiteY39" fmla="*/ 470079 h 2195848"/>
              <a:gd name="connsiteX40" fmla="*/ 1654935 w 2524259"/>
              <a:gd name="connsiteY40" fmla="*/ 70834 h 2195848"/>
              <a:gd name="connsiteX41" fmla="*/ 1609859 w 2524259"/>
              <a:gd name="connsiteY41" fmla="*/ 0 h 2195848"/>
              <a:gd name="connsiteX42" fmla="*/ 1500388 w 2524259"/>
              <a:gd name="connsiteY42" fmla="*/ 19319 h 2195848"/>
              <a:gd name="connsiteX43" fmla="*/ 1461752 w 2524259"/>
              <a:gd name="connsiteY43" fmla="*/ 206062 h 2195848"/>
              <a:gd name="connsiteX44" fmla="*/ 1455312 w 2524259"/>
              <a:gd name="connsiteY44" fmla="*/ 663262 h 2195848"/>
              <a:gd name="connsiteX45" fmla="*/ 1384478 w 2524259"/>
              <a:gd name="connsiteY45" fmla="*/ 875764 h 2195848"/>
              <a:gd name="connsiteX46" fmla="*/ 1358721 w 2524259"/>
              <a:gd name="connsiteY46" fmla="*/ 1120462 h 2195848"/>
              <a:gd name="connsiteX47" fmla="*/ 1120462 w 2524259"/>
              <a:gd name="connsiteY47" fmla="*/ 1255690 h 2195848"/>
              <a:gd name="connsiteX48" fmla="*/ 804929 w 2524259"/>
              <a:gd name="connsiteY48" fmla="*/ 1384479 h 2195848"/>
              <a:gd name="connsiteX49" fmla="*/ 592428 w 2524259"/>
              <a:gd name="connsiteY49" fmla="*/ 1506828 h 2195848"/>
              <a:gd name="connsiteX50" fmla="*/ 450760 w 2524259"/>
              <a:gd name="connsiteY50" fmla="*/ 1616299 h 2195848"/>
              <a:gd name="connsiteX51" fmla="*/ 270456 w 2524259"/>
              <a:gd name="connsiteY51" fmla="*/ 1725769 h 2195848"/>
              <a:gd name="connsiteX52" fmla="*/ 193183 w 2524259"/>
              <a:gd name="connsiteY52" fmla="*/ 1790164 h 2195848"/>
              <a:gd name="connsiteX53" fmla="*/ 57954 w 2524259"/>
              <a:gd name="connsiteY53" fmla="*/ 1918952 h 2195848"/>
              <a:gd name="connsiteX54" fmla="*/ 0 w 2524259"/>
              <a:gd name="connsiteY54" fmla="*/ 2047741 h 2195848"/>
              <a:gd name="connsiteX55" fmla="*/ 70833 w 2524259"/>
              <a:gd name="connsiteY55" fmla="*/ 2112135 h 2195848"/>
              <a:gd name="connsiteX56" fmla="*/ 90152 w 2524259"/>
              <a:gd name="connsiteY56" fmla="*/ 2112135 h 2195848"/>
              <a:gd name="connsiteX57" fmla="*/ 77273 w 2524259"/>
              <a:gd name="connsiteY57" fmla="*/ 2150772 h 2195848"/>
              <a:gd name="connsiteX58" fmla="*/ 128788 w 2524259"/>
              <a:gd name="connsiteY58" fmla="*/ 2195848 h 2195848"/>
              <a:gd name="connsiteX59" fmla="*/ 141667 w 2524259"/>
              <a:gd name="connsiteY59" fmla="*/ 2125014 h 2195848"/>
              <a:gd name="connsiteX60" fmla="*/ 264016 w 2524259"/>
              <a:gd name="connsiteY60" fmla="*/ 2118575 h 2195848"/>
              <a:gd name="connsiteX61" fmla="*/ 309093 w 2524259"/>
              <a:gd name="connsiteY61" fmla="*/ 2163651 h 2195848"/>
              <a:gd name="connsiteX62" fmla="*/ 425002 w 2524259"/>
              <a:gd name="connsiteY62" fmla="*/ 2182969 h 2195848"/>
              <a:gd name="connsiteX63" fmla="*/ 489397 w 2524259"/>
              <a:gd name="connsiteY63" fmla="*/ 2137893 h 2195848"/>
              <a:gd name="connsiteX64" fmla="*/ 585988 w 2524259"/>
              <a:gd name="connsiteY64" fmla="*/ 2137893 h 2195848"/>
              <a:gd name="connsiteX65" fmla="*/ 663262 w 2524259"/>
              <a:gd name="connsiteY65" fmla="*/ 2157211 h 219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524259" h="2195848">
                <a:moveTo>
                  <a:pt x="663262" y="2157211"/>
                </a:moveTo>
                <a:lnTo>
                  <a:pt x="656822" y="2079938"/>
                </a:lnTo>
                <a:lnTo>
                  <a:pt x="618185" y="2079938"/>
                </a:lnTo>
                <a:lnTo>
                  <a:pt x="643943" y="1957589"/>
                </a:lnTo>
                <a:lnTo>
                  <a:pt x="643943" y="1809482"/>
                </a:lnTo>
                <a:lnTo>
                  <a:pt x="759853" y="1642057"/>
                </a:lnTo>
                <a:lnTo>
                  <a:pt x="875763" y="1616299"/>
                </a:lnTo>
                <a:lnTo>
                  <a:pt x="1068946" y="1474631"/>
                </a:lnTo>
                <a:lnTo>
                  <a:pt x="1171977" y="1487510"/>
                </a:lnTo>
                <a:lnTo>
                  <a:pt x="1255690" y="1519707"/>
                </a:lnTo>
                <a:lnTo>
                  <a:pt x="1300766" y="1526147"/>
                </a:lnTo>
                <a:lnTo>
                  <a:pt x="1339402" y="1468192"/>
                </a:lnTo>
                <a:lnTo>
                  <a:pt x="1378039" y="1487510"/>
                </a:lnTo>
                <a:lnTo>
                  <a:pt x="1384478" y="1564783"/>
                </a:lnTo>
                <a:lnTo>
                  <a:pt x="1384478" y="1564783"/>
                </a:lnTo>
                <a:lnTo>
                  <a:pt x="1378039" y="1590541"/>
                </a:lnTo>
                <a:lnTo>
                  <a:pt x="1506828" y="1603420"/>
                </a:lnTo>
                <a:lnTo>
                  <a:pt x="1506828" y="1545465"/>
                </a:lnTo>
                <a:lnTo>
                  <a:pt x="1571222" y="1584102"/>
                </a:lnTo>
                <a:lnTo>
                  <a:pt x="1584101" y="1616299"/>
                </a:lnTo>
                <a:lnTo>
                  <a:pt x="1706450" y="1629178"/>
                </a:lnTo>
                <a:lnTo>
                  <a:pt x="1693571" y="1680693"/>
                </a:lnTo>
                <a:lnTo>
                  <a:pt x="2092816" y="1848119"/>
                </a:lnTo>
                <a:lnTo>
                  <a:pt x="2137893" y="1796603"/>
                </a:lnTo>
                <a:lnTo>
                  <a:pt x="2176529" y="1796603"/>
                </a:lnTo>
                <a:lnTo>
                  <a:pt x="2253802" y="1738648"/>
                </a:lnTo>
                <a:lnTo>
                  <a:pt x="2273121" y="1706451"/>
                </a:lnTo>
                <a:lnTo>
                  <a:pt x="2305318" y="1751527"/>
                </a:lnTo>
                <a:lnTo>
                  <a:pt x="2382591" y="1725769"/>
                </a:lnTo>
                <a:lnTo>
                  <a:pt x="2369712" y="1667814"/>
                </a:lnTo>
                <a:lnTo>
                  <a:pt x="2459864" y="1596980"/>
                </a:lnTo>
                <a:lnTo>
                  <a:pt x="2524259" y="1332964"/>
                </a:lnTo>
                <a:lnTo>
                  <a:pt x="2401909" y="1378040"/>
                </a:lnTo>
                <a:lnTo>
                  <a:pt x="2260242" y="1481071"/>
                </a:lnTo>
                <a:lnTo>
                  <a:pt x="2150771" y="1487510"/>
                </a:lnTo>
                <a:lnTo>
                  <a:pt x="2073498" y="1519707"/>
                </a:lnTo>
                <a:lnTo>
                  <a:pt x="1654935" y="1397358"/>
                </a:lnTo>
                <a:lnTo>
                  <a:pt x="1577662" y="1126902"/>
                </a:lnTo>
                <a:lnTo>
                  <a:pt x="1635616" y="682580"/>
                </a:lnTo>
                <a:lnTo>
                  <a:pt x="1687132" y="470079"/>
                </a:lnTo>
                <a:lnTo>
                  <a:pt x="1654935" y="70834"/>
                </a:lnTo>
                <a:lnTo>
                  <a:pt x="1609859" y="0"/>
                </a:lnTo>
                <a:lnTo>
                  <a:pt x="1500388" y="19319"/>
                </a:lnTo>
                <a:lnTo>
                  <a:pt x="1461752" y="206062"/>
                </a:lnTo>
                <a:cubicBezTo>
                  <a:pt x="1459605" y="358462"/>
                  <a:pt x="1457459" y="510862"/>
                  <a:pt x="1455312" y="663262"/>
                </a:cubicBezTo>
                <a:lnTo>
                  <a:pt x="1384478" y="875764"/>
                </a:lnTo>
                <a:lnTo>
                  <a:pt x="1358721" y="1120462"/>
                </a:lnTo>
                <a:lnTo>
                  <a:pt x="1120462" y="1255690"/>
                </a:lnTo>
                <a:lnTo>
                  <a:pt x="804929" y="1384479"/>
                </a:lnTo>
                <a:lnTo>
                  <a:pt x="592428" y="1506828"/>
                </a:lnTo>
                <a:lnTo>
                  <a:pt x="450760" y="1616299"/>
                </a:lnTo>
                <a:lnTo>
                  <a:pt x="270456" y="1725769"/>
                </a:lnTo>
                <a:lnTo>
                  <a:pt x="193183" y="1790164"/>
                </a:lnTo>
                <a:lnTo>
                  <a:pt x="57954" y="1918952"/>
                </a:lnTo>
                <a:lnTo>
                  <a:pt x="0" y="2047741"/>
                </a:lnTo>
                <a:lnTo>
                  <a:pt x="70833" y="2112135"/>
                </a:lnTo>
                <a:lnTo>
                  <a:pt x="90152" y="2112135"/>
                </a:lnTo>
                <a:lnTo>
                  <a:pt x="77273" y="2150772"/>
                </a:lnTo>
                <a:lnTo>
                  <a:pt x="128788" y="2195848"/>
                </a:lnTo>
                <a:lnTo>
                  <a:pt x="141667" y="2125014"/>
                </a:lnTo>
                <a:lnTo>
                  <a:pt x="264016" y="2118575"/>
                </a:lnTo>
                <a:lnTo>
                  <a:pt x="309093" y="2163651"/>
                </a:lnTo>
                <a:lnTo>
                  <a:pt x="425002" y="2182969"/>
                </a:lnTo>
                <a:lnTo>
                  <a:pt x="489397" y="2137893"/>
                </a:lnTo>
                <a:lnTo>
                  <a:pt x="585988" y="2137893"/>
                </a:lnTo>
                <a:lnTo>
                  <a:pt x="663262" y="2157211"/>
                </a:lnTo>
                <a:close/>
              </a:path>
            </a:pathLst>
          </a:custGeom>
          <a:pattFill prst="wdUpDiag">
            <a:fgClr>
              <a:srgbClr val="D32DAF"/>
            </a:fgClr>
            <a:bgClr>
              <a:srgbClr val="FFCCFF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58" name="Forme libre 29"/>
          <p:cNvSpPr>
            <a:spLocks/>
          </p:cNvSpPr>
          <p:nvPr/>
        </p:nvSpPr>
        <p:spPr bwMode="auto">
          <a:xfrm>
            <a:off x="2232000" y="539477"/>
            <a:ext cx="2471738" cy="3054350"/>
          </a:xfrm>
          <a:custGeom>
            <a:avLst/>
            <a:gdLst>
              <a:gd name="T0" fmla="*/ 1135392 w 2471894"/>
              <a:gd name="T1" fmla="*/ 0 h 3054699"/>
              <a:gd name="T2" fmla="*/ 924390 w 2471894"/>
              <a:gd name="T3" fmla="*/ 40188 h 3054699"/>
              <a:gd name="T4" fmla="*/ 793770 w 2471894"/>
              <a:gd name="T5" fmla="*/ 110519 h 3054699"/>
              <a:gd name="T6" fmla="*/ 763626 w 2471894"/>
              <a:gd name="T7" fmla="*/ 502361 h 3054699"/>
              <a:gd name="T8" fmla="*/ 773674 w 2471894"/>
              <a:gd name="T9" fmla="*/ 542549 h 3054699"/>
              <a:gd name="T10" fmla="*/ 663149 w 2471894"/>
              <a:gd name="T11" fmla="*/ 602832 h 3054699"/>
              <a:gd name="T12" fmla="*/ 643053 w 2471894"/>
              <a:gd name="T13" fmla="*/ 663115 h 3054699"/>
              <a:gd name="T14" fmla="*/ 422004 w 2471894"/>
              <a:gd name="T15" fmla="*/ 693257 h 3054699"/>
              <a:gd name="T16" fmla="*/ 150715 w 2471894"/>
              <a:gd name="T17" fmla="*/ 783682 h 3054699"/>
              <a:gd name="T18" fmla="*/ 70334 w 2471894"/>
              <a:gd name="T19" fmla="*/ 884154 h 3054699"/>
              <a:gd name="T20" fmla="*/ 110525 w 2471894"/>
              <a:gd name="T21" fmla="*/ 924343 h 3054699"/>
              <a:gd name="T22" fmla="*/ 200954 w 2471894"/>
              <a:gd name="T23" fmla="*/ 964532 h 3054699"/>
              <a:gd name="T24" fmla="*/ 70334 w 2471894"/>
              <a:gd name="T25" fmla="*/ 1446799 h 3054699"/>
              <a:gd name="T26" fmla="*/ 90429 w 2471894"/>
              <a:gd name="T27" fmla="*/ 2059678 h 3054699"/>
              <a:gd name="T28" fmla="*/ 60286 w 2471894"/>
              <a:gd name="T29" fmla="*/ 2190291 h 3054699"/>
              <a:gd name="T30" fmla="*/ 0 w 2471894"/>
              <a:gd name="T31" fmla="*/ 2330953 h 3054699"/>
              <a:gd name="T32" fmla="*/ 190906 w 2471894"/>
              <a:gd name="T33" fmla="*/ 2652462 h 3054699"/>
              <a:gd name="T34" fmla="*/ 803817 w 2471894"/>
              <a:gd name="T35" fmla="*/ 2933784 h 3054699"/>
              <a:gd name="T36" fmla="*/ 1235869 w 2471894"/>
              <a:gd name="T37" fmla="*/ 2963926 h 3054699"/>
              <a:gd name="T38" fmla="*/ 1386584 w 2471894"/>
              <a:gd name="T39" fmla="*/ 3054350 h 3054699"/>
              <a:gd name="T40" fmla="*/ 1637777 w 2471894"/>
              <a:gd name="T41" fmla="*/ 2994067 h 3054699"/>
              <a:gd name="T42" fmla="*/ 1718159 w 2471894"/>
              <a:gd name="T43" fmla="*/ 2662509 h 3054699"/>
              <a:gd name="T44" fmla="*/ 1989447 w 2471894"/>
              <a:gd name="T45" fmla="*/ 2240527 h 3054699"/>
              <a:gd name="T46" fmla="*/ 2069829 w 2471894"/>
              <a:gd name="T47" fmla="*/ 2069725 h 3054699"/>
              <a:gd name="T48" fmla="*/ 2260735 w 2471894"/>
              <a:gd name="T49" fmla="*/ 1818546 h 3054699"/>
              <a:gd name="T50" fmla="*/ 2331069 w 2471894"/>
              <a:gd name="T51" fmla="*/ 1697978 h 3054699"/>
              <a:gd name="T52" fmla="*/ 2471738 w 2471894"/>
              <a:gd name="T53" fmla="*/ 1577412 h 3054699"/>
              <a:gd name="T54" fmla="*/ 2381308 w 2471894"/>
              <a:gd name="T55" fmla="*/ 1336280 h 3054699"/>
              <a:gd name="T56" fmla="*/ 2180355 w 2471894"/>
              <a:gd name="T57" fmla="*/ 1145383 h 3054699"/>
              <a:gd name="T58" fmla="*/ 1979400 w 2471894"/>
              <a:gd name="T59" fmla="*/ 974579 h 3054699"/>
              <a:gd name="T60" fmla="*/ 1828684 w 2471894"/>
              <a:gd name="T61" fmla="*/ 743493 h 3054699"/>
              <a:gd name="T62" fmla="*/ 1858827 w 2471894"/>
              <a:gd name="T63" fmla="*/ 703305 h 3054699"/>
              <a:gd name="T64" fmla="*/ 1858827 w 2471894"/>
              <a:gd name="T65" fmla="*/ 622927 h 3054699"/>
              <a:gd name="T66" fmla="*/ 1808589 w 2471894"/>
              <a:gd name="T67" fmla="*/ 622927 h 3054699"/>
              <a:gd name="T68" fmla="*/ 1858827 w 2471894"/>
              <a:gd name="T69" fmla="*/ 562644 h 3054699"/>
              <a:gd name="T70" fmla="*/ 1798541 w 2471894"/>
              <a:gd name="T71" fmla="*/ 502361 h 3054699"/>
              <a:gd name="T72" fmla="*/ 1637777 w 2471894"/>
              <a:gd name="T73" fmla="*/ 522454 h 3054699"/>
              <a:gd name="T74" fmla="*/ 1667921 w 2471894"/>
              <a:gd name="T75" fmla="*/ 432030 h 3054699"/>
              <a:gd name="T76" fmla="*/ 1567444 w 2471894"/>
              <a:gd name="T77" fmla="*/ 361700 h 3054699"/>
              <a:gd name="T78" fmla="*/ 1567444 w 2471894"/>
              <a:gd name="T79" fmla="*/ 361700 h 3054699"/>
              <a:gd name="T80" fmla="*/ 1537301 w 2471894"/>
              <a:gd name="T81" fmla="*/ 371747 h 3054699"/>
              <a:gd name="T82" fmla="*/ 1487062 w 2471894"/>
              <a:gd name="T83" fmla="*/ 301417 h 3054699"/>
              <a:gd name="T84" fmla="*/ 1477014 w 2471894"/>
              <a:gd name="T85" fmla="*/ 210991 h 3054699"/>
              <a:gd name="T86" fmla="*/ 1396633 w 2471894"/>
              <a:gd name="T87" fmla="*/ 200944 h 3054699"/>
              <a:gd name="T88" fmla="*/ 1336347 w 2471894"/>
              <a:gd name="T89" fmla="*/ 200944 h 3054699"/>
              <a:gd name="T90" fmla="*/ 1215773 w 2471894"/>
              <a:gd name="T91" fmla="*/ 130614 h 3054699"/>
              <a:gd name="T92" fmla="*/ 1205726 w 2471894"/>
              <a:gd name="T93" fmla="*/ 30142 h 3054699"/>
              <a:gd name="T94" fmla="*/ 1135392 w 2471894"/>
              <a:gd name="T95" fmla="*/ 0 h 305469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471894"/>
              <a:gd name="T145" fmla="*/ 0 h 3054699"/>
              <a:gd name="T146" fmla="*/ 2471894 w 2471894"/>
              <a:gd name="T147" fmla="*/ 3054699 h 305469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471894" h="3054699">
                <a:moveTo>
                  <a:pt x="1135464" y="0"/>
                </a:moveTo>
                <a:lnTo>
                  <a:pt x="924448" y="40193"/>
                </a:lnTo>
                <a:lnTo>
                  <a:pt x="793820" y="110532"/>
                </a:lnTo>
                <a:lnTo>
                  <a:pt x="763674" y="502418"/>
                </a:lnTo>
                <a:lnTo>
                  <a:pt x="773723" y="542611"/>
                </a:lnTo>
                <a:lnTo>
                  <a:pt x="663191" y="602901"/>
                </a:lnTo>
                <a:lnTo>
                  <a:pt x="643094" y="663191"/>
                </a:lnTo>
                <a:lnTo>
                  <a:pt x="422031" y="693336"/>
                </a:lnTo>
                <a:lnTo>
                  <a:pt x="150725" y="783771"/>
                </a:lnTo>
                <a:lnTo>
                  <a:pt x="70338" y="884255"/>
                </a:lnTo>
                <a:lnTo>
                  <a:pt x="110532" y="924448"/>
                </a:lnTo>
                <a:lnTo>
                  <a:pt x="200967" y="964642"/>
                </a:lnTo>
                <a:lnTo>
                  <a:pt x="70338" y="1446963"/>
                </a:lnTo>
                <a:lnTo>
                  <a:pt x="90435" y="2059912"/>
                </a:lnTo>
                <a:lnTo>
                  <a:pt x="60290" y="2190541"/>
                </a:lnTo>
                <a:lnTo>
                  <a:pt x="0" y="2331218"/>
                </a:lnTo>
                <a:lnTo>
                  <a:pt x="190918" y="2652765"/>
                </a:lnTo>
                <a:lnTo>
                  <a:pt x="803868" y="2934119"/>
                </a:lnTo>
                <a:lnTo>
                  <a:pt x="1235947" y="2964264"/>
                </a:lnTo>
                <a:lnTo>
                  <a:pt x="1386672" y="3054699"/>
                </a:lnTo>
                <a:lnTo>
                  <a:pt x="1637881" y="2994409"/>
                </a:lnTo>
                <a:lnTo>
                  <a:pt x="1718268" y="2662813"/>
                </a:lnTo>
                <a:lnTo>
                  <a:pt x="1989573" y="2240782"/>
                </a:lnTo>
                <a:lnTo>
                  <a:pt x="2069960" y="2069960"/>
                </a:lnTo>
                <a:lnTo>
                  <a:pt x="2260879" y="1818752"/>
                </a:lnTo>
                <a:lnTo>
                  <a:pt x="2331217" y="1698171"/>
                </a:lnTo>
                <a:lnTo>
                  <a:pt x="2471894" y="1577591"/>
                </a:lnTo>
                <a:lnTo>
                  <a:pt x="2381459" y="1336431"/>
                </a:lnTo>
                <a:lnTo>
                  <a:pt x="2180492" y="1145512"/>
                </a:lnTo>
                <a:lnTo>
                  <a:pt x="1979525" y="974690"/>
                </a:lnTo>
                <a:lnTo>
                  <a:pt x="1828800" y="743578"/>
                </a:lnTo>
                <a:lnTo>
                  <a:pt x="1858945" y="703385"/>
                </a:lnTo>
                <a:lnTo>
                  <a:pt x="1858945" y="622998"/>
                </a:lnTo>
                <a:lnTo>
                  <a:pt x="1808703" y="622998"/>
                </a:lnTo>
                <a:lnTo>
                  <a:pt x="1858945" y="562708"/>
                </a:lnTo>
                <a:lnTo>
                  <a:pt x="1798655" y="502418"/>
                </a:lnTo>
                <a:lnTo>
                  <a:pt x="1637881" y="522514"/>
                </a:lnTo>
                <a:lnTo>
                  <a:pt x="1668026" y="432079"/>
                </a:lnTo>
                <a:lnTo>
                  <a:pt x="1567543" y="361741"/>
                </a:lnTo>
                <a:lnTo>
                  <a:pt x="1537398" y="371789"/>
                </a:lnTo>
                <a:lnTo>
                  <a:pt x="1487156" y="301451"/>
                </a:lnTo>
                <a:lnTo>
                  <a:pt x="1477107" y="211015"/>
                </a:lnTo>
                <a:lnTo>
                  <a:pt x="1396721" y="200967"/>
                </a:lnTo>
                <a:lnTo>
                  <a:pt x="1336431" y="200967"/>
                </a:lnTo>
                <a:lnTo>
                  <a:pt x="1215850" y="130629"/>
                </a:lnTo>
                <a:lnTo>
                  <a:pt x="1205802" y="30145"/>
                </a:lnTo>
                <a:lnTo>
                  <a:pt x="1135464" y="0"/>
                </a:lnTo>
                <a:close/>
              </a:path>
            </a:pathLst>
          </a:cu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" name="Forme libre 8"/>
          <p:cNvSpPr/>
          <p:nvPr/>
        </p:nvSpPr>
        <p:spPr bwMode="auto">
          <a:xfrm>
            <a:off x="172451" y="1716385"/>
            <a:ext cx="1269009" cy="933856"/>
          </a:xfrm>
          <a:custGeom>
            <a:avLst/>
            <a:gdLst>
              <a:gd name="connsiteX0" fmla="*/ 544749 w 1225685"/>
              <a:gd name="connsiteY0" fmla="*/ 34047 h 933856"/>
              <a:gd name="connsiteX1" fmla="*/ 486383 w 1225685"/>
              <a:gd name="connsiteY1" fmla="*/ 92413 h 933856"/>
              <a:gd name="connsiteX2" fmla="*/ 423153 w 1225685"/>
              <a:gd name="connsiteY2" fmla="*/ 77822 h 933856"/>
              <a:gd name="connsiteX3" fmla="*/ 384242 w 1225685"/>
              <a:gd name="connsiteY3" fmla="*/ 34047 h 933856"/>
              <a:gd name="connsiteX4" fmla="*/ 189689 w 1225685"/>
              <a:gd name="connsiteY4" fmla="*/ 53502 h 933856"/>
              <a:gd name="connsiteX5" fmla="*/ 82685 w 1225685"/>
              <a:gd name="connsiteY5" fmla="*/ 53502 h 933856"/>
              <a:gd name="connsiteX6" fmla="*/ 24319 w 1225685"/>
              <a:gd name="connsiteY6" fmla="*/ 175098 h 933856"/>
              <a:gd name="connsiteX7" fmla="*/ 179962 w 1225685"/>
              <a:gd name="connsiteY7" fmla="*/ 228600 h 933856"/>
              <a:gd name="connsiteX8" fmla="*/ 150779 w 1225685"/>
              <a:gd name="connsiteY8" fmla="*/ 243192 h 933856"/>
              <a:gd name="connsiteX9" fmla="*/ 107004 w 1225685"/>
              <a:gd name="connsiteY9" fmla="*/ 257783 h 933856"/>
              <a:gd name="connsiteX10" fmla="*/ 277238 w 1225685"/>
              <a:gd name="connsiteY10" fmla="*/ 374515 h 933856"/>
              <a:gd name="connsiteX11" fmla="*/ 0 w 1225685"/>
              <a:gd name="connsiteY11" fmla="*/ 369651 h 933856"/>
              <a:gd name="connsiteX12" fmla="*/ 170234 w 1225685"/>
              <a:gd name="connsiteY12" fmla="*/ 588524 h 933856"/>
              <a:gd name="connsiteX13" fmla="*/ 291830 w 1225685"/>
              <a:gd name="connsiteY13" fmla="*/ 564205 h 933856"/>
              <a:gd name="connsiteX14" fmla="*/ 403698 w 1225685"/>
              <a:gd name="connsiteY14" fmla="*/ 637162 h 933856"/>
              <a:gd name="connsiteX15" fmla="*/ 603115 w 1225685"/>
              <a:gd name="connsiteY15" fmla="*/ 734439 h 933856"/>
              <a:gd name="connsiteX16" fmla="*/ 710119 w 1225685"/>
              <a:gd name="connsiteY16" fmla="*/ 817124 h 933856"/>
              <a:gd name="connsiteX17" fmla="*/ 812259 w 1225685"/>
              <a:gd name="connsiteY17" fmla="*/ 821987 h 933856"/>
              <a:gd name="connsiteX18" fmla="*/ 938719 w 1225685"/>
              <a:gd name="connsiteY18" fmla="*/ 933856 h 933856"/>
              <a:gd name="connsiteX19" fmla="*/ 1147864 w 1225685"/>
              <a:gd name="connsiteY19" fmla="*/ 856034 h 933856"/>
              <a:gd name="connsiteX20" fmla="*/ 1225685 w 1225685"/>
              <a:gd name="connsiteY20" fmla="*/ 821987 h 933856"/>
              <a:gd name="connsiteX21" fmla="*/ 1225685 w 1225685"/>
              <a:gd name="connsiteY21" fmla="*/ 491247 h 933856"/>
              <a:gd name="connsiteX22" fmla="*/ 1186774 w 1225685"/>
              <a:gd name="connsiteY22" fmla="*/ 272375 h 933856"/>
              <a:gd name="connsiteX23" fmla="*/ 1123545 w 1225685"/>
              <a:gd name="connsiteY23" fmla="*/ 209145 h 933856"/>
              <a:gd name="connsiteX24" fmla="*/ 1040859 w 1225685"/>
              <a:gd name="connsiteY24" fmla="*/ 175098 h 933856"/>
              <a:gd name="connsiteX25" fmla="*/ 933855 w 1225685"/>
              <a:gd name="connsiteY25" fmla="*/ 189690 h 933856"/>
              <a:gd name="connsiteX26" fmla="*/ 860898 w 1225685"/>
              <a:gd name="connsiteY26" fmla="*/ 97277 h 933856"/>
              <a:gd name="connsiteX27" fmla="*/ 807396 w 1225685"/>
              <a:gd name="connsiteY27" fmla="*/ 29183 h 933856"/>
              <a:gd name="connsiteX28" fmla="*/ 744166 w 1225685"/>
              <a:gd name="connsiteY28" fmla="*/ 0 h 933856"/>
              <a:gd name="connsiteX29" fmla="*/ 646889 w 1225685"/>
              <a:gd name="connsiteY29" fmla="*/ 29183 h 933856"/>
              <a:gd name="connsiteX30" fmla="*/ 593387 w 1225685"/>
              <a:gd name="connsiteY30" fmla="*/ 14592 h 933856"/>
              <a:gd name="connsiteX31" fmla="*/ 544749 w 1225685"/>
              <a:gd name="connsiteY31" fmla="*/ 34047 h 93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25685" h="933856">
                <a:moveTo>
                  <a:pt x="544749" y="34047"/>
                </a:moveTo>
                <a:lnTo>
                  <a:pt x="486383" y="92413"/>
                </a:lnTo>
                <a:lnTo>
                  <a:pt x="423153" y="77822"/>
                </a:lnTo>
                <a:lnTo>
                  <a:pt x="384242" y="34047"/>
                </a:lnTo>
                <a:lnTo>
                  <a:pt x="189689" y="53502"/>
                </a:lnTo>
                <a:lnTo>
                  <a:pt x="82685" y="53502"/>
                </a:lnTo>
                <a:lnTo>
                  <a:pt x="24319" y="175098"/>
                </a:lnTo>
                <a:lnTo>
                  <a:pt x="179962" y="228600"/>
                </a:lnTo>
                <a:lnTo>
                  <a:pt x="150779" y="243192"/>
                </a:lnTo>
                <a:lnTo>
                  <a:pt x="107004" y="257783"/>
                </a:lnTo>
                <a:lnTo>
                  <a:pt x="277238" y="374515"/>
                </a:lnTo>
                <a:lnTo>
                  <a:pt x="0" y="369651"/>
                </a:lnTo>
                <a:lnTo>
                  <a:pt x="170234" y="588524"/>
                </a:lnTo>
                <a:lnTo>
                  <a:pt x="291830" y="564205"/>
                </a:lnTo>
                <a:lnTo>
                  <a:pt x="403698" y="637162"/>
                </a:lnTo>
                <a:lnTo>
                  <a:pt x="603115" y="734439"/>
                </a:lnTo>
                <a:lnTo>
                  <a:pt x="710119" y="817124"/>
                </a:lnTo>
                <a:lnTo>
                  <a:pt x="812259" y="821987"/>
                </a:lnTo>
                <a:lnTo>
                  <a:pt x="938719" y="933856"/>
                </a:lnTo>
                <a:lnTo>
                  <a:pt x="1147864" y="856034"/>
                </a:lnTo>
                <a:lnTo>
                  <a:pt x="1225685" y="821987"/>
                </a:lnTo>
                <a:lnTo>
                  <a:pt x="1225685" y="491247"/>
                </a:lnTo>
                <a:lnTo>
                  <a:pt x="1186774" y="272375"/>
                </a:lnTo>
                <a:lnTo>
                  <a:pt x="1123545" y="209145"/>
                </a:lnTo>
                <a:lnTo>
                  <a:pt x="1040859" y="175098"/>
                </a:lnTo>
                <a:lnTo>
                  <a:pt x="933855" y="189690"/>
                </a:lnTo>
                <a:lnTo>
                  <a:pt x="860898" y="97277"/>
                </a:lnTo>
                <a:lnTo>
                  <a:pt x="807396" y="29183"/>
                </a:lnTo>
                <a:lnTo>
                  <a:pt x="744166" y="0"/>
                </a:lnTo>
                <a:lnTo>
                  <a:pt x="646889" y="29183"/>
                </a:lnTo>
                <a:lnTo>
                  <a:pt x="593387" y="14592"/>
                </a:lnTo>
                <a:lnTo>
                  <a:pt x="544749" y="34047"/>
                </a:lnTo>
                <a:close/>
              </a:path>
            </a:pathLst>
          </a:custGeom>
          <a:pattFill prst="ltHorz">
            <a:fgClr>
              <a:srgbClr val="FF0000"/>
            </a:fgClr>
            <a:bgClr>
              <a:srgbClr val="00B05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 rot="17833757">
            <a:off x="2653284" y="2019669"/>
            <a:ext cx="829702" cy="660148"/>
          </a:xfrm>
          <a:prstGeom prst="ellipse">
            <a:avLst/>
          </a:prstGeom>
          <a:pattFill prst="ltHorz">
            <a:fgClr>
              <a:srgbClr val="FF0000"/>
            </a:fgClr>
            <a:bgClr>
              <a:srgbClr val="FFC000"/>
            </a:bgClr>
          </a:patt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55" name="Freeform 11"/>
          <p:cNvSpPr>
            <a:spLocks noChangeArrowheads="1"/>
          </p:cNvSpPr>
          <p:nvPr/>
        </p:nvSpPr>
        <p:spPr bwMode="auto">
          <a:xfrm>
            <a:off x="2519363" y="1474788"/>
            <a:ext cx="1527175" cy="841375"/>
          </a:xfrm>
          <a:custGeom>
            <a:avLst/>
            <a:gdLst>
              <a:gd name="T0" fmla="*/ 0 w 4245"/>
              <a:gd name="T1" fmla="*/ 47883 h 2337"/>
              <a:gd name="T2" fmla="*/ 47128 w 4245"/>
              <a:gd name="T3" fmla="*/ 19801 h 2337"/>
              <a:gd name="T4" fmla="*/ 73750 w 4245"/>
              <a:gd name="T5" fmla="*/ 47883 h 2337"/>
              <a:gd name="T6" fmla="*/ 95336 w 4245"/>
              <a:gd name="T7" fmla="*/ 47883 h 2337"/>
              <a:gd name="T8" fmla="*/ 120519 w 4245"/>
              <a:gd name="T9" fmla="*/ 0 h 2337"/>
              <a:gd name="T10" fmla="*/ 147501 w 4245"/>
              <a:gd name="T11" fmla="*/ 0 h 2337"/>
              <a:gd name="T12" fmla="*/ 165849 w 4245"/>
              <a:gd name="T13" fmla="*/ 19801 h 2337"/>
              <a:gd name="T14" fmla="*/ 165849 w 4245"/>
              <a:gd name="T15" fmla="*/ 47883 h 2337"/>
              <a:gd name="T16" fmla="*/ 165849 w 4245"/>
              <a:gd name="T17" fmla="*/ 72725 h 2337"/>
              <a:gd name="T18" fmla="*/ 194270 w 4245"/>
              <a:gd name="T19" fmla="*/ 72725 h 2337"/>
              <a:gd name="T20" fmla="*/ 194270 w 4245"/>
              <a:gd name="T21" fmla="*/ 47883 h 2337"/>
              <a:gd name="T22" fmla="*/ 218373 w 4245"/>
              <a:gd name="T23" fmla="*/ 19801 h 2337"/>
              <a:gd name="T24" fmla="*/ 236721 w 4245"/>
              <a:gd name="T25" fmla="*/ 47883 h 2337"/>
              <a:gd name="T26" fmla="*/ 218373 w 4245"/>
              <a:gd name="T27" fmla="*/ 72725 h 2337"/>
              <a:gd name="T28" fmla="*/ 236721 w 4245"/>
              <a:gd name="T29" fmla="*/ 95406 h 2337"/>
              <a:gd name="T30" fmla="*/ 266221 w 4245"/>
              <a:gd name="T31" fmla="*/ 72725 h 2337"/>
              <a:gd name="T32" fmla="*/ 292843 w 4245"/>
              <a:gd name="T33" fmla="*/ 72725 h 2337"/>
              <a:gd name="T34" fmla="*/ 292843 w 4245"/>
              <a:gd name="T35" fmla="*/ 119168 h 2337"/>
              <a:gd name="T36" fmla="*/ 292843 w 4245"/>
              <a:gd name="T37" fmla="*/ 145810 h 2337"/>
              <a:gd name="T38" fmla="*/ 312630 w 4245"/>
              <a:gd name="T39" fmla="*/ 145810 h 2337"/>
              <a:gd name="T40" fmla="*/ 338173 w 4245"/>
              <a:gd name="T41" fmla="*/ 165611 h 2337"/>
              <a:gd name="T42" fmla="*/ 364795 w 4245"/>
              <a:gd name="T43" fmla="*/ 165611 h 2337"/>
              <a:gd name="T44" fmla="*/ 386381 w 4245"/>
              <a:gd name="T45" fmla="*/ 218534 h 2337"/>
              <a:gd name="T46" fmla="*/ 413003 w 4245"/>
              <a:gd name="T47" fmla="*/ 218534 h 2337"/>
              <a:gd name="T48" fmla="*/ 434588 w 4245"/>
              <a:gd name="T49" fmla="*/ 264977 h 2337"/>
              <a:gd name="T50" fmla="*/ 460131 w 4245"/>
              <a:gd name="T51" fmla="*/ 290179 h 2337"/>
              <a:gd name="T52" fmla="*/ 504022 w 4245"/>
              <a:gd name="T53" fmla="*/ 311420 h 2337"/>
              <a:gd name="T54" fmla="*/ 533522 w 4245"/>
              <a:gd name="T55" fmla="*/ 336622 h 2337"/>
              <a:gd name="T56" fmla="*/ 578851 w 4245"/>
              <a:gd name="T57" fmla="*/ 360023 h 2337"/>
              <a:gd name="T58" fmla="*/ 604394 w 4245"/>
              <a:gd name="T59" fmla="*/ 360023 h 2337"/>
              <a:gd name="T60" fmla="*/ 652602 w 4245"/>
              <a:gd name="T61" fmla="*/ 384145 h 2337"/>
              <a:gd name="T62" fmla="*/ 677785 w 4245"/>
              <a:gd name="T63" fmla="*/ 384145 h 2337"/>
              <a:gd name="T64" fmla="*/ 725993 w 4245"/>
              <a:gd name="T65" fmla="*/ 409347 h 2337"/>
              <a:gd name="T66" fmla="*/ 751536 w 4245"/>
              <a:gd name="T67" fmla="*/ 432028 h 2337"/>
              <a:gd name="T68" fmla="*/ 769883 w 4245"/>
              <a:gd name="T69" fmla="*/ 455430 h 2337"/>
              <a:gd name="T70" fmla="*/ 799743 w 4245"/>
              <a:gd name="T71" fmla="*/ 482071 h 2337"/>
              <a:gd name="T72" fmla="*/ 826365 w 4245"/>
              <a:gd name="T73" fmla="*/ 577478 h 2337"/>
              <a:gd name="T74" fmla="*/ 849390 w 4245"/>
              <a:gd name="T75" fmla="*/ 647322 h 2337"/>
              <a:gd name="T76" fmla="*/ 871695 w 4245"/>
              <a:gd name="T77" fmla="*/ 673604 h 2337"/>
              <a:gd name="T78" fmla="*/ 898677 w 4245"/>
              <a:gd name="T79" fmla="*/ 691965 h 2337"/>
              <a:gd name="T80" fmla="*/ 944006 w 4245"/>
              <a:gd name="T81" fmla="*/ 718607 h 2337"/>
              <a:gd name="T82" fmla="*/ 970628 w 4245"/>
              <a:gd name="T83" fmla="*/ 745609 h 2337"/>
              <a:gd name="T84" fmla="*/ 1017757 w 4245"/>
              <a:gd name="T85" fmla="*/ 763970 h 2337"/>
              <a:gd name="T86" fmla="*/ 1113812 w 4245"/>
              <a:gd name="T87" fmla="*/ 763970 h 2337"/>
              <a:gd name="T88" fmla="*/ 1164898 w 4245"/>
              <a:gd name="T89" fmla="*/ 745609 h 2337"/>
              <a:gd name="T90" fmla="*/ 1237209 w 4245"/>
              <a:gd name="T91" fmla="*/ 745609 h 2337"/>
              <a:gd name="T92" fmla="*/ 1285057 w 4245"/>
              <a:gd name="T93" fmla="*/ 745609 h 2337"/>
              <a:gd name="T94" fmla="*/ 1358448 w 4245"/>
              <a:gd name="T95" fmla="*/ 691965 h 2337"/>
              <a:gd name="T96" fmla="*/ 1377875 w 4245"/>
              <a:gd name="T97" fmla="*/ 691965 h 2337"/>
              <a:gd name="T98" fmla="*/ 1430759 w 4245"/>
              <a:gd name="T99" fmla="*/ 745609 h 2337"/>
              <a:gd name="T100" fmla="*/ 1502711 w 4245"/>
              <a:gd name="T101" fmla="*/ 794212 h 2337"/>
              <a:gd name="T102" fmla="*/ 1526815 w 4245"/>
              <a:gd name="T103" fmla="*/ 841015 h 233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245"/>
              <a:gd name="T157" fmla="*/ 0 h 2337"/>
              <a:gd name="T158" fmla="*/ 4245 w 4245"/>
              <a:gd name="T159" fmla="*/ 2337 h 233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245" h="2337">
                <a:moveTo>
                  <a:pt x="0" y="133"/>
                </a:moveTo>
                <a:lnTo>
                  <a:pt x="131" y="55"/>
                </a:lnTo>
                <a:lnTo>
                  <a:pt x="205" y="133"/>
                </a:lnTo>
                <a:lnTo>
                  <a:pt x="265" y="133"/>
                </a:lnTo>
                <a:lnTo>
                  <a:pt x="335" y="0"/>
                </a:lnTo>
                <a:lnTo>
                  <a:pt x="410" y="0"/>
                </a:lnTo>
                <a:lnTo>
                  <a:pt x="461" y="55"/>
                </a:lnTo>
                <a:lnTo>
                  <a:pt x="461" y="133"/>
                </a:lnTo>
                <a:lnTo>
                  <a:pt x="461" y="202"/>
                </a:lnTo>
                <a:lnTo>
                  <a:pt x="540" y="202"/>
                </a:lnTo>
                <a:lnTo>
                  <a:pt x="540" y="133"/>
                </a:lnTo>
                <a:lnTo>
                  <a:pt x="607" y="55"/>
                </a:lnTo>
                <a:lnTo>
                  <a:pt x="658" y="133"/>
                </a:lnTo>
                <a:lnTo>
                  <a:pt x="607" y="202"/>
                </a:lnTo>
                <a:lnTo>
                  <a:pt x="658" y="265"/>
                </a:lnTo>
                <a:lnTo>
                  <a:pt x="740" y="202"/>
                </a:lnTo>
                <a:lnTo>
                  <a:pt x="814" y="202"/>
                </a:lnTo>
                <a:lnTo>
                  <a:pt x="814" y="331"/>
                </a:lnTo>
                <a:lnTo>
                  <a:pt x="814" y="405"/>
                </a:lnTo>
                <a:lnTo>
                  <a:pt x="869" y="405"/>
                </a:lnTo>
                <a:lnTo>
                  <a:pt x="940" y="460"/>
                </a:lnTo>
                <a:lnTo>
                  <a:pt x="1014" y="460"/>
                </a:lnTo>
                <a:lnTo>
                  <a:pt x="1074" y="607"/>
                </a:lnTo>
                <a:lnTo>
                  <a:pt x="1148" y="607"/>
                </a:lnTo>
                <a:lnTo>
                  <a:pt x="1208" y="736"/>
                </a:lnTo>
                <a:lnTo>
                  <a:pt x="1279" y="806"/>
                </a:lnTo>
                <a:lnTo>
                  <a:pt x="1401" y="865"/>
                </a:lnTo>
                <a:lnTo>
                  <a:pt x="1483" y="935"/>
                </a:lnTo>
                <a:lnTo>
                  <a:pt x="1609" y="1000"/>
                </a:lnTo>
                <a:lnTo>
                  <a:pt x="1680" y="1000"/>
                </a:lnTo>
                <a:lnTo>
                  <a:pt x="1814" y="1067"/>
                </a:lnTo>
                <a:lnTo>
                  <a:pt x="1884" y="1067"/>
                </a:lnTo>
                <a:lnTo>
                  <a:pt x="2018" y="1137"/>
                </a:lnTo>
                <a:lnTo>
                  <a:pt x="2089" y="1200"/>
                </a:lnTo>
                <a:lnTo>
                  <a:pt x="2140" y="1265"/>
                </a:lnTo>
                <a:lnTo>
                  <a:pt x="2223" y="1339"/>
                </a:lnTo>
                <a:lnTo>
                  <a:pt x="2297" y="1604"/>
                </a:lnTo>
                <a:lnTo>
                  <a:pt x="2361" y="1798"/>
                </a:lnTo>
                <a:lnTo>
                  <a:pt x="2423" y="1871"/>
                </a:lnTo>
                <a:lnTo>
                  <a:pt x="2498" y="1922"/>
                </a:lnTo>
                <a:lnTo>
                  <a:pt x="2624" y="1996"/>
                </a:lnTo>
                <a:lnTo>
                  <a:pt x="2698" y="2071"/>
                </a:lnTo>
                <a:lnTo>
                  <a:pt x="2829" y="2122"/>
                </a:lnTo>
                <a:lnTo>
                  <a:pt x="3096" y="2122"/>
                </a:lnTo>
                <a:lnTo>
                  <a:pt x="3238" y="2071"/>
                </a:lnTo>
                <a:lnTo>
                  <a:pt x="3439" y="2071"/>
                </a:lnTo>
                <a:lnTo>
                  <a:pt x="3572" y="2071"/>
                </a:lnTo>
                <a:lnTo>
                  <a:pt x="3776" y="1922"/>
                </a:lnTo>
                <a:lnTo>
                  <a:pt x="3830" y="1922"/>
                </a:lnTo>
                <a:lnTo>
                  <a:pt x="3977" y="2071"/>
                </a:lnTo>
                <a:lnTo>
                  <a:pt x="4177" y="2206"/>
                </a:lnTo>
                <a:lnTo>
                  <a:pt x="4244" y="2336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Forme libre 10"/>
          <p:cNvSpPr/>
          <p:nvPr/>
        </p:nvSpPr>
        <p:spPr bwMode="auto">
          <a:xfrm>
            <a:off x="3896139" y="2077278"/>
            <a:ext cx="1152939" cy="1938131"/>
          </a:xfrm>
          <a:custGeom>
            <a:avLst/>
            <a:gdLst>
              <a:gd name="connsiteX0" fmla="*/ 795131 w 1152939"/>
              <a:gd name="connsiteY0" fmla="*/ 49696 h 1938131"/>
              <a:gd name="connsiteX1" fmla="*/ 675861 w 1152939"/>
              <a:gd name="connsiteY1" fmla="*/ 159026 h 1938131"/>
              <a:gd name="connsiteX2" fmla="*/ 417444 w 1152939"/>
              <a:gd name="connsiteY2" fmla="*/ 506896 h 1938131"/>
              <a:gd name="connsiteX3" fmla="*/ 288235 w 1152939"/>
              <a:gd name="connsiteY3" fmla="*/ 765313 h 1938131"/>
              <a:gd name="connsiteX4" fmla="*/ 129209 w 1152939"/>
              <a:gd name="connsiteY4" fmla="*/ 983974 h 1938131"/>
              <a:gd name="connsiteX5" fmla="*/ 9939 w 1152939"/>
              <a:gd name="connsiteY5" fmla="*/ 1222513 h 1938131"/>
              <a:gd name="connsiteX6" fmla="*/ 9939 w 1152939"/>
              <a:gd name="connsiteY6" fmla="*/ 1401418 h 1938131"/>
              <a:gd name="connsiteX7" fmla="*/ 0 w 1152939"/>
              <a:gd name="connsiteY7" fmla="*/ 1441174 h 1938131"/>
              <a:gd name="connsiteX8" fmla="*/ 69574 w 1152939"/>
              <a:gd name="connsiteY8" fmla="*/ 1560444 h 1938131"/>
              <a:gd name="connsiteX9" fmla="*/ 99391 w 1152939"/>
              <a:gd name="connsiteY9" fmla="*/ 1828800 h 1938131"/>
              <a:gd name="connsiteX10" fmla="*/ 188844 w 1152939"/>
              <a:gd name="connsiteY10" fmla="*/ 1938131 h 1938131"/>
              <a:gd name="connsiteX11" fmla="*/ 248478 w 1152939"/>
              <a:gd name="connsiteY11" fmla="*/ 1868557 h 1938131"/>
              <a:gd name="connsiteX12" fmla="*/ 298174 w 1152939"/>
              <a:gd name="connsiteY12" fmla="*/ 1461052 h 1938131"/>
              <a:gd name="connsiteX13" fmla="*/ 407504 w 1152939"/>
              <a:gd name="connsiteY13" fmla="*/ 1033670 h 1938131"/>
              <a:gd name="connsiteX14" fmla="*/ 655983 w 1152939"/>
              <a:gd name="connsiteY14" fmla="*/ 805070 h 1938131"/>
              <a:gd name="connsiteX15" fmla="*/ 874644 w 1152939"/>
              <a:gd name="connsiteY15" fmla="*/ 646044 h 1938131"/>
              <a:gd name="connsiteX16" fmla="*/ 1003852 w 1152939"/>
              <a:gd name="connsiteY16" fmla="*/ 496957 h 1938131"/>
              <a:gd name="connsiteX17" fmla="*/ 1152939 w 1152939"/>
              <a:gd name="connsiteY17" fmla="*/ 347870 h 1938131"/>
              <a:gd name="connsiteX18" fmla="*/ 1073426 w 1152939"/>
              <a:gd name="connsiteY18" fmla="*/ 109331 h 1938131"/>
              <a:gd name="connsiteX19" fmla="*/ 834887 w 1152939"/>
              <a:gd name="connsiteY19" fmla="*/ 0 h 1938131"/>
              <a:gd name="connsiteX20" fmla="*/ 795131 w 1152939"/>
              <a:gd name="connsiteY20" fmla="*/ 49696 h 193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52939" h="1938131">
                <a:moveTo>
                  <a:pt x="795131" y="49696"/>
                </a:moveTo>
                <a:lnTo>
                  <a:pt x="675861" y="159026"/>
                </a:lnTo>
                <a:lnTo>
                  <a:pt x="417444" y="506896"/>
                </a:lnTo>
                <a:lnTo>
                  <a:pt x="288235" y="765313"/>
                </a:lnTo>
                <a:lnTo>
                  <a:pt x="129209" y="983974"/>
                </a:lnTo>
                <a:lnTo>
                  <a:pt x="9939" y="1222513"/>
                </a:lnTo>
                <a:lnTo>
                  <a:pt x="9939" y="1401418"/>
                </a:lnTo>
                <a:lnTo>
                  <a:pt x="0" y="1441174"/>
                </a:lnTo>
                <a:lnTo>
                  <a:pt x="69574" y="1560444"/>
                </a:lnTo>
                <a:lnTo>
                  <a:pt x="99391" y="1828800"/>
                </a:lnTo>
                <a:lnTo>
                  <a:pt x="188844" y="1938131"/>
                </a:lnTo>
                <a:lnTo>
                  <a:pt x="248478" y="1868557"/>
                </a:lnTo>
                <a:lnTo>
                  <a:pt x="298174" y="1461052"/>
                </a:lnTo>
                <a:lnTo>
                  <a:pt x="407504" y="1033670"/>
                </a:lnTo>
                <a:lnTo>
                  <a:pt x="655983" y="805070"/>
                </a:lnTo>
                <a:lnTo>
                  <a:pt x="874644" y="646044"/>
                </a:lnTo>
                <a:lnTo>
                  <a:pt x="1003852" y="496957"/>
                </a:lnTo>
                <a:lnTo>
                  <a:pt x="1152939" y="347870"/>
                </a:lnTo>
                <a:lnTo>
                  <a:pt x="1073426" y="109331"/>
                </a:lnTo>
                <a:lnTo>
                  <a:pt x="834887" y="0"/>
                </a:lnTo>
                <a:lnTo>
                  <a:pt x="795131" y="49696"/>
                </a:lnTo>
                <a:close/>
              </a:path>
            </a:pathLst>
          </a:cu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54" name="Freeform 10"/>
          <p:cNvSpPr>
            <a:spLocks noChangeArrowheads="1"/>
          </p:cNvSpPr>
          <p:nvPr/>
        </p:nvSpPr>
        <p:spPr bwMode="auto">
          <a:xfrm>
            <a:off x="4319588" y="2555875"/>
            <a:ext cx="649287" cy="1404938"/>
          </a:xfrm>
          <a:custGeom>
            <a:avLst/>
            <a:gdLst>
              <a:gd name="T0" fmla="*/ 648932 w 1829"/>
              <a:gd name="T1" fmla="*/ 0 h 4104"/>
              <a:gd name="T2" fmla="*/ 621242 w 1829"/>
              <a:gd name="T3" fmla="*/ 25333 h 4104"/>
              <a:gd name="T4" fmla="*/ 601718 w 1829"/>
              <a:gd name="T5" fmla="*/ 0 h 4104"/>
              <a:gd name="T6" fmla="*/ 601718 w 1829"/>
              <a:gd name="T7" fmla="*/ 50665 h 4104"/>
              <a:gd name="T8" fmla="*/ 526459 w 1829"/>
              <a:gd name="T9" fmla="*/ 69494 h 4104"/>
              <a:gd name="T10" fmla="*/ 526459 w 1829"/>
              <a:gd name="T11" fmla="*/ 94826 h 4104"/>
              <a:gd name="T12" fmla="*/ 572963 w 1829"/>
              <a:gd name="T13" fmla="*/ 119817 h 4104"/>
              <a:gd name="T14" fmla="*/ 549178 w 1829"/>
              <a:gd name="T15" fmla="*/ 162609 h 4104"/>
              <a:gd name="T16" fmla="*/ 572963 w 1829"/>
              <a:gd name="T17" fmla="*/ 188968 h 4104"/>
              <a:gd name="T18" fmla="*/ 572963 w 1829"/>
              <a:gd name="T19" fmla="*/ 277290 h 4104"/>
              <a:gd name="T20" fmla="*/ 549178 w 1829"/>
              <a:gd name="T21" fmla="*/ 277290 h 4104"/>
              <a:gd name="T22" fmla="*/ 504094 w 1829"/>
              <a:gd name="T23" fmla="*/ 318713 h 4104"/>
              <a:gd name="T24" fmla="*/ 476404 w 1829"/>
              <a:gd name="T25" fmla="*/ 318713 h 4104"/>
              <a:gd name="T26" fmla="*/ 455104 w 1829"/>
              <a:gd name="T27" fmla="*/ 344045 h 4104"/>
              <a:gd name="T28" fmla="*/ 407890 w 1829"/>
              <a:gd name="T29" fmla="*/ 372117 h 4104"/>
              <a:gd name="T30" fmla="*/ 407890 w 1829"/>
              <a:gd name="T31" fmla="*/ 389234 h 4104"/>
              <a:gd name="T32" fmla="*/ 356061 w 1829"/>
              <a:gd name="T33" fmla="*/ 415936 h 4104"/>
              <a:gd name="T34" fmla="*/ 336536 w 1829"/>
              <a:gd name="T35" fmla="*/ 458727 h 4104"/>
              <a:gd name="T36" fmla="*/ 308491 w 1829"/>
              <a:gd name="T37" fmla="*/ 509050 h 4104"/>
              <a:gd name="T38" fmla="*/ 280802 w 1829"/>
              <a:gd name="T39" fmla="*/ 552869 h 4104"/>
              <a:gd name="T40" fmla="*/ 280802 w 1829"/>
              <a:gd name="T41" fmla="*/ 573409 h 4104"/>
              <a:gd name="T42" fmla="*/ 280802 w 1829"/>
              <a:gd name="T43" fmla="*/ 597372 h 4104"/>
              <a:gd name="T44" fmla="*/ 238912 w 1829"/>
              <a:gd name="T45" fmla="*/ 597372 h 4104"/>
              <a:gd name="T46" fmla="*/ 209447 w 1829"/>
              <a:gd name="T47" fmla="*/ 623732 h 4104"/>
              <a:gd name="T48" fmla="*/ 192763 w 1829"/>
              <a:gd name="T49" fmla="*/ 623732 h 4104"/>
              <a:gd name="T50" fmla="*/ 165073 w 1829"/>
              <a:gd name="T51" fmla="*/ 639822 h 4104"/>
              <a:gd name="T52" fmla="*/ 192763 w 1829"/>
              <a:gd name="T53" fmla="*/ 667551 h 4104"/>
              <a:gd name="T54" fmla="*/ 145193 w 1829"/>
              <a:gd name="T55" fmla="*/ 707946 h 4104"/>
              <a:gd name="T56" fmla="*/ 94784 w 1829"/>
              <a:gd name="T57" fmla="*/ 735675 h 4104"/>
              <a:gd name="T58" fmla="*/ 72774 w 1829"/>
              <a:gd name="T59" fmla="*/ 781206 h 4104"/>
              <a:gd name="T60" fmla="*/ 46149 w 1829"/>
              <a:gd name="T61" fmla="*/ 781206 h 4104"/>
              <a:gd name="T62" fmla="*/ 72774 w 1829"/>
              <a:gd name="T63" fmla="*/ 829132 h 4104"/>
              <a:gd name="T64" fmla="*/ 94784 w 1829"/>
              <a:gd name="T65" fmla="*/ 874320 h 4104"/>
              <a:gd name="T66" fmla="*/ 94784 w 1829"/>
              <a:gd name="T67" fmla="*/ 942103 h 4104"/>
              <a:gd name="T68" fmla="*/ 72774 w 1829"/>
              <a:gd name="T69" fmla="*/ 1059865 h 4104"/>
              <a:gd name="T70" fmla="*/ 46149 w 1829"/>
              <a:gd name="T71" fmla="*/ 1099576 h 4104"/>
              <a:gd name="T72" fmla="*/ 46149 w 1829"/>
              <a:gd name="T73" fmla="*/ 1145106 h 4104"/>
              <a:gd name="T74" fmla="*/ 18460 w 1829"/>
              <a:gd name="T75" fmla="*/ 1215627 h 4104"/>
              <a:gd name="T76" fmla="*/ 0 w 1829"/>
              <a:gd name="T77" fmla="*/ 1283409 h 4104"/>
              <a:gd name="T78" fmla="*/ 18460 w 1829"/>
              <a:gd name="T79" fmla="*/ 1331336 h 4104"/>
              <a:gd name="T80" fmla="*/ 18460 w 1829"/>
              <a:gd name="T81" fmla="*/ 1404596 h 410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829"/>
              <a:gd name="T124" fmla="*/ 0 h 4104"/>
              <a:gd name="T125" fmla="*/ 1829 w 1829"/>
              <a:gd name="T126" fmla="*/ 4104 h 410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829" h="4104">
                <a:moveTo>
                  <a:pt x="1828" y="0"/>
                </a:moveTo>
                <a:lnTo>
                  <a:pt x="1750" y="74"/>
                </a:lnTo>
                <a:lnTo>
                  <a:pt x="1695" y="0"/>
                </a:lnTo>
                <a:lnTo>
                  <a:pt x="1695" y="148"/>
                </a:lnTo>
                <a:lnTo>
                  <a:pt x="1483" y="203"/>
                </a:lnTo>
                <a:lnTo>
                  <a:pt x="1483" y="277"/>
                </a:lnTo>
                <a:lnTo>
                  <a:pt x="1614" y="350"/>
                </a:lnTo>
                <a:lnTo>
                  <a:pt x="1547" y="475"/>
                </a:lnTo>
                <a:lnTo>
                  <a:pt x="1614" y="552"/>
                </a:lnTo>
                <a:lnTo>
                  <a:pt x="1614" y="810"/>
                </a:lnTo>
                <a:lnTo>
                  <a:pt x="1547" y="810"/>
                </a:lnTo>
                <a:lnTo>
                  <a:pt x="1420" y="931"/>
                </a:lnTo>
                <a:lnTo>
                  <a:pt x="1342" y="931"/>
                </a:lnTo>
                <a:lnTo>
                  <a:pt x="1282" y="1005"/>
                </a:lnTo>
                <a:lnTo>
                  <a:pt x="1149" y="1087"/>
                </a:lnTo>
                <a:lnTo>
                  <a:pt x="1149" y="1137"/>
                </a:lnTo>
                <a:lnTo>
                  <a:pt x="1003" y="1215"/>
                </a:lnTo>
                <a:lnTo>
                  <a:pt x="948" y="1340"/>
                </a:lnTo>
                <a:lnTo>
                  <a:pt x="869" y="1487"/>
                </a:lnTo>
                <a:lnTo>
                  <a:pt x="791" y="1615"/>
                </a:lnTo>
                <a:lnTo>
                  <a:pt x="791" y="1675"/>
                </a:lnTo>
                <a:lnTo>
                  <a:pt x="791" y="1745"/>
                </a:lnTo>
                <a:lnTo>
                  <a:pt x="673" y="1745"/>
                </a:lnTo>
                <a:lnTo>
                  <a:pt x="590" y="1822"/>
                </a:lnTo>
                <a:lnTo>
                  <a:pt x="543" y="1822"/>
                </a:lnTo>
                <a:lnTo>
                  <a:pt x="465" y="1869"/>
                </a:lnTo>
                <a:lnTo>
                  <a:pt x="543" y="1950"/>
                </a:lnTo>
                <a:lnTo>
                  <a:pt x="409" y="2068"/>
                </a:lnTo>
                <a:lnTo>
                  <a:pt x="267" y="2149"/>
                </a:lnTo>
                <a:lnTo>
                  <a:pt x="205" y="2282"/>
                </a:lnTo>
                <a:lnTo>
                  <a:pt x="130" y="2282"/>
                </a:lnTo>
                <a:lnTo>
                  <a:pt x="205" y="2422"/>
                </a:lnTo>
                <a:lnTo>
                  <a:pt x="267" y="2554"/>
                </a:lnTo>
                <a:lnTo>
                  <a:pt x="267" y="2752"/>
                </a:lnTo>
                <a:lnTo>
                  <a:pt x="205" y="3096"/>
                </a:lnTo>
                <a:lnTo>
                  <a:pt x="130" y="3212"/>
                </a:lnTo>
                <a:lnTo>
                  <a:pt x="130" y="3345"/>
                </a:lnTo>
                <a:lnTo>
                  <a:pt x="52" y="3551"/>
                </a:lnTo>
                <a:lnTo>
                  <a:pt x="0" y="3749"/>
                </a:lnTo>
                <a:lnTo>
                  <a:pt x="52" y="3889"/>
                </a:lnTo>
                <a:lnTo>
                  <a:pt x="52" y="4103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53" name="Freeform 8"/>
          <p:cNvSpPr>
            <a:spLocks noChangeArrowheads="1"/>
          </p:cNvSpPr>
          <p:nvPr/>
        </p:nvSpPr>
        <p:spPr bwMode="auto">
          <a:xfrm>
            <a:off x="4160838" y="3732213"/>
            <a:ext cx="663575" cy="1776412"/>
          </a:xfrm>
          <a:custGeom>
            <a:avLst/>
            <a:gdLst>
              <a:gd name="T0" fmla="*/ 663216 w 1847"/>
              <a:gd name="T1" fmla="*/ 0 h 4941"/>
              <a:gd name="T2" fmla="*/ 634833 w 1847"/>
              <a:gd name="T3" fmla="*/ 47457 h 4941"/>
              <a:gd name="T4" fmla="*/ 607888 w 1847"/>
              <a:gd name="T5" fmla="*/ 94915 h 4941"/>
              <a:gd name="T6" fmla="*/ 585254 w 1847"/>
              <a:gd name="T7" fmla="*/ 193424 h 4941"/>
              <a:gd name="T8" fmla="*/ 561183 w 1847"/>
              <a:gd name="T9" fmla="*/ 264610 h 4941"/>
              <a:gd name="T10" fmla="*/ 538908 w 1847"/>
              <a:gd name="T11" fmla="*/ 310629 h 4941"/>
              <a:gd name="T12" fmla="*/ 485017 w 1847"/>
              <a:gd name="T13" fmla="*/ 335796 h 4941"/>
              <a:gd name="T14" fmla="*/ 436875 w 1847"/>
              <a:gd name="T15" fmla="*/ 218591 h 4941"/>
              <a:gd name="T16" fmla="*/ 394480 w 1847"/>
              <a:gd name="T17" fmla="*/ 166819 h 4941"/>
              <a:gd name="T18" fmla="*/ 338075 w 1847"/>
              <a:gd name="T19" fmla="*/ 218591 h 4941"/>
              <a:gd name="T20" fmla="*/ 316878 w 1847"/>
              <a:gd name="T21" fmla="*/ 218591 h 4941"/>
              <a:gd name="T22" fmla="*/ 292807 w 1847"/>
              <a:gd name="T23" fmla="*/ 218591 h 4941"/>
              <a:gd name="T24" fmla="*/ 247538 w 1847"/>
              <a:gd name="T25" fmla="*/ 218591 h 4941"/>
              <a:gd name="T26" fmla="*/ 172450 w 1847"/>
              <a:gd name="T27" fmla="*/ 218591 h 4941"/>
              <a:gd name="T28" fmla="*/ 127541 w 1847"/>
              <a:gd name="T29" fmla="*/ 282946 h 4941"/>
              <a:gd name="T30" fmla="*/ 127541 w 1847"/>
              <a:gd name="T31" fmla="*/ 356649 h 4941"/>
              <a:gd name="T32" fmla="*/ 147301 w 1847"/>
              <a:gd name="T33" fmla="*/ 408420 h 4941"/>
              <a:gd name="T34" fmla="*/ 99159 w 1847"/>
              <a:gd name="T35" fmla="*/ 455877 h 4941"/>
              <a:gd name="T36" fmla="*/ 127541 w 1847"/>
              <a:gd name="T37" fmla="*/ 554028 h 4941"/>
              <a:gd name="T38" fmla="*/ 127541 w 1847"/>
              <a:gd name="T39" fmla="*/ 691366 h 4941"/>
              <a:gd name="T40" fmla="*/ 147301 w 1847"/>
              <a:gd name="T41" fmla="*/ 762552 h 4941"/>
              <a:gd name="T42" fmla="*/ 73651 w 1847"/>
              <a:gd name="T43" fmla="*/ 863579 h 4941"/>
              <a:gd name="T44" fmla="*/ 99159 w 1847"/>
              <a:gd name="T45" fmla="*/ 936203 h 4941"/>
              <a:gd name="T46" fmla="*/ 53891 w 1847"/>
              <a:gd name="T47" fmla="*/ 1055205 h 4941"/>
              <a:gd name="T48" fmla="*/ 27305 w 1847"/>
              <a:gd name="T49" fmla="*/ 1152996 h 4941"/>
              <a:gd name="T50" fmla="*/ 27305 w 1847"/>
              <a:gd name="T51" fmla="*/ 1218789 h 4941"/>
              <a:gd name="T52" fmla="*/ 53891 w 1847"/>
              <a:gd name="T53" fmla="*/ 1291772 h 4941"/>
              <a:gd name="T54" fmla="*/ 99159 w 1847"/>
              <a:gd name="T55" fmla="*/ 1367273 h 4941"/>
              <a:gd name="T56" fmla="*/ 27305 w 1847"/>
              <a:gd name="T57" fmla="*/ 1417966 h 4941"/>
              <a:gd name="T58" fmla="*/ 0 w 1847"/>
              <a:gd name="T59" fmla="*/ 1489152 h 4941"/>
              <a:gd name="T60" fmla="*/ 0 w 1847"/>
              <a:gd name="T61" fmla="*/ 1553507 h 4941"/>
              <a:gd name="T62" fmla="*/ 53891 w 1847"/>
              <a:gd name="T63" fmla="*/ 1654174 h 4941"/>
              <a:gd name="T64" fmla="*/ 53891 w 1847"/>
              <a:gd name="T65" fmla="*/ 1699114 h 4941"/>
              <a:gd name="T66" fmla="*/ 53891 w 1847"/>
              <a:gd name="T67" fmla="*/ 1729674 h 4941"/>
              <a:gd name="T68" fmla="*/ 73651 w 1847"/>
              <a:gd name="T69" fmla="*/ 1753402 h 4941"/>
              <a:gd name="T70" fmla="*/ 99159 w 1847"/>
              <a:gd name="T71" fmla="*/ 1776052 h 494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847"/>
              <a:gd name="T109" fmla="*/ 0 h 4941"/>
              <a:gd name="T110" fmla="*/ 1847 w 1847"/>
              <a:gd name="T111" fmla="*/ 4941 h 494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847" h="4941">
                <a:moveTo>
                  <a:pt x="1846" y="0"/>
                </a:moveTo>
                <a:lnTo>
                  <a:pt x="1767" y="132"/>
                </a:lnTo>
                <a:lnTo>
                  <a:pt x="1692" y="264"/>
                </a:lnTo>
                <a:lnTo>
                  <a:pt x="1629" y="538"/>
                </a:lnTo>
                <a:lnTo>
                  <a:pt x="1562" y="736"/>
                </a:lnTo>
                <a:lnTo>
                  <a:pt x="1500" y="864"/>
                </a:lnTo>
                <a:lnTo>
                  <a:pt x="1350" y="934"/>
                </a:lnTo>
                <a:lnTo>
                  <a:pt x="1216" y="608"/>
                </a:lnTo>
                <a:lnTo>
                  <a:pt x="1098" y="464"/>
                </a:lnTo>
                <a:lnTo>
                  <a:pt x="941" y="608"/>
                </a:lnTo>
                <a:lnTo>
                  <a:pt x="882" y="608"/>
                </a:lnTo>
                <a:lnTo>
                  <a:pt x="815" y="608"/>
                </a:lnTo>
                <a:lnTo>
                  <a:pt x="689" y="608"/>
                </a:lnTo>
                <a:lnTo>
                  <a:pt x="480" y="608"/>
                </a:lnTo>
                <a:lnTo>
                  <a:pt x="355" y="787"/>
                </a:lnTo>
                <a:lnTo>
                  <a:pt x="355" y="992"/>
                </a:lnTo>
                <a:lnTo>
                  <a:pt x="410" y="1136"/>
                </a:lnTo>
                <a:lnTo>
                  <a:pt x="276" y="1268"/>
                </a:lnTo>
                <a:lnTo>
                  <a:pt x="355" y="1541"/>
                </a:lnTo>
                <a:lnTo>
                  <a:pt x="355" y="1923"/>
                </a:lnTo>
                <a:lnTo>
                  <a:pt x="410" y="2121"/>
                </a:lnTo>
                <a:lnTo>
                  <a:pt x="205" y="2402"/>
                </a:lnTo>
                <a:lnTo>
                  <a:pt x="276" y="2604"/>
                </a:lnTo>
                <a:lnTo>
                  <a:pt x="150" y="2935"/>
                </a:lnTo>
                <a:lnTo>
                  <a:pt x="76" y="3207"/>
                </a:lnTo>
                <a:lnTo>
                  <a:pt x="76" y="3390"/>
                </a:lnTo>
                <a:lnTo>
                  <a:pt x="150" y="3593"/>
                </a:lnTo>
                <a:lnTo>
                  <a:pt x="276" y="3803"/>
                </a:lnTo>
                <a:lnTo>
                  <a:pt x="76" y="3944"/>
                </a:lnTo>
                <a:lnTo>
                  <a:pt x="0" y="4142"/>
                </a:lnTo>
                <a:lnTo>
                  <a:pt x="0" y="4321"/>
                </a:lnTo>
                <a:lnTo>
                  <a:pt x="150" y="4601"/>
                </a:lnTo>
                <a:lnTo>
                  <a:pt x="150" y="4726"/>
                </a:lnTo>
                <a:lnTo>
                  <a:pt x="150" y="4811"/>
                </a:lnTo>
                <a:lnTo>
                  <a:pt x="205" y="4877"/>
                </a:lnTo>
                <a:lnTo>
                  <a:pt x="276" y="494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Forme libre 11"/>
          <p:cNvSpPr/>
          <p:nvPr/>
        </p:nvSpPr>
        <p:spPr bwMode="auto">
          <a:xfrm>
            <a:off x="4065104" y="1172817"/>
            <a:ext cx="1461053" cy="3279913"/>
          </a:xfrm>
          <a:custGeom>
            <a:avLst/>
            <a:gdLst>
              <a:gd name="connsiteX0" fmla="*/ 198783 w 1461053"/>
              <a:gd name="connsiteY0" fmla="*/ 109331 h 3279913"/>
              <a:gd name="connsiteX1" fmla="*/ 19879 w 1461053"/>
              <a:gd name="connsiteY1" fmla="*/ 119270 h 3279913"/>
              <a:gd name="connsiteX2" fmla="*/ 159026 w 1461053"/>
              <a:gd name="connsiteY2" fmla="*/ 367748 h 3279913"/>
              <a:gd name="connsiteX3" fmla="*/ 506896 w 1461053"/>
              <a:gd name="connsiteY3" fmla="*/ 636105 h 3279913"/>
              <a:gd name="connsiteX4" fmla="*/ 655983 w 1461053"/>
              <a:gd name="connsiteY4" fmla="*/ 904461 h 3279913"/>
              <a:gd name="connsiteX5" fmla="*/ 914400 w 1461053"/>
              <a:gd name="connsiteY5" fmla="*/ 1013792 h 3279913"/>
              <a:gd name="connsiteX6" fmla="*/ 983974 w 1461053"/>
              <a:gd name="connsiteY6" fmla="*/ 1242392 h 3279913"/>
              <a:gd name="connsiteX7" fmla="*/ 785192 w 1461053"/>
              <a:gd name="connsiteY7" fmla="*/ 1441174 h 3279913"/>
              <a:gd name="connsiteX8" fmla="*/ 695739 w 1461053"/>
              <a:gd name="connsiteY8" fmla="*/ 1560444 h 3279913"/>
              <a:gd name="connsiteX9" fmla="*/ 487018 w 1461053"/>
              <a:gd name="connsiteY9" fmla="*/ 1699592 h 3279913"/>
              <a:gd name="connsiteX10" fmla="*/ 218661 w 1461053"/>
              <a:gd name="connsiteY10" fmla="*/ 1938131 h 3279913"/>
              <a:gd name="connsiteX11" fmla="*/ 119270 w 1461053"/>
              <a:gd name="connsiteY11" fmla="*/ 2345635 h 3279913"/>
              <a:gd name="connsiteX12" fmla="*/ 79513 w 1461053"/>
              <a:gd name="connsiteY12" fmla="*/ 2782957 h 3279913"/>
              <a:gd name="connsiteX13" fmla="*/ 0 w 1461053"/>
              <a:gd name="connsiteY13" fmla="*/ 2802835 h 3279913"/>
              <a:gd name="connsiteX14" fmla="*/ 149087 w 1461053"/>
              <a:gd name="connsiteY14" fmla="*/ 2872409 h 3279913"/>
              <a:gd name="connsiteX15" fmla="*/ 258418 w 1461053"/>
              <a:gd name="connsiteY15" fmla="*/ 2812774 h 3279913"/>
              <a:gd name="connsiteX16" fmla="*/ 298174 w 1461053"/>
              <a:gd name="connsiteY16" fmla="*/ 2842592 h 3279913"/>
              <a:gd name="connsiteX17" fmla="*/ 357809 w 1461053"/>
              <a:gd name="connsiteY17" fmla="*/ 3140766 h 3279913"/>
              <a:gd name="connsiteX18" fmla="*/ 347870 w 1461053"/>
              <a:gd name="connsiteY18" fmla="*/ 3269974 h 3279913"/>
              <a:gd name="connsiteX19" fmla="*/ 1013792 w 1461053"/>
              <a:gd name="connsiteY19" fmla="*/ 3279913 h 3279913"/>
              <a:gd name="connsiteX20" fmla="*/ 1133061 w 1461053"/>
              <a:gd name="connsiteY20" fmla="*/ 3279913 h 3279913"/>
              <a:gd name="connsiteX21" fmla="*/ 1262270 w 1461053"/>
              <a:gd name="connsiteY21" fmla="*/ 3140766 h 3279913"/>
              <a:gd name="connsiteX22" fmla="*/ 1152939 w 1461053"/>
              <a:gd name="connsiteY22" fmla="*/ 2892287 h 3279913"/>
              <a:gd name="connsiteX23" fmla="*/ 1152939 w 1461053"/>
              <a:gd name="connsiteY23" fmla="*/ 2892287 h 3279913"/>
              <a:gd name="connsiteX24" fmla="*/ 1083366 w 1461053"/>
              <a:gd name="connsiteY24" fmla="*/ 2842592 h 3279913"/>
              <a:gd name="connsiteX25" fmla="*/ 1162879 w 1461053"/>
              <a:gd name="connsiteY25" fmla="*/ 2763079 h 3279913"/>
              <a:gd name="connsiteX26" fmla="*/ 1242392 w 1461053"/>
              <a:gd name="connsiteY26" fmla="*/ 2743200 h 3279913"/>
              <a:gd name="connsiteX27" fmla="*/ 1232453 w 1461053"/>
              <a:gd name="connsiteY27" fmla="*/ 2663687 h 3279913"/>
              <a:gd name="connsiteX28" fmla="*/ 1182757 w 1461053"/>
              <a:gd name="connsiteY28" fmla="*/ 2663687 h 3279913"/>
              <a:gd name="connsiteX29" fmla="*/ 1133061 w 1461053"/>
              <a:gd name="connsiteY29" fmla="*/ 2623931 h 3279913"/>
              <a:gd name="connsiteX30" fmla="*/ 1123122 w 1461053"/>
              <a:gd name="connsiteY30" fmla="*/ 2504661 h 3279913"/>
              <a:gd name="connsiteX31" fmla="*/ 1093305 w 1461053"/>
              <a:gd name="connsiteY31" fmla="*/ 2454966 h 3279913"/>
              <a:gd name="connsiteX32" fmla="*/ 1033670 w 1461053"/>
              <a:gd name="connsiteY32" fmla="*/ 2395331 h 3279913"/>
              <a:gd name="connsiteX33" fmla="*/ 884583 w 1461053"/>
              <a:gd name="connsiteY33" fmla="*/ 2454966 h 3279913"/>
              <a:gd name="connsiteX34" fmla="*/ 805070 w 1461053"/>
              <a:gd name="connsiteY34" fmla="*/ 2574235 h 3279913"/>
              <a:gd name="connsiteX35" fmla="*/ 685800 w 1461053"/>
              <a:gd name="connsiteY35" fmla="*/ 2554357 h 3279913"/>
              <a:gd name="connsiteX36" fmla="*/ 755374 w 1461053"/>
              <a:gd name="connsiteY36" fmla="*/ 2395331 h 3279913"/>
              <a:gd name="connsiteX37" fmla="*/ 1172818 w 1461053"/>
              <a:gd name="connsiteY37" fmla="*/ 1888435 h 3279913"/>
              <a:gd name="connsiteX38" fmla="*/ 1172818 w 1461053"/>
              <a:gd name="connsiteY38" fmla="*/ 1868557 h 3279913"/>
              <a:gd name="connsiteX39" fmla="*/ 1192696 w 1461053"/>
              <a:gd name="connsiteY39" fmla="*/ 1729409 h 3279913"/>
              <a:gd name="connsiteX40" fmla="*/ 1361661 w 1461053"/>
              <a:gd name="connsiteY40" fmla="*/ 1013792 h 3279913"/>
              <a:gd name="connsiteX41" fmla="*/ 1461053 w 1461053"/>
              <a:gd name="connsiteY41" fmla="*/ 695740 h 3279913"/>
              <a:gd name="connsiteX42" fmla="*/ 1411357 w 1461053"/>
              <a:gd name="connsiteY42" fmla="*/ 655983 h 3279913"/>
              <a:gd name="connsiteX43" fmla="*/ 1381539 w 1461053"/>
              <a:gd name="connsiteY43" fmla="*/ 725557 h 3279913"/>
              <a:gd name="connsiteX44" fmla="*/ 1143000 w 1461053"/>
              <a:gd name="connsiteY44" fmla="*/ 646044 h 3279913"/>
              <a:gd name="connsiteX45" fmla="*/ 1063487 w 1461053"/>
              <a:gd name="connsiteY45" fmla="*/ 566531 h 3279913"/>
              <a:gd name="connsiteX46" fmla="*/ 934279 w 1461053"/>
              <a:gd name="connsiteY46" fmla="*/ 477079 h 3279913"/>
              <a:gd name="connsiteX47" fmla="*/ 795131 w 1461053"/>
              <a:gd name="connsiteY47" fmla="*/ 477079 h 3279913"/>
              <a:gd name="connsiteX48" fmla="*/ 705679 w 1461053"/>
              <a:gd name="connsiteY48" fmla="*/ 417444 h 3279913"/>
              <a:gd name="connsiteX49" fmla="*/ 626166 w 1461053"/>
              <a:gd name="connsiteY49" fmla="*/ 417444 h 3279913"/>
              <a:gd name="connsiteX50" fmla="*/ 357809 w 1461053"/>
              <a:gd name="connsiteY50" fmla="*/ 258418 h 3279913"/>
              <a:gd name="connsiteX51" fmla="*/ 308113 w 1461053"/>
              <a:gd name="connsiteY51" fmla="*/ 149087 h 3279913"/>
              <a:gd name="connsiteX52" fmla="*/ 308113 w 1461053"/>
              <a:gd name="connsiteY52" fmla="*/ 79513 h 3279913"/>
              <a:gd name="connsiteX53" fmla="*/ 308113 w 1461053"/>
              <a:gd name="connsiteY53" fmla="*/ 19879 h 3279913"/>
              <a:gd name="connsiteX54" fmla="*/ 278296 w 1461053"/>
              <a:gd name="connsiteY54" fmla="*/ 0 h 3279913"/>
              <a:gd name="connsiteX55" fmla="*/ 198783 w 1461053"/>
              <a:gd name="connsiteY55" fmla="*/ 109331 h 327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461053" h="3279913">
                <a:moveTo>
                  <a:pt x="198783" y="109331"/>
                </a:moveTo>
                <a:lnTo>
                  <a:pt x="19879" y="119270"/>
                </a:lnTo>
                <a:lnTo>
                  <a:pt x="159026" y="367748"/>
                </a:lnTo>
                <a:lnTo>
                  <a:pt x="506896" y="636105"/>
                </a:lnTo>
                <a:lnTo>
                  <a:pt x="655983" y="904461"/>
                </a:lnTo>
                <a:lnTo>
                  <a:pt x="914400" y="1013792"/>
                </a:lnTo>
                <a:lnTo>
                  <a:pt x="983974" y="1242392"/>
                </a:lnTo>
                <a:lnTo>
                  <a:pt x="785192" y="1441174"/>
                </a:lnTo>
                <a:lnTo>
                  <a:pt x="695739" y="1560444"/>
                </a:lnTo>
                <a:lnTo>
                  <a:pt x="487018" y="1699592"/>
                </a:lnTo>
                <a:lnTo>
                  <a:pt x="218661" y="1938131"/>
                </a:lnTo>
                <a:lnTo>
                  <a:pt x="119270" y="2345635"/>
                </a:lnTo>
                <a:lnTo>
                  <a:pt x="79513" y="2782957"/>
                </a:lnTo>
                <a:lnTo>
                  <a:pt x="0" y="2802835"/>
                </a:lnTo>
                <a:lnTo>
                  <a:pt x="149087" y="2872409"/>
                </a:lnTo>
                <a:lnTo>
                  <a:pt x="258418" y="2812774"/>
                </a:lnTo>
                <a:lnTo>
                  <a:pt x="298174" y="2842592"/>
                </a:lnTo>
                <a:lnTo>
                  <a:pt x="357809" y="3140766"/>
                </a:lnTo>
                <a:lnTo>
                  <a:pt x="347870" y="3269974"/>
                </a:lnTo>
                <a:lnTo>
                  <a:pt x="1013792" y="3279913"/>
                </a:lnTo>
                <a:lnTo>
                  <a:pt x="1133061" y="3279913"/>
                </a:lnTo>
                <a:lnTo>
                  <a:pt x="1262270" y="3140766"/>
                </a:lnTo>
                <a:lnTo>
                  <a:pt x="1152939" y="2892287"/>
                </a:lnTo>
                <a:lnTo>
                  <a:pt x="1152939" y="2892287"/>
                </a:lnTo>
                <a:lnTo>
                  <a:pt x="1083366" y="2842592"/>
                </a:lnTo>
                <a:lnTo>
                  <a:pt x="1162879" y="2763079"/>
                </a:lnTo>
                <a:lnTo>
                  <a:pt x="1242392" y="2743200"/>
                </a:lnTo>
                <a:lnTo>
                  <a:pt x="1232453" y="2663687"/>
                </a:lnTo>
                <a:lnTo>
                  <a:pt x="1182757" y="2663687"/>
                </a:lnTo>
                <a:lnTo>
                  <a:pt x="1133061" y="2623931"/>
                </a:lnTo>
                <a:lnTo>
                  <a:pt x="1123122" y="2504661"/>
                </a:lnTo>
                <a:lnTo>
                  <a:pt x="1093305" y="2454966"/>
                </a:lnTo>
                <a:lnTo>
                  <a:pt x="1033670" y="2395331"/>
                </a:lnTo>
                <a:lnTo>
                  <a:pt x="884583" y="2454966"/>
                </a:lnTo>
                <a:lnTo>
                  <a:pt x="805070" y="2574235"/>
                </a:lnTo>
                <a:lnTo>
                  <a:pt x="685800" y="2554357"/>
                </a:lnTo>
                <a:lnTo>
                  <a:pt x="755374" y="2395331"/>
                </a:lnTo>
                <a:lnTo>
                  <a:pt x="1172818" y="1888435"/>
                </a:lnTo>
                <a:lnTo>
                  <a:pt x="1172818" y="1868557"/>
                </a:lnTo>
                <a:lnTo>
                  <a:pt x="1192696" y="1729409"/>
                </a:lnTo>
                <a:lnTo>
                  <a:pt x="1361661" y="1013792"/>
                </a:lnTo>
                <a:lnTo>
                  <a:pt x="1461053" y="695740"/>
                </a:lnTo>
                <a:lnTo>
                  <a:pt x="1411357" y="655983"/>
                </a:lnTo>
                <a:lnTo>
                  <a:pt x="1381539" y="725557"/>
                </a:lnTo>
                <a:lnTo>
                  <a:pt x="1143000" y="646044"/>
                </a:lnTo>
                <a:lnTo>
                  <a:pt x="1063487" y="566531"/>
                </a:lnTo>
                <a:lnTo>
                  <a:pt x="934279" y="477079"/>
                </a:lnTo>
                <a:lnTo>
                  <a:pt x="795131" y="477079"/>
                </a:lnTo>
                <a:lnTo>
                  <a:pt x="705679" y="417444"/>
                </a:lnTo>
                <a:lnTo>
                  <a:pt x="626166" y="417444"/>
                </a:lnTo>
                <a:lnTo>
                  <a:pt x="357809" y="258418"/>
                </a:lnTo>
                <a:lnTo>
                  <a:pt x="308113" y="149087"/>
                </a:lnTo>
                <a:lnTo>
                  <a:pt x="308113" y="79513"/>
                </a:lnTo>
                <a:lnTo>
                  <a:pt x="308113" y="19879"/>
                </a:lnTo>
                <a:lnTo>
                  <a:pt x="278296" y="0"/>
                </a:lnTo>
                <a:lnTo>
                  <a:pt x="198783" y="109331"/>
                </a:lnTo>
                <a:close/>
              </a:path>
            </a:pathLst>
          </a:custGeom>
          <a:solidFill>
            <a:srgbClr val="04FC9E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6" name="Forme libre 15"/>
          <p:cNvSpPr/>
          <p:nvPr/>
        </p:nvSpPr>
        <p:spPr bwMode="auto">
          <a:xfrm>
            <a:off x="2361063" y="3330054"/>
            <a:ext cx="1842447" cy="2135874"/>
          </a:xfrm>
          <a:custGeom>
            <a:avLst/>
            <a:gdLst>
              <a:gd name="connsiteX0" fmla="*/ 375313 w 1842447"/>
              <a:gd name="connsiteY0" fmla="*/ 0 h 2135874"/>
              <a:gd name="connsiteX1" fmla="*/ 702859 w 1842447"/>
              <a:gd name="connsiteY1" fmla="*/ 150125 h 2135874"/>
              <a:gd name="connsiteX2" fmla="*/ 1139588 w 1842447"/>
              <a:gd name="connsiteY2" fmla="*/ 184245 h 2135874"/>
              <a:gd name="connsiteX3" fmla="*/ 1255594 w 1842447"/>
              <a:gd name="connsiteY3" fmla="*/ 259307 h 2135874"/>
              <a:gd name="connsiteX4" fmla="*/ 1487606 w 1842447"/>
              <a:gd name="connsiteY4" fmla="*/ 225188 h 2135874"/>
              <a:gd name="connsiteX5" fmla="*/ 1549021 w 1842447"/>
              <a:gd name="connsiteY5" fmla="*/ 102358 h 2135874"/>
              <a:gd name="connsiteX6" fmla="*/ 1555844 w 1842447"/>
              <a:gd name="connsiteY6" fmla="*/ 225188 h 2135874"/>
              <a:gd name="connsiteX7" fmla="*/ 1617259 w 1842447"/>
              <a:gd name="connsiteY7" fmla="*/ 327546 h 2135874"/>
              <a:gd name="connsiteX8" fmla="*/ 1644555 w 1842447"/>
              <a:gd name="connsiteY8" fmla="*/ 586853 h 2135874"/>
              <a:gd name="connsiteX9" fmla="*/ 1719618 w 1842447"/>
              <a:gd name="connsiteY9" fmla="*/ 655092 h 2135874"/>
              <a:gd name="connsiteX10" fmla="*/ 1842447 w 1842447"/>
              <a:gd name="connsiteY10" fmla="*/ 709683 h 2135874"/>
              <a:gd name="connsiteX11" fmla="*/ 1815152 w 1842447"/>
              <a:gd name="connsiteY11" fmla="*/ 1228298 h 2135874"/>
              <a:gd name="connsiteX12" fmla="*/ 1781033 w 1842447"/>
              <a:gd name="connsiteY12" fmla="*/ 1426191 h 2135874"/>
              <a:gd name="connsiteX13" fmla="*/ 1719618 w 1842447"/>
              <a:gd name="connsiteY13" fmla="*/ 1753737 h 2135874"/>
              <a:gd name="connsiteX14" fmla="*/ 1351128 w 1842447"/>
              <a:gd name="connsiteY14" fmla="*/ 1944806 h 2135874"/>
              <a:gd name="connsiteX15" fmla="*/ 941695 w 1842447"/>
              <a:gd name="connsiteY15" fmla="*/ 2135874 h 2135874"/>
              <a:gd name="connsiteX16" fmla="*/ 777922 w 1842447"/>
              <a:gd name="connsiteY16" fmla="*/ 1917510 h 2135874"/>
              <a:gd name="connsiteX17" fmla="*/ 696036 w 1842447"/>
              <a:gd name="connsiteY17" fmla="*/ 1555845 h 2135874"/>
              <a:gd name="connsiteX18" fmla="*/ 409433 w 1842447"/>
              <a:gd name="connsiteY18" fmla="*/ 1187355 h 2135874"/>
              <a:gd name="connsiteX19" fmla="*/ 184244 w 1842447"/>
              <a:gd name="connsiteY19" fmla="*/ 996286 h 2135874"/>
              <a:gd name="connsiteX20" fmla="*/ 143301 w 1842447"/>
              <a:gd name="connsiteY20" fmla="*/ 975815 h 2135874"/>
              <a:gd name="connsiteX21" fmla="*/ 0 w 1842447"/>
              <a:gd name="connsiteY21" fmla="*/ 539086 h 2135874"/>
              <a:gd name="connsiteX22" fmla="*/ 286603 w 1842447"/>
              <a:gd name="connsiteY22" fmla="*/ 191068 h 2135874"/>
              <a:gd name="connsiteX23" fmla="*/ 375313 w 1842447"/>
              <a:gd name="connsiteY23" fmla="*/ 0 h 213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42447" h="2135874">
                <a:moveTo>
                  <a:pt x="375313" y="0"/>
                </a:moveTo>
                <a:lnTo>
                  <a:pt x="702859" y="150125"/>
                </a:lnTo>
                <a:lnTo>
                  <a:pt x="1139588" y="184245"/>
                </a:lnTo>
                <a:lnTo>
                  <a:pt x="1255594" y="259307"/>
                </a:lnTo>
                <a:lnTo>
                  <a:pt x="1487606" y="225188"/>
                </a:lnTo>
                <a:lnTo>
                  <a:pt x="1549021" y="102358"/>
                </a:lnTo>
                <a:lnTo>
                  <a:pt x="1555844" y="225188"/>
                </a:lnTo>
                <a:lnTo>
                  <a:pt x="1617259" y="327546"/>
                </a:lnTo>
                <a:lnTo>
                  <a:pt x="1644555" y="586853"/>
                </a:lnTo>
                <a:lnTo>
                  <a:pt x="1719618" y="655092"/>
                </a:lnTo>
                <a:lnTo>
                  <a:pt x="1842447" y="709683"/>
                </a:lnTo>
                <a:lnTo>
                  <a:pt x="1815152" y="1228298"/>
                </a:lnTo>
                <a:lnTo>
                  <a:pt x="1781033" y="1426191"/>
                </a:lnTo>
                <a:lnTo>
                  <a:pt x="1719618" y="1753737"/>
                </a:lnTo>
                <a:lnTo>
                  <a:pt x="1351128" y="1944806"/>
                </a:lnTo>
                <a:lnTo>
                  <a:pt x="941695" y="2135874"/>
                </a:lnTo>
                <a:lnTo>
                  <a:pt x="777922" y="1917510"/>
                </a:lnTo>
                <a:lnTo>
                  <a:pt x="696036" y="1555845"/>
                </a:lnTo>
                <a:lnTo>
                  <a:pt x="409433" y="1187355"/>
                </a:lnTo>
                <a:lnTo>
                  <a:pt x="184244" y="996286"/>
                </a:lnTo>
                <a:lnTo>
                  <a:pt x="143301" y="975815"/>
                </a:lnTo>
                <a:lnTo>
                  <a:pt x="0" y="539086"/>
                </a:lnTo>
                <a:lnTo>
                  <a:pt x="286603" y="191068"/>
                </a:lnTo>
                <a:lnTo>
                  <a:pt x="375313" y="0"/>
                </a:lnTo>
                <a:close/>
              </a:path>
            </a:pathLst>
          </a:custGeom>
          <a:solidFill>
            <a:srgbClr val="04FC9E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8" name="Forme libre 17"/>
          <p:cNvSpPr/>
          <p:nvPr/>
        </p:nvSpPr>
        <p:spPr bwMode="auto">
          <a:xfrm>
            <a:off x="4305869" y="4428699"/>
            <a:ext cx="1282889" cy="1078173"/>
          </a:xfrm>
          <a:custGeom>
            <a:avLst/>
            <a:gdLst>
              <a:gd name="connsiteX0" fmla="*/ 109182 w 1282889"/>
              <a:gd name="connsiteY0" fmla="*/ 0 h 1078173"/>
              <a:gd name="connsiteX1" fmla="*/ 784746 w 1282889"/>
              <a:gd name="connsiteY1" fmla="*/ 20471 h 1078173"/>
              <a:gd name="connsiteX2" fmla="*/ 798394 w 1282889"/>
              <a:gd name="connsiteY2" fmla="*/ 75062 h 1078173"/>
              <a:gd name="connsiteX3" fmla="*/ 846161 w 1282889"/>
              <a:gd name="connsiteY3" fmla="*/ 109182 h 1078173"/>
              <a:gd name="connsiteX4" fmla="*/ 846161 w 1282889"/>
              <a:gd name="connsiteY4" fmla="*/ 170597 h 1078173"/>
              <a:gd name="connsiteX5" fmla="*/ 928047 w 1282889"/>
              <a:gd name="connsiteY5" fmla="*/ 184244 h 1078173"/>
              <a:gd name="connsiteX6" fmla="*/ 982638 w 1282889"/>
              <a:gd name="connsiteY6" fmla="*/ 252483 h 1078173"/>
              <a:gd name="connsiteX7" fmla="*/ 914400 w 1282889"/>
              <a:gd name="connsiteY7" fmla="*/ 348017 h 1078173"/>
              <a:gd name="connsiteX8" fmla="*/ 887104 w 1282889"/>
              <a:gd name="connsiteY8" fmla="*/ 457200 h 1078173"/>
              <a:gd name="connsiteX9" fmla="*/ 928047 w 1282889"/>
              <a:gd name="connsiteY9" fmla="*/ 552734 h 1078173"/>
              <a:gd name="connsiteX10" fmla="*/ 1023582 w 1282889"/>
              <a:gd name="connsiteY10" fmla="*/ 641444 h 1078173"/>
              <a:gd name="connsiteX11" fmla="*/ 1146412 w 1282889"/>
              <a:gd name="connsiteY11" fmla="*/ 675564 h 1078173"/>
              <a:gd name="connsiteX12" fmla="*/ 1235122 w 1282889"/>
              <a:gd name="connsiteY12" fmla="*/ 641444 h 1078173"/>
              <a:gd name="connsiteX13" fmla="*/ 1282889 w 1282889"/>
              <a:gd name="connsiteY13" fmla="*/ 668740 h 1078173"/>
              <a:gd name="connsiteX14" fmla="*/ 1221474 w 1282889"/>
              <a:gd name="connsiteY14" fmla="*/ 791570 h 1078173"/>
              <a:gd name="connsiteX15" fmla="*/ 1194179 w 1282889"/>
              <a:gd name="connsiteY15" fmla="*/ 887104 h 1078173"/>
              <a:gd name="connsiteX16" fmla="*/ 1044053 w 1282889"/>
              <a:gd name="connsiteY16" fmla="*/ 968991 h 1078173"/>
              <a:gd name="connsiteX17" fmla="*/ 962167 w 1282889"/>
              <a:gd name="connsiteY17" fmla="*/ 1064525 h 1078173"/>
              <a:gd name="connsiteX18" fmla="*/ 887104 w 1282889"/>
              <a:gd name="connsiteY18" fmla="*/ 1078173 h 1078173"/>
              <a:gd name="connsiteX19" fmla="*/ 962167 w 1282889"/>
              <a:gd name="connsiteY19" fmla="*/ 852985 h 1078173"/>
              <a:gd name="connsiteX20" fmla="*/ 859809 w 1282889"/>
              <a:gd name="connsiteY20" fmla="*/ 893928 h 1078173"/>
              <a:gd name="connsiteX21" fmla="*/ 764274 w 1282889"/>
              <a:gd name="connsiteY21" fmla="*/ 955343 h 1078173"/>
              <a:gd name="connsiteX22" fmla="*/ 668740 w 1282889"/>
              <a:gd name="connsiteY22" fmla="*/ 1016758 h 1078173"/>
              <a:gd name="connsiteX23" fmla="*/ 607325 w 1282889"/>
              <a:gd name="connsiteY23" fmla="*/ 1016758 h 1078173"/>
              <a:gd name="connsiteX24" fmla="*/ 532262 w 1282889"/>
              <a:gd name="connsiteY24" fmla="*/ 1037229 h 1078173"/>
              <a:gd name="connsiteX25" fmla="*/ 470847 w 1282889"/>
              <a:gd name="connsiteY25" fmla="*/ 1030405 h 1078173"/>
              <a:gd name="connsiteX26" fmla="*/ 143301 w 1282889"/>
              <a:gd name="connsiteY26" fmla="*/ 962167 h 1078173"/>
              <a:gd name="connsiteX27" fmla="*/ 61415 w 1282889"/>
              <a:gd name="connsiteY27" fmla="*/ 887104 h 1078173"/>
              <a:gd name="connsiteX28" fmla="*/ 0 w 1282889"/>
              <a:gd name="connsiteY28" fmla="*/ 668740 h 1078173"/>
              <a:gd name="connsiteX29" fmla="*/ 109182 w 1282889"/>
              <a:gd name="connsiteY29" fmla="*/ 0 h 107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282889" h="1078173">
                <a:moveTo>
                  <a:pt x="109182" y="0"/>
                </a:moveTo>
                <a:lnTo>
                  <a:pt x="784746" y="20471"/>
                </a:lnTo>
                <a:lnTo>
                  <a:pt x="798394" y="75062"/>
                </a:lnTo>
                <a:lnTo>
                  <a:pt x="846161" y="109182"/>
                </a:lnTo>
                <a:lnTo>
                  <a:pt x="846161" y="170597"/>
                </a:lnTo>
                <a:lnTo>
                  <a:pt x="928047" y="184244"/>
                </a:lnTo>
                <a:lnTo>
                  <a:pt x="982638" y="252483"/>
                </a:lnTo>
                <a:lnTo>
                  <a:pt x="914400" y="348017"/>
                </a:lnTo>
                <a:lnTo>
                  <a:pt x="887104" y="457200"/>
                </a:lnTo>
                <a:lnTo>
                  <a:pt x="928047" y="552734"/>
                </a:lnTo>
                <a:lnTo>
                  <a:pt x="1023582" y="641444"/>
                </a:lnTo>
                <a:lnTo>
                  <a:pt x="1146412" y="675564"/>
                </a:lnTo>
                <a:lnTo>
                  <a:pt x="1235122" y="641444"/>
                </a:lnTo>
                <a:lnTo>
                  <a:pt x="1282889" y="668740"/>
                </a:lnTo>
                <a:lnTo>
                  <a:pt x="1221474" y="791570"/>
                </a:lnTo>
                <a:lnTo>
                  <a:pt x="1194179" y="887104"/>
                </a:lnTo>
                <a:lnTo>
                  <a:pt x="1044053" y="968991"/>
                </a:lnTo>
                <a:lnTo>
                  <a:pt x="962167" y="1064525"/>
                </a:lnTo>
                <a:lnTo>
                  <a:pt x="887104" y="1078173"/>
                </a:lnTo>
                <a:lnTo>
                  <a:pt x="962167" y="852985"/>
                </a:lnTo>
                <a:lnTo>
                  <a:pt x="859809" y="893928"/>
                </a:lnTo>
                <a:lnTo>
                  <a:pt x="764274" y="955343"/>
                </a:lnTo>
                <a:lnTo>
                  <a:pt x="668740" y="1016758"/>
                </a:lnTo>
                <a:lnTo>
                  <a:pt x="607325" y="1016758"/>
                </a:lnTo>
                <a:lnTo>
                  <a:pt x="532262" y="1037229"/>
                </a:lnTo>
                <a:lnTo>
                  <a:pt x="470847" y="1030405"/>
                </a:lnTo>
                <a:lnTo>
                  <a:pt x="143301" y="962167"/>
                </a:lnTo>
                <a:lnTo>
                  <a:pt x="61415" y="887104"/>
                </a:lnTo>
                <a:lnTo>
                  <a:pt x="0" y="668740"/>
                </a:lnTo>
                <a:lnTo>
                  <a:pt x="109182" y="0"/>
                </a:lnTo>
                <a:close/>
              </a:path>
            </a:pathLst>
          </a:custGeom>
          <a:solidFill>
            <a:srgbClr val="04FC9E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1" name="Forme libre 20"/>
          <p:cNvSpPr/>
          <p:nvPr/>
        </p:nvSpPr>
        <p:spPr bwMode="auto">
          <a:xfrm>
            <a:off x="1007864" y="1172817"/>
            <a:ext cx="1511499" cy="1639956"/>
          </a:xfrm>
          <a:custGeom>
            <a:avLst/>
            <a:gdLst>
              <a:gd name="connsiteX0" fmla="*/ 463138 w 1401289"/>
              <a:gd name="connsiteY0" fmla="*/ 0 h 1591294"/>
              <a:gd name="connsiteX1" fmla="*/ 593766 w 1401289"/>
              <a:gd name="connsiteY1" fmla="*/ 83127 h 1591294"/>
              <a:gd name="connsiteX2" fmla="*/ 665018 w 1401289"/>
              <a:gd name="connsiteY2" fmla="*/ 71252 h 1591294"/>
              <a:gd name="connsiteX3" fmla="*/ 724395 w 1401289"/>
              <a:gd name="connsiteY3" fmla="*/ 59377 h 1591294"/>
              <a:gd name="connsiteX4" fmla="*/ 760021 w 1401289"/>
              <a:gd name="connsiteY4" fmla="*/ 237507 h 1591294"/>
              <a:gd name="connsiteX5" fmla="*/ 748146 w 1401289"/>
              <a:gd name="connsiteY5" fmla="*/ 296883 h 1591294"/>
              <a:gd name="connsiteX6" fmla="*/ 926276 w 1401289"/>
              <a:gd name="connsiteY6" fmla="*/ 320634 h 1591294"/>
              <a:gd name="connsiteX7" fmla="*/ 1199408 w 1401289"/>
              <a:gd name="connsiteY7" fmla="*/ 391886 h 1591294"/>
              <a:gd name="connsiteX8" fmla="*/ 1330037 w 1401289"/>
              <a:gd name="connsiteY8" fmla="*/ 296883 h 1591294"/>
              <a:gd name="connsiteX9" fmla="*/ 1401289 w 1401289"/>
              <a:gd name="connsiteY9" fmla="*/ 332509 h 1591294"/>
              <a:gd name="connsiteX10" fmla="*/ 1235034 w 1401289"/>
              <a:gd name="connsiteY10" fmla="*/ 676894 h 1591294"/>
              <a:gd name="connsiteX11" fmla="*/ 1246909 w 1401289"/>
              <a:gd name="connsiteY11" fmla="*/ 1413164 h 1591294"/>
              <a:gd name="connsiteX12" fmla="*/ 914400 w 1401289"/>
              <a:gd name="connsiteY12" fmla="*/ 1401288 h 1591294"/>
              <a:gd name="connsiteX13" fmla="*/ 534390 w 1401289"/>
              <a:gd name="connsiteY13" fmla="*/ 1401288 h 1591294"/>
              <a:gd name="connsiteX14" fmla="*/ 201881 w 1401289"/>
              <a:gd name="connsiteY14" fmla="*/ 1496291 h 1591294"/>
              <a:gd name="connsiteX15" fmla="*/ 130629 w 1401289"/>
              <a:gd name="connsiteY15" fmla="*/ 1591294 h 1591294"/>
              <a:gd name="connsiteX16" fmla="*/ 0 w 1401289"/>
              <a:gd name="connsiteY16" fmla="*/ 1520042 h 1591294"/>
              <a:gd name="connsiteX17" fmla="*/ 35626 w 1401289"/>
              <a:gd name="connsiteY17" fmla="*/ 1436914 h 1591294"/>
              <a:gd name="connsiteX18" fmla="*/ 308759 w 1401289"/>
              <a:gd name="connsiteY18" fmla="*/ 1341912 h 1591294"/>
              <a:gd name="connsiteX19" fmla="*/ 332509 w 1401289"/>
              <a:gd name="connsiteY19" fmla="*/ 926275 h 1591294"/>
              <a:gd name="connsiteX20" fmla="*/ 356260 w 1401289"/>
              <a:gd name="connsiteY20" fmla="*/ 771896 h 1591294"/>
              <a:gd name="connsiteX21" fmla="*/ 415637 w 1401289"/>
              <a:gd name="connsiteY21" fmla="*/ 724395 h 1591294"/>
              <a:gd name="connsiteX22" fmla="*/ 558140 w 1401289"/>
              <a:gd name="connsiteY22" fmla="*/ 748146 h 1591294"/>
              <a:gd name="connsiteX23" fmla="*/ 546265 w 1401289"/>
              <a:gd name="connsiteY23" fmla="*/ 605642 h 1591294"/>
              <a:gd name="connsiteX24" fmla="*/ 534390 w 1401289"/>
              <a:gd name="connsiteY24" fmla="*/ 344385 h 1591294"/>
              <a:gd name="connsiteX25" fmla="*/ 451263 w 1401289"/>
              <a:gd name="connsiteY25" fmla="*/ 225631 h 1591294"/>
              <a:gd name="connsiteX26" fmla="*/ 463138 w 1401289"/>
              <a:gd name="connsiteY26" fmla="*/ 0 h 159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01289" h="1591294">
                <a:moveTo>
                  <a:pt x="463138" y="0"/>
                </a:moveTo>
                <a:lnTo>
                  <a:pt x="593766" y="83127"/>
                </a:lnTo>
                <a:lnTo>
                  <a:pt x="665018" y="71252"/>
                </a:lnTo>
                <a:lnTo>
                  <a:pt x="724395" y="59377"/>
                </a:lnTo>
                <a:lnTo>
                  <a:pt x="760021" y="237507"/>
                </a:lnTo>
                <a:lnTo>
                  <a:pt x="748146" y="296883"/>
                </a:lnTo>
                <a:lnTo>
                  <a:pt x="926276" y="320634"/>
                </a:lnTo>
                <a:lnTo>
                  <a:pt x="1199408" y="391886"/>
                </a:lnTo>
                <a:lnTo>
                  <a:pt x="1330037" y="296883"/>
                </a:lnTo>
                <a:lnTo>
                  <a:pt x="1401289" y="332509"/>
                </a:lnTo>
                <a:lnTo>
                  <a:pt x="1235034" y="676894"/>
                </a:lnTo>
                <a:lnTo>
                  <a:pt x="1246909" y="1413164"/>
                </a:lnTo>
                <a:lnTo>
                  <a:pt x="914400" y="1401288"/>
                </a:lnTo>
                <a:lnTo>
                  <a:pt x="534390" y="1401288"/>
                </a:lnTo>
                <a:lnTo>
                  <a:pt x="201881" y="1496291"/>
                </a:lnTo>
                <a:lnTo>
                  <a:pt x="130629" y="1591294"/>
                </a:lnTo>
                <a:lnTo>
                  <a:pt x="0" y="1520042"/>
                </a:lnTo>
                <a:lnTo>
                  <a:pt x="35626" y="1436914"/>
                </a:lnTo>
                <a:lnTo>
                  <a:pt x="308759" y="1341912"/>
                </a:lnTo>
                <a:lnTo>
                  <a:pt x="332509" y="926275"/>
                </a:lnTo>
                <a:lnTo>
                  <a:pt x="356260" y="771896"/>
                </a:lnTo>
                <a:lnTo>
                  <a:pt x="415637" y="724395"/>
                </a:lnTo>
                <a:lnTo>
                  <a:pt x="558140" y="748146"/>
                </a:lnTo>
                <a:lnTo>
                  <a:pt x="546265" y="605642"/>
                </a:lnTo>
                <a:lnTo>
                  <a:pt x="534390" y="344385"/>
                </a:lnTo>
                <a:lnTo>
                  <a:pt x="451263" y="225631"/>
                </a:lnTo>
                <a:lnTo>
                  <a:pt x="463138" y="0"/>
                </a:lnTo>
                <a:close/>
              </a:path>
            </a:pathLst>
          </a:cu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9" name="Forme libre 18"/>
          <p:cNvSpPr/>
          <p:nvPr/>
        </p:nvSpPr>
        <p:spPr bwMode="auto">
          <a:xfrm>
            <a:off x="1514901" y="3944203"/>
            <a:ext cx="573206" cy="764275"/>
          </a:xfrm>
          <a:custGeom>
            <a:avLst/>
            <a:gdLst>
              <a:gd name="connsiteX0" fmla="*/ 61415 w 573206"/>
              <a:gd name="connsiteY0" fmla="*/ 0 h 764275"/>
              <a:gd name="connsiteX1" fmla="*/ 0 w 573206"/>
              <a:gd name="connsiteY1" fmla="*/ 143301 h 764275"/>
              <a:gd name="connsiteX2" fmla="*/ 95535 w 573206"/>
              <a:gd name="connsiteY2" fmla="*/ 382137 h 764275"/>
              <a:gd name="connsiteX3" fmla="*/ 177421 w 573206"/>
              <a:gd name="connsiteY3" fmla="*/ 675564 h 764275"/>
              <a:gd name="connsiteX4" fmla="*/ 416257 w 573206"/>
              <a:gd name="connsiteY4" fmla="*/ 764275 h 764275"/>
              <a:gd name="connsiteX5" fmla="*/ 573206 w 573206"/>
              <a:gd name="connsiteY5" fmla="*/ 743803 h 764275"/>
              <a:gd name="connsiteX6" fmla="*/ 539087 w 573206"/>
              <a:gd name="connsiteY6" fmla="*/ 573206 h 764275"/>
              <a:gd name="connsiteX7" fmla="*/ 382138 w 573206"/>
              <a:gd name="connsiteY7" fmla="*/ 348018 h 764275"/>
              <a:gd name="connsiteX8" fmla="*/ 245660 w 573206"/>
              <a:gd name="connsiteY8" fmla="*/ 129654 h 764275"/>
              <a:gd name="connsiteX9" fmla="*/ 177421 w 573206"/>
              <a:gd name="connsiteY9" fmla="*/ 68239 h 764275"/>
              <a:gd name="connsiteX10" fmla="*/ 218365 w 573206"/>
              <a:gd name="connsiteY10" fmla="*/ 279779 h 764275"/>
              <a:gd name="connsiteX11" fmla="*/ 252484 w 573206"/>
              <a:gd name="connsiteY11" fmla="*/ 375313 h 764275"/>
              <a:gd name="connsiteX12" fmla="*/ 225189 w 573206"/>
              <a:gd name="connsiteY12" fmla="*/ 388961 h 764275"/>
              <a:gd name="connsiteX13" fmla="*/ 156950 w 573206"/>
              <a:gd name="connsiteY13" fmla="*/ 143301 h 764275"/>
              <a:gd name="connsiteX14" fmla="*/ 61415 w 573206"/>
              <a:gd name="connsiteY14" fmla="*/ 0 h 764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3206" h="764275">
                <a:moveTo>
                  <a:pt x="61415" y="0"/>
                </a:moveTo>
                <a:lnTo>
                  <a:pt x="0" y="143301"/>
                </a:lnTo>
                <a:lnTo>
                  <a:pt x="95535" y="382137"/>
                </a:lnTo>
                <a:lnTo>
                  <a:pt x="177421" y="675564"/>
                </a:lnTo>
                <a:lnTo>
                  <a:pt x="416257" y="764275"/>
                </a:lnTo>
                <a:lnTo>
                  <a:pt x="573206" y="743803"/>
                </a:lnTo>
                <a:lnTo>
                  <a:pt x="539087" y="573206"/>
                </a:lnTo>
                <a:lnTo>
                  <a:pt x="382138" y="348018"/>
                </a:lnTo>
                <a:lnTo>
                  <a:pt x="245660" y="129654"/>
                </a:lnTo>
                <a:lnTo>
                  <a:pt x="177421" y="68239"/>
                </a:lnTo>
                <a:lnTo>
                  <a:pt x="218365" y="279779"/>
                </a:lnTo>
                <a:lnTo>
                  <a:pt x="252484" y="375313"/>
                </a:lnTo>
                <a:lnTo>
                  <a:pt x="225189" y="388961"/>
                </a:lnTo>
                <a:lnTo>
                  <a:pt x="156950" y="143301"/>
                </a:lnTo>
                <a:lnTo>
                  <a:pt x="61415" y="0"/>
                </a:lnTo>
                <a:close/>
              </a:path>
            </a:pathLst>
          </a:custGeom>
          <a:solidFill>
            <a:srgbClr val="D32DA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" name="Forme libre 19"/>
          <p:cNvSpPr/>
          <p:nvPr/>
        </p:nvSpPr>
        <p:spPr bwMode="auto">
          <a:xfrm>
            <a:off x="1335293" y="4101885"/>
            <a:ext cx="1635216" cy="1756474"/>
          </a:xfrm>
          <a:custGeom>
            <a:avLst/>
            <a:gdLst>
              <a:gd name="connsiteX0" fmla="*/ 428786 w 1611823"/>
              <a:gd name="connsiteY0" fmla="*/ 0 h 1756474"/>
              <a:gd name="connsiteX1" fmla="*/ 805912 w 1611823"/>
              <a:gd name="connsiteY1" fmla="*/ 289301 h 1756474"/>
              <a:gd name="connsiteX2" fmla="*/ 1090047 w 1611823"/>
              <a:gd name="connsiteY2" fmla="*/ 521776 h 1756474"/>
              <a:gd name="connsiteX3" fmla="*/ 1229532 w 1611823"/>
              <a:gd name="connsiteY3" fmla="*/ 635430 h 1756474"/>
              <a:gd name="connsiteX4" fmla="*/ 1363851 w 1611823"/>
              <a:gd name="connsiteY4" fmla="*/ 852407 h 1756474"/>
              <a:gd name="connsiteX5" fmla="*/ 1554996 w 1611823"/>
              <a:gd name="connsiteY5" fmla="*/ 1162373 h 1756474"/>
              <a:gd name="connsiteX6" fmla="*/ 1611823 w 1611823"/>
              <a:gd name="connsiteY6" fmla="*/ 1549830 h 1756474"/>
              <a:gd name="connsiteX7" fmla="*/ 1565329 w 1611823"/>
              <a:gd name="connsiteY7" fmla="*/ 1668651 h 1756474"/>
              <a:gd name="connsiteX8" fmla="*/ 1446508 w 1611823"/>
              <a:gd name="connsiteY8" fmla="*/ 1756474 h 1756474"/>
              <a:gd name="connsiteX9" fmla="*/ 1146874 w 1611823"/>
              <a:gd name="connsiteY9" fmla="*/ 1513668 h 1756474"/>
              <a:gd name="connsiteX10" fmla="*/ 1053884 w 1611823"/>
              <a:gd name="connsiteY10" fmla="*/ 1456840 h 1756474"/>
              <a:gd name="connsiteX11" fmla="*/ 769749 w 1611823"/>
              <a:gd name="connsiteY11" fmla="*/ 1312190 h 1756474"/>
              <a:gd name="connsiteX12" fmla="*/ 402956 w 1611823"/>
              <a:gd name="connsiteY12" fmla="*/ 960895 h 1756474"/>
              <a:gd name="connsiteX13" fmla="*/ 0 w 1611823"/>
              <a:gd name="connsiteY13" fmla="*/ 785247 h 1756474"/>
              <a:gd name="connsiteX14" fmla="*/ 87823 w 1611823"/>
              <a:gd name="connsiteY14" fmla="*/ 413288 h 1756474"/>
              <a:gd name="connsiteX15" fmla="*/ 196312 w 1611823"/>
              <a:gd name="connsiteY15" fmla="*/ 408122 h 1756474"/>
              <a:gd name="connsiteX16" fmla="*/ 134318 w 1611823"/>
              <a:gd name="connsiteY16" fmla="*/ 356461 h 1756474"/>
              <a:gd name="connsiteX17" fmla="*/ 77491 w 1611823"/>
              <a:gd name="connsiteY17" fmla="*/ 377125 h 1756474"/>
              <a:gd name="connsiteX18" fmla="*/ 149817 w 1611823"/>
              <a:gd name="connsiteY18" fmla="*/ 15498 h 1756474"/>
              <a:gd name="connsiteX19" fmla="*/ 160149 w 1611823"/>
              <a:gd name="connsiteY19" fmla="*/ 5166 h 1756474"/>
              <a:gd name="connsiteX20" fmla="*/ 294468 w 1611823"/>
              <a:gd name="connsiteY20" fmla="*/ 320298 h 1756474"/>
              <a:gd name="connsiteX21" fmla="*/ 320298 w 1611823"/>
              <a:gd name="connsiteY21" fmla="*/ 464949 h 1756474"/>
              <a:gd name="connsiteX22" fmla="*/ 320298 w 1611823"/>
              <a:gd name="connsiteY22" fmla="*/ 501112 h 1756474"/>
              <a:gd name="connsiteX23" fmla="*/ 588935 w 1611823"/>
              <a:gd name="connsiteY23" fmla="*/ 609600 h 1756474"/>
              <a:gd name="connsiteX24" fmla="*/ 712922 w 1611823"/>
              <a:gd name="connsiteY24" fmla="*/ 578603 h 1756474"/>
              <a:gd name="connsiteX25" fmla="*/ 712922 w 1611823"/>
              <a:gd name="connsiteY25" fmla="*/ 578603 h 1756474"/>
              <a:gd name="connsiteX26" fmla="*/ 671593 w 1611823"/>
              <a:gd name="connsiteY26" fmla="*/ 402956 h 1756474"/>
              <a:gd name="connsiteX27" fmla="*/ 568271 w 1611823"/>
              <a:gd name="connsiteY27" fmla="*/ 242807 h 1756474"/>
              <a:gd name="connsiteX28" fmla="*/ 428786 w 1611823"/>
              <a:gd name="connsiteY28" fmla="*/ 0 h 175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611823" h="1756474">
                <a:moveTo>
                  <a:pt x="428786" y="0"/>
                </a:moveTo>
                <a:lnTo>
                  <a:pt x="805912" y="289301"/>
                </a:lnTo>
                <a:lnTo>
                  <a:pt x="1090047" y="521776"/>
                </a:lnTo>
                <a:lnTo>
                  <a:pt x="1229532" y="635430"/>
                </a:lnTo>
                <a:lnTo>
                  <a:pt x="1363851" y="852407"/>
                </a:lnTo>
                <a:lnTo>
                  <a:pt x="1554996" y="1162373"/>
                </a:lnTo>
                <a:lnTo>
                  <a:pt x="1611823" y="1549830"/>
                </a:lnTo>
                <a:lnTo>
                  <a:pt x="1565329" y="1668651"/>
                </a:lnTo>
                <a:lnTo>
                  <a:pt x="1446508" y="1756474"/>
                </a:lnTo>
                <a:lnTo>
                  <a:pt x="1146874" y="1513668"/>
                </a:lnTo>
                <a:lnTo>
                  <a:pt x="1053884" y="1456840"/>
                </a:lnTo>
                <a:lnTo>
                  <a:pt x="769749" y="1312190"/>
                </a:lnTo>
                <a:lnTo>
                  <a:pt x="402956" y="960895"/>
                </a:lnTo>
                <a:lnTo>
                  <a:pt x="0" y="785247"/>
                </a:lnTo>
                <a:lnTo>
                  <a:pt x="87823" y="413288"/>
                </a:lnTo>
                <a:lnTo>
                  <a:pt x="196312" y="408122"/>
                </a:lnTo>
                <a:lnTo>
                  <a:pt x="134318" y="356461"/>
                </a:lnTo>
                <a:lnTo>
                  <a:pt x="77491" y="377125"/>
                </a:lnTo>
                <a:lnTo>
                  <a:pt x="149817" y="15498"/>
                </a:lnTo>
                <a:lnTo>
                  <a:pt x="160149" y="5166"/>
                </a:lnTo>
                <a:lnTo>
                  <a:pt x="294468" y="320298"/>
                </a:lnTo>
                <a:lnTo>
                  <a:pt x="320298" y="464949"/>
                </a:lnTo>
                <a:lnTo>
                  <a:pt x="320298" y="501112"/>
                </a:lnTo>
                <a:lnTo>
                  <a:pt x="588935" y="609600"/>
                </a:lnTo>
                <a:lnTo>
                  <a:pt x="712922" y="578603"/>
                </a:lnTo>
                <a:lnTo>
                  <a:pt x="712922" y="578603"/>
                </a:lnTo>
                <a:lnTo>
                  <a:pt x="671593" y="402956"/>
                </a:lnTo>
                <a:lnTo>
                  <a:pt x="568271" y="242807"/>
                </a:lnTo>
                <a:lnTo>
                  <a:pt x="428786" y="0"/>
                </a:lnTo>
                <a:close/>
              </a:path>
            </a:pathLst>
          </a:cu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1153653" y="2555875"/>
            <a:ext cx="1440160" cy="425999"/>
          </a:xfrm>
          <a:prstGeom prst="ellipse">
            <a:avLst/>
          </a:prstGeom>
          <a:pattFill prst="wdUpDiag">
            <a:fgClr>
              <a:srgbClr val="D32DAF"/>
            </a:fgClr>
            <a:bgClr>
              <a:srgbClr val="FFCCFF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52" name="Freeform 7"/>
          <p:cNvSpPr>
            <a:spLocks noChangeArrowheads="1"/>
          </p:cNvSpPr>
          <p:nvPr/>
        </p:nvSpPr>
        <p:spPr bwMode="auto">
          <a:xfrm>
            <a:off x="1295400" y="2555875"/>
            <a:ext cx="2671763" cy="2070100"/>
          </a:xfrm>
          <a:custGeom>
            <a:avLst/>
            <a:gdLst>
              <a:gd name="T0" fmla="*/ 19788 w 7426"/>
              <a:gd name="T1" fmla="*/ 236727 h 5754"/>
              <a:gd name="T2" fmla="*/ 96422 w 7426"/>
              <a:gd name="T3" fmla="*/ 281338 h 5754"/>
              <a:gd name="T4" fmla="*/ 195363 w 7426"/>
              <a:gd name="T5" fmla="*/ 281338 h 5754"/>
              <a:gd name="T6" fmla="*/ 314092 w 7426"/>
              <a:gd name="T7" fmla="*/ 193195 h 5754"/>
              <a:gd name="T8" fmla="*/ 433901 w 7426"/>
              <a:gd name="T9" fmla="*/ 193195 h 5754"/>
              <a:gd name="T10" fmla="*/ 561624 w 7426"/>
              <a:gd name="T11" fmla="*/ 210104 h 5754"/>
              <a:gd name="T12" fmla="*/ 629624 w 7426"/>
              <a:gd name="T13" fmla="*/ 193195 h 5754"/>
              <a:gd name="T14" fmla="*/ 751231 w 7426"/>
              <a:gd name="T15" fmla="*/ 262990 h 5754"/>
              <a:gd name="T16" fmla="*/ 875717 w 7426"/>
              <a:gd name="T17" fmla="*/ 358328 h 5754"/>
              <a:gd name="T18" fmla="*/ 995885 w 7426"/>
              <a:gd name="T19" fmla="*/ 309759 h 5754"/>
              <a:gd name="T20" fmla="*/ 1168582 w 7426"/>
              <a:gd name="T21" fmla="*/ 262990 h 5754"/>
              <a:gd name="T22" fmla="*/ 1407838 w 7426"/>
              <a:gd name="T23" fmla="*/ 210104 h 5754"/>
              <a:gd name="T24" fmla="*/ 1509658 w 7426"/>
              <a:gd name="T25" fmla="*/ 119083 h 5754"/>
              <a:gd name="T26" fmla="*/ 1702143 w 7426"/>
              <a:gd name="T27" fmla="*/ 0 h 5754"/>
              <a:gd name="T28" fmla="*/ 1775899 w 7426"/>
              <a:gd name="T29" fmla="*/ 17988 h 5754"/>
              <a:gd name="T30" fmla="*/ 1868004 w 7426"/>
              <a:gd name="T31" fmla="*/ 46050 h 5754"/>
              <a:gd name="T32" fmla="*/ 2041780 w 7426"/>
              <a:gd name="T33" fmla="*/ 145706 h 5754"/>
              <a:gd name="T34" fmla="*/ 2113737 w 7426"/>
              <a:gd name="T35" fmla="*/ 382432 h 5754"/>
              <a:gd name="T36" fmla="*/ 2161948 w 7426"/>
              <a:gd name="T37" fmla="*/ 482088 h 5754"/>
              <a:gd name="T38" fmla="*/ 2181736 w 7426"/>
              <a:gd name="T39" fmla="*/ 622037 h 5754"/>
              <a:gd name="T40" fmla="*/ 2255492 w 7426"/>
              <a:gd name="T41" fmla="*/ 647221 h 5754"/>
              <a:gd name="T42" fmla="*/ 2329248 w 7426"/>
              <a:gd name="T43" fmla="*/ 721333 h 5754"/>
              <a:gd name="T44" fmla="*/ 2428189 w 7426"/>
              <a:gd name="T45" fmla="*/ 840416 h 5754"/>
              <a:gd name="T46" fmla="*/ 2476400 w 7426"/>
              <a:gd name="T47" fmla="*/ 912010 h 5754"/>
              <a:gd name="T48" fmla="*/ 2548357 w 7426"/>
              <a:gd name="T49" fmla="*/ 938273 h 5754"/>
              <a:gd name="T50" fmla="*/ 2574981 w 7426"/>
              <a:gd name="T51" fmla="*/ 1102326 h 5754"/>
              <a:gd name="T52" fmla="*/ 2593690 w 7426"/>
              <a:gd name="T53" fmla="*/ 1249471 h 5754"/>
              <a:gd name="T54" fmla="*/ 2574981 w 7426"/>
              <a:gd name="T55" fmla="*/ 1320705 h 5754"/>
              <a:gd name="T56" fmla="*/ 2648737 w 7426"/>
              <a:gd name="T57" fmla="*/ 1417482 h 5754"/>
              <a:gd name="T58" fmla="*/ 2671403 w 7426"/>
              <a:gd name="T59" fmla="*/ 1511382 h 5754"/>
              <a:gd name="T60" fmla="*/ 2648737 w 7426"/>
              <a:gd name="T61" fmla="*/ 1612117 h 5754"/>
              <a:gd name="T62" fmla="*/ 2593690 w 7426"/>
              <a:gd name="T63" fmla="*/ 1684790 h 5754"/>
              <a:gd name="T64" fmla="*/ 2574981 w 7426"/>
              <a:gd name="T65" fmla="*/ 1757462 h 5754"/>
              <a:gd name="T66" fmla="*/ 2502664 w 7426"/>
              <a:gd name="T67" fmla="*/ 1775811 h 5754"/>
              <a:gd name="T68" fmla="*/ 2476400 w 7426"/>
              <a:gd name="T69" fmla="*/ 1823660 h 5754"/>
              <a:gd name="T70" fmla="*/ 2502664 w 7426"/>
              <a:gd name="T71" fmla="*/ 1920077 h 5754"/>
              <a:gd name="T72" fmla="*/ 2502664 w 7426"/>
              <a:gd name="T73" fmla="*/ 1969005 h 5754"/>
              <a:gd name="T74" fmla="*/ 2593690 w 7426"/>
              <a:gd name="T75" fmla="*/ 2069740 h 5754"/>
              <a:gd name="T76" fmla="*/ 2624631 w 7426"/>
              <a:gd name="T77" fmla="*/ 2022251 h 575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426"/>
              <a:gd name="T118" fmla="*/ 0 h 5754"/>
              <a:gd name="T119" fmla="*/ 7426 w 7426"/>
              <a:gd name="T120" fmla="*/ 5754 h 575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426" h="5754">
                <a:moveTo>
                  <a:pt x="0" y="658"/>
                </a:moveTo>
                <a:lnTo>
                  <a:pt x="55" y="658"/>
                </a:lnTo>
                <a:lnTo>
                  <a:pt x="134" y="731"/>
                </a:lnTo>
                <a:lnTo>
                  <a:pt x="268" y="782"/>
                </a:lnTo>
                <a:lnTo>
                  <a:pt x="409" y="731"/>
                </a:lnTo>
                <a:lnTo>
                  <a:pt x="543" y="782"/>
                </a:lnTo>
                <a:lnTo>
                  <a:pt x="614" y="658"/>
                </a:lnTo>
                <a:lnTo>
                  <a:pt x="873" y="537"/>
                </a:lnTo>
                <a:lnTo>
                  <a:pt x="1073" y="537"/>
                </a:lnTo>
                <a:lnTo>
                  <a:pt x="1206" y="537"/>
                </a:lnTo>
                <a:lnTo>
                  <a:pt x="1352" y="584"/>
                </a:lnTo>
                <a:lnTo>
                  <a:pt x="1561" y="584"/>
                </a:lnTo>
                <a:lnTo>
                  <a:pt x="1612" y="537"/>
                </a:lnTo>
                <a:lnTo>
                  <a:pt x="1750" y="537"/>
                </a:lnTo>
                <a:lnTo>
                  <a:pt x="1951" y="584"/>
                </a:lnTo>
                <a:lnTo>
                  <a:pt x="2088" y="731"/>
                </a:lnTo>
                <a:lnTo>
                  <a:pt x="2222" y="861"/>
                </a:lnTo>
                <a:lnTo>
                  <a:pt x="2434" y="996"/>
                </a:lnTo>
                <a:lnTo>
                  <a:pt x="2556" y="996"/>
                </a:lnTo>
                <a:lnTo>
                  <a:pt x="2768" y="861"/>
                </a:lnTo>
                <a:lnTo>
                  <a:pt x="2969" y="782"/>
                </a:lnTo>
                <a:lnTo>
                  <a:pt x="3248" y="731"/>
                </a:lnTo>
                <a:lnTo>
                  <a:pt x="3433" y="782"/>
                </a:lnTo>
                <a:lnTo>
                  <a:pt x="3913" y="584"/>
                </a:lnTo>
                <a:lnTo>
                  <a:pt x="3992" y="459"/>
                </a:lnTo>
                <a:lnTo>
                  <a:pt x="4196" y="331"/>
                </a:lnTo>
                <a:lnTo>
                  <a:pt x="4377" y="203"/>
                </a:lnTo>
                <a:lnTo>
                  <a:pt x="4731" y="0"/>
                </a:lnTo>
                <a:lnTo>
                  <a:pt x="4857" y="50"/>
                </a:lnTo>
                <a:lnTo>
                  <a:pt x="4936" y="50"/>
                </a:lnTo>
                <a:lnTo>
                  <a:pt x="5140" y="50"/>
                </a:lnTo>
                <a:lnTo>
                  <a:pt x="5192" y="128"/>
                </a:lnTo>
                <a:lnTo>
                  <a:pt x="5400" y="261"/>
                </a:lnTo>
                <a:lnTo>
                  <a:pt x="5675" y="405"/>
                </a:lnTo>
                <a:lnTo>
                  <a:pt x="5931" y="861"/>
                </a:lnTo>
                <a:lnTo>
                  <a:pt x="5875" y="1063"/>
                </a:lnTo>
                <a:lnTo>
                  <a:pt x="5875" y="1137"/>
                </a:lnTo>
                <a:lnTo>
                  <a:pt x="6009" y="1340"/>
                </a:lnTo>
                <a:lnTo>
                  <a:pt x="6009" y="1519"/>
                </a:lnTo>
                <a:lnTo>
                  <a:pt x="6064" y="1729"/>
                </a:lnTo>
                <a:lnTo>
                  <a:pt x="6143" y="1729"/>
                </a:lnTo>
                <a:lnTo>
                  <a:pt x="6269" y="1799"/>
                </a:lnTo>
                <a:lnTo>
                  <a:pt x="6340" y="2005"/>
                </a:lnTo>
                <a:lnTo>
                  <a:pt x="6474" y="2005"/>
                </a:lnTo>
                <a:lnTo>
                  <a:pt x="6553" y="2005"/>
                </a:lnTo>
                <a:lnTo>
                  <a:pt x="6749" y="2336"/>
                </a:lnTo>
                <a:lnTo>
                  <a:pt x="6828" y="2535"/>
                </a:lnTo>
                <a:lnTo>
                  <a:pt x="6883" y="2535"/>
                </a:lnTo>
                <a:lnTo>
                  <a:pt x="6956" y="2659"/>
                </a:lnTo>
                <a:lnTo>
                  <a:pt x="7083" y="2608"/>
                </a:lnTo>
                <a:lnTo>
                  <a:pt x="7157" y="2803"/>
                </a:lnTo>
                <a:lnTo>
                  <a:pt x="7157" y="3064"/>
                </a:lnTo>
                <a:lnTo>
                  <a:pt x="7209" y="3196"/>
                </a:lnTo>
                <a:lnTo>
                  <a:pt x="7209" y="3473"/>
                </a:lnTo>
                <a:lnTo>
                  <a:pt x="7157" y="3543"/>
                </a:lnTo>
                <a:lnTo>
                  <a:pt x="7157" y="3671"/>
                </a:lnTo>
                <a:lnTo>
                  <a:pt x="7295" y="3796"/>
                </a:lnTo>
                <a:lnTo>
                  <a:pt x="7362" y="3940"/>
                </a:lnTo>
                <a:lnTo>
                  <a:pt x="7362" y="4072"/>
                </a:lnTo>
                <a:lnTo>
                  <a:pt x="7425" y="4201"/>
                </a:lnTo>
                <a:lnTo>
                  <a:pt x="7362" y="4333"/>
                </a:lnTo>
                <a:lnTo>
                  <a:pt x="7362" y="4481"/>
                </a:lnTo>
                <a:lnTo>
                  <a:pt x="7362" y="4605"/>
                </a:lnTo>
                <a:lnTo>
                  <a:pt x="7209" y="4683"/>
                </a:lnTo>
                <a:lnTo>
                  <a:pt x="7209" y="4804"/>
                </a:lnTo>
                <a:lnTo>
                  <a:pt x="7157" y="4885"/>
                </a:lnTo>
                <a:lnTo>
                  <a:pt x="7083" y="4936"/>
                </a:lnTo>
                <a:lnTo>
                  <a:pt x="6956" y="4936"/>
                </a:lnTo>
                <a:lnTo>
                  <a:pt x="6956" y="5069"/>
                </a:lnTo>
                <a:lnTo>
                  <a:pt x="6883" y="5069"/>
                </a:lnTo>
                <a:lnTo>
                  <a:pt x="6956" y="5271"/>
                </a:lnTo>
                <a:lnTo>
                  <a:pt x="6956" y="5337"/>
                </a:lnTo>
                <a:lnTo>
                  <a:pt x="6956" y="5411"/>
                </a:lnTo>
                <a:lnTo>
                  <a:pt x="6956" y="5473"/>
                </a:lnTo>
                <a:lnTo>
                  <a:pt x="7083" y="5621"/>
                </a:lnTo>
                <a:lnTo>
                  <a:pt x="7209" y="5753"/>
                </a:lnTo>
                <a:lnTo>
                  <a:pt x="7295" y="5676"/>
                </a:lnTo>
                <a:lnTo>
                  <a:pt x="7295" y="5621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4" name="Forme libre 23"/>
          <p:cNvSpPr/>
          <p:nvPr/>
        </p:nvSpPr>
        <p:spPr bwMode="auto">
          <a:xfrm>
            <a:off x="5250180" y="1889760"/>
            <a:ext cx="502920" cy="1036320"/>
          </a:xfrm>
          <a:custGeom>
            <a:avLst/>
            <a:gdLst>
              <a:gd name="connsiteX0" fmla="*/ 270510 w 502920"/>
              <a:gd name="connsiteY0" fmla="*/ 0 h 1036320"/>
              <a:gd name="connsiteX1" fmla="*/ 0 w 502920"/>
              <a:gd name="connsiteY1" fmla="*/ 1017270 h 1036320"/>
              <a:gd name="connsiteX2" fmla="*/ 45720 w 502920"/>
              <a:gd name="connsiteY2" fmla="*/ 1002030 h 1036320"/>
              <a:gd name="connsiteX3" fmla="*/ 125730 w 502920"/>
              <a:gd name="connsiteY3" fmla="*/ 1002030 h 1036320"/>
              <a:gd name="connsiteX4" fmla="*/ 182880 w 502920"/>
              <a:gd name="connsiteY4" fmla="*/ 1036320 h 1036320"/>
              <a:gd name="connsiteX5" fmla="*/ 251460 w 502920"/>
              <a:gd name="connsiteY5" fmla="*/ 963930 h 1036320"/>
              <a:gd name="connsiteX6" fmla="*/ 240030 w 502920"/>
              <a:gd name="connsiteY6" fmla="*/ 655320 h 1036320"/>
              <a:gd name="connsiteX7" fmla="*/ 262890 w 502920"/>
              <a:gd name="connsiteY7" fmla="*/ 571500 h 1036320"/>
              <a:gd name="connsiteX8" fmla="*/ 323850 w 502920"/>
              <a:gd name="connsiteY8" fmla="*/ 403860 h 1036320"/>
              <a:gd name="connsiteX9" fmla="*/ 361950 w 502920"/>
              <a:gd name="connsiteY9" fmla="*/ 259080 h 1036320"/>
              <a:gd name="connsiteX10" fmla="*/ 502920 w 502920"/>
              <a:gd name="connsiteY10" fmla="*/ 91440 h 1036320"/>
              <a:gd name="connsiteX11" fmla="*/ 483870 w 502920"/>
              <a:gd name="connsiteY11" fmla="*/ 41910 h 1036320"/>
              <a:gd name="connsiteX12" fmla="*/ 403860 w 502920"/>
              <a:gd name="connsiteY12" fmla="*/ 45720 h 1036320"/>
              <a:gd name="connsiteX13" fmla="*/ 270510 w 502920"/>
              <a:gd name="connsiteY13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2920" h="1036320">
                <a:moveTo>
                  <a:pt x="270510" y="0"/>
                </a:moveTo>
                <a:lnTo>
                  <a:pt x="0" y="1017270"/>
                </a:lnTo>
                <a:lnTo>
                  <a:pt x="45720" y="1002030"/>
                </a:lnTo>
                <a:lnTo>
                  <a:pt x="125730" y="1002030"/>
                </a:lnTo>
                <a:lnTo>
                  <a:pt x="182880" y="1036320"/>
                </a:lnTo>
                <a:lnTo>
                  <a:pt x="251460" y="963930"/>
                </a:lnTo>
                <a:lnTo>
                  <a:pt x="240030" y="655320"/>
                </a:lnTo>
                <a:lnTo>
                  <a:pt x="262890" y="571500"/>
                </a:lnTo>
                <a:lnTo>
                  <a:pt x="323850" y="403860"/>
                </a:lnTo>
                <a:lnTo>
                  <a:pt x="361950" y="259080"/>
                </a:lnTo>
                <a:lnTo>
                  <a:pt x="502920" y="91440"/>
                </a:lnTo>
                <a:lnTo>
                  <a:pt x="483870" y="41910"/>
                </a:lnTo>
                <a:lnTo>
                  <a:pt x="403860" y="45720"/>
                </a:lnTo>
                <a:lnTo>
                  <a:pt x="270510" y="0"/>
                </a:lnTo>
                <a:close/>
              </a:path>
            </a:pathLst>
          </a:cu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1187355" y="2866030"/>
            <a:ext cx="2122227" cy="3022979"/>
            <a:chOff x="1187355" y="2866030"/>
            <a:chExt cx="2122227" cy="3022979"/>
          </a:xfrm>
        </p:grpSpPr>
        <p:grpSp>
          <p:nvGrpSpPr>
            <p:cNvPr id="28" name="Groupe 27"/>
            <p:cNvGrpSpPr/>
            <p:nvPr/>
          </p:nvGrpSpPr>
          <p:grpSpPr>
            <a:xfrm>
              <a:off x="1187355" y="2866030"/>
              <a:ext cx="2122227" cy="2900149"/>
              <a:chOff x="1187355" y="2866030"/>
              <a:chExt cx="2122227" cy="2900149"/>
            </a:xfrm>
          </p:grpSpPr>
          <p:grpSp>
            <p:nvGrpSpPr>
              <p:cNvPr id="26" name="Groupe 25"/>
              <p:cNvGrpSpPr/>
              <p:nvPr/>
            </p:nvGrpSpPr>
            <p:grpSpPr>
              <a:xfrm>
                <a:off x="1187355" y="2866030"/>
                <a:ext cx="2078841" cy="2320119"/>
                <a:chOff x="1187355" y="2866030"/>
                <a:chExt cx="2078841" cy="2320119"/>
              </a:xfrm>
            </p:grpSpPr>
            <p:sp>
              <p:nvSpPr>
                <p:cNvPr id="17" name="Forme libre 16"/>
                <p:cNvSpPr/>
                <p:nvPr/>
              </p:nvSpPr>
              <p:spPr bwMode="auto">
                <a:xfrm>
                  <a:off x="2164596" y="3275781"/>
                  <a:ext cx="1101600" cy="1584176"/>
                </a:xfrm>
                <a:custGeom>
                  <a:avLst/>
                  <a:gdLst>
                    <a:gd name="connsiteX0" fmla="*/ 409433 w 1016758"/>
                    <a:gd name="connsiteY0" fmla="*/ 0 h 1521726"/>
                    <a:gd name="connsiteX1" fmla="*/ 743803 w 1016758"/>
                    <a:gd name="connsiteY1" fmla="*/ 156950 h 1521726"/>
                    <a:gd name="connsiteX2" fmla="*/ 1016758 w 1016758"/>
                    <a:gd name="connsiteY2" fmla="*/ 156950 h 1521726"/>
                    <a:gd name="connsiteX3" fmla="*/ 975815 w 1016758"/>
                    <a:gd name="connsiteY3" fmla="*/ 477672 h 1521726"/>
                    <a:gd name="connsiteX4" fmla="*/ 825690 w 1016758"/>
                    <a:gd name="connsiteY4" fmla="*/ 880281 h 1521726"/>
                    <a:gd name="connsiteX5" fmla="*/ 852985 w 1016758"/>
                    <a:gd name="connsiteY5" fmla="*/ 1173708 h 1521726"/>
                    <a:gd name="connsiteX6" fmla="*/ 709684 w 1016758"/>
                    <a:gd name="connsiteY6" fmla="*/ 1521726 h 1521726"/>
                    <a:gd name="connsiteX7" fmla="*/ 429905 w 1016758"/>
                    <a:gd name="connsiteY7" fmla="*/ 1166884 h 1521726"/>
                    <a:gd name="connsiteX8" fmla="*/ 163773 w 1016758"/>
                    <a:gd name="connsiteY8" fmla="*/ 955344 h 1521726"/>
                    <a:gd name="connsiteX9" fmla="*/ 0 w 1016758"/>
                    <a:gd name="connsiteY9" fmla="*/ 518615 h 1521726"/>
                    <a:gd name="connsiteX10" fmla="*/ 191069 w 1016758"/>
                    <a:gd name="connsiteY10" fmla="*/ 327547 h 1521726"/>
                    <a:gd name="connsiteX11" fmla="*/ 313899 w 1016758"/>
                    <a:gd name="connsiteY11" fmla="*/ 177421 h 1521726"/>
                    <a:gd name="connsiteX12" fmla="*/ 409433 w 1016758"/>
                    <a:gd name="connsiteY12" fmla="*/ 0 h 15217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016758" h="1521726">
                      <a:moveTo>
                        <a:pt x="409433" y="0"/>
                      </a:moveTo>
                      <a:lnTo>
                        <a:pt x="743803" y="156950"/>
                      </a:lnTo>
                      <a:lnTo>
                        <a:pt x="1016758" y="156950"/>
                      </a:lnTo>
                      <a:lnTo>
                        <a:pt x="975815" y="477672"/>
                      </a:lnTo>
                      <a:lnTo>
                        <a:pt x="825690" y="880281"/>
                      </a:lnTo>
                      <a:lnTo>
                        <a:pt x="852985" y="1173708"/>
                      </a:lnTo>
                      <a:lnTo>
                        <a:pt x="709684" y="1521726"/>
                      </a:lnTo>
                      <a:lnTo>
                        <a:pt x="429905" y="1166884"/>
                      </a:lnTo>
                      <a:lnTo>
                        <a:pt x="163773" y="955344"/>
                      </a:lnTo>
                      <a:lnTo>
                        <a:pt x="0" y="518615"/>
                      </a:lnTo>
                      <a:lnTo>
                        <a:pt x="191069" y="327547"/>
                      </a:lnTo>
                      <a:lnTo>
                        <a:pt x="313899" y="177421"/>
                      </a:lnTo>
                      <a:lnTo>
                        <a:pt x="409433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1" fontAlgn="base" latinLnBrk="0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fr-FR" sz="1800" b="0" i="0" u="none" strike="noStrike" cap="none" normalizeH="0" baseline="0" smtClean="0">
                    <a:ln>
                      <a:noFill/>
                    </a:ln>
                    <a:effectLst/>
                    <a:latin typeface="Arial" charset="0"/>
                    <a:cs typeface="Arial Unicode MS" charset="0"/>
                  </a:endParaRPr>
                </a:p>
              </p:txBody>
            </p:sp>
            <p:sp>
              <p:nvSpPr>
                <p:cNvPr id="25" name="Forme libre 24"/>
                <p:cNvSpPr/>
                <p:nvPr/>
              </p:nvSpPr>
              <p:spPr bwMode="auto">
                <a:xfrm>
                  <a:off x="1187355" y="2866030"/>
                  <a:ext cx="1937982" cy="2320119"/>
                </a:xfrm>
                <a:custGeom>
                  <a:avLst/>
                  <a:gdLst>
                    <a:gd name="connsiteX0" fmla="*/ 40944 w 1937982"/>
                    <a:gd name="connsiteY0" fmla="*/ 0 h 2320119"/>
                    <a:gd name="connsiteX1" fmla="*/ 238836 w 1937982"/>
                    <a:gd name="connsiteY1" fmla="*/ 68239 h 2320119"/>
                    <a:gd name="connsiteX2" fmla="*/ 443552 w 1937982"/>
                    <a:gd name="connsiteY2" fmla="*/ 109182 h 2320119"/>
                    <a:gd name="connsiteX3" fmla="*/ 852985 w 1937982"/>
                    <a:gd name="connsiteY3" fmla="*/ 116006 h 2320119"/>
                    <a:gd name="connsiteX4" fmla="*/ 907576 w 1937982"/>
                    <a:gd name="connsiteY4" fmla="*/ 88710 h 2320119"/>
                    <a:gd name="connsiteX5" fmla="*/ 1098645 w 1937982"/>
                    <a:gd name="connsiteY5" fmla="*/ 81886 h 2320119"/>
                    <a:gd name="connsiteX6" fmla="*/ 1221475 w 1937982"/>
                    <a:gd name="connsiteY6" fmla="*/ 307074 h 2320119"/>
                    <a:gd name="connsiteX7" fmla="*/ 1514902 w 1937982"/>
                    <a:gd name="connsiteY7" fmla="*/ 457200 h 2320119"/>
                    <a:gd name="connsiteX8" fmla="*/ 1514902 w 1937982"/>
                    <a:gd name="connsiteY8" fmla="*/ 457200 h 2320119"/>
                    <a:gd name="connsiteX9" fmla="*/ 1535373 w 1937982"/>
                    <a:gd name="connsiteY9" fmla="*/ 464024 h 2320119"/>
                    <a:gd name="connsiteX10" fmla="*/ 1501254 w 1937982"/>
                    <a:gd name="connsiteY10" fmla="*/ 539086 h 2320119"/>
                    <a:gd name="connsiteX11" fmla="*/ 1398896 w 1937982"/>
                    <a:gd name="connsiteY11" fmla="*/ 689212 h 2320119"/>
                    <a:gd name="connsiteX12" fmla="*/ 1221475 w 1937982"/>
                    <a:gd name="connsiteY12" fmla="*/ 880280 h 2320119"/>
                    <a:gd name="connsiteX13" fmla="*/ 1119117 w 1937982"/>
                    <a:gd name="connsiteY13" fmla="*/ 968991 h 2320119"/>
                    <a:gd name="connsiteX14" fmla="*/ 1282890 w 1937982"/>
                    <a:gd name="connsiteY14" fmla="*/ 1426191 h 2320119"/>
                    <a:gd name="connsiteX15" fmla="*/ 1549021 w 1937982"/>
                    <a:gd name="connsiteY15" fmla="*/ 1617260 h 2320119"/>
                    <a:gd name="connsiteX16" fmla="*/ 1849272 w 1937982"/>
                    <a:gd name="connsiteY16" fmla="*/ 1999397 h 2320119"/>
                    <a:gd name="connsiteX17" fmla="*/ 1937982 w 1937982"/>
                    <a:gd name="connsiteY17" fmla="*/ 2320119 h 2320119"/>
                    <a:gd name="connsiteX18" fmla="*/ 1576317 w 1937982"/>
                    <a:gd name="connsiteY18" fmla="*/ 2183642 h 2320119"/>
                    <a:gd name="connsiteX19" fmla="*/ 1385248 w 1937982"/>
                    <a:gd name="connsiteY19" fmla="*/ 1862919 h 2320119"/>
                    <a:gd name="connsiteX20" fmla="*/ 1023582 w 1937982"/>
                    <a:gd name="connsiteY20" fmla="*/ 1555845 h 2320119"/>
                    <a:gd name="connsiteX21" fmla="*/ 545911 w 1937982"/>
                    <a:gd name="connsiteY21" fmla="*/ 1207827 h 2320119"/>
                    <a:gd name="connsiteX22" fmla="*/ 470848 w 1937982"/>
                    <a:gd name="connsiteY22" fmla="*/ 1078173 h 2320119"/>
                    <a:gd name="connsiteX23" fmla="*/ 327546 w 1937982"/>
                    <a:gd name="connsiteY23" fmla="*/ 934871 h 2320119"/>
                    <a:gd name="connsiteX24" fmla="*/ 416257 w 1937982"/>
                    <a:gd name="connsiteY24" fmla="*/ 873457 h 2320119"/>
                    <a:gd name="connsiteX25" fmla="*/ 429905 w 1937982"/>
                    <a:gd name="connsiteY25" fmla="*/ 764274 h 2320119"/>
                    <a:gd name="connsiteX26" fmla="*/ 388961 w 1937982"/>
                    <a:gd name="connsiteY26" fmla="*/ 709683 h 2320119"/>
                    <a:gd name="connsiteX27" fmla="*/ 388961 w 1937982"/>
                    <a:gd name="connsiteY27" fmla="*/ 634621 h 2320119"/>
                    <a:gd name="connsiteX28" fmla="*/ 368490 w 1937982"/>
                    <a:gd name="connsiteY28" fmla="*/ 566382 h 2320119"/>
                    <a:gd name="connsiteX29" fmla="*/ 238836 w 1937982"/>
                    <a:gd name="connsiteY29" fmla="*/ 511791 h 2320119"/>
                    <a:gd name="connsiteX30" fmla="*/ 184245 w 1937982"/>
                    <a:gd name="connsiteY30" fmla="*/ 498143 h 2320119"/>
                    <a:gd name="connsiteX31" fmla="*/ 0 w 1937982"/>
                    <a:gd name="connsiteY31" fmla="*/ 177421 h 2320119"/>
                    <a:gd name="connsiteX32" fmla="*/ 54591 w 1937982"/>
                    <a:gd name="connsiteY32" fmla="*/ 75063 h 2320119"/>
                    <a:gd name="connsiteX33" fmla="*/ 40944 w 1937982"/>
                    <a:gd name="connsiteY33" fmla="*/ 0 h 23201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937982" h="2320119">
                      <a:moveTo>
                        <a:pt x="40944" y="0"/>
                      </a:moveTo>
                      <a:lnTo>
                        <a:pt x="238836" y="68239"/>
                      </a:lnTo>
                      <a:lnTo>
                        <a:pt x="443552" y="109182"/>
                      </a:lnTo>
                      <a:lnTo>
                        <a:pt x="852985" y="116006"/>
                      </a:lnTo>
                      <a:lnTo>
                        <a:pt x="907576" y="88710"/>
                      </a:lnTo>
                      <a:lnTo>
                        <a:pt x="1098645" y="81886"/>
                      </a:lnTo>
                      <a:lnTo>
                        <a:pt x="1221475" y="307074"/>
                      </a:lnTo>
                      <a:lnTo>
                        <a:pt x="1514902" y="457200"/>
                      </a:lnTo>
                      <a:lnTo>
                        <a:pt x="1514902" y="457200"/>
                      </a:lnTo>
                      <a:lnTo>
                        <a:pt x="1535373" y="464024"/>
                      </a:lnTo>
                      <a:lnTo>
                        <a:pt x="1501254" y="539086"/>
                      </a:lnTo>
                      <a:lnTo>
                        <a:pt x="1398896" y="689212"/>
                      </a:lnTo>
                      <a:lnTo>
                        <a:pt x="1221475" y="880280"/>
                      </a:lnTo>
                      <a:lnTo>
                        <a:pt x="1119117" y="968991"/>
                      </a:lnTo>
                      <a:lnTo>
                        <a:pt x="1282890" y="1426191"/>
                      </a:lnTo>
                      <a:lnTo>
                        <a:pt x="1549021" y="1617260"/>
                      </a:lnTo>
                      <a:lnTo>
                        <a:pt x="1849272" y="1999397"/>
                      </a:lnTo>
                      <a:lnTo>
                        <a:pt x="1937982" y="2320119"/>
                      </a:lnTo>
                      <a:lnTo>
                        <a:pt x="1576317" y="2183642"/>
                      </a:lnTo>
                      <a:lnTo>
                        <a:pt x="1385248" y="1862919"/>
                      </a:lnTo>
                      <a:lnTo>
                        <a:pt x="1023582" y="1555845"/>
                      </a:lnTo>
                      <a:lnTo>
                        <a:pt x="545911" y="1207827"/>
                      </a:lnTo>
                      <a:lnTo>
                        <a:pt x="470848" y="1078173"/>
                      </a:lnTo>
                      <a:lnTo>
                        <a:pt x="327546" y="934871"/>
                      </a:lnTo>
                      <a:lnTo>
                        <a:pt x="416257" y="873457"/>
                      </a:lnTo>
                      <a:lnTo>
                        <a:pt x="429905" y="764274"/>
                      </a:lnTo>
                      <a:lnTo>
                        <a:pt x="388961" y="709683"/>
                      </a:lnTo>
                      <a:lnTo>
                        <a:pt x="388961" y="634621"/>
                      </a:lnTo>
                      <a:lnTo>
                        <a:pt x="368490" y="566382"/>
                      </a:lnTo>
                      <a:lnTo>
                        <a:pt x="238836" y="511791"/>
                      </a:lnTo>
                      <a:lnTo>
                        <a:pt x="184245" y="498143"/>
                      </a:lnTo>
                      <a:lnTo>
                        <a:pt x="0" y="177421"/>
                      </a:lnTo>
                      <a:lnTo>
                        <a:pt x="54591" y="75063"/>
                      </a:lnTo>
                      <a:lnTo>
                        <a:pt x="4094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1" fontAlgn="base" latinLnBrk="0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fr-FR" sz="1800" b="0" i="0" u="none" strike="noStrike" cap="none" normalizeH="0" baseline="0" smtClean="0">
                    <a:ln>
                      <a:noFill/>
                    </a:ln>
                    <a:effectLst/>
                    <a:latin typeface="Arial" charset="0"/>
                    <a:cs typeface="Arial Unicode MS" charset="0"/>
                  </a:endParaRPr>
                </a:p>
              </p:txBody>
            </p:sp>
          </p:grpSp>
          <p:sp>
            <p:nvSpPr>
              <p:cNvPr id="27" name="Forme libre 26"/>
              <p:cNvSpPr/>
              <p:nvPr/>
            </p:nvSpPr>
            <p:spPr bwMode="auto">
              <a:xfrm>
                <a:off x="2790967" y="5049672"/>
                <a:ext cx="518615" cy="716507"/>
              </a:xfrm>
              <a:custGeom>
                <a:avLst/>
                <a:gdLst>
                  <a:gd name="connsiteX0" fmla="*/ 0 w 518615"/>
                  <a:gd name="connsiteY0" fmla="*/ 0 h 716507"/>
                  <a:gd name="connsiteX1" fmla="*/ 313899 w 518615"/>
                  <a:gd name="connsiteY1" fmla="*/ 109182 h 716507"/>
                  <a:gd name="connsiteX2" fmla="*/ 518615 w 518615"/>
                  <a:gd name="connsiteY2" fmla="*/ 416256 h 716507"/>
                  <a:gd name="connsiteX3" fmla="*/ 388961 w 518615"/>
                  <a:gd name="connsiteY3" fmla="*/ 511791 h 716507"/>
                  <a:gd name="connsiteX4" fmla="*/ 218364 w 518615"/>
                  <a:gd name="connsiteY4" fmla="*/ 634621 h 716507"/>
                  <a:gd name="connsiteX5" fmla="*/ 143302 w 518615"/>
                  <a:gd name="connsiteY5" fmla="*/ 716507 h 716507"/>
                  <a:gd name="connsiteX6" fmla="*/ 163773 w 518615"/>
                  <a:gd name="connsiteY6" fmla="*/ 552734 h 716507"/>
                  <a:gd name="connsiteX7" fmla="*/ 102358 w 518615"/>
                  <a:gd name="connsiteY7" fmla="*/ 197892 h 716507"/>
                  <a:gd name="connsiteX8" fmla="*/ 0 w 518615"/>
                  <a:gd name="connsiteY8" fmla="*/ 0 h 716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8615" h="716507">
                    <a:moveTo>
                      <a:pt x="0" y="0"/>
                    </a:moveTo>
                    <a:lnTo>
                      <a:pt x="313899" y="109182"/>
                    </a:lnTo>
                    <a:lnTo>
                      <a:pt x="518615" y="416256"/>
                    </a:lnTo>
                    <a:lnTo>
                      <a:pt x="388961" y="511791"/>
                    </a:lnTo>
                    <a:lnTo>
                      <a:pt x="218364" y="634621"/>
                    </a:lnTo>
                    <a:lnTo>
                      <a:pt x="143302" y="716507"/>
                    </a:lnTo>
                    <a:lnTo>
                      <a:pt x="163773" y="552734"/>
                    </a:lnTo>
                    <a:lnTo>
                      <a:pt x="102358" y="1978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  <a:cs typeface="Arial Unicode MS" charset="0"/>
                </a:endParaRPr>
              </a:p>
            </p:txBody>
          </p:sp>
        </p:grpSp>
        <p:sp>
          <p:nvSpPr>
            <p:cNvPr id="29" name="Forme libre 28"/>
            <p:cNvSpPr/>
            <p:nvPr/>
          </p:nvSpPr>
          <p:spPr bwMode="auto">
            <a:xfrm>
              <a:off x="1214651" y="4885899"/>
              <a:ext cx="1589964" cy="1003110"/>
            </a:xfrm>
            <a:custGeom>
              <a:avLst/>
              <a:gdLst>
                <a:gd name="connsiteX0" fmla="*/ 150125 w 1589964"/>
                <a:gd name="connsiteY0" fmla="*/ 0 h 1003110"/>
                <a:gd name="connsiteX1" fmla="*/ 75062 w 1589964"/>
                <a:gd name="connsiteY1" fmla="*/ 177420 h 1003110"/>
                <a:gd name="connsiteX2" fmla="*/ 0 w 1589964"/>
                <a:gd name="connsiteY2" fmla="*/ 307074 h 1003110"/>
                <a:gd name="connsiteX3" fmla="*/ 102358 w 1589964"/>
                <a:gd name="connsiteY3" fmla="*/ 423080 h 1003110"/>
                <a:gd name="connsiteX4" fmla="*/ 470848 w 1589964"/>
                <a:gd name="connsiteY4" fmla="*/ 689211 h 1003110"/>
                <a:gd name="connsiteX5" fmla="*/ 777922 w 1589964"/>
                <a:gd name="connsiteY5" fmla="*/ 777922 h 1003110"/>
                <a:gd name="connsiteX6" fmla="*/ 1057701 w 1589964"/>
                <a:gd name="connsiteY6" fmla="*/ 777922 h 1003110"/>
                <a:gd name="connsiteX7" fmla="*/ 1405719 w 1589964"/>
                <a:gd name="connsiteY7" fmla="*/ 934871 h 1003110"/>
                <a:gd name="connsiteX8" fmla="*/ 1576316 w 1589964"/>
                <a:gd name="connsiteY8" fmla="*/ 996286 h 1003110"/>
                <a:gd name="connsiteX9" fmla="*/ 1583140 w 1589964"/>
                <a:gd name="connsiteY9" fmla="*/ 1003110 h 1003110"/>
                <a:gd name="connsiteX10" fmla="*/ 1589964 w 1589964"/>
                <a:gd name="connsiteY10" fmla="*/ 968991 h 1003110"/>
                <a:gd name="connsiteX11" fmla="*/ 1385248 w 1589964"/>
                <a:gd name="connsiteY11" fmla="*/ 798394 h 1003110"/>
                <a:gd name="connsiteX12" fmla="*/ 1139588 w 1589964"/>
                <a:gd name="connsiteY12" fmla="*/ 634620 h 1003110"/>
                <a:gd name="connsiteX13" fmla="*/ 825689 w 1589964"/>
                <a:gd name="connsiteY13" fmla="*/ 457200 h 1003110"/>
                <a:gd name="connsiteX14" fmla="*/ 648268 w 1589964"/>
                <a:gd name="connsiteY14" fmla="*/ 272955 h 1003110"/>
                <a:gd name="connsiteX15" fmla="*/ 484495 w 1589964"/>
                <a:gd name="connsiteY15" fmla="*/ 136477 h 1003110"/>
                <a:gd name="connsiteX16" fmla="*/ 150125 w 1589964"/>
                <a:gd name="connsiteY16" fmla="*/ 0 h 100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89964" h="1003110">
                  <a:moveTo>
                    <a:pt x="150125" y="0"/>
                  </a:moveTo>
                  <a:lnTo>
                    <a:pt x="75062" y="177420"/>
                  </a:lnTo>
                  <a:lnTo>
                    <a:pt x="0" y="307074"/>
                  </a:lnTo>
                  <a:lnTo>
                    <a:pt x="102358" y="423080"/>
                  </a:lnTo>
                  <a:lnTo>
                    <a:pt x="470848" y="689211"/>
                  </a:lnTo>
                  <a:lnTo>
                    <a:pt x="777922" y="777922"/>
                  </a:lnTo>
                  <a:lnTo>
                    <a:pt x="1057701" y="777922"/>
                  </a:lnTo>
                  <a:lnTo>
                    <a:pt x="1405719" y="934871"/>
                  </a:lnTo>
                  <a:lnTo>
                    <a:pt x="1576316" y="996286"/>
                  </a:lnTo>
                  <a:lnTo>
                    <a:pt x="1583140" y="1003110"/>
                  </a:lnTo>
                  <a:lnTo>
                    <a:pt x="1589964" y="968991"/>
                  </a:lnTo>
                  <a:lnTo>
                    <a:pt x="1385248" y="798394"/>
                  </a:lnTo>
                  <a:lnTo>
                    <a:pt x="1139588" y="634620"/>
                  </a:lnTo>
                  <a:lnTo>
                    <a:pt x="825689" y="457200"/>
                  </a:lnTo>
                  <a:lnTo>
                    <a:pt x="648268" y="272955"/>
                  </a:lnTo>
                  <a:lnTo>
                    <a:pt x="484495" y="136477"/>
                  </a:lnTo>
                  <a:lnTo>
                    <a:pt x="150125" y="0"/>
                  </a:lnTo>
                  <a:close/>
                </a:path>
              </a:pathLst>
            </a:cu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cs typeface="Arial Unicode MS" charset="0"/>
              </a:endParaRPr>
            </a:p>
          </p:txBody>
        </p:sp>
      </p:grpSp>
      <p:sp>
        <p:nvSpPr>
          <p:cNvPr id="31" name="Ellipse 30"/>
          <p:cNvSpPr/>
          <p:nvPr/>
        </p:nvSpPr>
        <p:spPr bwMode="auto">
          <a:xfrm rot="1044679">
            <a:off x="5326618" y="2058218"/>
            <a:ext cx="131921" cy="609718"/>
          </a:xfrm>
          <a:prstGeom prst="ellipse">
            <a:avLst/>
          </a:prstGeom>
          <a:solidFill>
            <a:srgbClr val="D32DA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7" name="Ellipse 46"/>
          <p:cNvSpPr/>
          <p:nvPr/>
        </p:nvSpPr>
        <p:spPr bwMode="auto">
          <a:xfrm rot="342321">
            <a:off x="4160017" y="2650638"/>
            <a:ext cx="131921" cy="1129337"/>
          </a:xfrm>
          <a:prstGeom prst="ellipse">
            <a:avLst/>
          </a:prstGeom>
          <a:solidFill>
            <a:srgbClr val="D32DA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 rot="18491233">
            <a:off x="3690001" y="1709605"/>
            <a:ext cx="412278" cy="223477"/>
          </a:xfrm>
          <a:prstGeom prst="ellipse">
            <a:avLst/>
          </a:prstGeom>
          <a:solidFill>
            <a:srgbClr val="D32DA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48" name="Ellipse 2047"/>
          <p:cNvSpPr/>
          <p:nvPr/>
        </p:nvSpPr>
        <p:spPr bwMode="auto">
          <a:xfrm rot="2588885">
            <a:off x="1801504" y="3783736"/>
            <a:ext cx="286603" cy="160467"/>
          </a:xfrm>
          <a:prstGeom prst="ellipse">
            <a:avLst/>
          </a:prstGeom>
          <a:solidFill>
            <a:srgbClr val="D32DA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49" name="Forme libre 2048"/>
          <p:cNvSpPr/>
          <p:nvPr/>
        </p:nvSpPr>
        <p:spPr bwMode="auto">
          <a:xfrm>
            <a:off x="188841" y="1185758"/>
            <a:ext cx="2216429" cy="3555207"/>
          </a:xfrm>
          <a:custGeom>
            <a:avLst/>
            <a:gdLst>
              <a:gd name="connsiteX0" fmla="*/ 2216429 w 2216429"/>
              <a:gd name="connsiteY0" fmla="*/ 315051 h 3555207"/>
              <a:gd name="connsiteX1" fmla="*/ 2117037 w 2216429"/>
              <a:gd name="connsiteY1" fmla="*/ 374685 h 3555207"/>
              <a:gd name="connsiteX2" fmla="*/ 1878498 w 2216429"/>
              <a:gd name="connsiteY2" fmla="*/ 334929 h 3555207"/>
              <a:gd name="connsiteX3" fmla="*/ 1719472 w 2216429"/>
              <a:gd name="connsiteY3" fmla="*/ 315051 h 3555207"/>
              <a:gd name="connsiteX4" fmla="*/ 1630020 w 2216429"/>
              <a:gd name="connsiteY4" fmla="*/ 305112 h 3555207"/>
              <a:gd name="connsiteX5" fmla="*/ 1600202 w 2216429"/>
              <a:gd name="connsiteY5" fmla="*/ 126207 h 3555207"/>
              <a:gd name="connsiteX6" fmla="*/ 1600202 w 2216429"/>
              <a:gd name="connsiteY6" fmla="*/ 36755 h 3555207"/>
              <a:gd name="connsiteX7" fmla="*/ 1490872 w 2216429"/>
              <a:gd name="connsiteY7" fmla="*/ 76512 h 3555207"/>
              <a:gd name="connsiteX8" fmla="*/ 1351724 w 2216429"/>
              <a:gd name="connsiteY8" fmla="*/ 36755 h 3555207"/>
              <a:gd name="connsiteX9" fmla="*/ 1302029 w 2216429"/>
              <a:gd name="connsiteY9" fmla="*/ 6938 h 3555207"/>
              <a:gd name="connsiteX10" fmla="*/ 1311968 w 2216429"/>
              <a:gd name="connsiteY10" fmla="*/ 175903 h 3555207"/>
              <a:gd name="connsiteX11" fmla="*/ 1401420 w 2216429"/>
              <a:gd name="connsiteY11" fmla="*/ 334929 h 3555207"/>
              <a:gd name="connsiteX12" fmla="*/ 1401420 w 2216429"/>
              <a:gd name="connsiteY12" fmla="*/ 593346 h 3555207"/>
              <a:gd name="connsiteX13" fmla="*/ 1421298 w 2216429"/>
              <a:gd name="connsiteY13" fmla="*/ 732494 h 3555207"/>
              <a:gd name="connsiteX14" fmla="*/ 1282150 w 2216429"/>
              <a:gd name="connsiteY14" fmla="*/ 722555 h 3555207"/>
              <a:gd name="connsiteX15" fmla="*/ 1252333 w 2216429"/>
              <a:gd name="connsiteY15" fmla="*/ 712616 h 3555207"/>
              <a:gd name="connsiteX16" fmla="*/ 1192698 w 2216429"/>
              <a:gd name="connsiteY16" fmla="*/ 782190 h 3555207"/>
              <a:gd name="connsiteX17" fmla="*/ 1123124 w 2216429"/>
              <a:gd name="connsiteY17" fmla="*/ 702677 h 3555207"/>
              <a:gd name="connsiteX18" fmla="*/ 993916 w 2216429"/>
              <a:gd name="connsiteY18" fmla="*/ 692738 h 3555207"/>
              <a:gd name="connsiteX19" fmla="*/ 924342 w 2216429"/>
              <a:gd name="connsiteY19" fmla="*/ 702677 h 3555207"/>
              <a:gd name="connsiteX20" fmla="*/ 775255 w 2216429"/>
              <a:gd name="connsiteY20" fmla="*/ 543651 h 3555207"/>
              <a:gd name="connsiteX21" fmla="*/ 646046 w 2216429"/>
              <a:gd name="connsiteY21" fmla="*/ 533712 h 3555207"/>
              <a:gd name="connsiteX22" fmla="*/ 496959 w 2216429"/>
              <a:gd name="connsiteY22" fmla="*/ 603285 h 3555207"/>
              <a:gd name="connsiteX23" fmla="*/ 397568 w 2216429"/>
              <a:gd name="connsiteY23" fmla="*/ 593346 h 3555207"/>
              <a:gd name="connsiteX24" fmla="*/ 318055 w 2216429"/>
              <a:gd name="connsiteY24" fmla="*/ 543651 h 3555207"/>
              <a:gd name="connsiteX25" fmla="*/ 159029 w 2216429"/>
              <a:gd name="connsiteY25" fmla="*/ 563529 h 3555207"/>
              <a:gd name="connsiteX26" fmla="*/ 79516 w 2216429"/>
              <a:gd name="connsiteY26" fmla="*/ 603285 h 3555207"/>
              <a:gd name="connsiteX27" fmla="*/ 29820 w 2216429"/>
              <a:gd name="connsiteY27" fmla="*/ 702677 h 3555207"/>
              <a:gd name="connsiteX28" fmla="*/ 149089 w 2216429"/>
              <a:gd name="connsiteY28" fmla="*/ 782190 h 3555207"/>
              <a:gd name="connsiteX29" fmla="*/ 79516 w 2216429"/>
              <a:gd name="connsiteY29" fmla="*/ 792129 h 3555207"/>
              <a:gd name="connsiteX30" fmla="*/ 228602 w 2216429"/>
              <a:gd name="connsiteY30" fmla="*/ 881581 h 3555207"/>
              <a:gd name="connsiteX31" fmla="*/ 29820 w 2216429"/>
              <a:gd name="connsiteY31" fmla="*/ 901459 h 3555207"/>
              <a:gd name="connsiteX32" fmla="*/ 9942 w 2216429"/>
              <a:gd name="connsiteY32" fmla="*/ 931277 h 3555207"/>
              <a:gd name="connsiteX33" fmla="*/ 119272 w 2216429"/>
              <a:gd name="connsiteY33" fmla="*/ 1090303 h 3555207"/>
              <a:gd name="connsiteX34" fmla="*/ 258420 w 2216429"/>
              <a:gd name="connsiteY34" fmla="*/ 1110181 h 3555207"/>
              <a:gd name="connsiteX35" fmla="*/ 377689 w 2216429"/>
              <a:gd name="connsiteY35" fmla="*/ 1139999 h 3555207"/>
              <a:gd name="connsiteX36" fmla="*/ 616229 w 2216429"/>
              <a:gd name="connsiteY36" fmla="*/ 1279146 h 3555207"/>
              <a:gd name="connsiteX37" fmla="*/ 646046 w 2216429"/>
              <a:gd name="connsiteY37" fmla="*/ 1348720 h 3555207"/>
              <a:gd name="connsiteX38" fmla="*/ 685802 w 2216429"/>
              <a:gd name="connsiteY38" fmla="*/ 1348720 h 3555207"/>
              <a:gd name="connsiteX39" fmla="*/ 755376 w 2216429"/>
              <a:gd name="connsiteY39" fmla="*/ 1348720 h 3555207"/>
              <a:gd name="connsiteX40" fmla="*/ 844829 w 2216429"/>
              <a:gd name="connsiteY40" fmla="*/ 1418294 h 3555207"/>
              <a:gd name="connsiteX41" fmla="*/ 844829 w 2216429"/>
              <a:gd name="connsiteY41" fmla="*/ 1448112 h 3555207"/>
              <a:gd name="connsiteX42" fmla="*/ 834889 w 2216429"/>
              <a:gd name="connsiteY42" fmla="*/ 1577320 h 3555207"/>
              <a:gd name="connsiteX43" fmla="*/ 1023733 w 2216429"/>
              <a:gd name="connsiteY43" fmla="*/ 1636955 h 3555207"/>
              <a:gd name="connsiteX44" fmla="*/ 1053550 w 2216429"/>
              <a:gd name="connsiteY44" fmla="*/ 1786042 h 3555207"/>
              <a:gd name="connsiteX45" fmla="*/ 964098 w 2216429"/>
              <a:gd name="connsiteY45" fmla="*/ 1845677 h 3555207"/>
              <a:gd name="connsiteX46" fmla="*/ 1152942 w 2216429"/>
              <a:gd name="connsiteY46" fmla="*/ 2133912 h 3555207"/>
              <a:gd name="connsiteX47" fmla="*/ 1391481 w 2216429"/>
              <a:gd name="connsiteY47" fmla="*/ 2243242 h 3555207"/>
              <a:gd name="connsiteX48" fmla="*/ 1371602 w 2216429"/>
              <a:gd name="connsiteY48" fmla="*/ 2282999 h 3555207"/>
              <a:gd name="connsiteX49" fmla="*/ 1401420 w 2216429"/>
              <a:gd name="connsiteY49" fmla="*/ 2521538 h 3555207"/>
              <a:gd name="connsiteX50" fmla="*/ 1321907 w 2216429"/>
              <a:gd name="connsiteY50" fmla="*/ 2630868 h 3555207"/>
              <a:gd name="connsiteX51" fmla="*/ 1401420 w 2216429"/>
              <a:gd name="connsiteY51" fmla="*/ 2700442 h 3555207"/>
              <a:gd name="connsiteX52" fmla="*/ 1550507 w 2216429"/>
              <a:gd name="connsiteY52" fmla="*/ 2879346 h 3555207"/>
              <a:gd name="connsiteX53" fmla="*/ 1540568 w 2216429"/>
              <a:gd name="connsiteY53" fmla="*/ 3167581 h 3555207"/>
              <a:gd name="connsiteX54" fmla="*/ 1461055 w 2216429"/>
              <a:gd name="connsiteY54" fmla="*/ 2819712 h 3555207"/>
              <a:gd name="connsiteX55" fmla="*/ 1391481 w 2216429"/>
              <a:gd name="connsiteY55" fmla="*/ 2799833 h 3555207"/>
              <a:gd name="connsiteX56" fmla="*/ 1272211 w 2216429"/>
              <a:gd name="connsiteY56" fmla="*/ 3058251 h 3555207"/>
              <a:gd name="connsiteX57" fmla="*/ 1262272 w 2216429"/>
              <a:gd name="connsiteY57" fmla="*/ 3266972 h 3555207"/>
              <a:gd name="connsiteX58" fmla="*/ 1242394 w 2216429"/>
              <a:gd name="connsiteY58" fmla="*/ 3316668 h 3555207"/>
              <a:gd name="connsiteX59" fmla="*/ 1331846 w 2216429"/>
              <a:gd name="connsiteY59" fmla="*/ 3326607 h 3555207"/>
              <a:gd name="connsiteX60" fmla="*/ 1272211 w 2216429"/>
              <a:gd name="connsiteY60" fmla="*/ 3346485 h 3555207"/>
              <a:gd name="connsiteX61" fmla="*/ 1192698 w 2216429"/>
              <a:gd name="connsiteY61" fmla="*/ 3555207 h 3555207"/>
              <a:gd name="connsiteX62" fmla="*/ 1192698 w 2216429"/>
              <a:gd name="connsiteY62" fmla="*/ 3555207 h 355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216429" h="3555207">
                <a:moveTo>
                  <a:pt x="2216429" y="315051"/>
                </a:moveTo>
                <a:cubicBezTo>
                  <a:pt x="2194894" y="343211"/>
                  <a:pt x="2173359" y="371372"/>
                  <a:pt x="2117037" y="374685"/>
                </a:cubicBezTo>
                <a:cubicBezTo>
                  <a:pt x="2060715" y="377998"/>
                  <a:pt x="1944759" y="344868"/>
                  <a:pt x="1878498" y="334929"/>
                </a:cubicBezTo>
                <a:cubicBezTo>
                  <a:pt x="1812237" y="324990"/>
                  <a:pt x="1719472" y="315051"/>
                  <a:pt x="1719472" y="315051"/>
                </a:cubicBezTo>
                <a:cubicBezTo>
                  <a:pt x="1678059" y="310082"/>
                  <a:pt x="1649898" y="336586"/>
                  <a:pt x="1630020" y="305112"/>
                </a:cubicBezTo>
                <a:cubicBezTo>
                  <a:pt x="1610142" y="273638"/>
                  <a:pt x="1605172" y="170933"/>
                  <a:pt x="1600202" y="126207"/>
                </a:cubicBezTo>
                <a:cubicBezTo>
                  <a:pt x="1595232" y="81481"/>
                  <a:pt x="1618424" y="45037"/>
                  <a:pt x="1600202" y="36755"/>
                </a:cubicBezTo>
                <a:cubicBezTo>
                  <a:pt x="1581980" y="28473"/>
                  <a:pt x="1532285" y="76512"/>
                  <a:pt x="1490872" y="76512"/>
                </a:cubicBezTo>
                <a:cubicBezTo>
                  <a:pt x="1449459" y="76512"/>
                  <a:pt x="1383198" y="48351"/>
                  <a:pt x="1351724" y="36755"/>
                </a:cubicBezTo>
                <a:cubicBezTo>
                  <a:pt x="1320250" y="25159"/>
                  <a:pt x="1308655" y="-16253"/>
                  <a:pt x="1302029" y="6938"/>
                </a:cubicBezTo>
                <a:cubicBezTo>
                  <a:pt x="1295403" y="30129"/>
                  <a:pt x="1295403" y="121238"/>
                  <a:pt x="1311968" y="175903"/>
                </a:cubicBezTo>
                <a:cubicBezTo>
                  <a:pt x="1328533" y="230568"/>
                  <a:pt x="1386511" y="265355"/>
                  <a:pt x="1401420" y="334929"/>
                </a:cubicBezTo>
                <a:cubicBezTo>
                  <a:pt x="1416329" y="404503"/>
                  <a:pt x="1398107" y="527085"/>
                  <a:pt x="1401420" y="593346"/>
                </a:cubicBezTo>
                <a:cubicBezTo>
                  <a:pt x="1404733" y="659607"/>
                  <a:pt x="1441176" y="710959"/>
                  <a:pt x="1421298" y="732494"/>
                </a:cubicBezTo>
                <a:cubicBezTo>
                  <a:pt x="1401420" y="754029"/>
                  <a:pt x="1310311" y="725868"/>
                  <a:pt x="1282150" y="722555"/>
                </a:cubicBezTo>
                <a:cubicBezTo>
                  <a:pt x="1253989" y="719242"/>
                  <a:pt x="1267242" y="702677"/>
                  <a:pt x="1252333" y="712616"/>
                </a:cubicBezTo>
                <a:cubicBezTo>
                  <a:pt x="1237424" y="722555"/>
                  <a:pt x="1214233" y="783846"/>
                  <a:pt x="1192698" y="782190"/>
                </a:cubicBezTo>
                <a:cubicBezTo>
                  <a:pt x="1171163" y="780534"/>
                  <a:pt x="1156254" y="717586"/>
                  <a:pt x="1123124" y="702677"/>
                </a:cubicBezTo>
                <a:cubicBezTo>
                  <a:pt x="1089994" y="687768"/>
                  <a:pt x="1027046" y="692738"/>
                  <a:pt x="993916" y="692738"/>
                </a:cubicBezTo>
                <a:cubicBezTo>
                  <a:pt x="960786" y="692738"/>
                  <a:pt x="960785" y="727525"/>
                  <a:pt x="924342" y="702677"/>
                </a:cubicBezTo>
                <a:cubicBezTo>
                  <a:pt x="887899" y="677829"/>
                  <a:pt x="821638" y="571812"/>
                  <a:pt x="775255" y="543651"/>
                </a:cubicBezTo>
                <a:cubicBezTo>
                  <a:pt x="728872" y="515490"/>
                  <a:pt x="692429" y="523773"/>
                  <a:pt x="646046" y="533712"/>
                </a:cubicBezTo>
                <a:cubicBezTo>
                  <a:pt x="599663" y="543651"/>
                  <a:pt x="538372" y="593346"/>
                  <a:pt x="496959" y="603285"/>
                </a:cubicBezTo>
                <a:cubicBezTo>
                  <a:pt x="455546" y="613224"/>
                  <a:pt x="427385" y="603285"/>
                  <a:pt x="397568" y="593346"/>
                </a:cubicBezTo>
                <a:cubicBezTo>
                  <a:pt x="367751" y="583407"/>
                  <a:pt x="357811" y="548620"/>
                  <a:pt x="318055" y="543651"/>
                </a:cubicBezTo>
                <a:cubicBezTo>
                  <a:pt x="278299" y="538682"/>
                  <a:pt x="198785" y="553590"/>
                  <a:pt x="159029" y="563529"/>
                </a:cubicBezTo>
                <a:cubicBezTo>
                  <a:pt x="119272" y="573468"/>
                  <a:pt x="101051" y="580094"/>
                  <a:pt x="79516" y="603285"/>
                </a:cubicBezTo>
                <a:cubicBezTo>
                  <a:pt x="57981" y="626476"/>
                  <a:pt x="18224" y="672860"/>
                  <a:pt x="29820" y="702677"/>
                </a:cubicBezTo>
                <a:cubicBezTo>
                  <a:pt x="41415" y="732495"/>
                  <a:pt x="140806" y="767281"/>
                  <a:pt x="149089" y="782190"/>
                </a:cubicBezTo>
                <a:cubicBezTo>
                  <a:pt x="157372" y="797099"/>
                  <a:pt x="66264" y="775564"/>
                  <a:pt x="79516" y="792129"/>
                </a:cubicBezTo>
                <a:cubicBezTo>
                  <a:pt x="92768" y="808694"/>
                  <a:pt x="236885" y="863359"/>
                  <a:pt x="228602" y="881581"/>
                </a:cubicBezTo>
                <a:cubicBezTo>
                  <a:pt x="220319" y="899803"/>
                  <a:pt x="66263" y="893176"/>
                  <a:pt x="29820" y="901459"/>
                </a:cubicBezTo>
                <a:cubicBezTo>
                  <a:pt x="-6623" y="909742"/>
                  <a:pt x="-4967" y="899803"/>
                  <a:pt x="9942" y="931277"/>
                </a:cubicBezTo>
                <a:cubicBezTo>
                  <a:pt x="24851" y="962751"/>
                  <a:pt x="77859" y="1060486"/>
                  <a:pt x="119272" y="1090303"/>
                </a:cubicBezTo>
                <a:cubicBezTo>
                  <a:pt x="160685" y="1120120"/>
                  <a:pt x="215350" y="1101898"/>
                  <a:pt x="258420" y="1110181"/>
                </a:cubicBezTo>
                <a:cubicBezTo>
                  <a:pt x="301490" y="1118464"/>
                  <a:pt x="318054" y="1111838"/>
                  <a:pt x="377689" y="1139999"/>
                </a:cubicBezTo>
                <a:cubicBezTo>
                  <a:pt x="437324" y="1168160"/>
                  <a:pt x="571503" y="1244359"/>
                  <a:pt x="616229" y="1279146"/>
                </a:cubicBezTo>
                <a:cubicBezTo>
                  <a:pt x="660955" y="1313933"/>
                  <a:pt x="634451" y="1337124"/>
                  <a:pt x="646046" y="1348720"/>
                </a:cubicBezTo>
                <a:cubicBezTo>
                  <a:pt x="657641" y="1360316"/>
                  <a:pt x="685802" y="1348720"/>
                  <a:pt x="685802" y="1348720"/>
                </a:cubicBezTo>
                <a:cubicBezTo>
                  <a:pt x="704024" y="1348720"/>
                  <a:pt x="728872" y="1337124"/>
                  <a:pt x="755376" y="1348720"/>
                </a:cubicBezTo>
                <a:cubicBezTo>
                  <a:pt x="781880" y="1360316"/>
                  <a:pt x="829920" y="1401729"/>
                  <a:pt x="844829" y="1418294"/>
                </a:cubicBezTo>
                <a:cubicBezTo>
                  <a:pt x="859738" y="1434859"/>
                  <a:pt x="846486" y="1421608"/>
                  <a:pt x="844829" y="1448112"/>
                </a:cubicBezTo>
                <a:cubicBezTo>
                  <a:pt x="843172" y="1474616"/>
                  <a:pt x="805072" y="1545846"/>
                  <a:pt x="834889" y="1577320"/>
                </a:cubicBezTo>
                <a:cubicBezTo>
                  <a:pt x="864706" y="1608794"/>
                  <a:pt x="987290" y="1602168"/>
                  <a:pt x="1023733" y="1636955"/>
                </a:cubicBezTo>
                <a:cubicBezTo>
                  <a:pt x="1060176" y="1671742"/>
                  <a:pt x="1063489" y="1751255"/>
                  <a:pt x="1053550" y="1786042"/>
                </a:cubicBezTo>
                <a:cubicBezTo>
                  <a:pt x="1043611" y="1820829"/>
                  <a:pt x="947533" y="1787699"/>
                  <a:pt x="964098" y="1845677"/>
                </a:cubicBezTo>
                <a:cubicBezTo>
                  <a:pt x="980663" y="1903655"/>
                  <a:pt x="1081711" y="2067651"/>
                  <a:pt x="1152942" y="2133912"/>
                </a:cubicBezTo>
                <a:cubicBezTo>
                  <a:pt x="1224172" y="2200173"/>
                  <a:pt x="1355038" y="2218394"/>
                  <a:pt x="1391481" y="2243242"/>
                </a:cubicBezTo>
                <a:cubicBezTo>
                  <a:pt x="1427924" y="2268090"/>
                  <a:pt x="1369946" y="2236616"/>
                  <a:pt x="1371602" y="2282999"/>
                </a:cubicBezTo>
                <a:cubicBezTo>
                  <a:pt x="1373258" y="2329382"/>
                  <a:pt x="1409702" y="2463560"/>
                  <a:pt x="1401420" y="2521538"/>
                </a:cubicBezTo>
                <a:cubicBezTo>
                  <a:pt x="1393137" y="2579516"/>
                  <a:pt x="1321907" y="2601051"/>
                  <a:pt x="1321907" y="2630868"/>
                </a:cubicBezTo>
                <a:cubicBezTo>
                  <a:pt x="1321907" y="2660685"/>
                  <a:pt x="1363320" y="2659029"/>
                  <a:pt x="1401420" y="2700442"/>
                </a:cubicBezTo>
                <a:cubicBezTo>
                  <a:pt x="1439520" y="2741855"/>
                  <a:pt x="1527316" y="2801489"/>
                  <a:pt x="1550507" y="2879346"/>
                </a:cubicBezTo>
                <a:cubicBezTo>
                  <a:pt x="1573698" y="2957203"/>
                  <a:pt x="1555477" y="3177520"/>
                  <a:pt x="1540568" y="3167581"/>
                </a:cubicBezTo>
                <a:cubicBezTo>
                  <a:pt x="1525659" y="3157642"/>
                  <a:pt x="1485903" y="2881003"/>
                  <a:pt x="1461055" y="2819712"/>
                </a:cubicBezTo>
                <a:cubicBezTo>
                  <a:pt x="1436207" y="2758421"/>
                  <a:pt x="1422955" y="2760077"/>
                  <a:pt x="1391481" y="2799833"/>
                </a:cubicBezTo>
                <a:cubicBezTo>
                  <a:pt x="1360007" y="2839589"/>
                  <a:pt x="1293746" y="2980395"/>
                  <a:pt x="1272211" y="3058251"/>
                </a:cubicBezTo>
                <a:cubicBezTo>
                  <a:pt x="1250676" y="3136107"/>
                  <a:pt x="1267241" y="3223903"/>
                  <a:pt x="1262272" y="3266972"/>
                </a:cubicBezTo>
                <a:cubicBezTo>
                  <a:pt x="1257302" y="3310042"/>
                  <a:pt x="1230798" y="3306729"/>
                  <a:pt x="1242394" y="3316668"/>
                </a:cubicBezTo>
                <a:cubicBezTo>
                  <a:pt x="1253990" y="3326607"/>
                  <a:pt x="1326877" y="3321638"/>
                  <a:pt x="1331846" y="3326607"/>
                </a:cubicBezTo>
                <a:cubicBezTo>
                  <a:pt x="1336815" y="3331576"/>
                  <a:pt x="1295402" y="3308385"/>
                  <a:pt x="1272211" y="3346485"/>
                </a:cubicBezTo>
                <a:cubicBezTo>
                  <a:pt x="1249020" y="3384585"/>
                  <a:pt x="1192698" y="3555207"/>
                  <a:pt x="1192698" y="3555207"/>
                </a:cubicBezTo>
                <a:lnTo>
                  <a:pt x="1192698" y="3555207"/>
                </a:ln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65" name="Forme libre 2064"/>
          <p:cNvSpPr/>
          <p:nvPr/>
        </p:nvSpPr>
        <p:spPr bwMode="auto">
          <a:xfrm>
            <a:off x="3374522" y="5446643"/>
            <a:ext cx="750217" cy="655983"/>
          </a:xfrm>
          <a:custGeom>
            <a:avLst/>
            <a:gdLst>
              <a:gd name="connsiteX0" fmla="*/ 4782 w 750217"/>
              <a:gd name="connsiteY0" fmla="*/ 655983 h 655983"/>
              <a:gd name="connsiteX1" fmla="*/ 4782 w 750217"/>
              <a:gd name="connsiteY1" fmla="*/ 506896 h 655983"/>
              <a:gd name="connsiteX2" fmla="*/ 54478 w 750217"/>
              <a:gd name="connsiteY2" fmla="*/ 208722 h 655983"/>
              <a:gd name="connsiteX3" fmla="*/ 124052 w 750217"/>
              <a:gd name="connsiteY3" fmla="*/ 119270 h 655983"/>
              <a:gd name="connsiteX4" fmla="*/ 163808 w 750217"/>
              <a:gd name="connsiteY4" fmla="*/ 119270 h 655983"/>
              <a:gd name="connsiteX5" fmla="*/ 342713 w 750217"/>
              <a:gd name="connsiteY5" fmla="*/ 89453 h 655983"/>
              <a:gd name="connsiteX6" fmla="*/ 342713 w 750217"/>
              <a:gd name="connsiteY6" fmla="*/ 39757 h 655983"/>
              <a:gd name="connsiteX7" fmla="*/ 501739 w 750217"/>
              <a:gd name="connsiteY7" fmla="*/ 0 h 655983"/>
              <a:gd name="connsiteX8" fmla="*/ 581252 w 750217"/>
              <a:gd name="connsiteY8" fmla="*/ 39757 h 655983"/>
              <a:gd name="connsiteX9" fmla="*/ 690582 w 750217"/>
              <a:gd name="connsiteY9" fmla="*/ 9940 h 655983"/>
              <a:gd name="connsiteX10" fmla="*/ 740278 w 750217"/>
              <a:gd name="connsiteY10" fmla="*/ 79514 h 655983"/>
              <a:gd name="connsiteX11" fmla="*/ 750217 w 750217"/>
              <a:gd name="connsiteY11" fmla="*/ 89453 h 65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0217" h="655983">
                <a:moveTo>
                  <a:pt x="4782" y="655983"/>
                </a:moveTo>
                <a:cubicBezTo>
                  <a:pt x="640" y="618711"/>
                  <a:pt x="-3501" y="581439"/>
                  <a:pt x="4782" y="506896"/>
                </a:cubicBezTo>
                <a:cubicBezTo>
                  <a:pt x="13065" y="432353"/>
                  <a:pt x="34600" y="273326"/>
                  <a:pt x="54478" y="208722"/>
                </a:cubicBezTo>
                <a:cubicBezTo>
                  <a:pt x="74356" y="144118"/>
                  <a:pt x="105830" y="134179"/>
                  <a:pt x="124052" y="119270"/>
                </a:cubicBezTo>
                <a:cubicBezTo>
                  <a:pt x="142274" y="104361"/>
                  <a:pt x="127365" y="124239"/>
                  <a:pt x="163808" y="119270"/>
                </a:cubicBezTo>
                <a:cubicBezTo>
                  <a:pt x="200252" y="114300"/>
                  <a:pt x="312896" y="102705"/>
                  <a:pt x="342713" y="89453"/>
                </a:cubicBezTo>
                <a:cubicBezTo>
                  <a:pt x="372530" y="76201"/>
                  <a:pt x="316209" y="54666"/>
                  <a:pt x="342713" y="39757"/>
                </a:cubicBezTo>
                <a:cubicBezTo>
                  <a:pt x="369217" y="24848"/>
                  <a:pt x="461983" y="0"/>
                  <a:pt x="501739" y="0"/>
                </a:cubicBezTo>
                <a:cubicBezTo>
                  <a:pt x="541495" y="0"/>
                  <a:pt x="549778" y="38100"/>
                  <a:pt x="581252" y="39757"/>
                </a:cubicBezTo>
                <a:cubicBezTo>
                  <a:pt x="612726" y="41414"/>
                  <a:pt x="664078" y="3314"/>
                  <a:pt x="690582" y="9940"/>
                </a:cubicBezTo>
                <a:cubicBezTo>
                  <a:pt x="717086" y="16566"/>
                  <a:pt x="730339" y="66262"/>
                  <a:pt x="740278" y="79514"/>
                </a:cubicBezTo>
                <a:cubicBezTo>
                  <a:pt x="750217" y="92766"/>
                  <a:pt x="750217" y="91109"/>
                  <a:pt x="750217" y="89453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66" name="Triangle isocèle 2065"/>
          <p:cNvSpPr/>
          <p:nvPr/>
        </p:nvSpPr>
        <p:spPr bwMode="auto">
          <a:xfrm>
            <a:off x="2736056" y="467469"/>
            <a:ext cx="259307" cy="215751"/>
          </a:xfrm>
          <a:prstGeom prst="triangle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3" name="Triangle isocèle 52"/>
          <p:cNvSpPr/>
          <p:nvPr/>
        </p:nvSpPr>
        <p:spPr bwMode="auto">
          <a:xfrm rot="1048044">
            <a:off x="2378339" y="1081871"/>
            <a:ext cx="259307" cy="215751"/>
          </a:xfrm>
          <a:prstGeom prst="triangle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4" name="Triangle isocèle 53"/>
          <p:cNvSpPr/>
          <p:nvPr/>
        </p:nvSpPr>
        <p:spPr bwMode="auto">
          <a:xfrm rot="1315380">
            <a:off x="677301" y="2454430"/>
            <a:ext cx="259307" cy="215751"/>
          </a:xfrm>
          <a:prstGeom prst="triangle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5" name="Triangle isocèle 54"/>
          <p:cNvSpPr/>
          <p:nvPr/>
        </p:nvSpPr>
        <p:spPr bwMode="auto">
          <a:xfrm>
            <a:off x="304081" y="2255201"/>
            <a:ext cx="259307" cy="215751"/>
          </a:xfrm>
          <a:prstGeom prst="triangle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6" name="Triangle isocèle 55"/>
          <p:cNvSpPr/>
          <p:nvPr/>
        </p:nvSpPr>
        <p:spPr bwMode="auto">
          <a:xfrm rot="17681087">
            <a:off x="5966" y="2068944"/>
            <a:ext cx="259307" cy="215751"/>
          </a:xfrm>
          <a:prstGeom prst="triangle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7" name="Triangle isocèle 56"/>
          <p:cNvSpPr/>
          <p:nvPr/>
        </p:nvSpPr>
        <p:spPr bwMode="auto">
          <a:xfrm rot="19252116">
            <a:off x="3639152" y="5463276"/>
            <a:ext cx="259307" cy="215751"/>
          </a:xfrm>
          <a:prstGeom prst="triangle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8" name="Triangle isocèle 57"/>
          <p:cNvSpPr/>
          <p:nvPr/>
        </p:nvSpPr>
        <p:spPr bwMode="auto">
          <a:xfrm rot="20376176">
            <a:off x="1291841" y="3475855"/>
            <a:ext cx="259307" cy="215751"/>
          </a:xfrm>
          <a:prstGeom prst="triangle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9" name="Triangle isocèle 58"/>
          <p:cNvSpPr/>
          <p:nvPr/>
        </p:nvSpPr>
        <p:spPr bwMode="auto">
          <a:xfrm rot="16859543">
            <a:off x="971787" y="3150468"/>
            <a:ext cx="259307" cy="215751"/>
          </a:xfrm>
          <a:prstGeom prst="triangle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67" name="Forme libre 2066"/>
          <p:cNvSpPr/>
          <p:nvPr/>
        </p:nvSpPr>
        <p:spPr bwMode="auto">
          <a:xfrm>
            <a:off x="3003782" y="536713"/>
            <a:ext cx="305948" cy="457200"/>
          </a:xfrm>
          <a:custGeom>
            <a:avLst/>
            <a:gdLst>
              <a:gd name="connsiteX0" fmla="*/ 305948 w 305948"/>
              <a:gd name="connsiteY0" fmla="*/ 0 h 457200"/>
              <a:gd name="connsiteX1" fmla="*/ 27653 w 305948"/>
              <a:gd name="connsiteY1" fmla="*/ 89452 h 457200"/>
              <a:gd name="connsiteX2" fmla="*/ 7775 w 305948"/>
              <a:gd name="connsiteY2" fmla="*/ 258417 h 457200"/>
              <a:gd name="connsiteX3" fmla="*/ 7775 w 305948"/>
              <a:gd name="connsiteY3" fmla="*/ 457200 h 457200"/>
              <a:gd name="connsiteX4" fmla="*/ 7775 w 305948"/>
              <a:gd name="connsiteY4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948" h="457200">
                <a:moveTo>
                  <a:pt x="305948" y="0"/>
                </a:moveTo>
                <a:cubicBezTo>
                  <a:pt x="191648" y="23191"/>
                  <a:pt x="77349" y="46382"/>
                  <a:pt x="27653" y="89452"/>
                </a:cubicBezTo>
                <a:cubicBezTo>
                  <a:pt x="-22043" y="132522"/>
                  <a:pt x="11088" y="197126"/>
                  <a:pt x="7775" y="258417"/>
                </a:cubicBezTo>
                <a:cubicBezTo>
                  <a:pt x="4462" y="319708"/>
                  <a:pt x="7775" y="457200"/>
                  <a:pt x="7775" y="457200"/>
                </a:cubicBezTo>
                <a:lnTo>
                  <a:pt x="7775" y="457200"/>
                </a:ln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68" name="Ellipse 2067"/>
          <p:cNvSpPr/>
          <p:nvPr/>
        </p:nvSpPr>
        <p:spPr bwMode="auto">
          <a:xfrm>
            <a:off x="3087618" y="1763653"/>
            <a:ext cx="360000" cy="360000"/>
          </a:xfrm>
          <a:prstGeom prst="ellipse">
            <a:avLst/>
          </a:prstGeom>
          <a:solidFill>
            <a:schemeClr val="bg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62" name="Triangle isocèle 61"/>
          <p:cNvSpPr/>
          <p:nvPr/>
        </p:nvSpPr>
        <p:spPr bwMode="auto">
          <a:xfrm rot="1315380">
            <a:off x="829701" y="2606830"/>
            <a:ext cx="259307" cy="215751"/>
          </a:xfrm>
          <a:prstGeom prst="triangle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542362" y="1709760"/>
            <a:ext cx="144000" cy="144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4104208" y="4975608"/>
            <a:ext cx="144000" cy="144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1232059" y="2714705"/>
            <a:ext cx="144000" cy="144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76" name="Ellipse 75"/>
          <p:cNvSpPr/>
          <p:nvPr/>
        </p:nvSpPr>
        <p:spPr bwMode="auto">
          <a:xfrm>
            <a:off x="1691613" y="2680560"/>
            <a:ext cx="144000" cy="144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79" name="Ellipse 78"/>
          <p:cNvSpPr/>
          <p:nvPr/>
        </p:nvSpPr>
        <p:spPr bwMode="auto">
          <a:xfrm>
            <a:off x="4160838" y="5387454"/>
            <a:ext cx="144000" cy="144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80" name="Ellipse 79"/>
          <p:cNvSpPr/>
          <p:nvPr/>
        </p:nvSpPr>
        <p:spPr bwMode="auto">
          <a:xfrm>
            <a:off x="6408480" y="4571925"/>
            <a:ext cx="144000" cy="144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3672176" y="5292005"/>
            <a:ext cx="144000" cy="144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84" name="Ellipse 83"/>
          <p:cNvSpPr/>
          <p:nvPr/>
        </p:nvSpPr>
        <p:spPr bwMode="auto">
          <a:xfrm>
            <a:off x="5910515" y="4427909"/>
            <a:ext cx="396000" cy="396000"/>
          </a:xfrm>
          <a:prstGeom prst="ellipse">
            <a:avLst/>
          </a:prstGeom>
          <a:solidFill>
            <a:schemeClr val="bg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4680413" y="4295540"/>
            <a:ext cx="144000" cy="144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cxnSp>
        <p:nvCxnSpPr>
          <p:cNvPr id="2070" name="Connecteur droit 2069"/>
          <p:cNvCxnSpPr>
            <a:stCxn id="2068" idx="0"/>
          </p:cNvCxnSpPr>
          <p:nvPr/>
        </p:nvCxnSpPr>
        <p:spPr bwMode="auto">
          <a:xfrm flipV="1">
            <a:off x="3267618" y="395461"/>
            <a:ext cx="200251" cy="136819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73" name="Connecteur droit 2072"/>
          <p:cNvCxnSpPr>
            <a:stCxn id="2068" idx="3"/>
            <a:endCxn id="19" idx="11"/>
          </p:cNvCxnSpPr>
          <p:nvPr/>
        </p:nvCxnSpPr>
        <p:spPr bwMode="auto">
          <a:xfrm flipH="1">
            <a:off x="1767385" y="2070932"/>
            <a:ext cx="1372954" cy="224858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>
            <a:endCxn id="76" idx="6"/>
          </p:cNvCxnSpPr>
          <p:nvPr/>
        </p:nvCxnSpPr>
        <p:spPr bwMode="auto">
          <a:xfrm flipH="1">
            <a:off x="1835613" y="2609437"/>
            <a:ext cx="946380" cy="14312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Connecteur droit 38"/>
          <p:cNvCxnSpPr>
            <a:stCxn id="75" idx="6"/>
            <a:endCxn id="76" idx="2"/>
          </p:cNvCxnSpPr>
          <p:nvPr/>
        </p:nvCxnSpPr>
        <p:spPr bwMode="auto">
          <a:xfrm flipV="1">
            <a:off x="1376059" y="2752560"/>
            <a:ext cx="315554" cy="3414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Connecteur droit 40"/>
          <p:cNvCxnSpPr>
            <a:endCxn id="2068" idx="1"/>
          </p:cNvCxnSpPr>
          <p:nvPr/>
        </p:nvCxnSpPr>
        <p:spPr bwMode="auto">
          <a:xfrm>
            <a:off x="2865709" y="1653157"/>
            <a:ext cx="274630" cy="16321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Connecteur droit 43"/>
          <p:cNvCxnSpPr>
            <a:stCxn id="2068" idx="6"/>
          </p:cNvCxnSpPr>
          <p:nvPr/>
        </p:nvCxnSpPr>
        <p:spPr bwMode="auto">
          <a:xfrm>
            <a:off x="3447618" y="1943653"/>
            <a:ext cx="2384782" cy="13362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9" name="Connecteur droit 48"/>
          <p:cNvCxnSpPr>
            <a:stCxn id="70" idx="6"/>
            <a:endCxn id="21" idx="19"/>
          </p:cNvCxnSpPr>
          <p:nvPr/>
        </p:nvCxnSpPr>
        <p:spPr bwMode="auto">
          <a:xfrm>
            <a:off x="686362" y="1781760"/>
            <a:ext cx="680163" cy="34565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Connecteur droit 114"/>
          <p:cNvCxnSpPr>
            <a:stCxn id="21" idx="19"/>
          </p:cNvCxnSpPr>
          <p:nvPr/>
        </p:nvCxnSpPr>
        <p:spPr bwMode="auto">
          <a:xfrm>
            <a:off x="1366525" y="2127418"/>
            <a:ext cx="1683749" cy="2930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Connecteur droit 118"/>
          <p:cNvCxnSpPr>
            <a:stCxn id="21" idx="19"/>
            <a:endCxn id="75" idx="0"/>
          </p:cNvCxnSpPr>
          <p:nvPr/>
        </p:nvCxnSpPr>
        <p:spPr bwMode="auto">
          <a:xfrm flipH="1">
            <a:off x="1304059" y="2127418"/>
            <a:ext cx="62466" cy="58728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Connecteur droit 119"/>
          <p:cNvCxnSpPr>
            <a:endCxn id="69" idx="3"/>
          </p:cNvCxnSpPr>
          <p:nvPr/>
        </p:nvCxnSpPr>
        <p:spPr bwMode="auto">
          <a:xfrm flipV="1">
            <a:off x="1304059" y="1626797"/>
            <a:ext cx="1436916" cy="49685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Connecteur droit 124"/>
          <p:cNvCxnSpPr/>
          <p:nvPr/>
        </p:nvCxnSpPr>
        <p:spPr bwMode="auto">
          <a:xfrm flipV="1">
            <a:off x="2865709" y="683220"/>
            <a:ext cx="473041" cy="78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Connecteur droit 127"/>
          <p:cNvCxnSpPr/>
          <p:nvPr/>
        </p:nvCxnSpPr>
        <p:spPr bwMode="auto">
          <a:xfrm>
            <a:off x="1335309" y="2869648"/>
            <a:ext cx="829287" cy="83778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Ellipse 63"/>
          <p:cNvSpPr/>
          <p:nvPr/>
        </p:nvSpPr>
        <p:spPr bwMode="auto">
          <a:xfrm>
            <a:off x="3309730" y="536713"/>
            <a:ext cx="136270" cy="144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cxnSp>
        <p:nvCxnSpPr>
          <p:cNvPr id="98" name="Connecteur droit 97"/>
          <p:cNvCxnSpPr>
            <a:stCxn id="2068" idx="5"/>
          </p:cNvCxnSpPr>
          <p:nvPr/>
        </p:nvCxnSpPr>
        <p:spPr bwMode="auto">
          <a:xfrm>
            <a:off x="3409883" y="2035535"/>
            <a:ext cx="914400" cy="9144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Connecteur droit 135"/>
          <p:cNvCxnSpPr/>
          <p:nvPr/>
        </p:nvCxnSpPr>
        <p:spPr bwMode="auto">
          <a:xfrm flipH="1">
            <a:off x="4294018" y="1331565"/>
            <a:ext cx="530396" cy="165030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1" name="Connecteur droit 140"/>
          <p:cNvCxnSpPr/>
          <p:nvPr/>
        </p:nvCxnSpPr>
        <p:spPr bwMode="auto">
          <a:xfrm flipH="1">
            <a:off x="4247035" y="2949935"/>
            <a:ext cx="73197" cy="202567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Connecteur droit 107"/>
          <p:cNvCxnSpPr>
            <a:endCxn id="12" idx="16"/>
          </p:cNvCxnSpPr>
          <p:nvPr/>
        </p:nvCxnSpPr>
        <p:spPr bwMode="auto">
          <a:xfrm flipH="1" flipV="1">
            <a:off x="4363278" y="4015409"/>
            <a:ext cx="1138364" cy="8647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0" name="Connecteur droit 109"/>
          <p:cNvCxnSpPr>
            <a:stCxn id="73" idx="3"/>
            <a:endCxn id="82" idx="7"/>
          </p:cNvCxnSpPr>
          <p:nvPr/>
        </p:nvCxnSpPr>
        <p:spPr bwMode="auto">
          <a:xfrm flipH="1">
            <a:off x="3795088" y="5098520"/>
            <a:ext cx="330208" cy="21457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Connecteur droit 151"/>
          <p:cNvCxnSpPr/>
          <p:nvPr/>
        </p:nvCxnSpPr>
        <p:spPr bwMode="auto">
          <a:xfrm flipH="1">
            <a:off x="3338750" y="5387454"/>
            <a:ext cx="376017" cy="21457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Connecteur droit 152"/>
          <p:cNvCxnSpPr/>
          <p:nvPr/>
        </p:nvCxnSpPr>
        <p:spPr bwMode="auto">
          <a:xfrm flipH="1">
            <a:off x="3267618" y="5571151"/>
            <a:ext cx="91815" cy="80097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1" name="Ellipse 80"/>
          <p:cNvSpPr/>
          <p:nvPr/>
        </p:nvSpPr>
        <p:spPr bwMode="auto">
          <a:xfrm>
            <a:off x="3215433" y="5857780"/>
            <a:ext cx="144000" cy="144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cxnSp>
        <p:nvCxnSpPr>
          <p:cNvPr id="159" name="Connecteur droit 158"/>
          <p:cNvCxnSpPr/>
          <p:nvPr/>
        </p:nvCxnSpPr>
        <p:spPr bwMode="auto">
          <a:xfrm flipH="1" flipV="1">
            <a:off x="4171486" y="5137054"/>
            <a:ext cx="50531" cy="22695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Ellipse 73"/>
          <p:cNvSpPr/>
          <p:nvPr/>
        </p:nvSpPr>
        <p:spPr bwMode="auto">
          <a:xfrm>
            <a:off x="4248224" y="5148005"/>
            <a:ext cx="144000" cy="144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66" name="Ellipse 165"/>
          <p:cNvSpPr/>
          <p:nvPr/>
        </p:nvSpPr>
        <p:spPr bwMode="auto">
          <a:xfrm>
            <a:off x="5397830" y="5169093"/>
            <a:ext cx="144000" cy="144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cxnSp>
        <p:nvCxnSpPr>
          <p:cNvPr id="167" name="Connecteur droit 166"/>
          <p:cNvCxnSpPr>
            <a:endCxn id="79" idx="5"/>
          </p:cNvCxnSpPr>
          <p:nvPr/>
        </p:nvCxnSpPr>
        <p:spPr bwMode="auto">
          <a:xfrm flipH="1" flipV="1">
            <a:off x="4283750" y="5510366"/>
            <a:ext cx="586220" cy="12352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Connecteur droit 172"/>
          <p:cNvCxnSpPr>
            <a:stCxn id="166" idx="3"/>
          </p:cNvCxnSpPr>
          <p:nvPr/>
        </p:nvCxnSpPr>
        <p:spPr bwMode="auto">
          <a:xfrm flipH="1">
            <a:off x="4869970" y="5292005"/>
            <a:ext cx="548948" cy="34188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Connecteur droit 179"/>
          <p:cNvCxnSpPr/>
          <p:nvPr/>
        </p:nvCxnSpPr>
        <p:spPr bwMode="auto">
          <a:xfrm flipH="1">
            <a:off x="5541830" y="4988318"/>
            <a:ext cx="146554" cy="23477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70" name="Triangle isocèle 169"/>
          <p:cNvSpPr/>
          <p:nvPr/>
        </p:nvSpPr>
        <p:spPr bwMode="auto">
          <a:xfrm>
            <a:off x="2604551" y="1357087"/>
            <a:ext cx="400127" cy="306187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72" name="Ellipse 71"/>
          <p:cNvSpPr/>
          <p:nvPr/>
        </p:nvSpPr>
        <p:spPr bwMode="auto">
          <a:xfrm>
            <a:off x="4247536" y="3936089"/>
            <a:ext cx="144000" cy="144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cxnSp>
        <p:nvCxnSpPr>
          <p:cNvPr id="149" name="Connecteur droit 148"/>
          <p:cNvCxnSpPr>
            <a:endCxn id="85" idx="0"/>
          </p:cNvCxnSpPr>
          <p:nvPr/>
        </p:nvCxnSpPr>
        <p:spPr bwMode="auto">
          <a:xfrm>
            <a:off x="4644231" y="4058648"/>
            <a:ext cx="108182" cy="23689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Connecteur droit 189"/>
          <p:cNvCxnSpPr/>
          <p:nvPr/>
        </p:nvCxnSpPr>
        <p:spPr bwMode="auto">
          <a:xfrm flipV="1">
            <a:off x="4869970" y="3635821"/>
            <a:ext cx="0" cy="42282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1" name="Ellipse 70"/>
          <p:cNvSpPr/>
          <p:nvPr/>
        </p:nvSpPr>
        <p:spPr bwMode="auto">
          <a:xfrm>
            <a:off x="5508384" y="1987175"/>
            <a:ext cx="180000" cy="180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cxnSp>
        <p:nvCxnSpPr>
          <p:cNvPr id="200" name="Connecteur droit 199"/>
          <p:cNvCxnSpPr>
            <a:endCxn id="83" idx="5"/>
          </p:cNvCxnSpPr>
          <p:nvPr/>
        </p:nvCxnSpPr>
        <p:spPr bwMode="auto">
          <a:xfrm flipH="1" flipV="1">
            <a:off x="2573456" y="5335762"/>
            <a:ext cx="801066" cy="2662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9" name="Flèche vers le bas 168"/>
          <p:cNvSpPr/>
          <p:nvPr/>
        </p:nvSpPr>
        <p:spPr bwMode="auto">
          <a:xfrm rot="5400000">
            <a:off x="920584" y="3685606"/>
            <a:ext cx="323838" cy="44311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6" name="Flèche vers le bas 205"/>
          <p:cNvSpPr/>
          <p:nvPr/>
        </p:nvSpPr>
        <p:spPr bwMode="auto">
          <a:xfrm rot="3897105">
            <a:off x="595252" y="2880613"/>
            <a:ext cx="323838" cy="44311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2714615" y="1473157"/>
            <a:ext cx="180000" cy="180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8" name="Flèche vers le bas 207"/>
          <p:cNvSpPr/>
          <p:nvPr/>
        </p:nvSpPr>
        <p:spPr bwMode="auto">
          <a:xfrm rot="6839088">
            <a:off x="2023698" y="1103602"/>
            <a:ext cx="323838" cy="44311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9" name="Flèche vers le bas 208"/>
          <p:cNvSpPr/>
          <p:nvPr/>
        </p:nvSpPr>
        <p:spPr bwMode="auto">
          <a:xfrm rot="13118039">
            <a:off x="3879342" y="467397"/>
            <a:ext cx="323838" cy="44311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71" name="Flèche courbée vers la gauche 170"/>
          <p:cNvSpPr/>
          <p:nvPr/>
        </p:nvSpPr>
        <p:spPr bwMode="auto">
          <a:xfrm rot="2736790">
            <a:off x="4016805" y="571932"/>
            <a:ext cx="307555" cy="794657"/>
          </a:xfrm>
          <a:prstGeom prst="curved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72" name="Forme libre 171"/>
          <p:cNvSpPr/>
          <p:nvPr/>
        </p:nvSpPr>
        <p:spPr bwMode="auto">
          <a:xfrm>
            <a:off x="1091738" y="5192684"/>
            <a:ext cx="1690255" cy="803563"/>
          </a:xfrm>
          <a:custGeom>
            <a:avLst/>
            <a:gdLst>
              <a:gd name="connsiteX0" fmla="*/ 0 w 1690255"/>
              <a:gd name="connsiteY0" fmla="*/ 83127 h 803563"/>
              <a:gd name="connsiteX1" fmla="*/ 88669 w 1690255"/>
              <a:gd name="connsiteY1" fmla="*/ 44334 h 803563"/>
              <a:gd name="connsiteX2" fmla="*/ 144087 w 1690255"/>
              <a:gd name="connsiteY2" fmla="*/ 0 h 803563"/>
              <a:gd name="connsiteX3" fmla="*/ 271549 w 1690255"/>
              <a:gd name="connsiteY3" fmla="*/ 166254 h 803563"/>
              <a:gd name="connsiteX4" fmla="*/ 399011 w 1690255"/>
              <a:gd name="connsiteY4" fmla="*/ 227214 h 803563"/>
              <a:gd name="connsiteX5" fmla="*/ 498764 w 1690255"/>
              <a:gd name="connsiteY5" fmla="*/ 315883 h 803563"/>
              <a:gd name="connsiteX6" fmla="*/ 620684 w 1690255"/>
              <a:gd name="connsiteY6" fmla="*/ 382385 h 803563"/>
              <a:gd name="connsiteX7" fmla="*/ 897775 w 1690255"/>
              <a:gd name="connsiteY7" fmla="*/ 459971 h 803563"/>
              <a:gd name="connsiteX8" fmla="*/ 1197033 w 1690255"/>
              <a:gd name="connsiteY8" fmla="*/ 471054 h 803563"/>
              <a:gd name="connsiteX9" fmla="*/ 1479666 w 1690255"/>
              <a:gd name="connsiteY9" fmla="*/ 609600 h 803563"/>
              <a:gd name="connsiteX10" fmla="*/ 1679171 w 1690255"/>
              <a:gd name="connsiteY10" fmla="*/ 676101 h 803563"/>
              <a:gd name="connsiteX11" fmla="*/ 1690255 w 1690255"/>
              <a:gd name="connsiteY11" fmla="*/ 770312 h 803563"/>
              <a:gd name="connsiteX12" fmla="*/ 1618211 w 1690255"/>
              <a:gd name="connsiteY12" fmla="*/ 803563 h 803563"/>
              <a:gd name="connsiteX13" fmla="*/ 1623753 w 1690255"/>
              <a:gd name="connsiteY13" fmla="*/ 737061 h 803563"/>
              <a:gd name="connsiteX14" fmla="*/ 1568335 w 1690255"/>
              <a:gd name="connsiteY14" fmla="*/ 703811 h 803563"/>
              <a:gd name="connsiteX15" fmla="*/ 1529542 w 1690255"/>
              <a:gd name="connsiteY15" fmla="*/ 709352 h 803563"/>
              <a:gd name="connsiteX16" fmla="*/ 1501833 w 1690255"/>
              <a:gd name="connsiteY16" fmla="*/ 714894 h 803563"/>
              <a:gd name="connsiteX17" fmla="*/ 1446415 w 1690255"/>
              <a:gd name="connsiteY17" fmla="*/ 698269 h 803563"/>
              <a:gd name="connsiteX18" fmla="*/ 1446415 w 1690255"/>
              <a:gd name="connsiteY18" fmla="*/ 670560 h 803563"/>
              <a:gd name="connsiteX19" fmla="*/ 1346662 w 1690255"/>
              <a:gd name="connsiteY19" fmla="*/ 659476 h 803563"/>
              <a:gd name="connsiteX20" fmla="*/ 1330037 w 1690255"/>
              <a:gd name="connsiteY20" fmla="*/ 620683 h 803563"/>
              <a:gd name="connsiteX21" fmla="*/ 1213658 w 1690255"/>
              <a:gd name="connsiteY21" fmla="*/ 598516 h 803563"/>
              <a:gd name="connsiteX22" fmla="*/ 1113906 w 1690255"/>
              <a:gd name="connsiteY22" fmla="*/ 554181 h 803563"/>
              <a:gd name="connsiteX23" fmla="*/ 1130531 w 1690255"/>
              <a:gd name="connsiteY23" fmla="*/ 637309 h 803563"/>
              <a:gd name="connsiteX24" fmla="*/ 1019695 w 1690255"/>
              <a:gd name="connsiteY24" fmla="*/ 626225 h 803563"/>
              <a:gd name="connsiteX25" fmla="*/ 1003069 w 1690255"/>
              <a:gd name="connsiteY25" fmla="*/ 620683 h 803563"/>
              <a:gd name="connsiteX26" fmla="*/ 969818 w 1690255"/>
              <a:gd name="connsiteY26" fmla="*/ 659476 h 803563"/>
              <a:gd name="connsiteX27" fmla="*/ 892233 w 1690255"/>
              <a:gd name="connsiteY27" fmla="*/ 620683 h 803563"/>
              <a:gd name="connsiteX28" fmla="*/ 809106 w 1690255"/>
              <a:gd name="connsiteY28" fmla="*/ 631767 h 803563"/>
              <a:gd name="connsiteX29" fmla="*/ 742604 w 1690255"/>
              <a:gd name="connsiteY29" fmla="*/ 559723 h 803563"/>
              <a:gd name="connsiteX30" fmla="*/ 670560 w 1690255"/>
              <a:gd name="connsiteY30" fmla="*/ 515389 h 803563"/>
              <a:gd name="connsiteX31" fmla="*/ 642851 w 1690255"/>
              <a:gd name="connsiteY31" fmla="*/ 520931 h 803563"/>
              <a:gd name="connsiteX32" fmla="*/ 592975 w 1690255"/>
              <a:gd name="connsiteY32" fmla="*/ 548640 h 803563"/>
              <a:gd name="connsiteX33" fmla="*/ 526473 w 1690255"/>
              <a:gd name="connsiteY33" fmla="*/ 537556 h 803563"/>
              <a:gd name="connsiteX34" fmla="*/ 537557 w 1690255"/>
              <a:gd name="connsiteY34" fmla="*/ 515389 h 803563"/>
              <a:gd name="connsiteX35" fmla="*/ 476597 w 1690255"/>
              <a:gd name="connsiteY35" fmla="*/ 443345 h 803563"/>
              <a:gd name="connsiteX36" fmla="*/ 443346 w 1690255"/>
              <a:gd name="connsiteY36" fmla="*/ 399011 h 803563"/>
              <a:gd name="connsiteX37" fmla="*/ 404553 w 1690255"/>
              <a:gd name="connsiteY37" fmla="*/ 399011 h 803563"/>
              <a:gd name="connsiteX38" fmla="*/ 365760 w 1690255"/>
              <a:gd name="connsiteY38" fmla="*/ 371301 h 803563"/>
              <a:gd name="connsiteX39" fmla="*/ 343593 w 1690255"/>
              <a:gd name="connsiteY39" fmla="*/ 371301 h 803563"/>
              <a:gd name="connsiteX40" fmla="*/ 266007 w 1690255"/>
              <a:gd name="connsiteY40" fmla="*/ 338051 h 803563"/>
              <a:gd name="connsiteX41" fmla="*/ 210589 w 1690255"/>
              <a:gd name="connsiteY41" fmla="*/ 288174 h 803563"/>
              <a:gd name="connsiteX42" fmla="*/ 177338 w 1690255"/>
              <a:gd name="connsiteY42" fmla="*/ 310341 h 803563"/>
              <a:gd name="connsiteX43" fmla="*/ 138546 w 1690255"/>
              <a:gd name="connsiteY43" fmla="*/ 315883 h 803563"/>
              <a:gd name="connsiteX44" fmla="*/ 166255 w 1690255"/>
              <a:gd name="connsiteY44" fmla="*/ 216131 h 803563"/>
              <a:gd name="connsiteX45" fmla="*/ 144087 w 1690255"/>
              <a:gd name="connsiteY45" fmla="*/ 166254 h 803563"/>
              <a:gd name="connsiteX46" fmla="*/ 60960 w 1690255"/>
              <a:gd name="connsiteY46" fmla="*/ 171796 h 803563"/>
              <a:gd name="connsiteX47" fmla="*/ 0 w 1690255"/>
              <a:gd name="connsiteY47" fmla="*/ 83127 h 803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690255" h="803563">
                <a:moveTo>
                  <a:pt x="0" y="83127"/>
                </a:moveTo>
                <a:lnTo>
                  <a:pt x="88669" y="44334"/>
                </a:lnTo>
                <a:lnTo>
                  <a:pt x="144087" y="0"/>
                </a:lnTo>
                <a:lnTo>
                  <a:pt x="271549" y="166254"/>
                </a:lnTo>
                <a:lnTo>
                  <a:pt x="399011" y="227214"/>
                </a:lnTo>
                <a:lnTo>
                  <a:pt x="498764" y="315883"/>
                </a:lnTo>
                <a:lnTo>
                  <a:pt x="620684" y="382385"/>
                </a:lnTo>
                <a:lnTo>
                  <a:pt x="897775" y="459971"/>
                </a:lnTo>
                <a:lnTo>
                  <a:pt x="1197033" y="471054"/>
                </a:lnTo>
                <a:lnTo>
                  <a:pt x="1479666" y="609600"/>
                </a:lnTo>
                <a:lnTo>
                  <a:pt x="1679171" y="676101"/>
                </a:lnTo>
                <a:lnTo>
                  <a:pt x="1690255" y="770312"/>
                </a:lnTo>
                <a:lnTo>
                  <a:pt x="1618211" y="803563"/>
                </a:lnTo>
                <a:lnTo>
                  <a:pt x="1623753" y="737061"/>
                </a:lnTo>
                <a:lnTo>
                  <a:pt x="1568335" y="703811"/>
                </a:lnTo>
                <a:lnTo>
                  <a:pt x="1529542" y="709352"/>
                </a:lnTo>
                <a:lnTo>
                  <a:pt x="1501833" y="714894"/>
                </a:lnTo>
                <a:lnTo>
                  <a:pt x="1446415" y="698269"/>
                </a:lnTo>
                <a:lnTo>
                  <a:pt x="1446415" y="670560"/>
                </a:lnTo>
                <a:lnTo>
                  <a:pt x="1346662" y="659476"/>
                </a:lnTo>
                <a:lnTo>
                  <a:pt x="1330037" y="620683"/>
                </a:lnTo>
                <a:lnTo>
                  <a:pt x="1213658" y="598516"/>
                </a:lnTo>
                <a:lnTo>
                  <a:pt x="1113906" y="554181"/>
                </a:lnTo>
                <a:lnTo>
                  <a:pt x="1130531" y="637309"/>
                </a:lnTo>
                <a:lnTo>
                  <a:pt x="1019695" y="626225"/>
                </a:lnTo>
                <a:lnTo>
                  <a:pt x="1003069" y="620683"/>
                </a:lnTo>
                <a:lnTo>
                  <a:pt x="969818" y="659476"/>
                </a:lnTo>
                <a:lnTo>
                  <a:pt x="892233" y="620683"/>
                </a:lnTo>
                <a:lnTo>
                  <a:pt x="809106" y="631767"/>
                </a:lnTo>
                <a:lnTo>
                  <a:pt x="742604" y="559723"/>
                </a:lnTo>
                <a:lnTo>
                  <a:pt x="670560" y="515389"/>
                </a:lnTo>
                <a:lnTo>
                  <a:pt x="642851" y="520931"/>
                </a:lnTo>
                <a:lnTo>
                  <a:pt x="592975" y="548640"/>
                </a:lnTo>
                <a:lnTo>
                  <a:pt x="526473" y="537556"/>
                </a:lnTo>
                <a:lnTo>
                  <a:pt x="537557" y="515389"/>
                </a:lnTo>
                <a:lnTo>
                  <a:pt x="476597" y="443345"/>
                </a:lnTo>
                <a:lnTo>
                  <a:pt x="443346" y="399011"/>
                </a:lnTo>
                <a:lnTo>
                  <a:pt x="404553" y="399011"/>
                </a:lnTo>
                <a:lnTo>
                  <a:pt x="365760" y="371301"/>
                </a:lnTo>
                <a:lnTo>
                  <a:pt x="343593" y="371301"/>
                </a:lnTo>
                <a:lnTo>
                  <a:pt x="266007" y="338051"/>
                </a:lnTo>
                <a:lnTo>
                  <a:pt x="210589" y="288174"/>
                </a:lnTo>
                <a:lnTo>
                  <a:pt x="177338" y="310341"/>
                </a:lnTo>
                <a:lnTo>
                  <a:pt x="138546" y="315883"/>
                </a:lnTo>
                <a:lnTo>
                  <a:pt x="166255" y="216131"/>
                </a:lnTo>
                <a:lnTo>
                  <a:pt x="144087" y="166254"/>
                </a:lnTo>
                <a:lnTo>
                  <a:pt x="60960" y="171796"/>
                </a:lnTo>
                <a:lnTo>
                  <a:pt x="0" y="83127"/>
                </a:lnTo>
                <a:close/>
              </a:path>
            </a:pathLst>
          </a:custGeom>
          <a:solidFill>
            <a:srgbClr val="04FC9E"/>
          </a:solidFill>
          <a:ln w="9525" cap="flat" cmpd="sng" algn="ctr">
            <a:solidFill>
              <a:srgbClr val="04FC9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11" name="Flèche courbée vers la gauche 210"/>
          <p:cNvSpPr/>
          <p:nvPr/>
        </p:nvSpPr>
        <p:spPr bwMode="auto">
          <a:xfrm rot="9659241">
            <a:off x="4073693" y="5718813"/>
            <a:ext cx="307555" cy="794657"/>
          </a:xfrm>
          <a:prstGeom prst="curved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12" name="Flèche courbée vers la gauche 211"/>
          <p:cNvSpPr/>
          <p:nvPr/>
        </p:nvSpPr>
        <p:spPr bwMode="auto">
          <a:xfrm rot="2736790">
            <a:off x="5167742" y="1315655"/>
            <a:ext cx="307555" cy="794657"/>
          </a:xfrm>
          <a:prstGeom prst="curved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13" name="Flèche courbée vers la gauche 212"/>
          <p:cNvSpPr/>
          <p:nvPr/>
        </p:nvSpPr>
        <p:spPr bwMode="auto">
          <a:xfrm rot="9659241">
            <a:off x="1856791" y="5497315"/>
            <a:ext cx="307555" cy="794657"/>
          </a:xfrm>
          <a:prstGeom prst="curved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cxnSp>
        <p:nvCxnSpPr>
          <p:cNvPr id="92" name="Connecteur droit 91"/>
          <p:cNvCxnSpPr>
            <a:endCxn id="77" idx="4"/>
          </p:cNvCxnSpPr>
          <p:nvPr/>
        </p:nvCxnSpPr>
        <p:spPr bwMode="auto">
          <a:xfrm flipV="1">
            <a:off x="1214651" y="4439881"/>
            <a:ext cx="492837" cy="141789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051" name="Freeform 6"/>
          <p:cNvSpPr>
            <a:spLocks noChangeArrowheads="1"/>
          </p:cNvSpPr>
          <p:nvPr/>
        </p:nvSpPr>
        <p:spPr bwMode="auto">
          <a:xfrm>
            <a:off x="1727200" y="4284663"/>
            <a:ext cx="855663" cy="1604346"/>
          </a:xfrm>
          <a:custGeom>
            <a:avLst/>
            <a:gdLst>
              <a:gd name="T0" fmla="*/ 466627 w 2382"/>
              <a:gd name="T1" fmla="*/ 1368065 h 3805"/>
              <a:gd name="T2" fmla="*/ 441123 w 2382"/>
              <a:gd name="T3" fmla="*/ 1339654 h 3805"/>
              <a:gd name="T4" fmla="*/ 412744 w 2382"/>
              <a:gd name="T5" fmla="*/ 1320233 h 3805"/>
              <a:gd name="T6" fmla="*/ 441123 w 2382"/>
              <a:gd name="T7" fmla="*/ 1267007 h 3805"/>
              <a:gd name="T8" fmla="*/ 466627 w 2382"/>
              <a:gd name="T9" fmla="*/ 1267007 h 3805"/>
              <a:gd name="T10" fmla="*/ 511530 w 2382"/>
              <a:gd name="T11" fmla="*/ 1267007 h 3805"/>
              <a:gd name="T12" fmla="*/ 559665 w 2382"/>
              <a:gd name="T13" fmla="*/ 1267007 h 3805"/>
              <a:gd name="T14" fmla="*/ 607801 w 2382"/>
              <a:gd name="T15" fmla="*/ 1244350 h 3805"/>
              <a:gd name="T16" fmla="*/ 630791 w 2382"/>
              <a:gd name="T17" fmla="*/ 1219175 h 3805"/>
              <a:gd name="T18" fmla="*/ 659888 w 2382"/>
              <a:gd name="T19" fmla="*/ 1219175 h 3805"/>
              <a:gd name="T20" fmla="*/ 705509 w 2382"/>
              <a:gd name="T21" fmla="*/ 1199755 h 3805"/>
              <a:gd name="T22" fmla="*/ 732091 w 2382"/>
              <a:gd name="T23" fmla="*/ 1174580 h 3805"/>
              <a:gd name="T24" fmla="*/ 755081 w 2382"/>
              <a:gd name="T25" fmla="*/ 1145449 h 3805"/>
              <a:gd name="T26" fmla="*/ 779149 w 2382"/>
              <a:gd name="T27" fmla="*/ 1125669 h 3805"/>
              <a:gd name="T28" fmla="*/ 799984 w 2382"/>
              <a:gd name="T29" fmla="*/ 1073881 h 3805"/>
              <a:gd name="T30" fmla="*/ 828362 w 2382"/>
              <a:gd name="T31" fmla="*/ 1055539 h 3805"/>
              <a:gd name="T32" fmla="*/ 828362 w 2382"/>
              <a:gd name="T33" fmla="*/ 1027488 h 3805"/>
              <a:gd name="T34" fmla="*/ 828362 w 2382"/>
              <a:gd name="T35" fmla="*/ 1005190 h 3805"/>
              <a:gd name="T36" fmla="*/ 855304 w 2382"/>
              <a:gd name="T37" fmla="*/ 982533 h 3805"/>
              <a:gd name="T38" fmla="*/ 828362 w 2382"/>
              <a:gd name="T39" fmla="*/ 954841 h 3805"/>
              <a:gd name="T40" fmla="*/ 828362 w 2382"/>
              <a:gd name="T41" fmla="*/ 909886 h 3805"/>
              <a:gd name="T42" fmla="*/ 799984 w 2382"/>
              <a:gd name="T43" fmla="*/ 882194 h 3805"/>
              <a:gd name="T44" fmla="*/ 779149 w 2382"/>
              <a:gd name="T45" fmla="*/ 840116 h 3805"/>
              <a:gd name="T46" fmla="*/ 755081 w 2382"/>
              <a:gd name="T47" fmla="*/ 790846 h 3805"/>
              <a:gd name="T48" fmla="*/ 732091 w 2382"/>
              <a:gd name="T49" fmla="*/ 716760 h 3805"/>
              <a:gd name="T50" fmla="*/ 705509 w 2382"/>
              <a:gd name="T51" fmla="*/ 694103 h 3805"/>
              <a:gd name="T52" fmla="*/ 680004 w 2382"/>
              <a:gd name="T53" fmla="*/ 645551 h 3805"/>
              <a:gd name="T54" fmla="*/ 630791 w 2382"/>
              <a:gd name="T55" fmla="*/ 645551 h 3805"/>
              <a:gd name="T56" fmla="*/ 559665 w 2382"/>
              <a:gd name="T57" fmla="*/ 624333 h 3805"/>
              <a:gd name="T58" fmla="*/ 511530 w 2382"/>
              <a:gd name="T59" fmla="*/ 600597 h 3805"/>
              <a:gd name="T60" fmla="*/ 511530 w 2382"/>
              <a:gd name="T61" fmla="*/ 575422 h 3805"/>
              <a:gd name="T62" fmla="*/ 466627 w 2382"/>
              <a:gd name="T63" fmla="*/ 547370 h 3805"/>
              <a:gd name="T64" fmla="*/ 412744 w 2382"/>
              <a:gd name="T65" fmla="*/ 527590 h 3805"/>
              <a:gd name="T66" fmla="*/ 366405 w 2382"/>
              <a:gd name="T67" fmla="*/ 499898 h 3805"/>
              <a:gd name="T68" fmla="*/ 366405 w 2382"/>
              <a:gd name="T69" fmla="*/ 474723 h 3805"/>
              <a:gd name="T70" fmla="*/ 366405 w 2382"/>
              <a:gd name="T71" fmla="*/ 428330 h 3805"/>
              <a:gd name="T72" fmla="*/ 340900 w 2382"/>
              <a:gd name="T73" fmla="*/ 400278 h 3805"/>
              <a:gd name="T74" fmla="*/ 318269 w 2382"/>
              <a:gd name="T75" fmla="*/ 383734 h 3805"/>
              <a:gd name="T76" fmla="*/ 292765 w 2382"/>
              <a:gd name="T77" fmla="*/ 356762 h 3805"/>
              <a:gd name="T78" fmla="*/ 248940 w 2382"/>
              <a:gd name="T79" fmla="*/ 328710 h 3805"/>
              <a:gd name="T80" fmla="*/ 219124 w 2382"/>
              <a:gd name="T81" fmla="*/ 309289 h 3805"/>
              <a:gd name="T82" fmla="*/ 172426 w 2382"/>
              <a:gd name="T83" fmla="*/ 309289 h 3805"/>
              <a:gd name="T84" fmla="*/ 128601 w 2382"/>
              <a:gd name="T85" fmla="*/ 281597 h 3805"/>
              <a:gd name="T86" fmla="*/ 100582 w 2382"/>
              <a:gd name="T87" fmla="*/ 281597 h 3805"/>
              <a:gd name="T88" fmla="*/ 100582 w 2382"/>
              <a:gd name="T89" fmla="*/ 236642 h 3805"/>
              <a:gd name="T90" fmla="*/ 73640 w 2382"/>
              <a:gd name="T91" fmla="*/ 193126 h 3805"/>
              <a:gd name="T92" fmla="*/ 27301 w 2382"/>
              <a:gd name="T93" fmla="*/ 165074 h 3805"/>
              <a:gd name="T94" fmla="*/ 27301 w 2382"/>
              <a:gd name="T95" fmla="*/ 118681 h 3805"/>
              <a:gd name="T96" fmla="*/ 0 w 2382"/>
              <a:gd name="T97" fmla="*/ 65814 h 3805"/>
              <a:gd name="T98" fmla="*/ 0 w 2382"/>
              <a:gd name="T99" fmla="*/ 19420 h 3805"/>
              <a:gd name="T100" fmla="*/ 0 w 2382"/>
              <a:gd name="T101" fmla="*/ 0 h 380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382"/>
              <a:gd name="T154" fmla="*/ 0 h 3805"/>
              <a:gd name="T155" fmla="*/ 2382 w 2382"/>
              <a:gd name="T156" fmla="*/ 3805 h 380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382" h="3805">
                <a:moveTo>
                  <a:pt x="1299" y="3804"/>
                </a:moveTo>
                <a:lnTo>
                  <a:pt x="1228" y="3725"/>
                </a:lnTo>
                <a:lnTo>
                  <a:pt x="1149" y="3671"/>
                </a:lnTo>
                <a:lnTo>
                  <a:pt x="1228" y="3523"/>
                </a:lnTo>
                <a:lnTo>
                  <a:pt x="1299" y="3523"/>
                </a:lnTo>
                <a:lnTo>
                  <a:pt x="1424" y="3523"/>
                </a:lnTo>
                <a:lnTo>
                  <a:pt x="1558" y="3523"/>
                </a:lnTo>
                <a:lnTo>
                  <a:pt x="1692" y="3460"/>
                </a:lnTo>
                <a:lnTo>
                  <a:pt x="1756" y="3390"/>
                </a:lnTo>
                <a:lnTo>
                  <a:pt x="1837" y="3390"/>
                </a:lnTo>
                <a:lnTo>
                  <a:pt x="1964" y="3336"/>
                </a:lnTo>
                <a:lnTo>
                  <a:pt x="2038" y="3266"/>
                </a:lnTo>
                <a:lnTo>
                  <a:pt x="2102" y="3185"/>
                </a:lnTo>
                <a:lnTo>
                  <a:pt x="2169" y="3130"/>
                </a:lnTo>
                <a:lnTo>
                  <a:pt x="2227" y="2986"/>
                </a:lnTo>
                <a:lnTo>
                  <a:pt x="2306" y="2935"/>
                </a:lnTo>
                <a:lnTo>
                  <a:pt x="2306" y="2857"/>
                </a:lnTo>
                <a:lnTo>
                  <a:pt x="2306" y="2795"/>
                </a:lnTo>
                <a:lnTo>
                  <a:pt x="2381" y="2732"/>
                </a:lnTo>
                <a:lnTo>
                  <a:pt x="2306" y="2655"/>
                </a:lnTo>
                <a:lnTo>
                  <a:pt x="2306" y="2530"/>
                </a:lnTo>
                <a:lnTo>
                  <a:pt x="2227" y="2453"/>
                </a:lnTo>
                <a:lnTo>
                  <a:pt x="2169" y="2336"/>
                </a:lnTo>
                <a:lnTo>
                  <a:pt x="2102" y="2199"/>
                </a:lnTo>
                <a:lnTo>
                  <a:pt x="2038" y="1993"/>
                </a:lnTo>
                <a:lnTo>
                  <a:pt x="1964" y="1930"/>
                </a:lnTo>
                <a:lnTo>
                  <a:pt x="1893" y="1795"/>
                </a:lnTo>
                <a:lnTo>
                  <a:pt x="1756" y="1795"/>
                </a:lnTo>
                <a:lnTo>
                  <a:pt x="1558" y="1736"/>
                </a:lnTo>
                <a:lnTo>
                  <a:pt x="1424" y="1670"/>
                </a:lnTo>
                <a:lnTo>
                  <a:pt x="1424" y="1600"/>
                </a:lnTo>
                <a:lnTo>
                  <a:pt x="1299" y="1522"/>
                </a:lnTo>
                <a:lnTo>
                  <a:pt x="1149" y="1467"/>
                </a:lnTo>
                <a:lnTo>
                  <a:pt x="1020" y="1390"/>
                </a:lnTo>
                <a:lnTo>
                  <a:pt x="1020" y="1320"/>
                </a:lnTo>
                <a:lnTo>
                  <a:pt x="1020" y="1191"/>
                </a:lnTo>
                <a:lnTo>
                  <a:pt x="949" y="1113"/>
                </a:lnTo>
                <a:lnTo>
                  <a:pt x="886" y="1067"/>
                </a:lnTo>
                <a:lnTo>
                  <a:pt x="815" y="992"/>
                </a:lnTo>
                <a:lnTo>
                  <a:pt x="693" y="914"/>
                </a:lnTo>
                <a:lnTo>
                  <a:pt x="610" y="860"/>
                </a:lnTo>
                <a:lnTo>
                  <a:pt x="480" y="860"/>
                </a:lnTo>
                <a:lnTo>
                  <a:pt x="358" y="783"/>
                </a:lnTo>
                <a:lnTo>
                  <a:pt x="280" y="783"/>
                </a:lnTo>
                <a:lnTo>
                  <a:pt x="280" y="658"/>
                </a:lnTo>
                <a:lnTo>
                  <a:pt x="205" y="537"/>
                </a:lnTo>
                <a:lnTo>
                  <a:pt x="76" y="459"/>
                </a:lnTo>
                <a:lnTo>
                  <a:pt x="76" y="330"/>
                </a:lnTo>
                <a:lnTo>
                  <a:pt x="0" y="183"/>
                </a:lnTo>
                <a:lnTo>
                  <a:pt x="0" y="54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" name="Ellipse 82"/>
          <p:cNvSpPr/>
          <p:nvPr/>
        </p:nvSpPr>
        <p:spPr bwMode="auto">
          <a:xfrm>
            <a:off x="2450544" y="5212850"/>
            <a:ext cx="144000" cy="144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cxnSp>
        <p:nvCxnSpPr>
          <p:cNvPr id="158" name="Connecteur droit 157"/>
          <p:cNvCxnSpPr>
            <a:stCxn id="77" idx="5"/>
            <a:endCxn id="83" idx="1"/>
          </p:cNvCxnSpPr>
          <p:nvPr/>
        </p:nvCxnSpPr>
        <p:spPr bwMode="auto">
          <a:xfrm>
            <a:off x="1758400" y="4418793"/>
            <a:ext cx="713232" cy="81514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Ellipse 77"/>
          <p:cNvSpPr/>
          <p:nvPr/>
        </p:nvSpPr>
        <p:spPr bwMode="auto">
          <a:xfrm>
            <a:off x="2083031" y="4844318"/>
            <a:ext cx="144000" cy="144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77" name="Ellipse 76"/>
          <p:cNvSpPr/>
          <p:nvPr/>
        </p:nvSpPr>
        <p:spPr bwMode="auto">
          <a:xfrm>
            <a:off x="1635488" y="4295881"/>
            <a:ext cx="144000" cy="144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cxnSp>
        <p:nvCxnSpPr>
          <p:cNvPr id="184" name="Connecteur droit 183"/>
          <p:cNvCxnSpPr/>
          <p:nvPr/>
        </p:nvCxnSpPr>
        <p:spPr bwMode="auto">
          <a:xfrm>
            <a:off x="2714615" y="2752560"/>
            <a:ext cx="914400" cy="125552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7" name="Connecteur droit 186"/>
          <p:cNvCxnSpPr>
            <a:endCxn id="82" idx="0"/>
          </p:cNvCxnSpPr>
          <p:nvPr/>
        </p:nvCxnSpPr>
        <p:spPr bwMode="auto">
          <a:xfrm>
            <a:off x="3629015" y="3962771"/>
            <a:ext cx="115161" cy="132923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Connecteur droit 190"/>
          <p:cNvCxnSpPr>
            <a:stCxn id="77" idx="6"/>
          </p:cNvCxnSpPr>
          <p:nvPr/>
        </p:nvCxnSpPr>
        <p:spPr bwMode="auto">
          <a:xfrm flipV="1">
            <a:off x="1779488" y="4008089"/>
            <a:ext cx="1892688" cy="35979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Connecteur droit 193"/>
          <p:cNvCxnSpPr/>
          <p:nvPr/>
        </p:nvCxnSpPr>
        <p:spPr bwMode="auto">
          <a:xfrm flipH="1">
            <a:off x="2740975" y="3110499"/>
            <a:ext cx="233014" cy="107748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Connecteur droit 196"/>
          <p:cNvCxnSpPr/>
          <p:nvPr/>
        </p:nvCxnSpPr>
        <p:spPr bwMode="auto">
          <a:xfrm flipH="1">
            <a:off x="2351937" y="4187985"/>
            <a:ext cx="373895" cy="89885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Connecteur droit 201"/>
          <p:cNvCxnSpPr>
            <a:endCxn id="12" idx="14"/>
          </p:cNvCxnSpPr>
          <p:nvPr/>
        </p:nvCxnSpPr>
        <p:spPr bwMode="auto">
          <a:xfrm>
            <a:off x="3672176" y="4008089"/>
            <a:ext cx="542015" cy="371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4" name="Rectangle 203"/>
          <p:cNvSpPr/>
          <p:nvPr/>
        </p:nvSpPr>
        <p:spPr bwMode="auto">
          <a:xfrm>
            <a:off x="5832399" y="72007"/>
            <a:ext cx="4104457" cy="7452246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5" name="ZoneTexte 204"/>
          <p:cNvSpPr txBox="1"/>
          <p:nvPr/>
        </p:nvSpPr>
        <p:spPr>
          <a:xfrm>
            <a:off x="5832399" y="107429"/>
            <a:ext cx="4104457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AutoNum type="romanUcPeriod"/>
            </a:pPr>
            <a:r>
              <a:rPr lang="fr-FR" sz="1100" b="1" dirty="0" smtClean="0"/>
              <a:t>Un territoire marqué par une activité ancienne :</a:t>
            </a:r>
          </a:p>
          <a:p>
            <a:r>
              <a:rPr lang="fr-FR" sz="1100" u="sng" dirty="0" smtClean="0"/>
              <a:t>1. Des régions agricoles  intégrées au secteur agroalimentaire </a:t>
            </a:r>
            <a:r>
              <a:rPr lang="fr-FR" sz="1100" dirty="0" smtClean="0"/>
              <a:t>:</a:t>
            </a:r>
            <a:endParaRPr lang="fr-FR" sz="1100" dirty="0"/>
          </a:p>
        </p:txBody>
      </p:sp>
      <p:sp>
        <p:nvSpPr>
          <p:cNvPr id="207" name="Rectangle 206"/>
          <p:cNvSpPr/>
          <p:nvPr/>
        </p:nvSpPr>
        <p:spPr bwMode="auto">
          <a:xfrm>
            <a:off x="5976416" y="608713"/>
            <a:ext cx="360000" cy="180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76416" y="2951765"/>
            <a:ext cx="360000" cy="180000"/>
          </a:xfrm>
          <a:prstGeom prst="rect">
            <a:avLst/>
          </a:prstGeom>
          <a:solidFill>
            <a:srgbClr val="04FC9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 Unicode MS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5976456" y="1007549"/>
            <a:ext cx="360000" cy="180000"/>
          </a:xfrm>
          <a:prstGeom prst="rect">
            <a:avLst/>
          </a:prstGeom>
          <a:solidFill>
            <a:srgbClr val="D32D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5976456" y="1439597"/>
            <a:ext cx="360000" cy="180000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5976456" y="1886652"/>
            <a:ext cx="360000" cy="1800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10" name="ZoneTexte 209"/>
          <p:cNvSpPr txBox="1"/>
          <p:nvPr/>
        </p:nvSpPr>
        <p:spPr>
          <a:xfrm>
            <a:off x="5904408" y="2195661"/>
            <a:ext cx="3622447" cy="507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/>
              <a:t>2</a:t>
            </a:r>
            <a:r>
              <a:rPr lang="fr-FR" sz="1100" u="sng" dirty="0" smtClean="0"/>
              <a:t>. Des régions plus marginalisées  </a:t>
            </a:r>
            <a:r>
              <a:rPr lang="fr-FR" sz="1100" dirty="0" smtClean="0"/>
              <a:t>: </a:t>
            </a:r>
          </a:p>
          <a:p>
            <a:endParaRPr lang="fr-FR" dirty="0"/>
          </a:p>
        </p:txBody>
      </p:sp>
      <p:sp>
        <p:nvSpPr>
          <p:cNvPr id="250" name="Rectangle 249"/>
          <p:cNvSpPr/>
          <p:nvPr/>
        </p:nvSpPr>
        <p:spPr bwMode="auto">
          <a:xfrm>
            <a:off x="5976416" y="2555701"/>
            <a:ext cx="360000" cy="180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51" name="ZoneTexte 250"/>
          <p:cNvSpPr txBox="1"/>
          <p:nvPr/>
        </p:nvSpPr>
        <p:spPr>
          <a:xfrm>
            <a:off x="5976416" y="3200446"/>
            <a:ext cx="3816424" cy="507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3</a:t>
            </a:r>
            <a:r>
              <a:rPr lang="fr-FR" sz="1100" u="sng" dirty="0" smtClean="0"/>
              <a:t>. Une valorisation du littoral</a:t>
            </a:r>
            <a:r>
              <a:rPr lang="fr-FR" sz="1100" dirty="0" smtClean="0"/>
              <a:t>: </a:t>
            </a:r>
          </a:p>
          <a:p>
            <a:endParaRPr lang="fr-FR" dirty="0"/>
          </a:p>
        </p:txBody>
      </p:sp>
      <p:sp>
        <p:nvSpPr>
          <p:cNvPr id="252" name="Triangle isocèle 251"/>
          <p:cNvSpPr/>
          <p:nvPr/>
        </p:nvSpPr>
        <p:spPr bwMode="auto">
          <a:xfrm>
            <a:off x="5976416" y="3419797"/>
            <a:ext cx="259307" cy="215751"/>
          </a:xfrm>
          <a:prstGeom prst="triangle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cxnSp>
        <p:nvCxnSpPr>
          <p:cNvPr id="215" name="Connecteur droit 214"/>
          <p:cNvCxnSpPr/>
          <p:nvPr/>
        </p:nvCxnSpPr>
        <p:spPr bwMode="auto">
          <a:xfrm>
            <a:off x="5946205" y="3847234"/>
            <a:ext cx="31824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6" name="ZoneTexte 255"/>
          <p:cNvSpPr txBox="1"/>
          <p:nvPr/>
        </p:nvSpPr>
        <p:spPr>
          <a:xfrm>
            <a:off x="5872765" y="3907162"/>
            <a:ext cx="3816424" cy="507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II. Une intégration au marché mondial : </a:t>
            </a:r>
          </a:p>
          <a:p>
            <a:endParaRPr lang="fr-FR" dirty="0"/>
          </a:p>
        </p:txBody>
      </p:sp>
      <p:sp>
        <p:nvSpPr>
          <p:cNvPr id="257" name="ZoneTexte 256"/>
          <p:cNvSpPr txBox="1"/>
          <p:nvPr/>
        </p:nvSpPr>
        <p:spPr>
          <a:xfrm>
            <a:off x="5832400" y="4136550"/>
            <a:ext cx="4104456" cy="507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/>
              <a:t>1</a:t>
            </a:r>
            <a:r>
              <a:rPr lang="fr-FR" sz="1100" u="sng" dirty="0" smtClean="0"/>
              <a:t>. Des infrastructures qui favorisent l’intégration internationale </a:t>
            </a:r>
            <a:r>
              <a:rPr lang="fr-FR" sz="1100" dirty="0" smtClean="0"/>
              <a:t>: </a:t>
            </a:r>
          </a:p>
          <a:p>
            <a:endParaRPr lang="fr-FR" dirty="0"/>
          </a:p>
        </p:txBody>
      </p:sp>
      <p:sp>
        <p:nvSpPr>
          <p:cNvPr id="258" name="ZoneTexte 257"/>
          <p:cNvSpPr txBox="1"/>
          <p:nvPr/>
        </p:nvSpPr>
        <p:spPr>
          <a:xfrm>
            <a:off x="5849569" y="5864742"/>
            <a:ext cx="4104456" cy="507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 smtClean="0"/>
              <a:t>2. Une activité qui génère d’importants flux internationaux : </a:t>
            </a:r>
          </a:p>
          <a:p>
            <a:endParaRPr lang="fr-FR" dirty="0"/>
          </a:p>
        </p:txBody>
      </p:sp>
      <p:sp>
        <p:nvSpPr>
          <p:cNvPr id="217" name="Forme libre 216"/>
          <p:cNvSpPr/>
          <p:nvPr/>
        </p:nvSpPr>
        <p:spPr bwMode="auto">
          <a:xfrm>
            <a:off x="5279166" y="5929781"/>
            <a:ext cx="222474" cy="696354"/>
          </a:xfrm>
          <a:custGeom>
            <a:avLst/>
            <a:gdLst>
              <a:gd name="connsiteX0" fmla="*/ 81728 w 207480"/>
              <a:gd name="connsiteY0" fmla="*/ 0 h 448304"/>
              <a:gd name="connsiteX1" fmla="*/ 81728 w 207480"/>
              <a:gd name="connsiteY1" fmla="*/ 0 h 448304"/>
              <a:gd name="connsiteX2" fmla="*/ 180340 w 207480"/>
              <a:gd name="connsiteY2" fmla="*/ 26894 h 448304"/>
              <a:gd name="connsiteX3" fmla="*/ 189305 w 207480"/>
              <a:gd name="connsiteY3" fmla="*/ 80682 h 448304"/>
              <a:gd name="connsiteX4" fmla="*/ 198269 w 207480"/>
              <a:gd name="connsiteY4" fmla="*/ 152400 h 448304"/>
              <a:gd name="connsiteX5" fmla="*/ 189305 w 207480"/>
              <a:gd name="connsiteY5" fmla="*/ 421341 h 448304"/>
              <a:gd name="connsiteX6" fmla="*/ 54834 w 207480"/>
              <a:gd name="connsiteY6" fmla="*/ 385482 h 448304"/>
              <a:gd name="connsiteX7" fmla="*/ 36905 w 207480"/>
              <a:gd name="connsiteY7" fmla="*/ 358588 h 448304"/>
              <a:gd name="connsiteX8" fmla="*/ 27940 w 207480"/>
              <a:gd name="connsiteY8" fmla="*/ 313765 h 448304"/>
              <a:gd name="connsiteX9" fmla="*/ 1046 w 207480"/>
              <a:gd name="connsiteY9" fmla="*/ 251012 h 448304"/>
              <a:gd name="connsiteX10" fmla="*/ 10010 w 207480"/>
              <a:gd name="connsiteY10" fmla="*/ 125506 h 448304"/>
              <a:gd name="connsiteX11" fmla="*/ 27940 w 207480"/>
              <a:gd name="connsiteY11" fmla="*/ 62753 h 448304"/>
              <a:gd name="connsiteX12" fmla="*/ 81728 w 207480"/>
              <a:gd name="connsiteY12" fmla="*/ 0 h 448304"/>
              <a:gd name="connsiteX13" fmla="*/ 81728 w 207480"/>
              <a:gd name="connsiteY13" fmla="*/ 0 h 44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480" h="448304">
                <a:moveTo>
                  <a:pt x="81728" y="0"/>
                </a:moveTo>
                <a:lnTo>
                  <a:pt x="81728" y="0"/>
                </a:lnTo>
                <a:cubicBezTo>
                  <a:pt x="114599" y="8965"/>
                  <a:pt x="153083" y="6451"/>
                  <a:pt x="180340" y="26894"/>
                </a:cubicBezTo>
                <a:cubicBezTo>
                  <a:pt x="194881" y="37800"/>
                  <a:pt x="186734" y="62688"/>
                  <a:pt x="189305" y="80682"/>
                </a:cubicBezTo>
                <a:cubicBezTo>
                  <a:pt x="192712" y="104532"/>
                  <a:pt x="195281" y="128494"/>
                  <a:pt x="198269" y="152400"/>
                </a:cubicBezTo>
                <a:cubicBezTo>
                  <a:pt x="195281" y="242047"/>
                  <a:pt x="225996" y="339492"/>
                  <a:pt x="189305" y="421341"/>
                </a:cubicBezTo>
                <a:cubicBezTo>
                  <a:pt x="158838" y="489306"/>
                  <a:pt x="75553" y="410344"/>
                  <a:pt x="54834" y="385482"/>
                </a:cubicBezTo>
                <a:cubicBezTo>
                  <a:pt x="47937" y="377205"/>
                  <a:pt x="42881" y="367553"/>
                  <a:pt x="36905" y="358588"/>
                </a:cubicBezTo>
                <a:cubicBezTo>
                  <a:pt x="33917" y="343647"/>
                  <a:pt x="32758" y="328220"/>
                  <a:pt x="27940" y="313765"/>
                </a:cubicBezTo>
                <a:cubicBezTo>
                  <a:pt x="20743" y="292175"/>
                  <a:pt x="3204" y="273667"/>
                  <a:pt x="1046" y="251012"/>
                </a:cubicBezTo>
                <a:cubicBezTo>
                  <a:pt x="-2931" y="209259"/>
                  <a:pt x="5378" y="167191"/>
                  <a:pt x="10010" y="125506"/>
                </a:cubicBezTo>
                <a:cubicBezTo>
                  <a:pt x="10331" y="122619"/>
                  <a:pt x="23466" y="69016"/>
                  <a:pt x="27940" y="62753"/>
                </a:cubicBezTo>
                <a:cubicBezTo>
                  <a:pt x="42123" y="42896"/>
                  <a:pt x="73094" y="25904"/>
                  <a:pt x="81728" y="0"/>
                </a:cubicBezTo>
                <a:lnTo>
                  <a:pt x="81728" y="0"/>
                </a:lnTo>
                <a:close/>
              </a:path>
            </a:pathLst>
          </a:custGeom>
          <a:solidFill>
            <a:srgbClr val="04FC9E"/>
          </a:solidFill>
          <a:ln w="9525" cap="flat" cmpd="sng" algn="ctr">
            <a:solidFill>
              <a:srgbClr val="04FC9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18" name="Forme libre 217"/>
          <p:cNvSpPr/>
          <p:nvPr/>
        </p:nvSpPr>
        <p:spPr bwMode="auto">
          <a:xfrm>
            <a:off x="5477256" y="5678424"/>
            <a:ext cx="150876" cy="891540"/>
          </a:xfrm>
          <a:custGeom>
            <a:avLst/>
            <a:gdLst>
              <a:gd name="connsiteX0" fmla="*/ 86868 w 150876"/>
              <a:gd name="connsiteY0" fmla="*/ 214884 h 891540"/>
              <a:gd name="connsiteX1" fmla="*/ 150876 w 150876"/>
              <a:gd name="connsiteY1" fmla="*/ 493776 h 891540"/>
              <a:gd name="connsiteX2" fmla="*/ 150876 w 150876"/>
              <a:gd name="connsiteY2" fmla="*/ 594360 h 891540"/>
              <a:gd name="connsiteX3" fmla="*/ 77724 w 150876"/>
              <a:gd name="connsiteY3" fmla="*/ 653796 h 891540"/>
              <a:gd name="connsiteX4" fmla="*/ 64008 w 150876"/>
              <a:gd name="connsiteY4" fmla="*/ 804672 h 891540"/>
              <a:gd name="connsiteX5" fmla="*/ 41148 w 150876"/>
              <a:gd name="connsiteY5" fmla="*/ 891540 h 891540"/>
              <a:gd name="connsiteX6" fmla="*/ 0 w 150876"/>
              <a:gd name="connsiteY6" fmla="*/ 877824 h 891540"/>
              <a:gd name="connsiteX7" fmla="*/ 27432 w 150876"/>
              <a:gd name="connsiteY7" fmla="*/ 832104 h 891540"/>
              <a:gd name="connsiteX8" fmla="*/ 27432 w 150876"/>
              <a:gd name="connsiteY8" fmla="*/ 571500 h 891540"/>
              <a:gd name="connsiteX9" fmla="*/ 4572 w 150876"/>
              <a:gd name="connsiteY9" fmla="*/ 315468 h 891540"/>
              <a:gd name="connsiteX10" fmla="*/ 18288 w 150876"/>
              <a:gd name="connsiteY10" fmla="*/ 201168 h 891540"/>
              <a:gd name="connsiteX11" fmla="*/ 18288 w 150876"/>
              <a:gd name="connsiteY11" fmla="*/ 41148 h 891540"/>
              <a:gd name="connsiteX12" fmla="*/ 32004 w 150876"/>
              <a:gd name="connsiteY12" fmla="*/ 0 h 891540"/>
              <a:gd name="connsiteX13" fmla="*/ 73152 w 150876"/>
              <a:gd name="connsiteY13" fmla="*/ 13716 h 891540"/>
              <a:gd name="connsiteX14" fmla="*/ 96012 w 150876"/>
              <a:gd name="connsiteY14" fmla="*/ 118872 h 891540"/>
              <a:gd name="connsiteX15" fmla="*/ 86868 w 150876"/>
              <a:gd name="connsiteY15" fmla="*/ 214884 h 89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0876" h="891540">
                <a:moveTo>
                  <a:pt x="86868" y="214884"/>
                </a:moveTo>
                <a:lnTo>
                  <a:pt x="150876" y="493776"/>
                </a:lnTo>
                <a:lnTo>
                  <a:pt x="150876" y="594360"/>
                </a:lnTo>
                <a:lnTo>
                  <a:pt x="77724" y="653796"/>
                </a:lnTo>
                <a:lnTo>
                  <a:pt x="64008" y="804672"/>
                </a:lnTo>
                <a:lnTo>
                  <a:pt x="41148" y="891540"/>
                </a:lnTo>
                <a:lnTo>
                  <a:pt x="0" y="877824"/>
                </a:lnTo>
                <a:lnTo>
                  <a:pt x="27432" y="832104"/>
                </a:lnTo>
                <a:lnTo>
                  <a:pt x="27432" y="571500"/>
                </a:lnTo>
                <a:lnTo>
                  <a:pt x="4572" y="315468"/>
                </a:lnTo>
                <a:lnTo>
                  <a:pt x="18288" y="201168"/>
                </a:lnTo>
                <a:lnTo>
                  <a:pt x="18288" y="41148"/>
                </a:lnTo>
                <a:lnTo>
                  <a:pt x="32004" y="0"/>
                </a:lnTo>
                <a:lnTo>
                  <a:pt x="73152" y="13716"/>
                </a:lnTo>
                <a:lnTo>
                  <a:pt x="96012" y="118872"/>
                </a:lnTo>
                <a:lnTo>
                  <a:pt x="86868" y="214884"/>
                </a:lnTo>
                <a:close/>
              </a:path>
            </a:pathLst>
          </a:custGeom>
          <a:solidFill>
            <a:srgbClr val="D32DAF"/>
          </a:solidFill>
          <a:ln w="9525" cap="flat" cmpd="sng" algn="ctr">
            <a:solidFill>
              <a:srgbClr val="D32DA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cxnSp>
        <p:nvCxnSpPr>
          <p:cNvPr id="220" name="Connecteur droit avec flèche 219"/>
          <p:cNvCxnSpPr/>
          <p:nvPr/>
        </p:nvCxnSpPr>
        <p:spPr bwMode="auto">
          <a:xfrm>
            <a:off x="5952272" y="5147989"/>
            <a:ext cx="384184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4" name="Flèche courbée vers la gauche 263"/>
          <p:cNvSpPr/>
          <p:nvPr/>
        </p:nvSpPr>
        <p:spPr bwMode="auto">
          <a:xfrm rot="15750943">
            <a:off x="6058661" y="6070934"/>
            <a:ext cx="144000" cy="360000"/>
          </a:xfrm>
          <a:prstGeom prst="curved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65" name="Flèche vers le bas 264"/>
          <p:cNvSpPr/>
          <p:nvPr/>
        </p:nvSpPr>
        <p:spPr bwMode="auto">
          <a:xfrm rot="5400000">
            <a:off x="5962679" y="6462141"/>
            <a:ext cx="216000" cy="32400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22" name="Losange 221"/>
          <p:cNvSpPr/>
          <p:nvPr/>
        </p:nvSpPr>
        <p:spPr bwMode="auto">
          <a:xfrm>
            <a:off x="3615483" y="3707430"/>
            <a:ext cx="121462" cy="117887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67" name="Losange 266"/>
          <p:cNvSpPr/>
          <p:nvPr/>
        </p:nvSpPr>
        <p:spPr bwMode="auto">
          <a:xfrm>
            <a:off x="2865709" y="1794816"/>
            <a:ext cx="121462" cy="117887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74" name="Losange 273"/>
          <p:cNvSpPr/>
          <p:nvPr/>
        </p:nvSpPr>
        <p:spPr bwMode="auto">
          <a:xfrm>
            <a:off x="6014115" y="5678174"/>
            <a:ext cx="121462" cy="117887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76" name="ZoneTexte 275"/>
          <p:cNvSpPr txBox="1"/>
          <p:nvPr/>
        </p:nvSpPr>
        <p:spPr>
          <a:xfrm>
            <a:off x="5904408" y="6804173"/>
            <a:ext cx="4104456" cy="507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 smtClean="0"/>
              <a:t>3. Une activité qui impacte fortement l’environnement  : </a:t>
            </a:r>
          </a:p>
          <a:p>
            <a:endParaRPr lang="fr-FR" u="sng" dirty="0"/>
          </a:p>
        </p:txBody>
      </p:sp>
      <p:sp>
        <p:nvSpPr>
          <p:cNvPr id="231" name="Rectangle 230"/>
          <p:cNvSpPr/>
          <p:nvPr/>
        </p:nvSpPr>
        <p:spPr bwMode="auto">
          <a:xfrm>
            <a:off x="5942816" y="7236221"/>
            <a:ext cx="360000" cy="180000"/>
          </a:xfrm>
          <a:prstGeom prst="rect">
            <a:avLst/>
          </a:prstGeom>
          <a:pattFill prst="ltHorz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81" name="Triangle isocèle 280"/>
          <p:cNvSpPr/>
          <p:nvPr/>
        </p:nvSpPr>
        <p:spPr bwMode="auto">
          <a:xfrm>
            <a:off x="5933133" y="5355818"/>
            <a:ext cx="259307" cy="215751"/>
          </a:xfrm>
          <a:prstGeom prst="triangle">
            <a:avLst/>
          </a:prstGeom>
          <a:solidFill>
            <a:srgbClr val="00B0F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32" name="ZoneTexte 231"/>
          <p:cNvSpPr txBox="1"/>
          <p:nvPr/>
        </p:nvSpPr>
        <p:spPr>
          <a:xfrm>
            <a:off x="6336456" y="536713"/>
            <a:ext cx="3456384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Régions de </a:t>
            </a:r>
            <a:r>
              <a:rPr lang="fr-FR" sz="1100" b="1" dirty="0" smtClean="0"/>
              <a:t>grandes cultures </a:t>
            </a:r>
            <a:r>
              <a:rPr lang="fr-FR" sz="1100" dirty="0" smtClean="0"/>
              <a:t>intensives (céréales, oléagineux), forte présence des IAA</a:t>
            </a:r>
            <a:endParaRPr lang="fr-FR" sz="11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6336703" y="971525"/>
            <a:ext cx="3816177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Viticulture à haute valeur ajoutée , exportation 9 Md d’€</a:t>
            </a:r>
            <a:endParaRPr lang="fr-FR" sz="11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6336456" y="1403573"/>
            <a:ext cx="3816177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Production maraichère et fruitière</a:t>
            </a:r>
            <a:endParaRPr lang="fr-FR" sz="11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6336456" y="1763613"/>
            <a:ext cx="3816177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Elevage intensif (hors-sol, stabulation permanente) forte présence des IAA.</a:t>
            </a:r>
            <a:endParaRPr lang="fr-FR" sz="11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6336456" y="2436570"/>
            <a:ext cx="3617569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Polyculture et élevage traditionnel, revenu agricole plus faible que la moyenne nationale.  </a:t>
            </a:r>
            <a:endParaRPr lang="fr-FR" sz="11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6336456" y="2843733"/>
            <a:ext cx="3496779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Agriculture des régions enclavées, déclin  important revalorisation de la production par des AOC.</a:t>
            </a:r>
            <a:endParaRPr lang="fr-FR" sz="11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391295" y="3419797"/>
            <a:ext cx="3617569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Grand port de pêche.</a:t>
            </a:r>
            <a:endParaRPr lang="fr-FR" sz="11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6408464" y="3674105"/>
            <a:ext cx="3617569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Aquaculture et importante pêche côtière.</a:t>
            </a:r>
            <a:endParaRPr lang="fr-FR" sz="1100" dirty="0"/>
          </a:p>
        </p:txBody>
      </p:sp>
      <p:sp>
        <p:nvSpPr>
          <p:cNvPr id="290" name="ZoneTexte 289"/>
          <p:cNvSpPr txBox="1"/>
          <p:nvPr/>
        </p:nvSpPr>
        <p:spPr>
          <a:xfrm>
            <a:off x="6560865" y="4427909"/>
            <a:ext cx="3375992" cy="56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Marché Internationale de Rungis (MIR)et   Marché d’intérêt national (MIN). Commercialisation, import-export.</a:t>
            </a:r>
            <a:endParaRPr lang="fr-FR" sz="1100" dirty="0"/>
          </a:p>
        </p:txBody>
      </p:sp>
      <p:sp>
        <p:nvSpPr>
          <p:cNvPr id="296" name="ZoneTexte 295"/>
          <p:cNvSpPr txBox="1"/>
          <p:nvPr/>
        </p:nvSpPr>
        <p:spPr>
          <a:xfrm>
            <a:off x="6560864" y="4956850"/>
            <a:ext cx="3375992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Réseau de transport rapide favorisant la diffusion des produits sur le territoire et à l’exportation.</a:t>
            </a:r>
            <a:endParaRPr lang="fr-FR" sz="1100" dirty="0"/>
          </a:p>
        </p:txBody>
      </p:sp>
      <p:sp>
        <p:nvSpPr>
          <p:cNvPr id="297" name="ZoneTexte 296"/>
          <p:cNvSpPr txBox="1"/>
          <p:nvPr/>
        </p:nvSpPr>
        <p:spPr>
          <a:xfrm>
            <a:off x="6560864" y="5364013"/>
            <a:ext cx="3375992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1</a:t>
            </a:r>
            <a:r>
              <a:rPr lang="fr-FR" sz="1100" baseline="30000" dirty="0" smtClean="0"/>
              <a:t>er</a:t>
            </a:r>
            <a:r>
              <a:rPr lang="fr-FR" sz="1100" dirty="0" smtClean="0"/>
              <a:t> port européen d’exportation de céréales.</a:t>
            </a:r>
            <a:endParaRPr lang="fr-FR" sz="1100" dirty="0"/>
          </a:p>
        </p:txBody>
      </p:sp>
      <p:sp>
        <p:nvSpPr>
          <p:cNvPr id="298" name="ZoneTexte 297"/>
          <p:cNvSpPr txBox="1"/>
          <p:nvPr/>
        </p:nvSpPr>
        <p:spPr>
          <a:xfrm>
            <a:off x="6560864" y="5618321"/>
            <a:ext cx="3375992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Centre de recherche agronomique.</a:t>
            </a:r>
            <a:endParaRPr lang="fr-FR" sz="1100" dirty="0"/>
          </a:p>
        </p:txBody>
      </p:sp>
      <p:sp>
        <p:nvSpPr>
          <p:cNvPr id="299" name="ZoneTexte 298"/>
          <p:cNvSpPr txBox="1"/>
          <p:nvPr/>
        </p:nvSpPr>
        <p:spPr>
          <a:xfrm>
            <a:off x="6431170" y="6175137"/>
            <a:ext cx="3375992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Principaux importateurs agricoles en France.</a:t>
            </a:r>
            <a:endParaRPr lang="fr-FR" sz="1100" dirty="0"/>
          </a:p>
        </p:txBody>
      </p:sp>
      <p:sp>
        <p:nvSpPr>
          <p:cNvPr id="300" name="ZoneTexte 299"/>
          <p:cNvSpPr txBox="1"/>
          <p:nvPr/>
        </p:nvSpPr>
        <p:spPr>
          <a:xfrm>
            <a:off x="6457244" y="6482393"/>
            <a:ext cx="3375992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Principaux flux exportateurs</a:t>
            </a:r>
            <a:endParaRPr lang="fr-FR" sz="1100" dirty="0"/>
          </a:p>
        </p:txBody>
      </p:sp>
      <p:sp>
        <p:nvSpPr>
          <p:cNvPr id="301" name="ZoneTexte 300"/>
          <p:cNvSpPr txBox="1"/>
          <p:nvPr/>
        </p:nvSpPr>
        <p:spPr>
          <a:xfrm>
            <a:off x="6376652" y="7092658"/>
            <a:ext cx="3375992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Importante pollution des sols et des eaux, liées aux excès du système productiviste.</a:t>
            </a:r>
            <a:endParaRPr lang="fr-FR" sz="1100" dirty="0"/>
          </a:p>
        </p:txBody>
      </p:sp>
      <p:sp>
        <p:nvSpPr>
          <p:cNvPr id="302" name="Flèche vers le bas 301"/>
          <p:cNvSpPr/>
          <p:nvPr/>
        </p:nvSpPr>
        <p:spPr bwMode="auto">
          <a:xfrm rot="1305989">
            <a:off x="2482234" y="5989108"/>
            <a:ext cx="323838" cy="44311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303" name="Flèche vers le bas 302"/>
          <p:cNvSpPr/>
          <p:nvPr/>
        </p:nvSpPr>
        <p:spPr bwMode="auto">
          <a:xfrm rot="16966940">
            <a:off x="5364238" y="4456361"/>
            <a:ext cx="323838" cy="44311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38" name="ZoneTexte 237"/>
          <p:cNvSpPr txBox="1"/>
          <p:nvPr/>
        </p:nvSpPr>
        <p:spPr>
          <a:xfrm>
            <a:off x="1373666" y="6267042"/>
            <a:ext cx="1155662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B0F0"/>
                </a:solidFill>
              </a:rPr>
              <a:t>Espagne</a:t>
            </a:r>
            <a:endParaRPr lang="fr-FR" i="1" dirty="0">
              <a:solidFill>
                <a:srgbClr val="00B0F0"/>
              </a:solidFill>
            </a:endParaRPr>
          </a:p>
        </p:txBody>
      </p:sp>
      <p:sp>
        <p:nvSpPr>
          <p:cNvPr id="305" name="ZoneTexte 304"/>
          <p:cNvSpPr txBox="1"/>
          <p:nvPr/>
        </p:nvSpPr>
        <p:spPr>
          <a:xfrm>
            <a:off x="3668488" y="6482393"/>
            <a:ext cx="1155662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B0F0"/>
                </a:solidFill>
              </a:rPr>
              <a:t>Maghreb</a:t>
            </a:r>
            <a:endParaRPr lang="fr-FR" i="1" dirty="0">
              <a:solidFill>
                <a:srgbClr val="00B0F0"/>
              </a:solidFill>
            </a:endParaRPr>
          </a:p>
        </p:txBody>
      </p:sp>
      <p:sp>
        <p:nvSpPr>
          <p:cNvPr id="306" name="ZoneTexte 305"/>
          <p:cNvSpPr txBox="1"/>
          <p:nvPr/>
        </p:nvSpPr>
        <p:spPr>
          <a:xfrm>
            <a:off x="4562095" y="944097"/>
            <a:ext cx="133725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B0F0"/>
                </a:solidFill>
              </a:rPr>
              <a:t>Allemagne</a:t>
            </a:r>
            <a:endParaRPr lang="fr-FR" i="1" dirty="0">
              <a:solidFill>
                <a:srgbClr val="00B0F0"/>
              </a:solidFill>
            </a:endParaRPr>
          </a:p>
        </p:txBody>
      </p:sp>
      <p:sp>
        <p:nvSpPr>
          <p:cNvPr id="307" name="ZoneTexte 306"/>
          <p:cNvSpPr txBox="1"/>
          <p:nvPr/>
        </p:nvSpPr>
        <p:spPr>
          <a:xfrm>
            <a:off x="4300247" y="364766"/>
            <a:ext cx="133725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B0F0"/>
                </a:solidFill>
              </a:rPr>
              <a:t>Benelux</a:t>
            </a:r>
            <a:endParaRPr lang="fr-FR" i="1" dirty="0">
              <a:solidFill>
                <a:srgbClr val="00B0F0"/>
              </a:solidFill>
            </a:endParaRPr>
          </a:p>
        </p:txBody>
      </p:sp>
      <p:sp>
        <p:nvSpPr>
          <p:cNvPr id="239" name="ZoneTexte 238"/>
          <p:cNvSpPr txBox="1"/>
          <p:nvPr/>
        </p:nvSpPr>
        <p:spPr>
          <a:xfrm>
            <a:off x="3384128" y="505753"/>
            <a:ext cx="472027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Lille</a:t>
            </a:r>
            <a:endParaRPr lang="fr-FR" sz="1100" dirty="0"/>
          </a:p>
        </p:txBody>
      </p:sp>
      <p:sp>
        <p:nvSpPr>
          <p:cNvPr id="309" name="ZoneTexte 308"/>
          <p:cNvSpPr txBox="1"/>
          <p:nvPr/>
        </p:nvSpPr>
        <p:spPr>
          <a:xfrm>
            <a:off x="2721865" y="1441857"/>
            <a:ext cx="662263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Rouen</a:t>
            </a:r>
            <a:endParaRPr lang="fr-FR" sz="1100" dirty="0"/>
          </a:p>
        </p:txBody>
      </p:sp>
      <p:sp>
        <p:nvSpPr>
          <p:cNvPr id="310" name="ZoneTexte 309"/>
          <p:cNvSpPr txBox="1"/>
          <p:nvPr/>
        </p:nvSpPr>
        <p:spPr>
          <a:xfrm>
            <a:off x="2880072" y="1801897"/>
            <a:ext cx="662263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Rungis</a:t>
            </a:r>
            <a:endParaRPr lang="fr-FR" sz="1100" dirty="0"/>
          </a:p>
        </p:txBody>
      </p:sp>
      <p:sp>
        <p:nvSpPr>
          <p:cNvPr id="311" name="ZoneTexte 310"/>
          <p:cNvSpPr txBox="1"/>
          <p:nvPr/>
        </p:nvSpPr>
        <p:spPr>
          <a:xfrm>
            <a:off x="491390" y="1331565"/>
            <a:ext cx="1089226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Saint-Paul-de-Léon</a:t>
            </a:r>
            <a:endParaRPr lang="fr-FR" sz="1100" dirty="0"/>
          </a:p>
        </p:txBody>
      </p:sp>
      <p:sp>
        <p:nvSpPr>
          <p:cNvPr id="312" name="ZoneTexte 311"/>
          <p:cNvSpPr txBox="1"/>
          <p:nvPr/>
        </p:nvSpPr>
        <p:spPr>
          <a:xfrm>
            <a:off x="1678501" y="2438382"/>
            <a:ext cx="662263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Angers</a:t>
            </a:r>
            <a:endParaRPr lang="fr-FR" sz="1100" dirty="0"/>
          </a:p>
        </p:txBody>
      </p:sp>
      <p:sp>
        <p:nvSpPr>
          <p:cNvPr id="313" name="ZoneTexte 312"/>
          <p:cNvSpPr txBox="1"/>
          <p:nvPr/>
        </p:nvSpPr>
        <p:spPr>
          <a:xfrm>
            <a:off x="751371" y="2593985"/>
            <a:ext cx="662263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Nantes</a:t>
            </a:r>
            <a:endParaRPr lang="fr-FR" sz="1100" dirty="0"/>
          </a:p>
        </p:txBody>
      </p:sp>
      <p:sp>
        <p:nvSpPr>
          <p:cNvPr id="314" name="ZoneTexte 313"/>
          <p:cNvSpPr txBox="1"/>
          <p:nvPr/>
        </p:nvSpPr>
        <p:spPr>
          <a:xfrm>
            <a:off x="1727944" y="4322177"/>
            <a:ext cx="917234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Bordeaux</a:t>
            </a:r>
            <a:endParaRPr lang="fr-FR" sz="1100" dirty="0"/>
          </a:p>
        </p:txBody>
      </p:sp>
      <p:sp>
        <p:nvSpPr>
          <p:cNvPr id="315" name="ZoneTexte 314"/>
          <p:cNvSpPr txBox="1"/>
          <p:nvPr/>
        </p:nvSpPr>
        <p:spPr>
          <a:xfrm>
            <a:off x="1641745" y="4931965"/>
            <a:ext cx="662263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Agen</a:t>
            </a:r>
            <a:endParaRPr lang="fr-FR" sz="1100" dirty="0"/>
          </a:p>
        </p:txBody>
      </p:sp>
      <p:sp>
        <p:nvSpPr>
          <p:cNvPr id="316" name="ZoneTexte 315"/>
          <p:cNvSpPr txBox="1"/>
          <p:nvPr/>
        </p:nvSpPr>
        <p:spPr>
          <a:xfrm>
            <a:off x="4221050" y="5566638"/>
            <a:ext cx="760355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Marseille</a:t>
            </a:r>
            <a:endParaRPr lang="fr-FR" sz="1100" dirty="0"/>
          </a:p>
        </p:txBody>
      </p:sp>
      <p:sp>
        <p:nvSpPr>
          <p:cNvPr id="317" name="ZoneTexte 316"/>
          <p:cNvSpPr txBox="1"/>
          <p:nvPr/>
        </p:nvSpPr>
        <p:spPr>
          <a:xfrm>
            <a:off x="2472711" y="5724053"/>
            <a:ext cx="839409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perpignan</a:t>
            </a:r>
            <a:endParaRPr lang="fr-FR" sz="1100" dirty="0"/>
          </a:p>
        </p:txBody>
      </p:sp>
      <p:sp>
        <p:nvSpPr>
          <p:cNvPr id="318" name="ZoneTexte 317"/>
          <p:cNvSpPr txBox="1"/>
          <p:nvPr/>
        </p:nvSpPr>
        <p:spPr>
          <a:xfrm>
            <a:off x="2880072" y="5205806"/>
            <a:ext cx="956646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M</a:t>
            </a:r>
            <a:r>
              <a:rPr lang="fr-FR" sz="1100" dirty="0" smtClean="0"/>
              <a:t>ontpellier</a:t>
            </a:r>
            <a:endParaRPr lang="fr-FR" sz="1100" dirty="0"/>
          </a:p>
        </p:txBody>
      </p:sp>
      <p:sp>
        <p:nvSpPr>
          <p:cNvPr id="319" name="ZoneTexte 318"/>
          <p:cNvSpPr txBox="1"/>
          <p:nvPr/>
        </p:nvSpPr>
        <p:spPr>
          <a:xfrm>
            <a:off x="2448024" y="5003973"/>
            <a:ext cx="760355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Toulouse</a:t>
            </a:r>
            <a:endParaRPr lang="fr-FR" sz="1100" dirty="0"/>
          </a:p>
        </p:txBody>
      </p:sp>
      <p:sp>
        <p:nvSpPr>
          <p:cNvPr id="320" name="ZoneTexte 319"/>
          <p:cNvSpPr txBox="1"/>
          <p:nvPr/>
        </p:nvSpPr>
        <p:spPr>
          <a:xfrm>
            <a:off x="4320232" y="5147989"/>
            <a:ext cx="864967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Cavaillon</a:t>
            </a:r>
            <a:endParaRPr lang="fr-FR" sz="1100" dirty="0"/>
          </a:p>
        </p:txBody>
      </p:sp>
      <p:sp>
        <p:nvSpPr>
          <p:cNvPr id="321" name="ZoneTexte 320"/>
          <p:cNvSpPr txBox="1"/>
          <p:nvPr/>
        </p:nvSpPr>
        <p:spPr>
          <a:xfrm>
            <a:off x="4171486" y="4890275"/>
            <a:ext cx="864967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Avignon</a:t>
            </a:r>
            <a:endParaRPr lang="fr-FR" sz="1100" dirty="0"/>
          </a:p>
        </p:txBody>
      </p:sp>
      <p:sp>
        <p:nvSpPr>
          <p:cNvPr id="322" name="ZoneTexte 321"/>
          <p:cNvSpPr txBox="1"/>
          <p:nvPr/>
        </p:nvSpPr>
        <p:spPr>
          <a:xfrm>
            <a:off x="5039441" y="5042257"/>
            <a:ext cx="864967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Nice</a:t>
            </a:r>
            <a:endParaRPr lang="fr-FR" sz="1100" dirty="0"/>
          </a:p>
        </p:txBody>
      </p:sp>
      <p:sp>
        <p:nvSpPr>
          <p:cNvPr id="323" name="ZoneTexte 322"/>
          <p:cNvSpPr txBox="1"/>
          <p:nvPr/>
        </p:nvSpPr>
        <p:spPr>
          <a:xfrm>
            <a:off x="4489764" y="4466177"/>
            <a:ext cx="864967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Grenoble</a:t>
            </a:r>
            <a:endParaRPr lang="fr-FR" sz="1100" dirty="0"/>
          </a:p>
        </p:txBody>
      </p:sp>
      <p:sp>
        <p:nvSpPr>
          <p:cNvPr id="324" name="ZoneTexte 323"/>
          <p:cNvSpPr txBox="1"/>
          <p:nvPr/>
        </p:nvSpPr>
        <p:spPr>
          <a:xfrm>
            <a:off x="4247353" y="3746113"/>
            <a:ext cx="864967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Lyon</a:t>
            </a:r>
            <a:endParaRPr lang="fr-FR" sz="1100" dirty="0"/>
          </a:p>
        </p:txBody>
      </p:sp>
      <p:sp>
        <p:nvSpPr>
          <p:cNvPr id="325" name="ZoneTexte 324"/>
          <p:cNvSpPr txBox="1"/>
          <p:nvPr/>
        </p:nvSpPr>
        <p:spPr>
          <a:xfrm>
            <a:off x="4752280" y="2123653"/>
            <a:ext cx="898341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Strasbourg</a:t>
            </a:r>
            <a:endParaRPr lang="fr-FR" sz="1100" dirty="0"/>
          </a:p>
        </p:txBody>
      </p:sp>
      <p:sp>
        <p:nvSpPr>
          <p:cNvPr id="240" name="ZoneTexte 239"/>
          <p:cNvSpPr txBox="1"/>
          <p:nvPr/>
        </p:nvSpPr>
        <p:spPr>
          <a:xfrm>
            <a:off x="143768" y="35421"/>
            <a:ext cx="5719838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espaces agricoles français dans la mondialisation</a:t>
            </a:r>
            <a:endParaRPr lang="fr-FR" dirty="0"/>
          </a:p>
        </p:txBody>
      </p:sp>
      <p:sp>
        <p:nvSpPr>
          <p:cNvPr id="241" name="Rectangle 240"/>
          <p:cNvSpPr/>
          <p:nvPr/>
        </p:nvSpPr>
        <p:spPr bwMode="auto">
          <a:xfrm>
            <a:off x="1214651" y="6948189"/>
            <a:ext cx="2453837" cy="46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" grpId="0"/>
      <p:bldP spid="283" grpId="0"/>
      <p:bldP spid="284" grpId="0"/>
      <p:bldP spid="285" grpId="0"/>
      <p:bldP spid="286" grpId="0"/>
      <p:bldP spid="287" grpId="0"/>
      <p:bldP spid="288" grpId="0"/>
      <p:bldP spid="289" grpId="0"/>
      <p:bldP spid="290" grpId="0"/>
      <p:bldP spid="296" grpId="0"/>
      <p:bldP spid="297" grpId="0"/>
      <p:bldP spid="298" grpId="0"/>
      <p:bldP spid="299" grpId="0"/>
      <p:bldP spid="300" grpId="0"/>
      <p:bldP spid="301" grpId="0"/>
      <p:bldP spid="239" grpId="0"/>
      <p:bldP spid="309" grpId="0"/>
      <p:bldP spid="310" grpId="0"/>
      <p:bldP spid="311" grpId="0"/>
      <p:bldP spid="312" grpId="0"/>
      <p:bldP spid="313" grpId="0"/>
      <p:bldP spid="314" grpId="0"/>
      <p:bldP spid="315" grpId="0"/>
      <p:bldP spid="316" grpId="0"/>
      <p:bldP spid="317" grpId="0"/>
      <p:bldP spid="318" grpId="0"/>
      <p:bldP spid="319" grpId="0"/>
      <p:bldP spid="320" grpId="0"/>
      <p:bldP spid="321" grpId="0"/>
      <p:bldP spid="322" grpId="0"/>
      <p:bldP spid="323" grpId="0"/>
      <p:bldP spid="324" grpId="0"/>
      <p:bldP spid="325" grpId="0"/>
      <p:bldP spid="240" grpId="0"/>
      <p:bldP spid="24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250</Words>
  <Application>Microsoft Office PowerPoint</Application>
  <PresentationFormat>Personnalisé</PresentationFormat>
  <Paragraphs>48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tesson</dc:creator>
  <cp:lastModifiedBy>Alexia</cp:lastModifiedBy>
  <cp:revision>29</cp:revision>
  <cp:lastPrinted>1601-01-01T00:00:00Z</cp:lastPrinted>
  <dcterms:created xsi:type="dcterms:W3CDTF">2012-02-04T18:03:23Z</dcterms:created>
  <dcterms:modified xsi:type="dcterms:W3CDTF">2012-02-05T10:53:00Z</dcterms:modified>
</cp:coreProperties>
</file>