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0" r:id="rId3"/>
    <p:sldId id="258" r:id="rId4"/>
    <p:sldId id="262" r:id="rId5"/>
    <p:sldId id="257" r:id="rId6"/>
    <p:sldId id="256" r:id="rId7"/>
    <p:sldId id="259" r:id="rId8"/>
    <p:sldId id="261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3" autoAdjust="0"/>
    <p:restoredTop sz="99510" autoAdjust="0"/>
  </p:normalViewPr>
  <p:slideViewPr>
    <p:cSldViewPr>
      <p:cViewPr>
        <p:scale>
          <a:sx n="100" d="100"/>
          <a:sy n="100" d="100"/>
        </p:scale>
        <p:origin x="1656" y="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VT\Mes%20documents\lyc&#233;e\terminale%20stg\g&#233;ographie\lecaf&#233;\PRIX%20CAF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7.1026496948070839E-2"/>
          <c:y val="1.4544555109492339E-2"/>
          <c:w val="0.89344226913890512"/>
          <c:h val="0.8672758207046064"/>
        </c:manualLayout>
      </c:layout>
      <c:barChart>
        <c:barDir val="col"/>
        <c:grouping val="clustered"/>
        <c:ser>
          <c:idx val="0"/>
          <c:order val="0"/>
          <c:tx>
            <c:strRef>
              <c:f>'[PRIX CAF2.xlsx]Feuil1'!$B$1</c:f>
              <c:strCache>
                <c:ptCount val="1"/>
                <c:pt idx="0">
                  <c:v>prix pour 500g en Cents  US</c:v>
                </c:pt>
              </c:strCache>
            </c:strRef>
          </c:tx>
          <c:dLbls>
            <c:showVal val="1"/>
          </c:dLbls>
          <c:cat>
            <c:numRef>
              <c:f>'[PRIX CAF2.xlsx]Feuil1'!$A$2:$A$17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 formatCode="mmm\-yy">
                  <c:v>40909</c:v>
                </c:pt>
                <c:pt idx="15" formatCode="mmm\-yy">
                  <c:v>41122</c:v>
                </c:pt>
              </c:numCache>
            </c:numRef>
          </c:cat>
          <c:val>
            <c:numRef>
              <c:f>'[PRIX CAF2.xlsx]Feuil1'!$B$2:$B$17</c:f>
              <c:numCache>
                <c:formatCode>General</c:formatCode>
                <c:ptCount val="16"/>
                <c:pt idx="0">
                  <c:v>108</c:v>
                </c:pt>
                <c:pt idx="1">
                  <c:v>85</c:v>
                </c:pt>
                <c:pt idx="2">
                  <c:v>64</c:v>
                </c:pt>
                <c:pt idx="3">
                  <c:v>45</c:v>
                </c:pt>
                <c:pt idx="4">
                  <c:v>47</c:v>
                </c:pt>
                <c:pt idx="5">
                  <c:v>52</c:v>
                </c:pt>
                <c:pt idx="6">
                  <c:v>62</c:v>
                </c:pt>
                <c:pt idx="7">
                  <c:v>89</c:v>
                </c:pt>
                <c:pt idx="8">
                  <c:v>95</c:v>
                </c:pt>
                <c:pt idx="9">
                  <c:v>107</c:v>
                </c:pt>
                <c:pt idx="10">
                  <c:v>124</c:v>
                </c:pt>
                <c:pt idx="11">
                  <c:v>115</c:v>
                </c:pt>
                <c:pt idx="12">
                  <c:v>147</c:v>
                </c:pt>
                <c:pt idx="13">
                  <c:v>210</c:v>
                </c:pt>
                <c:pt idx="14">
                  <c:v>188</c:v>
                </c:pt>
                <c:pt idx="15">
                  <c:v>148</c:v>
                </c:pt>
              </c:numCache>
            </c:numRef>
          </c:val>
        </c:ser>
        <c:axId val="57276288"/>
        <c:axId val="57277824"/>
      </c:barChart>
      <c:catAx>
        <c:axId val="57276288"/>
        <c:scaling>
          <c:orientation val="minMax"/>
        </c:scaling>
        <c:axPos val="b"/>
        <c:numFmt formatCode="General" sourceLinked="1"/>
        <c:tickLblPos val="nextTo"/>
        <c:crossAx val="57277824"/>
        <c:crosses val="autoZero"/>
        <c:auto val="1"/>
        <c:lblAlgn val="ctr"/>
        <c:lblOffset val="100"/>
      </c:catAx>
      <c:valAx>
        <c:axId val="57277824"/>
        <c:scaling>
          <c:orientation val="minMax"/>
        </c:scaling>
        <c:axPos val="l"/>
        <c:majorGridlines/>
        <c:numFmt formatCode="General" sourceLinked="1"/>
        <c:tickLblPos val="nextTo"/>
        <c:crossAx val="57276288"/>
        <c:crosses val="autoZero"/>
        <c:crossBetween val="between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0.64486</cdr:x>
      <cdr:y>0.01351</cdr:y>
    </cdr:from>
    <cdr:to>
      <cdr:x>1</cdr:x>
      <cdr:y>0.52703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624736" y="72008"/>
          <a:ext cx="2736304" cy="2736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0.62924</cdr:x>
      <cdr:y>0.66216</cdr:y>
    </cdr:from>
    <cdr:to>
      <cdr:x>1</cdr:x>
      <cdr:y>0.90541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5868144" y="3528392"/>
          <a:ext cx="2736304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0.17977</cdr:x>
      <cdr:y>0.13514</cdr:y>
    </cdr:from>
    <cdr:to>
      <cdr:x>0.74098</cdr:x>
      <cdr:y>0.18919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899592" y="720080"/>
          <a:ext cx="28083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0.15099</cdr:x>
      <cdr:y>0.04784</cdr:y>
    </cdr:from>
    <cdr:to>
      <cdr:x>0.8561</cdr:x>
      <cdr:y>0.10763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755576" y="288032"/>
          <a:ext cx="35283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 dirty="0" smtClean="0"/>
            <a:t>Prix de la livre (453g) de café en cents US</a:t>
          </a:r>
          <a:r>
            <a:rPr lang="fr-FR" sz="1100" b="1" dirty="0" smtClean="0"/>
            <a:t> </a:t>
          </a:r>
          <a:endParaRPr lang="fr-FR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6202A-F45E-42E0-B4D6-516AC6A34969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733D6-F228-45DB-8DE9-68EAE7DB7E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cOMM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733D6-F228-45DB-8DE9-68EAE7DB7E3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650-5641-4716-B3AC-E9E8DFC97A38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9650-5641-4716-B3AC-E9E8DFC97A38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2DC5B-073F-4A67-9573-237C6C5866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v.ico.org/" TargetMode="External"/><Relationship Id="rId2" Type="http://schemas.openxmlformats.org/officeDocument/2006/relationships/hyperlink" Target="http://dev.ico.org/prices/pr.htm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80728"/>
          </a:xfrm>
        </p:spPr>
        <p:txBody>
          <a:bodyPr/>
          <a:lstStyle/>
          <a:p>
            <a:r>
              <a:rPr lang="fr-FR" dirty="0" smtClean="0"/>
              <a:t>Le  café.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544616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Le  café est le fruit du caféier.</a:t>
            </a:r>
          </a:p>
          <a:p>
            <a:r>
              <a:rPr lang="fr-FR" dirty="0" smtClean="0"/>
              <a:t>Le caféier est un arbuste tropical qui, pour </a:t>
            </a:r>
            <a:r>
              <a:rPr lang="fr-FR" dirty="0" smtClean="0"/>
              <a:t>pousser,  </a:t>
            </a:r>
            <a:r>
              <a:rPr lang="fr-FR" dirty="0" smtClean="0"/>
              <a:t>a besoin de chaleur et d’humidité.</a:t>
            </a:r>
          </a:p>
          <a:p>
            <a:r>
              <a:rPr lang="fr-FR" dirty="0" smtClean="0"/>
              <a:t>On distingue  deux grands types de café :</a:t>
            </a:r>
          </a:p>
          <a:p>
            <a:pPr lvl="1"/>
            <a:r>
              <a:rPr lang="fr-FR" b="1" dirty="0" smtClean="0"/>
              <a:t>Le café Robusta </a:t>
            </a:r>
            <a:r>
              <a:rPr lang="fr-FR" dirty="0" smtClean="0"/>
              <a:t> nécessite </a:t>
            </a:r>
            <a:r>
              <a:rPr lang="fr-FR" dirty="0" smtClean="0"/>
              <a:t>une température minimum de 24° à 26° C et une forte humidité (2000 mm d’eau par an). Il pousse essentiellement en Asie, en Afrique de l’Ouest et au Brésil  sur  des terrains de faible altitude.</a:t>
            </a:r>
          </a:p>
          <a:p>
            <a:pPr lvl="1"/>
            <a:r>
              <a:rPr lang="fr-FR" b="1" dirty="0" smtClean="0"/>
              <a:t>Le Café  </a:t>
            </a:r>
            <a:r>
              <a:rPr lang="fr-FR" b="1" dirty="0" smtClean="0"/>
              <a:t>Arabica</a:t>
            </a:r>
            <a:r>
              <a:rPr lang="fr-FR" dirty="0" smtClean="0"/>
              <a:t> </a:t>
            </a:r>
            <a:r>
              <a:rPr lang="fr-FR" dirty="0" smtClean="0"/>
              <a:t>a besoin  de  </a:t>
            </a:r>
            <a:r>
              <a:rPr lang="fr-FR" dirty="0" smtClean="0"/>
              <a:t>moins  de chaleur (20° à 24°C) </a:t>
            </a:r>
            <a:r>
              <a:rPr lang="fr-FR" dirty="0" smtClean="0"/>
              <a:t>et de  </a:t>
            </a:r>
            <a:r>
              <a:rPr lang="fr-FR" dirty="0" smtClean="0"/>
              <a:t>moins d’eau (1500 mm). Il peut pousser jusqu’à 1500m d’altitude.</a:t>
            </a:r>
          </a:p>
          <a:p>
            <a:pPr marL="285750" lvl="1" algn="ctr">
              <a:buFont typeface="Arial" pitchFamily="34" charset="0"/>
              <a:buChar char="•"/>
            </a:pPr>
            <a:r>
              <a:rPr lang="fr-FR" b="1" dirty="0" smtClean="0"/>
              <a:t>L’Arabica représente  60% de la production, il est le plus recherché car </a:t>
            </a:r>
            <a:r>
              <a:rPr lang="fr-FR" b="1" dirty="0" smtClean="0"/>
              <a:t>il est le </a:t>
            </a:r>
            <a:r>
              <a:rPr lang="fr-FR" b="1" dirty="0" smtClean="0"/>
              <a:t>plus apprécié des  </a:t>
            </a:r>
            <a:r>
              <a:rPr lang="fr-FR" b="1" dirty="0" smtClean="0"/>
              <a:t>consommateurs, </a:t>
            </a:r>
          </a:p>
          <a:p>
            <a:pPr marL="285750" lvl="1" algn="ctr">
              <a:buNone/>
            </a:pPr>
            <a:r>
              <a:rPr lang="fr-FR" b="1" dirty="0" smtClean="0"/>
              <a:t>et il est aussi </a:t>
            </a:r>
            <a:r>
              <a:rPr lang="fr-FR" b="1" dirty="0" smtClean="0"/>
              <a:t>le plus cher.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176464" cy="378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2397"/>
          <a:stretch>
            <a:fillRect/>
          </a:stretch>
        </p:blipFill>
        <p:spPr bwMode="auto">
          <a:xfrm>
            <a:off x="0" y="432792"/>
            <a:ext cx="4427984" cy="352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499992" y="357301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DE LA  PLANTATION A LA TASSE  :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5292080" y="652708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Site internet </a:t>
            </a:r>
            <a:r>
              <a:rPr lang="fr-FR" u="sng" dirty="0" smtClean="0"/>
              <a:t>nestlé.com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79512" y="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I. Comment produit-on du café ?  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3901112"/>
            <a:ext cx="4175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1. </a:t>
            </a:r>
            <a:r>
              <a:rPr lang="fr-FR" sz="1200" dirty="0" smtClean="0"/>
              <a:t>La recherche permet </a:t>
            </a:r>
            <a:r>
              <a:rPr lang="fr-FR" sz="1200" dirty="0" smtClean="0"/>
              <a:t>de créer de nouveaux </a:t>
            </a:r>
            <a:r>
              <a:rPr lang="fr-FR" sz="1200" dirty="0" smtClean="0"/>
              <a:t>plants plus productif.</a:t>
            </a:r>
            <a:endParaRPr lang="fr-FR" sz="1200" dirty="0" smtClean="0"/>
          </a:p>
          <a:p>
            <a:r>
              <a:rPr lang="fr-FR" sz="1200" dirty="0" smtClean="0"/>
              <a:t>2.Les plants sont multipliés pour être </a:t>
            </a:r>
            <a:r>
              <a:rPr lang="fr-FR" sz="1200" dirty="0" smtClean="0"/>
              <a:t>replantés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3. Un </a:t>
            </a:r>
            <a:r>
              <a:rPr lang="fr-FR" sz="1200" dirty="0" smtClean="0"/>
              <a:t>caféier </a:t>
            </a:r>
            <a:r>
              <a:rPr lang="fr-FR" sz="1200" dirty="0" smtClean="0"/>
              <a:t>met 3 à 4 ans avant de produire des fruits.</a:t>
            </a:r>
          </a:p>
          <a:p>
            <a:r>
              <a:rPr lang="fr-FR" sz="1200" dirty="0" smtClean="0"/>
              <a:t>4. Le  café est généralement récolté à la main car les </a:t>
            </a:r>
            <a:r>
              <a:rPr lang="fr-FR" sz="1200" dirty="0" smtClean="0"/>
              <a:t>f</a:t>
            </a:r>
            <a:r>
              <a:rPr lang="fr-FR" sz="1200" dirty="0" smtClean="0"/>
              <a:t>ruits </a:t>
            </a:r>
            <a:r>
              <a:rPr lang="fr-FR" sz="1200" dirty="0" smtClean="0"/>
              <a:t>ne sont pas tous mûrs au même moment. La récolte dure plusieurs semaines.</a:t>
            </a:r>
          </a:p>
          <a:p>
            <a:r>
              <a:rPr lang="fr-FR" sz="1200" dirty="0" smtClean="0"/>
              <a:t>5. Le fruit du caféier est appelé </a:t>
            </a:r>
            <a:r>
              <a:rPr lang="fr-FR" sz="1200" b="1" dirty="0" smtClean="0"/>
              <a:t>cerise. car à </a:t>
            </a:r>
            <a:r>
              <a:rPr lang="fr-FR" sz="1200" dirty="0" smtClean="0"/>
              <a:t>maturité  </a:t>
            </a:r>
            <a:r>
              <a:rPr lang="fr-FR" sz="1200" dirty="0" smtClean="0"/>
              <a:t>il est rouge vif. Une cerise donne deux  grains de café.</a:t>
            </a:r>
          </a:p>
          <a:p>
            <a:r>
              <a:rPr lang="fr-FR" sz="1200" dirty="0" smtClean="0"/>
              <a:t>6. Pour obtenir du café vert, il faut  séparer les grains de la peau, de la pulpe et de la </a:t>
            </a:r>
            <a:r>
              <a:rPr lang="fr-FR" sz="1200" dirty="0" smtClean="0"/>
              <a:t>parche. </a:t>
            </a:r>
            <a:r>
              <a:rPr lang="fr-FR" sz="1200" dirty="0" smtClean="0"/>
              <a:t>Deux méthodes sont utilisées : </a:t>
            </a:r>
          </a:p>
          <a:p>
            <a:r>
              <a:rPr lang="fr-FR" sz="1200" dirty="0" smtClean="0"/>
              <a:t>- </a:t>
            </a:r>
            <a:r>
              <a:rPr lang="fr-FR" sz="1200" dirty="0" smtClean="0"/>
              <a:t>On </a:t>
            </a:r>
            <a:r>
              <a:rPr lang="fr-FR" sz="1200" dirty="0" smtClean="0"/>
              <a:t>fait sécher les grains sur des tables ou sur le  </a:t>
            </a:r>
            <a:r>
              <a:rPr lang="fr-FR" sz="1200" dirty="0" smtClean="0"/>
              <a:t>sol (6)</a:t>
            </a:r>
            <a:endParaRPr lang="fr-FR" sz="1200" dirty="0" smtClean="0"/>
          </a:p>
          <a:p>
            <a:r>
              <a:rPr lang="fr-FR" sz="1200" dirty="0" smtClean="0"/>
              <a:t>- </a:t>
            </a:r>
            <a:r>
              <a:rPr lang="fr-FR" sz="1200" dirty="0" smtClean="0"/>
              <a:t> </a:t>
            </a:r>
            <a:r>
              <a:rPr lang="fr-FR" sz="1200" dirty="0" smtClean="0"/>
              <a:t>On utilise un procédé mécanique qui associe plusieurs machines et l’eau</a:t>
            </a:r>
            <a:r>
              <a:rPr lang="fr-FR" sz="1200" dirty="0" smtClean="0"/>
              <a:t>.(7-8)</a:t>
            </a:r>
            <a:endParaRPr lang="fr-FR" sz="1200" dirty="0" smtClean="0"/>
          </a:p>
          <a:p>
            <a:r>
              <a:rPr lang="fr-FR" sz="1200" dirty="0" smtClean="0"/>
              <a:t>9. </a:t>
            </a:r>
            <a:r>
              <a:rPr lang="fr-FR" sz="1200" dirty="0" smtClean="0"/>
              <a:t>Les grains sont triés à la main, à ce  stade le  café est vert.</a:t>
            </a:r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211960" y="4005064"/>
            <a:ext cx="4932040" cy="259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10</a:t>
            </a:r>
            <a:r>
              <a:rPr lang="fr-FR" sz="1200" baseline="30000" dirty="0" smtClean="0"/>
              <a:t>.</a:t>
            </a:r>
            <a:r>
              <a:rPr lang="fr-FR" sz="1200" dirty="0" smtClean="0"/>
              <a:t> La qualité est contrôlée afin de pouvoir être exporté. </a:t>
            </a:r>
          </a:p>
          <a:p>
            <a:r>
              <a:rPr lang="fr-FR" sz="1200" dirty="0" smtClean="0"/>
              <a:t>11. Conditionné en sacs de 60 kg, le  café est stocké en attendant d’être  exporté.</a:t>
            </a:r>
          </a:p>
          <a:p>
            <a:r>
              <a:rPr lang="fr-FR" sz="1200" dirty="0" smtClean="0"/>
              <a:t>12. Le prix  de vente du café  est fixé dans les salles de marchés des grandes bourses principalement New-York, </a:t>
            </a:r>
            <a:r>
              <a:rPr lang="fr-FR" sz="1200" dirty="0" smtClean="0"/>
              <a:t>Francfort, Londres et </a:t>
            </a:r>
            <a:r>
              <a:rPr lang="fr-FR" sz="1200" dirty="0" smtClean="0"/>
              <a:t>Paris.</a:t>
            </a:r>
          </a:p>
          <a:p>
            <a:r>
              <a:rPr lang="fr-FR" sz="1200" dirty="0" smtClean="0"/>
              <a:t>13. Une fois acheté, le café est exporté par bateau vers les pays consommateurs.</a:t>
            </a:r>
          </a:p>
          <a:p>
            <a:r>
              <a:rPr lang="fr-FR" sz="1200" dirty="0" smtClean="0"/>
              <a:t>14 et 15. Le café est torréfié (cuit), il devient noir. Il est ensuite moulu ou vendu en grains .</a:t>
            </a:r>
          </a:p>
          <a:p>
            <a:r>
              <a:rPr lang="fr-FR" sz="1200" dirty="0" smtClean="0"/>
              <a:t>16, 17,18, 19. Pour réaliser du café soluble d’autres étapes sont nécessaires, l’extraction , le  séchage, la mise en pots.</a:t>
            </a:r>
          </a:p>
          <a:p>
            <a:r>
              <a:rPr lang="fr-FR" sz="1200" dirty="0" smtClean="0"/>
              <a:t>20 et 21 : Le café est transporté et vendu principalement dans les supermarchés ou  chez des détaillants.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08" y="-99392"/>
            <a:ext cx="8229600" cy="634082"/>
          </a:xfrm>
        </p:spPr>
        <p:txBody>
          <a:bodyPr>
            <a:normAutofit/>
          </a:bodyPr>
          <a:lstStyle/>
          <a:p>
            <a:pPr>
              <a:tabLst>
                <a:tab pos="1250950" algn="l"/>
              </a:tabLst>
            </a:pPr>
            <a:r>
              <a:rPr lang="fr-FR" sz="3200" dirty="0" smtClean="0"/>
              <a:t>II. Où produit-on le café ?</a:t>
            </a:r>
            <a:endParaRPr lang="fr-FR" sz="32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67544" y="476672"/>
          <a:ext cx="8064895" cy="5670590"/>
        </p:xfrm>
        <a:graphic>
          <a:graphicData uri="http://schemas.openxmlformats.org/drawingml/2006/table">
            <a:tbl>
              <a:tblPr/>
              <a:tblGrid>
                <a:gridCol w="3528391"/>
                <a:gridCol w="1872209"/>
                <a:gridCol w="2664295"/>
              </a:tblGrid>
              <a:tr h="3184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Pays Producteurs : 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Production en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Millions</a:t>
                      </a:r>
                    </a:p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sacs de 60 kg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 dans la production mondiale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Brésil 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43,5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L’Amérique  Latine représente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58,7%</a:t>
                      </a:r>
                    </a:p>
                    <a:p>
                      <a:pPr algn="ctr" fontAlgn="b"/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 la production mondiale ; à lui seul le Brésil  a produit 33% du café du monde</a:t>
                      </a:r>
                      <a:r>
                        <a:rPr lang="fr-FR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  <a:p>
                      <a:pPr algn="ctr" fontAlgn="b"/>
                      <a:endParaRPr lang="fr-FR" sz="12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fr-FR" sz="12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fr-FR" sz="12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fr-FR" sz="12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fr-FR" sz="12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Colombie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7,8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Pérou 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5,44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Honduras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Mexico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4,3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Guatemala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3,75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Nicaragua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Costa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Rica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Salvador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1,78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Equateur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1,07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Venezuela 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5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grands Producteur Amérique latine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77,04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Vietnam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L’Asie  représente 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25% de 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 production mondiale ; 2</a:t>
                      </a:r>
                      <a:r>
                        <a:rPr lang="fr-FR" sz="12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ème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Producteur mondial le Vietnam fournit 15% de la production mondiale.</a:t>
                      </a:r>
                    </a:p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Indonésie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8,25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Inde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Papouasie-Nouvelle Guinée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grands Producteur d'Asie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34,95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Cameroun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Avec 12%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la Production mondiale l’Afrique est acteur secondaire. </a:t>
                      </a:r>
                      <a:endParaRPr lang="fr-FR" sz="1200" b="1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L’Ethiopie 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est, cependant,  le 5</a:t>
                      </a:r>
                      <a:r>
                        <a:rPr lang="fr-FR" sz="12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Producteur mondial.</a:t>
                      </a:r>
                    </a:p>
                    <a:p>
                      <a:pPr algn="ctr" fontAlgn="b"/>
                      <a:endParaRPr lang="fr-FR" sz="12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fr-FR" sz="12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Congo RD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Côte d'Ivoire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Ethiopie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Ouganda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3,21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Madagascar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 grands producteurs d'Afrique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16,01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Autres petits pays producteurs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Les autres petits pays ne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représentent que 2,5 %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 la Production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mondiale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Mondial en 2011.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131,2</a:t>
                      </a: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26" marR="7526" marT="7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Les 5  plus grands pays  producteurs fournissent 2/3 de la production mondiale.</a:t>
            </a:r>
          </a:p>
          <a:p>
            <a:pPr algn="ctr"/>
            <a:r>
              <a:rPr lang="fr-FR" b="1" dirty="0" smtClean="0"/>
              <a:t>Le Brésil produit, à lui-seul, 1/3 de la production mondiale.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III. Petits et grands </a:t>
            </a:r>
            <a:r>
              <a:rPr lang="fr-FR" dirty="0" smtClean="0"/>
              <a:t>planteurs 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764704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Dossier  du livre : </a:t>
            </a:r>
          </a:p>
          <a:p>
            <a:r>
              <a:rPr lang="fr-FR" b="1" dirty="0" smtClean="0"/>
              <a:t>Lire le haut de la p 158.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 Doc 4 p 159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 Doc 5p 159, 13 et texte 14 p 162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 Doc 1 p164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131840" y="836712"/>
            <a:ext cx="5904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Q1 : Montrez qu’il existe deux grands types de plantation </a:t>
            </a:r>
            <a:r>
              <a:rPr lang="fr-FR" b="1" dirty="0" smtClean="0"/>
              <a:t>? Quelles  grandes différences peut –on  mettre en évidence ?</a:t>
            </a:r>
            <a:endParaRPr lang="fr-FR" b="1" dirty="0" smtClean="0"/>
          </a:p>
          <a:p>
            <a:r>
              <a:rPr lang="fr-FR" b="1" dirty="0" smtClean="0"/>
              <a:t>Q2 : Quelles difficultés rencontrent les petits producteurs ? Comment parviennent-ils  à assurer leur subsistance?</a:t>
            </a:r>
          </a:p>
          <a:p>
            <a:r>
              <a:rPr lang="fr-FR" b="1" dirty="0" smtClean="0"/>
              <a:t>Q3 : En Colombie, quelle culture concurrence celle du café chez les petits producteurs ?  Pourquoi ?</a:t>
            </a:r>
          </a:p>
          <a:p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51520" y="2708920"/>
            <a:ext cx="87129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 retenir : 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Plus de 25 millions de personnes vivent </a:t>
            </a:r>
            <a:r>
              <a:rPr lang="fr-FR" sz="2000" dirty="0" smtClean="0"/>
              <a:t>du </a:t>
            </a:r>
            <a:r>
              <a:rPr lang="fr-FR" sz="2000" dirty="0" smtClean="0"/>
              <a:t>café, 96% sont des cultivateurs vivant dans des pays tropicaux.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 Les plantations couvrent 17 millions d’hectares (1/3 de la surface de la France).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On distingue les </a:t>
            </a:r>
            <a:r>
              <a:rPr lang="fr-FR" sz="2000" b="1" dirty="0" smtClean="0"/>
              <a:t>grandes plantations  modernes  de riches producteurs  (4p 159</a:t>
            </a:r>
            <a:r>
              <a:rPr lang="fr-FR" sz="2000" dirty="0" smtClean="0"/>
              <a:t>) et les </a:t>
            </a:r>
            <a:r>
              <a:rPr lang="fr-FR" sz="2000" b="1" dirty="0" smtClean="0"/>
              <a:t>petites plantations familiales de paysans pauvres (doc 13 p 162</a:t>
            </a:r>
            <a:r>
              <a:rPr lang="fr-FR" sz="2000" b="1" dirty="0" smtClean="0"/>
              <a:t>) </a:t>
            </a:r>
            <a:r>
              <a:rPr lang="fr-FR" sz="2000" dirty="0" smtClean="0"/>
              <a:t>qui </a:t>
            </a:r>
            <a:r>
              <a:rPr lang="fr-FR" sz="2000" dirty="0" smtClean="0"/>
              <a:t>associent d’autres productions vivrières ou commerciales à celle du café (manioc, fruits exotiques, bananes…). (</a:t>
            </a:r>
            <a:r>
              <a:rPr lang="fr-FR" sz="2000" b="1" dirty="0" smtClean="0"/>
              <a:t>doc 5 p 159 / Doc 13 p 162 et 1 p164</a:t>
            </a:r>
            <a:r>
              <a:rPr lang="fr-FR" sz="2000" b="1" dirty="0" smtClean="0"/>
              <a:t>) </a:t>
            </a: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L’irrégularité des prix, et en particulier la chute des cours à la fin des années 1990, a poussé des petits producteurs à développer de nouvelles cultures plus rentables. Les plantes à drogues, principalement la coca,  est une culture de substitution  ou complémentaire pour les petits producteurs.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508104" cy="620688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IV. Un prix de vente très variable.</a:t>
            </a:r>
            <a:endParaRPr lang="fr-FR" sz="32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0" y="836712"/>
          <a:ext cx="5004048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327576" y="47667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Comment expliquer les différences de  prix ?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364088" y="1052736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Plusieurs éléments  contribuent à fixer le prix  du café :</a:t>
            </a:r>
          </a:p>
          <a:p>
            <a:pPr>
              <a:buFontTx/>
              <a:buChar char="-"/>
            </a:pPr>
            <a:r>
              <a:rPr lang="fr-FR" dirty="0" smtClean="0"/>
              <a:t> La qualité de la récolte,</a:t>
            </a:r>
          </a:p>
          <a:p>
            <a:pPr>
              <a:buFontTx/>
              <a:buChar char="-"/>
            </a:pPr>
            <a:r>
              <a:rPr lang="fr-FR" dirty="0" smtClean="0"/>
              <a:t> la quantité produite (l’offre)</a:t>
            </a:r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la quantité consommée (la demande)</a:t>
            </a:r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la spéculation.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076056" y="3356992"/>
            <a:ext cx="4067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valeur  du café dépend  </a:t>
            </a:r>
            <a:r>
              <a:rPr lang="fr-FR" b="1" dirty="0" smtClean="0"/>
              <a:t>de l’équilibre  entre  l’offre et la demande (le marché).</a:t>
            </a:r>
          </a:p>
          <a:p>
            <a:r>
              <a:rPr lang="fr-FR" dirty="0" smtClean="0"/>
              <a:t>Les acheteurs internationaux  passent commande en bourse principalement à :</a:t>
            </a:r>
          </a:p>
          <a:p>
            <a:r>
              <a:rPr lang="fr-FR" dirty="0" smtClean="0"/>
              <a:t>-New –York </a:t>
            </a:r>
          </a:p>
          <a:p>
            <a:pPr>
              <a:buFontTx/>
              <a:buChar char="-"/>
            </a:pPr>
            <a:r>
              <a:rPr lang="fr-FR" dirty="0" smtClean="0"/>
              <a:t>Francfort , Londres, Paris. (photo 8 p160)</a:t>
            </a:r>
          </a:p>
          <a:p>
            <a:r>
              <a:rPr lang="fr-FR" b="1" dirty="0" smtClean="0"/>
              <a:t>Le prix n’est donc pas fixé par les producteurs </a:t>
            </a:r>
            <a:r>
              <a:rPr lang="fr-FR" dirty="0" smtClean="0"/>
              <a:t>mais par des courtiers qui achètent le café dans des salles de marché et le revendent  aux industriels qui transforment les grains en produits consommés (café moulu…).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652120" y="30689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Pourquoi  une telle variation ?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-99392"/>
            <a:ext cx="8748464" cy="60344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IV. Un prix  très variable (2)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79512" y="476672"/>
          <a:ext cx="7344816" cy="2848483"/>
        </p:xfrm>
        <a:graphic>
          <a:graphicData uri="http://schemas.openxmlformats.org/drawingml/2006/table">
            <a:tbl>
              <a:tblPr/>
              <a:tblGrid>
                <a:gridCol w="2360835"/>
                <a:gridCol w="2360835"/>
                <a:gridCol w="1311573"/>
                <a:gridCol w="1311573"/>
              </a:tblGrid>
              <a:tr h="268817">
                <a:tc gridSpan="4">
                  <a:txBody>
                    <a:bodyPr/>
                    <a:lstStyle/>
                    <a:p>
                      <a:pPr algn="ctr"/>
                      <a:r>
                        <a:rPr lang="fr-FR" sz="1700" b="1" u="none" strike="noStrike" dirty="0">
                          <a:solidFill>
                            <a:srgbClr val="640003"/>
                          </a:solidFill>
                          <a:hlinkClick r:id="rId2"/>
                        </a:rPr>
                        <a:t>Prix indicatifs de l’OIC </a:t>
                      </a:r>
                      <a:r>
                        <a:rPr lang="fr-FR" sz="1700" b="1" dirty="0"/>
                        <a:t>(US </a:t>
                      </a:r>
                      <a:r>
                        <a:rPr lang="fr-FR" sz="1700" b="1" dirty="0" smtClean="0"/>
                        <a:t>cents/lb: 453g)</a:t>
                      </a:r>
                      <a:endParaRPr lang="fr-FR" sz="1700" b="1" dirty="0"/>
                    </a:p>
                  </a:txBody>
                  <a:tcPr marL="35034" marR="35034" marT="35034" marB="35034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6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95705"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/>
                        <a:t> </a:t>
                      </a:r>
                    </a:p>
                  </a:txBody>
                  <a:tcPr marL="17517" marR="17517" marT="17517" marB="1751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 smtClean="0"/>
                        <a:t>Bourses de référence</a:t>
                      </a:r>
                      <a:endParaRPr lang="fr-FR" sz="1700" b="0" dirty="0"/>
                    </a:p>
                  </a:txBody>
                  <a:tcPr marL="17517" marR="17517" marT="17517" marB="1751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20/09/2012</a:t>
                      </a:r>
                    </a:p>
                  </a:txBody>
                  <a:tcPr marL="17517" marR="17517" marT="17517" marB="1751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variation</a:t>
                      </a:r>
                    </a:p>
                  </a:txBody>
                  <a:tcPr marL="17517" marR="17517" marT="17517" marB="1751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8094">
                <a:tc>
                  <a:txBody>
                    <a:bodyPr/>
                    <a:lstStyle/>
                    <a:p>
                      <a:pPr algn="l"/>
                      <a:r>
                        <a:rPr lang="fr-FR" sz="1700" b="1" dirty="0"/>
                        <a:t>Composé OIC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1" dirty="0" smtClean="0"/>
                        <a:t>Indice créé à partir</a:t>
                      </a:r>
                      <a:r>
                        <a:rPr lang="fr-FR" sz="1700" b="1" baseline="0" dirty="0" smtClean="0"/>
                        <a:t> du prix des 4 types de café.</a:t>
                      </a:r>
                      <a:endParaRPr lang="fr-FR" sz="1700" b="1" dirty="0" smtClean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1" dirty="0"/>
                        <a:t>149.36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1" dirty="0"/>
                        <a:t>-1.9%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205"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/>
                        <a:t>Doux de Colombie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b="0" smtClean="0"/>
                        <a:t>Nex-York /Francfort</a:t>
                      </a:r>
                      <a:endParaRPr lang="fr-FR" sz="1700" b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187.04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-2.4%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960"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/>
                        <a:t>Autres </a:t>
                      </a:r>
                      <a:r>
                        <a:rPr lang="fr-FR" sz="1700" b="0" dirty="0" smtClean="0"/>
                        <a:t>Doux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0" dirty="0" smtClean="0"/>
                        <a:t>N-Y / Francfort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176.35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/>
                        <a:t>-2.8%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797"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/>
                        <a:t>Brésil et autres </a:t>
                      </a:r>
                      <a:r>
                        <a:rPr lang="fr-FR" sz="1700" b="0" dirty="0" smtClean="0"/>
                        <a:t>Naturels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0" dirty="0" smtClean="0"/>
                        <a:t>N-Y / Francfort.</a:t>
                      </a:r>
                    </a:p>
                    <a:p>
                      <a:pPr algn="l"/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165.33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-2.8%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205">
                <a:tc>
                  <a:txBody>
                    <a:bodyPr/>
                    <a:lstStyle/>
                    <a:p>
                      <a:pPr algn="l"/>
                      <a:r>
                        <a:rPr lang="fr-FR" sz="1700" b="0"/>
                        <a:t>Robustas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 smtClean="0"/>
                        <a:t>N-Y/Paris/Londres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/>
                        <a:t>103.24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+1.0%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512" y="3854967"/>
          <a:ext cx="7503540" cy="2814393"/>
        </p:xfrm>
        <a:graphic>
          <a:graphicData uri="http://schemas.openxmlformats.org/drawingml/2006/table">
            <a:tbl>
              <a:tblPr/>
              <a:tblGrid>
                <a:gridCol w="2411853"/>
                <a:gridCol w="2411853"/>
                <a:gridCol w="1339917"/>
                <a:gridCol w="1339917"/>
              </a:tblGrid>
              <a:tr h="328204">
                <a:tc gridSpan="4">
                  <a:txBody>
                    <a:bodyPr/>
                    <a:lstStyle/>
                    <a:p>
                      <a:pPr algn="ctr"/>
                      <a:r>
                        <a:rPr lang="fr-FR" sz="1700" b="1" u="none" strike="noStrike" dirty="0">
                          <a:solidFill>
                            <a:srgbClr val="640003"/>
                          </a:solidFill>
                          <a:hlinkClick r:id="rId2"/>
                        </a:rPr>
                        <a:t>Prix indicatifs de l’OIC </a:t>
                      </a:r>
                      <a:r>
                        <a:rPr lang="fr-FR" sz="1700" b="1" dirty="0"/>
                        <a:t>(US </a:t>
                      </a:r>
                      <a:r>
                        <a:rPr lang="fr-FR" sz="1700" b="1" dirty="0" smtClean="0"/>
                        <a:t>cents/lb : 453g)</a:t>
                      </a:r>
                      <a:endParaRPr lang="fr-FR" sz="1700" b="1" dirty="0"/>
                    </a:p>
                  </a:txBody>
                  <a:tcPr marL="35034" marR="35034" marT="35034" marB="35034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6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31729"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/>
                        <a:t> </a:t>
                      </a:r>
                    </a:p>
                  </a:txBody>
                  <a:tcPr marL="17517" marR="17517" marT="17517" marB="1751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0" dirty="0" smtClean="0"/>
                        <a:t>Bourses de référence</a:t>
                      </a:r>
                    </a:p>
                    <a:p>
                      <a:pPr algn="l"/>
                      <a:endParaRPr lang="fr-FR" sz="1700" b="0" dirty="0"/>
                    </a:p>
                  </a:txBody>
                  <a:tcPr marL="17517" marR="17517" marT="17517" marB="1751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/>
                        <a:t>21/09/2012</a:t>
                      </a:r>
                    </a:p>
                  </a:txBody>
                  <a:tcPr marL="17517" marR="17517" marT="17517" marB="1751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/>
                        <a:t>variation</a:t>
                      </a:r>
                    </a:p>
                  </a:txBody>
                  <a:tcPr marL="17517" marR="17517" marT="17517" marB="1751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729">
                <a:tc>
                  <a:txBody>
                    <a:bodyPr/>
                    <a:lstStyle/>
                    <a:p>
                      <a:pPr algn="l"/>
                      <a:r>
                        <a:rPr lang="fr-FR" sz="1700" b="1"/>
                        <a:t>Composé OIC</a:t>
                      </a:r>
                      <a:endParaRPr lang="fr-FR" sz="1700" b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b="1" dirty="0" smtClean="0"/>
                        <a:t>Indice créé à partir</a:t>
                      </a:r>
                      <a:r>
                        <a:rPr lang="fr-FR" sz="1700" b="1" baseline="0" dirty="0" smtClean="0"/>
                        <a:t> du prix des 4 types de café.</a:t>
                      </a:r>
                      <a:endParaRPr lang="fr-FR" sz="1700" b="1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1"/>
                        <a:t>152.47</a:t>
                      </a:r>
                      <a:endParaRPr lang="fr-FR" sz="1700" b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1"/>
                        <a:t>+2.1%</a:t>
                      </a:r>
                      <a:endParaRPr lang="fr-FR" sz="1700" b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518"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/>
                        <a:t>Doux de Colombie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 smtClean="0"/>
                        <a:t>New-York /Francfort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189.81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+1.5%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270"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/>
                        <a:t>Autres Doux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 smtClean="0"/>
                        <a:t>N-Y / Francfort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/>
                        <a:t>180.57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/>
                        <a:t>+2.4%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111">
                <a:tc>
                  <a:txBody>
                    <a:bodyPr/>
                    <a:lstStyle/>
                    <a:p>
                      <a:pPr algn="l"/>
                      <a:r>
                        <a:rPr lang="fr-FR" sz="1700" b="0"/>
                        <a:t>Brésil et autres Naturels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 smtClean="0"/>
                        <a:t>N-Y</a:t>
                      </a:r>
                      <a:r>
                        <a:rPr lang="fr-FR" sz="1700" b="0" baseline="0" dirty="0" smtClean="0"/>
                        <a:t> /Francfort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/>
                        <a:t>169.15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/>
                        <a:t>+2.3%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270">
                <a:tc>
                  <a:txBody>
                    <a:bodyPr/>
                    <a:lstStyle/>
                    <a:p>
                      <a:pPr algn="l"/>
                      <a:r>
                        <a:rPr lang="fr-FR" sz="1700" b="0"/>
                        <a:t>Robustas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700" b="0" dirty="0" smtClean="0"/>
                        <a:t>N-Y</a:t>
                      </a:r>
                      <a:r>
                        <a:rPr lang="fr-FR" sz="1700" b="0" baseline="0" dirty="0" smtClean="0"/>
                        <a:t> / Paris/Londres</a:t>
                      </a:r>
                      <a:endParaRPr lang="fr-FR" sz="1700" b="0" dirty="0"/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/>
                        <a:t>105.07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700" b="0" dirty="0"/>
                        <a:t>+1.8%</a:t>
                      </a:r>
                    </a:p>
                  </a:txBody>
                  <a:tcPr marL="17517" marR="17517" marT="17517" marB="17517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3140968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 smtClean="0"/>
          </a:p>
          <a:p>
            <a:r>
              <a:rPr lang="fr-FR" sz="1400" dirty="0" smtClean="0"/>
              <a:t>Le café est un produit dont la valeur fait l’objet </a:t>
            </a:r>
            <a:r>
              <a:rPr lang="fr-FR" sz="1400" b="1" dirty="0" smtClean="0"/>
              <a:t>d’une cotation dans différentes bourses</a:t>
            </a:r>
            <a:r>
              <a:rPr lang="fr-FR" sz="1400" dirty="0" smtClean="0"/>
              <a:t>.  Comme les  autres produits boursiers, le café fait l’objet d’une</a:t>
            </a:r>
            <a:r>
              <a:rPr lang="fr-FR" sz="1400" b="1" dirty="0" smtClean="0"/>
              <a:t> spéculation </a:t>
            </a:r>
            <a:r>
              <a:rPr lang="fr-FR" sz="1400" dirty="0" smtClean="0"/>
              <a:t>qui explique l’importance des variations de prix d’une journée à l’autre.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7668344" y="652534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hlinkClick r:id="rId3"/>
              </a:rPr>
              <a:t>http://dev.ico.org/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7596336" y="555645"/>
            <a:ext cx="13681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sac de 60kg vaut donc ce jour-là entre 247$  pour le meilleur café et </a:t>
            </a:r>
          </a:p>
          <a:p>
            <a:r>
              <a:rPr lang="fr-FR" dirty="0" smtClean="0"/>
              <a:t>136$ pour du Robusta.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748736" y="3933056"/>
            <a:ext cx="13681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sac de 60kg vaut donc ce jour-là entre 250 $  pour le meilleur café et </a:t>
            </a:r>
          </a:p>
          <a:p>
            <a:r>
              <a:rPr lang="fr-FR" dirty="0" smtClean="0"/>
              <a:t>139$ pour du Robusta.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7668344" y="5301208"/>
            <a:ext cx="21602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7668344" y="6093296"/>
            <a:ext cx="21602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7524328" y="2708920"/>
            <a:ext cx="21602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7524328" y="1916832"/>
            <a:ext cx="21602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576064"/>
          </a:xfrm>
        </p:spPr>
        <p:txBody>
          <a:bodyPr>
            <a:noAutofit/>
          </a:bodyPr>
          <a:lstStyle/>
          <a:p>
            <a:r>
              <a:rPr lang="fr-FR" sz="3200" dirty="0" smtClean="0"/>
              <a:t>V. Qui sont les consommateurs ?</a:t>
            </a:r>
            <a:endParaRPr lang="fr-FR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548680"/>
          <a:ext cx="8291264" cy="5496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871"/>
                <a:gridCol w="2542638"/>
                <a:gridCol w="2763755"/>
              </a:tblGrid>
              <a:tr h="904563">
                <a:tc>
                  <a:txBody>
                    <a:bodyPr/>
                    <a:lstStyle/>
                    <a:p>
                      <a:r>
                        <a:rPr lang="fr-FR" dirty="0" smtClean="0"/>
                        <a:t>Pays consommateurs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Quantité importée (nombre</a:t>
                      </a:r>
                      <a:r>
                        <a:rPr lang="fr-FR" baseline="0" dirty="0" smtClean="0"/>
                        <a:t> de sacs de 60kg)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Pourcentage</a:t>
                      </a:r>
                      <a:r>
                        <a:rPr lang="fr-FR" baseline="0" dirty="0" smtClean="0"/>
                        <a:t> des importations mondiales</a:t>
                      </a:r>
                      <a:endParaRPr lang="fr-FR" dirty="0"/>
                    </a:p>
                  </a:txBody>
                  <a:tcPr/>
                </a:tc>
              </a:tr>
              <a:tr h="633194">
                <a:tc>
                  <a:txBody>
                    <a:bodyPr/>
                    <a:lstStyle/>
                    <a:p>
                      <a:r>
                        <a:rPr lang="fr-FR" dirty="0" smtClean="0"/>
                        <a:t>Union Européenne</a:t>
                      </a:r>
                    </a:p>
                    <a:p>
                      <a:r>
                        <a:rPr lang="fr-FR" i="1" dirty="0" smtClean="0"/>
                        <a:t>dont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70 810 000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65,5</a:t>
                      </a:r>
                      <a:endParaRPr lang="fr-FR" dirty="0"/>
                    </a:p>
                  </a:txBody>
                  <a:tcPr/>
                </a:tc>
              </a:tr>
              <a:tr h="366851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Allemagne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21 200 000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6851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Italie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8  300 000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6851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France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7 000 000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6851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Belgique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5 700</a:t>
                      </a:r>
                      <a:r>
                        <a:rPr lang="fr-FR" baseline="0" dirty="0" smtClean="0"/>
                        <a:t> 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6851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Espagne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5 000 000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6851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Royaume</a:t>
                      </a:r>
                      <a:r>
                        <a:rPr lang="fr-FR" baseline="0" dirty="0" smtClean="0"/>
                        <a:t>-Uni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4 300 000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6851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Etats-Unis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</a:t>
                      </a:r>
                      <a:r>
                        <a:rPr lang="fr-FR" baseline="0" dirty="0" smtClean="0"/>
                        <a:t> 600 000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23</a:t>
                      </a:r>
                      <a:endParaRPr lang="fr-FR" dirty="0"/>
                    </a:p>
                  </a:txBody>
                  <a:tcPr/>
                </a:tc>
              </a:tr>
              <a:tr h="366851">
                <a:tc>
                  <a:txBody>
                    <a:bodyPr/>
                    <a:lstStyle/>
                    <a:p>
                      <a:r>
                        <a:rPr lang="fr-FR" dirty="0" smtClean="0"/>
                        <a:t>Japon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7 700 000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</a:tr>
              <a:tr h="366851">
                <a:tc>
                  <a:txBody>
                    <a:bodyPr/>
                    <a:lstStyle/>
                    <a:p>
                      <a:r>
                        <a:rPr lang="fr-FR" dirty="0" smtClean="0"/>
                        <a:t>Autres pays  consommateurs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3 890</a:t>
                      </a:r>
                      <a:r>
                        <a:rPr lang="fr-FR" baseline="0" dirty="0" smtClean="0"/>
                        <a:t> 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4,5</a:t>
                      </a:r>
                      <a:endParaRPr lang="fr-FR" dirty="0"/>
                    </a:p>
                  </a:txBody>
                  <a:tcPr/>
                </a:tc>
              </a:tr>
              <a:tr h="633194">
                <a:tc>
                  <a:txBody>
                    <a:bodyPr/>
                    <a:lstStyle/>
                    <a:p>
                      <a:r>
                        <a:rPr lang="fr-FR" b="1" dirty="0" smtClean="0"/>
                        <a:t>importations</a:t>
                      </a:r>
                      <a:r>
                        <a:rPr lang="fr-FR" b="1" baseline="0" dirty="0" smtClean="0"/>
                        <a:t> mondiales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108 000 000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82% de la production mondiale est exportée</a:t>
                      </a:r>
                      <a:r>
                        <a:rPr lang="fr-FR" dirty="0" smtClean="0"/>
                        <a:t>.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51520" y="594928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Près de  96 % des  exportations mondiales de café se font des pays producteurs  situés dans la ZIT vers les pays de la Triade</a:t>
            </a:r>
            <a:r>
              <a:rPr lang="fr-FR" dirty="0" smtClean="0"/>
              <a:t>. </a:t>
            </a:r>
          </a:p>
          <a:p>
            <a:pPr algn="ctr"/>
            <a:r>
              <a:rPr lang="fr-FR" b="1" dirty="0" smtClean="0"/>
              <a:t>Le  café vert </a:t>
            </a:r>
            <a:r>
              <a:rPr lang="fr-FR" dirty="0" smtClean="0"/>
              <a:t>est exporté, torréfié puis  consommé dans les pays du nord.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VI. Un marché dominé par de grandes entreprises.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692696"/>
            <a:ext cx="6120680" cy="6165304"/>
          </a:xfrm>
        </p:spPr>
        <p:txBody>
          <a:bodyPr>
            <a:normAutofit fontScale="62500" lnSpcReduction="20000"/>
          </a:bodyPr>
          <a:lstStyle/>
          <a:p>
            <a:r>
              <a:rPr lang="fr-FR" u="sng" dirty="0" smtClean="0"/>
              <a:t>Part en % du marché mondial en 2005 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15% : Nestlé (Suisse)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14,5% Kraft Jacobs Suchard (Etats Unis)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11% Sara Lee (Pays Bas) 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5,6% : Procter Gamble (Etats Unis)</a:t>
            </a:r>
            <a:br>
              <a:rPr lang="fr-FR" dirty="0" smtClean="0"/>
            </a:br>
            <a:r>
              <a:rPr lang="fr-FR" dirty="0" smtClean="0"/>
              <a:t>5,5 : Lavazza (Italie)</a:t>
            </a:r>
            <a:br>
              <a:rPr lang="fr-FR" dirty="0" smtClean="0"/>
            </a:br>
            <a:r>
              <a:rPr lang="fr-FR" dirty="0" smtClean="0"/>
              <a:t>5%: Tchibo Eduscho (Allemagne)</a:t>
            </a:r>
            <a:br>
              <a:rPr lang="fr-FR" dirty="0" smtClean="0"/>
            </a:br>
            <a:r>
              <a:rPr lang="fr-FR" dirty="0" smtClean="0"/>
              <a:t>5% : Segafredo (Italie)</a:t>
            </a:r>
            <a:br>
              <a:rPr lang="fr-FR" dirty="0" smtClean="0"/>
            </a:br>
            <a:r>
              <a:rPr lang="fr-FR" dirty="0" smtClean="0"/>
              <a:t>4% : Legal (France)</a:t>
            </a:r>
            <a:br>
              <a:rPr lang="fr-FR" dirty="0" smtClean="0"/>
            </a:br>
            <a:r>
              <a:rPr lang="fr-FR" dirty="0" smtClean="0"/>
              <a:t>3% : Malango (France)</a:t>
            </a:r>
            <a:endParaRPr lang="fr-FR" dirty="0"/>
          </a:p>
        </p:txBody>
      </p:sp>
      <p:pic>
        <p:nvPicPr>
          <p:cNvPr id="4098" name="Picture 2" descr="http://www.nestle.fr/asset-libraries/PublishingImages/NESCAFE%20logo%20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1621829" cy="432000"/>
          </a:xfrm>
          <a:prstGeom prst="rect">
            <a:avLst/>
          </a:prstGeom>
          <a:noFill/>
        </p:spPr>
      </p:pic>
      <p:pic>
        <p:nvPicPr>
          <p:cNvPr id="4100" name="Picture 4" descr="http://www.nestle.fr/asset-libraries/PublishingImages/nespres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2646257" cy="504000"/>
          </a:xfrm>
          <a:prstGeom prst="rect">
            <a:avLst/>
          </a:prstGeom>
          <a:noFill/>
        </p:spPr>
      </p:pic>
      <p:pic>
        <p:nvPicPr>
          <p:cNvPr id="4102" name="Picture 6" descr="http://www.nestle.fr/asset-libraries/PublishingImages/Logo_NDG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980728"/>
            <a:ext cx="900000" cy="900000"/>
          </a:xfrm>
          <a:prstGeom prst="rect">
            <a:avLst/>
          </a:prstGeom>
          <a:noFill/>
        </p:spPr>
      </p:pic>
      <p:sp>
        <p:nvSpPr>
          <p:cNvPr id="4104" name="AutoShape 8" descr="data:image/jpeg;base64,/9j/4AAQSkZJRgABAQAAAQABAAD/2wCEAAkGBhQSERUUEhQWFRQUFxcUGRgVGBgeGRobFhkdGBwZHBgXHScgHR8jHBgcHy8hJCcpLCwsFx42NTAqNSgrLSkBCQoKDgwOGg8PFzIkHyQuLSksLDQ1LDUvLTUuLTQsLyowNSk0LSkpLSwsLSwtNCwsLDAsNS01NSksKSksNTEsLP/AABEIAIoAkwMBIgACEQEDEQH/xAAcAAACAwADAQAAAAAAAAAAAAAABQQGBwECAwj/xABIEAACAQIEAgcEBwQHBgcAAAABAgMAEQQFEiEGMQcTIkFRYXEygZGhFCNCUnKxwRUzYsJzgpLR0uHwCBZDo7PxJDU2U1Rjov/EABsBAQACAwEBAAAAAAAAAAAAAAADBAECBQYH/8QAMhEAAgECAggDCAIDAAAAAAAAAAECAxEEIQUSMTJBUYGhE3HwBkJhkbHB0eFS8SIjU//aAAwDAQACEQMRAD8AplFFFck+xhRRRQBRRRQBUowjqdVrEPpv4gi/yt8674DLTIy3NlYtv32QXY/MD31MwwGJxEUK9iLVpX0P2j5mopSzsilVxEVKy93OXwS+75E6Lg22ETESuwMzBIo0XUWJpphOiHFMmpmRGtfSdz+daZ9HTCwLAjnWFbqyRdl7r7DYC9r15vnCwgJGltRsC17E/wATD7R8TVhU0naT4euZ46Wm8XK7pva+S2cPWZi2bcI4jDuVaMm29wO7xpMRbnX0hGRiEjlQAMLizeHsvG1u64+IFZT0qcOiCYSRrZHHd3H/ACP5isSg4q97rmdfRum5V6qo1lZvj8SiUUUVqenCiiigCiiigCiiigCiiigCiiigCiiigHmSTAgD7SatvvI4swHmLXpe+EeOYKly1wUK/aB5Ef68acZLwdPJpcMsYsHUsed2Ve7zYfGned8D4mBRiHZEWJtV1Y3Gtwdtu6/51GqU85RV0zzs8Zh6OJko1E9bJrPb/f1Y4yXM5pWjOIRjKo03AIZQoNg+1rMGJ5/Z9KbyLKWGpAYWPtaSCLEFTcne522HdXnHhNQDDta1UszSOLsBzIAN7eN/yrsMC4kDgoovuAL38SCR2fdzqRNWVuR5OV3Ju1s9i+gxweLeDVYp1bHVZywIY8wukEm/O1vGveaeLEwSGZBIqAtZkIXYXsLm9/Wx5bClWNWUugiW5P2trDxvfkLVA464shw+EOGhcM7DTcfEn3nfwpTqNJp7Fw5sRoOrVjGmv8m+HD4mSYmUM7MAACSQBsBv3CvKgUVg+mRVkkFFFFZNgoopll2StJ2m7EY3LHw8r/nyrWUlFXZFVqwpR1puyFtFXDD46FVCot1GwNhv57+dcVi1Z7KbPPS9oqKdlHv+ioUUUVuemCiiigCm3DWVGeYCx0r2mIF7AeXfSmmXD+adRMrH2DYMDyIrSd9V2K2K13Rl4e22RqOHABYDYFCCBuFJsdQAF7ahG3oT4VC6UeL4ZMMIIXDs7Avpv2Qu9j7/AMqc4SeLRri7St927d2w25flWX5zkxOIlNypDFmXSbgNyIt7W+1Zp1/DhqM8TgcNSniVOq7aufVDjhLjIgCCVrcgr2vbyI760DDBrXZg99wQLC3kLn86xT9oaDaIaAOZ+23qe70FaRnXFKYfCoY7FpFGkeFxuaju45WyL+kcF/ui6Uba3D1sOONs6VY+pWUJI/wA8yOVZjiYGViHvq53O9/O/f61y7vNITuzsa9ZM0ihUpM/Wf8A1x9oqfx3sp8t/MVtGMr5Zs6NPwdFwTqSV3t59PXVESio/wDvNEPZw9/AvIfmFUD510PGUo/dxwx+apc/FyaseDUfDv8Ai5DU9o8NHci32GmHy+R/ZRj522+PKpZyPQLzyxxD+Jhf4XqqYriXEyX1TPY9wOkf/m1Lnck3JJJ7zufjW6ws3tlby/f4OXW9pK0sqcUu5dZeIcHB+7Vp3Hedl+JH6GlOO4jmxDWdrJ3Iuw9/j76r1TcHzFWKeGpwd9r5s4GIxlbEO9SVy7ZcPql/130V3y5fql9P1oqwUxHXvh8E7+wpb0G3x5U6bCQ4YXcdbJ4dw/176UZpxNKRZT1a+CbbevOuRCFSpnFZc2e+xXtDSpNxpLWZIfJSgvLJHEP4mF/gOdQ5sdg4+cryH+BQo+L1bck6PIMPhDmGbs2mwZYQTc6vZDH2izXFlBFu/vsjn6U0jJGFy3Axx9wliLtbuJIKj3b+pq1HCfyl9v2cKtp/Fz3WkIpeJ4h+7w4PnI7H5Lb86iycWS/YWFPwxqfm+o1ZuJuNcJjcuI+iwwY0SoPqkABTmWVgNvAqSeff3Nsp6MsA+VrmEsuKVerMjqnVGxU6W03TxG1zUyw9NcPv9TmVMfiam9UfzOmS8XyYdVYKJI5UQ3tsGCgMNuR1A7bUl4t4gkId3OiabSqqCQyRqdRJtuLkWHvqxcKcEYLGxyfs3H4qKVPaSUL38iVQC4NrXBNvhWZZ5lsuHxEsM/72NirG5Nz43PMEWNQwwijO98izU0ipUdSNO0mrOV9vThfiMsuz9pGWOdes1MFD3AcFiALtyYevxpxnGJiRrSS7INCxpZnsPH7K3O+57+VP+AOiXDY/BRzzSzxu7SLpUx2OhiLqGQnkPzqg8YcOnA4ybDkkhG7JPNkYXU7bXsfiDW8sNCUr7DWhpTEUIasZeV87eR1x/ETsCkQ6qM8wp7TfifmfQWFKa0/o86L8LmeDaUyzxyo7RMB1ZTUAGVgCt7WYbX7jvVAz7I5cHiHgnWzobeRHcynvBG4qxGCirJFCpVnVlrTd2L6KvmC4Kwj5LJmBkn62PVGUBj0dZqCj7N9PaB5351cuBuFMuxGUDFzYNGkjSXXYuNRhLb87AsFHxrYjMRorR8BmmQ4phHNg5cGWsBIkrFQT477DzKkVzxX0QjBukpxF8CxGuUqS8YPK6oCG1cgwsLkXtQFCbKJhGJTDKIjYiQxvoIOwOu2nf1rvgx2vfVr466RFxcUWEwqGLBw6QA3tvoFlLW5AeHjufKr4AdoUBecvH1a+lcV6YEfVr6UUNRbmzb+81C4awyzZjhY33VpkBHcQDqsfI2t76kZ0+/xqvYXMmhnjmT2onWQX5XQhrHyNre+hk1v/AGhcQwhwiD2GeViPFlVQvydqw+vpDP8AAw8QZWDh3AcESJfnHIBYxvblcEqfUGvn7N8gnwshjxETxsPvA2PmG5MPMG1DI2xXRvmEcLTPhiIlXrC/WQkabXvtISdvCtTylb8JkeMEg3/pD3mpEMhPClybn6IRv5Gw+VR8pQnhNrf/AB5T7g7E/IUMEDgvh79gRy47MW0mRRCkcQLnc6rFgLXOkW3tz35Vl2eZk+Y455QtnxMoCIO7UQiLfvPIVrXRvxFFmuAfLcYbyImkE83jHsupP20NvgD40l6PujuXDZw/0lfq8GpmD27D6rqjg+mprdxU+FAMOMMzky7EZZhsOjtFgVWSQorEMX7DDbv0az6yDwrt0+8Ph44Magvb6lyO9W7Ube43H9ceFVHM+mfMWmkaGfREXYovVxmyX7Iuy35W51pvCOY/tvJpYsQwaU64XawHaFnjewsO9Tt3g0BU+jLPHweSY7ERgM0WIVrNyItCCPK4JF+6rPxZkEGf5emJwtuvVSYybA3HtQP4b8vA2PImqZw7hHTh3NUZSHSfSw8CnU6h7rVXejbj1stxHau2HlIEqju7hIo+8vzG3hQFjwELJwti1cFWXFFSCLEENECCO4g1aujT/wBOS/hxn89MelPqmyXESQ6Ssxil1LycsyDV7wB8KgdG0Z/3ck80xhHxcfpQGAV9E9HTfTsg6qbtDRNh7n7q3Cm57wCN/wCGsHynh3E4lwkEMkjGw7Kmw9WOyjzJAras2zKPIsmXCa1bFujgKp31yklpLdyrqNiedgPQZMGiN7Hyv8RTTLV3pbEKb5Ym9AXXCDsL6UV3ww7Iooalbz99zVYlarBxE/aPrVblNDYl5Rns+FfXh5XibvKHn5Ecj76uEXTdmIXS5gl/pIhv7kKj5VQa4oDd2ybNcywKlMbhhh54r9WkBW4P2SSCRuLbG1ZgnSFmEUf0cTlY0UxdWUjsAOyVIK+oN/OtmyDPFwMeT4RtlxUDA37m0xuvxZyvvrNelrg5481HUrcY4hkA5dYzBHX+0Q39ehg8+AOjLF4uJcZh8QuHKuVRjr1HTYFgV7rkr52NS8Rx3mceO+hHMEa0ghMpgQqGPZNwU1EBjpJrUOH8wTDYyHKoiCsGD1uR3uWS3obamP8ASCsb4ywfVZ/IPvYqKQejsjfrQFtfoewcELHMsbHFNI7Mjq6RpawJXq5PasSTZbbECl3/AInK4E+g5phnwsmIEZeOONyjOpOuQgMdgvK9+Vqu3TBwZiMwXDDDdX9WZC2t9PtBbW2N+RrDuI+Gp8BMIcRp1lVksjahYkgXNhvsfj50BrOe5VmWHjYYrNcHFHiCytrw6AOStmv2NzYc/KqRnfRBioMP9JikhxUIXWWgJJ0/eAPtADc2NX/p2wUk2HwaRI8jmVrKilmP1Z5Bd654fxoyXJSmOYCd+teODUC/1gsqWB23GonkNR76AqnBfCeNx+WPHFjo1wpcq8UiMerZCH2b7IIKt2TbtU6yT6ZGseGw2eZbZQEjRFhJN+QGxLEn1JqZ0Cxk5dilHMzMP+SgrO836KsdhcO88vUiOJQWKy3PMAWFudyKA7Zp0o5oWeNsWw0syExrGhupIO6qD3VUMRiGdizszM25ZiST6k710JrlRQyesS08ytNxSiBKf5Ym4oC0weyKKIfZFFDUpnET9s+tIXNOeIG+sb1NJW50Njiu+HgLuqLzYhR6sbD5mulTskzT6NPHN1aSGJg4WS+nUNwTpIOxsfdQGi9OmMMWNwiRnSYIFdCOYPWGx93Vqa1HL8ww2NweGzCYD6hWxF/uMEZZPh2tvIV8+cacaPmUiSyxRxuilLx6+0L3AOpjyN7W+96W4wHG08WXzYFbdVMwa++pdwWUeTWHpvzvQwWfo54ibEcQid+eIMwt4AqSq+4KB7ql9LWC0Z7h2/8AdGGf+zJo/kqh8LcRNgcSuISNJHQHSJNVgWFtXZI3sSPfTziHpNkxs2Hmmw8GvDPrW3WDUL30t2911AHx28CQRkvP+0Q9kwe9u1N3+SVjeuSU3JZ9Ci5N20otlFz3KLge+tAx3TbPNbrsHg5NN7a0drX52u23Kl2YdKLyxGIYPCRozIziJGXWI2DaGIb2SQL0BpnTDnkmDXAYiL2opybHkw6ohkPkRcf9qg9I2Qx5vl8eYYMapY0uQPaZObRkfeQ3IH4rc6z/AIw6UpsxgEM8MKhWDqya9SkXG12I3BI99eHAPSLNljnSOtgfd4ibb/eU/Za23ge/uIGDRugr/wAtxf8ATP8A9FKw+LGsFIDsAygMNRswFjYi++4B91ae3TNHhlIy/CJGsrvLKk1yNb2BK6HtYgAWsALUsi6VWJGnLcAT3aYW/Q0MlClhZTZgVOxsQQdxcbHyrvGlPcwwmLx2IkxDQtqmbWbAhRfuBc8gPOp2C4CmPtsiD1uflt86hniKUN6SJI0py2IRYWKrNkuAZz2Rt49w99OcBwjDH7V5D/FsP7I/W9TcZmkUAtcXHJV5/wCVUKmkU8qSuy5QwE6krW6I94cGqqBzt31zVQxOdysxYMVB7hyFFUtSu83Puz00dAyss0V7PG+tb1/WlFWDE5VLPOyxIW3Nz9kep5Cm2A6OORml/qxj+Zv7q7dTEU6W9I8bClOexFJoUX2G58q1PDcG4WMfuw3nISfkez8qlfTMNDsGiS21l03+C71TekYvKEW/XUsxwcntZl0GTTuLpDIw8QjW+NqnxcGYtv8AhW82ZB+t/lV7l4rgHIs3op/mtUZ+MV+zE59SBUbxld7tO3n6RYho5y5voVmPo9xJ5mNR+In5BalJ0bSd8yW8la/500fjB+6ID1Y/3V4PxXOeSoPcf8Va+PinyXrqWY6Km/cfc816NV7529yD/FUiPo5gHOSQ+mkfoaitxHiD9oD0Vf1BrzbO8Qf+IfdYfkKxrYp++vXQmWiJ/wDN9xrF0f4Yc+sb1cfyqDUqPgvCLv1V/wATOR8CbVXGzOY85X/tGvFpnPNmP9Y1q413tqE8dES/h2LlHlGFj3EUK+5f1r0/asCcnQeS2/Jao2mubVo8Prb02y5T0Q+Xaxb5uKIRy1N6D++oE/F5+xGB+I3+Qqv2o01lYemjoUtF01vRv5v8E3E55NJzcgeC7D5VDvRaiplFLYjrU6UaatFJBRRRWSUumMzWKAae/wC6v6+FIsVxNK3s2QeW5+J/upU7Ekkm5Pea61BChFZvNnJw+iqFNLWWs+3yO807Pu7M34iT+ddAKKKnOlGlCG7FIKKKKEgUUUUAUUUUAUUUUAUUUUAUUUUAUUUUAUUU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6" name="AutoShape 10" descr="data:image/jpeg;base64,/9j/4AAQSkZJRgABAQAAAQABAAD/2wCEAAkGBhQSERUUEhQWFRQUFxcUGRgVGBgeGRobFhkdGBwZHBgXHScgHR8jHBgcHy8hJCcpLCwsFx42NTAqNSgrLSkBCQoKDgwOGg8PFzIkHyQuLSksLDQ1LDUvLTUuLTQsLyowNSk0LSkpLSwsLSwtNCwsLDAsNS01NSksKSksNTEsLP/AABEIAIoAkwMBIgACEQEDEQH/xAAcAAACAwADAQAAAAAAAAAAAAAABQQGBwECAwj/xABIEAACAQIEAgcEBwQHBgcAAAABAgMAEQQFEiEGMQcTIkFRYXEygZGhFCNCUnKxwRUzYsJzgpLR0uHwCBZDo7PxJDU2U1Rjov/EABsBAQACAwEBAAAAAAAAAAAAAAADBAECBQYH/8QAMhEAAgECAggDCAIDAAAAAAAAAAECAxEEIQUSMTJBUYGhE3HwBkJhkbHB0eFS8SIjU//aAAwDAQACEQMRAD8AplFFFck+xhRRRQBRRRQBUowjqdVrEPpv4gi/yt8674DLTIy3NlYtv32QXY/MD31MwwGJxEUK9iLVpX0P2j5mopSzsilVxEVKy93OXwS+75E6Lg22ETESuwMzBIo0XUWJpphOiHFMmpmRGtfSdz+daZ9HTCwLAjnWFbqyRdl7r7DYC9r15vnCwgJGltRsC17E/wATD7R8TVhU0naT4euZ46Wm8XK7pva+S2cPWZi2bcI4jDuVaMm29wO7xpMRbnX0hGRiEjlQAMLizeHsvG1u64+IFZT0qcOiCYSRrZHHd3H/ACP5isSg4q97rmdfRum5V6qo1lZvj8SiUUUVqenCiiigCiiigCiiigCiiigCiiigCiiigHmSTAgD7SatvvI4swHmLXpe+EeOYKly1wUK/aB5Ef68acZLwdPJpcMsYsHUsed2Ve7zYfGned8D4mBRiHZEWJtV1Y3Gtwdtu6/51GqU85RV0zzs8Zh6OJko1E9bJrPb/f1Y4yXM5pWjOIRjKo03AIZQoNg+1rMGJ5/Z9KbyLKWGpAYWPtaSCLEFTcne522HdXnHhNQDDta1UszSOLsBzIAN7eN/yrsMC4kDgoovuAL38SCR2fdzqRNWVuR5OV3Ju1s9i+gxweLeDVYp1bHVZywIY8wukEm/O1vGveaeLEwSGZBIqAtZkIXYXsLm9/Wx5bClWNWUugiW5P2trDxvfkLVA464shw+EOGhcM7DTcfEn3nfwpTqNJp7Fw5sRoOrVjGmv8m+HD4mSYmUM7MAACSQBsBv3CvKgUVg+mRVkkFFFFZNgoopll2StJ2m7EY3LHw8r/nyrWUlFXZFVqwpR1puyFtFXDD46FVCot1GwNhv57+dcVi1Z7KbPPS9oqKdlHv+ioUUUVuemCiiigCm3DWVGeYCx0r2mIF7AeXfSmmXD+adRMrH2DYMDyIrSd9V2K2K13Rl4e22RqOHABYDYFCCBuFJsdQAF7ahG3oT4VC6UeL4ZMMIIXDs7Avpv2Qu9j7/AMqc4SeLRri7St927d2w25flWX5zkxOIlNypDFmXSbgNyIt7W+1Zp1/DhqM8TgcNSniVOq7aufVDjhLjIgCCVrcgr2vbyI760DDBrXZg99wQLC3kLn86xT9oaDaIaAOZ+23qe70FaRnXFKYfCoY7FpFGkeFxuaju45WyL+kcF/ui6Uba3D1sOONs6VY+pWUJI/wA8yOVZjiYGViHvq53O9/O/f61y7vNITuzsa9ZM0ihUpM/Wf8A1x9oqfx3sp8t/MVtGMr5Zs6NPwdFwTqSV3t59PXVESio/wDvNEPZw9/AvIfmFUD510PGUo/dxwx+apc/FyaseDUfDv8Ai5DU9o8NHci32GmHy+R/ZRj522+PKpZyPQLzyxxD+Jhf4XqqYriXEyX1TPY9wOkf/m1Lnck3JJJ7zufjW6ws3tlby/f4OXW9pK0sqcUu5dZeIcHB+7Vp3Hedl+JH6GlOO4jmxDWdrJ3Iuw9/j76r1TcHzFWKeGpwd9r5s4GIxlbEO9SVy7ZcPql/130V3y5fql9P1oqwUxHXvh8E7+wpb0G3x5U6bCQ4YXcdbJ4dw/176UZpxNKRZT1a+CbbevOuRCFSpnFZc2e+xXtDSpNxpLWZIfJSgvLJHEP4mF/gOdQ5sdg4+cryH+BQo+L1bck6PIMPhDmGbs2mwZYQTc6vZDH2izXFlBFu/vsjn6U0jJGFy3Axx9wliLtbuJIKj3b+pq1HCfyl9v2cKtp/Fz3WkIpeJ4h+7w4PnI7H5Lb86iycWS/YWFPwxqfm+o1ZuJuNcJjcuI+iwwY0SoPqkABTmWVgNvAqSeff3Nsp6MsA+VrmEsuKVerMjqnVGxU6W03TxG1zUyw9NcPv9TmVMfiam9UfzOmS8XyYdVYKJI5UQ3tsGCgMNuR1A7bUl4t4gkId3OiabSqqCQyRqdRJtuLkWHvqxcKcEYLGxyfs3H4qKVPaSUL38iVQC4NrXBNvhWZZ5lsuHxEsM/72NirG5Nz43PMEWNQwwijO98izU0ipUdSNO0mrOV9vThfiMsuz9pGWOdes1MFD3AcFiALtyYevxpxnGJiRrSS7INCxpZnsPH7K3O+57+VP+AOiXDY/BRzzSzxu7SLpUx2OhiLqGQnkPzqg8YcOnA4ybDkkhG7JPNkYXU7bXsfiDW8sNCUr7DWhpTEUIasZeV87eR1x/ETsCkQ6qM8wp7TfifmfQWFKa0/o86L8LmeDaUyzxyo7RMB1ZTUAGVgCt7WYbX7jvVAz7I5cHiHgnWzobeRHcynvBG4qxGCirJFCpVnVlrTd2L6KvmC4Kwj5LJmBkn62PVGUBj0dZqCj7N9PaB5351cuBuFMuxGUDFzYNGkjSXXYuNRhLb87AsFHxrYjMRorR8BmmQ4phHNg5cGWsBIkrFQT477DzKkVzxX0QjBukpxF8CxGuUqS8YPK6oCG1cgwsLkXtQFCbKJhGJTDKIjYiQxvoIOwOu2nf1rvgx2vfVr466RFxcUWEwqGLBw6QA3tvoFlLW5AeHjufKr4AdoUBecvH1a+lcV6YEfVr6UUNRbmzb+81C4awyzZjhY33VpkBHcQDqsfI2t76kZ0+/xqvYXMmhnjmT2onWQX5XQhrHyNre+hk1v/AGhcQwhwiD2GeViPFlVQvydqw+vpDP8AAw8QZWDh3AcESJfnHIBYxvblcEqfUGvn7N8gnwshjxETxsPvA2PmG5MPMG1DI2xXRvmEcLTPhiIlXrC/WQkabXvtISdvCtTylb8JkeMEg3/pD3mpEMhPClybn6IRv5Gw+VR8pQnhNrf/AB5T7g7E/IUMEDgvh79gRy47MW0mRRCkcQLnc6rFgLXOkW3tz35Vl2eZk+Y455QtnxMoCIO7UQiLfvPIVrXRvxFFmuAfLcYbyImkE83jHsupP20NvgD40l6PujuXDZw/0lfq8GpmD27D6rqjg+mprdxU+FAMOMMzky7EZZhsOjtFgVWSQorEMX7DDbv0az6yDwrt0+8Ph44Magvb6lyO9W7Ube43H9ceFVHM+mfMWmkaGfREXYovVxmyX7Iuy35W51pvCOY/tvJpYsQwaU64XawHaFnjewsO9Tt3g0BU+jLPHweSY7ERgM0WIVrNyItCCPK4JF+6rPxZkEGf5emJwtuvVSYybA3HtQP4b8vA2PImqZw7hHTh3NUZSHSfSw8CnU6h7rVXejbj1stxHau2HlIEqju7hIo+8vzG3hQFjwELJwti1cFWXFFSCLEENECCO4g1aujT/wBOS/hxn89MelPqmyXESQ6Ssxil1LycsyDV7wB8KgdG0Z/3ck80xhHxcfpQGAV9E9HTfTsg6qbtDRNh7n7q3Cm57wCN/wCGsHynh3E4lwkEMkjGw7Kmw9WOyjzJAras2zKPIsmXCa1bFujgKp31yklpLdyrqNiedgPQZMGiN7Hyv8RTTLV3pbEKb5Ym9AXXCDsL6UV3ww7Iooalbz99zVYlarBxE/aPrVblNDYl5Rns+FfXh5XibvKHn5Ecj76uEXTdmIXS5gl/pIhv7kKj5VQa4oDd2ybNcywKlMbhhh54r9WkBW4P2SSCRuLbG1ZgnSFmEUf0cTlY0UxdWUjsAOyVIK+oN/OtmyDPFwMeT4RtlxUDA37m0xuvxZyvvrNelrg5481HUrcY4hkA5dYzBHX+0Q39ehg8+AOjLF4uJcZh8QuHKuVRjr1HTYFgV7rkr52NS8Rx3mceO+hHMEa0ghMpgQqGPZNwU1EBjpJrUOH8wTDYyHKoiCsGD1uR3uWS3obamP8ASCsb4ywfVZ/IPvYqKQejsjfrQFtfoewcELHMsbHFNI7Mjq6RpawJXq5PasSTZbbECl3/AInK4E+g5phnwsmIEZeOONyjOpOuQgMdgvK9+Vqu3TBwZiMwXDDDdX9WZC2t9PtBbW2N+RrDuI+Gp8BMIcRp1lVksjahYkgXNhvsfj50BrOe5VmWHjYYrNcHFHiCytrw6AOStmv2NzYc/KqRnfRBioMP9JikhxUIXWWgJJ0/eAPtADc2NX/p2wUk2HwaRI8jmVrKilmP1Z5Bd654fxoyXJSmOYCd+teODUC/1gsqWB23GonkNR76AqnBfCeNx+WPHFjo1wpcq8UiMerZCH2b7IIKt2TbtU6yT6ZGseGw2eZbZQEjRFhJN+QGxLEn1JqZ0Cxk5dilHMzMP+SgrO836KsdhcO88vUiOJQWKy3PMAWFudyKA7Zp0o5oWeNsWw0syExrGhupIO6qD3VUMRiGdizszM25ZiST6k710JrlRQyesS08ytNxSiBKf5Ym4oC0weyKKIfZFFDUpnET9s+tIXNOeIG+sb1NJW50Njiu+HgLuqLzYhR6sbD5mulTskzT6NPHN1aSGJg4WS+nUNwTpIOxsfdQGi9OmMMWNwiRnSYIFdCOYPWGx93Vqa1HL8ww2NweGzCYD6hWxF/uMEZZPh2tvIV8+cacaPmUiSyxRxuilLx6+0L3AOpjyN7W+96W4wHG08WXzYFbdVMwa++pdwWUeTWHpvzvQwWfo54ibEcQid+eIMwt4AqSq+4KB7ql9LWC0Z7h2/8AdGGf+zJo/kqh8LcRNgcSuISNJHQHSJNVgWFtXZI3sSPfTziHpNkxs2Hmmw8GvDPrW3WDUL30t2911AHx28CQRkvP+0Q9kwe9u1N3+SVjeuSU3JZ9Ci5N20otlFz3KLge+tAx3TbPNbrsHg5NN7a0drX52u23Kl2YdKLyxGIYPCRozIziJGXWI2DaGIb2SQL0BpnTDnkmDXAYiL2opybHkw6ohkPkRcf9qg9I2Qx5vl8eYYMapY0uQPaZObRkfeQ3IH4rc6z/AIw6UpsxgEM8MKhWDqya9SkXG12I3BI99eHAPSLNljnSOtgfd4ibb/eU/Za23ge/uIGDRugr/wAtxf8ATP8A9FKw+LGsFIDsAygMNRswFjYi++4B91ae3TNHhlIy/CJGsrvLKk1yNb2BK6HtYgAWsALUsi6VWJGnLcAT3aYW/Q0MlClhZTZgVOxsQQdxcbHyrvGlPcwwmLx2IkxDQtqmbWbAhRfuBc8gPOp2C4CmPtsiD1uflt86hniKUN6SJI0py2IRYWKrNkuAZz2Rt49w99OcBwjDH7V5D/FsP7I/W9TcZmkUAtcXHJV5/wCVUKmkU8qSuy5QwE6krW6I94cGqqBzt31zVQxOdysxYMVB7hyFFUtSu83Puz00dAyss0V7PG+tb1/WlFWDE5VLPOyxIW3Nz9kep5Cm2A6OORml/qxj+Zv7q7dTEU6W9I8bClOexFJoUX2G58q1PDcG4WMfuw3nISfkez8qlfTMNDsGiS21l03+C71TekYvKEW/XUsxwcntZl0GTTuLpDIw8QjW+NqnxcGYtv8AhW82ZB+t/lV7l4rgHIs3op/mtUZ+MV+zE59SBUbxld7tO3n6RYho5y5voVmPo9xJ5mNR+In5BalJ0bSd8yW8la/500fjB+6ID1Y/3V4PxXOeSoPcf8Va+PinyXrqWY6Km/cfc816NV7529yD/FUiPo5gHOSQ+mkfoaitxHiD9oD0Vf1BrzbO8Qf+IfdYfkKxrYp++vXQmWiJ/wDN9xrF0f4Yc+sb1cfyqDUqPgvCLv1V/wATOR8CbVXGzOY85X/tGvFpnPNmP9Y1q413tqE8dES/h2LlHlGFj3EUK+5f1r0/asCcnQeS2/Jao2mubVo8Prb02y5T0Q+Xaxb5uKIRy1N6D++oE/F5+xGB+I3+Qqv2o01lYemjoUtF01vRv5v8E3E55NJzcgeC7D5VDvRaiplFLYjrU6UaatFJBRRRWSUumMzWKAae/wC6v6+FIsVxNK3s2QeW5+J/upU7Ekkm5Pea61BChFZvNnJw+iqFNLWWs+3yO807Pu7M34iT+ddAKKKnOlGlCG7FIKKKKEgUUUUAUUUUAUUUUAUUUUAUUUUAUUUUAUUU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8" name="Picture 12" descr="http://www.cafegrandmere.fr/cafegrandmere/images/frfr1/pictures/logo_grand_me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420888"/>
            <a:ext cx="842452" cy="792088"/>
          </a:xfrm>
          <a:prstGeom prst="rect">
            <a:avLst/>
          </a:prstGeom>
          <a:noFill/>
        </p:spPr>
      </p:pic>
      <p:pic>
        <p:nvPicPr>
          <p:cNvPr id="4110" name="Picture 14" descr="http://www.das.fr/attachments/0000/0246/0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276872"/>
            <a:ext cx="1008112" cy="1008112"/>
          </a:xfrm>
          <a:prstGeom prst="rect">
            <a:avLst/>
          </a:prstGeom>
          <a:noFill/>
        </p:spPr>
      </p:pic>
      <p:pic>
        <p:nvPicPr>
          <p:cNvPr id="4112" name="Picture 16" descr="http://img.plusdebonsplans.com/2012/04/dosette-tassimo-lungo-intenso-gratui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628800"/>
            <a:ext cx="1140126" cy="1368152"/>
          </a:xfrm>
          <a:prstGeom prst="rect">
            <a:avLst/>
          </a:prstGeom>
          <a:noFill/>
        </p:spPr>
      </p:pic>
      <p:pic>
        <p:nvPicPr>
          <p:cNvPr id="4114" name="Picture 18" descr="http://www.casentlete.fr/files/2010/03/P101046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3933056"/>
            <a:ext cx="1008112" cy="760285"/>
          </a:xfrm>
          <a:prstGeom prst="rect">
            <a:avLst/>
          </a:prstGeom>
          <a:noFill/>
        </p:spPr>
      </p:pic>
      <p:pic>
        <p:nvPicPr>
          <p:cNvPr id="4116" name="Picture 20" descr="http://images.e-marketing.fr/Images/Breves/ALaUne/2257/alaunelienimage2257-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3717032"/>
            <a:ext cx="1080120" cy="880298"/>
          </a:xfrm>
          <a:prstGeom prst="rect">
            <a:avLst/>
          </a:prstGeom>
          <a:noFill/>
        </p:spPr>
      </p:pic>
      <p:pic>
        <p:nvPicPr>
          <p:cNvPr id="4118" name="Picture 22" descr="http://www.parisequitable.org/content/IMG/jpg/Decompo_paquet_cafe_2006-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3486495"/>
            <a:ext cx="3347864" cy="3371505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4067944" y="2924944"/>
            <a:ext cx="486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commerce équitable est-il une solution ?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300192" y="162880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9 entreprises agro-alimentaires contrôlent plus de 2/3  de la vente de café  dans le monde. 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355976" y="4005064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commerce équitable ne représente qu’environ 2% de la consommation mondiale de café, soit environ 2,5 M des 131 M  de sacs produits en 2011.</a:t>
            </a:r>
          </a:p>
          <a:p>
            <a:r>
              <a:rPr lang="fr-FR" dirty="0" smtClean="0"/>
              <a:t>Il permet aux petits producteurs de doubler leur revenu et de  développer des actions sociales (écoles, dispensaires, infrastructures).</a:t>
            </a:r>
          </a:p>
          <a:p>
            <a:r>
              <a:rPr lang="fr-FR" dirty="0" smtClean="0"/>
              <a:t>Il reste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build="allAtOnce"/>
      <p:bldP spid="15" grpId="1" build="allAtOnce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Rectangle 603"/>
          <p:cNvSpPr/>
          <p:nvPr/>
        </p:nvSpPr>
        <p:spPr>
          <a:xfrm>
            <a:off x="35496" y="476672"/>
            <a:ext cx="8856984" cy="6264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363272" cy="49006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Représenter le commerce  du café sous la forme d’un croquis.</a:t>
            </a:r>
            <a:endParaRPr lang="fr-FR" sz="2400" dirty="0"/>
          </a:p>
        </p:txBody>
      </p:sp>
      <p:sp>
        <p:nvSpPr>
          <p:cNvPr id="1620" name="Freeform 596"/>
          <p:cNvSpPr>
            <a:spLocks noChangeArrowheads="1"/>
          </p:cNvSpPr>
          <p:nvPr/>
        </p:nvSpPr>
        <p:spPr bwMode="auto">
          <a:xfrm>
            <a:off x="4693442" y="2730473"/>
            <a:ext cx="49035" cy="114958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17" y="18"/>
              </a:cxn>
              <a:cxn ang="0">
                <a:pos x="32" y="0"/>
              </a:cxn>
              <a:cxn ang="0">
                <a:pos x="69" y="30"/>
              </a:cxn>
              <a:cxn ang="0">
                <a:pos x="69" y="46"/>
              </a:cxn>
              <a:cxn ang="0">
                <a:pos x="69" y="58"/>
              </a:cxn>
              <a:cxn ang="0">
                <a:pos x="69" y="76"/>
              </a:cxn>
              <a:cxn ang="0">
                <a:pos x="75" y="93"/>
              </a:cxn>
              <a:cxn ang="0">
                <a:pos x="85" y="122"/>
              </a:cxn>
              <a:cxn ang="0">
                <a:pos x="69" y="168"/>
              </a:cxn>
              <a:cxn ang="0">
                <a:pos x="49" y="186"/>
              </a:cxn>
              <a:cxn ang="0">
                <a:pos x="49" y="180"/>
              </a:cxn>
              <a:cxn ang="0">
                <a:pos x="32" y="156"/>
              </a:cxn>
              <a:cxn ang="0">
                <a:pos x="7" y="140"/>
              </a:cxn>
              <a:cxn ang="0">
                <a:pos x="17" y="140"/>
              </a:cxn>
              <a:cxn ang="0">
                <a:pos x="17" y="110"/>
              </a:cxn>
              <a:cxn ang="0">
                <a:pos x="20" y="103"/>
              </a:cxn>
              <a:cxn ang="0">
                <a:pos x="17" y="93"/>
              </a:cxn>
              <a:cxn ang="0">
                <a:pos x="17" y="65"/>
              </a:cxn>
              <a:cxn ang="0">
                <a:pos x="0" y="46"/>
              </a:cxn>
            </a:cxnLst>
            <a:rect l="0" t="0" r="r" b="b"/>
            <a:pathLst>
              <a:path w="86" h="187">
                <a:moveTo>
                  <a:pt x="0" y="46"/>
                </a:moveTo>
                <a:lnTo>
                  <a:pt x="17" y="18"/>
                </a:lnTo>
                <a:lnTo>
                  <a:pt x="32" y="0"/>
                </a:lnTo>
                <a:lnTo>
                  <a:pt x="69" y="30"/>
                </a:lnTo>
                <a:lnTo>
                  <a:pt x="69" y="46"/>
                </a:lnTo>
                <a:lnTo>
                  <a:pt x="69" y="58"/>
                </a:lnTo>
                <a:lnTo>
                  <a:pt x="69" y="76"/>
                </a:lnTo>
                <a:lnTo>
                  <a:pt x="75" y="93"/>
                </a:lnTo>
                <a:lnTo>
                  <a:pt x="85" y="122"/>
                </a:lnTo>
                <a:lnTo>
                  <a:pt x="69" y="168"/>
                </a:lnTo>
                <a:lnTo>
                  <a:pt x="49" y="186"/>
                </a:lnTo>
                <a:lnTo>
                  <a:pt x="49" y="180"/>
                </a:lnTo>
                <a:lnTo>
                  <a:pt x="32" y="156"/>
                </a:lnTo>
                <a:lnTo>
                  <a:pt x="7" y="140"/>
                </a:lnTo>
                <a:lnTo>
                  <a:pt x="17" y="140"/>
                </a:lnTo>
                <a:lnTo>
                  <a:pt x="17" y="110"/>
                </a:lnTo>
                <a:lnTo>
                  <a:pt x="20" y="103"/>
                </a:lnTo>
                <a:lnTo>
                  <a:pt x="17" y="93"/>
                </a:lnTo>
                <a:lnTo>
                  <a:pt x="17" y="65"/>
                </a:lnTo>
                <a:lnTo>
                  <a:pt x="0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9" name="Freeform 595"/>
          <p:cNvSpPr>
            <a:spLocks noChangeArrowheads="1"/>
          </p:cNvSpPr>
          <p:nvPr/>
        </p:nvSpPr>
        <p:spPr bwMode="auto">
          <a:xfrm>
            <a:off x="4693442" y="2730473"/>
            <a:ext cx="49035" cy="114958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17" y="18"/>
              </a:cxn>
              <a:cxn ang="0">
                <a:pos x="32" y="0"/>
              </a:cxn>
              <a:cxn ang="0">
                <a:pos x="69" y="30"/>
              </a:cxn>
              <a:cxn ang="0">
                <a:pos x="69" y="46"/>
              </a:cxn>
              <a:cxn ang="0">
                <a:pos x="69" y="58"/>
              </a:cxn>
              <a:cxn ang="0">
                <a:pos x="69" y="76"/>
              </a:cxn>
              <a:cxn ang="0">
                <a:pos x="75" y="93"/>
              </a:cxn>
              <a:cxn ang="0">
                <a:pos x="85" y="122"/>
              </a:cxn>
              <a:cxn ang="0">
                <a:pos x="69" y="168"/>
              </a:cxn>
              <a:cxn ang="0">
                <a:pos x="49" y="186"/>
              </a:cxn>
              <a:cxn ang="0">
                <a:pos x="49" y="180"/>
              </a:cxn>
              <a:cxn ang="0">
                <a:pos x="32" y="156"/>
              </a:cxn>
              <a:cxn ang="0">
                <a:pos x="7" y="140"/>
              </a:cxn>
              <a:cxn ang="0">
                <a:pos x="17" y="140"/>
              </a:cxn>
              <a:cxn ang="0">
                <a:pos x="17" y="110"/>
              </a:cxn>
              <a:cxn ang="0">
                <a:pos x="20" y="103"/>
              </a:cxn>
              <a:cxn ang="0">
                <a:pos x="17" y="93"/>
              </a:cxn>
              <a:cxn ang="0">
                <a:pos x="17" y="65"/>
              </a:cxn>
              <a:cxn ang="0">
                <a:pos x="0" y="46"/>
              </a:cxn>
            </a:cxnLst>
            <a:rect l="0" t="0" r="r" b="b"/>
            <a:pathLst>
              <a:path w="86" h="187">
                <a:moveTo>
                  <a:pt x="0" y="46"/>
                </a:moveTo>
                <a:lnTo>
                  <a:pt x="17" y="18"/>
                </a:lnTo>
                <a:lnTo>
                  <a:pt x="32" y="0"/>
                </a:lnTo>
                <a:lnTo>
                  <a:pt x="69" y="30"/>
                </a:lnTo>
                <a:lnTo>
                  <a:pt x="69" y="46"/>
                </a:lnTo>
                <a:lnTo>
                  <a:pt x="69" y="58"/>
                </a:lnTo>
                <a:lnTo>
                  <a:pt x="69" y="76"/>
                </a:lnTo>
                <a:lnTo>
                  <a:pt x="75" y="93"/>
                </a:lnTo>
                <a:lnTo>
                  <a:pt x="85" y="122"/>
                </a:lnTo>
                <a:lnTo>
                  <a:pt x="69" y="168"/>
                </a:lnTo>
                <a:lnTo>
                  <a:pt x="49" y="186"/>
                </a:lnTo>
                <a:lnTo>
                  <a:pt x="49" y="180"/>
                </a:lnTo>
                <a:lnTo>
                  <a:pt x="32" y="156"/>
                </a:lnTo>
                <a:lnTo>
                  <a:pt x="7" y="140"/>
                </a:lnTo>
                <a:lnTo>
                  <a:pt x="17" y="140"/>
                </a:lnTo>
                <a:lnTo>
                  <a:pt x="17" y="110"/>
                </a:lnTo>
                <a:lnTo>
                  <a:pt x="20" y="103"/>
                </a:lnTo>
                <a:lnTo>
                  <a:pt x="17" y="93"/>
                </a:lnTo>
                <a:lnTo>
                  <a:pt x="17" y="65"/>
                </a:lnTo>
                <a:lnTo>
                  <a:pt x="0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8" name="Freeform 594"/>
          <p:cNvSpPr>
            <a:spLocks noChangeArrowheads="1"/>
          </p:cNvSpPr>
          <p:nvPr/>
        </p:nvSpPr>
        <p:spPr bwMode="auto">
          <a:xfrm>
            <a:off x="4278983" y="2386220"/>
            <a:ext cx="89897" cy="75189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26" y="5"/>
              </a:cxn>
              <a:cxn ang="0">
                <a:pos x="38" y="5"/>
              </a:cxn>
              <a:cxn ang="0">
                <a:pos x="42" y="18"/>
              </a:cxn>
              <a:cxn ang="0">
                <a:pos x="52" y="5"/>
              </a:cxn>
              <a:cxn ang="0">
                <a:pos x="68" y="0"/>
              </a:cxn>
              <a:cxn ang="0">
                <a:pos x="85" y="0"/>
              </a:cxn>
              <a:cxn ang="0">
                <a:pos x="106" y="5"/>
              </a:cxn>
              <a:cxn ang="0">
                <a:pos x="128" y="18"/>
              </a:cxn>
              <a:cxn ang="0">
                <a:pos x="123" y="36"/>
              </a:cxn>
              <a:cxn ang="0">
                <a:pos x="149" y="47"/>
              </a:cxn>
              <a:cxn ang="0">
                <a:pos x="155" y="76"/>
              </a:cxn>
              <a:cxn ang="0">
                <a:pos x="138" y="82"/>
              </a:cxn>
              <a:cxn ang="0">
                <a:pos x="128" y="93"/>
              </a:cxn>
              <a:cxn ang="0">
                <a:pos x="128" y="122"/>
              </a:cxn>
              <a:cxn ang="0">
                <a:pos x="123" y="122"/>
              </a:cxn>
              <a:cxn ang="0">
                <a:pos x="96" y="111"/>
              </a:cxn>
              <a:cxn ang="0">
                <a:pos x="85" y="82"/>
              </a:cxn>
              <a:cxn ang="0">
                <a:pos x="80" y="100"/>
              </a:cxn>
              <a:cxn ang="0">
                <a:pos x="42" y="65"/>
              </a:cxn>
              <a:cxn ang="0">
                <a:pos x="38" y="54"/>
              </a:cxn>
              <a:cxn ang="0">
                <a:pos x="26" y="36"/>
              </a:cxn>
              <a:cxn ang="0">
                <a:pos x="16" y="47"/>
              </a:cxn>
              <a:cxn ang="0">
                <a:pos x="0" y="36"/>
              </a:cxn>
              <a:cxn ang="0">
                <a:pos x="0" y="23"/>
              </a:cxn>
            </a:cxnLst>
            <a:rect l="0" t="0" r="r" b="b"/>
            <a:pathLst>
              <a:path w="156" h="123">
                <a:moveTo>
                  <a:pt x="0" y="23"/>
                </a:moveTo>
                <a:lnTo>
                  <a:pt x="26" y="5"/>
                </a:lnTo>
                <a:lnTo>
                  <a:pt x="38" y="5"/>
                </a:lnTo>
                <a:lnTo>
                  <a:pt x="42" y="18"/>
                </a:lnTo>
                <a:lnTo>
                  <a:pt x="52" y="5"/>
                </a:lnTo>
                <a:lnTo>
                  <a:pt x="68" y="0"/>
                </a:lnTo>
                <a:lnTo>
                  <a:pt x="85" y="0"/>
                </a:lnTo>
                <a:lnTo>
                  <a:pt x="106" y="5"/>
                </a:lnTo>
                <a:lnTo>
                  <a:pt x="128" y="18"/>
                </a:lnTo>
                <a:lnTo>
                  <a:pt x="123" y="36"/>
                </a:lnTo>
                <a:lnTo>
                  <a:pt x="149" y="47"/>
                </a:lnTo>
                <a:lnTo>
                  <a:pt x="155" y="76"/>
                </a:lnTo>
                <a:lnTo>
                  <a:pt x="138" y="82"/>
                </a:lnTo>
                <a:lnTo>
                  <a:pt x="128" y="93"/>
                </a:lnTo>
                <a:lnTo>
                  <a:pt x="128" y="122"/>
                </a:lnTo>
                <a:lnTo>
                  <a:pt x="123" y="122"/>
                </a:lnTo>
                <a:lnTo>
                  <a:pt x="96" y="111"/>
                </a:lnTo>
                <a:lnTo>
                  <a:pt x="85" y="82"/>
                </a:lnTo>
                <a:lnTo>
                  <a:pt x="80" y="100"/>
                </a:lnTo>
                <a:lnTo>
                  <a:pt x="42" y="65"/>
                </a:lnTo>
                <a:lnTo>
                  <a:pt x="38" y="54"/>
                </a:lnTo>
                <a:lnTo>
                  <a:pt x="26" y="36"/>
                </a:lnTo>
                <a:lnTo>
                  <a:pt x="16" y="47"/>
                </a:lnTo>
                <a:lnTo>
                  <a:pt x="0" y="36"/>
                </a:lnTo>
                <a:lnTo>
                  <a:pt x="0" y="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7" name="Freeform 593"/>
          <p:cNvSpPr>
            <a:spLocks noChangeArrowheads="1"/>
          </p:cNvSpPr>
          <p:nvPr/>
        </p:nvSpPr>
        <p:spPr bwMode="auto">
          <a:xfrm>
            <a:off x="4278983" y="2386220"/>
            <a:ext cx="89897" cy="75189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26" y="5"/>
              </a:cxn>
              <a:cxn ang="0">
                <a:pos x="38" y="5"/>
              </a:cxn>
              <a:cxn ang="0">
                <a:pos x="42" y="18"/>
              </a:cxn>
              <a:cxn ang="0">
                <a:pos x="52" y="5"/>
              </a:cxn>
              <a:cxn ang="0">
                <a:pos x="68" y="0"/>
              </a:cxn>
              <a:cxn ang="0">
                <a:pos x="85" y="0"/>
              </a:cxn>
              <a:cxn ang="0">
                <a:pos x="106" y="5"/>
              </a:cxn>
              <a:cxn ang="0">
                <a:pos x="128" y="18"/>
              </a:cxn>
              <a:cxn ang="0">
                <a:pos x="123" y="36"/>
              </a:cxn>
              <a:cxn ang="0">
                <a:pos x="149" y="47"/>
              </a:cxn>
              <a:cxn ang="0">
                <a:pos x="155" y="76"/>
              </a:cxn>
              <a:cxn ang="0">
                <a:pos x="138" y="82"/>
              </a:cxn>
              <a:cxn ang="0">
                <a:pos x="128" y="93"/>
              </a:cxn>
              <a:cxn ang="0">
                <a:pos x="128" y="122"/>
              </a:cxn>
              <a:cxn ang="0">
                <a:pos x="123" y="122"/>
              </a:cxn>
              <a:cxn ang="0">
                <a:pos x="96" y="111"/>
              </a:cxn>
              <a:cxn ang="0">
                <a:pos x="85" y="82"/>
              </a:cxn>
              <a:cxn ang="0">
                <a:pos x="80" y="100"/>
              </a:cxn>
              <a:cxn ang="0">
                <a:pos x="42" y="65"/>
              </a:cxn>
              <a:cxn ang="0">
                <a:pos x="38" y="54"/>
              </a:cxn>
              <a:cxn ang="0">
                <a:pos x="26" y="36"/>
              </a:cxn>
              <a:cxn ang="0">
                <a:pos x="16" y="47"/>
              </a:cxn>
              <a:cxn ang="0">
                <a:pos x="0" y="36"/>
              </a:cxn>
              <a:cxn ang="0">
                <a:pos x="0" y="23"/>
              </a:cxn>
            </a:cxnLst>
            <a:rect l="0" t="0" r="r" b="b"/>
            <a:pathLst>
              <a:path w="156" h="123">
                <a:moveTo>
                  <a:pt x="0" y="23"/>
                </a:moveTo>
                <a:lnTo>
                  <a:pt x="26" y="5"/>
                </a:lnTo>
                <a:lnTo>
                  <a:pt x="38" y="5"/>
                </a:lnTo>
                <a:lnTo>
                  <a:pt x="42" y="18"/>
                </a:lnTo>
                <a:lnTo>
                  <a:pt x="52" y="5"/>
                </a:lnTo>
                <a:lnTo>
                  <a:pt x="68" y="0"/>
                </a:lnTo>
                <a:lnTo>
                  <a:pt x="85" y="0"/>
                </a:lnTo>
                <a:lnTo>
                  <a:pt x="106" y="5"/>
                </a:lnTo>
                <a:lnTo>
                  <a:pt x="128" y="18"/>
                </a:lnTo>
                <a:lnTo>
                  <a:pt x="123" y="36"/>
                </a:lnTo>
                <a:lnTo>
                  <a:pt x="149" y="47"/>
                </a:lnTo>
                <a:lnTo>
                  <a:pt x="155" y="76"/>
                </a:lnTo>
                <a:lnTo>
                  <a:pt x="138" y="82"/>
                </a:lnTo>
                <a:lnTo>
                  <a:pt x="128" y="93"/>
                </a:lnTo>
                <a:lnTo>
                  <a:pt x="128" y="122"/>
                </a:lnTo>
                <a:lnTo>
                  <a:pt x="123" y="122"/>
                </a:lnTo>
                <a:lnTo>
                  <a:pt x="96" y="111"/>
                </a:lnTo>
                <a:lnTo>
                  <a:pt x="85" y="82"/>
                </a:lnTo>
                <a:lnTo>
                  <a:pt x="80" y="100"/>
                </a:lnTo>
                <a:lnTo>
                  <a:pt x="42" y="65"/>
                </a:lnTo>
                <a:lnTo>
                  <a:pt x="38" y="54"/>
                </a:lnTo>
                <a:lnTo>
                  <a:pt x="26" y="36"/>
                </a:lnTo>
                <a:lnTo>
                  <a:pt x="16" y="47"/>
                </a:lnTo>
                <a:lnTo>
                  <a:pt x="0" y="36"/>
                </a:lnTo>
                <a:lnTo>
                  <a:pt x="0" y="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6" name="Freeform 592"/>
          <p:cNvSpPr>
            <a:spLocks noChangeArrowheads="1"/>
          </p:cNvSpPr>
          <p:nvPr/>
        </p:nvSpPr>
        <p:spPr bwMode="auto">
          <a:xfrm>
            <a:off x="4778085" y="2673305"/>
            <a:ext cx="145936" cy="1075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4"/>
              </a:cxn>
              <a:cxn ang="0">
                <a:pos x="10" y="15"/>
              </a:cxn>
              <a:cxn ang="0">
                <a:pos x="10" y="29"/>
              </a:cxn>
              <a:cxn ang="0">
                <a:pos x="37" y="15"/>
              </a:cxn>
              <a:cxn ang="0">
                <a:pos x="58" y="29"/>
              </a:cxn>
              <a:cxn ang="0">
                <a:pos x="70" y="29"/>
              </a:cxn>
              <a:cxn ang="0">
                <a:pos x="96" y="29"/>
              </a:cxn>
              <a:cxn ang="0">
                <a:pos x="122" y="33"/>
              </a:cxn>
              <a:cxn ang="0">
                <a:pos x="128" y="29"/>
              </a:cxn>
              <a:cxn ang="0">
                <a:pos x="149" y="15"/>
              </a:cxn>
              <a:cxn ang="0">
                <a:pos x="192" y="0"/>
              </a:cxn>
              <a:cxn ang="0">
                <a:pos x="198" y="4"/>
              </a:cxn>
              <a:cxn ang="0">
                <a:pos x="234" y="4"/>
              </a:cxn>
              <a:cxn ang="0">
                <a:pos x="240" y="15"/>
              </a:cxn>
              <a:cxn ang="0">
                <a:pos x="251" y="15"/>
              </a:cxn>
              <a:cxn ang="0">
                <a:pos x="251" y="45"/>
              </a:cxn>
              <a:cxn ang="0">
                <a:pos x="240" y="45"/>
              </a:cxn>
              <a:cxn ang="0">
                <a:pos x="223" y="64"/>
              </a:cxn>
              <a:cxn ang="0">
                <a:pos x="234" y="92"/>
              </a:cxn>
              <a:cxn ang="0">
                <a:pos x="219" y="103"/>
              </a:cxn>
              <a:cxn ang="0">
                <a:pos x="240" y="128"/>
              </a:cxn>
              <a:cxn ang="0">
                <a:pos x="223" y="128"/>
              </a:cxn>
              <a:cxn ang="0">
                <a:pos x="208" y="122"/>
              </a:cxn>
              <a:cxn ang="0">
                <a:pos x="170" y="140"/>
              </a:cxn>
              <a:cxn ang="0">
                <a:pos x="164" y="140"/>
              </a:cxn>
              <a:cxn ang="0">
                <a:pos x="164" y="168"/>
              </a:cxn>
              <a:cxn ang="0">
                <a:pos x="138" y="174"/>
              </a:cxn>
              <a:cxn ang="0">
                <a:pos x="122" y="168"/>
              </a:cxn>
              <a:cxn ang="0">
                <a:pos x="106" y="168"/>
              </a:cxn>
              <a:cxn ang="0">
                <a:pos x="96" y="156"/>
              </a:cxn>
              <a:cxn ang="0">
                <a:pos x="27" y="168"/>
              </a:cxn>
              <a:cxn ang="0">
                <a:pos x="27" y="140"/>
              </a:cxn>
              <a:cxn ang="0">
                <a:pos x="0" y="110"/>
              </a:cxn>
              <a:cxn ang="0">
                <a:pos x="10" y="103"/>
              </a:cxn>
              <a:cxn ang="0">
                <a:pos x="0" y="92"/>
              </a:cxn>
              <a:cxn ang="0">
                <a:pos x="0" y="80"/>
              </a:cxn>
              <a:cxn ang="0">
                <a:pos x="10" y="75"/>
              </a:cxn>
              <a:cxn ang="0">
                <a:pos x="16" y="64"/>
              </a:cxn>
              <a:cxn ang="0">
                <a:pos x="10" y="51"/>
              </a:cxn>
              <a:cxn ang="0">
                <a:pos x="0" y="33"/>
              </a:cxn>
              <a:cxn ang="0">
                <a:pos x="0" y="0"/>
              </a:cxn>
            </a:cxnLst>
            <a:rect l="0" t="0" r="r" b="b"/>
            <a:pathLst>
              <a:path w="252" h="175">
                <a:moveTo>
                  <a:pt x="0" y="0"/>
                </a:moveTo>
                <a:lnTo>
                  <a:pt x="16" y="4"/>
                </a:lnTo>
                <a:lnTo>
                  <a:pt x="10" y="15"/>
                </a:lnTo>
                <a:lnTo>
                  <a:pt x="10" y="29"/>
                </a:lnTo>
                <a:lnTo>
                  <a:pt x="37" y="15"/>
                </a:lnTo>
                <a:lnTo>
                  <a:pt x="58" y="29"/>
                </a:lnTo>
                <a:lnTo>
                  <a:pt x="70" y="29"/>
                </a:lnTo>
                <a:lnTo>
                  <a:pt x="96" y="29"/>
                </a:lnTo>
                <a:lnTo>
                  <a:pt x="122" y="33"/>
                </a:lnTo>
                <a:lnTo>
                  <a:pt x="128" y="29"/>
                </a:lnTo>
                <a:lnTo>
                  <a:pt x="149" y="15"/>
                </a:lnTo>
                <a:lnTo>
                  <a:pt x="192" y="0"/>
                </a:lnTo>
                <a:lnTo>
                  <a:pt x="198" y="4"/>
                </a:lnTo>
                <a:lnTo>
                  <a:pt x="234" y="4"/>
                </a:lnTo>
                <a:lnTo>
                  <a:pt x="240" y="15"/>
                </a:lnTo>
                <a:lnTo>
                  <a:pt x="251" y="15"/>
                </a:lnTo>
                <a:lnTo>
                  <a:pt x="251" y="45"/>
                </a:lnTo>
                <a:lnTo>
                  <a:pt x="240" y="45"/>
                </a:lnTo>
                <a:lnTo>
                  <a:pt x="223" y="64"/>
                </a:lnTo>
                <a:lnTo>
                  <a:pt x="234" y="92"/>
                </a:lnTo>
                <a:lnTo>
                  <a:pt x="219" y="103"/>
                </a:lnTo>
                <a:lnTo>
                  <a:pt x="240" y="128"/>
                </a:lnTo>
                <a:lnTo>
                  <a:pt x="223" y="128"/>
                </a:lnTo>
                <a:lnTo>
                  <a:pt x="208" y="122"/>
                </a:lnTo>
                <a:lnTo>
                  <a:pt x="170" y="140"/>
                </a:lnTo>
                <a:lnTo>
                  <a:pt x="164" y="140"/>
                </a:lnTo>
                <a:lnTo>
                  <a:pt x="164" y="168"/>
                </a:lnTo>
                <a:lnTo>
                  <a:pt x="138" y="174"/>
                </a:lnTo>
                <a:lnTo>
                  <a:pt x="122" y="168"/>
                </a:lnTo>
                <a:lnTo>
                  <a:pt x="106" y="168"/>
                </a:lnTo>
                <a:lnTo>
                  <a:pt x="96" y="156"/>
                </a:lnTo>
                <a:lnTo>
                  <a:pt x="27" y="168"/>
                </a:lnTo>
                <a:lnTo>
                  <a:pt x="27" y="140"/>
                </a:lnTo>
                <a:lnTo>
                  <a:pt x="0" y="110"/>
                </a:lnTo>
                <a:lnTo>
                  <a:pt x="10" y="103"/>
                </a:lnTo>
                <a:lnTo>
                  <a:pt x="0" y="92"/>
                </a:lnTo>
                <a:lnTo>
                  <a:pt x="0" y="80"/>
                </a:lnTo>
                <a:lnTo>
                  <a:pt x="10" y="75"/>
                </a:lnTo>
                <a:lnTo>
                  <a:pt x="16" y="64"/>
                </a:lnTo>
                <a:lnTo>
                  <a:pt x="10" y="51"/>
                </a:lnTo>
                <a:lnTo>
                  <a:pt x="0" y="33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5" name="Freeform 591"/>
          <p:cNvSpPr>
            <a:spLocks noChangeArrowheads="1"/>
          </p:cNvSpPr>
          <p:nvPr/>
        </p:nvSpPr>
        <p:spPr bwMode="auto">
          <a:xfrm>
            <a:off x="4778085" y="2673305"/>
            <a:ext cx="145936" cy="1075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4"/>
              </a:cxn>
              <a:cxn ang="0">
                <a:pos x="10" y="15"/>
              </a:cxn>
              <a:cxn ang="0">
                <a:pos x="10" y="29"/>
              </a:cxn>
              <a:cxn ang="0">
                <a:pos x="37" y="15"/>
              </a:cxn>
              <a:cxn ang="0">
                <a:pos x="58" y="29"/>
              </a:cxn>
              <a:cxn ang="0">
                <a:pos x="70" y="29"/>
              </a:cxn>
              <a:cxn ang="0">
                <a:pos x="96" y="29"/>
              </a:cxn>
              <a:cxn ang="0">
                <a:pos x="122" y="33"/>
              </a:cxn>
              <a:cxn ang="0">
                <a:pos x="128" y="29"/>
              </a:cxn>
              <a:cxn ang="0">
                <a:pos x="149" y="15"/>
              </a:cxn>
              <a:cxn ang="0">
                <a:pos x="192" y="0"/>
              </a:cxn>
              <a:cxn ang="0">
                <a:pos x="198" y="4"/>
              </a:cxn>
              <a:cxn ang="0">
                <a:pos x="234" y="4"/>
              </a:cxn>
              <a:cxn ang="0">
                <a:pos x="240" y="15"/>
              </a:cxn>
              <a:cxn ang="0">
                <a:pos x="251" y="15"/>
              </a:cxn>
              <a:cxn ang="0">
                <a:pos x="251" y="45"/>
              </a:cxn>
              <a:cxn ang="0">
                <a:pos x="240" y="45"/>
              </a:cxn>
              <a:cxn ang="0">
                <a:pos x="223" y="64"/>
              </a:cxn>
              <a:cxn ang="0">
                <a:pos x="234" y="92"/>
              </a:cxn>
              <a:cxn ang="0">
                <a:pos x="219" y="103"/>
              </a:cxn>
              <a:cxn ang="0">
                <a:pos x="240" y="128"/>
              </a:cxn>
              <a:cxn ang="0">
                <a:pos x="223" y="128"/>
              </a:cxn>
              <a:cxn ang="0">
                <a:pos x="208" y="122"/>
              </a:cxn>
              <a:cxn ang="0">
                <a:pos x="170" y="140"/>
              </a:cxn>
              <a:cxn ang="0">
                <a:pos x="164" y="140"/>
              </a:cxn>
              <a:cxn ang="0">
                <a:pos x="164" y="168"/>
              </a:cxn>
              <a:cxn ang="0">
                <a:pos x="138" y="174"/>
              </a:cxn>
              <a:cxn ang="0">
                <a:pos x="122" y="168"/>
              </a:cxn>
              <a:cxn ang="0">
                <a:pos x="106" y="168"/>
              </a:cxn>
              <a:cxn ang="0">
                <a:pos x="96" y="156"/>
              </a:cxn>
              <a:cxn ang="0">
                <a:pos x="27" y="168"/>
              </a:cxn>
              <a:cxn ang="0">
                <a:pos x="27" y="140"/>
              </a:cxn>
              <a:cxn ang="0">
                <a:pos x="0" y="110"/>
              </a:cxn>
              <a:cxn ang="0">
                <a:pos x="10" y="103"/>
              </a:cxn>
              <a:cxn ang="0">
                <a:pos x="0" y="92"/>
              </a:cxn>
              <a:cxn ang="0">
                <a:pos x="0" y="80"/>
              </a:cxn>
              <a:cxn ang="0">
                <a:pos x="10" y="75"/>
              </a:cxn>
              <a:cxn ang="0">
                <a:pos x="16" y="64"/>
              </a:cxn>
              <a:cxn ang="0">
                <a:pos x="10" y="51"/>
              </a:cxn>
              <a:cxn ang="0">
                <a:pos x="0" y="33"/>
              </a:cxn>
              <a:cxn ang="0">
                <a:pos x="0" y="0"/>
              </a:cxn>
            </a:cxnLst>
            <a:rect l="0" t="0" r="r" b="b"/>
            <a:pathLst>
              <a:path w="252" h="175">
                <a:moveTo>
                  <a:pt x="0" y="0"/>
                </a:moveTo>
                <a:lnTo>
                  <a:pt x="16" y="4"/>
                </a:lnTo>
                <a:lnTo>
                  <a:pt x="10" y="15"/>
                </a:lnTo>
                <a:lnTo>
                  <a:pt x="10" y="29"/>
                </a:lnTo>
                <a:lnTo>
                  <a:pt x="37" y="15"/>
                </a:lnTo>
                <a:lnTo>
                  <a:pt x="58" y="29"/>
                </a:lnTo>
                <a:lnTo>
                  <a:pt x="70" y="29"/>
                </a:lnTo>
                <a:lnTo>
                  <a:pt x="96" y="29"/>
                </a:lnTo>
                <a:lnTo>
                  <a:pt x="122" y="33"/>
                </a:lnTo>
                <a:lnTo>
                  <a:pt x="128" y="29"/>
                </a:lnTo>
                <a:lnTo>
                  <a:pt x="149" y="15"/>
                </a:lnTo>
                <a:lnTo>
                  <a:pt x="192" y="0"/>
                </a:lnTo>
                <a:lnTo>
                  <a:pt x="198" y="4"/>
                </a:lnTo>
                <a:lnTo>
                  <a:pt x="234" y="4"/>
                </a:lnTo>
                <a:lnTo>
                  <a:pt x="240" y="15"/>
                </a:lnTo>
                <a:lnTo>
                  <a:pt x="251" y="15"/>
                </a:lnTo>
                <a:lnTo>
                  <a:pt x="251" y="45"/>
                </a:lnTo>
                <a:lnTo>
                  <a:pt x="240" y="45"/>
                </a:lnTo>
                <a:lnTo>
                  <a:pt x="223" y="64"/>
                </a:lnTo>
                <a:lnTo>
                  <a:pt x="234" y="92"/>
                </a:lnTo>
                <a:lnTo>
                  <a:pt x="219" y="103"/>
                </a:lnTo>
                <a:lnTo>
                  <a:pt x="240" y="128"/>
                </a:lnTo>
                <a:lnTo>
                  <a:pt x="223" y="128"/>
                </a:lnTo>
                <a:lnTo>
                  <a:pt x="208" y="122"/>
                </a:lnTo>
                <a:lnTo>
                  <a:pt x="170" y="140"/>
                </a:lnTo>
                <a:lnTo>
                  <a:pt x="164" y="140"/>
                </a:lnTo>
                <a:lnTo>
                  <a:pt x="164" y="168"/>
                </a:lnTo>
                <a:lnTo>
                  <a:pt x="138" y="174"/>
                </a:lnTo>
                <a:lnTo>
                  <a:pt x="122" y="168"/>
                </a:lnTo>
                <a:lnTo>
                  <a:pt x="106" y="168"/>
                </a:lnTo>
                <a:lnTo>
                  <a:pt x="96" y="156"/>
                </a:lnTo>
                <a:lnTo>
                  <a:pt x="27" y="168"/>
                </a:lnTo>
                <a:lnTo>
                  <a:pt x="27" y="140"/>
                </a:lnTo>
                <a:lnTo>
                  <a:pt x="0" y="110"/>
                </a:lnTo>
                <a:lnTo>
                  <a:pt x="10" y="103"/>
                </a:lnTo>
                <a:lnTo>
                  <a:pt x="0" y="92"/>
                </a:lnTo>
                <a:lnTo>
                  <a:pt x="0" y="80"/>
                </a:lnTo>
                <a:lnTo>
                  <a:pt x="10" y="75"/>
                </a:lnTo>
                <a:lnTo>
                  <a:pt x="16" y="64"/>
                </a:lnTo>
                <a:lnTo>
                  <a:pt x="10" y="51"/>
                </a:lnTo>
                <a:lnTo>
                  <a:pt x="0" y="33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4" name="Freeform 590"/>
          <p:cNvSpPr>
            <a:spLocks noChangeArrowheads="1"/>
          </p:cNvSpPr>
          <p:nvPr/>
        </p:nvSpPr>
        <p:spPr bwMode="auto">
          <a:xfrm>
            <a:off x="4406240" y="2143876"/>
            <a:ext cx="64796" cy="92588"/>
          </a:xfrm>
          <a:custGeom>
            <a:avLst/>
            <a:gdLst/>
            <a:ahLst/>
            <a:cxnLst>
              <a:cxn ang="0">
                <a:pos x="15" y="146"/>
              </a:cxn>
              <a:cxn ang="0">
                <a:pos x="15" y="104"/>
              </a:cxn>
              <a:cxn ang="0">
                <a:pos x="4" y="93"/>
              </a:cxn>
              <a:cxn ang="0">
                <a:pos x="0" y="104"/>
              </a:cxn>
              <a:cxn ang="0">
                <a:pos x="0" y="57"/>
              </a:cxn>
              <a:cxn ang="0">
                <a:pos x="0" y="29"/>
              </a:cxn>
              <a:cxn ang="0">
                <a:pos x="15" y="41"/>
              </a:cxn>
              <a:cxn ang="0">
                <a:pos x="20" y="11"/>
              </a:cxn>
              <a:cxn ang="0">
                <a:pos x="42" y="22"/>
              </a:cxn>
              <a:cxn ang="0">
                <a:pos x="42" y="0"/>
              </a:cxn>
              <a:cxn ang="0">
                <a:pos x="74" y="0"/>
              </a:cxn>
              <a:cxn ang="0">
                <a:pos x="90" y="29"/>
              </a:cxn>
              <a:cxn ang="0">
                <a:pos x="112" y="41"/>
              </a:cxn>
              <a:cxn ang="0">
                <a:pos x="101" y="57"/>
              </a:cxn>
              <a:cxn ang="0">
                <a:pos x="85" y="57"/>
              </a:cxn>
              <a:cxn ang="0">
                <a:pos x="85" y="69"/>
              </a:cxn>
              <a:cxn ang="0">
                <a:pos x="85" y="75"/>
              </a:cxn>
              <a:cxn ang="0">
                <a:pos x="74" y="93"/>
              </a:cxn>
              <a:cxn ang="0">
                <a:pos x="59" y="104"/>
              </a:cxn>
              <a:cxn ang="0">
                <a:pos x="59" y="134"/>
              </a:cxn>
              <a:cxn ang="0">
                <a:pos x="59" y="150"/>
              </a:cxn>
              <a:cxn ang="0">
                <a:pos x="42" y="150"/>
              </a:cxn>
              <a:cxn ang="0">
                <a:pos x="15" y="146"/>
              </a:cxn>
            </a:cxnLst>
            <a:rect l="0" t="0" r="r" b="b"/>
            <a:pathLst>
              <a:path w="113" h="151">
                <a:moveTo>
                  <a:pt x="15" y="146"/>
                </a:moveTo>
                <a:lnTo>
                  <a:pt x="15" y="104"/>
                </a:lnTo>
                <a:lnTo>
                  <a:pt x="4" y="93"/>
                </a:lnTo>
                <a:lnTo>
                  <a:pt x="0" y="104"/>
                </a:lnTo>
                <a:lnTo>
                  <a:pt x="0" y="57"/>
                </a:lnTo>
                <a:lnTo>
                  <a:pt x="0" y="29"/>
                </a:lnTo>
                <a:lnTo>
                  <a:pt x="15" y="41"/>
                </a:lnTo>
                <a:lnTo>
                  <a:pt x="20" y="11"/>
                </a:lnTo>
                <a:lnTo>
                  <a:pt x="42" y="22"/>
                </a:lnTo>
                <a:lnTo>
                  <a:pt x="42" y="0"/>
                </a:lnTo>
                <a:lnTo>
                  <a:pt x="74" y="0"/>
                </a:lnTo>
                <a:lnTo>
                  <a:pt x="90" y="29"/>
                </a:lnTo>
                <a:lnTo>
                  <a:pt x="112" y="41"/>
                </a:lnTo>
                <a:lnTo>
                  <a:pt x="101" y="57"/>
                </a:lnTo>
                <a:lnTo>
                  <a:pt x="85" y="57"/>
                </a:lnTo>
                <a:lnTo>
                  <a:pt x="85" y="69"/>
                </a:lnTo>
                <a:lnTo>
                  <a:pt x="85" y="75"/>
                </a:lnTo>
                <a:lnTo>
                  <a:pt x="74" y="93"/>
                </a:lnTo>
                <a:lnTo>
                  <a:pt x="59" y="104"/>
                </a:lnTo>
                <a:lnTo>
                  <a:pt x="59" y="134"/>
                </a:lnTo>
                <a:lnTo>
                  <a:pt x="59" y="150"/>
                </a:lnTo>
                <a:lnTo>
                  <a:pt x="42" y="150"/>
                </a:lnTo>
                <a:lnTo>
                  <a:pt x="15" y="1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3" name="Freeform 589"/>
          <p:cNvSpPr>
            <a:spLocks noChangeArrowheads="1"/>
          </p:cNvSpPr>
          <p:nvPr/>
        </p:nvSpPr>
        <p:spPr bwMode="auto">
          <a:xfrm>
            <a:off x="4406240" y="2143876"/>
            <a:ext cx="64796" cy="92588"/>
          </a:xfrm>
          <a:custGeom>
            <a:avLst/>
            <a:gdLst/>
            <a:ahLst/>
            <a:cxnLst>
              <a:cxn ang="0">
                <a:pos x="15" y="146"/>
              </a:cxn>
              <a:cxn ang="0">
                <a:pos x="15" y="104"/>
              </a:cxn>
              <a:cxn ang="0">
                <a:pos x="4" y="93"/>
              </a:cxn>
              <a:cxn ang="0">
                <a:pos x="0" y="104"/>
              </a:cxn>
              <a:cxn ang="0">
                <a:pos x="0" y="57"/>
              </a:cxn>
              <a:cxn ang="0">
                <a:pos x="0" y="29"/>
              </a:cxn>
              <a:cxn ang="0">
                <a:pos x="15" y="41"/>
              </a:cxn>
              <a:cxn ang="0">
                <a:pos x="20" y="11"/>
              </a:cxn>
              <a:cxn ang="0">
                <a:pos x="42" y="22"/>
              </a:cxn>
              <a:cxn ang="0">
                <a:pos x="42" y="0"/>
              </a:cxn>
              <a:cxn ang="0">
                <a:pos x="74" y="0"/>
              </a:cxn>
              <a:cxn ang="0">
                <a:pos x="90" y="29"/>
              </a:cxn>
              <a:cxn ang="0">
                <a:pos x="112" y="41"/>
              </a:cxn>
              <a:cxn ang="0">
                <a:pos x="101" y="57"/>
              </a:cxn>
              <a:cxn ang="0">
                <a:pos x="85" y="57"/>
              </a:cxn>
              <a:cxn ang="0">
                <a:pos x="85" y="69"/>
              </a:cxn>
              <a:cxn ang="0">
                <a:pos x="85" y="75"/>
              </a:cxn>
              <a:cxn ang="0">
                <a:pos x="74" y="93"/>
              </a:cxn>
              <a:cxn ang="0">
                <a:pos x="59" y="104"/>
              </a:cxn>
              <a:cxn ang="0">
                <a:pos x="59" y="134"/>
              </a:cxn>
              <a:cxn ang="0">
                <a:pos x="59" y="150"/>
              </a:cxn>
              <a:cxn ang="0">
                <a:pos x="42" y="150"/>
              </a:cxn>
              <a:cxn ang="0">
                <a:pos x="15" y="146"/>
              </a:cxn>
            </a:cxnLst>
            <a:rect l="0" t="0" r="r" b="b"/>
            <a:pathLst>
              <a:path w="113" h="151">
                <a:moveTo>
                  <a:pt x="15" y="146"/>
                </a:moveTo>
                <a:lnTo>
                  <a:pt x="15" y="104"/>
                </a:lnTo>
                <a:lnTo>
                  <a:pt x="4" y="93"/>
                </a:lnTo>
                <a:lnTo>
                  <a:pt x="0" y="104"/>
                </a:lnTo>
                <a:lnTo>
                  <a:pt x="0" y="57"/>
                </a:lnTo>
                <a:lnTo>
                  <a:pt x="0" y="29"/>
                </a:lnTo>
                <a:lnTo>
                  <a:pt x="15" y="41"/>
                </a:lnTo>
                <a:lnTo>
                  <a:pt x="20" y="11"/>
                </a:lnTo>
                <a:lnTo>
                  <a:pt x="42" y="22"/>
                </a:lnTo>
                <a:lnTo>
                  <a:pt x="42" y="0"/>
                </a:lnTo>
                <a:lnTo>
                  <a:pt x="74" y="0"/>
                </a:lnTo>
                <a:lnTo>
                  <a:pt x="90" y="29"/>
                </a:lnTo>
                <a:lnTo>
                  <a:pt x="112" y="41"/>
                </a:lnTo>
                <a:lnTo>
                  <a:pt x="101" y="57"/>
                </a:lnTo>
                <a:lnTo>
                  <a:pt x="85" y="57"/>
                </a:lnTo>
                <a:lnTo>
                  <a:pt x="85" y="69"/>
                </a:lnTo>
                <a:lnTo>
                  <a:pt x="85" y="75"/>
                </a:lnTo>
                <a:lnTo>
                  <a:pt x="74" y="93"/>
                </a:lnTo>
                <a:lnTo>
                  <a:pt x="59" y="104"/>
                </a:lnTo>
                <a:lnTo>
                  <a:pt x="59" y="134"/>
                </a:lnTo>
                <a:lnTo>
                  <a:pt x="59" y="150"/>
                </a:lnTo>
                <a:lnTo>
                  <a:pt x="42" y="150"/>
                </a:lnTo>
                <a:lnTo>
                  <a:pt x="15" y="1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2" name="Freeform 588"/>
          <p:cNvSpPr>
            <a:spLocks noChangeArrowheads="1"/>
          </p:cNvSpPr>
          <p:nvPr/>
        </p:nvSpPr>
        <p:spPr bwMode="auto">
          <a:xfrm>
            <a:off x="4475122" y="2186131"/>
            <a:ext cx="33273" cy="47226"/>
          </a:xfrm>
          <a:custGeom>
            <a:avLst/>
            <a:gdLst/>
            <a:ahLst/>
            <a:cxnLst>
              <a:cxn ang="0">
                <a:pos x="42" y="77"/>
              </a:cxn>
              <a:cxn ang="0">
                <a:pos x="37" y="77"/>
              </a:cxn>
              <a:cxn ang="0">
                <a:pos x="26" y="54"/>
              </a:cxn>
              <a:cxn ang="0">
                <a:pos x="0" y="18"/>
              </a:cxn>
              <a:cxn ang="0">
                <a:pos x="10" y="18"/>
              </a:cxn>
              <a:cxn ang="0">
                <a:pos x="16" y="7"/>
              </a:cxn>
              <a:cxn ang="0">
                <a:pos x="26" y="18"/>
              </a:cxn>
              <a:cxn ang="0">
                <a:pos x="37" y="7"/>
              </a:cxn>
              <a:cxn ang="0">
                <a:pos x="42" y="0"/>
              </a:cxn>
              <a:cxn ang="0">
                <a:pos x="52" y="0"/>
              </a:cxn>
              <a:cxn ang="0">
                <a:pos x="58" y="24"/>
              </a:cxn>
              <a:cxn ang="0">
                <a:pos x="42" y="36"/>
              </a:cxn>
              <a:cxn ang="0">
                <a:pos x="52" y="47"/>
              </a:cxn>
              <a:cxn ang="0">
                <a:pos x="42" y="54"/>
              </a:cxn>
              <a:cxn ang="0">
                <a:pos x="42" y="77"/>
              </a:cxn>
            </a:cxnLst>
            <a:rect l="0" t="0" r="r" b="b"/>
            <a:pathLst>
              <a:path w="59" h="78">
                <a:moveTo>
                  <a:pt x="42" y="77"/>
                </a:moveTo>
                <a:lnTo>
                  <a:pt x="37" y="77"/>
                </a:lnTo>
                <a:lnTo>
                  <a:pt x="26" y="54"/>
                </a:lnTo>
                <a:lnTo>
                  <a:pt x="0" y="18"/>
                </a:lnTo>
                <a:lnTo>
                  <a:pt x="10" y="18"/>
                </a:lnTo>
                <a:lnTo>
                  <a:pt x="16" y="7"/>
                </a:lnTo>
                <a:lnTo>
                  <a:pt x="26" y="18"/>
                </a:lnTo>
                <a:lnTo>
                  <a:pt x="37" y="7"/>
                </a:lnTo>
                <a:lnTo>
                  <a:pt x="42" y="0"/>
                </a:lnTo>
                <a:lnTo>
                  <a:pt x="52" y="0"/>
                </a:lnTo>
                <a:lnTo>
                  <a:pt x="58" y="24"/>
                </a:lnTo>
                <a:lnTo>
                  <a:pt x="42" y="36"/>
                </a:lnTo>
                <a:lnTo>
                  <a:pt x="52" y="47"/>
                </a:lnTo>
                <a:lnTo>
                  <a:pt x="42" y="54"/>
                </a:lnTo>
                <a:lnTo>
                  <a:pt x="42" y="7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1" name="Freeform 587"/>
          <p:cNvSpPr>
            <a:spLocks noChangeArrowheads="1"/>
          </p:cNvSpPr>
          <p:nvPr/>
        </p:nvSpPr>
        <p:spPr bwMode="auto">
          <a:xfrm>
            <a:off x="4475122" y="2186131"/>
            <a:ext cx="33273" cy="47226"/>
          </a:xfrm>
          <a:custGeom>
            <a:avLst/>
            <a:gdLst/>
            <a:ahLst/>
            <a:cxnLst>
              <a:cxn ang="0">
                <a:pos x="42" y="77"/>
              </a:cxn>
              <a:cxn ang="0">
                <a:pos x="37" y="77"/>
              </a:cxn>
              <a:cxn ang="0">
                <a:pos x="26" y="54"/>
              </a:cxn>
              <a:cxn ang="0">
                <a:pos x="0" y="18"/>
              </a:cxn>
              <a:cxn ang="0">
                <a:pos x="10" y="18"/>
              </a:cxn>
              <a:cxn ang="0">
                <a:pos x="16" y="7"/>
              </a:cxn>
              <a:cxn ang="0">
                <a:pos x="26" y="18"/>
              </a:cxn>
              <a:cxn ang="0">
                <a:pos x="37" y="7"/>
              </a:cxn>
              <a:cxn ang="0">
                <a:pos x="42" y="0"/>
              </a:cxn>
              <a:cxn ang="0">
                <a:pos x="52" y="0"/>
              </a:cxn>
              <a:cxn ang="0">
                <a:pos x="58" y="24"/>
              </a:cxn>
              <a:cxn ang="0">
                <a:pos x="42" y="36"/>
              </a:cxn>
              <a:cxn ang="0">
                <a:pos x="52" y="47"/>
              </a:cxn>
              <a:cxn ang="0">
                <a:pos x="42" y="54"/>
              </a:cxn>
              <a:cxn ang="0">
                <a:pos x="42" y="77"/>
              </a:cxn>
            </a:cxnLst>
            <a:rect l="0" t="0" r="r" b="b"/>
            <a:pathLst>
              <a:path w="59" h="78">
                <a:moveTo>
                  <a:pt x="42" y="77"/>
                </a:moveTo>
                <a:lnTo>
                  <a:pt x="37" y="77"/>
                </a:lnTo>
                <a:lnTo>
                  <a:pt x="26" y="54"/>
                </a:lnTo>
                <a:lnTo>
                  <a:pt x="0" y="18"/>
                </a:lnTo>
                <a:lnTo>
                  <a:pt x="10" y="18"/>
                </a:lnTo>
                <a:lnTo>
                  <a:pt x="16" y="7"/>
                </a:lnTo>
                <a:lnTo>
                  <a:pt x="26" y="18"/>
                </a:lnTo>
                <a:lnTo>
                  <a:pt x="37" y="7"/>
                </a:lnTo>
                <a:lnTo>
                  <a:pt x="42" y="0"/>
                </a:lnTo>
                <a:lnTo>
                  <a:pt x="52" y="0"/>
                </a:lnTo>
                <a:lnTo>
                  <a:pt x="58" y="24"/>
                </a:lnTo>
                <a:lnTo>
                  <a:pt x="42" y="36"/>
                </a:lnTo>
                <a:lnTo>
                  <a:pt x="52" y="47"/>
                </a:lnTo>
                <a:lnTo>
                  <a:pt x="42" y="54"/>
                </a:lnTo>
                <a:lnTo>
                  <a:pt x="42" y="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0" name="Freeform 586"/>
          <p:cNvSpPr>
            <a:spLocks noChangeArrowheads="1"/>
          </p:cNvSpPr>
          <p:nvPr/>
        </p:nvSpPr>
        <p:spPr bwMode="auto">
          <a:xfrm>
            <a:off x="4443599" y="2208501"/>
            <a:ext cx="21599" cy="18020"/>
          </a:xfrm>
          <a:custGeom>
            <a:avLst/>
            <a:gdLst/>
            <a:ahLst/>
            <a:cxnLst>
              <a:cxn ang="0">
                <a:pos x="38" y="30"/>
              </a:cxn>
              <a:cxn ang="0">
                <a:pos x="22" y="30"/>
              </a:cxn>
              <a:cxn ang="0">
                <a:pos x="11" y="18"/>
              </a:cxn>
              <a:cxn ang="0">
                <a:pos x="0" y="11"/>
              </a:cxn>
              <a:cxn ang="0">
                <a:pos x="27" y="0"/>
              </a:cxn>
              <a:cxn ang="0">
                <a:pos x="38" y="30"/>
              </a:cxn>
            </a:cxnLst>
            <a:rect l="0" t="0" r="r" b="b"/>
            <a:pathLst>
              <a:path w="39" h="31">
                <a:moveTo>
                  <a:pt x="38" y="30"/>
                </a:moveTo>
                <a:lnTo>
                  <a:pt x="22" y="30"/>
                </a:lnTo>
                <a:lnTo>
                  <a:pt x="11" y="18"/>
                </a:lnTo>
                <a:lnTo>
                  <a:pt x="0" y="11"/>
                </a:lnTo>
                <a:lnTo>
                  <a:pt x="27" y="0"/>
                </a:lnTo>
                <a:lnTo>
                  <a:pt x="38" y="3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9" name="Freeform 585"/>
          <p:cNvSpPr>
            <a:spLocks noChangeArrowheads="1"/>
          </p:cNvSpPr>
          <p:nvPr/>
        </p:nvSpPr>
        <p:spPr bwMode="auto">
          <a:xfrm>
            <a:off x="4443599" y="2208501"/>
            <a:ext cx="21599" cy="18020"/>
          </a:xfrm>
          <a:custGeom>
            <a:avLst/>
            <a:gdLst/>
            <a:ahLst/>
            <a:cxnLst>
              <a:cxn ang="0">
                <a:pos x="38" y="30"/>
              </a:cxn>
              <a:cxn ang="0">
                <a:pos x="22" y="30"/>
              </a:cxn>
              <a:cxn ang="0">
                <a:pos x="11" y="18"/>
              </a:cxn>
              <a:cxn ang="0">
                <a:pos x="0" y="11"/>
              </a:cxn>
              <a:cxn ang="0">
                <a:pos x="27" y="0"/>
              </a:cxn>
              <a:cxn ang="0">
                <a:pos x="38" y="30"/>
              </a:cxn>
            </a:cxnLst>
            <a:rect l="0" t="0" r="r" b="b"/>
            <a:pathLst>
              <a:path w="39" h="31">
                <a:moveTo>
                  <a:pt x="38" y="30"/>
                </a:moveTo>
                <a:lnTo>
                  <a:pt x="22" y="30"/>
                </a:lnTo>
                <a:lnTo>
                  <a:pt x="11" y="18"/>
                </a:lnTo>
                <a:lnTo>
                  <a:pt x="0" y="11"/>
                </a:lnTo>
                <a:lnTo>
                  <a:pt x="27" y="0"/>
                </a:lnTo>
                <a:lnTo>
                  <a:pt x="38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8" name="Freeform 584"/>
          <p:cNvSpPr>
            <a:spLocks noChangeArrowheads="1"/>
          </p:cNvSpPr>
          <p:nvPr/>
        </p:nvSpPr>
        <p:spPr bwMode="auto">
          <a:xfrm>
            <a:off x="4475122" y="2233978"/>
            <a:ext cx="14594" cy="10564"/>
          </a:xfrm>
          <a:custGeom>
            <a:avLst/>
            <a:gdLst/>
            <a:ahLst/>
            <a:cxnLst>
              <a:cxn ang="0">
                <a:pos x="16" y="18"/>
              </a:cxn>
              <a:cxn ang="0">
                <a:pos x="0" y="18"/>
              </a:cxn>
              <a:cxn ang="0">
                <a:pos x="10" y="0"/>
              </a:cxn>
              <a:cxn ang="0">
                <a:pos x="16" y="5"/>
              </a:cxn>
              <a:cxn ang="0">
                <a:pos x="26" y="5"/>
              </a:cxn>
              <a:cxn ang="0">
                <a:pos x="26" y="18"/>
              </a:cxn>
              <a:cxn ang="0">
                <a:pos x="16" y="18"/>
              </a:cxn>
            </a:cxnLst>
            <a:rect l="0" t="0" r="r" b="b"/>
            <a:pathLst>
              <a:path w="27" h="19">
                <a:moveTo>
                  <a:pt x="16" y="18"/>
                </a:moveTo>
                <a:lnTo>
                  <a:pt x="0" y="18"/>
                </a:lnTo>
                <a:lnTo>
                  <a:pt x="10" y="0"/>
                </a:lnTo>
                <a:lnTo>
                  <a:pt x="16" y="5"/>
                </a:lnTo>
                <a:lnTo>
                  <a:pt x="26" y="5"/>
                </a:lnTo>
                <a:lnTo>
                  <a:pt x="26" y="18"/>
                </a:lnTo>
                <a:lnTo>
                  <a:pt x="16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7" name="Freeform 583"/>
          <p:cNvSpPr>
            <a:spLocks noChangeArrowheads="1"/>
          </p:cNvSpPr>
          <p:nvPr/>
        </p:nvSpPr>
        <p:spPr bwMode="auto">
          <a:xfrm>
            <a:off x="4475122" y="2233978"/>
            <a:ext cx="14594" cy="10564"/>
          </a:xfrm>
          <a:custGeom>
            <a:avLst/>
            <a:gdLst/>
            <a:ahLst/>
            <a:cxnLst>
              <a:cxn ang="0">
                <a:pos x="16" y="18"/>
              </a:cxn>
              <a:cxn ang="0">
                <a:pos x="0" y="18"/>
              </a:cxn>
              <a:cxn ang="0">
                <a:pos x="10" y="0"/>
              </a:cxn>
              <a:cxn ang="0">
                <a:pos x="16" y="5"/>
              </a:cxn>
              <a:cxn ang="0">
                <a:pos x="26" y="5"/>
              </a:cxn>
              <a:cxn ang="0">
                <a:pos x="26" y="18"/>
              </a:cxn>
              <a:cxn ang="0">
                <a:pos x="16" y="18"/>
              </a:cxn>
            </a:cxnLst>
            <a:rect l="0" t="0" r="r" b="b"/>
            <a:pathLst>
              <a:path w="27" h="19">
                <a:moveTo>
                  <a:pt x="16" y="18"/>
                </a:moveTo>
                <a:lnTo>
                  <a:pt x="0" y="18"/>
                </a:lnTo>
                <a:lnTo>
                  <a:pt x="10" y="0"/>
                </a:lnTo>
                <a:lnTo>
                  <a:pt x="16" y="5"/>
                </a:lnTo>
                <a:lnTo>
                  <a:pt x="26" y="5"/>
                </a:lnTo>
                <a:lnTo>
                  <a:pt x="26" y="18"/>
                </a:lnTo>
                <a:lnTo>
                  <a:pt x="16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6" name="Freeform 582"/>
          <p:cNvSpPr>
            <a:spLocks noChangeArrowheads="1"/>
          </p:cNvSpPr>
          <p:nvPr/>
        </p:nvSpPr>
        <p:spPr bwMode="auto">
          <a:xfrm>
            <a:off x="4359540" y="2233978"/>
            <a:ext cx="221823" cy="315048"/>
          </a:xfrm>
          <a:custGeom>
            <a:avLst/>
            <a:gdLst/>
            <a:ahLst/>
            <a:cxnLst>
              <a:cxn ang="0">
                <a:pos x="122" y="4"/>
              </a:cxn>
              <a:cxn ang="0">
                <a:pos x="154" y="18"/>
              </a:cxn>
              <a:cxn ang="0">
                <a:pos x="154" y="35"/>
              </a:cxn>
              <a:cxn ang="0">
                <a:pos x="181" y="46"/>
              </a:cxn>
              <a:cxn ang="0">
                <a:pos x="191" y="75"/>
              </a:cxn>
              <a:cxn ang="0">
                <a:pos x="223" y="53"/>
              </a:cxn>
              <a:cxn ang="0">
                <a:pos x="266" y="46"/>
              </a:cxn>
              <a:cxn ang="0">
                <a:pos x="309" y="75"/>
              </a:cxn>
              <a:cxn ang="0">
                <a:pos x="346" y="122"/>
              </a:cxn>
              <a:cxn ang="0">
                <a:pos x="324" y="145"/>
              </a:cxn>
              <a:cxn ang="0">
                <a:pos x="346" y="174"/>
              </a:cxn>
              <a:cxn ang="0">
                <a:pos x="362" y="203"/>
              </a:cxn>
              <a:cxn ang="0">
                <a:pos x="368" y="245"/>
              </a:cxn>
              <a:cxn ang="0">
                <a:pos x="368" y="267"/>
              </a:cxn>
              <a:cxn ang="0">
                <a:pos x="346" y="279"/>
              </a:cxn>
              <a:cxn ang="0">
                <a:pos x="256" y="308"/>
              </a:cxn>
              <a:cxn ang="0">
                <a:pos x="256" y="338"/>
              </a:cxn>
              <a:cxn ang="0">
                <a:pos x="276" y="366"/>
              </a:cxn>
              <a:cxn ang="0">
                <a:pos x="309" y="389"/>
              </a:cxn>
              <a:cxn ang="0">
                <a:pos x="324" y="419"/>
              </a:cxn>
              <a:cxn ang="0">
                <a:pos x="292" y="448"/>
              </a:cxn>
              <a:cxn ang="0">
                <a:pos x="304" y="494"/>
              </a:cxn>
              <a:cxn ang="0">
                <a:pos x="266" y="489"/>
              </a:cxn>
              <a:cxn ang="0">
                <a:pos x="240" y="494"/>
              </a:cxn>
              <a:cxn ang="0">
                <a:pos x="208" y="494"/>
              </a:cxn>
              <a:cxn ang="0">
                <a:pos x="191" y="508"/>
              </a:cxn>
              <a:cxn ang="0">
                <a:pos x="154" y="489"/>
              </a:cxn>
              <a:cxn ang="0">
                <a:pos x="138" y="489"/>
              </a:cxn>
              <a:cxn ang="0">
                <a:pos x="128" y="476"/>
              </a:cxn>
              <a:cxn ang="0">
                <a:pos x="111" y="476"/>
              </a:cxn>
              <a:cxn ang="0">
                <a:pos x="100" y="494"/>
              </a:cxn>
              <a:cxn ang="0">
                <a:pos x="84" y="494"/>
              </a:cxn>
              <a:cxn ang="0">
                <a:pos x="68" y="494"/>
              </a:cxn>
              <a:cxn ang="0">
                <a:pos x="58" y="465"/>
              </a:cxn>
              <a:cxn ang="0">
                <a:pos x="95" y="401"/>
              </a:cxn>
              <a:cxn ang="0">
                <a:pos x="26" y="366"/>
              </a:cxn>
              <a:cxn ang="0">
                <a:pos x="10" y="338"/>
              </a:cxn>
              <a:cxn ang="0">
                <a:pos x="10" y="291"/>
              </a:cxn>
              <a:cxn ang="0">
                <a:pos x="16" y="245"/>
              </a:cxn>
              <a:cxn ang="0">
                <a:pos x="16" y="203"/>
              </a:cxn>
              <a:cxn ang="0">
                <a:pos x="26" y="156"/>
              </a:cxn>
              <a:cxn ang="0">
                <a:pos x="52" y="128"/>
              </a:cxn>
              <a:cxn ang="0">
                <a:pos x="80" y="92"/>
              </a:cxn>
              <a:cxn ang="0">
                <a:pos x="95" y="81"/>
              </a:cxn>
              <a:cxn ang="0">
                <a:pos x="100" y="75"/>
              </a:cxn>
              <a:cxn ang="0">
                <a:pos x="100" y="53"/>
              </a:cxn>
              <a:cxn ang="0">
                <a:pos x="100" y="22"/>
              </a:cxn>
              <a:cxn ang="0">
                <a:pos x="80" y="4"/>
              </a:cxn>
              <a:cxn ang="0">
                <a:pos x="95" y="0"/>
              </a:cxn>
            </a:cxnLst>
            <a:rect l="0" t="0" r="r" b="b"/>
            <a:pathLst>
              <a:path w="381" h="509">
                <a:moveTo>
                  <a:pt x="95" y="0"/>
                </a:moveTo>
                <a:lnTo>
                  <a:pt x="122" y="4"/>
                </a:lnTo>
                <a:lnTo>
                  <a:pt x="138" y="4"/>
                </a:lnTo>
                <a:lnTo>
                  <a:pt x="154" y="18"/>
                </a:lnTo>
                <a:lnTo>
                  <a:pt x="154" y="22"/>
                </a:lnTo>
                <a:lnTo>
                  <a:pt x="154" y="35"/>
                </a:lnTo>
                <a:lnTo>
                  <a:pt x="166" y="46"/>
                </a:lnTo>
                <a:lnTo>
                  <a:pt x="181" y="46"/>
                </a:lnTo>
                <a:lnTo>
                  <a:pt x="198" y="46"/>
                </a:lnTo>
                <a:lnTo>
                  <a:pt x="191" y="75"/>
                </a:lnTo>
                <a:lnTo>
                  <a:pt x="213" y="75"/>
                </a:lnTo>
                <a:lnTo>
                  <a:pt x="223" y="53"/>
                </a:lnTo>
                <a:lnTo>
                  <a:pt x="256" y="22"/>
                </a:lnTo>
                <a:lnTo>
                  <a:pt x="266" y="46"/>
                </a:lnTo>
                <a:lnTo>
                  <a:pt x="304" y="64"/>
                </a:lnTo>
                <a:lnTo>
                  <a:pt x="309" y="75"/>
                </a:lnTo>
                <a:lnTo>
                  <a:pt x="337" y="92"/>
                </a:lnTo>
                <a:lnTo>
                  <a:pt x="346" y="122"/>
                </a:lnTo>
                <a:lnTo>
                  <a:pt x="324" y="140"/>
                </a:lnTo>
                <a:lnTo>
                  <a:pt x="324" y="145"/>
                </a:lnTo>
                <a:lnTo>
                  <a:pt x="351" y="168"/>
                </a:lnTo>
                <a:lnTo>
                  <a:pt x="346" y="174"/>
                </a:lnTo>
                <a:lnTo>
                  <a:pt x="351" y="203"/>
                </a:lnTo>
                <a:lnTo>
                  <a:pt x="362" y="203"/>
                </a:lnTo>
                <a:lnTo>
                  <a:pt x="362" y="216"/>
                </a:lnTo>
                <a:lnTo>
                  <a:pt x="368" y="245"/>
                </a:lnTo>
                <a:lnTo>
                  <a:pt x="380" y="250"/>
                </a:lnTo>
                <a:lnTo>
                  <a:pt x="368" y="267"/>
                </a:lnTo>
                <a:lnTo>
                  <a:pt x="351" y="267"/>
                </a:lnTo>
                <a:lnTo>
                  <a:pt x="346" y="279"/>
                </a:lnTo>
                <a:lnTo>
                  <a:pt x="266" y="320"/>
                </a:lnTo>
                <a:lnTo>
                  <a:pt x="256" y="308"/>
                </a:lnTo>
                <a:lnTo>
                  <a:pt x="256" y="320"/>
                </a:lnTo>
                <a:lnTo>
                  <a:pt x="256" y="338"/>
                </a:lnTo>
                <a:lnTo>
                  <a:pt x="276" y="343"/>
                </a:lnTo>
                <a:lnTo>
                  <a:pt x="276" y="366"/>
                </a:lnTo>
                <a:lnTo>
                  <a:pt x="304" y="384"/>
                </a:lnTo>
                <a:lnTo>
                  <a:pt x="309" y="389"/>
                </a:lnTo>
                <a:lnTo>
                  <a:pt x="324" y="413"/>
                </a:lnTo>
                <a:lnTo>
                  <a:pt x="324" y="419"/>
                </a:lnTo>
                <a:lnTo>
                  <a:pt x="324" y="442"/>
                </a:lnTo>
                <a:lnTo>
                  <a:pt x="292" y="448"/>
                </a:lnTo>
                <a:lnTo>
                  <a:pt x="292" y="476"/>
                </a:lnTo>
                <a:lnTo>
                  <a:pt x="304" y="494"/>
                </a:lnTo>
                <a:lnTo>
                  <a:pt x="292" y="489"/>
                </a:lnTo>
                <a:lnTo>
                  <a:pt x="266" y="489"/>
                </a:lnTo>
                <a:lnTo>
                  <a:pt x="256" y="494"/>
                </a:lnTo>
                <a:lnTo>
                  <a:pt x="240" y="494"/>
                </a:lnTo>
                <a:lnTo>
                  <a:pt x="213" y="508"/>
                </a:lnTo>
                <a:lnTo>
                  <a:pt x="208" y="494"/>
                </a:lnTo>
                <a:lnTo>
                  <a:pt x="191" y="494"/>
                </a:lnTo>
                <a:lnTo>
                  <a:pt x="191" y="508"/>
                </a:lnTo>
                <a:lnTo>
                  <a:pt x="166" y="494"/>
                </a:lnTo>
                <a:lnTo>
                  <a:pt x="154" y="489"/>
                </a:lnTo>
                <a:lnTo>
                  <a:pt x="143" y="489"/>
                </a:lnTo>
                <a:lnTo>
                  <a:pt x="138" y="489"/>
                </a:lnTo>
                <a:lnTo>
                  <a:pt x="128" y="489"/>
                </a:lnTo>
                <a:lnTo>
                  <a:pt x="128" y="476"/>
                </a:lnTo>
                <a:lnTo>
                  <a:pt x="122" y="476"/>
                </a:lnTo>
                <a:lnTo>
                  <a:pt x="111" y="476"/>
                </a:lnTo>
                <a:lnTo>
                  <a:pt x="100" y="489"/>
                </a:lnTo>
                <a:lnTo>
                  <a:pt x="100" y="494"/>
                </a:lnTo>
                <a:lnTo>
                  <a:pt x="95" y="494"/>
                </a:lnTo>
                <a:lnTo>
                  <a:pt x="84" y="494"/>
                </a:lnTo>
                <a:lnTo>
                  <a:pt x="80" y="494"/>
                </a:lnTo>
                <a:lnTo>
                  <a:pt x="68" y="494"/>
                </a:lnTo>
                <a:lnTo>
                  <a:pt x="58" y="494"/>
                </a:lnTo>
                <a:lnTo>
                  <a:pt x="58" y="465"/>
                </a:lnTo>
                <a:lnTo>
                  <a:pt x="80" y="431"/>
                </a:lnTo>
                <a:lnTo>
                  <a:pt x="95" y="401"/>
                </a:lnTo>
                <a:lnTo>
                  <a:pt x="68" y="389"/>
                </a:lnTo>
                <a:lnTo>
                  <a:pt x="26" y="366"/>
                </a:lnTo>
                <a:lnTo>
                  <a:pt x="26" y="343"/>
                </a:lnTo>
                <a:lnTo>
                  <a:pt x="10" y="338"/>
                </a:lnTo>
                <a:lnTo>
                  <a:pt x="16" y="320"/>
                </a:lnTo>
                <a:lnTo>
                  <a:pt x="10" y="291"/>
                </a:lnTo>
                <a:lnTo>
                  <a:pt x="10" y="267"/>
                </a:lnTo>
                <a:lnTo>
                  <a:pt x="16" y="245"/>
                </a:lnTo>
                <a:lnTo>
                  <a:pt x="0" y="216"/>
                </a:lnTo>
                <a:lnTo>
                  <a:pt x="16" y="203"/>
                </a:lnTo>
                <a:lnTo>
                  <a:pt x="32" y="203"/>
                </a:lnTo>
                <a:lnTo>
                  <a:pt x="26" y="156"/>
                </a:lnTo>
                <a:lnTo>
                  <a:pt x="42" y="156"/>
                </a:lnTo>
                <a:lnTo>
                  <a:pt x="52" y="128"/>
                </a:lnTo>
                <a:lnTo>
                  <a:pt x="42" y="92"/>
                </a:lnTo>
                <a:lnTo>
                  <a:pt x="80" y="92"/>
                </a:lnTo>
                <a:lnTo>
                  <a:pt x="84" y="110"/>
                </a:lnTo>
                <a:lnTo>
                  <a:pt x="95" y="81"/>
                </a:lnTo>
                <a:lnTo>
                  <a:pt x="111" y="81"/>
                </a:lnTo>
                <a:lnTo>
                  <a:pt x="100" y="75"/>
                </a:lnTo>
                <a:lnTo>
                  <a:pt x="111" y="53"/>
                </a:lnTo>
                <a:lnTo>
                  <a:pt x="100" y="53"/>
                </a:lnTo>
                <a:lnTo>
                  <a:pt x="100" y="46"/>
                </a:lnTo>
                <a:lnTo>
                  <a:pt x="100" y="22"/>
                </a:lnTo>
                <a:lnTo>
                  <a:pt x="95" y="4"/>
                </a:lnTo>
                <a:lnTo>
                  <a:pt x="80" y="4"/>
                </a:lnTo>
                <a:lnTo>
                  <a:pt x="84" y="0"/>
                </a:lnTo>
                <a:lnTo>
                  <a:pt x="95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5" name="Freeform 581"/>
          <p:cNvSpPr>
            <a:spLocks noChangeArrowheads="1"/>
          </p:cNvSpPr>
          <p:nvPr/>
        </p:nvSpPr>
        <p:spPr bwMode="auto">
          <a:xfrm>
            <a:off x="4359540" y="2233978"/>
            <a:ext cx="221823" cy="315048"/>
          </a:xfrm>
          <a:custGeom>
            <a:avLst/>
            <a:gdLst/>
            <a:ahLst/>
            <a:cxnLst>
              <a:cxn ang="0">
                <a:pos x="122" y="4"/>
              </a:cxn>
              <a:cxn ang="0">
                <a:pos x="154" y="18"/>
              </a:cxn>
              <a:cxn ang="0">
                <a:pos x="154" y="35"/>
              </a:cxn>
              <a:cxn ang="0">
                <a:pos x="181" y="46"/>
              </a:cxn>
              <a:cxn ang="0">
                <a:pos x="191" y="75"/>
              </a:cxn>
              <a:cxn ang="0">
                <a:pos x="223" y="53"/>
              </a:cxn>
              <a:cxn ang="0">
                <a:pos x="266" y="46"/>
              </a:cxn>
              <a:cxn ang="0">
                <a:pos x="309" y="75"/>
              </a:cxn>
              <a:cxn ang="0">
                <a:pos x="346" y="122"/>
              </a:cxn>
              <a:cxn ang="0">
                <a:pos x="324" y="145"/>
              </a:cxn>
              <a:cxn ang="0">
                <a:pos x="346" y="174"/>
              </a:cxn>
              <a:cxn ang="0">
                <a:pos x="362" y="203"/>
              </a:cxn>
              <a:cxn ang="0">
                <a:pos x="368" y="245"/>
              </a:cxn>
              <a:cxn ang="0">
                <a:pos x="368" y="267"/>
              </a:cxn>
              <a:cxn ang="0">
                <a:pos x="346" y="279"/>
              </a:cxn>
              <a:cxn ang="0">
                <a:pos x="256" y="308"/>
              </a:cxn>
              <a:cxn ang="0">
                <a:pos x="256" y="338"/>
              </a:cxn>
              <a:cxn ang="0">
                <a:pos x="276" y="366"/>
              </a:cxn>
              <a:cxn ang="0">
                <a:pos x="309" y="389"/>
              </a:cxn>
              <a:cxn ang="0">
                <a:pos x="324" y="419"/>
              </a:cxn>
              <a:cxn ang="0">
                <a:pos x="292" y="448"/>
              </a:cxn>
              <a:cxn ang="0">
                <a:pos x="304" y="494"/>
              </a:cxn>
              <a:cxn ang="0">
                <a:pos x="266" y="489"/>
              </a:cxn>
              <a:cxn ang="0">
                <a:pos x="240" y="494"/>
              </a:cxn>
              <a:cxn ang="0">
                <a:pos x="208" y="494"/>
              </a:cxn>
              <a:cxn ang="0">
                <a:pos x="191" y="508"/>
              </a:cxn>
              <a:cxn ang="0">
                <a:pos x="154" y="489"/>
              </a:cxn>
              <a:cxn ang="0">
                <a:pos x="138" y="489"/>
              </a:cxn>
              <a:cxn ang="0">
                <a:pos x="128" y="476"/>
              </a:cxn>
              <a:cxn ang="0">
                <a:pos x="111" y="476"/>
              </a:cxn>
              <a:cxn ang="0">
                <a:pos x="100" y="494"/>
              </a:cxn>
              <a:cxn ang="0">
                <a:pos x="84" y="494"/>
              </a:cxn>
              <a:cxn ang="0">
                <a:pos x="68" y="494"/>
              </a:cxn>
              <a:cxn ang="0">
                <a:pos x="58" y="465"/>
              </a:cxn>
              <a:cxn ang="0">
                <a:pos x="95" y="401"/>
              </a:cxn>
              <a:cxn ang="0">
                <a:pos x="26" y="366"/>
              </a:cxn>
              <a:cxn ang="0">
                <a:pos x="10" y="338"/>
              </a:cxn>
              <a:cxn ang="0">
                <a:pos x="10" y="291"/>
              </a:cxn>
              <a:cxn ang="0">
                <a:pos x="16" y="245"/>
              </a:cxn>
              <a:cxn ang="0">
                <a:pos x="16" y="203"/>
              </a:cxn>
              <a:cxn ang="0">
                <a:pos x="26" y="156"/>
              </a:cxn>
              <a:cxn ang="0">
                <a:pos x="52" y="128"/>
              </a:cxn>
              <a:cxn ang="0">
                <a:pos x="80" y="92"/>
              </a:cxn>
              <a:cxn ang="0">
                <a:pos x="95" y="81"/>
              </a:cxn>
              <a:cxn ang="0">
                <a:pos x="100" y="75"/>
              </a:cxn>
              <a:cxn ang="0">
                <a:pos x="100" y="53"/>
              </a:cxn>
              <a:cxn ang="0">
                <a:pos x="100" y="22"/>
              </a:cxn>
              <a:cxn ang="0">
                <a:pos x="80" y="4"/>
              </a:cxn>
              <a:cxn ang="0">
                <a:pos x="95" y="0"/>
              </a:cxn>
            </a:cxnLst>
            <a:rect l="0" t="0" r="r" b="b"/>
            <a:pathLst>
              <a:path w="381" h="509">
                <a:moveTo>
                  <a:pt x="95" y="0"/>
                </a:moveTo>
                <a:lnTo>
                  <a:pt x="122" y="4"/>
                </a:lnTo>
                <a:lnTo>
                  <a:pt x="138" y="4"/>
                </a:lnTo>
                <a:lnTo>
                  <a:pt x="154" y="18"/>
                </a:lnTo>
                <a:lnTo>
                  <a:pt x="154" y="22"/>
                </a:lnTo>
                <a:lnTo>
                  <a:pt x="154" y="35"/>
                </a:lnTo>
                <a:lnTo>
                  <a:pt x="166" y="46"/>
                </a:lnTo>
                <a:lnTo>
                  <a:pt x="181" y="46"/>
                </a:lnTo>
                <a:lnTo>
                  <a:pt x="198" y="46"/>
                </a:lnTo>
                <a:lnTo>
                  <a:pt x="191" y="75"/>
                </a:lnTo>
                <a:lnTo>
                  <a:pt x="213" y="75"/>
                </a:lnTo>
                <a:lnTo>
                  <a:pt x="223" y="53"/>
                </a:lnTo>
                <a:lnTo>
                  <a:pt x="256" y="22"/>
                </a:lnTo>
                <a:lnTo>
                  <a:pt x="266" y="46"/>
                </a:lnTo>
                <a:lnTo>
                  <a:pt x="304" y="64"/>
                </a:lnTo>
                <a:lnTo>
                  <a:pt x="309" y="75"/>
                </a:lnTo>
                <a:lnTo>
                  <a:pt x="337" y="92"/>
                </a:lnTo>
                <a:lnTo>
                  <a:pt x="346" y="122"/>
                </a:lnTo>
                <a:lnTo>
                  <a:pt x="324" y="140"/>
                </a:lnTo>
                <a:lnTo>
                  <a:pt x="324" y="145"/>
                </a:lnTo>
                <a:lnTo>
                  <a:pt x="351" y="168"/>
                </a:lnTo>
                <a:lnTo>
                  <a:pt x="346" y="174"/>
                </a:lnTo>
                <a:lnTo>
                  <a:pt x="351" y="203"/>
                </a:lnTo>
                <a:lnTo>
                  <a:pt x="362" y="203"/>
                </a:lnTo>
                <a:lnTo>
                  <a:pt x="362" y="216"/>
                </a:lnTo>
                <a:lnTo>
                  <a:pt x="368" y="245"/>
                </a:lnTo>
                <a:lnTo>
                  <a:pt x="380" y="250"/>
                </a:lnTo>
                <a:lnTo>
                  <a:pt x="368" y="267"/>
                </a:lnTo>
                <a:lnTo>
                  <a:pt x="351" y="267"/>
                </a:lnTo>
                <a:lnTo>
                  <a:pt x="346" y="279"/>
                </a:lnTo>
                <a:lnTo>
                  <a:pt x="266" y="320"/>
                </a:lnTo>
                <a:lnTo>
                  <a:pt x="256" y="308"/>
                </a:lnTo>
                <a:lnTo>
                  <a:pt x="256" y="320"/>
                </a:lnTo>
                <a:lnTo>
                  <a:pt x="256" y="338"/>
                </a:lnTo>
                <a:lnTo>
                  <a:pt x="276" y="343"/>
                </a:lnTo>
                <a:lnTo>
                  <a:pt x="276" y="366"/>
                </a:lnTo>
                <a:lnTo>
                  <a:pt x="304" y="384"/>
                </a:lnTo>
                <a:lnTo>
                  <a:pt x="309" y="389"/>
                </a:lnTo>
                <a:lnTo>
                  <a:pt x="324" y="413"/>
                </a:lnTo>
                <a:lnTo>
                  <a:pt x="324" y="419"/>
                </a:lnTo>
                <a:lnTo>
                  <a:pt x="324" y="442"/>
                </a:lnTo>
                <a:lnTo>
                  <a:pt x="292" y="448"/>
                </a:lnTo>
                <a:lnTo>
                  <a:pt x="292" y="476"/>
                </a:lnTo>
                <a:lnTo>
                  <a:pt x="304" y="494"/>
                </a:lnTo>
                <a:lnTo>
                  <a:pt x="292" y="489"/>
                </a:lnTo>
                <a:lnTo>
                  <a:pt x="266" y="489"/>
                </a:lnTo>
                <a:lnTo>
                  <a:pt x="256" y="494"/>
                </a:lnTo>
                <a:lnTo>
                  <a:pt x="240" y="494"/>
                </a:lnTo>
                <a:lnTo>
                  <a:pt x="213" y="508"/>
                </a:lnTo>
                <a:lnTo>
                  <a:pt x="208" y="494"/>
                </a:lnTo>
                <a:lnTo>
                  <a:pt x="191" y="494"/>
                </a:lnTo>
                <a:lnTo>
                  <a:pt x="191" y="508"/>
                </a:lnTo>
                <a:lnTo>
                  <a:pt x="166" y="494"/>
                </a:lnTo>
                <a:lnTo>
                  <a:pt x="154" y="489"/>
                </a:lnTo>
                <a:lnTo>
                  <a:pt x="143" y="489"/>
                </a:lnTo>
                <a:lnTo>
                  <a:pt x="138" y="489"/>
                </a:lnTo>
                <a:lnTo>
                  <a:pt x="128" y="489"/>
                </a:lnTo>
                <a:lnTo>
                  <a:pt x="128" y="476"/>
                </a:lnTo>
                <a:lnTo>
                  <a:pt x="122" y="476"/>
                </a:lnTo>
                <a:lnTo>
                  <a:pt x="111" y="476"/>
                </a:lnTo>
                <a:lnTo>
                  <a:pt x="100" y="489"/>
                </a:lnTo>
                <a:lnTo>
                  <a:pt x="100" y="494"/>
                </a:lnTo>
                <a:lnTo>
                  <a:pt x="95" y="494"/>
                </a:lnTo>
                <a:lnTo>
                  <a:pt x="84" y="494"/>
                </a:lnTo>
                <a:lnTo>
                  <a:pt x="80" y="494"/>
                </a:lnTo>
                <a:lnTo>
                  <a:pt x="68" y="494"/>
                </a:lnTo>
                <a:lnTo>
                  <a:pt x="58" y="494"/>
                </a:lnTo>
                <a:lnTo>
                  <a:pt x="58" y="465"/>
                </a:lnTo>
                <a:lnTo>
                  <a:pt x="80" y="431"/>
                </a:lnTo>
                <a:lnTo>
                  <a:pt x="95" y="401"/>
                </a:lnTo>
                <a:lnTo>
                  <a:pt x="68" y="389"/>
                </a:lnTo>
                <a:lnTo>
                  <a:pt x="26" y="366"/>
                </a:lnTo>
                <a:lnTo>
                  <a:pt x="26" y="343"/>
                </a:lnTo>
                <a:lnTo>
                  <a:pt x="10" y="338"/>
                </a:lnTo>
                <a:lnTo>
                  <a:pt x="16" y="320"/>
                </a:lnTo>
                <a:lnTo>
                  <a:pt x="10" y="291"/>
                </a:lnTo>
                <a:lnTo>
                  <a:pt x="10" y="267"/>
                </a:lnTo>
                <a:lnTo>
                  <a:pt x="16" y="245"/>
                </a:lnTo>
                <a:lnTo>
                  <a:pt x="0" y="216"/>
                </a:lnTo>
                <a:lnTo>
                  <a:pt x="16" y="203"/>
                </a:lnTo>
                <a:lnTo>
                  <a:pt x="32" y="203"/>
                </a:lnTo>
                <a:lnTo>
                  <a:pt x="26" y="156"/>
                </a:lnTo>
                <a:lnTo>
                  <a:pt x="42" y="156"/>
                </a:lnTo>
                <a:lnTo>
                  <a:pt x="52" y="128"/>
                </a:lnTo>
                <a:lnTo>
                  <a:pt x="42" y="92"/>
                </a:lnTo>
                <a:lnTo>
                  <a:pt x="80" y="92"/>
                </a:lnTo>
                <a:lnTo>
                  <a:pt x="84" y="110"/>
                </a:lnTo>
                <a:lnTo>
                  <a:pt x="95" y="81"/>
                </a:lnTo>
                <a:lnTo>
                  <a:pt x="111" y="81"/>
                </a:lnTo>
                <a:lnTo>
                  <a:pt x="100" y="75"/>
                </a:lnTo>
                <a:lnTo>
                  <a:pt x="111" y="53"/>
                </a:lnTo>
                <a:lnTo>
                  <a:pt x="100" y="53"/>
                </a:lnTo>
                <a:lnTo>
                  <a:pt x="100" y="46"/>
                </a:lnTo>
                <a:lnTo>
                  <a:pt x="100" y="22"/>
                </a:lnTo>
                <a:lnTo>
                  <a:pt x="95" y="4"/>
                </a:lnTo>
                <a:lnTo>
                  <a:pt x="80" y="4"/>
                </a:lnTo>
                <a:lnTo>
                  <a:pt x="84" y="0"/>
                </a:lnTo>
                <a:lnTo>
                  <a:pt x="9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4" name="Freeform 580"/>
          <p:cNvSpPr>
            <a:spLocks noChangeArrowheads="1"/>
          </p:cNvSpPr>
          <p:nvPr/>
        </p:nvSpPr>
        <p:spPr bwMode="auto">
          <a:xfrm>
            <a:off x="4653748" y="1488304"/>
            <a:ext cx="277279" cy="517001"/>
          </a:xfrm>
          <a:custGeom>
            <a:avLst/>
            <a:gdLst/>
            <a:ahLst/>
            <a:cxnLst>
              <a:cxn ang="0">
                <a:pos x="293" y="105"/>
              </a:cxn>
              <a:cxn ang="0">
                <a:pos x="325" y="151"/>
              </a:cxn>
              <a:cxn ang="0">
                <a:pos x="325" y="221"/>
              </a:cxn>
              <a:cxn ang="0">
                <a:pos x="367" y="378"/>
              </a:cxn>
              <a:cxn ang="0">
                <a:pos x="367" y="407"/>
              </a:cxn>
              <a:cxn ang="0">
                <a:pos x="383" y="425"/>
              </a:cxn>
              <a:cxn ang="0">
                <a:pos x="405" y="454"/>
              </a:cxn>
              <a:cxn ang="0">
                <a:pos x="432" y="530"/>
              </a:cxn>
              <a:cxn ang="0">
                <a:pos x="476" y="559"/>
              </a:cxn>
              <a:cxn ang="0">
                <a:pos x="335" y="764"/>
              </a:cxn>
              <a:cxn ang="0">
                <a:pos x="271" y="776"/>
              </a:cxn>
              <a:cxn ang="0">
                <a:pos x="203" y="804"/>
              </a:cxn>
              <a:cxn ang="0">
                <a:pos x="128" y="810"/>
              </a:cxn>
              <a:cxn ang="0">
                <a:pos x="143" y="804"/>
              </a:cxn>
              <a:cxn ang="0">
                <a:pos x="138" y="804"/>
              </a:cxn>
              <a:cxn ang="0">
                <a:pos x="128" y="781"/>
              </a:cxn>
              <a:cxn ang="0">
                <a:pos x="90" y="776"/>
              </a:cxn>
              <a:cxn ang="0">
                <a:pos x="75" y="733"/>
              </a:cxn>
              <a:cxn ang="0">
                <a:pos x="75" y="700"/>
              </a:cxn>
              <a:cxn ang="0">
                <a:pos x="69" y="658"/>
              </a:cxn>
              <a:cxn ang="0">
                <a:pos x="59" y="594"/>
              </a:cxn>
              <a:cxn ang="0">
                <a:pos x="75" y="559"/>
              </a:cxn>
              <a:cxn ang="0">
                <a:pos x="101" y="547"/>
              </a:cxn>
              <a:cxn ang="0">
                <a:pos x="112" y="530"/>
              </a:cxn>
              <a:cxn ang="0">
                <a:pos x="128" y="513"/>
              </a:cxn>
              <a:cxn ang="0">
                <a:pos x="160" y="442"/>
              </a:cxn>
              <a:cxn ang="0">
                <a:pos x="186" y="407"/>
              </a:cxn>
              <a:cxn ang="0">
                <a:pos x="196" y="391"/>
              </a:cxn>
              <a:cxn ang="0">
                <a:pos x="170" y="342"/>
              </a:cxn>
              <a:cxn ang="0">
                <a:pos x="143" y="332"/>
              </a:cxn>
              <a:cxn ang="0">
                <a:pos x="128" y="292"/>
              </a:cxn>
              <a:cxn ang="0">
                <a:pos x="117" y="228"/>
              </a:cxn>
              <a:cxn ang="0">
                <a:pos x="128" y="210"/>
              </a:cxn>
              <a:cxn ang="0">
                <a:pos x="112" y="163"/>
              </a:cxn>
              <a:cxn ang="0">
                <a:pos x="59" y="133"/>
              </a:cxn>
              <a:cxn ang="0">
                <a:pos x="0" y="87"/>
              </a:cxn>
              <a:cxn ang="0">
                <a:pos x="14" y="87"/>
              </a:cxn>
              <a:cxn ang="0">
                <a:pos x="14" y="69"/>
              </a:cxn>
              <a:cxn ang="0">
                <a:pos x="69" y="105"/>
              </a:cxn>
              <a:cxn ang="0">
                <a:pos x="112" y="105"/>
              </a:cxn>
              <a:cxn ang="0">
                <a:pos x="138" y="105"/>
              </a:cxn>
              <a:cxn ang="0">
                <a:pos x="160" y="117"/>
              </a:cxn>
              <a:cxn ang="0">
                <a:pos x="180" y="98"/>
              </a:cxn>
              <a:cxn ang="0">
                <a:pos x="180" y="41"/>
              </a:cxn>
              <a:cxn ang="0">
                <a:pos x="213" y="12"/>
              </a:cxn>
              <a:cxn ang="0">
                <a:pos x="251" y="0"/>
              </a:cxn>
              <a:cxn ang="0">
                <a:pos x="283" y="23"/>
              </a:cxn>
              <a:cxn ang="0">
                <a:pos x="293" y="58"/>
              </a:cxn>
            </a:cxnLst>
            <a:rect l="0" t="0" r="r" b="b"/>
            <a:pathLst>
              <a:path w="477" h="834">
                <a:moveTo>
                  <a:pt x="283" y="87"/>
                </a:moveTo>
                <a:lnTo>
                  <a:pt x="293" y="105"/>
                </a:lnTo>
                <a:lnTo>
                  <a:pt x="299" y="133"/>
                </a:lnTo>
                <a:lnTo>
                  <a:pt x="325" y="151"/>
                </a:lnTo>
                <a:lnTo>
                  <a:pt x="341" y="168"/>
                </a:lnTo>
                <a:lnTo>
                  <a:pt x="325" y="221"/>
                </a:lnTo>
                <a:lnTo>
                  <a:pt x="378" y="320"/>
                </a:lnTo>
                <a:lnTo>
                  <a:pt x="367" y="378"/>
                </a:lnTo>
                <a:lnTo>
                  <a:pt x="367" y="391"/>
                </a:lnTo>
                <a:lnTo>
                  <a:pt x="367" y="407"/>
                </a:lnTo>
                <a:lnTo>
                  <a:pt x="383" y="407"/>
                </a:lnTo>
                <a:lnTo>
                  <a:pt x="383" y="425"/>
                </a:lnTo>
                <a:lnTo>
                  <a:pt x="383" y="442"/>
                </a:lnTo>
                <a:lnTo>
                  <a:pt x="405" y="454"/>
                </a:lnTo>
                <a:lnTo>
                  <a:pt x="394" y="502"/>
                </a:lnTo>
                <a:lnTo>
                  <a:pt x="432" y="530"/>
                </a:lnTo>
                <a:lnTo>
                  <a:pt x="448" y="537"/>
                </a:lnTo>
                <a:lnTo>
                  <a:pt x="476" y="559"/>
                </a:lnTo>
                <a:lnTo>
                  <a:pt x="421" y="652"/>
                </a:lnTo>
                <a:lnTo>
                  <a:pt x="335" y="764"/>
                </a:lnTo>
                <a:lnTo>
                  <a:pt x="320" y="776"/>
                </a:lnTo>
                <a:lnTo>
                  <a:pt x="271" y="776"/>
                </a:lnTo>
                <a:lnTo>
                  <a:pt x="240" y="792"/>
                </a:lnTo>
                <a:lnTo>
                  <a:pt x="203" y="804"/>
                </a:lnTo>
                <a:lnTo>
                  <a:pt x="154" y="833"/>
                </a:lnTo>
                <a:lnTo>
                  <a:pt x="128" y="810"/>
                </a:lnTo>
                <a:lnTo>
                  <a:pt x="128" y="804"/>
                </a:lnTo>
                <a:lnTo>
                  <a:pt x="143" y="804"/>
                </a:lnTo>
                <a:lnTo>
                  <a:pt x="143" y="781"/>
                </a:lnTo>
                <a:lnTo>
                  <a:pt x="138" y="804"/>
                </a:lnTo>
                <a:lnTo>
                  <a:pt x="128" y="792"/>
                </a:lnTo>
                <a:lnTo>
                  <a:pt x="128" y="781"/>
                </a:lnTo>
                <a:lnTo>
                  <a:pt x="112" y="776"/>
                </a:lnTo>
                <a:lnTo>
                  <a:pt x="90" y="776"/>
                </a:lnTo>
                <a:lnTo>
                  <a:pt x="85" y="764"/>
                </a:lnTo>
                <a:lnTo>
                  <a:pt x="75" y="733"/>
                </a:lnTo>
                <a:lnTo>
                  <a:pt x="85" y="728"/>
                </a:lnTo>
                <a:lnTo>
                  <a:pt x="75" y="700"/>
                </a:lnTo>
                <a:lnTo>
                  <a:pt x="85" y="700"/>
                </a:lnTo>
                <a:lnTo>
                  <a:pt x="69" y="658"/>
                </a:lnTo>
                <a:lnTo>
                  <a:pt x="59" y="605"/>
                </a:lnTo>
                <a:lnTo>
                  <a:pt x="59" y="594"/>
                </a:lnTo>
                <a:lnTo>
                  <a:pt x="75" y="577"/>
                </a:lnTo>
                <a:lnTo>
                  <a:pt x="75" y="559"/>
                </a:lnTo>
                <a:lnTo>
                  <a:pt x="85" y="559"/>
                </a:lnTo>
                <a:lnTo>
                  <a:pt x="101" y="547"/>
                </a:lnTo>
                <a:lnTo>
                  <a:pt x="90" y="537"/>
                </a:lnTo>
                <a:lnTo>
                  <a:pt x="112" y="530"/>
                </a:lnTo>
                <a:lnTo>
                  <a:pt x="112" y="518"/>
                </a:lnTo>
                <a:lnTo>
                  <a:pt x="128" y="513"/>
                </a:lnTo>
                <a:lnTo>
                  <a:pt x="138" y="484"/>
                </a:lnTo>
                <a:lnTo>
                  <a:pt x="160" y="442"/>
                </a:lnTo>
                <a:lnTo>
                  <a:pt x="170" y="425"/>
                </a:lnTo>
                <a:lnTo>
                  <a:pt x="186" y="407"/>
                </a:lnTo>
                <a:lnTo>
                  <a:pt x="203" y="407"/>
                </a:lnTo>
                <a:lnTo>
                  <a:pt x="196" y="391"/>
                </a:lnTo>
                <a:lnTo>
                  <a:pt x="196" y="360"/>
                </a:lnTo>
                <a:lnTo>
                  <a:pt x="170" y="342"/>
                </a:lnTo>
                <a:lnTo>
                  <a:pt x="160" y="332"/>
                </a:lnTo>
                <a:lnTo>
                  <a:pt x="143" y="332"/>
                </a:lnTo>
                <a:lnTo>
                  <a:pt x="138" y="314"/>
                </a:lnTo>
                <a:lnTo>
                  <a:pt x="128" y="292"/>
                </a:lnTo>
                <a:lnTo>
                  <a:pt x="138" y="245"/>
                </a:lnTo>
                <a:lnTo>
                  <a:pt x="117" y="228"/>
                </a:lnTo>
                <a:lnTo>
                  <a:pt x="117" y="221"/>
                </a:lnTo>
                <a:lnTo>
                  <a:pt x="128" y="210"/>
                </a:lnTo>
                <a:lnTo>
                  <a:pt x="112" y="198"/>
                </a:lnTo>
                <a:lnTo>
                  <a:pt x="112" y="163"/>
                </a:lnTo>
                <a:lnTo>
                  <a:pt x="85" y="133"/>
                </a:lnTo>
                <a:lnTo>
                  <a:pt x="59" y="133"/>
                </a:lnTo>
                <a:lnTo>
                  <a:pt x="27" y="117"/>
                </a:lnTo>
                <a:lnTo>
                  <a:pt x="0" y="87"/>
                </a:lnTo>
                <a:lnTo>
                  <a:pt x="0" y="75"/>
                </a:lnTo>
                <a:lnTo>
                  <a:pt x="14" y="87"/>
                </a:lnTo>
                <a:lnTo>
                  <a:pt x="4" y="69"/>
                </a:lnTo>
                <a:lnTo>
                  <a:pt x="14" y="69"/>
                </a:lnTo>
                <a:lnTo>
                  <a:pt x="42" y="75"/>
                </a:lnTo>
                <a:lnTo>
                  <a:pt x="69" y="105"/>
                </a:lnTo>
                <a:lnTo>
                  <a:pt x="90" y="105"/>
                </a:lnTo>
                <a:lnTo>
                  <a:pt x="112" y="105"/>
                </a:lnTo>
                <a:lnTo>
                  <a:pt x="117" y="98"/>
                </a:lnTo>
                <a:lnTo>
                  <a:pt x="138" y="105"/>
                </a:lnTo>
                <a:lnTo>
                  <a:pt x="154" y="117"/>
                </a:lnTo>
                <a:lnTo>
                  <a:pt x="160" y="117"/>
                </a:lnTo>
                <a:lnTo>
                  <a:pt x="160" y="98"/>
                </a:lnTo>
                <a:lnTo>
                  <a:pt x="180" y="98"/>
                </a:lnTo>
                <a:lnTo>
                  <a:pt x="180" y="69"/>
                </a:lnTo>
                <a:lnTo>
                  <a:pt x="180" y="41"/>
                </a:lnTo>
                <a:lnTo>
                  <a:pt x="196" y="12"/>
                </a:lnTo>
                <a:lnTo>
                  <a:pt x="213" y="12"/>
                </a:lnTo>
                <a:lnTo>
                  <a:pt x="224" y="12"/>
                </a:lnTo>
                <a:lnTo>
                  <a:pt x="251" y="0"/>
                </a:lnTo>
                <a:lnTo>
                  <a:pt x="255" y="12"/>
                </a:lnTo>
                <a:lnTo>
                  <a:pt x="283" y="23"/>
                </a:lnTo>
                <a:lnTo>
                  <a:pt x="299" y="41"/>
                </a:lnTo>
                <a:lnTo>
                  <a:pt x="293" y="58"/>
                </a:lnTo>
                <a:lnTo>
                  <a:pt x="283" y="8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3" name="Freeform 579"/>
          <p:cNvSpPr>
            <a:spLocks noChangeArrowheads="1"/>
          </p:cNvSpPr>
          <p:nvPr/>
        </p:nvSpPr>
        <p:spPr bwMode="auto">
          <a:xfrm>
            <a:off x="4653748" y="1488304"/>
            <a:ext cx="277279" cy="517001"/>
          </a:xfrm>
          <a:custGeom>
            <a:avLst/>
            <a:gdLst/>
            <a:ahLst/>
            <a:cxnLst>
              <a:cxn ang="0">
                <a:pos x="293" y="105"/>
              </a:cxn>
              <a:cxn ang="0">
                <a:pos x="325" y="151"/>
              </a:cxn>
              <a:cxn ang="0">
                <a:pos x="325" y="221"/>
              </a:cxn>
              <a:cxn ang="0">
                <a:pos x="367" y="378"/>
              </a:cxn>
              <a:cxn ang="0">
                <a:pos x="367" y="407"/>
              </a:cxn>
              <a:cxn ang="0">
                <a:pos x="383" y="425"/>
              </a:cxn>
              <a:cxn ang="0">
                <a:pos x="405" y="454"/>
              </a:cxn>
              <a:cxn ang="0">
                <a:pos x="432" y="530"/>
              </a:cxn>
              <a:cxn ang="0">
                <a:pos x="476" y="559"/>
              </a:cxn>
              <a:cxn ang="0">
                <a:pos x="335" y="764"/>
              </a:cxn>
              <a:cxn ang="0">
                <a:pos x="271" y="776"/>
              </a:cxn>
              <a:cxn ang="0">
                <a:pos x="203" y="804"/>
              </a:cxn>
              <a:cxn ang="0">
                <a:pos x="128" y="810"/>
              </a:cxn>
              <a:cxn ang="0">
                <a:pos x="143" y="804"/>
              </a:cxn>
              <a:cxn ang="0">
                <a:pos x="138" y="804"/>
              </a:cxn>
              <a:cxn ang="0">
                <a:pos x="128" y="781"/>
              </a:cxn>
              <a:cxn ang="0">
                <a:pos x="90" y="776"/>
              </a:cxn>
              <a:cxn ang="0">
                <a:pos x="75" y="733"/>
              </a:cxn>
              <a:cxn ang="0">
                <a:pos x="75" y="700"/>
              </a:cxn>
              <a:cxn ang="0">
                <a:pos x="69" y="658"/>
              </a:cxn>
              <a:cxn ang="0">
                <a:pos x="59" y="594"/>
              </a:cxn>
              <a:cxn ang="0">
                <a:pos x="75" y="559"/>
              </a:cxn>
              <a:cxn ang="0">
                <a:pos x="101" y="547"/>
              </a:cxn>
              <a:cxn ang="0">
                <a:pos x="112" y="530"/>
              </a:cxn>
              <a:cxn ang="0">
                <a:pos x="128" y="513"/>
              </a:cxn>
              <a:cxn ang="0">
                <a:pos x="160" y="442"/>
              </a:cxn>
              <a:cxn ang="0">
                <a:pos x="186" y="407"/>
              </a:cxn>
              <a:cxn ang="0">
                <a:pos x="196" y="391"/>
              </a:cxn>
              <a:cxn ang="0">
                <a:pos x="170" y="342"/>
              </a:cxn>
              <a:cxn ang="0">
                <a:pos x="143" y="332"/>
              </a:cxn>
              <a:cxn ang="0">
                <a:pos x="128" y="292"/>
              </a:cxn>
              <a:cxn ang="0">
                <a:pos x="117" y="228"/>
              </a:cxn>
              <a:cxn ang="0">
                <a:pos x="128" y="210"/>
              </a:cxn>
              <a:cxn ang="0">
                <a:pos x="112" y="163"/>
              </a:cxn>
              <a:cxn ang="0">
                <a:pos x="59" y="133"/>
              </a:cxn>
              <a:cxn ang="0">
                <a:pos x="0" y="87"/>
              </a:cxn>
              <a:cxn ang="0">
                <a:pos x="14" y="87"/>
              </a:cxn>
              <a:cxn ang="0">
                <a:pos x="14" y="69"/>
              </a:cxn>
              <a:cxn ang="0">
                <a:pos x="69" y="105"/>
              </a:cxn>
              <a:cxn ang="0">
                <a:pos x="112" y="105"/>
              </a:cxn>
              <a:cxn ang="0">
                <a:pos x="138" y="105"/>
              </a:cxn>
              <a:cxn ang="0">
                <a:pos x="160" y="117"/>
              </a:cxn>
              <a:cxn ang="0">
                <a:pos x="180" y="98"/>
              </a:cxn>
              <a:cxn ang="0">
                <a:pos x="180" y="41"/>
              </a:cxn>
              <a:cxn ang="0">
                <a:pos x="213" y="12"/>
              </a:cxn>
              <a:cxn ang="0">
                <a:pos x="251" y="0"/>
              </a:cxn>
              <a:cxn ang="0">
                <a:pos x="283" y="23"/>
              </a:cxn>
              <a:cxn ang="0">
                <a:pos x="293" y="58"/>
              </a:cxn>
            </a:cxnLst>
            <a:rect l="0" t="0" r="r" b="b"/>
            <a:pathLst>
              <a:path w="477" h="834">
                <a:moveTo>
                  <a:pt x="283" y="87"/>
                </a:moveTo>
                <a:lnTo>
                  <a:pt x="293" y="105"/>
                </a:lnTo>
                <a:lnTo>
                  <a:pt x="299" y="133"/>
                </a:lnTo>
                <a:lnTo>
                  <a:pt x="325" y="151"/>
                </a:lnTo>
                <a:lnTo>
                  <a:pt x="341" y="168"/>
                </a:lnTo>
                <a:lnTo>
                  <a:pt x="325" y="221"/>
                </a:lnTo>
                <a:lnTo>
                  <a:pt x="378" y="320"/>
                </a:lnTo>
                <a:lnTo>
                  <a:pt x="367" y="378"/>
                </a:lnTo>
                <a:lnTo>
                  <a:pt x="367" y="391"/>
                </a:lnTo>
                <a:lnTo>
                  <a:pt x="367" y="407"/>
                </a:lnTo>
                <a:lnTo>
                  <a:pt x="383" y="407"/>
                </a:lnTo>
                <a:lnTo>
                  <a:pt x="383" y="425"/>
                </a:lnTo>
                <a:lnTo>
                  <a:pt x="383" y="442"/>
                </a:lnTo>
                <a:lnTo>
                  <a:pt x="405" y="454"/>
                </a:lnTo>
                <a:lnTo>
                  <a:pt x="394" y="502"/>
                </a:lnTo>
                <a:lnTo>
                  <a:pt x="432" y="530"/>
                </a:lnTo>
                <a:lnTo>
                  <a:pt x="448" y="537"/>
                </a:lnTo>
                <a:lnTo>
                  <a:pt x="476" y="559"/>
                </a:lnTo>
                <a:lnTo>
                  <a:pt x="421" y="652"/>
                </a:lnTo>
                <a:lnTo>
                  <a:pt x="335" y="764"/>
                </a:lnTo>
                <a:lnTo>
                  <a:pt x="320" y="776"/>
                </a:lnTo>
                <a:lnTo>
                  <a:pt x="271" y="776"/>
                </a:lnTo>
                <a:lnTo>
                  <a:pt x="240" y="792"/>
                </a:lnTo>
                <a:lnTo>
                  <a:pt x="203" y="804"/>
                </a:lnTo>
                <a:lnTo>
                  <a:pt x="154" y="833"/>
                </a:lnTo>
                <a:lnTo>
                  <a:pt x="128" y="810"/>
                </a:lnTo>
                <a:lnTo>
                  <a:pt x="128" y="804"/>
                </a:lnTo>
                <a:lnTo>
                  <a:pt x="143" y="804"/>
                </a:lnTo>
                <a:lnTo>
                  <a:pt x="143" y="781"/>
                </a:lnTo>
                <a:lnTo>
                  <a:pt x="138" y="804"/>
                </a:lnTo>
                <a:lnTo>
                  <a:pt x="128" y="792"/>
                </a:lnTo>
                <a:lnTo>
                  <a:pt x="128" y="781"/>
                </a:lnTo>
                <a:lnTo>
                  <a:pt x="112" y="776"/>
                </a:lnTo>
                <a:lnTo>
                  <a:pt x="90" y="776"/>
                </a:lnTo>
                <a:lnTo>
                  <a:pt x="85" y="764"/>
                </a:lnTo>
                <a:lnTo>
                  <a:pt x="75" y="733"/>
                </a:lnTo>
                <a:lnTo>
                  <a:pt x="85" y="728"/>
                </a:lnTo>
                <a:lnTo>
                  <a:pt x="75" y="700"/>
                </a:lnTo>
                <a:lnTo>
                  <a:pt x="85" y="700"/>
                </a:lnTo>
                <a:lnTo>
                  <a:pt x="69" y="658"/>
                </a:lnTo>
                <a:lnTo>
                  <a:pt x="59" y="605"/>
                </a:lnTo>
                <a:lnTo>
                  <a:pt x="59" y="594"/>
                </a:lnTo>
                <a:lnTo>
                  <a:pt x="75" y="577"/>
                </a:lnTo>
                <a:lnTo>
                  <a:pt x="75" y="559"/>
                </a:lnTo>
                <a:lnTo>
                  <a:pt x="85" y="559"/>
                </a:lnTo>
                <a:lnTo>
                  <a:pt x="101" y="547"/>
                </a:lnTo>
                <a:lnTo>
                  <a:pt x="90" y="537"/>
                </a:lnTo>
                <a:lnTo>
                  <a:pt x="112" y="530"/>
                </a:lnTo>
                <a:lnTo>
                  <a:pt x="112" y="518"/>
                </a:lnTo>
                <a:lnTo>
                  <a:pt x="128" y="513"/>
                </a:lnTo>
                <a:lnTo>
                  <a:pt x="138" y="484"/>
                </a:lnTo>
                <a:lnTo>
                  <a:pt x="160" y="442"/>
                </a:lnTo>
                <a:lnTo>
                  <a:pt x="170" y="425"/>
                </a:lnTo>
                <a:lnTo>
                  <a:pt x="186" y="407"/>
                </a:lnTo>
                <a:lnTo>
                  <a:pt x="203" y="407"/>
                </a:lnTo>
                <a:lnTo>
                  <a:pt x="196" y="391"/>
                </a:lnTo>
                <a:lnTo>
                  <a:pt x="196" y="360"/>
                </a:lnTo>
                <a:lnTo>
                  <a:pt x="170" y="342"/>
                </a:lnTo>
                <a:lnTo>
                  <a:pt x="160" y="332"/>
                </a:lnTo>
                <a:lnTo>
                  <a:pt x="143" y="332"/>
                </a:lnTo>
                <a:lnTo>
                  <a:pt x="138" y="314"/>
                </a:lnTo>
                <a:lnTo>
                  <a:pt x="128" y="292"/>
                </a:lnTo>
                <a:lnTo>
                  <a:pt x="138" y="245"/>
                </a:lnTo>
                <a:lnTo>
                  <a:pt x="117" y="228"/>
                </a:lnTo>
                <a:lnTo>
                  <a:pt x="117" y="221"/>
                </a:lnTo>
                <a:lnTo>
                  <a:pt x="128" y="210"/>
                </a:lnTo>
                <a:lnTo>
                  <a:pt x="112" y="198"/>
                </a:lnTo>
                <a:lnTo>
                  <a:pt x="112" y="163"/>
                </a:lnTo>
                <a:lnTo>
                  <a:pt x="85" y="133"/>
                </a:lnTo>
                <a:lnTo>
                  <a:pt x="59" y="133"/>
                </a:lnTo>
                <a:lnTo>
                  <a:pt x="27" y="117"/>
                </a:lnTo>
                <a:lnTo>
                  <a:pt x="0" y="87"/>
                </a:lnTo>
                <a:lnTo>
                  <a:pt x="0" y="75"/>
                </a:lnTo>
                <a:lnTo>
                  <a:pt x="14" y="87"/>
                </a:lnTo>
                <a:lnTo>
                  <a:pt x="4" y="69"/>
                </a:lnTo>
                <a:lnTo>
                  <a:pt x="14" y="69"/>
                </a:lnTo>
                <a:lnTo>
                  <a:pt x="42" y="75"/>
                </a:lnTo>
                <a:lnTo>
                  <a:pt x="69" y="105"/>
                </a:lnTo>
                <a:lnTo>
                  <a:pt x="90" y="105"/>
                </a:lnTo>
                <a:lnTo>
                  <a:pt x="112" y="105"/>
                </a:lnTo>
                <a:lnTo>
                  <a:pt x="117" y="98"/>
                </a:lnTo>
                <a:lnTo>
                  <a:pt x="138" y="105"/>
                </a:lnTo>
                <a:lnTo>
                  <a:pt x="154" y="117"/>
                </a:lnTo>
                <a:lnTo>
                  <a:pt x="160" y="117"/>
                </a:lnTo>
                <a:lnTo>
                  <a:pt x="160" y="98"/>
                </a:lnTo>
                <a:lnTo>
                  <a:pt x="180" y="98"/>
                </a:lnTo>
                <a:lnTo>
                  <a:pt x="180" y="69"/>
                </a:lnTo>
                <a:lnTo>
                  <a:pt x="180" y="41"/>
                </a:lnTo>
                <a:lnTo>
                  <a:pt x="196" y="12"/>
                </a:lnTo>
                <a:lnTo>
                  <a:pt x="213" y="12"/>
                </a:lnTo>
                <a:lnTo>
                  <a:pt x="224" y="12"/>
                </a:lnTo>
                <a:lnTo>
                  <a:pt x="251" y="0"/>
                </a:lnTo>
                <a:lnTo>
                  <a:pt x="255" y="12"/>
                </a:lnTo>
                <a:lnTo>
                  <a:pt x="283" y="23"/>
                </a:lnTo>
                <a:lnTo>
                  <a:pt x="299" y="41"/>
                </a:lnTo>
                <a:lnTo>
                  <a:pt x="293" y="58"/>
                </a:lnTo>
                <a:lnTo>
                  <a:pt x="283" y="8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2" name="Freeform 578"/>
          <p:cNvSpPr>
            <a:spLocks noChangeArrowheads="1"/>
          </p:cNvSpPr>
          <p:nvPr/>
        </p:nvSpPr>
        <p:spPr bwMode="auto">
          <a:xfrm>
            <a:off x="4091018" y="2400512"/>
            <a:ext cx="323978" cy="340525"/>
          </a:xfrm>
          <a:custGeom>
            <a:avLst/>
            <a:gdLst/>
            <a:ahLst/>
            <a:cxnLst>
              <a:cxn ang="0">
                <a:pos x="322" y="13"/>
              </a:cxn>
              <a:cxn ang="0">
                <a:pos x="347" y="13"/>
              </a:cxn>
              <a:cxn ang="0">
                <a:pos x="365" y="42"/>
              </a:cxn>
              <a:cxn ang="0">
                <a:pos x="407" y="59"/>
              </a:cxn>
              <a:cxn ang="0">
                <a:pos x="445" y="99"/>
              </a:cxn>
              <a:cxn ang="0">
                <a:pos x="470" y="99"/>
              </a:cxn>
              <a:cxn ang="0">
                <a:pos x="530" y="123"/>
              </a:cxn>
              <a:cxn ang="0">
                <a:pos x="540" y="163"/>
              </a:cxn>
              <a:cxn ang="0">
                <a:pos x="519" y="228"/>
              </a:cxn>
              <a:cxn ang="0">
                <a:pos x="504" y="245"/>
              </a:cxn>
              <a:cxn ang="0">
                <a:pos x="470" y="298"/>
              </a:cxn>
              <a:cxn ang="0">
                <a:pos x="488" y="298"/>
              </a:cxn>
              <a:cxn ang="0">
                <a:pos x="514" y="332"/>
              </a:cxn>
              <a:cxn ang="0">
                <a:pos x="514" y="379"/>
              </a:cxn>
              <a:cxn ang="0">
                <a:pos x="504" y="391"/>
              </a:cxn>
              <a:cxn ang="0">
                <a:pos x="530" y="443"/>
              </a:cxn>
              <a:cxn ang="0">
                <a:pos x="540" y="454"/>
              </a:cxn>
              <a:cxn ang="0">
                <a:pos x="530" y="472"/>
              </a:cxn>
              <a:cxn ang="0">
                <a:pos x="519" y="472"/>
              </a:cxn>
              <a:cxn ang="0">
                <a:pos x="504" y="484"/>
              </a:cxn>
              <a:cxn ang="0">
                <a:pos x="488" y="514"/>
              </a:cxn>
              <a:cxn ang="0">
                <a:pos x="435" y="503"/>
              </a:cxn>
              <a:cxn ang="0">
                <a:pos x="418" y="490"/>
              </a:cxn>
              <a:cxn ang="0">
                <a:pos x="402" y="484"/>
              </a:cxn>
              <a:cxn ang="0">
                <a:pos x="375" y="484"/>
              </a:cxn>
              <a:cxn ang="0">
                <a:pos x="338" y="514"/>
              </a:cxn>
              <a:cxn ang="0">
                <a:pos x="322" y="549"/>
              </a:cxn>
              <a:cxn ang="0">
                <a:pos x="262" y="531"/>
              </a:cxn>
              <a:cxn ang="0">
                <a:pos x="236" y="531"/>
              </a:cxn>
              <a:cxn ang="0">
                <a:pos x="150" y="514"/>
              </a:cxn>
              <a:cxn ang="0">
                <a:pos x="150" y="421"/>
              </a:cxn>
              <a:cxn ang="0">
                <a:pos x="150" y="396"/>
              </a:cxn>
              <a:cxn ang="0">
                <a:pos x="177" y="379"/>
              </a:cxn>
              <a:cxn ang="0">
                <a:pos x="150" y="344"/>
              </a:cxn>
              <a:cxn ang="0">
                <a:pos x="113" y="274"/>
              </a:cxn>
              <a:cxn ang="0">
                <a:pos x="97" y="240"/>
              </a:cxn>
              <a:cxn ang="0">
                <a:pos x="22" y="210"/>
              </a:cxn>
              <a:cxn ang="0">
                <a:pos x="22" y="194"/>
              </a:cxn>
              <a:cxn ang="0">
                <a:pos x="28" y="180"/>
              </a:cxn>
              <a:cxn ang="0">
                <a:pos x="0" y="176"/>
              </a:cxn>
              <a:cxn ang="0">
                <a:pos x="38" y="152"/>
              </a:cxn>
              <a:cxn ang="0">
                <a:pos x="71" y="152"/>
              </a:cxn>
              <a:cxn ang="0">
                <a:pos x="107" y="163"/>
              </a:cxn>
              <a:cxn ang="0">
                <a:pos x="139" y="163"/>
              </a:cxn>
              <a:cxn ang="0">
                <a:pos x="123" y="88"/>
              </a:cxn>
              <a:cxn ang="0">
                <a:pos x="156" y="88"/>
              </a:cxn>
              <a:cxn ang="0">
                <a:pos x="177" y="117"/>
              </a:cxn>
              <a:cxn ang="0">
                <a:pos x="209" y="99"/>
              </a:cxn>
              <a:cxn ang="0">
                <a:pos x="262" y="77"/>
              </a:cxn>
              <a:cxn ang="0">
                <a:pos x="269" y="13"/>
              </a:cxn>
            </a:cxnLst>
            <a:rect l="0" t="0" r="r" b="b"/>
            <a:pathLst>
              <a:path w="557" h="550">
                <a:moveTo>
                  <a:pt x="322" y="0"/>
                </a:moveTo>
                <a:lnTo>
                  <a:pt x="322" y="13"/>
                </a:lnTo>
                <a:lnTo>
                  <a:pt x="338" y="24"/>
                </a:lnTo>
                <a:lnTo>
                  <a:pt x="347" y="13"/>
                </a:lnTo>
                <a:lnTo>
                  <a:pt x="360" y="31"/>
                </a:lnTo>
                <a:lnTo>
                  <a:pt x="365" y="42"/>
                </a:lnTo>
                <a:lnTo>
                  <a:pt x="402" y="77"/>
                </a:lnTo>
                <a:lnTo>
                  <a:pt x="407" y="59"/>
                </a:lnTo>
                <a:lnTo>
                  <a:pt x="418" y="88"/>
                </a:lnTo>
                <a:lnTo>
                  <a:pt x="445" y="99"/>
                </a:lnTo>
                <a:lnTo>
                  <a:pt x="450" y="99"/>
                </a:lnTo>
                <a:lnTo>
                  <a:pt x="470" y="99"/>
                </a:lnTo>
                <a:lnTo>
                  <a:pt x="488" y="99"/>
                </a:lnTo>
                <a:lnTo>
                  <a:pt x="530" y="123"/>
                </a:lnTo>
                <a:lnTo>
                  <a:pt x="556" y="135"/>
                </a:lnTo>
                <a:lnTo>
                  <a:pt x="540" y="163"/>
                </a:lnTo>
                <a:lnTo>
                  <a:pt x="519" y="198"/>
                </a:lnTo>
                <a:lnTo>
                  <a:pt x="519" y="228"/>
                </a:lnTo>
                <a:lnTo>
                  <a:pt x="504" y="228"/>
                </a:lnTo>
                <a:lnTo>
                  <a:pt x="504" y="245"/>
                </a:lnTo>
                <a:lnTo>
                  <a:pt x="488" y="268"/>
                </a:lnTo>
                <a:lnTo>
                  <a:pt x="470" y="298"/>
                </a:lnTo>
                <a:lnTo>
                  <a:pt x="470" y="304"/>
                </a:lnTo>
                <a:lnTo>
                  <a:pt x="488" y="298"/>
                </a:lnTo>
                <a:lnTo>
                  <a:pt x="504" y="316"/>
                </a:lnTo>
                <a:lnTo>
                  <a:pt x="514" y="332"/>
                </a:lnTo>
                <a:lnTo>
                  <a:pt x="504" y="332"/>
                </a:lnTo>
                <a:lnTo>
                  <a:pt x="514" y="379"/>
                </a:lnTo>
                <a:lnTo>
                  <a:pt x="493" y="379"/>
                </a:lnTo>
                <a:lnTo>
                  <a:pt x="504" y="391"/>
                </a:lnTo>
                <a:lnTo>
                  <a:pt x="514" y="439"/>
                </a:lnTo>
                <a:lnTo>
                  <a:pt x="530" y="443"/>
                </a:lnTo>
                <a:lnTo>
                  <a:pt x="546" y="443"/>
                </a:lnTo>
                <a:lnTo>
                  <a:pt x="540" y="454"/>
                </a:lnTo>
                <a:lnTo>
                  <a:pt x="540" y="467"/>
                </a:lnTo>
                <a:lnTo>
                  <a:pt x="530" y="472"/>
                </a:lnTo>
                <a:lnTo>
                  <a:pt x="519" y="467"/>
                </a:lnTo>
                <a:lnTo>
                  <a:pt x="519" y="472"/>
                </a:lnTo>
                <a:lnTo>
                  <a:pt x="519" y="484"/>
                </a:lnTo>
                <a:lnTo>
                  <a:pt x="504" y="484"/>
                </a:lnTo>
                <a:lnTo>
                  <a:pt x="488" y="490"/>
                </a:lnTo>
                <a:lnTo>
                  <a:pt x="488" y="514"/>
                </a:lnTo>
                <a:lnTo>
                  <a:pt x="450" y="514"/>
                </a:lnTo>
                <a:lnTo>
                  <a:pt x="435" y="503"/>
                </a:lnTo>
                <a:lnTo>
                  <a:pt x="428" y="490"/>
                </a:lnTo>
                <a:lnTo>
                  <a:pt x="418" y="490"/>
                </a:lnTo>
                <a:lnTo>
                  <a:pt x="402" y="490"/>
                </a:lnTo>
                <a:lnTo>
                  <a:pt x="402" y="484"/>
                </a:lnTo>
                <a:lnTo>
                  <a:pt x="380" y="484"/>
                </a:lnTo>
                <a:lnTo>
                  <a:pt x="375" y="484"/>
                </a:lnTo>
                <a:lnTo>
                  <a:pt x="365" y="490"/>
                </a:lnTo>
                <a:lnTo>
                  <a:pt x="338" y="514"/>
                </a:lnTo>
                <a:lnTo>
                  <a:pt x="338" y="542"/>
                </a:lnTo>
                <a:lnTo>
                  <a:pt x="322" y="549"/>
                </a:lnTo>
                <a:lnTo>
                  <a:pt x="295" y="542"/>
                </a:lnTo>
                <a:lnTo>
                  <a:pt x="262" y="531"/>
                </a:lnTo>
                <a:lnTo>
                  <a:pt x="236" y="519"/>
                </a:lnTo>
                <a:lnTo>
                  <a:pt x="236" y="531"/>
                </a:lnTo>
                <a:lnTo>
                  <a:pt x="209" y="531"/>
                </a:lnTo>
                <a:lnTo>
                  <a:pt x="150" y="514"/>
                </a:lnTo>
                <a:lnTo>
                  <a:pt x="133" y="484"/>
                </a:lnTo>
                <a:lnTo>
                  <a:pt x="150" y="421"/>
                </a:lnTo>
                <a:lnTo>
                  <a:pt x="156" y="408"/>
                </a:lnTo>
                <a:lnTo>
                  <a:pt x="150" y="396"/>
                </a:lnTo>
                <a:lnTo>
                  <a:pt x="156" y="351"/>
                </a:lnTo>
                <a:lnTo>
                  <a:pt x="177" y="379"/>
                </a:lnTo>
                <a:lnTo>
                  <a:pt x="166" y="351"/>
                </a:lnTo>
                <a:lnTo>
                  <a:pt x="150" y="344"/>
                </a:lnTo>
                <a:lnTo>
                  <a:pt x="150" y="316"/>
                </a:lnTo>
                <a:lnTo>
                  <a:pt x="113" y="274"/>
                </a:lnTo>
                <a:lnTo>
                  <a:pt x="113" y="245"/>
                </a:lnTo>
                <a:lnTo>
                  <a:pt x="97" y="240"/>
                </a:lnTo>
                <a:lnTo>
                  <a:pt x="71" y="228"/>
                </a:lnTo>
                <a:lnTo>
                  <a:pt x="22" y="210"/>
                </a:lnTo>
                <a:lnTo>
                  <a:pt x="11" y="194"/>
                </a:lnTo>
                <a:lnTo>
                  <a:pt x="22" y="194"/>
                </a:lnTo>
                <a:lnTo>
                  <a:pt x="11" y="180"/>
                </a:lnTo>
                <a:lnTo>
                  <a:pt x="28" y="180"/>
                </a:lnTo>
                <a:lnTo>
                  <a:pt x="22" y="176"/>
                </a:lnTo>
                <a:lnTo>
                  <a:pt x="0" y="176"/>
                </a:lnTo>
                <a:lnTo>
                  <a:pt x="11" y="163"/>
                </a:lnTo>
                <a:lnTo>
                  <a:pt x="38" y="152"/>
                </a:lnTo>
                <a:lnTo>
                  <a:pt x="54" y="152"/>
                </a:lnTo>
                <a:lnTo>
                  <a:pt x="71" y="152"/>
                </a:lnTo>
                <a:lnTo>
                  <a:pt x="97" y="176"/>
                </a:lnTo>
                <a:lnTo>
                  <a:pt x="107" y="163"/>
                </a:lnTo>
                <a:lnTo>
                  <a:pt x="123" y="163"/>
                </a:lnTo>
                <a:lnTo>
                  <a:pt x="139" y="163"/>
                </a:lnTo>
                <a:lnTo>
                  <a:pt x="133" y="123"/>
                </a:lnTo>
                <a:lnTo>
                  <a:pt x="123" y="88"/>
                </a:lnTo>
                <a:lnTo>
                  <a:pt x="139" y="88"/>
                </a:lnTo>
                <a:lnTo>
                  <a:pt x="156" y="88"/>
                </a:lnTo>
                <a:lnTo>
                  <a:pt x="156" y="106"/>
                </a:lnTo>
                <a:lnTo>
                  <a:pt x="177" y="117"/>
                </a:lnTo>
                <a:lnTo>
                  <a:pt x="199" y="117"/>
                </a:lnTo>
                <a:lnTo>
                  <a:pt x="209" y="99"/>
                </a:lnTo>
                <a:lnTo>
                  <a:pt x="226" y="88"/>
                </a:lnTo>
                <a:lnTo>
                  <a:pt x="262" y="77"/>
                </a:lnTo>
                <a:lnTo>
                  <a:pt x="269" y="59"/>
                </a:lnTo>
                <a:lnTo>
                  <a:pt x="269" y="13"/>
                </a:lnTo>
                <a:lnTo>
                  <a:pt x="322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1" name="Freeform 577"/>
          <p:cNvSpPr>
            <a:spLocks noChangeArrowheads="1"/>
          </p:cNvSpPr>
          <p:nvPr/>
        </p:nvSpPr>
        <p:spPr bwMode="auto">
          <a:xfrm>
            <a:off x="4091018" y="2400512"/>
            <a:ext cx="323978" cy="340525"/>
          </a:xfrm>
          <a:custGeom>
            <a:avLst/>
            <a:gdLst/>
            <a:ahLst/>
            <a:cxnLst>
              <a:cxn ang="0">
                <a:pos x="322" y="13"/>
              </a:cxn>
              <a:cxn ang="0">
                <a:pos x="347" y="13"/>
              </a:cxn>
              <a:cxn ang="0">
                <a:pos x="365" y="42"/>
              </a:cxn>
              <a:cxn ang="0">
                <a:pos x="407" y="59"/>
              </a:cxn>
              <a:cxn ang="0">
                <a:pos x="445" y="99"/>
              </a:cxn>
              <a:cxn ang="0">
                <a:pos x="470" y="99"/>
              </a:cxn>
              <a:cxn ang="0">
                <a:pos x="530" y="123"/>
              </a:cxn>
              <a:cxn ang="0">
                <a:pos x="540" y="163"/>
              </a:cxn>
              <a:cxn ang="0">
                <a:pos x="519" y="228"/>
              </a:cxn>
              <a:cxn ang="0">
                <a:pos x="504" y="245"/>
              </a:cxn>
              <a:cxn ang="0">
                <a:pos x="470" y="298"/>
              </a:cxn>
              <a:cxn ang="0">
                <a:pos x="488" y="298"/>
              </a:cxn>
              <a:cxn ang="0">
                <a:pos x="514" y="332"/>
              </a:cxn>
              <a:cxn ang="0">
                <a:pos x="514" y="379"/>
              </a:cxn>
              <a:cxn ang="0">
                <a:pos x="504" y="391"/>
              </a:cxn>
              <a:cxn ang="0">
                <a:pos x="530" y="443"/>
              </a:cxn>
              <a:cxn ang="0">
                <a:pos x="540" y="454"/>
              </a:cxn>
              <a:cxn ang="0">
                <a:pos x="530" y="472"/>
              </a:cxn>
              <a:cxn ang="0">
                <a:pos x="519" y="472"/>
              </a:cxn>
              <a:cxn ang="0">
                <a:pos x="504" y="484"/>
              </a:cxn>
              <a:cxn ang="0">
                <a:pos x="488" y="514"/>
              </a:cxn>
              <a:cxn ang="0">
                <a:pos x="435" y="503"/>
              </a:cxn>
              <a:cxn ang="0">
                <a:pos x="418" y="490"/>
              </a:cxn>
              <a:cxn ang="0">
                <a:pos x="402" y="484"/>
              </a:cxn>
              <a:cxn ang="0">
                <a:pos x="375" y="484"/>
              </a:cxn>
              <a:cxn ang="0">
                <a:pos x="338" y="514"/>
              </a:cxn>
              <a:cxn ang="0">
                <a:pos x="322" y="549"/>
              </a:cxn>
              <a:cxn ang="0">
                <a:pos x="262" y="531"/>
              </a:cxn>
              <a:cxn ang="0">
                <a:pos x="236" y="531"/>
              </a:cxn>
              <a:cxn ang="0">
                <a:pos x="150" y="514"/>
              </a:cxn>
              <a:cxn ang="0">
                <a:pos x="150" y="421"/>
              </a:cxn>
              <a:cxn ang="0">
                <a:pos x="150" y="396"/>
              </a:cxn>
              <a:cxn ang="0">
                <a:pos x="177" y="379"/>
              </a:cxn>
              <a:cxn ang="0">
                <a:pos x="150" y="344"/>
              </a:cxn>
              <a:cxn ang="0">
                <a:pos x="113" y="274"/>
              </a:cxn>
              <a:cxn ang="0">
                <a:pos x="97" y="240"/>
              </a:cxn>
              <a:cxn ang="0">
                <a:pos x="22" y="210"/>
              </a:cxn>
              <a:cxn ang="0">
                <a:pos x="22" y="194"/>
              </a:cxn>
              <a:cxn ang="0">
                <a:pos x="28" y="180"/>
              </a:cxn>
              <a:cxn ang="0">
                <a:pos x="0" y="176"/>
              </a:cxn>
              <a:cxn ang="0">
                <a:pos x="38" y="152"/>
              </a:cxn>
              <a:cxn ang="0">
                <a:pos x="71" y="152"/>
              </a:cxn>
              <a:cxn ang="0">
                <a:pos x="107" y="163"/>
              </a:cxn>
              <a:cxn ang="0">
                <a:pos x="139" y="163"/>
              </a:cxn>
              <a:cxn ang="0">
                <a:pos x="123" y="88"/>
              </a:cxn>
              <a:cxn ang="0">
                <a:pos x="156" y="88"/>
              </a:cxn>
              <a:cxn ang="0">
                <a:pos x="177" y="117"/>
              </a:cxn>
              <a:cxn ang="0">
                <a:pos x="209" y="99"/>
              </a:cxn>
              <a:cxn ang="0">
                <a:pos x="262" y="77"/>
              </a:cxn>
              <a:cxn ang="0">
                <a:pos x="269" y="13"/>
              </a:cxn>
            </a:cxnLst>
            <a:rect l="0" t="0" r="r" b="b"/>
            <a:pathLst>
              <a:path w="557" h="550">
                <a:moveTo>
                  <a:pt x="322" y="0"/>
                </a:moveTo>
                <a:lnTo>
                  <a:pt x="322" y="13"/>
                </a:lnTo>
                <a:lnTo>
                  <a:pt x="338" y="24"/>
                </a:lnTo>
                <a:lnTo>
                  <a:pt x="347" y="13"/>
                </a:lnTo>
                <a:lnTo>
                  <a:pt x="360" y="31"/>
                </a:lnTo>
                <a:lnTo>
                  <a:pt x="365" y="42"/>
                </a:lnTo>
                <a:lnTo>
                  <a:pt x="402" y="77"/>
                </a:lnTo>
                <a:lnTo>
                  <a:pt x="407" y="59"/>
                </a:lnTo>
                <a:lnTo>
                  <a:pt x="418" y="88"/>
                </a:lnTo>
                <a:lnTo>
                  <a:pt x="445" y="99"/>
                </a:lnTo>
                <a:lnTo>
                  <a:pt x="450" y="99"/>
                </a:lnTo>
                <a:lnTo>
                  <a:pt x="470" y="99"/>
                </a:lnTo>
                <a:lnTo>
                  <a:pt x="488" y="99"/>
                </a:lnTo>
                <a:lnTo>
                  <a:pt x="530" y="123"/>
                </a:lnTo>
                <a:lnTo>
                  <a:pt x="556" y="135"/>
                </a:lnTo>
                <a:lnTo>
                  <a:pt x="540" y="163"/>
                </a:lnTo>
                <a:lnTo>
                  <a:pt x="519" y="198"/>
                </a:lnTo>
                <a:lnTo>
                  <a:pt x="519" y="228"/>
                </a:lnTo>
                <a:lnTo>
                  <a:pt x="504" y="228"/>
                </a:lnTo>
                <a:lnTo>
                  <a:pt x="504" y="245"/>
                </a:lnTo>
                <a:lnTo>
                  <a:pt x="488" y="268"/>
                </a:lnTo>
                <a:lnTo>
                  <a:pt x="470" y="298"/>
                </a:lnTo>
                <a:lnTo>
                  <a:pt x="470" y="304"/>
                </a:lnTo>
                <a:lnTo>
                  <a:pt x="488" y="298"/>
                </a:lnTo>
                <a:lnTo>
                  <a:pt x="504" y="316"/>
                </a:lnTo>
                <a:lnTo>
                  <a:pt x="514" y="332"/>
                </a:lnTo>
                <a:lnTo>
                  <a:pt x="504" y="332"/>
                </a:lnTo>
                <a:lnTo>
                  <a:pt x="514" y="379"/>
                </a:lnTo>
                <a:lnTo>
                  <a:pt x="493" y="379"/>
                </a:lnTo>
                <a:lnTo>
                  <a:pt x="504" y="391"/>
                </a:lnTo>
                <a:lnTo>
                  <a:pt x="514" y="439"/>
                </a:lnTo>
                <a:lnTo>
                  <a:pt x="530" y="443"/>
                </a:lnTo>
                <a:lnTo>
                  <a:pt x="546" y="443"/>
                </a:lnTo>
                <a:lnTo>
                  <a:pt x="540" y="454"/>
                </a:lnTo>
                <a:lnTo>
                  <a:pt x="540" y="467"/>
                </a:lnTo>
                <a:lnTo>
                  <a:pt x="530" y="472"/>
                </a:lnTo>
                <a:lnTo>
                  <a:pt x="519" y="467"/>
                </a:lnTo>
                <a:lnTo>
                  <a:pt x="519" y="472"/>
                </a:lnTo>
                <a:lnTo>
                  <a:pt x="519" y="484"/>
                </a:lnTo>
                <a:lnTo>
                  <a:pt x="504" y="484"/>
                </a:lnTo>
                <a:lnTo>
                  <a:pt x="488" y="490"/>
                </a:lnTo>
                <a:lnTo>
                  <a:pt x="488" y="514"/>
                </a:lnTo>
                <a:lnTo>
                  <a:pt x="450" y="514"/>
                </a:lnTo>
                <a:lnTo>
                  <a:pt x="435" y="503"/>
                </a:lnTo>
                <a:lnTo>
                  <a:pt x="428" y="490"/>
                </a:lnTo>
                <a:lnTo>
                  <a:pt x="418" y="490"/>
                </a:lnTo>
                <a:lnTo>
                  <a:pt x="402" y="490"/>
                </a:lnTo>
                <a:lnTo>
                  <a:pt x="402" y="484"/>
                </a:lnTo>
                <a:lnTo>
                  <a:pt x="380" y="484"/>
                </a:lnTo>
                <a:lnTo>
                  <a:pt x="375" y="484"/>
                </a:lnTo>
                <a:lnTo>
                  <a:pt x="365" y="490"/>
                </a:lnTo>
                <a:lnTo>
                  <a:pt x="338" y="514"/>
                </a:lnTo>
                <a:lnTo>
                  <a:pt x="338" y="542"/>
                </a:lnTo>
                <a:lnTo>
                  <a:pt x="322" y="549"/>
                </a:lnTo>
                <a:lnTo>
                  <a:pt x="295" y="542"/>
                </a:lnTo>
                <a:lnTo>
                  <a:pt x="262" y="531"/>
                </a:lnTo>
                <a:lnTo>
                  <a:pt x="236" y="519"/>
                </a:lnTo>
                <a:lnTo>
                  <a:pt x="236" y="531"/>
                </a:lnTo>
                <a:lnTo>
                  <a:pt x="209" y="531"/>
                </a:lnTo>
                <a:lnTo>
                  <a:pt x="150" y="514"/>
                </a:lnTo>
                <a:lnTo>
                  <a:pt x="133" y="484"/>
                </a:lnTo>
                <a:lnTo>
                  <a:pt x="150" y="421"/>
                </a:lnTo>
                <a:lnTo>
                  <a:pt x="156" y="408"/>
                </a:lnTo>
                <a:lnTo>
                  <a:pt x="150" y="396"/>
                </a:lnTo>
                <a:lnTo>
                  <a:pt x="156" y="351"/>
                </a:lnTo>
                <a:lnTo>
                  <a:pt x="177" y="379"/>
                </a:lnTo>
                <a:lnTo>
                  <a:pt x="166" y="351"/>
                </a:lnTo>
                <a:lnTo>
                  <a:pt x="150" y="344"/>
                </a:lnTo>
                <a:lnTo>
                  <a:pt x="150" y="316"/>
                </a:lnTo>
                <a:lnTo>
                  <a:pt x="113" y="274"/>
                </a:lnTo>
                <a:lnTo>
                  <a:pt x="113" y="245"/>
                </a:lnTo>
                <a:lnTo>
                  <a:pt x="97" y="240"/>
                </a:lnTo>
                <a:lnTo>
                  <a:pt x="71" y="228"/>
                </a:lnTo>
                <a:lnTo>
                  <a:pt x="22" y="210"/>
                </a:lnTo>
                <a:lnTo>
                  <a:pt x="11" y="194"/>
                </a:lnTo>
                <a:lnTo>
                  <a:pt x="22" y="194"/>
                </a:lnTo>
                <a:lnTo>
                  <a:pt x="11" y="180"/>
                </a:lnTo>
                <a:lnTo>
                  <a:pt x="28" y="180"/>
                </a:lnTo>
                <a:lnTo>
                  <a:pt x="22" y="176"/>
                </a:lnTo>
                <a:lnTo>
                  <a:pt x="0" y="176"/>
                </a:lnTo>
                <a:lnTo>
                  <a:pt x="11" y="163"/>
                </a:lnTo>
                <a:lnTo>
                  <a:pt x="38" y="152"/>
                </a:lnTo>
                <a:lnTo>
                  <a:pt x="54" y="152"/>
                </a:lnTo>
                <a:lnTo>
                  <a:pt x="71" y="152"/>
                </a:lnTo>
                <a:lnTo>
                  <a:pt x="97" y="176"/>
                </a:lnTo>
                <a:lnTo>
                  <a:pt x="107" y="163"/>
                </a:lnTo>
                <a:lnTo>
                  <a:pt x="123" y="163"/>
                </a:lnTo>
                <a:lnTo>
                  <a:pt x="139" y="163"/>
                </a:lnTo>
                <a:lnTo>
                  <a:pt x="133" y="123"/>
                </a:lnTo>
                <a:lnTo>
                  <a:pt x="123" y="88"/>
                </a:lnTo>
                <a:lnTo>
                  <a:pt x="139" y="88"/>
                </a:lnTo>
                <a:lnTo>
                  <a:pt x="156" y="88"/>
                </a:lnTo>
                <a:lnTo>
                  <a:pt x="156" y="106"/>
                </a:lnTo>
                <a:lnTo>
                  <a:pt x="177" y="117"/>
                </a:lnTo>
                <a:lnTo>
                  <a:pt x="199" y="117"/>
                </a:lnTo>
                <a:lnTo>
                  <a:pt x="209" y="99"/>
                </a:lnTo>
                <a:lnTo>
                  <a:pt x="226" y="88"/>
                </a:lnTo>
                <a:lnTo>
                  <a:pt x="262" y="77"/>
                </a:lnTo>
                <a:lnTo>
                  <a:pt x="269" y="59"/>
                </a:lnTo>
                <a:lnTo>
                  <a:pt x="269" y="13"/>
                </a:lnTo>
                <a:lnTo>
                  <a:pt x="32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0" name="Freeform 576"/>
          <p:cNvSpPr>
            <a:spLocks noChangeArrowheads="1"/>
          </p:cNvSpPr>
          <p:nvPr/>
        </p:nvSpPr>
        <p:spPr bwMode="auto">
          <a:xfrm>
            <a:off x="4424920" y="2719910"/>
            <a:ext cx="30938" cy="60897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44" y="0"/>
              </a:cxn>
              <a:cxn ang="0">
                <a:pos x="44" y="7"/>
              </a:cxn>
              <a:cxn ang="0">
                <a:pos x="44" y="18"/>
              </a:cxn>
              <a:cxn ang="0">
                <a:pos x="54" y="29"/>
              </a:cxn>
              <a:cxn ang="0">
                <a:pos x="54" y="46"/>
              </a:cxn>
              <a:cxn ang="0">
                <a:pos x="54" y="53"/>
              </a:cxn>
              <a:cxn ang="0">
                <a:pos x="44" y="65"/>
              </a:cxn>
              <a:cxn ang="0">
                <a:pos x="44" y="75"/>
              </a:cxn>
              <a:cxn ang="0">
                <a:pos x="44" y="81"/>
              </a:cxn>
              <a:cxn ang="0">
                <a:pos x="32" y="93"/>
              </a:cxn>
              <a:cxn ang="0">
                <a:pos x="32" y="99"/>
              </a:cxn>
              <a:cxn ang="0">
                <a:pos x="28" y="99"/>
              </a:cxn>
              <a:cxn ang="0">
                <a:pos x="16" y="99"/>
              </a:cxn>
              <a:cxn ang="0">
                <a:pos x="11" y="93"/>
              </a:cxn>
              <a:cxn ang="0">
                <a:pos x="16" y="93"/>
              </a:cxn>
              <a:cxn ang="0">
                <a:pos x="16" y="81"/>
              </a:cxn>
              <a:cxn ang="0">
                <a:pos x="11" y="81"/>
              </a:cxn>
              <a:cxn ang="0">
                <a:pos x="11" y="75"/>
              </a:cxn>
              <a:cxn ang="0">
                <a:pos x="0" y="75"/>
              </a:cxn>
              <a:cxn ang="0">
                <a:pos x="11" y="65"/>
              </a:cxn>
              <a:cxn ang="0">
                <a:pos x="11" y="53"/>
              </a:cxn>
              <a:cxn ang="0">
                <a:pos x="0" y="53"/>
              </a:cxn>
              <a:cxn ang="0">
                <a:pos x="0" y="46"/>
              </a:cxn>
              <a:cxn ang="0">
                <a:pos x="11" y="46"/>
              </a:cxn>
              <a:cxn ang="0">
                <a:pos x="0" y="35"/>
              </a:cxn>
              <a:cxn ang="0">
                <a:pos x="11" y="35"/>
              </a:cxn>
              <a:cxn ang="0">
                <a:pos x="11" y="29"/>
              </a:cxn>
              <a:cxn ang="0">
                <a:pos x="16" y="18"/>
              </a:cxn>
              <a:cxn ang="0">
                <a:pos x="28" y="18"/>
              </a:cxn>
              <a:cxn ang="0">
                <a:pos x="32" y="18"/>
              </a:cxn>
              <a:cxn ang="0">
                <a:pos x="32" y="7"/>
              </a:cxn>
              <a:cxn ang="0">
                <a:pos x="32" y="0"/>
              </a:cxn>
            </a:cxnLst>
            <a:rect l="0" t="0" r="r" b="b"/>
            <a:pathLst>
              <a:path w="55" h="100">
                <a:moveTo>
                  <a:pt x="32" y="0"/>
                </a:moveTo>
                <a:lnTo>
                  <a:pt x="44" y="0"/>
                </a:lnTo>
                <a:lnTo>
                  <a:pt x="44" y="7"/>
                </a:lnTo>
                <a:lnTo>
                  <a:pt x="44" y="18"/>
                </a:lnTo>
                <a:lnTo>
                  <a:pt x="54" y="29"/>
                </a:lnTo>
                <a:lnTo>
                  <a:pt x="54" y="46"/>
                </a:lnTo>
                <a:lnTo>
                  <a:pt x="54" y="53"/>
                </a:lnTo>
                <a:lnTo>
                  <a:pt x="44" y="65"/>
                </a:lnTo>
                <a:lnTo>
                  <a:pt x="44" y="75"/>
                </a:lnTo>
                <a:lnTo>
                  <a:pt x="44" y="81"/>
                </a:lnTo>
                <a:lnTo>
                  <a:pt x="32" y="93"/>
                </a:lnTo>
                <a:lnTo>
                  <a:pt x="32" y="99"/>
                </a:lnTo>
                <a:lnTo>
                  <a:pt x="28" y="99"/>
                </a:lnTo>
                <a:lnTo>
                  <a:pt x="16" y="99"/>
                </a:lnTo>
                <a:lnTo>
                  <a:pt x="11" y="93"/>
                </a:lnTo>
                <a:lnTo>
                  <a:pt x="16" y="93"/>
                </a:lnTo>
                <a:lnTo>
                  <a:pt x="16" y="81"/>
                </a:lnTo>
                <a:lnTo>
                  <a:pt x="11" y="81"/>
                </a:lnTo>
                <a:lnTo>
                  <a:pt x="11" y="75"/>
                </a:lnTo>
                <a:lnTo>
                  <a:pt x="0" y="75"/>
                </a:lnTo>
                <a:lnTo>
                  <a:pt x="11" y="65"/>
                </a:lnTo>
                <a:lnTo>
                  <a:pt x="11" y="53"/>
                </a:lnTo>
                <a:lnTo>
                  <a:pt x="0" y="53"/>
                </a:lnTo>
                <a:lnTo>
                  <a:pt x="0" y="46"/>
                </a:lnTo>
                <a:lnTo>
                  <a:pt x="11" y="46"/>
                </a:lnTo>
                <a:lnTo>
                  <a:pt x="0" y="35"/>
                </a:lnTo>
                <a:lnTo>
                  <a:pt x="11" y="35"/>
                </a:lnTo>
                <a:lnTo>
                  <a:pt x="11" y="29"/>
                </a:lnTo>
                <a:lnTo>
                  <a:pt x="16" y="18"/>
                </a:lnTo>
                <a:lnTo>
                  <a:pt x="28" y="18"/>
                </a:lnTo>
                <a:lnTo>
                  <a:pt x="32" y="18"/>
                </a:lnTo>
                <a:lnTo>
                  <a:pt x="32" y="7"/>
                </a:lnTo>
                <a:lnTo>
                  <a:pt x="32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9" name="Freeform 575"/>
          <p:cNvSpPr>
            <a:spLocks noChangeArrowheads="1"/>
          </p:cNvSpPr>
          <p:nvPr/>
        </p:nvSpPr>
        <p:spPr bwMode="auto">
          <a:xfrm>
            <a:off x="4424920" y="2719910"/>
            <a:ext cx="30938" cy="60897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44" y="0"/>
              </a:cxn>
              <a:cxn ang="0">
                <a:pos x="44" y="7"/>
              </a:cxn>
              <a:cxn ang="0">
                <a:pos x="44" y="18"/>
              </a:cxn>
              <a:cxn ang="0">
                <a:pos x="54" y="29"/>
              </a:cxn>
              <a:cxn ang="0">
                <a:pos x="54" y="46"/>
              </a:cxn>
              <a:cxn ang="0">
                <a:pos x="54" y="53"/>
              </a:cxn>
              <a:cxn ang="0">
                <a:pos x="44" y="65"/>
              </a:cxn>
              <a:cxn ang="0">
                <a:pos x="44" y="75"/>
              </a:cxn>
              <a:cxn ang="0">
                <a:pos x="44" y="81"/>
              </a:cxn>
              <a:cxn ang="0">
                <a:pos x="32" y="93"/>
              </a:cxn>
              <a:cxn ang="0">
                <a:pos x="32" y="99"/>
              </a:cxn>
              <a:cxn ang="0">
                <a:pos x="28" y="99"/>
              </a:cxn>
              <a:cxn ang="0">
                <a:pos x="16" y="99"/>
              </a:cxn>
              <a:cxn ang="0">
                <a:pos x="11" y="93"/>
              </a:cxn>
              <a:cxn ang="0">
                <a:pos x="16" y="93"/>
              </a:cxn>
              <a:cxn ang="0">
                <a:pos x="16" y="81"/>
              </a:cxn>
              <a:cxn ang="0">
                <a:pos x="11" y="81"/>
              </a:cxn>
              <a:cxn ang="0">
                <a:pos x="11" y="75"/>
              </a:cxn>
              <a:cxn ang="0">
                <a:pos x="0" y="75"/>
              </a:cxn>
              <a:cxn ang="0">
                <a:pos x="11" y="65"/>
              </a:cxn>
              <a:cxn ang="0">
                <a:pos x="11" y="53"/>
              </a:cxn>
              <a:cxn ang="0">
                <a:pos x="0" y="53"/>
              </a:cxn>
              <a:cxn ang="0">
                <a:pos x="0" y="46"/>
              </a:cxn>
              <a:cxn ang="0">
                <a:pos x="11" y="46"/>
              </a:cxn>
              <a:cxn ang="0">
                <a:pos x="0" y="35"/>
              </a:cxn>
              <a:cxn ang="0">
                <a:pos x="11" y="35"/>
              </a:cxn>
              <a:cxn ang="0">
                <a:pos x="11" y="29"/>
              </a:cxn>
              <a:cxn ang="0">
                <a:pos x="16" y="18"/>
              </a:cxn>
              <a:cxn ang="0">
                <a:pos x="28" y="18"/>
              </a:cxn>
              <a:cxn ang="0">
                <a:pos x="32" y="18"/>
              </a:cxn>
              <a:cxn ang="0">
                <a:pos x="32" y="7"/>
              </a:cxn>
              <a:cxn ang="0">
                <a:pos x="32" y="0"/>
              </a:cxn>
            </a:cxnLst>
            <a:rect l="0" t="0" r="r" b="b"/>
            <a:pathLst>
              <a:path w="55" h="100">
                <a:moveTo>
                  <a:pt x="32" y="0"/>
                </a:moveTo>
                <a:lnTo>
                  <a:pt x="44" y="0"/>
                </a:lnTo>
                <a:lnTo>
                  <a:pt x="44" y="7"/>
                </a:lnTo>
                <a:lnTo>
                  <a:pt x="44" y="18"/>
                </a:lnTo>
                <a:lnTo>
                  <a:pt x="54" y="29"/>
                </a:lnTo>
                <a:lnTo>
                  <a:pt x="54" y="46"/>
                </a:lnTo>
                <a:lnTo>
                  <a:pt x="54" y="53"/>
                </a:lnTo>
                <a:lnTo>
                  <a:pt x="44" y="65"/>
                </a:lnTo>
                <a:lnTo>
                  <a:pt x="44" y="75"/>
                </a:lnTo>
                <a:lnTo>
                  <a:pt x="44" y="81"/>
                </a:lnTo>
                <a:lnTo>
                  <a:pt x="32" y="93"/>
                </a:lnTo>
                <a:lnTo>
                  <a:pt x="32" y="99"/>
                </a:lnTo>
                <a:lnTo>
                  <a:pt x="28" y="99"/>
                </a:lnTo>
                <a:lnTo>
                  <a:pt x="16" y="99"/>
                </a:lnTo>
                <a:lnTo>
                  <a:pt x="11" y="93"/>
                </a:lnTo>
                <a:lnTo>
                  <a:pt x="16" y="93"/>
                </a:lnTo>
                <a:lnTo>
                  <a:pt x="16" y="81"/>
                </a:lnTo>
                <a:lnTo>
                  <a:pt x="11" y="81"/>
                </a:lnTo>
                <a:lnTo>
                  <a:pt x="11" y="75"/>
                </a:lnTo>
                <a:lnTo>
                  <a:pt x="0" y="75"/>
                </a:lnTo>
                <a:lnTo>
                  <a:pt x="11" y="65"/>
                </a:lnTo>
                <a:lnTo>
                  <a:pt x="11" y="53"/>
                </a:lnTo>
                <a:lnTo>
                  <a:pt x="0" y="53"/>
                </a:lnTo>
                <a:lnTo>
                  <a:pt x="0" y="46"/>
                </a:lnTo>
                <a:lnTo>
                  <a:pt x="11" y="46"/>
                </a:lnTo>
                <a:lnTo>
                  <a:pt x="0" y="35"/>
                </a:lnTo>
                <a:lnTo>
                  <a:pt x="11" y="35"/>
                </a:lnTo>
                <a:lnTo>
                  <a:pt x="11" y="29"/>
                </a:lnTo>
                <a:lnTo>
                  <a:pt x="16" y="18"/>
                </a:lnTo>
                <a:lnTo>
                  <a:pt x="28" y="18"/>
                </a:lnTo>
                <a:lnTo>
                  <a:pt x="32" y="18"/>
                </a:lnTo>
                <a:lnTo>
                  <a:pt x="32" y="7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8" name="Freeform 574"/>
          <p:cNvSpPr>
            <a:spLocks noChangeArrowheads="1"/>
          </p:cNvSpPr>
          <p:nvPr/>
        </p:nvSpPr>
        <p:spPr bwMode="auto">
          <a:xfrm>
            <a:off x="4065917" y="2063716"/>
            <a:ext cx="186798" cy="379673"/>
          </a:xfrm>
          <a:custGeom>
            <a:avLst/>
            <a:gdLst/>
            <a:ahLst/>
            <a:cxnLst>
              <a:cxn ang="0">
                <a:pos x="11" y="601"/>
              </a:cxn>
              <a:cxn ang="0">
                <a:pos x="63" y="541"/>
              </a:cxn>
              <a:cxn ang="0">
                <a:pos x="112" y="537"/>
              </a:cxn>
              <a:cxn ang="0">
                <a:pos x="107" y="519"/>
              </a:cxn>
              <a:cxn ang="0">
                <a:pos x="63" y="495"/>
              </a:cxn>
              <a:cxn ang="0">
                <a:pos x="38" y="490"/>
              </a:cxn>
              <a:cxn ang="0">
                <a:pos x="81" y="419"/>
              </a:cxn>
              <a:cxn ang="0">
                <a:pos x="53" y="419"/>
              </a:cxn>
              <a:cxn ang="0">
                <a:pos x="97" y="396"/>
              </a:cxn>
              <a:cxn ang="0">
                <a:pos x="123" y="373"/>
              </a:cxn>
              <a:cxn ang="0">
                <a:pos x="123" y="338"/>
              </a:cxn>
              <a:cxn ang="0">
                <a:pos x="107" y="297"/>
              </a:cxn>
              <a:cxn ang="0">
                <a:pos x="123" y="275"/>
              </a:cxn>
              <a:cxn ang="0">
                <a:pos x="81" y="279"/>
              </a:cxn>
              <a:cxn ang="0">
                <a:pos x="38" y="279"/>
              </a:cxn>
              <a:cxn ang="0">
                <a:pos x="53" y="222"/>
              </a:cxn>
              <a:cxn ang="0">
                <a:pos x="27" y="204"/>
              </a:cxn>
              <a:cxn ang="0">
                <a:pos x="16" y="215"/>
              </a:cxn>
              <a:cxn ang="0">
                <a:pos x="38" y="151"/>
              </a:cxn>
              <a:cxn ang="0">
                <a:pos x="0" y="140"/>
              </a:cxn>
              <a:cxn ang="0">
                <a:pos x="27" y="100"/>
              </a:cxn>
              <a:cxn ang="0">
                <a:pos x="16" y="65"/>
              </a:cxn>
              <a:cxn ang="0">
                <a:pos x="38" y="34"/>
              </a:cxn>
              <a:cxn ang="0">
                <a:pos x="53" y="0"/>
              </a:cxn>
              <a:cxn ang="0">
                <a:pos x="123" y="0"/>
              </a:cxn>
              <a:cxn ang="0">
                <a:pos x="85" y="52"/>
              </a:cxn>
              <a:cxn ang="0">
                <a:pos x="81" y="82"/>
              </a:cxn>
              <a:cxn ang="0">
                <a:pos x="165" y="75"/>
              </a:cxn>
              <a:cxn ang="0">
                <a:pos x="155" y="122"/>
              </a:cxn>
              <a:cxn ang="0">
                <a:pos x="139" y="175"/>
              </a:cxn>
              <a:cxn ang="0">
                <a:pos x="107" y="198"/>
              </a:cxn>
              <a:cxn ang="0">
                <a:pos x="182" y="245"/>
              </a:cxn>
              <a:cxn ang="0">
                <a:pos x="240" y="327"/>
              </a:cxn>
              <a:cxn ang="0">
                <a:pos x="240" y="368"/>
              </a:cxn>
              <a:cxn ang="0">
                <a:pos x="251" y="414"/>
              </a:cxn>
              <a:cxn ang="0">
                <a:pos x="267" y="419"/>
              </a:cxn>
              <a:cxn ang="0">
                <a:pos x="321" y="442"/>
              </a:cxn>
              <a:cxn ang="0">
                <a:pos x="289" y="495"/>
              </a:cxn>
              <a:cxn ang="0">
                <a:pos x="267" y="519"/>
              </a:cxn>
              <a:cxn ang="0">
                <a:pos x="289" y="555"/>
              </a:cxn>
              <a:cxn ang="0">
                <a:pos x="224" y="555"/>
              </a:cxn>
              <a:cxn ang="0">
                <a:pos x="165" y="566"/>
              </a:cxn>
              <a:cxn ang="0">
                <a:pos x="107" y="572"/>
              </a:cxn>
              <a:cxn ang="0">
                <a:pos x="70" y="594"/>
              </a:cxn>
            </a:cxnLst>
            <a:rect l="0" t="0" r="r" b="b"/>
            <a:pathLst>
              <a:path w="322" h="613">
                <a:moveTo>
                  <a:pt x="27" y="612"/>
                </a:moveTo>
                <a:lnTo>
                  <a:pt x="11" y="601"/>
                </a:lnTo>
                <a:lnTo>
                  <a:pt x="38" y="583"/>
                </a:lnTo>
                <a:lnTo>
                  <a:pt x="63" y="541"/>
                </a:lnTo>
                <a:lnTo>
                  <a:pt x="81" y="537"/>
                </a:lnTo>
                <a:lnTo>
                  <a:pt x="112" y="537"/>
                </a:lnTo>
                <a:lnTo>
                  <a:pt x="129" y="508"/>
                </a:lnTo>
                <a:lnTo>
                  <a:pt x="107" y="519"/>
                </a:lnTo>
                <a:lnTo>
                  <a:pt x="70" y="508"/>
                </a:lnTo>
                <a:lnTo>
                  <a:pt x="63" y="495"/>
                </a:lnTo>
                <a:lnTo>
                  <a:pt x="42" y="508"/>
                </a:lnTo>
                <a:lnTo>
                  <a:pt x="38" y="490"/>
                </a:lnTo>
                <a:lnTo>
                  <a:pt x="81" y="449"/>
                </a:lnTo>
                <a:lnTo>
                  <a:pt x="81" y="419"/>
                </a:lnTo>
                <a:lnTo>
                  <a:pt x="63" y="419"/>
                </a:lnTo>
                <a:lnTo>
                  <a:pt x="53" y="419"/>
                </a:lnTo>
                <a:lnTo>
                  <a:pt x="63" y="414"/>
                </a:lnTo>
                <a:lnTo>
                  <a:pt x="97" y="396"/>
                </a:lnTo>
                <a:lnTo>
                  <a:pt x="129" y="396"/>
                </a:lnTo>
                <a:lnTo>
                  <a:pt x="123" y="373"/>
                </a:lnTo>
                <a:lnTo>
                  <a:pt x="123" y="350"/>
                </a:lnTo>
                <a:lnTo>
                  <a:pt x="123" y="338"/>
                </a:lnTo>
                <a:lnTo>
                  <a:pt x="112" y="338"/>
                </a:lnTo>
                <a:lnTo>
                  <a:pt x="107" y="297"/>
                </a:lnTo>
                <a:lnTo>
                  <a:pt x="107" y="292"/>
                </a:lnTo>
                <a:lnTo>
                  <a:pt x="123" y="275"/>
                </a:lnTo>
                <a:lnTo>
                  <a:pt x="107" y="275"/>
                </a:lnTo>
                <a:lnTo>
                  <a:pt x="81" y="279"/>
                </a:lnTo>
                <a:lnTo>
                  <a:pt x="53" y="292"/>
                </a:lnTo>
                <a:lnTo>
                  <a:pt x="38" y="279"/>
                </a:lnTo>
                <a:lnTo>
                  <a:pt x="53" y="233"/>
                </a:lnTo>
                <a:lnTo>
                  <a:pt x="53" y="222"/>
                </a:lnTo>
                <a:lnTo>
                  <a:pt x="53" y="204"/>
                </a:lnTo>
                <a:lnTo>
                  <a:pt x="27" y="204"/>
                </a:lnTo>
                <a:lnTo>
                  <a:pt x="16" y="245"/>
                </a:lnTo>
                <a:lnTo>
                  <a:pt x="16" y="215"/>
                </a:lnTo>
                <a:lnTo>
                  <a:pt x="16" y="175"/>
                </a:lnTo>
                <a:lnTo>
                  <a:pt x="38" y="151"/>
                </a:lnTo>
                <a:lnTo>
                  <a:pt x="16" y="157"/>
                </a:lnTo>
                <a:lnTo>
                  <a:pt x="0" y="140"/>
                </a:lnTo>
                <a:lnTo>
                  <a:pt x="16" y="122"/>
                </a:lnTo>
                <a:lnTo>
                  <a:pt x="27" y="100"/>
                </a:lnTo>
                <a:lnTo>
                  <a:pt x="11" y="93"/>
                </a:lnTo>
                <a:lnTo>
                  <a:pt x="16" y="65"/>
                </a:lnTo>
                <a:lnTo>
                  <a:pt x="38" y="52"/>
                </a:lnTo>
                <a:lnTo>
                  <a:pt x="38" y="34"/>
                </a:lnTo>
                <a:lnTo>
                  <a:pt x="42" y="34"/>
                </a:lnTo>
                <a:lnTo>
                  <a:pt x="53" y="0"/>
                </a:lnTo>
                <a:lnTo>
                  <a:pt x="85" y="5"/>
                </a:lnTo>
                <a:lnTo>
                  <a:pt x="123" y="0"/>
                </a:lnTo>
                <a:lnTo>
                  <a:pt x="123" y="30"/>
                </a:lnTo>
                <a:lnTo>
                  <a:pt x="85" y="52"/>
                </a:lnTo>
                <a:lnTo>
                  <a:pt x="85" y="65"/>
                </a:lnTo>
                <a:lnTo>
                  <a:pt x="81" y="82"/>
                </a:lnTo>
                <a:lnTo>
                  <a:pt x="107" y="75"/>
                </a:lnTo>
                <a:lnTo>
                  <a:pt x="165" y="75"/>
                </a:lnTo>
                <a:lnTo>
                  <a:pt x="176" y="93"/>
                </a:lnTo>
                <a:lnTo>
                  <a:pt x="155" y="122"/>
                </a:lnTo>
                <a:lnTo>
                  <a:pt x="129" y="168"/>
                </a:lnTo>
                <a:lnTo>
                  <a:pt x="139" y="175"/>
                </a:lnTo>
                <a:lnTo>
                  <a:pt x="123" y="186"/>
                </a:lnTo>
                <a:lnTo>
                  <a:pt x="107" y="198"/>
                </a:lnTo>
                <a:lnTo>
                  <a:pt x="139" y="198"/>
                </a:lnTo>
                <a:lnTo>
                  <a:pt x="182" y="245"/>
                </a:lnTo>
                <a:lnTo>
                  <a:pt x="208" y="297"/>
                </a:lnTo>
                <a:lnTo>
                  <a:pt x="240" y="327"/>
                </a:lnTo>
                <a:lnTo>
                  <a:pt x="251" y="368"/>
                </a:lnTo>
                <a:lnTo>
                  <a:pt x="240" y="368"/>
                </a:lnTo>
                <a:lnTo>
                  <a:pt x="262" y="403"/>
                </a:lnTo>
                <a:lnTo>
                  <a:pt x="251" y="414"/>
                </a:lnTo>
                <a:lnTo>
                  <a:pt x="262" y="431"/>
                </a:lnTo>
                <a:lnTo>
                  <a:pt x="267" y="419"/>
                </a:lnTo>
                <a:lnTo>
                  <a:pt x="289" y="414"/>
                </a:lnTo>
                <a:lnTo>
                  <a:pt x="321" y="442"/>
                </a:lnTo>
                <a:lnTo>
                  <a:pt x="304" y="490"/>
                </a:lnTo>
                <a:lnTo>
                  <a:pt x="289" y="495"/>
                </a:lnTo>
                <a:lnTo>
                  <a:pt x="278" y="508"/>
                </a:lnTo>
                <a:lnTo>
                  <a:pt x="267" y="519"/>
                </a:lnTo>
                <a:lnTo>
                  <a:pt x="304" y="524"/>
                </a:lnTo>
                <a:lnTo>
                  <a:pt x="289" y="555"/>
                </a:lnTo>
                <a:lnTo>
                  <a:pt x="262" y="566"/>
                </a:lnTo>
                <a:lnTo>
                  <a:pt x="224" y="555"/>
                </a:lnTo>
                <a:lnTo>
                  <a:pt x="208" y="555"/>
                </a:lnTo>
                <a:lnTo>
                  <a:pt x="165" y="566"/>
                </a:lnTo>
                <a:lnTo>
                  <a:pt x="129" y="566"/>
                </a:lnTo>
                <a:lnTo>
                  <a:pt x="107" y="572"/>
                </a:lnTo>
                <a:lnTo>
                  <a:pt x="85" y="594"/>
                </a:lnTo>
                <a:lnTo>
                  <a:pt x="70" y="594"/>
                </a:lnTo>
                <a:lnTo>
                  <a:pt x="27" y="61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7" name="Freeform 573"/>
          <p:cNvSpPr>
            <a:spLocks noChangeArrowheads="1"/>
          </p:cNvSpPr>
          <p:nvPr/>
        </p:nvSpPr>
        <p:spPr bwMode="auto">
          <a:xfrm>
            <a:off x="4065917" y="2063716"/>
            <a:ext cx="186798" cy="379673"/>
          </a:xfrm>
          <a:custGeom>
            <a:avLst/>
            <a:gdLst/>
            <a:ahLst/>
            <a:cxnLst>
              <a:cxn ang="0">
                <a:pos x="11" y="601"/>
              </a:cxn>
              <a:cxn ang="0">
                <a:pos x="63" y="541"/>
              </a:cxn>
              <a:cxn ang="0">
                <a:pos x="112" y="537"/>
              </a:cxn>
              <a:cxn ang="0">
                <a:pos x="107" y="519"/>
              </a:cxn>
              <a:cxn ang="0">
                <a:pos x="63" y="495"/>
              </a:cxn>
              <a:cxn ang="0">
                <a:pos x="38" y="490"/>
              </a:cxn>
              <a:cxn ang="0">
                <a:pos x="81" y="419"/>
              </a:cxn>
              <a:cxn ang="0">
                <a:pos x="53" y="419"/>
              </a:cxn>
              <a:cxn ang="0">
                <a:pos x="97" y="396"/>
              </a:cxn>
              <a:cxn ang="0">
                <a:pos x="123" y="373"/>
              </a:cxn>
              <a:cxn ang="0">
                <a:pos x="123" y="338"/>
              </a:cxn>
              <a:cxn ang="0">
                <a:pos x="107" y="297"/>
              </a:cxn>
              <a:cxn ang="0">
                <a:pos x="123" y="275"/>
              </a:cxn>
              <a:cxn ang="0">
                <a:pos x="81" y="279"/>
              </a:cxn>
              <a:cxn ang="0">
                <a:pos x="38" y="279"/>
              </a:cxn>
              <a:cxn ang="0">
                <a:pos x="53" y="222"/>
              </a:cxn>
              <a:cxn ang="0">
                <a:pos x="27" y="204"/>
              </a:cxn>
              <a:cxn ang="0">
                <a:pos x="16" y="215"/>
              </a:cxn>
              <a:cxn ang="0">
                <a:pos x="38" y="151"/>
              </a:cxn>
              <a:cxn ang="0">
                <a:pos x="0" y="140"/>
              </a:cxn>
              <a:cxn ang="0">
                <a:pos x="27" y="100"/>
              </a:cxn>
              <a:cxn ang="0">
                <a:pos x="16" y="65"/>
              </a:cxn>
              <a:cxn ang="0">
                <a:pos x="38" y="34"/>
              </a:cxn>
              <a:cxn ang="0">
                <a:pos x="53" y="0"/>
              </a:cxn>
              <a:cxn ang="0">
                <a:pos x="123" y="0"/>
              </a:cxn>
              <a:cxn ang="0">
                <a:pos x="85" y="52"/>
              </a:cxn>
              <a:cxn ang="0">
                <a:pos x="81" y="82"/>
              </a:cxn>
              <a:cxn ang="0">
                <a:pos x="165" y="75"/>
              </a:cxn>
              <a:cxn ang="0">
                <a:pos x="155" y="122"/>
              </a:cxn>
              <a:cxn ang="0">
                <a:pos x="139" y="175"/>
              </a:cxn>
              <a:cxn ang="0">
                <a:pos x="107" y="198"/>
              </a:cxn>
              <a:cxn ang="0">
                <a:pos x="182" y="245"/>
              </a:cxn>
              <a:cxn ang="0">
                <a:pos x="240" y="327"/>
              </a:cxn>
              <a:cxn ang="0">
                <a:pos x="240" y="368"/>
              </a:cxn>
              <a:cxn ang="0">
                <a:pos x="251" y="414"/>
              </a:cxn>
              <a:cxn ang="0">
                <a:pos x="267" y="419"/>
              </a:cxn>
              <a:cxn ang="0">
                <a:pos x="321" y="442"/>
              </a:cxn>
              <a:cxn ang="0">
                <a:pos x="289" y="495"/>
              </a:cxn>
              <a:cxn ang="0">
                <a:pos x="267" y="519"/>
              </a:cxn>
              <a:cxn ang="0">
                <a:pos x="289" y="555"/>
              </a:cxn>
              <a:cxn ang="0">
                <a:pos x="224" y="555"/>
              </a:cxn>
              <a:cxn ang="0">
                <a:pos x="165" y="566"/>
              </a:cxn>
              <a:cxn ang="0">
                <a:pos x="107" y="572"/>
              </a:cxn>
              <a:cxn ang="0">
                <a:pos x="70" y="594"/>
              </a:cxn>
            </a:cxnLst>
            <a:rect l="0" t="0" r="r" b="b"/>
            <a:pathLst>
              <a:path w="322" h="613">
                <a:moveTo>
                  <a:pt x="27" y="612"/>
                </a:moveTo>
                <a:lnTo>
                  <a:pt x="11" y="601"/>
                </a:lnTo>
                <a:lnTo>
                  <a:pt x="38" y="583"/>
                </a:lnTo>
                <a:lnTo>
                  <a:pt x="63" y="541"/>
                </a:lnTo>
                <a:lnTo>
                  <a:pt x="81" y="537"/>
                </a:lnTo>
                <a:lnTo>
                  <a:pt x="112" y="537"/>
                </a:lnTo>
                <a:lnTo>
                  <a:pt x="129" y="508"/>
                </a:lnTo>
                <a:lnTo>
                  <a:pt x="107" y="519"/>
                </a:lnTo>
                <a:lnTo>
                  <a:pt x="70" y="508"/>
                </a:lnTo>
                <a:lnTo>
                  <a:pt x="63" y="495"/>
                </a:lnTo>
                <a:lnTo>
                  <a:pt x="42" y="508"/>
                </a:lnTo>
                <a:lnTo>
                  <a:pt x="38" y="490"/>
                </a:lnTo>
                <a:lnTo>
                  <a:pt x="81" y="449"/>
                </a:lnTo>
                <a:lnTo>
                  <a:pt x="81" y="419"/>
                </a:lnTo>
                <a:lnTo>
                  <a:pt x="63" y="419"/>
                </a:lnTo>
                <a:lnTo>
                  <a:pt x="53" y="419"/>
                </a:lnTo>
                <a:lnTo>
                  <a:pt x="63" y="414"/>
                </a:lnTo>
                <a:lnTo>
                  <a:pt x="97" y="396"/>
                </a:lnTo>
                <a:lnTo>
                  <a:pt x="129" y="396"/>
                </a:lnTo>
                <a:lnTo>
                  <a:pt x="123" y="373"/>
                </a:lnTo>
                <a:lnTo>
                  <a:pt x="123" y="350"/>
                </a:lnTo>
                <a:lnTo>
                  <a:pt x="123" y="338"/>
                </a:lnTo>
                <a:lnTo>
                  <a:pt x="112" y="338"/>
                </a:lnTo>
                <a:lnTo>
                  <a:pt x="107" y="297"/>
                </a:lnTo>
                <a:lnTo>
                  <a:pt x="107" y="292"/>
                </a:lnTo>
                <a:lnTo>
                  <a:pt x="123" y="275"/>
                </a:lnTo>
                <a:lnTo>
                  <a:pt x="107" y="275"/>
                </a:lnTo>
                <a:lnTo>
                  <a:pt x="81" y="279"/>
                </a:lnTo>
                <a:lnTo>
                  <a:pt x="53" y="292"/>
                </a:lnTo>
                <a:lnTo>
                  <a:pt x="38" y="279"/>
                </a:lnTo>
                <a:lnTo>
                  <a:pt x="53" y="233"/>
                </a:lnTo>
                <a:lnTo>
                  <a:pt x="53" y="222"/>
                </a:lnTo>
                <a:lnTo>
                  <a:pt x="53" y="204"/>
                </a:lnTo>
                <a:lnTo>
                  <a:pt x="27" y="204"/>
                </a:lnTo>
                <a:lnTo>
                  <a:pt x="16" y="245"/>
                </a:lnTo>
                <a:lnTo>
                  <a:pt x="16" y="215"/>
                </a:lnTo>
                <a:lnTo>
                  <a:pt x="16" y="175"/>
                </a:lnTo>
                <a:lnTo>
                  <a:pt x="38" y="151"/>
                </a:lnTo>
                <a:lnTo>
                  <a:pt x="16" y="157"/>
                </a:lnTo>
                <a:lnTo>
                  <a:pt x="0" y="140"/>
                </a:lnTo>
                <a:lnTo>
                  <a:pt x="16" y="122"/>
                </a:lnTo>
                <a:lnTo>
                  <a:pt x="27" y="100"/>
                </a:lnTo>
                <a:lnTo>
                  <a:pt x="11" y="93"/>
                </a:lnTo>
                <a:lnTo>
                  <a:pt x="16" y="65"/>
                </a:lnTo>
                <a:lnTo>
                  <a:pt x="38" y="52"/>
                </a:lnTo>
                <a:lnTo>
                  <a:pt x="38" y="34"/>
                </a:lnTo>
                <a:lnTo>
                  <a:pt x="42" y="34"/>
                </a:lnTo>
                <a:lnTo>
                  <a:pt x="53" y="0"/>
                </a:lnTo>
                <a:lnTo>
                  <a:pt x="85" y="5"/>
                </a:lnTo>
                <a:lnTo>
                  <a:pt x="123" y="0"/>
                </a:lnTo>
                <a:lnTo>
                  <a:pt x="123" y="30"/>
                </a:lnTo>
                <a:lnTo>
                  <a:pt x="85" y="52"/>
                </a:lnTo>
                <a:lnTo>
                  <a:pt x="85" y="65"/>
                </a:lnTo>
                <a:lnTo>
                  <a:pt x="81" y="82"/>
                </a:lnTo>
                <a:lnTo>
                  <a:pt x="107" y="75"/>
                </a:lnTo>
                <a:lnTo>
                  <a:pt x="165" y="75"/>
                </a:lnTo>
                <a:lnTo>
                  <a:pt x="176" y="93"/>
                </a:lnTo>
                <a:lnTo>
                  <a:pt x="155" y="122"/>
                </a:lnTo>
                <a:lnTo>
                  <a:pt x="129" y="168"/>
                </a:lnTo>
                <a:lnTo>
                  <a:pt x="139" y="175"/>
                </a:lnTo>
                <a:lnTo>
                  <a:pt x="123" y="186"/>
                </a:lnTo>
                <a:lnTo>
                  <a:pt x="107" y="198"/>
                </a:lnTo>
                <a:lnTo>
                  <a:pt x="139" y="198"/>
                </a:lnTo>
                <a:lnTo>
                  <a:pt x="182" y="245"/>
                </a:lnTo>
                <a:lnTo>
                  <a:pt x="208" y="297"/>
                </a:lnTo>
                <a:lnTo>
                  <a:pt x="240" y="327"/>
                </a:lnTo>
                <a:lnTo>
                  <a:pt x="251" y="368"/>
                </a:lnTo>
                <a:lnTo>
                  <a:pt x="240" y="368"/>
                </a:lnTo>
                <a:lnTo>
                  <a:pt x="262" y="403"/>
                </a:lnTo>
                <a:lnTo>
                  <a:pt x="251" y="414"/>
                </a:lnTo>
                <a:lnTo>
                  <a:pt x="262" y="431"/>
                </a:lnTo>
                <a:lnTo>
                  <a:pt x="267" y="419"/>
                </a:lnTo>
                <a:lnTo>
                  <a:pt x="289" y="414"/>
                </a:lnTo>
                <a:lnTo>
                  <a:pt x="321" y="442"/>
                </a:lnTo>
                <a:lnTo>
                  <a:pt x="304" y="490"/>
                </a:lnTo>
                <a:lnTo>
                  <a:pt x="289" y="495"/>
                </a:lnTo>
                <a:lnTo>
                  <a:pt x="278" y="508"/>
                </a:lnTo>
                <a:lnTo>
                  <a:pt x="267" y="519"/>
                </a:lnTo>
                <a:lnTo>
                  <a:pt x="304" y="524"/>
                </a:lnTo>
                <a:lnTo>
                  <a:pt x="289" y="555"/>
                </a:lnTo>
                <a:lnTo>
                  <a:pt x="262" y="566"/>
                </a:lnTo>
                <a:lnTo>
                  <a:pt x="224" y="555"/>
                </a:lnTo>
                <a:lnTo>
                  <a:pt x="208" y="555"/>
                </a:lnTo>
                <a:lnTo>
                  <a:pt x="165" y="566"/>
                </a:lnTo>
                <a:lnTo>
                  <a:pt x="129" y="566"/>
                </a:lnTo>
                <a:lnTo>
                  <a:pt x="107" y="572"/>
                </a:lnTo>
                <a:lnTo>
                  <a:pt x="85" y="594"/>
                </a:lnTo>
                <a:lnTo>
                  <a:pt x="70" y="594"/>
                </a:lnTo>
                <a:lnTo>
                  <a:pt x="27" y="6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6" name="Freeform 572"/>
          <p:cNvSpPr>
            <a:spLocks noChangeArrowheads="1"/>
          </p:cNvSpPr>
          <p:nvPr/>
        </p:nvSpPr>
        <p:spPr bwMode="auto">
          <a:xfrm>
            <a:off x="4022136" y="2219686"/>
            <a:ext cx="58958" cy="53440"/>
          </a:xfrm>
          <a:custGeom>
            <a:avLst/>
            <a:gdLst/>
            <a:ahLst/>
            <a:cxnLst>
              <a:cxn ang="0">
                <a:pos x="28" y="23"/>
              </a:cxn>
              <a:cxn ang="0">
                <a:pos x="43" y="11"/>
              </a:cxn>
              <a:cxn ang="0">
                <a:pos x="70" y="0"/>
              </a:cxn>
              <a:cxn ang="0">
                <a:pos x="75" y="0"/>
              </a:cxn>
              <a:cxn ang="0">
                <a:pos x="91" y="28"/>
              </a:cxn>
              <a:cxn ang="0">
                <a:pos x="86" y="41"/>
              </a:cxn>
              <a:cxn ang="0">
                <a:pos x="91" y="41"/>
              </a:cxn>
              <a:cxn ang="0">
                <a:pos x="102" y="69"/>
              </a:cxn>
              <a:cxn ang="0">
                <a:pos x="75" y="87"/>
              </a:cxn>
              <a:cxn ang="0">
                <a:pos x="70" y="76"/>
              </a:cxn>
              <a:cxn ang="0">
                <a:pos x="60" y="76"/>
              </a:cxn>
              <a:cxn ang="0">
                <a:pos x="33" y="45"/>
              </a:cxn>
              <a:cxn ang="0">
                <a:pos x="33" y="58"/>
              </a:cxn>
              <a:cxn ang="0">
                <a:pos x="33" y="69"/>
              </a:cxn>
              <a:cxn ang="0">
                <a:pos x="28" y="76"/>
              </a:cxn>
              <a:cxn ang="0">
                <a:pos x="7" y="69"/>
              </a:cxn>
              <a:cxn ang="0">
                <a:pos x="0" y="45"/>
              </a:cxn>
              <a:cxn ang="0">
                <a:pos x="7" y="41"/>
              </a:cxn>
              <a:cxn ang="0">
                <a:pos x="7" y="28"/>
              </a:cxn>
              <a:cxn ang="0">
                <a:pos x="28" y="23"/>
              </a:cxn>
            </a:cxnLst>
            <a:rect l="0" t="0" r="r" b="b"/>
            <a:pathLst>
              <a:path w="103" h="88">
                <a:moveTo>
                  <a:pt x="28" y="23"/>
                </a:moveTo>
                <a:lnTo>
                  <a:pt x="43" y="11"/>
                </a:lnTo>
                <a:lnTo>
                  <a:pt x="70" y="0"/>
                </a:lnTo>
                <a:lnTo>
                  <a:pt x="75" y="0"/>
                </a:lnTo>
                <a:lnTo>
                  <a:pt x="91" y="28"/>
                </a:lnTo>
                <a:lnTo>
                  <a:pt x="86" y="41"/>
                </a:lnTo>
                <a:lnTo>
                  <a:pt x="91" y="41"/>
                </a:lnTo>
                <a:lnTo>
                  <a:pt x="102" y="69"/>
                </a:lnTo>
                <a:lnTo>
                  <a:pt x="75" y="87"/>
                </a:lnTo>
                <a:lnTo>
                  <a:pt x="70" y="76"/>
                </a:lnTo>
                <a:lnTo>
                  <a:pt x="60" y="76"/>
                </a:lnTo>
                <a:lnTo>
                  <a:pt x="33" y="45"/>
                </a:lnTo>
                <a:lnTo>
                  <a:pt x="33" y="58"/>
                </a:lnTo>
                <a:lnTo>
                  <a:pt x="33" y="69"/>
                </a:lnTo>
                <a:lnTo>
                  <a:pt x="28" y="76"/>
                </a:lnTo>
                <a:lnTo>
                  <a:pt x="7" y="69"/>
                </a:lnTo>
                <a:lnTo>
                  <a:pt x="0" y="45"/>
                </a:lnTo>
                <a:lnTo>
                  <a:pt x="7" y="41"/>
                </a:lnTo>
                <a:lnTo>
                  <a:pt x="7" y="28"/>
                </a:lnTo>
                <a:lnTo>
                  <a:pt x="28" y="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5" name="Freeform 571"/>
          <p:cNvSpPr>
            <a:spLocks noChangeArrowheads="1"/>
          </p:cNvSpPr>
          <p:nvPr/>
        </p:nvSpPr>
        <p:spPr bwMode="auto">
          <a:xfrm>
            <a:off x="4022136" y="2219686"/>
            <a:ext cx="58958" cy="53440"/>
          </a:xfrm>
          <a:custGeom>
            <a:avLst/>
            <a:gdLst/>
            <a:ahLst/>
            <a:cxnLst>
              <a:cxn ang="0">
                <a:pos x="28" y="23"/>
              </a:cxn>
              <a:cxn ang="0">
                <a:pos x="43" y="11"/>
              </a:cxn>
              <a:cxn ang="0">
                <a:pos x="70" y="0"/>
              </a:cxn>
              <a:cxn ang="0">
                <a:pos x="75" y="0"/>
              </a:cxn>
              <a:cxn ang="0">
                <a:pos x="91" y="28"/>
              </a:cxn>
              <a:cxn ang="0">
                <a:pos x="86" y="41"/>
              </a:cxn>
              <a:cxn ang="0">
                <a:pos x="91" y="41"/>
              </a:cxn>
              <a:cxn ang="0">
                <a:pos x="102" y="69"/>
              </a:cxn>
              <a:cxn ang="0">
                <a:pos x="75" y="87"/>
              </a:cxn>
              <a:cxn ang="0">
                <a:pos x="70" y="76"/>
              </a:cxn>
              <a:cxn ang="0">
                <a:pos x="60" y="76"/>
              </a:cxn>
              <a:cxn ang="0">
                <a:pos x="33" y="45"/>
              </a:cxn>
              <a:cxn ang="0">
                <a:pos x="33" y="58"/>
              </a:cxn>
              <a:cxn ang="0">
                <a:pos x="33" y="69"/>
              </a:cxn>
              <a:cxn ang="0">
                <a:pos x="28" y="76"/>
              </a:cxn>
              <a:cxn ang="0">
                <a:pos x="7" y="69"/>
              </a:cxn>
              <a:cxn ang="0">
                <a:pos x="0" y="45"/>
              </a:cxn>
              <a:cxn ang="0">
                <a:pos x="7" y="41"/>
              </a:cxn>
              <a:cxn ang="0">
                <a:pos x="7" y="28"/>
              </a:cxn>
              <a:cxn ang="0">
                <a:pos x="28" y="23"/>
              </a:cxn>
            </a:cxnLst>
            <a:rect l="0" t="0" r="r" b="b"/>
            <a:pathLst>
              <a:path w="103" h="88">
                <a:moveTo>
                  <a:pt x="28" y="23"/>
                </a:moveTo>
                <a:lnTo>
                  <a:pt x="43" y="11"/>
                </a:lnTo>
                <a:lnTo>
                  <a:pt x="70" y="0"/>
                </a:lnTo>
                <a:lnTo>
                  <a:pt x="75" y="0"/>
                </a:lnTo>
                <a:lnTo>
                  <a:pt x="91" y="28"/>
                </a:lnTo>
                <a:lnTo>
                  <a:pt x="86" y="41"/>
                </a:lnTo>
                <a:lnTo>
                  <a:pt x="91" y="41"/>
                </a:lnTo>
                <a:lnTo>
                  <a:pt x="102" y="69"/>
                </a:lnTo>
                <a:lnTo>
                  <a:pt x="75" y="87"/>
                </a:lnTo>
                <a:lnTo>
                  <a:pt x="70" y="76"/>
                </a:lnTo>
                <a:lnTo>
                  <a:pt x="60" y="76"/>
                </a:lnTo>
                <a:lnTo>
                  <a:pt x="33" y="45"/>
                </a:lnTo>
                <a:lnTo>
                  <a:pt x="33" y="58"/>
                </a:lnTo>
                <a:lnTo>
                  <a:pt x="33" y="69"/>
                </a:lnTo>
                <a:lnTo>
                  <a:pt x="28" y="76"/>
                </a:lnTo>
                <a:lnTo>
                  <a:pt x="7" y="69"/>
                </a:lnTo>
                <a:lnTo>
                  <a:pt x="0" y="45"/>
                </a:lnTo>
                <a:lnTo>
                  <a:pt x="7" y="41"/>
                </a:lnTo>
                <a:lnTo>
                  <a:pt x="7" y="28"/>
                </a:lnTo>
                <a:lnTo>
                  <a:pt x="28" y="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4" name="Freeform 570"/>
          <p:cNvSpPr>
            <a:spLocks noChangeArrowheads="1"/>
          </p:cNvSpPr>
          <p:nvPr/>
        </p:nvSpPr>
        <p:spPr bwMode="auto">
          <a:xfrm>
            <a:off x="4047237" y="2074901"/>
            <a:ext cx="15177" cy="27963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0" y="34"/>
              </a:cxn>
              <a:cxn ang="0">
                <a:pos x="0" y="29"/>
              </a:cxn>
              <a:cxn ang="0">
                <a:pos x="0" y="16"/>
              </a:cxn>
              <a:cxn ang="0">
                <a:pos x="6" y="16"/>
              </a:cxn>
              <a:cxn ang="0">
                <a:pos x="6" y="12"/>
              </a:cxn>
              <a:cxn ang="0">
                <a:pos x="27" y="0"/>
              </a:cxn>
              <a:cxn ang="0">
                <a:pos x="27" y="12"/>
              </a:cxn>
              <a:cxn ang="0">
                <a:pos x="16" y="29"/>
              </a:cxn>
              <a:cxn ang="0">
                <a:pos x="27" y="29"/>
              </a:cxn>
              <a:cxn ang="0">
                <a:pos x="16" y="34"/>
              </a:cxn>
              <a:cxn ang="0">
                <a:pos x="0" y="46"/>
              </a:cxn>
            </a:cxnLst>
            <a:rect l="0" t="0" r="r" b="b"/>
            <a:pathLst>
              <a:path w="28" h="47">
                <a:moveTo>
                  <a:pt x="0" y="46"/>
                </a:moveTo>
                <a:lnTo>
                  <a:pt x="0" y="34"/>
                </a:lnTo>
                <a:lnTo>
                  <a:pt x="0" y="29"/>
                </a:lnTo>
                <a:lnTo>
                  <a:pt x="0" y="16"/>
                </a:lnTo>
                <a:lnTo>
                  <a:pt x="6" y="16"/>
                </a:lnTo>
                <a:lnTo>
                  <a:pt x="6" y="12"/>
                </a:lnTo>
                <a:lnTo>
                  <a:pt x="27" y="0"/>
                </a:lnTo>
                <a:lnTo>
                  <a:pt x="27" y="12"/>
                </a:lnTo>
                <a:lnTo>
                  <a:pt x="16" y="29"/>
                </a:lnTo>
                <a:lnTo>
                  <a:pt x="27" y="29"/>
                </a:lnTo>
                <a:lnTo>
                  <a:pt x="16" y="34"/>
                </a:lnTo>
                <a:lnTo>
                  <a:pt x="0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3" name="Freeform 569"/>
          <p:cNvSpPr>
            <a:spLocks noChangeArrowheads="1"/>
          </p:cNvSpPr>
          <p:nvPr/>
        </p:nvSpPr>
        <p:spPr bwMode="auto">
          <a:xfrm>
            <a:off x="4047237" y="2074901"/>
            <a:ext cx="15177" cy="27963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0" y="34"/>
              </a:cxn>
              <a:cxn ang="0">
                <a:pos x="0" y="29"/>
              </a:cxn>
              <a:cxn ang="0">
                <a:pos x="0" y="16"/>
              </a:cxn>
              <a:cxn ang="0">
                <a:pos x="6" y="16"/>
              </a:cxn>
              <a:cxn ang="0">
                <a:pos x="6" y="12"/>
              </a:cxn>
              <a:cxn ang="0">
                <a:pos x="27" y="0"/>
              </a:cxn>
              <a:cxn ang="0">
                <a:pos x="27" y="12"/>
              </a:cxn>
              <a:cxn ang="0">
                <a:pos x="16" y="29"/>
              </a:cxn>
              <a:cxn ang="0">
                <a:pos x="27" y="29"/>
              </a:cxn>
              <a:cxn ang="0">
                <a:pos x="16" y="34"/>
              </a:cxn>
              <a:cxn ang="0">
                <a:pos x="0" y="46"/>
              </a:cxn>
            </a:cxnLst>
            <a:rect l="0" t="0" r="r" b="b"/>
            <a:pathLst>
              <a:path w="28" h="47">
                <a:moveTo>
                  <a:pt x="0" y="46"/>
                </a:moveTo>
                <a:lnTo>
                  <a:pt x="0" y="34"/>
                </a:lnTo>
                <a:lnTo>
                  <a:pt x="0" y="29"/>
                </a:lnTo>
                <a:lnTo>
                  <a:pt x="0" y="16"/>
                </a:lnTo>
                <a:lnTo>
                  <a:pt x="6" y="16"/>
                </a:lnTo>
                <a:lnTo>
                  <a:pt x="6" y="12"/>
                </a:lnTo>
                <a:lnTo>
                  <a:pt x="27" y="0"/>
                </a:lnTo>
                <a:lnTo>
                  <a:pt x="27" y="12"/>
                </a:lnTo>
                <a:lnTo>
                  <a:pt x="16" y="29"/>
                </a:lnTo>
                <a:lnTo>
                  <a:pt x="27" y="29"/>
                </a:lnTo>
                <a:lnTo>
                  <a:pt x="16" y="34"/>
                </a:lnTo>
                <a:lnTo>
                  <a:pt x="0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2" name="Freeform 568"/>
          <p:cNvSpPr>
            <a:spLocks noChangeArrowheads="1"/>
          </p:cNvSpPr>
          <p:nvPr/>
        </p:nvSpPr>
        <p:spPr bwMode="auto">
          <a:xfrm>
            <a:off x="4050739" y="2110321"/>
            <a:ext cx="23934" cy="21749"/>
          </a:xfrm>
          <a:custGeom>
            <a:avLst/>
            <a:gdLst/>
            <a:ahLst/>
            <a:cxnLst>
              <a:cxn ang="0">
                <a:pos x="37" y="36"/>
              </a:cxn>
              <a:cxn ang="0">
                <a:pos x="26" y="36"/>
              </a:cxn>
              <a:cxn ang="0">
                <a:pos x="37" y="36"/>
              </a:cxn>
              <a:cxn ang="0">
                <a:pos x="21" y="36"/>
              </a:cxn>
              <a:cxn ang="0">
                <a:pos x="11" y="18"/>
              </a:cxn>
              <a:cxn ang="0">
                <a:pos x="0" y="18"/>
              </a:cxn>
              <a:cxn ang="0">
                <a:pos x="11" y="0"/>
              </a:cxn>
              <a:cxn ang="0">
                <a:pos x="21" y="7"/>
              </a:cxn>
              <a:cxn ang="0">
                <a:pos x="21" y="0"/>
              </a:cxn>
              <a:cxn ang="0">
                <a:pos x="26" y="0"/>
              </a:cxn>
              <a:cxn ang="0">
                <a:pos x="26" y="25"/>
              </a:cxn>
              <a:cxn ang="0">
                <a:pos x="42" y="25"/>
              </a:cxn>
              <a:cxn ang="0">
                <a:pos x="37" y="36"/>
              </a:cxn>
            </a:cxnLst>
            <a:rect l="0" t="0" r="r" b="b"/>
            <a:pathLst>
              <a:path w="43" h="37">
                <a:moveTo>
                  <a:pt x="37" y="36"/>
                </a:moveTo>
                <a:lnTo>
                  <a:pt x="26" y="36"/>
                </a:lnTo>
                <a:lnTo>
                  <a:pt x="37" y="36"/>
                </a:lnTo>
                <a:lnTo>
                  <a:pt x="21" y="36"/>
                </a:lnTo>
                <a:lnTo>
                  <a:pt x="11" y="18"/>
                </a:lnTo>
                <a:lnTo>
                  <a:pt x="0" y="18"/>
                </a:lnTo>
                <a:lnTo>
                  <a:pt x="11" y="0"/>
                </a:lnTo>
                <a:lnTo>
                  <a:pt x="21" y="7"/>
                </a:lnTo>
                <a:lnTo>
                  <a:pt x="21" y="0"/>
                </a:lnTo>
                <a:lnTo>
                  <a:pt x="26" y="0"/>
                </a:lnTo>
                <a:lnTo>
                  <a:pt x="26" y="25"/>
                </a:lnTo>
                <a:lnTo>
                  <a:pt x="42" y="25"/>
                </a:lnTo>
                <a:lnTo>
                  <a:pt x="37" y="3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1" name="Freeform 567"/>
          <p:cNvSpPr>
            <a:spLocks noChangeArrowheads="1"/>
          </p:cNvSpPr>
          <p:nvPr/>
        </p:nvSpPr>
        <p:spPr bwMode="auto">
          <a:xfrm>
            <a:off x="4050739" y="2110321"/>
            <a:ext cx="23934" cy="21749"/>
          </a:xfrm>
          <a:custGeom>
            <a:avLst/>
            <a:gdLst/>
            <a:ahLst/>
            <a:cxnLst>
              <a:cxn ang="0">
                <a:pos x="37" y="36"/>
              </a:cxn>
              <a:cxn ang="0">
                <a:pos x="26" y="36"/>
              </a:cxn>
              <a:cxn ang="0">
                <a:pos x="37" y="36"/>
              </a:cxn>
              <a:cxn ang="0">
                <a:pos x="21" y="36"/>
              </a:cxn>
              <a:cxn ang="0">
                <a:pos x="11" y="18"/>
              </a:cxn>
              <a:cxn ang="0">
                <a:pos x="0" y="18"/>
              </a:cxn>
              <a:cxn ang="0">
                <a:pos x="11" y="0"/>
              </a:cxn>
              <a:cxn ang="0">
                <a:pos x="21" y="7"/>
              </a:cxn>
              <a:cxn ang="0">
                <a:pos x="21" y="0"/>
              </a:cxn>
              <a:cxn ang="0">
                <a:pos x="26" y="0"/>
              </a:cxn>
              <a:cxn ang="0">
                <a:pos x="26" y="25"/>
              </a:cxn>
              <a:cxn ang="0">
                <a:pos x="42" y="25"/>
              </a:cxn>
              <a:cxn ang="0">
                <a:pos x="37" y="36"/>
              </a:cxn>
            </a:cxnLst>
            <a:rect l="0" t="0" r="r" b="b"/>
            <a:pathLst>
              <a:path w="43" h="37">
                <a:moveTo>
                  <a:pt x="37" y="36"/>
                </a:moveTo>
                <a:lnTo>
                  <a:pt x="26" y="36"/>
                </a:lnTo>
                <a:lnTo>
                  <a:pt x="37" y="36"/>
                </a:lnTo>
                <a:lnTo>
                  <a:pt x="21" y="36"/>
                </a:lnTo>
                <a:lnTo>
                  <a:pt x="11" y="18"/>
                </a:lnTo>
                <a:lnTo>
                  <a:pt x="0" y="18"/>
                </a:lnTo>
                <a:lnTo>
                  <a:pt x="11" y="0"/>
                </a:lnTo>
                <a:lnTo>
                  <a:pt x="21" y="7"/>
                </a:lnTo>
                <a:lnTo>
                  <a:pt x="21" y="0"/>
                </a:lnTo>
                <a:lnTo>
                  <a:pt x="26" y="0"/>
                </a:lnTo>
                <a:lnTo>
                  <a:pt x="26" y="25"/>
                </a:lnTo>
                <a:lnTo>
                  <a:pt x="42" y="25"/>
                </a:lnTo>
                <a:lnTo>
                  <a:pt x="37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0" name="Freeform 566"/>
          <p:cNvSpPr>
            <a:spLocks noChangeArrowheads="1"/>
          </p:cNvSpPr>
          <p:nvPr/>
        </p:nvSpPr>
        <p:spPr bwMode="auto">
          <a:xfrm>
            <a:off x="4172158" y="1969885"/>
            <a:ext cx="15177" cy="34798"/>
          </a:xfrm>
          <a:custGeom>
            <a:avLst/>
            <a:gdLst/>
            <a:ahLst/>
            <a:cxnLst>
              <a:cxn ang="0">
                <a:pos x="10" y="57"/>
              </a:cxn>
              <a:cxn ang="0">
                <a:pos x="10" y="34"/>
              </a:cxn>
              <a:cxn ang="0">
                <a:pos x="0" y="27"/>
              </a:cxn>
              <a:cxn ang="0">
                <a:pos x="10" y="27"/>
              </a:cxn>
              <a:cxn ang="0">
                <a:pos x="0" y="6"/>
              </a:cxn>
              <a:cxn ang="0">
                <a:pos x="16" y="0"/>
              </a:cxn>
              <a:cxn ang="0">
                <a:pos x="16" y="16"/>
              </a:cxn>
              <a:cxn ang="0">
                <a:pos x="27" y="34"/>
              </a:cxn>
              <a:cxn ang="0">
                <a:pos x="10" y="57"/>
              </a:cxn>
            </a:cxnLst>
            <a:rect l="0" t="0" r="r" b="b"/>
            <a:pathLst>
              <a:path w="28" h="58">
                <a:moveTo>
                  <a:pt x="10" y="57"/>
                </a:moveTo>
                <a:lnTo>
                  <a:pt x="10" y="34"/>
                </a:lnTo>
                <a:lnTo>
                  <a:pt x="0" y="27"/>
                </a:lnTo>
                <a:lnTo>
                  <a:pt x="10" y="27"/>
                </a:lnTo>
                <a:lnTo>
                  <a:pt x="0" y="6"/>
                </a:lnTo>
                <a:lnTo>
                  <a:pt x="16" y="0"/>
                </a:lnTo>
                <a:lnTo>
                  <a:pt x="16" y="16"/>
                </a:lnTo>
                <a:lnTo>
                  <a:pt x="27" y="34"/>
                </a:lnTo>
                <a:lnTo>
                  <a:pt x="10" y="5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9" name="Freeform 565"/>
          <p:cNvSpPr>
            <a:spLocks noChangeArrowheads="1"/>
          </p:cNvSpPr>
          <p:nvPr/>
        </p:nvSpPr>
        <p:spPr bwMode="auto">
          <a:xfrm>
            <a:off x="4172158" y="1969885"/>
            <a:ext cx="15177" cy="34798"/>
          </a:xfrm>
          <a:custGeom>
            <a:avLst/>
            <a:gdLst/>
            <a:ahLst/>
            <a:cxnLst>
              <a:cxn ang="0">
                <a:pos x="10" y="57"/>
              </a:cxn>
              <a:cxn ang="0">
                <a:pos x="10" y="34"/>
              </a:cxn>
              <a:cxn ang="0">
                <a:pos x="0" y="27"/>
              </a:cxn>
              <a:cxn ang="0">
                <a:pos x="10" y="27"/>
              </a:cxn>
              <a:cxn ang="0">
                <a:pos x="0" y="6"/>
              </a:cxn>
              <a:cxn ang="0">
                <a:pos x="16" y="0"/>
              </a:cxn>
              <a:cxn ang="0">
                <a:pos x="16" y="16"/>
              </a:cxn>
              <a:cxn ang="0">
                <a:pos x="27" y="34"/>
              </a:cxn>
              <a:cxn ang="0">
                <a:pos x="10" y="57"/>
              </a:cxn>
            </a:cxnLst>
            <a:rect l="0" t="0" r="r" b="b"/>
            <a:pathLst>
              <a:path w="28" h="58">
                <a:moveTo>
                  <a:pt x="10" y="57"/>
                </a:moveTo>
                <a:lnTo>
                  <a:pt x="10" y="34"/>
                </a:lnTo>
                <a:lnTo>
                  <a:pt x="0" y="27"/>
                </a:lnTo>
                <a:lnTo>
                  <a:pt x="10" y="27"/>
                </a:lnTo>
                <a:lnTo>
                  <a:pt x="0" y="6"/>
                </a:lnTo>
                <a:lnTo>
                  <a:pt x="16" y="0"/>
                </a:lnTo>
                <a:lnTo>
                  <a:pt x="16" y="16"/>
                </a:lnTo>
                <a:lnTo>
                  <a:pt x="27" y="34"/>
                </a:lnTo>
                <a:lnTo>
                  <a:pt x="10" y="5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8" name="Freeform 564"/>
          <p:cNvSpPr>
            <a:spLocks noChangeArrowheads="1"/>
          </p:cNvSpPr>
          <p:nvPr/>
        </p:nvSpPr>
        <p:spPr bwMode="auto">
          <a:xfrm>
            <a:off x="4047237" y="1885997"/>
            <a:ext cx="15177" cy="17399"/>
          </a:xfrm>
          <a:custGeom>
            <a:avLst/>
            <a:gdLst/>
            <a:ahLst/>
            <a:cxnLst>
              <a:cxn ang="0">
                <a:pos x="16" y="29"/>
              </a:cxn>
              <a:cxn ang="0">
                <a:pos x="0" y="12"/>
              </a:cxn>
              <a:cxn ang="0">
                <a:pos x="6" y="0"/>
              </a:cxn>
              <a:cxn ang="0">
                <a:pos x="27" y="18"/>
              </a:cxn>
              <a:cxn ang="0">
                <a:pos x="16" y="29"/>
              </a:cxn>
            </a:cxnLst>
            <a:rect l="0" t="0" r="r" b="b"/>
            <a:pathLst>
              <a:path w="28" h="30">
                <a:moveTo>
                  <a:pt x="16" y="29"/>
                </a:moveTo>
                <a:lnTo>
                  <a:pt x="0" y="12"/>
                </a:lnTo>
                <a:lnTo>
                  <a:pt x="6" y="0"/>
                </a:lnTo>
                <a:lnTo>
                  <a:pt x="27" y="18"/>
                </a:lnTo>
                <a:lnTo>
                  <a:pt x="16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7" name="Freeform 563"/>
          <p:cNvSpPr>
            <a:spLocks noChangeArrowheads="1"/>
          </p:cNvSpPr>
          <p:nvPr/>
        </p:nvSpPr>
        <p:spPr bwMode="auto">
          <a:xfrm>
            <a:off x="4047237" y="1885997"/>
            <a:ext cx="15177" cy="17399"/>
          </a:xfrm>
          <a:custGeom>
            <a:avLst/>
            <a:gdLst/>
            <a:ahLst/>
            <a:cxnLst>
              <a:cxn ang="0">
                <a:pos x="16" y="29"/>
              </a:cxn>
              <a:cxn ang="0">
                <a:pos x="0" y="12"/>
              </a:cxn>
              <a:cxn ang="0">
                <a:pos x="6" y="0"/>
              </a:cxn>
              <a:cxn ang="0">
                <a:pos x="27" y="18"/>
              </a:cxn>
              <a:cxn ang="0">
                <a:pos x="16" y="29"/>
              </a:cxn>
            </a:cxnLst>
            <a:rect l="0" t="0" r="r" b="b"/>
            <a:pathLst>
              <a:path w="28" h="30">
                <a:moveTo>
                  <a:pt x="16" y="29"/>
                </a:moveTo>
                <a:lnTo>
                  <a:pt x="0" y="12"/>
                </a:lnTo>
                <a:lnTo>
                  <a:pt x="6" y="0"/>
                </a:lnTo>
                <a:lnTo>
                  <a:pt x="27" y="18"/>
                </a:lnTo>
                <a:lnTo>
                  <a:pt x="16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6" name="Freeform 562"/>
          <p:cNvSpPr>
            <a:spLocks noChangeArrowheads="1"/>
          </p:cNvSpPr>
          <p:nvPr/>
        </p:nvSpPr>
        <p:spPr bwMode="auto">
          <a:xfrm>
            <a:off x="4132463" y="2037617"/>
            <a:ext cx="14594" cy="10564"/>
          </a:xfrm>
          <a:custGeom>
            <a:avLst/>
            <a:gdLst/>
            <a:ahLst/>
            <a:cxnLst>
              <a:cxn ang="0">
                <a:pos x="26" y="18"/>
              </a:cxn>
              <a:cxn ang="0">
                <a:pos x="0" y="18"/>
              </a:cxn>
              <a:cxn ang="0">
                <a:pos x="0" y="0"/>
              </a:cxn>
              <a:cxn ang="0">
                <a:pos x="10" y="12"/>
              </a:cxn>
              <a:cxn ang="0">
                <a:pos x="26" y="12"/>
              </a:cxn>
              <a:cxn ang="0">
                <a:pos x="26" y="18"/>
              </a:cxn>
            </a:cxnLst>
            <a:rect l="0" t="0" r="r" b="b"/>
            <a:pathLst>
              <a:path w="27" h="19">
                <a:moveTo>
                  <a:pt x="26" y="18"/>
                </a:moveTo>
                <a:lnTo>
                  <a:pt x="0" y="18"/>
                </a:lnTo>
                <a:lnTo>
                  <a:pt x="0" y="0"/>
                </a:lnTo>
                <a:lnTo>
                  <a:pt x="10" y="12"/>
                </a:lnTo>
                <a:lnTo>
                  <a:pt x="26" y="12"/>
                </a:lnTo>
                <a:lnTo>
                  <a:pt x="26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5" name="Freeform 561"/>
          <p:cNvSpPr>
            <a:spLocks noChangeArrowheads="1"/>
          </p:cNvSpPr>
          <p:nvPr/>
        </p:nvSpPr>
        <p:spPr bwMode="auto">
          <a:xfrm>
            <a:off x="4132463" y="2037617"/>
            <a:ext cx="14594" cy="10564"/>
          </a:xfrm>
          <a:custGeom>
            <a:avLst/>
            <a:gdLst/>
            <a:ahLst/>
            <a:cxnLst>
              <a:cxn ang="0">
                <a:pos x="26" y="18"/>
              </a:cxn>
              <a:cxn ang="0">
                <a:pos x="0" y="18"/>
              </a:cxn>
              <a:cxn ang="0">
                <a:pos x="0" y="0"/>
              </a:cxn>
              <a:cxn ang="0">
                <a:pos x="10" y="12"/>
              </a:cxn>
              <a:cxn ang="0">
                <a:pos x="26" y="12"/>
              </a:cxn>
              <a:cxn ang="0">
                <a:pos x="26" y="18"/>
              </a:cxn>
            </a:cxnLst>
            <a:rect l="0" t="0" r="r" b="b"/>
            <a:pathLst>
              <a:path w="27" h="19">
                <a:moveTo>
                  <a:pt x="26" y="18"/>
                </a:moveTo>
                <a:lnTo>
                  <a:pt x="0" y="18"/>
                </a:lnTo>
                <a:lnTo>
                  <a:pt x="0" y="0"/>
                </a:lnTo>
                <a:lnTo>
                  <a:pt x="10" y="12"/>
                </a:lnTo>
                <a:lnTo>
                  <a:pt x="26" y="12"/>
                </a:lnTo>
                <a:lnTo>
                  <a:pt x="26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4" name="Freeform 560"/>
          <p:cNvSpPr>
            <a:spLocks noChangeArrowheads="1"/>
          </p:cNvSpPr>
          <p:nvPr/>
        </p:nvSpPr>
        <p:spPr bwMode="auto">
          <a:xfrm>
            <a:off x="4037313" y="2121506"/>
            <a:ext cx="3502" cy="10564"/>
          </a:xfrm>
          <a:custGeom>
            <a:avLst/>
            <a:gdLst/>
            <a:ahLst/>
            <a:cxnLst>
              <a:cxn ang="0">
                <a:pos x="7" y="18"/>
              </a:cxn>
              <a:cxn ang="0">
                <a:pos x="0" y="18"/>
              </a:cxn>
              <a:cxn ang="0">
                <a:pos x="0" y="0"/>
              </a:cxn>
              <a:cxn ang="0">
                <a:pos x="7" y="7"/>
              </a:cxn>
              <a:cxn ang="0">
                <a:pos x="7" y="18"/>
              </a:cxn>
            </a:cxnLst>
            <a:rect l="0" t="0" r="r" b="b"/>
            <a:pathLst>
              <a:path w="8" h="19">
                <a:moveTo>
                  <a:pt x="7" y="18"/>
                </a:moveTo>
                <a:lnTo>
                  <a:pt x="0" y="18"/>
                </a:lnTo>
                <a:lnTo>
                  <a:pt x="0" y="0"/>
                </a:lnTo>
                <a:lnTo>
                  <a:pt x="7" y="7"/>
                </a:lnTo>
                <a:lnTo>
                  <a:pt x="7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3" name="Freeform 559"/>
          <p:cNvSpPr>
            <a:spLocks noChangeArrowheads="1"/>
          </p:cNvSpPr>
          <p:nvPr/>
        </p:nvSpPr>
        <p:spPr bwMode="auto">
          <a:xfrm>
            <a:off x="4037313" y="2121506"/>
            <a:ext cx="3502" cy="10564"/>
          </a:xfrm>
          <a:custGeom>
            <a:avLst/>
            <a:gdLst/>
            <a:ahLst/>
            <a:cxnLst>
              <a:cxn ang="0">
                <a:pos x="7" y="18"/>
              </a:cxn>
              <a:cxn ang="0">
                <a:pos x="0" y="18"/>
              </a:cxn>
              <a:cxn ang="0">
                <a:pos x="0" y="0"/>
              </a:cxn>
              <a:cxn ang="0">
                <a:pos x="7" y="7"/>
              </a:cxn>
              <a:cxn ang="0">
                <a:pos x="7" y="18"/>
              </a:cxn>
            </a:cxnLst>
            <a:rect l="0" t="0" r="r" b="b"/>
            <a:pathLst>
              <a:path w="8" h="19">
                <a:moveTo>
                  <a:pt x="7" y="18"/>
                </a:moveTo>
                <a:lnTo>
                  <a:pt x="0" y="18"/>
                </a:lnTo>
                <a:lnTo>
                  <a:pt x="0" y="0"/>
                </a:lnTo>
                <a:lnTo>
                  <a:pt x="7" y="7"/>
                </a:lnTo>
                <a:lnTo>
                  <a:pt x="7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2" name="Freeform 558"/>
          <p:cNvSpPr>
            <a:spLocks noChangeArrowheads="1"/>
          </p:cNvSpPr>
          <p:nvPr/>
        </p:nvSpPr>
        <p:spPr bwMode="auto">
          <a:xfrm>
            <a:off x="4031476" y="2110321"/>
            <a:ext cx="9340" cy="3728"/>
          </a:xfrm>
          <a:custGeom>
            <a:avLst/>
            <a:gdLst/>
            <a:ahLst/>
            <a:cxnLst>
              <a:cxn ang="0">
                <a:pos x="17" y="7"/>
              </a:cxn>
              <a:cxn ang="0">
                <a:pos x="0" y="0"/>
              </a:cxn>
              <a:cxn ang="0">
                <a:pos x="17" y="0"/>
              </a:cxn>
              <a:cxn ang="0">
                <a:pos x="17" y="7"/>
              </a:cxn>
            </a:cxnLst>
            <a:rect l="0" t="0" r="r" b="b"/>
            <a:pathLst>
              <a:path w="18" h="8">
                <a:moveTo>
                  <a:pt x="17" y="7"/>
                </a:moveTo>
                <a:lnTo>
                  <a:pt x="0" y="0"/>
                </a:lnTo>
                <a:lnTo>
                  <a:pt x="17" y="0"/>
                </a:lnTo>
                <a:lnTo>
                  <a:pt x="17" y="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1" name="Freeform 557"/>
          <p:cNvSpPr>
            <a:spLocks noChangeArrowheads="1"/>
          </p:cNvSpPr>
          <p:nvPr/>
        </p:nvSpPr>
        <p:spPr bwMode="auto">
          <a:xfrm>
            <a:off x="4031476" y="2110321"/>
            <a:ext cx="9340" cy="3728"/>
          </a:xfrm>
          <a:custGeom>
            <a:avLst/>
            <a:gdLst/>
            <a:ahLst/>
            <a:cxnLst>
              <a:cxn ang="0">
                <a:pos x="17" y="7"/>
              </a:cxn>
              <a:cxn ang="0">
                <a:pos x="0" y="0"/>
              </a:cxn>
              <a:cxn ang="0">
                <a:pos x="17" y="0"/>
              </a:cxn>
              <a:cxn ang="0">
                <a:pos x="17" y="7"/>
              </a:cxn>
            </a:cxnLst>
            <a:rect l="0" t="0" r="r" b="b"/>
            <a:pathLst>
              <a:path w="18" h="8">
                <a:moveTo>
                  <a:pt x="17" y="7"/>
                </a:moveTo>
                <a:lnTo>
                  <a:pt x="0" y="0"/>
                </a:lnTo>
                <a:lnTo>
                  <a:pt x="17" y="0"/>
                </a:lnTo>
                <a:lnTo>
                  <a:pt x="17" y="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0" name="Freeform 556"/>
          <p:cNvSpPr>
            <a:spLocks noChangeArrowheads="1"/>
          </p:cNvSpPr>
          <p:nvPr/>
        </p:nvSpPr>
        <p:spPr bwMode="auto">
          <a:xfrm>
            <a:off x="3957924" y="2216579"/>
            <a:ext cx="107993" cy="162806"/>
          </a:xfrm>
          <a:custGeom>
            <a:avLst/>
            <a:gdLst/>
            <a:ahLst/>
            <a:cxnLst>
              <a:cxn ang="0">
                <a:pos x="117" y="33"/>
              </a:cxn>
              <a:cxn ang="0">
                <a:pos x="111" y="51"/>
              </a:cxn>
              <a:cxn ang="0">
                <a:pos x="138" y="81"/>
              </a:cxn>
              <a:cxn ang="0">
                <a:pos x="144" y="64"/>
              </a:cxn>
              <a:cxn ang="0">
                <a:pos x="170" y="81"/>
              </a:cxn>
              <a:cxn ang="0">
                <a:pos x="186" y="92"/>
              </a:cxn>
              <a:cxn ang="0">
                <a:pos x="170" y="92"/>
              </a:cxn>
              <a:cxn ang="0">
                <a:pos x="181" y="140"/>
              </a:cxn>
              <a:cxn ang="0">
                <a:pos x="181" y="174"/>
              </a:cxn>
              <a:cxn ang="0">
                <a:pos x="170" y="197"/>
              </a:cxn>
              <a:cxn ang="0">
                <a:pos x="144" y="227"/>
              </a:cxn>
              <a:cxn ang="0">
                <a:pos x="89" y="250"/>
              </a:cxn>
              <a:cxn ang="0">
                <a:pos x="75" y="250"/>
              </a:cxn>
              <a:cxn ang="0">
                <a:pos x="30" y="263"/>
              </a:cxn>
              <a:cxn ang="0">
                <a:pos x="30" y="244"/>
              </a:cxn>
              <a:cxn ang="0">
                <a:pos x="4" y="231"/>
              </a:cxn>
              <a:cxn ang="0">
                <a:pos x="0" y="227"/>
              </a:cxn>
              <a:cxn ang="0">
                <a:pos x="27" y="215"/>
              </a:cxn>
              <a:cxn ang="0">
                <a:pos x="30" y="197"/>
              </a:cxn>
              <a:cxn ang="0">
                <a:pos x="68" y="186"/>
              </a:cxn>
              <a:cxn ang="0">
                <a:pos x="47" y="186"/>
              </a:cxn>
              <a:cxn ang="0">
                <a:pos x="42" y="174"/>
              </a:cxn>
              <a:cxn ang="0">
                <a:pos x="59" y="151"/>
              </a:cxn>
              <a:cxn ang="0">
                <a:pos x="15" y="122"/>
              </a:cxn>
              <a:cxn ang="0">
                <a:pos x="42" y="110"/>
              </a:cxn>
              <a:cxn ang="0">
                <a:pos x="27" y="81"/>
              </a:cxn>
              <a:cxn ang="0">
                <a:pos x="27" y="75"/>
              </a:cxn>
              <a:cxn ang="0">
                <a:pos x="59" y="81"/>
              </a:cxn>
              <a:cxn ang="0">
                <a:pos x="85" y="75"/>
              </a:cxn>
              <a:cxn ang="0">
                <a:pos x="100" y="51"/>
              </a:cxn>
              <a:cxn ang="0">
                <a:pos x="75" y="46"/>
              </a:cxn>
              <a:cxn ang="0">
                <a:pos x="89" y="29"/>
              </a:cxn>
              <a:cxn ang="0">
                <a:pos x="138" y="0"/>
              </a:cxn>
              <a:cxn ang="0">
                <a:pos x="138" y="29"/>
              </a:cxn>
            </a:cxnLst>
            <a:rect l="0" t="0" r="r" b="b"/>
            <a:pathLst>
              <a:path w="187" h="264">
                <a:moveTo>
                  <a:pt x="138" y="29"/>
                </a:moveTo>
                <a:lnTo>
                  <a:pt x="117" y="33"/>
                </a:lnTo>
                <a:lnTo>
                  <a:pt x="117" y="46"/>
                </a:lnTo>
                <a:lnTo>
                  <a:pt x="111" y="51"/>
                </a:lnTo>
                <a:lnTo>
                  <a:pt x="117" y="75"/>
                </a:lnTo>
                <a:lnTo>
                  <a:pt x="138" y="81"/>
                </a:lnTo>
                <a:lnTo>
                  <a:pt x="144" y="75"/>
                </a:lnTo>
                <a:lnTo>
                  <a:pt x="144" y="64"/>
                </a:lnTo>
                <a:lnTo>
                  <a:pt x="144" y="51"/>
                </a:lnTo>
                <a:lnTo>
                  <a:pt x="170" y="81"/>
                </a:lnTo>
                <a:lnTo>
                  <a:pt x="181" y="81"/>
                </a:lnTo>
                <a:lnTo>
                  <a:pt x="186" y="92"/>
                </a:lnTo>
                <a:lnTo>
                  <a:pt x="181" y="103"/>
                </a:lnTo>
                <a:lnTo>
                  <a:pt x="170" y="92"/>
                </a:lnTo>
                <a:lnTo>
                  <a:pt x="181" y="122"/>
                </a:lnTo>
                <a:lnTo>
                  <a:pt x="181" y="140"/>
                </a:lnTo>
                <a:lnTo>
                  <a:pt x="181" y="151"/>
                </a:lnTo>
                <a:lnTo>
                  <a:pt x="181" y="174"/>
                </a:lnTo>
                <a:lnTo>
                  <a:pt x="170" y="186"/>
                </a:lnTo>
                <a:lnTo>
                  <a:pt x="170" y="197"/>
                </a:lnTo>
                <a:lnTo>
                  <a:pt x="170" y="227"/>
                </a:lnTo>
                <a:lnTo>
                  <a:pt x="144" y="227"/>
                </a:lnTo>
                <a:lnTo>
                  <a:pt x="111" y="231"/>
                </a:lnTo>
                <a:lnTo>
                  <a:pt x="89" y="250"/>
                </a:lnTo>
                <a:lnTo>
                  <a:pt x="89" y="244"/>
                </a:lnTo>
                <a:lnTo>
                  <a:pt x="75" y="250"/>
                </a:lnTo>
                <a:lnTo>
                  <a:pt x="47" y="263"/>
                </a:lnTo>
                <a:lnTo>
                  <a:pt x="30" y="263"/>
                </a:lnTo>
                <a:lnTo>
                  <a:pt x="15" y="263"/>
                </a:lnTo>
                <a:lnTo>
                  <a:pt x="30" y="244"/>
                </a:lnTo>
                <a:lnTo>
                  <a:pt x="4" y="244"/>
                </a:lnTo>
                <a:lnTo>
                  <a:pt x="4" y="231"/>
                </a:lnTo>
                <a:lnTo>
                  <a:pt x="27" y="227"/>
                </a:lnTo>
                <a:lnTo>
                  <a:pt x="0" y="227"/>
                </a:lnTo>
                <a:lnTo>
                  <a:pt x="4" y="215"/>
                </a:lnTo>
                <a:lnTo>
                  <a:pt x="27" y="215"/>
                </a:lnTo>
                <a:lnTo>
                  <a:pt x="27" y="203"/>
                </a:lnTo>
                <a:lnTo>
                  <a:pt x="30" y="197"/>
                </a:lnTo>
                <a:lnTo>
                  <a:pt x="59" y="186"/>
                </a:lnTo>
                <a:lnTo>
                  <a:pt x="68" y="186"/>
                </a:lnTo>
                <a:lnTo>
                  <a:pt x="59" y="174"/>
                </a:lnTo>
                <a:lnTo>
                  <a:pt x="47" y="186"/>
                </a:lnTo>
                <a:lnTo>
                  <a:pt x="30" y="186"/>
                </a:lnTo>
                <a:lnTo>
                  <a:pt x="42" y="174"/>
                </a:lnTo>
                <a:lnTo>
                  <a:pt x="47" y="156"/>
                </a:lnTo>
                <a:lnTo>
                  <a:pt x="59" y="151"/>
                </a:lnTo>
                <a:lnTo>
                  <a:pt x="30" y="140"/>
                </a:lnTo>
                <a:lnTo>
                  <a:pt x="15" y="122"/>
                </a:lnTo>
                <a:lnTo>
                  <a:pt x="30" y="110"/>
                </a:lnTo>
                <a:lnTo>
                  <a:pt x="42" y="110"/>
                </a:lnTo>
                <a:lnTo>
                  <a:pt x="30" y="103"/>
                </a:lnTo>
                <a:lnTo>
                  <a:pt x="27" y="81"/>
                </a:lnTo>
                <a:lnTo>
                  <a:pt x="15" y="92"/>
                </a:lnTo>
                <a:lnTo>
                  <a:pt x="27" y="75"/>
                </a:lnTo>
                <a:lnTo>
                  <a:pt x="42" y="75"/>
                </a:lnTo>
                <a:lnTo>
                  <a:pt x="59" y="81"/>
                </a:lnTo>
                <a:lnTo>
                  <a:pt x="75" y="75"/>
                </a:lnTo>
                <a:lnTo>
                  <a:pt x="85" y="75"/>
                </a:lnTo>
                <a:lnTo>
                  <a:pt x="89" y="64"/>
                </a:lnTo>
                <a:lnTo>
                  <a:pt x="100" y="51"/>
                </a:lnTo>
                <a:lnTo>
                  <a:pt x="100" y="46"/>
                </a:lnTo>
                <a:lnTo>
                  <a:pt x="75" y="46"/>
                </a:lnTo>
                <a:lnTo>
                  <a:pt x="85" y="33"/>
                </a:lnTo>
                <a:lnTo>
                  <a:pt x="89" y="29"/>
                </a:lnTo>
                <a:lnTo>
                  <a:pt x="117" y="5"/>
                </a:lnTo>
                <a:lnTo>
                  <a:pt x="138" y="0"/>
                </a:lnTo>
                <a:lnTo>
                  <a:pt x="155" y="5"/>
                </a:lnTo>
                <a:lnTo>
                  <a:pt x="138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9" name="Freeform 555"/>
          <p:cNvSpPr>
            <a:spLocks noChangeArrowheads="1"/>
          </p:cNvSpPr>
          <p:nvPr/>
        </p:nvSpPr>
        <p:spPr bwMode="auto">
          <a:xfrm>
            <a:off x="3957924" y="2216579"/>
            <a:ext cx="107993" cy="162806"/>
          </a:xfrm>
          <a:custGeom>
            <a:avLst/>
            <a:gdLst/>
            <a:ahLst/>
            <a:cxnLst>
              <a:cxn ang="0">
                <a:pos x="117" y="33"/>
              </a:cxn>
              <a:cxn ang="0">
                <a:pos x="111" y="51"/>
              </a:cxn>
              <a:cxn ang="0">
                <a:pos x="138" y="81"/>
              </a:cxn>
              <a:cxn ang="0">
                <a:pos x="144" y="64"/>
              </a:cxn>
              <a:cxn ang="0">
                <a:pos x="170" y="81"/>
              </a:cxn>
              <a:cxn ang="0">
                <a:pos x="186" y="92"/>
              </a:cxn>
              <a:cxn ang="0">
                <a:pos x="170" y="92"/>
              </a:cxn>
              <a:cxn ang="0">
                <a:pos x="181" y="140"/>
              </a:cxn>
              <a:cxn ang="0">
                <a:pos x="181" y="174"/>
              </a:cxn>
              <a:cxn ang="0">
                <a:pos x="170" y="197"/>
              </a:cxn>
              <a:cxn ang="0">
                <a:pos x="144" y="227"/>
              </a:cxn>
              <a:cxn ang="0">
                <a:pos x="89" y="250"/>
              </a:cxn>
              <a:cxn ang="0">
                <a:pos x="75" y="250"/>
              </a:cxn>
              <a:cxn ang="0">
                <a:pos x="30" y="263"/>
              </a:cxn>
              <a:cxn ang="0">
                <a:pos x="30" y="244"/>
              </a:cxn>
              <a:cxn ang="0">
                <a:pos x="4" y="231"/>
              </a:cxn>
              <a:cxn ang="0">
                <a:pos x="0" y="227"/>
              </a:cxn>
              <a:cxn ang="0">
                <a:pos x="27" y="215"/>
              </a:cxn>
              <a:cxn ang="0">
                <a:pos x="30" y="197"/>
              </a:cxn>
              <a:cxn ang="0">
                <a:pos x="68" y="186"/>
              </a:cxn>
              <a:cxn ang="0">
                <a:pos x="47" y="186"/>
              </a:cxn>
              <a:cxn ang="0">
                <a:pos x="42" y="174"/>
              </a:cxn>
              <a:cxn ang="0">
                <a:pos x="59" y="151"/>
              </a:cxn>
              <a:cxn ang="0">
                <a:pos x="15" y="122"/>
              </a:cxn>
              <a:cxn ang="0">
                <a:pos x="42" y="110"/>
              </a:cxn>
              <a:cxn ang="0">
                <a:pos x="27" y="81"/>
              </a:cxn>
              <a:cxn ang="0">
                <a:pos x="27" y="75"/>
              </a:cxn>
              <a:cxn ang="0">
                <a:pos x="59" y="81"/>
              </a:cxn>
              <a:cxn ang="0">
                <a:pos x="85" y="75"/>
              </a:cxn>
              <a:cxn ang="0">
                <a:pos x="100" y="51"/>
              </a:cxn>
              <a:cxn ang="0">
                <a:pos x="75" y="46"/>
              </a:cxn>
              <a:cxn ang="0">
                <a:pos x="89" y="29"/>
              </a:cxn>
              <a:cxn ang="0">
                <a:pos x="138" y="0"/>
              </a:cxn>
              <a:cxn ang="0">
                <a:pos x="138" y="29"/>
              </a:cxn>
            </a:cxnLst>
            <a:rect l="0" t="0" r="r" b="b"/>
            <a:pathLst>
              <a:path w="187" h="264">
                <a:moveTo>
                  <a:pt x="138" y="29"/>
                </a:moveTo>
                <a:lnTo>
                  <a:pt x="117" y="33"/>
                </a:lnTo>
                <a:lnTo>
                  <a:pt x="117" y="46"/>
                </a:lnTo>
                <a:lnTo>
                  <a:pt x="111" y="51"/>
                </a:lnTo>
                <a:lnTo>
                  <a:pt x="117" y="75"/>
                </a:lnTo>
                <a:lnTo>
                  <a:pt x="138" y="81"/>
                </a:lnTo>
                <a:lnTo>
                  <a:pt x="144" y="75"/>
                </a:lnTo>
                <a:lnTo>
                  <a:pt x="144" y="64"/>
                </a:lnTo>
                <a:lnTo>
                  <a:pt x="144" y="51"/>
                </a:lnTo>
                <a:lnTo>
                  <a:pt x="170" y="81"/>
                </a:lnTo>
                <a:lnTo>
                  <a:pt x="181" y="81"/>
                </a:lnTo>
                <a:lnTo>
                  <a:pt x="186" y="92"/>
                </a:lnTo>
                <a:lnTo>
                  <a:pt x="181" y="103"/>
                </a:lnTo>
                <a:lnTo>
                  <a:pt x="170" y="92"/>
                </a:lnTo>
                <a:lnTo>
                  <a:pt x="181" y="122"/>
                </a:lnTo>
                <a:lnTo>
                  <a:pt x="181" y="140"/>
                </a:lnTo>
                <a:lnTo>
                  <a:pt x="181" y="151"/>
                </a:lnTo>
                <a:lnTo>
                  <a:pt x="181" y="174"/>
                </a:lnTo>
                <a:lnTo>
                  <a:pt x="170" y="186"/>
                </a:lnTo>
                <a:lnTo>
                  <a:pt x="170" y="197"/>
                </a:lnTo>
                <a:lnTo>
                  <a:pt x="170" y="227"/>
                </a:lnTo>
                <a:lnTo>
                  <a:pt x="144" y="227"/>
                </a:lnTo>
                <a:lnTo>
                  <a:pt x="111" y="231"/>
                </a:lnTo>
                <a:lnTo>
                  <a:pt x="89" y="250"/>
                </a:lnTo>
                <a:lnTo>
                  <a:pt x="89" y="244"/>
                </a:lnTo>
                <a:lnTo>
                  <a:pt x="75" y="250"/>
                </a:lnTo>
                <a:lnTo>
                  <a:pt x="47" y="263"/>
                </a:lnTo>
                <a:lnTo>
                  <a:pt x="30" y="263"/>
                </a:lnTo>
                <a:lnTo>
                  <a:pt x="15" y="263"/>
                </a:lnTo>
                <a:lnTo>
                  <a:pt x="30" y="244"/>
                </a:lnTo>
                <a:lnTo>
                  <a:pt x="4" y="244"/>
                </a:lnTo>
                <a:lnTo>
                  <a:pt x="4" y="231"/>
                </a:lnTo>
                <a:lnTo>
                  <a:pt x="27" y="227"/>
                </a:lnTo>
                <a:lnTo>
                  <a:pt x="0" y="227"/>
                </a:lnTo>
                <a:lnTo>
                  <a:pt x="4" y="215"/>
                </a:lnTo>
                <a:lnTo>
                  <a:pt x="27" y="215"/>
                </a:lnTo>
                <a:lnTo>
                  <a:pt x="27" y="203"/>
                </a:lnTo>
                <a:lnTo>
                  <a:pt x="30" y="197"/>
                </a:lnTo>
                <a:lnTo>
                  <a:pt x="59" y="186"/>
                </a:lnTo>
                <a:lnTo>
                  <a:pt x="68" y="186"/>
                </a:lnTo>
                <a:lnTo>
                  <a:pt x="59" y="174"/>
                </a:lnTo>
                <a:lnTo>
                  <a:pt x="47" y="186"/>
                </a:lnTo>
                <a:lnTo>
                  <a:pt x="30" y="186"/>
                </a:lnTo>
                <a:lnTo>
                  <a:pt x="42" y="174"/>
                </a:lnTo>
                <a:lnTo>
                  <a:pt x="47" y="156"/>
                </a:lnTo>
                <a:lnTo>
                  <a:pt x="59" y="151"/>
                </a:lnTo>
                <a:lnTo>
                  <a:pt x="30" y="140"/>
                </a:lnTo>
                <a:lnTo>
                  <a:pt x="15" y="122"/>
                </a:lnTo>
                <a:lnTo>
                  <a:pt x="30" y="110"/>
                </a:lnTo>
                <a:lnTo>
                  <a:pt x="42" y="110"/>
                </a:lnTo>
                <a:lnTo>
                  <a:pt x="30" y="103"/>
                </a:lnTo>
                <a:lnTo>
                  <a:pt x="27" y="81"/>
                </a:lnTo>
                <a:lnTo>
                  <a:pt x="15" y="92"/>
                </a:lnTo>
                <a:lnTo>
                  <a:pt x="27" y="75"/>
                </a:lnTo>
                <a:lnTo>
                  <a:pt x="42" y="75"/>
                </a:lnTo>
                <a:lnTo>
                  <a:pt x="59" y="81"/>
                </a:lnTo>
                <a:lnTo>
                  <a:pt x="75" y="75"/>
                </a:lnTo>
                <a:lnTo>
                  <a:pt x="85" y="75"/>
                </a:lnTo>
                <a:lnTo>
                  <a:pt x="89" y="64"/>
                </a:lnTo>
                <a:lnTo>
                  <a:pt x="100" y="51"/>
                </a:lnTo>
                <a:lnTo>
                  <a:pt x="100" y="46"/>
                </a:lnTo>
                <a:lnTo>
                  <a:pt x="75" y="46"/>
                </a:lnTo>
                <a:lnTo>
                  <a:pt x="85" y="33"/>
                </a:lnTo>
                <a:lnTo>
                  <a:pt x="89" y="29"/>
                </a:lnTo>
                <a:lnTo>
                  <a:pt x="117" y="5"/>
                </a:lnTo>
                <a:lnTo>
                  <a:pt x="138" y="0"/>
                </a:lnTo>
                <a:lnTo>
                  <a:pt x="155" y="5"/>
                </a:lnTo>
                <a:lnTo>
                  <a:pt x="138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8" name="Freeform 554"/>
          <p:cNvSpPr>
            <a:spLocks noChangeArrowheads="1"/>
          </p:cNvSpPr>
          <p:nvPr/>
        </p:nvSpPr>
        <p:spPr bwMode="auto">
          <a:xfrm>
            <a:off x="3682980" y="1654216"/>
            <a:ext cx="236417" cy="167155"/>
          </a:xfrm>
          <a:custGeom>
            <a:avLst/>
            <a:gdLst/>
            <a:ahLst/>
            <a:cxnLst>
              <a:cxn ang="0">
                <a:pos x="149" y="251"/>
              </a:cxn>
              <a:cxn ang="0">
                <a:pos x="52" y="235"/>
              </a:cxn>
              <a:cxn ang="0">
                <a:pos x="63" y="217"/>
              </a:cxn>
              <a:cxn ang="0">
                <a:pos x="69" y="175"/>
              </a:cxn>
              <a:cxn ang="0">
                <a:pos x="20" y="146"/>
              </a:cxn>
              <a:cxn ang="0">
                <a:pos x="52" y="129"/>
              </a:cxn>
              <a:cxn ang="0">
                <a:pos x="107" y="123"/>
              </a:cxn>
              <a:cxn ang="0">
                <a:pos x="79" y="111"/>
              </a:cxn>
              <a:cxn ang="0">
                <a:pos x="63" y="75"/>
              </a:cxn>
              <a:cxn ang="0">
                <a:pos x="0" y="83"/>
              </a:cxn>
              <a:cxn ang="0">
                <a:pos x="37" y="75"/>
              </a:cxn>
              <a:cxn ang="0">
                <a:pos x="26" y="53"/>
              </a:cxn>
              <a:cxn ang="0">
                <a:pos x="42" y="24"/>
              </a:cxn>
              <a:cxn ang="0">
                <a:pos x="79" y="46"/>
              </a:cxn>
              <a:cxn ang="0">
                <a:pos x="90" y="0"/>
              </a:cxn>
              <a:cxn ang="0">
                <a:pos x="112" y="75"/>
              </a:cxn>
              <a:cxn ang="0">
                <a:pos x="138" y="75"/>
              </a:cxn>
              <a:cxn ang="0">
                <a:pos x="159" y="83"/>
              </a:cxn>
              <a:cxn ang="0">
                <a:pos x="166" y="36"/>
              </a:cxn>
              <a:cxn ang="0">
                <a:pos x="192" y="65"/>
              </a:cxn>
              <a:cxn ang="0">
                <a:pos x="208" y="36"/>
              </a:cxn>
              <a:cxn ang="0">
                <a:pos x="245" y="65"/>
              </a:cxn>
              <a:cxn ang="0">
                <a:pos x="260" y="53"/>
              </a:cxn>
              <a:cxn ang="0">
                <a:pos x="294" y="46"/>
              </a:cxn>
              <a:cxn ang="0">
                <a:pos x="304" y="18"/>
              </a:cxn>
              <a:cxn ang="0">
                <a:pos x="330" y="36"/>
              </a:cxn>
              <a:cxn ang="0">
                <a:pos x="358" y="46"/>
              </a:cxn>
              <a:cxn ang="0">
                <a:pos x="364" y="75"/>
              </a:cxn>
              <a:cxn ang="0">
                <a:pos x="406" y="111"/>
              </a:cxn>
              <a:cxn ang="0">
                <a:pos x="400" y="140"/>
              </a:cxn>
              <a:cxn ang="0">
                <a:pos x="374" y="175"/>
              </a:cxn>
              <a:cxn ang="0">
                <a:pos x="330" y="205"/>
              </a:cxn>
              <a:cxn ang="0">
                <a:pos x="273" y="246"/>
              </a:cxn>
              <a:cxn ang="0">
                <a:pos x="202" y="270"/>
              </a:cxn>
            </a:cxnLst>
            <a:rect l="0" t="0" r="r" b="b"/>
            <a:pathLst>
              <a:path w="407" h="271">
                <a:moveTo>
                  <a:pt x="202" y="270"/>
                </a:moveTo>
                <a:lnTo>
                  <a:pt x="149" y="251"/>
                </a:lnTo>
                <a:lnTo>
                  <a:pt x="122" y="235"/>
                </a:lnTo>
                <a:lnTo>
                  <a:pt x="52" y="235"/>
                </a:lnTo>
                <a:lnTo>
                  <a:pt x="52" y="217"/>
                </a:lnTo>
                <a:lnTo>
                  <a:pt x="63" y="217"/>
                </a:lnTo>
                <a:lnTo>
                  <a:pt x="90" y="198"/>
                </a:lnTo>
                <a:lnTo>
                  <a:pt x="69" y="175"/>
                </a:lnTo>
                <a:lnTo>
                  <a:pt x="69" y="146"/>
                </a:lnTo>
                <a:lnTo>
                  <a:pt x="20" y="146"/>
                </a:lnTo>
                <a:lnTo>
                  <a:pt x="10" y="140"/>
                </a:lnTo>
                <a:lnTo>
                  <a:pt x="52" y="129"/>
                </a:lnTo>
                <a:lnTo>
                  <a:pt x="96" y="129"/>
                </a:lnTo>
                <a:lnTo>
                  <a:pt x="107" y="123"/>
                </a:lnTo>
                <a:lnTo>
                  <a:pt x="96" y="123"/>
                </a:lnTo>
                <a:lnTo>
                  <a:pt x="79" y="111"/>
                </a:lnTo>
                <a:lnTo>
                  <a:pt x="96" y="93"/>
                </a:lnTo>
                <a:lnTo>
                  <a:pt x="63" y="75"/>
                </a:lnTo>
                <a:lnTo>
                  <a:pt x="26" y="93"/>
                </a:lnTo>
                <a:lnTo>
                  <a:pt x="0" y="83"/>
                </a:lnTo>
                <a:lnTo>
                  <a:pt x="20" y="65"/>
                </a:lnTo>
                <a:lnTo>
                  <a:pt x="37" y="75"/>
                </a:lnTo>
                <a:lnTo>
                  <a:pt x="42" y="65"/>
                </a:lnTo>
                <a:lnTo>
                  <a:pt x="26" y="53"/>
                </a:lnTo>
                <a:lnTo>
                  <a:pt x="37" y="46"/>
                </a:lnTo>
                <a:lnTo>
                  <a:pt x="42" y="24"/>
                </a:lnTo>
                <a:lnTo>
                  <a:pt x="63" y="46"/>
                </a:lnTo>
                <a:lnTo>
                  <a:pt x="79" y="46"/>
                </a:lnTo>
                <a:lnTo>
                  <a:pt x="63" y="18"/>
                </a:lnTo>
                <a:lnTo>
                  <a:pt x="90" y="0"/>
                </a:lnTo>
                <a:lnTo>
                  <a:pt x="122" y="36"/>
                </a:lnTo>
                <a:lnTo>
                  <a:pt x="112" y="75"/>
                </a:lnTo>
                <a:lnTo>
                  <a:pt x="122" y="99"/>
                </a:lnTo>
                <a:lnTo>
                  <a:pt x="138" y="75"/>
                </a:lnTo>
                <a:lnTo>
                  <a:pt x="149" y="83"/>
                </a:lnTo>
                <a:lnTo>
                  <a:pt x="159" y="83"/>
                </a:lnTo>
                <a:lnTo>
                  <a:pt x="159" y="46"/>
                </a:lnTo>
                <a:lnTo>
                  <a:pt x="166" y="36"/>
                </a:lnTo>
                <a:lnTo>
                  <a:pt x="181" y="75"/>
                </a:lnTo>
                <a:lnTo>
                  <a:pt x="192" y="65"/>
                </a:lnTo>
                <a:lnTo>
                  <a:pt x="192" y="46"/>
                </a:lnTo>
                <a:lnTo>
                  <a:pt x="208" y="36"/>
                </a:lnTo>
                <a:lnTo>
                  <a:pt x="225" y="53"/>
                </a:lnTo>
                <a:lnTo>
                  <a:pt x="245" y="65"/>
                </a:lnTo>
                <a:lnTo>
                  <a:pt x="235" y="36"/>
                </a:lnTo>
                <a:lnTo>
                  <a:pt x="260" y="53"/>
                </a:lnTo>
                <a:lnTo>
                  <a:pt x="277" y="36"/>
                </a:lnTo>
                <a:lnTo>
                  <a:pt x="294" y="46"/>
                </a:lnTo>
                <a:lnTo>
                  <a:pt x="304" y="36"/>
                </a:lnTo>
                <a:lnTo>
                  <a:pt x="304" y="18"/>
                </a:lnTo>
                <a:lnTo>
                  <a:pt x="320" y="7"/>
                </a:lnTo>
                <a:lnTo>
                  <a:pt x="330" y="36"/>
                </a:lnTo>
                <a:lnTo>
                  <a:pt x="374" y="24"/>
                </a:lnTo>
                <a:lnTo>
                  <a:pt x="358" y="46"/>
                </a:lnTo>
                <a:lnTo>
                  <a:pt x="374" y="46"/>
                </a:lnTo>
                <a:lnTo>
                  <a:pt x="364" y="75"/>
                </a:lnTo>
                <a:lnTo>
                  <a:pt x="374" y="75"/>
                </a:lnTo>
                <a:lnTo>
                  <a:pt x="406" y="111"/>
                </a:lnTo>
                <a:lnTo>
                  <a:pt x="406" y="129"/>
                </a:lnTo>
                <a:lnTo>
                  <a:pt x="400" y="140"/>
                </a:lnTo>
                <a:lnTo>
                  <a:pt x="390" y="170"/>
                </a:lnTo>
                <a:lnTo>
                  <a:pt x="374" y="175"/>
                </a:lnTo>
                <a:lnTo>
                  <a:pt x="364" y="198"/>
                </a:lnTo>
                <a:lnTo>
                  <a:pt x="330" y="205"/>
                </a:lnTo>
                <a:lnTo>
                  <a:pt x="294" y="221"/>
                </a:lnTo>
                <a:lnTo>
                  <a:pt x="273" y="246"/>
                </a:lnTo>
                <a:lnTo>
                  <a:pt x="235" y="263"/>
                </a:lnTo>
                <a:lnTo>
                  <a:pt x="202" y="27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7" name="Freeform 553"/>
          <p:cNvSpPr>
            <a:spLocks noChangeArrowheads="1"/>
          </p:cNvSpPr>
          <p:nvPr/>
        </p:nvSpPr>
        <p:spPr bwMode="auto">
          <a:xfrm>
            <a:off x="3682980" y="1654216"/>
            <a:ext cx="236417" cy="167155"/>
          </a:xfrm>
          <a:custGeom>
            <a:avLst/>
            <a:gdLst/>
            <a:ahLst/>
            <a:cxnLst>
              <a:cxn ang="0">
                <a:pos x="149" y="251"/>
              </a:cxn>
              <a:cxn ang="0">
                <a:pos x="52" y="235"/>
              </a:cxn>
              <a:cxn ang="0">
                <a:pos x="63" y="217"/>
              </a:cxn>
              <a:cxn ang="0">
                <a:pos x="69" y="175"/>
              </a:cxn>
              <a:cxn ang="0">
                <a:pos x="20" y="146"/>
              </a:cxn>
              <a:cxn ang="0">
                <a:pos x="52" y="129"/>
              </a:cxn>
              <a:cxn ang="0">
                <a:pos x="107" y="123"/>
              </a:cxn>
              <a:cxn ang="0">
                <a:pos x="79" y="111"/>
              </a:cxn>
              <a:cxn ang="0">
                <a:pos x="63" y="75"/>
              </a:cxn>
              <a:cxn ang="0">
                <a:pos x="0" y="83"/>
              </a:cxn>
              <a:cxn ang="0">
                <a:pos x="37" y="75"/>
              </a:cxn>
              <a:cxn ang="0">
                <a:pos x="26" y="53"/>
              </a:cxn>
              <a:cxn ang="0">
                <a:pos x="42" y="24"/>
              </a:cxn>
              <a:cxn ang="0">
                <a:pos x="79" y="46"/>
              </a:cxn>
              <a:cxn ang="0">
                <a:pos x="90" y="0"/>
              </a:cxn>
              <a:cxn ang="0">
                <a:pos x="112" y="75"/>
              </a:cxn>
              <a:cxn ang="0">
                <a:pos x="138" y="75"/>
              </a:cxn>
              <a:cxn ang="0">
                <a:pos x="159" y="83"/>
              </a:cxn>
              <a:cxn ang="0">
                <a:pos x="166" y="36"/>
              </a:cxn>
              <a:cxn ang="0">
                <a:pos x="192" y="65"/>
              </a:cxn>
              <a:cxn ang="0">
                <a:pos x="208" y="36"/>
              </a:cxn>
              <a:cxn ang="0">
                <a:pos x="245" y="65"/>
              </a:cxn>
              <a:cxn ang="0">
                <a:pos x="260" y="53"/>
              </a:cxn>
              <a:cxn ang="0">
                <a:pos x="294" y="46"/>
              </a:cxn>
              <a:cxn ang="0">
                <a:pos x="304" y="18"/>
              </a:cxn>
              <a:cxn ang="0">
                <a:pos x="330" y="36"/>
              </a:cxn>
              <a:cxn ang="0">
                <a:pos x="358" y="46"/>
              </a:cxn>
              <a:cxn ang="0">
                <a:pos x="364" y="75"/>
              </a:cxn>
              <a:cxn ang="0">
                <a:pos x="406" y="111"/>
              </a:cxn>
              <a:cxn ang="0">
                <a:pos x="400" y="140"/>
              </a:cxn>
              <a:cxn ang="0">
                <a:pos x="374" y="175"/>
              </a:cxn>
              <a:cxn ang="0">
                <a:pos x="330" y="205"/>
              </a:cxn>
              <a:cxn ang="0">
                <a:pos x="273" y="246"/>
              </a:cxn>
              <a:cxn ang="0">
                <a:pos x="202" y="270"/>
              </a:cxn>
            </a:cxnLst>
            <a:rect l="0" t="0" r="r" b="b"/>
            <a:pathLst>
              <a:path w="407" h="271">
                <a:moveTo>
                  <a:pt x="202" y="270"/>
                </a:moveTo>
                <a:lnTo>
                  <a:pt x="149" y="251"/>
                </a:lnTo>
                <a:lnTo>
                  <a:pt x="122" y="235"/>
                </a:lnTo>
                <a:lnTo>
                  <a:pt x="52" y="235"/>
                </a:lnTo>
                <a:lnTo>
                  <a:pt x="52" y="217"/>
                </a:lnTo>
                <a:lnTo>
                  <a:pt x="63" y="217"/>
                </a:lnTo>
                <a:lnTo>
                  <a:pt x="90" y="198"/>
                </a:lnTo>
                <a:lnTo>
                  <a:pt x="69" y="175"/>
                </a:lnTo>
                <a:lnTo>
                  <a:pt x="69" y="146"/>
                </a:lnTo>
                <a:lnTo>
                  <a:pt x="20" y="146"/>
                </a:lnTo>
                <a:lnTo>
                  <a:pt x="10" y="140"/>
                </a:lnTo>
                <a:lnTo>
                  <a:pt x="52" y="129"/>
                </a:lnTo>
                <a:lnTo>
                  <a:pt x="96" y="129"/>
                </a:lnTo>
                <a:lnTo>
                  <a:pt x="107" y="123"/>
                </a:lnTo>
                <a:lnTo>
                  <a:pt x="96" y="123"/>
                </a:lnTo>
                <a:lnTo>
                  <a:pt x="79" y="111"/>
                </a:lnTo>
                <a:lnTo>
                  <a:pt x="96" y="93"/>
                </a:lnTo>
                <a:lnTo>
                  <a:pt x="63" y="75"/>
                </a:lnTo>
                <a:lnTo>
                  <a:pt x="26" y="93"/>
                </a:lnTo>
                <a:lnTo>
                  <a:pt x="0" y="83"/>
                </a:lnTo>
                <a:lnTo>
                  <a:pt x="20" y="65"/>
                </a:lnTo>
                <a:lnTo>
                  <a:pt x="37" y="75"/>
                </a:lnTo>
                <a:lnTo>
                  <a:pt x="42" y="65"/>
                </a:lnTo>
                <a:lnTo>
                  <a:pt x="26" y="53"/>
                </a:lnTo>
                <a:lnTo>
                  <a:pt x="37" y="46"/>
                </a:lnTo>
                <a:lnTo>
                  <a:pt x="42" y="24"/>
                </a:lnTo>
                <a:lnTo>
                  <a:pt x="63" y="46"/>
                </a:lnTo>
                <a:lnTo>
                  <a:pt x="79" y="46"/>
                </a:lnTo>
                <a:lnTo>
                  <a:pt x="63" y="18"/>
                </a:lnTo>
                <a:lnTo>
                  <a:pt x="90" y="0"/>
                </a:lnTo>
                <a:lnTo>
                  <a:pt x="122" y="36"/>
                </a:lnTo>
                <a:lnTo>
                  <a:pt x="112" y="75"/>
                </a:lnTo>
                <a:lnTo>
                  <a:pt x="122" y="99"/>
                </a:lnTo>
                <a:lnTo>
                  <a:pt x="138" y="75"/>
                </a:lnTo>
                <a:lnTo>
                  <a:pt x="149" y="83"/>
                </a:lnTo>
                <a:lnTo>
                  <a:pt x="159" y="83"/>
                </a:lnTo>
                <a:lnTo>
                  <a:pt x="159" y="46"/>
                </a:lnTo>
                <a:lnTo>
                  <a:pt x="166" y="36"/>
                </a:lnTo>
                <a:lnTo>
                  <a:pt x="181" y="75"/>
                </a:lnTo>
                <a:lnTo>
                  <a:pt x="192" y="65"/>
                </a:lnTo>
                <a:lnTo>
                  <a:pt x="192" y="46"/>
                </a:lnTo>
                <a:lnTo>
                  <a:pt x="208" y="36"/>
                </a:lnTo>
                <a:lnTo>
                  <a:pt x="225" y="53"/>
                </a:lnTo>
                <a:lnTo>
                  <a:pt x="245" y="65"/>
                </a:lnTo>
                <a:lnTo>
                  <a:pt x="235" y="36"/>
                </a:lnTo>
                <a:lnTo>
                  <a:pt x="260" y="53"/>
                </a:lnTo>
                <a:lnTo>
                  <a:pt x="277" y="36"/>
                </a:lnTo>
                <a:lnTo>
                  <a:pt x="294" y="46"/>
                </a:lnTo>
                <a:lnTo>
                  <a:pt x="304" y="36"/>
                </a:lnTo>
                <a:lnTo>
                  <a:pt x="304" y="18"/>
                </a:lnTo>
                <a:lnTo>
                  <a:pt x="320" y="7"/>
                </a:lnTo>
                <a:lnTo>
                  <a:pt x="330" y="36"/>
                </a:lnTo>
                <a:lnTo>
                  <a:pt x="374" y="24"/>
                </a:lnTo>
                <a:lnTo>
                  <a:pt x="358" y="46"/>
                </a:lnTo>
                <a:lnTo>
                  <a:pt x="374" y="46"/>
                </a:lnTo>
                <a:lnTo>
                  <a:pt x="364" y="75"/>
                </a:lnTo>
                <a:lnTo>
                  <a:pt x="374" y="75"/>
                </a:lnTo>
                <a:lnTo>
                  <a:pt x="406" y="111"/>
                </a:lnTo>
                <a:lnTo>
                  <a:pt x="406" y="129"/>
                </a:lnTo>
                <a:lnTo>
                  <a:pt x="400" y="140"/>
                </a:lnTo>
                <a:lnTo>
                  <a:pt x="390" y="170"/>
                </a:lnTo>
                <a:lnTo>
                  <a:pt x="374" y="175"/>
                </a:lnTo>
                <a:lnTo>
                  <a:pt x="364" y="198"/>
                </a:lnTo>
                <a:lnTo>
                  <a:pt x="330" y="205"/>
                </a:lnTo>
                <a:lnTo>
                  <a:pt x="294" y="221"/>
                </a:lnTo>
                <a:lnTo>
                  <a:pt x="273" y="246"/>
                </a:lnTo>
                <a:lnTo>
                  <a:pt x="235" y="263"/>
                </a:lnTo>
                <a:lnTo>
                  <a:pt x="202" y="27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6" name="Freeform 552"/>
          <p:cNvSpPr>
            <a:spLocks noChangeArrowheads="1"/>
          </p:cNvSpPr>
          <p:nvPr/>
        </p:nvSpPr>
        <p:spPr bwMode="auto">
          <a:xfrm>
            <a:off x="4378804" y="2560211"/>
            <a:ext cx="299461" cy="350467"/>
          </a:xfrm>
          <a:custGeom>
            <a:avLst/>
            <a:gdLst/>
            <a:ahLst/>
            <a:cxnLst>
              <a:cxn ang="0">
                <a:pos x="191" y="17"/>
              </a:cxn>
              <a:cxn ang="0">
                <a:pos x="218" y="0"/>
              </a:cxn>
              <a:cxn ang="0">
                <a:pos x="261" y="17"/>
              </a:cxn>
              <a:cxn ang="0">
                <a:pos x="293" y="41"/>
              </a:cxn>
              <a:cxn ang="0">
                <a:pos x="314" y="75"/>
              </a:cxn>
              <a:cxn ang="0">
                <a:pos x="314" y="105"/>
              </a:cxn>
              <a:cxn ang="0">
                <a:pos x="288" y="87"/>
              </a:cxn>
              <a:cxn ang="0">
                <a:pos x="272" y="93"/>
              </a:cxn>
              <a:cxn ang="0">
                <a:pos x="233" y="110"/>
              </a:cxn>
              <a:cxn ang="0">
                <a:pos x="233" y="139"/>
              </a:cxn>
              <a:cxn ang="0">
                <a:pos x="293" y="227"/>
              </a:cxn>
              <a:cxn ang="0">
                <a:pos x="384" y="320"/>
              </a:cxn>
              <a:cxn ang="0">
                <a:pos x="405" y="332"/>
              </a:cxn>
              <a:cxn ang="0">
                <a:pos x="400" y="350"/>
              </a:cxn>
              <a:cxn ang="0">
                <a:pos x="474" y="384"/>
              </a:cxn>
              <a:cxn ang="0">
                <a:pos x="513" y="443"/>
              </a:cxn>
              <a:cxn ang="0">
                <a:pos x="484" y="432"/>
              </a:cxn>
              <a:cxn ang="0">
                <a:pos x="448" y="408"/>
              </a:cxn>
              <a:cxn ang="0">
                <a:pos x="426" y="455"/>
              </a:cxn>
              <a:cxn ang="0">
                <a:pos x="448" y="460"/>
              </a:cxn>
              <a:cxn ang="0">
                <a:pos x="432" y="506"/>
              </a:cxn>
              <a:cxn ang="0">
                <a:pos x="416" y="554"/>
              </a:cxn>
              <a:cxn ang="0">
                <a:pos x="400" y="547"/>
              </a:cxn>
              <a:cxn ang="0">
                <a:pos x="405" y="519"/>
              </a:cxn>
              <a:cxn ang="0">
                <a:pos x="390" y="432"/>
              </a:cxn>
              <a:cxn ang="0">
                <a:pos x="363" y="425"/>
              </a:cxn>
              <a:cxn ang="0">
                <a:pos x="356" y="395"/>
              </a:cxn>
              <a:cxn ang="0">
                <a:pos x="331" y="384"/>
              </a:cxn>
              <a:cxn ang="0">
                <a:pos x="314" y="379"/>
              </a:cxn>
              <a:cxn ang="0">
                <a:pos x="276" y="356"/>
              </a:cxn>
              <a:cxn ang="0">
                <a:pos x="223" y="308"/>
              </a:cxn>
              <a:cxn ang="0">
                <a:pos x="191" y="274"/>
              </a:cxn>
              <a:cxn ang="0">
                <a:pos x="160" y="262"/>
              </a:cxn>
              <a:cxn ang="0">
                <a:pos x="160" y="232"/>
              </a:cxn>
              <a:cxn ang="0">
                <a:pos x="138" y="186"/>
              </a:cxn>
              <a:cxn ang="0">
                <a:pos x="90" y="182"/>
              </a:cxn>
              <a:cxn ang="0">
                <a:pos x="52" y="210"/>
              </a:cxn>
              <a:cxn ang="0">
                <a:pos x="48" y="197"/>
              </a:cxn>
              <a:cxn ang="0">
                <a:pos x="37" y="186"/>
              </a:cxn>
              <a:cxn ang="0">
                <a:pos x="10" y="132"/>
              </a:cxn>
              <a:cxn ang="0">
                <a:pos x="20" y="122"/>
              </a:cxn>
              <a:cxn ang="0">
                <a:pos x="20" y="75"/>
              </a:cxn>
              <a:cxn ang="0">
                <a:pos x="52" y="75"/>
              </a:cxn>
              <a:cxn ang="0">
                <a:pos x="107" y="64"/>
              </a:cxn>
              <a:cxn ang="0">
                <a:pos x="111" y="41"/>
              </a:cxn>
              <a:cxn ang="0">
                <a:pos x="133" y="46"/>
              </a:cxn>
              <a:cxn ang="0">
                <a:pos x="150" y="57"/>
              </a:cxn>
              <a:cxn ang="0">
                <a:pos x="160" y="41"/>
              </a:cxn>
            </a:cxnLst>
            <a:rect l="0" t="0" r="r" b="b"/>
            <a:pathLst>
              <a:path w="514" h="566">
                <a:moveTo>
                  <a:pt x="165" y="17"/>
                </a:moveTo>
                <a:lnTo>
                  <a:pt x="191" y="17"/>
                </a:lnTo>
                <a:lnTo>
                  <a:pt x="191" y="0"/>
                </a:lnTo>
                <a:lnTo>
                  <a:pt x="218" y="0"/>
                </a:lnTo>
                <a:lnTo>
                  <a:pt x="233" y="0"/>
                </a:lnTo>
                <a:lnTo>
                  <a:pt x="261" y="17"/>
                </a:lnTo>
                <a:lnTo>
                  <a:pt x="288" y="41"/>
                </a:lnTo>
                <a:lnTo>
                  <a:pt x="293" y="41"/>
                </a:lnTo>
                <a:lnTo>
                  <a:pt x="288" y="46"/>
                </a:lnTo>
                <a:lnTo>
                  <a:pt x="314" y="75"/>
                </a:lnTo>
                <a:lnTo>
                  <a:pt x="320" y="93"/>
                </a:lnTo>
                <a:lnTo>
                  <a:pt x="314" y="105"/>
                </a:lnTo>
                <a:lnTo>
                  <a:pt x="293" y="93"/>
                </a:lnTo>
                <a:lnTo>
                  <a:pt x="288" y="87"/>
                </a:lnTo>
                <a:lnTo>
                  <a:pt x="272" y="87"/>
                </a:lnTo>
                <a:lnTo>
                  <a:pt x="272" y="93"/>
                </a:lnTo>
                <a:lnTo>
                  <a:pt x="251" y="105"/>
                </a:lnTo>
                <a:lnTo>
                  <a:pt x="233" y="110"/>
                </a:lnTo>
                <a:lnTo>
                  <a:pt x="244" y="132"/>
                </a:lnTo>
                <a:lnTo>
                  <a:pt x="233" y="139"/>
                </a:lnTo>
                <a:lnTo>
                  <a:pt x="233" y="164"/>
                </a:lnTo>
                <a:lnTo>
                  <a:pt x="293" y="227"/>
                </a:lnTo>
                <a:lnTo>
                  <a:pt x="331" y="292"/>
                </a:lnTo>
                <a:lnTo>
                  <a:pt x="384" y="320"/>
                </a:lnTo>
                <a:lnTo>
                  <a:pt x="400" y="320"/>
                </a:lnTo>
                <a:lnTo>
                  <a:pt x="405" y="332"/>
                </a:lnTo>
                <a:lnTo>
                  <a:pt x="400" y="338"/>
                </a:lnTo>
                <a:lnTo>
                  <a:pt x="400" y="350"/>
                </a:lnTo>
                <a:lnTo>
                  <a:pt x="432" y="367"/>
                </a:lnTo>
                <a:lnTo>
                  <a:pt x="474" y="384"/>
                </a:lnTo>
                <a:lnTo>
                  <a:pt x="513" y="425"/>
                </a:lnTo>
                <a:lnTo>
                  <a:pt x="513" y="443"/>
                </a:lnTo>
                <a:lnTo>
                  <a:pt x="496" y="443"/>
                </a:lnTo>
                <a:lnTo>
                  <a:pt x="484" y="432"/>
                </a:lnTo>
                <a:lnTo>
                  <a:pt x="474" y="413"/>
                </a:lnTo>
                <a:lnTo>
                  <a:pt x="448" y="408"/>
                </a:lnTo>
                <a:lnTo>
                  <a:pt x="442" y="413"/>
                </a:lnTo>
                <a:lnTo>
                  <a:pt x="426" y="455"/>
                </a:lnTo>
                <a:lnTo>
                  <a:pt x="442" y="460"/>
                </a:lnTo>
                <a:lnTo>
                  <a:pt x="448" y="460"/>
                </a:lnTo>
                <a:lnTo>
                  <a:pt x="459" y="501"/>
                </a:lnTo>
                <a:lnTo>
                  <a:pt x="432" y="506"/>
                </a:lnTo>
                <a:lnTo>
                  <a:pt x="432" y="531"/>
                </a:lnTo>
                <a:lnTo>
                  <a:pt x="416" y="554"/>
                </a:lnTo>
                <a:lnTo>
                  <a:pt x="400" y="565"/>
                </a:lnTo>
                <a:lnTo>
                  <a:pt x="400" y="547"/>
                </a:lnTo>
                <a:lnTo>
                  <a:pt x="405" y="536"/>
                </a:lnTo>
                <a:lnTo>
                  <a:pt x="405" y="519"/>
                </a:lnTo>
                <a:lnTo>
                  <a:pt x="416" y="506"/>
                </a:lnTo>
                <a:lnTo>
                  <a:pt x="390" y="432"/>
                </a:lnTo>
                <a:lnTo>
                  <a:pt x="384" y="432"/>
                </a:lnTo>
                <a:lnTo>
                  <a:pt x="363" y="425"/>
                </a:lnTo>
                <a:lnTo>
                  <a:pt x="363" y="413"/>
                </a:lnTo>
                <a:lnTo>
                  <a:pt x="356" y="395"/>
                </a:lnTo>
                <a:lnTo>
                  <a:pt x="335" y="395"/>
                </a:lnTo>
                <a:lnTo>
                  <a:pt x="331" y="384"/>
                </a:lnTo>
                <a:lnTo>
                  <a:pt x="320" y="384"/>
                </a:lnTo>
                <a:lnTo>
                  <a:pt x="314" y="379"/>
                </a:lnTo>
                <a:lnTo>
                  <a:pt x="314" y="356"/>
                </a:lnTo>
                <a:lnTo>
                  <a:pt x="276" y="356"/>
                </a:lnTo>
                <a:lnTo>
                  <a:pt x="251" y="350"/>
                </a:lnTo>
                <a:lnTo>
                  <a:pt x="223" y="308"/>
                </a:lnTo>
                <a:lnTo>
                  <a:pt x="218" y="303"/>
                </a:lnTo>
                <a:lnTo>
                  <a:pt x="191" y="274"/>
                </a:lnTo>
                <a:lnTo>
                  <a:pt x="175" y="262"/>
                </a:lnTo>
                <a:lnTo>
                  <a:pt x="160" y="262"/>
                </a:lnTo>
                <a:lnTo>
                  <a:pt x="165" y="244"/>
                </a:lnTo>
                <a:lnTo>
                  <a:pt x="160" y="232"/>
                </a:lnTo>
                <a:lnTo>
                  <a:pt x="150" y="210"/>
                </a:lnTo>
                <a:lnTo>
                  <a:pt x="138" y="186"/>
                </a:lnTo>
                <a:lnTo>
                  <a:pt x="111" y="182"/>
                </a:lnTo>
                <a:lnTo>
                  <a:pt x="90" y="182"/>
                </a:lnTo>
                <a:lnTo>
                  <a:pt x="69" y="186"/>
                </a:lnTo>
                <a:lnTo>
                  <a:pt x="52" y="210"/>
                </a:lnTo>
                <a:lnTo>
                  <a:pt x="48" y="210"/>
                </a:lnTo>
                <a:lnTo>
                  <a:pt x="48" y="197"/>
                </a:lnTo>
                <a:lnTo>
                  <a:pt x="52" y="186"/>
                </a:lnTo>
                <a:lnTo>
                  <a:pt x="37" y="186"/>
                </a:lnTo>
                <a:lnTo>
                  <a:pt x="20" y="182"/>
                </a:lnTo>
                <a:lnTo>
                  <a:pt x="10" y="132"/>
                </a:lnTo>
                <a:lnTo>
                  <a:pt x="0" y="122"/>
                </a:lnTo>
                <a:lnTo>
                  <a:pt x="20" y="122"/>
                </a:lnTo>
                <a:lnTo>
                  <a:pt x="10" y="75"/>
                </a:lnTo>
                <a:lnTo>
                  <a:pt x="20" y="75"/>
                </a:lnTo>
                <a:lnTo>
                  <a:pt x="48" y="64"/>
                </a:lnTo>
                <a:lnTo>
                  <a:pt x="52" y="75"/>
                </a:lnTo>
                <a:lnTo>
                  <a:pt x="69" y="57"/>
                </a:lnTo>
                <a:lnTo>
                  <a:pt x="107" y="64"/>
                </a:lnTo>
                <a:lnTo>
                  <a:pt x="111" y="57"/>
                </a:lnTo>
                <a:lnTo>
                  <a:pt x="111" y="41"/>
                </a:lnTo>
                <a:lnTo>
                  <a:pt x="123" y="41"/>
                </a:lnTo>
                <a:lnTo>
                  <a:pt x="133" y="46"/>
                </a:lnTo>
                <a:lnTo>
                  <a:pt x="138" y="46"/>
                </a:lnTo>
                <a:lnTo>
                  <a:pt x="150" y="57"/>
                </a:lnTo>
                <a:lnTo>
                  <a:pt x="150" y="41"/>
                </a:lnTo>
                <a:lnTo>
                  <a:pt x="160" y="41"/>
                </a:lnTo>
                <a:lnTo>
                  <a:pt x="165" y="1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5" name="Freeform 551"/>
          <p:cNvSpPr>
            <a:spLocks noChangeArrowheads="1"/>
          </p:cNvSpPr>
          <p:nvPr/>
        </p:nvSpPr>
        <p:spPr bwMode="auto">
          <a:xfrm>
            <a:off x="4378804" y="2560211"/>
            <a:ext cx="299461" cy="350467"/>
          </a:xfrm>
          <a:custGeom>
            <a:avLst/>
            <a:gdLst/>
            <a:ahLst/>
            <a:cxnLst>
              <a:cxn ang="0">
                <a:pos x="191" y="17"/>
              </a:cxn>
              <a:cxn ang="0">
                <a:pos x="218" y="0"/>
              </a:cxn>
              <a:cxn ang="0">
                <a:pos x="261" y="17"/>
              </a:cxn>
              <a:cxn ang="0">
                <a:pos x="293" y="41"/>
              </a:cxn>
              <a:cxn ang="0">
                <a:pos x="314" y="75"/>
              </a:cxn>
              <a:cxn ang="0">
                <a:pos x="314" y="105"/>
              </a:cxn>
              <a:cxn ang="0">
                <a:pos x="288" y="87"/>
              </a:cxn>
              <a:cxn ang="0">
                <a:pos x="272" y="93"/>
              </a:cxn>
              <a:cxn ang="0">
                <a:pos x="233" y="110"/>
              </a:cxn>
              <a:cxn ang="0">
                <a:pos x="233" y="139"/>
              </a:cxn>
              <a:cxn ang="0">
                <a:pos x="293" y="227"/>
              </a:cxn>
              <a:cxn ang="0">
                <a:pos x="384" y="320"/>
              </a:cxn>
              <a:cxn ang="0">
                <a:pos x="405" y="332"/>
              </a:cxn>
              <a:cxn ang="0">
                <a:pos x="400" y="350"/>
              </a:cxn>
              <a:cxn ang="0">
                <a:pos x="474" y="384"/>
              </a:cxn>
              <a:cxn ang="0">
                <a:pos x="513" y="443"/>
              </a:cxn>
              <a:cxn ang="0">
                <a:pos x="484" y="432"/>
              </a:cxn>
              <a:cxn ang="0">
                <a:pos x="448" y="408"/>
              </a:cxn>
              <a:cxn ang="0">
                <a:pos x="426" y="455"/>
              </a:cxn>
              <a:cxn ang="0">
                <a:pos x="448" y="460"/>
              </a:cxn>
              <a:cxn ang="0">
                <a:pos x="432" y="506"/>
              </a:cxn>
              <a:cxn ang="0">
                <a:pos x="416" y="554"/>
              </a:cxn>
              <a:cxn ang="0">
                <a:pos x="400" y="547"/>
              </a:cxn>
              <a:cxn ang="0">
                <a:pos x="405" y="519"/>
              </a:cxn>
              <a:cxn ang="0">
                <a:pos x="390" y="432"/>
              </a:cxn>
              <a:cxn ang="0">
                <a:pos x="363" y="425"/>
              </a:cxn>
              <a:cxn ang="0">
                <a:pos x="356" y="395"/>
              </a:cxn>
              <a:cxn ang="0">
                <a:pos x="331" y="384"/>
              </a:cxn>
              <a:cxn ang="0">
                <a:pos x="314" y="379"/>
              </a:cxn>
              <a:cxn ang="0">
                <a:pos x="276" y="356"/>
              </a:cxn>
              <a:cxn ang="0">
                <a:pos x="223" y="308"/>
              </a:cxn>
              <a:cxn ang="0">
                <a:pos x="191" y="274"/>
              </a:cxn>
              <a:cxn ang="0">
                <a:pos x="160" y="262"/>
              </a:cxn>
              <a:cxn ang="0">
                <a:pos x="160" y="232"/>
              </a:cxn>
              <a:cxn ang="0">
                <a:pos x="138" y="186"/>
              </a:cxn>
              <a:cxn ang="0">
                <a:pos x="90" y="182"/>
              </a:cxn>
              <a:cxn ang="0">
                <a:pos x="52" y="210"/>
              </a:cxn>
              <a:cxn ang="0">
                <a:pos x="48" y="197"/>
              </a:cxn>
              <a:cxn ang="0">
                <a:pos x="37" y="186"/>
              </a:cxn>
              <a:cxn ang="0">
                <a:pos x="10" y="132"/>
              </a:cxn>
              <a:cxn ang="0">
                <a:pos x="20" y="122"/>
              </a:cxn>
              <a:cxn ang="0">
                <a:pos x="20" y="75"/>
              </a:cxn>
              <a:cxn ang="0">
                <a:pos x="52" y="75"/>
              </a:cxn>
              <a:cxn ang="0">
                <a:pos x="107" y="64"/>
              </a:cxn>
              <a:cxn ang="0">
                <a:pos x="111" y="41"/>
              </a:cxn>
              <a:cxn ang="0">
                <a:pos x="133" y="46"/>
              </a:cxn>
              <a:cxn ang="0">
                <a:pos x="150" y="57"/>
              </a:cxn>
              <a:cxn ang="0">
                <a:pos x="160" y="41"/>
              </a:cxn>
            </a:cxnLst>
            <a:rect l="0" t="0" r="r" b="b"/>
            <a:pathLst>
              <a:path w="514" h="566">
                <a:moveTo>
                  <a:pt x="165" y="17"/>
                </a:moveTo>
                <a:lnTo>
                  <a:pt x="191" y="17"/>
                </a:lnTo>
                <a:lnTo>
                  <a:pt x="191" y="0"/>
                </a:lnTo>
                <a:lnTo>
                  <a:pt x="218" y="0"/>
                </a:lnTo>
                <a:lnTo>
                  <a:pt x="233" y="0"/>
                </a:lnTo>
                <a:lnTo>
                  <a:pt x="261" y="17"/>
                </a:lnTo>
                <a:lnTo>
                  <a:pt x="288" y="41"/>
                </a:lnTo>
                <a:lnTo>
                  <a:pt x="293" y="41"/>
                </a:lnTo>
                <a:lnTo>
                  <a:pt x="288" y="46"/>
                </a:lnTo>
                <a:lnTo>
                  <a:pt x="314" y="75"/>
                </a:lnTo>
                <a:lnTo>
                  <a:pt x="320" y="93"/>
                </a:lnTo>
                <a:lnTo>
                  <a:pt x="314" y="105"/>
                </a:lnTo>
                <a:lnTo>
                  <a:pt x="293" y="93"/>
                </a:lnTo>
                <a:lnTo>
                  <a:pt x="288" y="87"/>
                </a:lnTo>
                <a:lnTo>
                  <a:pt x="272" y="87"/>
                </a:lnTo>
                <a:lnTo>
                  <a:pt x="272" y="93"/>
                </a:lnTo>
                <a:lnTo>
                  <a:pt x="251" y="105"/>
                </a:lnTo>
                <a:lnTo>
                  <a:pt x="233" y="110"/>
                </a:lnTo>
                <a:lnTo>
                  <a:pt x="244" y="132"/>
                </a:lnTo>
                <a:lnTo>
                  <a:pt x="233" y="139"/>
                </a:lnTo>
                <a:lnTo>
                  <a:pt x="233" y="164"/>
                </a:lnTo>
                <a:lnTo>
                  <a:pt x="293" y="227"/>
                </a:lnTo>
                <a:lnTo>
                  <a:pt x="331" y="292"/>
                </a:lnTo>
                <a:lnTo>
                  <a:pt x="384" y="320"/>
                </a:lnTo>
                <a:lnTo>
                  <a:pt x="400" y="320"/>
                </a:lnTo>
                <a:lnTo>
                  <a:pt x="405" y="332"/>
                </a:lnTo>
                <a:lnTo>
                  <a:pt x="400" y="338"/>
                </a:lnTo>
                <a:lnTo>
                  <a:pt x="400" y="350"/>
                </a:lnTo>
                <a:lnTo>
                  <a:pt x="432" y="367"/>
                </a:lnTo>
                <a:lnTo>
                  <a:pt x="474" y="384"/>
                </a:lnTo>
                <a:lnTo>
                  <a:pt x="513" y="425"/>
                </a:lnTo>
                <a:lnTo>
                  <a:pt x="513" y="443"/>
                </a:lnTo>
                <a:lnTo>
                  <a:pt x="496" y="443"/>
                </a:lnTo>
                <a:lnTo>
                  <a:pt x="484" y="432"/>
                </a:lnTo>
                <a:lnTo>
                  <a:pt x="474" y="413"/>
                </a:lnTo>
                <a:lnTo>
                  <a:pt x="448" y="408"/>
                </a:lnTo>
                <a:lnTo>
                  <a:pt x="442" y="413"/>
                </a:lnTo>
                <a:lnTo>
                  <a:pt x="426" y="455"/>
                </a:lnTo>
                <a:lnTo>
                  <a:pt x="442" y="460"/>
                </a:lnTo>
                <a:lnTo>
                  <a:pt x="448" y="460"/>
                </a:lnTo>
                <a:lnTo>
                  <a:pt x="459" y="501"/>
                </a:lnTo>
                <a:lnTo>
                  <a:pt x="432" y="506"/>
                </a:lnTo>
                <a:lnTo>
                  <a:pt x="432" y="531"/>
                </a:lnTo>
                <a:lnTo>
                  <a:pt x="416" y="554"/>
                </a:lnTo>
                <a:lnTo>
                  <a:pt x="400" y="565"/>
                </a:lnTo>
                <a:lnTo>
                  <a:pt x="400" y="547"/>
                </a:lnTo>
                <a:lnTo>
                  <a:pt x="405" y="536"/>
                </a:lnTo>
                <a:lnTo>
                  <a:pt x="405" y="519"/>
                </a:lnTo>
                <a:lnTo>
                  <a:pt x="416" y="506"/>
                </a:lnTo>
                <a:lnTo>
                  <a:pt x="390" y="432"/>
                </a:lnTo>
                <a:lnTo>
                  <a:pt x="384" y="432"/>
                </a:lnTo>
                <a:lnTo>
                  <a:pt x="363" y="425"/>
                </a:lnTo>
                <a:lnTo>
                  <a:pt x="363" y="413"/>
                </a:lnTo>
                <a:lnTo>
                  <a:pt x="356" y="395"/>
                </a:lnTo>
                <a:lnTo>
                  <a:pt x="335" y="395"/>
                </a:lnTo>
                <a:lnTo>
                  <a:pt x="331" y="384"/>
                </a:lnTo>
                <a:lnTo>
                  <a:pt x="320" y="384"/>
                </a:lnTo>
                <a:lnTo>
                  <a:pt x="314" y="379"/>
                </a:lnTo>
                <a:lnTo>
                  <a:pt x="314" y="356"/>
                </a:lnTo>
                <a:lnTo>
                  <a:pt x="276" y="356"/>
                </a:lnTo>
                <a:lnTo>
                  <a:pt x="251" y="350"/>
                </a:lnTo>
                <a:lnTo>
                  <a:pt x="223" y="308"/>
                </a:lnTo>
                <a:lnTo>
                  <a:pt x="218" y="303"/>
                </a:lnTo>
                <a:lnTo>
                  <a:pt x="191" y="274"/>
                </a:lnTo>
                <a:lnTo>
                  <a:pt x="175" y="262"/>
                </a:lnTo>
                <a:lnTo>
                  <a:pt x="160" y="262"/>
                </a:lnTo>
                <a:lnTo>
                  <a:pt x="165" y="244"/>
                </a:lnTo>
                <a:lnTo>
                  <a:pt x="160" y="232"/>
                </a:lnTo>
                <a:lnTo>
                  <a:pt x="150" y="210"/>
                </a:lnTo>
                <a:lnTo>
                  <a:pt x="138" y="186"/>
                </a:lnTo>
                <a:lnTo>
                  <a:pt x="111" y="182"/>
                </a:lnTo>
                <a:lnTo>
                  <a:pt x="90" y="182"/>
                </a:lnTo>
                <a:lnTo>
                  <a:pt x="69" y="186"/>
                </a:lnTo>
                <a:lnTo>
                  <a:pt x="52" y="210"/>
                </a:lnTo>
                <a:lnTo>
                  <a:pt x="48" y="210"/>
                </a:lnTo>
                <a:lnTo>
                  <a:pt x="48" y="197"/>
                </a:lnTo>
                <a:lnTo>
                  <a:pt x="52" y="186"/>
                </a:lnTo>
                <a:lnTo>
                  <a:pt x="37" y="186"/>
                </a:lnTo>
                <a:lnTo>
                  <a:pt x="20" y="182"/>
                </a:lnTo>
                <a:lnTo>
                  <a:pt x="10" y="132"/>
                </a:lnTo>
                <a:lnTo>
                  <a:pt x="0" y="122"/>
                </a:lnTo>
                <a:lnTo>
                  <a:pt x="20" y="122"/>
                </a:lnTo>
                <a:lnTo>
                  <a:pt x="10" y="75"/>
                </a:lnTo>
                <a:lnTo>
                  <a:pt x="20" y="75"/>
                </a:lnTo>
                <a:lnTo>
                  <a:pt x="48" y="64"/>
                </a:lnTo>
                <a:lnTo>
                  <a:pt x="52" y="75"/>
                </a:lnTo>
                <a:lnTo>
                  <a:pt x="69" y="57"/>
                </a:lnTo>
                <a:lnTo>
                  <a:pt x="107" y="64"/>
                </a:lnTo>
                <a:lnTo>
                  <a:pt x="111" y="57"/>
                </a:lnTo>
                <a:lnTo>
                  <a:pt x="111" y="41"/>
                </a:lnTo>
                <a:lnTo>
                  <a:pt x="123" y="41"/>
                </a:lnTo>
                <a:lnTo>
                  <a:pt x="133" y="46"/>
                </a:lnTo>
                <a:lnTo>
                  <a:pt x="138" y="46"/>
                </a:lnTo>
                <a:lnTo>
                  <a:pt x="150" y="57"/>
                </a:lnTo>
                <a:lnTo>
                  <a:pt x="150" y="41"/>
                </a:lnTo>
                <a:lnTo>
                  <a:pt x="160" y="41"/>
                </a:lnTo>
                <a:lnTo>
                  <a:pt x="165" y="1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4" name="Freeform 550"/>
          <p:cNvSpPr>
            <a:spLocks noChangeArrowheads="1"/>
          </p:cNvSpPr>
          <p:nvPr/>
        </p:nvSpPr>
        <p:spPr bwMode="auto">
          <a:xfrm>
            <a:off x="4531161" y="2900736"/>
            <a:ext cx="71801" cy="50333"/>
          </a:xfrm>
          <a:custGeom>
            <a:avLst/>
            <a:gdLst/>
            <a:ahLst/>
            <a:cxnLst>
              <a:cxn ang="0">
                <a:pos x="112" y="82"/>
              </a:cxn>
              <a:cxn ang="0">
                <a:pos x="85" y="75"/>
              </a:cxn>
              <a:cxn ang="0">
                <a:pos x="74" y="64"/>
              </a:cxn>
              <a:cxn ang="0">
                <a:pos x="53" y="53"/>
              </a:cxn>
              <a:cxn ang="0">
                <a:pos x="16" y="35"/>
              </a:cxn>
              <a:cxn ang="0">
                <a:pos x="0" y="29"/>
              </a:cxn>
              <a:cxn ang="0">
                <a:pos x="0" y="7"/>
              </a:cxn>
              <a:cxn ang="0">
                <a:pos x="11" y="0"/>
              </a:cxn>
              <a:cxn ang="0">
                <a:pos x="16" y="7"/>
              </a:cxn>
              <a:cxn ang="0">
                <a:pos x="27" y="0"/>
              </a:cxn>
              <a:cxn ang="0">
                <a:pos x="32" y="0"/>
              </a:cxn>
              <a:cxn ang="0">
                <a:pos x="59" y="7"/>
              </a:cxn>
              <a:cxn ang="0">
                <a:pos x="123" y="0"/>
              </a:cxn>
              <a:cxn ang="0">
                <a:pos x="123" y="18"/>
              </a:cxn>
              <a:cxn ang="0">
                <a:pos x="112" y="35"/>
              </a:cxn>
              <a:cxn ang="0">
                <a:pos x="123" y="64"/>
              </a:cxn>
              <a:cxn ang="0">
                <a:pos x="112" y="82"/>
              </a:cxn>
            </a:cxnLst>
            <a:rect l="0" t="0" r="r" b="b"/>
            <a:pathLst>
              <a:path w="124" h="83">
                <a:moveTo>
                  <a:pt x="112" y="82"/>
                </a:moveTo>
                <a:lnTo>
                  <a:pt x="85" y="75"/>
                </a:lnTo>
                <a:lnTo>
                  <a:pt x="74" y="64"/>
                </a:lnTo>
                <a:lnTo>
                  <a:pt x="53" y="53"/>
                </a:lnTo>
                <a:lnTo>
                  <a:pt x="16" y="35"/>
                </a:lnTo>
                <a:lnTo>
                  <a:pt x="0" y="29"/>
                </a:lnTo>
                <a:lnTo>
                  <a:pt x="0" y="7"/>
                </a:lnTo>
                <a:lnTo>
                  <a:pt x="11" y="0"/>
                </a:lnTo>
                <a:lnTo>
                  <a:pt x="16" y="7"/>
                </a:lnTo>
                <a:lnTo>
                  <a:pt x="27" y="0"/>
                </a:lnTo>
                <a:lnTo>
                  <a:pt x="32" y="0"/>
                </a:lnTo>
                <a:lnTo>
                  <a:pt x="59" y="7"/>
                </a:lnTo>
                <a:lnTo>
                  <a:pt x="123" y="0"/>
                </a:lnTo>
                <a:lnTo>
                  <a:pt x="123" y="18"/>
                </a:lnTo>
                <a:lnTo>
                  <a:pt x="112" y="35"/>
                </a:lnTo>
                <a:lnTo>
                  <a:pt x="123" y="64"/>
                </a:lnTo>
                <a:lnTo>
                  <a:pt x="112" y="8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3" name="Freeform 549"/>
          <p:cNvSpPr>
            <a:spLocks noChangeArrowheads="1"/>
          </p:cNvSpPr>
          <p:nvPr/>
        </p:nvSpPr>
        <p:spPr bwMode="auto">
          <a:xfrm>
            <a:off x="4531161" y="2900736"/>
            <a:ext cx="71801" cy="50333"/>
          </a:xfrm>
          <a:custGeom>
            <a:avLst/>
            <a:gdLst/>
            <a:ahLst/>
            <a:cxnLst>
              <a:cxn ang="0">
                <a:pos x="112" y="82"/>
              </a:cxn>
              <a:cxn ang="0">
                <a:pos x="85" y="75"/>
              </a:cxn>
              <a:cxn ang="0">
                <a:pos x="74" y="64"/>
              </a:cxn>
              <a:cxn ang="0">
                <a:pos x="53" y="53"/>
              </a:cxn>
              <a:cxn ang="0">
                <a:pos x="16" y="35"/>
              </a:cxn>
              <a:cxn ang="0">
                <a:pos x="0" y="29"/>
              </a:cxn>
              <a:cxn ang="0">
                <a:pos x="0" y="7"/>
              </a:cxn>
              <a:cxn ang="0">
                <a:pos x="11" y="0"/>
              </a:cxn>
              <a:cxn ang="0">
                <a:pos x="16" y="7"/>
              </a:cxn>
              <a:cxn ang="0">
                <a:pos x="27" y="0"/>
              </a:cxn>
              <a:cxn ang="0">
                <a:pos x="32" y="0"/>
              </a:cxn>
              <a:cxn ang="0">
                <a:pos x="59" y="7"/>
              </a:cxn>
              <a:cxn ang="0">
                <a:pos x="123" y="0"/>
              </a:cxn>
              <a:cxn ang="0">
                <a:pos x="123" y="18"/>
              </a:cxn>
              <a:cxn ang="0">
                <a:pos x="112" y="35"/>
              </a:cxn>
              <a:cxn ang="0">
                <a:pos x="123" y="64"/>
              </a:cxn>
              <a:cxn ang="0">
                <a:pos x="112" y="82"/>
              </a:cxn>
            </a:cxnLst>
            <a:rect l="0" t="0" r="r" b="b"/>
            <a:pathLst>
              <a:path w="124" h="83">
                <a:moveTo>
                  <a:pt x="112" y="82"/>
                </a:moveTo>
                <a:lnTo>
                  <a:pt x="85" y="75"/>
                </a:lnTo>
                <a:lnTo>
                  <a:pt x="74" y="64"/>
                </a:lnTo>
                <a:lnTo>
                  <a:pt x="53" y="53"/>
                </a:lnTo>
                <a:lnTo>
                  <a:pt x="16" y="35"/>
                </a:lnTo>
                <a:lnTo>
                  <a:pt x="0" y="29"/>
                </a:lnTo>
                <a:lnTo>
                  <a:pt x="0" y="7"/>
                </a:lnTo>
                <a:lnTo>
                  <a:pt x="11" y="0"/>
                </a:lnTo>
                <a:lnTo>
                  <a:pt x="16" y="7"/>
                </a:lnTo>
                <a:lnTo>
                  <a:pt x="27" y="0"/>
                </a:lnTo>
                <a:lnTo>
                  <a:pt x="32" y="0"/>
                </a:lnTo>
                <a:lnTo>
                  <a:pt x="59" y="7"/>
                </a:lnTo>
                <a:lnTo>
                  <a:pt x="123" y="0"/>
                </a:lnTo>
                <a:lnTo>
                  <a:pt x="123" y="18"/>
                </a:lnTo>
                <a:lnTo>
                  <a:pt x="112" y="35"/>
                </a:lnTo>
                <a:lnTo>
                  <a:pt x="123" y="64"/>
                </a:lnTo>
                <a:lnTo>
                  <a:pt x="112" y="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2" name="Freeform 548"/>
          <p:cNvSpPr>
            <a:spLocks noChangeArrowheads="1"/>
          </p:cNvSpPr>
          <p:nvPr/>
        </p:nvSpPr>
        <p:spPr bwMode="auto">
          <a:xfrm>
            <a:off x="4414996" y="2788263"/>
            <a:ext cx="43781" cy="82646"/>
          </a:xfrm>
          <a:custGeom>
            <a:avLst/>
            <a:gdLst/>
            <a:ahLst/>
            <a:cxnLst>
              <a:cxn ang="0">
                <a:pos x="33" y="134"/>
              </a:cxn>
              <a:cxn ang="0">
                <a:pos x="17" y="123"/>
              </a:cxn>
              <a:cxn ang="0">
                <a:pos x="17" y="93"/>
              </a:cxn>
              <a:cxn ang="0">
                <a:pos x="17" y="88"/>
              </a:cxn>
              <a:cxn ang="0">
                <a:pos x="17" y="65"/>
              </a:cxn>
              <a:cxn ang="0">
                <a:pos x="17" y="58"/>
              </a:cxn>
              <a:cxn ang="0">
                <a:pos x="0" y="30"/>
              </a:cxn>
              <a:cxn ang="0">
                <a:pos x="7" y="18"/>
              </a:cxn>
              <a:cxn ang="0">
                <a:pos x="17" y="18"/>
              </a:cxn>
              <a:cxn ang="0">
                <a:pos x="49" y="0"/>
              </a:cxn>
              <a:cxn ang="0">
                <a:pos x="60" y="0"/>
              </a:cxn>
              <a:cxn ang="0">
                <a:pos x="76" y="42"/>
              </a:cxn>
              <a:cxn ang="0">
                <a:pos x="71" y="46"/>
              </a:cxn>
              <a:cxn ang="0">
                <a:pos x="71" y="58"/>
              </a:cxn>
              <a:cxn ang="0">
                <a:pos x="60" y="123"/>
              </a:cxn>
              <a:cxn ang="0">
                <a:pos x="45" y="111"/>
              </a:cxn>
              <a:cxn ang="0">
                <a:pos x="33" y="134"/>
              </a:cxn>
            </a:cxnLst>
            <a:rect l="0" t="0" r="r" b="b"/>
            <a:pathLst>
              <a:path w="77" h="135">
                <a:moveTo>
                  <a:pt x="33" y="134"/>
                </a:moveTo>
                <a:lnTo>
                  <a:pt x="17" y="123"/>
                </a:lnTo>
                <a:lnTo>
                  <a:pt x="17" y="93"/>
                </a:lnTo>
                <a:lnTo>
                  <a:pt x="17" y="88"/>
                </a:lnTo>
                <a:lnTo>
                  <a:pt x="17" y="65"/>
                </a:lnTo>
                <a:lnTo>
                  <a:pt x="17" y="58"/>
                </a:lnTo>
                <a:lnTo>
                  <a:pt x="0" y="30"/>
                </a:lnTo>
                <a:lnTo>
                  <a:pt x="7" y="18"/>
                </a:lnTo>
                <a:lnTo>
                  <a:pt x="17" y="18"/>
                </a:lnTo>
                <a:lnTo>
                  <a:pt x="49" y="0"/>
                </a:lnTo>
                <a:lnTo>
                  <a:pt x="60" y="0"/>
                </a:lnTo>
                <a:lnTo>
                  <a:pt x="76" y="42"/>
                </a:lnTo>
                <a:lnTo>
                  <a:pt x="71" y="46"/>
                </a:lnTo>
                <a:lnTo>
                  <a:pt x="71" y="58"/>
                </a:lnTo>
                <a:lnTo>
                  <a:pt x="60" y="123"/>
                </a:lnTo>
                <a:lnTo>
                  <a:pt x="45" y="111"/>
                </a:lnTo>
                <a:lnTo>
                  <a:pt x="33" y="13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1" name="Freeform 547"/>
          <p:cNvSpPr>
            <a:spLocks noChangeArrowheads="1"/>
          </p:cNvSpPr>
          <p:nvPr/>
        </p:nvSpPr>
        <p:spPr bwMode="auto">
          <a:xfrm>
            <a:off x="4414996" y="2788263"/>
            <a:ext cx="43781" cy="82646"/>
          </a:xfrm>
          <a:custGeom>
            <a:avLst/>
            <a:gdLst/>
            <a:ahLst/>
            <a:cxnLst>
              <a:cxn ang="0">
                <a:pos x="33" y="134"/>
              </a:cxn>
              <a:cxn ang="0">
                <a:pos x="17" y="123"/>
              </a:cxn>
              <a:cxn ang="0">
                <a:pos x="17" y="93"/>
              </a:cxn>
              <a:cxn ang="0">
                <a:pos x="17" y="88"/>
              </a:cxn>
              <a:cxn ang="0">
                <a:pos x="17" y="65"/>
              </a:cxn>
              <a:cxn ang="0">
                <a:pos x="17" y="58"/>
              </a:cxn>
              <a:cxn ang="0">
                <a:pos x="0" y="30"/>
              </a:cxn>
              <a:cxn ang="0">
                <a:pos x="7" y="18"/>
              </a:cxn>
              <a:cxn ang="0">
                <a:pos x="17" y="18"/>
              </a:cxn>
              <a:cxn ang="0">
                <a:pos x="49" y="0"/>
              </a:cxn>
              <a:cxn ang="0">
                <a:pos x="60" y="0"/>
              </a:cxn>
              <a:cxn ang="0">
                <a:pos x="76" y="42"/>
              </a:cxn>
              <a:cxn ang="0">
                <a:pos x="71" y="46"/>
              </a:cxn>
              <a:cxn ang="0">
                <a:pos x="71" y="58"/>
              </a:cxn>
              <a:cxn ang="0">
                <a:pos x="60" y="123"/>
              </a:cxn>
              <a:cxn ang="0">
                <a:pos x="45" y="111"/>
              </a:cxn>
              <a:cxn ang="0">
                <a:pos x="33" y="134"/>
              </a:cxn>
            </a:cxnLst>
            <a:rect l="0" t="0" r="r" b="b"/>
            <a:pathLst>
              <a:path w="77" h="135">
                <a:moveTo>
                  <a:pt x="33" y="134"/>
                </a:moveTo>
                <a:lnTo>
                  <a:pt x="17" y="123"/>
                </a:lnTo>
                <a:lnTo>
                  <a:pt x="17" y="93"/>
                </a:lnTo>
                <a:lnTo>
                  <a:pt x="17" y="88"/>
                </a:lnTo>
                <a:lnTo>
                  <a:pt x="17" y="65"/>
                </a:lnTo>
                <a:lnTo>
                  <a:pt x="17" y="58"/>
                </a:lnTo>
                <a:lnTo>
                  <a:pt x="0" y="30"/>
                </a:lnTo>
                <a:lnTo>
                  <a:pt x="7" y="18"/>
                </a:lnTo>
                <a:lnTo>
                  <a:pt x="17" y="18"/>
                </a:lnTo>
                <a:lnTo>
                  <a:pt x="49" y="0"/>
                </a:lnTo>
                <a:lnTo>
                  <a:pt x="60" y="0"/>
                </a:lnTo>
                <a:lnTo>
                  <a:pt x="76" y="42"/>
                </a:lnTo>
                <a:lnTo>
                  <a:pt x="71" y="46"/>
                </a:lnTo>
                <a:lnTo>
                  <a:pt x="71" y="58"/>
                </a:lnTo>
                <a:lnTo>
                  <a:pt x="60" y="123"/>
                </a:lnTo>
                <a:lnTo>
                  <a:pt x="45" y="111"/>
                </a:lnTo>
                <a:lnTo>
                  <a:pt x="33" y="13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0" name="Freeform 546"/>
          <p:cNvSpPr>
            <a:spLocks noChangeArrowheads="1"/>
          </p:cNvSpPr>
          <p:nvPr/>
        </p:nvSpPr>
        <p:spPr bwMode="auto">
          <a:xfrm>
            <a:off x="4353119" y="2432825"/>
            <a:ext cx="21015" cy="27963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0" y="16"/>
              </a:cxn>
              <a:cxn ang="0">
                <a:pos x="11" y="7"/>
              </a:cxn>
              <a:cxn ang="0">
                <a:pos x="27" y="0"/>
              </a:cxn>
              <a:cxn ang="0">
                <a:pos x="21" y="16"/>
              </a:cxn>
              <a:cxn ang="0">
                <a:pos x="37" y="23"/>
              </a:cxn>
              <a:cxn ang="0">
                <a:pos x="37" y="46"/>
              </a:cxn>
              <a:cxn ang="0">
                <a:pos x="21" y="46"/>
              </a:cxn>
              <a:cxn ang="0">
                <a:pos x="0" y="46"/>
              </a:cxn>
            </a:cxnLst>
            <a:rect l="0" t="0" r="r" b="b"/>
            <a:pathLst>
              <a:path w="38" h="47">
                <a:moveTo>
                  <a:pt x="0" y="46"/>
                </a:moveTo>
                <a:lnTo>
                  <a:pt x="0" y="16"/>
                </a:lnTo>
                <a:lnTo>
                  <a:pt x="11" y="7"/>
                </a:lnTo>
                <a:lnTo>
                  <a:pt x="27" y="0"/>
                </a:lnTo>
                <a:lnTo>
                  <a:pt x="21" y="16"/>
                </a:lnTo>
                <a:lnTo>
                  <a:pt x="37" y="23"/>
                </a:lnTo>
                <a:lnTo>
                  <a:pt x="37" y="46"/>
                </a:lnTo>
                <a:lnTo>
                  <a:pt x="21" y="46"/>
                </a:lnTo>
                <a:lnTo>
                  <a:pt x="0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9" name="Freeform 545"/>
          <p:cNvSpPr>
            <a:spLocks noChangeArrowheads="1"/>
          </p:cNvSpPr>
          <p:nvPr/>
        </p:nvSpPr>
        <p:spPr bwMode="auto">
          <a:xfrm>
            <a:off x="4353119" y="2432825"/>
            <a:ext cx="21015" cy="27963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0" y="16"/>
              </a:cxn>
              <a:cxn ang="0">
                <a:pos x="11" y="7"/>
              </a:cxn>
              <a:cxn ang="0">
                <a:pos x="27" y="0"/>
              </a:cxn>
              <a:cxn ang="0">
                <a:pos x="21" y="16"/>
              </a:cxn>
              <a:cxn ang="0">
                <a:pos x="37" y="23"/>
              </a:cxn>
              <a:cxn ang="0">
                <a:pos x="37" y="46"/>
              </a:cxn>
              <a:cxn ang="0">
                <a:pos x="21" y="46"/>
              </a:cxn>
              <a:cxn ang="0">
                <a:pos x="0" y="46"/>
              </a:cxn>
            </a:cxnLst>
            <a:rect l="0" t="0" r="r" b="b"/>
            <a:pathLst>
              <a:path w="38" h="47">
                <a:moveTo>
                  <a:pt x="0" y="46"/>
                </a:moveTo>
                <a:lnTo>
                  <a:pt x="0" y="16"/>
                </a:lnTo>
                <a:lnTo>
                  <a:pt x="11" y="7"/>
                </a:lnTo>
                <a:lnTo>
                  <a:pt x="27" y="0"/>
                </a:lnTo>
                <a:lnTo>
                  <a:pt x="21" y="16"/>
                </a:lnTo>
                <a:lnTo>
                  <a:pt x="37" y="23"/>
                </a:lnTo>
                <a:lnTo>
                  <a:pt x="37" y="46"/>
                </a:lnTo>
                <a:lnTo>
                  <a:pt x="21" y="46"/>
                </a:lnTo>
                <a:lnTo>
                  <a:pt x="0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8" name="Freeform 544"/>
          <p:cNvSpPr>
            <a:spLocks noChangeArrowheads="1"/>
          </p:cNvSpPr>
          <p:nvPr/>
        </p:nvSpPr>
        <p:spPr bwMode="auto">
          <a:xfrm>
            <a:off x="4574942" y="2975925"/>
            <a:ext cx="5837" cy="10564"/>
          </a:xfrm>
          <a:custGeom>
            <a:avLst/>
            <a:gdLst/>
            <a:ahLst/>
            <a:cxnLst>
              <a:cxn ang="0">
                <a:pos x="11" y="18"/>
              </a:cxn>
              <a:cxn ang="0">
                <a:pos x="0" y="0"/>
              </a:cxn>
              <a:cxn ang="0">
                <a:pos x="11" y="7"/>
              </a:cxn>
              <a:cxn ang="0">
                <a:pos x="11" y="18"/>
              </a:cxn>
            </a:cxnLst>
            <a:rect l="0" t="0" r="r" b="b"/>
            <a:pathLst>
              <a:path w="12" h="19">
                <a:moveTo>
                  <a:pt x="11" y="18"/>
                </a:moveTo>
                <a:lnTo>
                  <a:pt x="0" y="0"/>
                </a:lnTo>
                <a:lnTo>
                  <a:pt x="11" y="7"/>
                </a:lnTo>
                <a:lnTo>
                  <a:pt x="11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7" name="Freeform 543"/>
          <p:cNvSpPr>
            <a:spLocks noChangeArrowheads="1"/>
          </p:cNvSpPr>
          <p:nvPr/>
        </p:nvSpPr>
        <p:spPr bwMode="auto">
          <a:xfrm>
            <a:off x="4574942" y="2975925"/>
            <a:ext cx="5837" cy="10564"/>
          </a:xfrm>
          <a:custGeom>
            <a:avLst/>
            <a:gdLst/>
            <a:ahLst/>
            <a:cxnLst>
              <a:cxn ang="0">
                <a:pos x="11" y="18"/>
              </a:cxn>
              <a:cxn ang="0">
                <a:pos x="0" y="0"/>
              </a:cxn>
              <a:cxn ang="0">
                <a:pos x="11" y="7"/>
              </a:cxn>
              <a:cxn ang="0">
                <a:pos x="11" y="18"/>
              </a:cxn>
            </a:cxnLst>
            <a:rect l="0" t="0" r="r" b="b"/>
            <a:pathLst>
              <a:path w="12" h="19">
                <a:moveTo>
                  <a:pt x="11" y="18"/>
                </a:moveTo>
                <a:lnTo>
                  <a:pt x="0" y="0"/>
                </a:lnTo>
                <a:lnTo>
                  <a:pt x="11" y="7"/>
                </a:lnTo>
                <a:lnTo>
                  <a:pt x="11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6" name="Freeform 542"/>
          <p:cNvSpPr>
            <a:spLocks noChangeArrowheads="1"/>
          </p:cNvSpPr>
          <p:nvPr/>
        </p:nvSpPr>
        <p:spPr bwMode="auto">
          <a:xfrm>
            <a:off x="4299998" y="2292390"/>
            <a:ext cx="89313" cy="122415"/>
          </a:xfrm>
          <a:custGeom>
            <a:avLst/>
            <a:gdLst/>
            <a:ahLst/>
            <a:cxnLst>
              <a:cxn ang="0">
                <a:pos x="0" y="156"/>
              </a:cxn>
              <a:cxn ang="0">
                <a:pos x="0" y="140"/>
              </a:cxn>
              <a:cxn ang="0">
                <a:pos x="15" y="128"/>
              </a:cxn>
              <a:cxn ang="0">
                <a:pos x="42" y="128"/>
              </a:cxn>
              <a:cxn ang="0">
                <a:pos x="21" y="122"/>
              </a:cxn>
              <a:cxn ang="0">
                <a:pos x="15" y="110"/>
              </a:cxn>
              <a:cxn ang="0">
                <a:pos x="32" y="81"/>
              </a:cxn>
              <a:cxn ang="0">
                <a:pos x="42" y="35"/>
              </a:cxn>
              <a:cxn ang="0">
                <a:pos x="59" y="64"/>
              </a:cxn>
              <a:cxn ang="0">
                <a:pos x="69" y="92"/>
              </a:cxn>
              <a:cxn ang="0">
                <a:pos x="85" y="106"/>
              </a:cxn>
              <a:cxn ang="0">
                <a:pos x="74" y="75"/>
              </a:cxn>
              <a:cxn ang="0">
                <a:pos x="85" y="53"/>
              </a:cxn>
              <a:cxn ang="0">
                <a:pos x="74" y="53"/>
              </a:cxn>
              <a:cxn ang="0">
                <a:pos x="74" y="35"/>
              </a:cxn>
              <a:cxn ang="0">
                <a:pos x="102" y="18"/>
              </a:cxn>
              <a:cxn ang="0">
                <a:pos x="127" y="7"/>
              </a:cxn>
              <a:cxn ang="0">
                <a:pos x="134" y="29"/>
              </a:cxn>
              <a:cxn ang="0">
                <a:pos x="134" y="18"/>
              </a:cxn>
              <a:cxn ang="0">
                <a:pos x="144" y="0"/>
              </a:cxn>
              <a:cxn ang="0">
                <a:pos x="154" y="35"/>
              </a:cxn>
              <a:cxn ang="0">
                <a:pos x="144" y="64"/>
              </a:cxn>
              <a:cxn ang="0">
                <a:pos x="127" y="64"/>
              </a:cxn>
              <a:cxn ang="0">
                <a:pos x="134" y="110"/>
              </a:cxn>
              <a:cxn ang="0">
                <a:pos x="117" y="110"/>
              </a:cxn>
              <a:cxn ang="0">
                <a:pos x="102" y="122"/>
              </a:cxn>
              <a:cxn ang="0">
                <a:pos x="117" y="151"/>
              </a:cxn>
              <a:cxn ang="0">
                <a:pos x="112" y="174"/>
              </a:cxn>
              <a:cxn ang="0">
                <a:pos x="112" y="198"/>
              </a:cxn>
              <a:cxn ang="0">
                <a:pos x="85" y="187"/>
              </a:cxn>
              <a:cxn ang="0">
                <a:pos x="91" y="169"/>
              </a:cxn>
              <a:cxn ang="0">
                <a:pos x="69" y="156"/>
              </a:cxn>
              <a:cxn ang="0">
                <a:pos x="47" y="151"/>
              </a:cxn>
              <a:cxn ang="0">
                <a:pos x="32" y="151"/>
              </a:cxn>
              <a:cxn ang="0">
                <a:pos x="15" y="156"/>
              </a:cxn>
              <a:cxn ang="0">
                <a:pos x="4" y="169"/>
              </a:cxn>
              <a:cxn ang="0">
                <a:pos x="0" y="156"/>
              </a:cxn>
            </a:cxnLst>
            <a:rect l="0" t="0" r="r" b="b"/>
            <a:pathLst>
              <a:path w="155" h="199">
                <a:moveTo>
                  <a:pt x="0" y="156"/>
                </a:moveTo>
                <a:lnTo>
                  <a:pt x="0" y="140"/>
                </a:lnTo>
                <a:lnTo>
                  <a:pt x="15" y="128"/>
                </a:lnTo>
                <a:lnTo>
                  <a:pt x="42" y="128"/>
                </a:lnTo>
                <a:lnTo>
                  <a:pt x="21" y="122"/>
                </a:lnTo>
                <a:lnTo>
                  <a:pt x="15" y="110"/>
                </a:lnTo>
                <a:lnTo>
                  <a:pt x="32" y="81"/>
                </a:lnTo>
                <a:lnTo>
                  <a:pt x="42" y="35"/>
                </a:lnTo>
                <a:lnTo>
                  <a:pt x="59" y="64"/>
                </a:lnTo>
                <a:lnTo>
                  <a:pt x="69" y="92"/>
                </a:lnTo>
                <a:lnTo>
                  <a:pt x="85" y="106"/>
                </a:lnTo>
                <a:lnTo>
                  <a:pt x="74" y="75"/>
                </a:lnTo>
                <a:lnTo>
                  <a:pt x="85" y="53"/>
                </a:lnTo>
                <a:lnTo>
                  <a:pt x="74" y="53"/>
                </a:lnTo>
                <a:lnTo>
                  <a:pt x="74" y="35"/>
                </a:lnTo>
                <a:lnTo>
                  <a:pt x="102" y="18"/>
                </a:lnTo>
                <a:lnTo>
                  <a:pt x="127" y="7"/>
                </a:lnTo>
                <a:lnTo>
                  <a:pt x="134" y="29"/>
                </a:lnTo>
                <a:lnTo>
                  <a:pt x="134" y="18"/>
                </a:lnTo>
                <a:lnTo>
                  <a:pt x="144" y="0"/>
                </a:lnTo>
                <a:lnTo>
                  <a:pt x="154" y="35"/>
                </a:lnTo>
                <a:lnTo>
                  <a:pt x="144" y="64"/>
                </a:lnTo>
                <a:lnTo>
                  <a:pt x="127" y="64"/>
                </a:lnTo>
                <a:lnTo>
                  <a:pt x="134" y="110"/>
                </a:lnTo>
                <a:lnTo>
                  <a:pt x="117" y="110"/>
                </a:lnTo>
                <a:lnTo>
                  <a:pt x="102" y="122"/>
                </a:lnTo>
                <a:lnTo>
                  <a:pt x="117" y="151"/>
                </a:lnTo>
                <a:lnTo>
                  <a:pt x="112" y="174"/>
                </a:lnTo>
                <a:lnTo>
                  <a:pt x="112" y="198"/>
                </a:lnTo>
                <a:lnTo>
                  <a:pt x="85" y="187"/>
                </a:lnTo>
                <a:lnTo>
                  <a:pt x="91" y="169"/>
                </a:lnTo>
                <a:lnTo>
                  <a:pt x="69" y="156"/>
                </a:lnTo>
                <a:lnTo>
                  <a:pt x="47" y="151"/>
                </a:lnTo>
                <a:lnTo>
                  <a:pt x="32" y="151"/>
                </a:lnTo>
                <a:lnTo>
                  <a:pt x="15" y="156"/>
                </a:lnTo>
                <a:lnTo>
                  <a:pt x="4" y="169"/>
                </a:lnTo>
                <a:lnTo>
                  <a:pt x="0" y="15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5" name="Freeform 541"/>
          <p:cNvSpPr>
            <a:spLocks noChangeArrowheads="1"/>
          </p:cNvSpPr>
          <p:nvPr/>
        </p:nvSpPr>
        <p:spPr bwMode="auto">
          <a:xfrm>
            <a:off x="4299998" y="2292390"/>
            <a:ext cx="89313" cy="122415"/>
          </a:xfrm>
          <a:custGeom>
            <a:avLst/>
            <a:gdLst/>
            <a:ahLst/>
            <a:cxnLst>
              <a:cxn ang="0">
                <a:pos x="0" y="156"/>
              </a:cxn>
              <a:cxn ang="0">
                <a:pos x="0" y="140"/>
              </a:cxn>
              <a:cxn ang="0">
                <a:pos x="15" y="128"/>
              </a:cxn>
              <a:cxn ang="0">
                <a:pos x="42" y="128"/>
              </a:cxn>
              <a:cxn ang="0">
                <a:pos x="21" y="122"/>
              </a:cxn>
              <a:cxn ang="0">
                <a:pos x="15" y="110"/>
              </a:cxn>
              <a:cxn ang="0">
                <a:pos x="32" y="81"/>
              </a:cxn>
              <a:cxn ang="0">
                <a:pos x="42" y="35"/>
              </a:cxn>
              <a:cxn ang="0">
                <a:pos x="59" y="64"/>
              </a:cxn>
              <a:cxn ang="0">
                <a:pos x="69" y="92"/>
              </a:cxn>
              <a:cxn ang="0">
                <a:pos x="85" y="106"/>
              </a:cxn>
              <a:cxn ang="0">
                <a:pos x="74" y="75"/>
              </a:cxn>
              <a:cxn ang="0">
                <a:pos x="85" y="53"/>
              </a:cxn>
              <a:cxn ang="0">
                <a:pos x="74" y="53"/>
              </a:cxn>
              <a:cxn ang="0">
                <a:pos x="74" y="35"/>
              </a:cxn>
              <a:cxn ang="0">
                <a:pos x="102" y="18"/>
              </a:cxn>
              <a:cxn ang="0">
                <a:pos x="127" y="7"/>
              </a:cxn>
              <a:cxn ang="0">
                <a:pos x="134" y="29"/>
              </a:cxn>
              <a:cxn ang="0">
                <a:pos x="134" y="18"/>
              </a:cxn>
              <a:cxn ang="0">
                <a:pos x="144" y="0"/>
              </a:cxn>
              <a:cxn ang="0">
                <a:pos x="154" y="35"/>
              </a:cxn>
              <a:cxn ang="0">
                <a:pos x="144" y="64"/>
              </a:cxn>
              <a:cxn ang="0">
                <a:pos x="127" y="64"/>
              </a:cxn>
              <a:cxn ang="0">
                <a:pos x="134" y="110"/>
              </a:cxn>
              <a:cxn ang="0">
                <a:pos x="117" y="110"/>
              </a:cxn>
              <a:cxn ang="0">
                <a:pos x="102" y="122"/>
              </a:cxn>
              <a:cxn ang="0">
                <a:pos x="117" y="151"/>
              </a:cxn>
              <a:cxn ang="0">
                <a:pos x="112" y="174"/>
              </a:cxn>
              <a:cxn ang="0">
                <a:pos x="112" y="198"/>
              </a:cxn>
              <a:cxn ang="0">
                <a:pos x="85" y="187"/>
              </a:cxn>
              <a:cxn ang="0">
                <a:pos x="91" y="169"/>
              </a:cxn>
              <a:cxn ang="0">
                <a:pos x="69" y="156"/>
              </a:cxn>
              <a:cxn ang="0">
                <a:pos x="47" y="151"/>
              </a:cxn>
              <a:cxn ang="0">
                <a:pos x="32" y="151"/>
              </a:cxn>
              <a:cxn ang="0">
                <a:pos x="15" y="156"/>
              </a:cxn>
              <a:cxn ang="0">
                <a:pos x="4" y="169"/>
              </a:cxn>
              <a:cxn ang="0">
                <a:pos x="0" y="156"/>
              </a:cxn>
            </a:cxnLst>
            <a:rect l="0" t="0" r="r" b="b"/>
            <a:pathLst>
              <a:path w="155" h="199">
                <a:moveTo>
                  <a:pt x="0" y="156"/>
                </a:moveTo>
                <a:lnTo>
                  <a:pt x="0" y="140"/>
                </a:lnTo>
                <a:lnTo>
                  <a:pt x="15" y="128"/>
                </a:lnTo>
                <a:lnTo>
                  <a:pt x="42" y="128"/>
                </a:lnTo>
                <a:lnTo>
                  <a:pt x="21" y="122"/>
                </a:lnTo>
                <a:lnTo>
                  <a:pt x="15" y="110"/>
                </a:lnTo>
                <a:lnTo>
                  <a:pt x="32" y="81"/>
                </a:lnTo>
                <a:lnTo>
                  <a:pt x="42" y="35"/>
                </a:lnTo>
                <a:lnTo>
                  <a:pt x="59" y="64"/>
                </a:lnTo>
                <a:lnTo>
                  <a:pt x="69" y="92"/>
                </a:lnTo>
                <a:lnTo>
                  <a:pt x="85" y="106"/>
                </a:lnTo>
                <a:lnTo>
                  <a:pt x="74" y="75"/>
                </a:lnTo>
                <a:lnTo>
                  <a:pt x="85" y="53"/>
                </a:lnTo>
                <a:lnTo>
                  <a:pt x="74" y="53"/>
                </a:lnTo>
                <a:lnTo>
                  <a:pt x="74" y="35"/>
                </a:lnTo>
                <a:lnTo>
                  <a:pt x="102" y="18"/>
                </a:lnTo>
                <a:lnTo>
                  <a:pt x="127" y="7"/>
                </a:lnTo>
                <a:lnTo>
                  <a:pt x="134" y="29"/>
                </a:lnTo>
                <a:lnTo>
                  <a:pt x="134" y="18"/>
                </a:lnTo>
                <a:lnTo>
                  <a:pt x="144" y="0"/>
                </a:lnTo>
                <a:lnTo>
                  <a:pt x="154" y="35"/>
                </a:lnTo>
                <a:lnTo>
                  <a:pt x="144" y="64"/>
                </a:lnTo>
                <a:lnTo>
                  <a:pt x="127" y="64"/>
                </a:lnTo>
                <a:lnTo>
                  <a:pt x="134" y="110"/>
                </a:lnTo>
                <a:lnTo>
                  <a:pt x="117" y="110"/>
                </a:lnTo>
                <a:lnTo>
                  <a:pt x="102" y="122"/>
                </a:lnTo>
                <a:lnTo>
                  <a:pt x="117" y="151"/>
                </a:lnTo>
                <a:lnTo>
                  <a:pt x="112" y="174"/>
                </a:lnTo>
                <a:lnTo>
                  <a:pt x="112" y="198"/>
                </a:lnTo>
                <a:lnTo>
                  <a:pt x="85" y="187"/>
                </a:lnTo>
                <a:lnTo>
                  <a:pt x="91" y="169"/>
                </a:lnTo>
                <a:lnTo>
                  <a:pt x="69" y="156"/>
                </a:lnTo>
                <a:lnTo>
                  <a:pt x="47" y="151"/>
                </a:lnTo>
                <a:lnTo>
                  <a:pt x="32" y="151"/>
                </a:lnTo>
                <a:lnTo>
                  <a:pt x="15" y="156"/>
                </a:lnTo>
                <a:lnTo>
                  <a:pt x="4" y="169"/>
                </a:lnTo>
                <a:lnTo>
                  <a:pt x="0" y="1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4" name="Freeform 540"/>
          <p:cNvSpPr>
            <a:spLocks noChangeArrowheads="1"/>
          </p:cNvSpPr>
          <p:nvPr/>
        </p:nvSpPr>
        <p:spPr bwMode="auto">
          <a:xfrm>
            <a:off x="4325683" y="1437349"/>
            <a:ext cx="539380" cy="659301"/>
          </a:xfrm>
          <a:custGeom>
            <a:avLst/>
            <a:gdLst/>
            <a:ahLst/>
            <a:cxnLst>
              <a:cxn ang="0">
                <a:pos x="860" y="122"/>
              </a:cxn>
              <a:cxn ang="0">
                <a:pos x="774" y="92"/>
              </a:cxn>
              <a:cxn ang="0">
                <a:pos x="721" y="178"/>
              </a:cxn>
              <a:cxn ang="0">
                <a:pos x="672" y="185"/>
              </a:cxn>
              <a:cxn ang="0">
                <a:pos x="565" y="150"/>
              </a:cxn>
              <a:cxn ang="0">
                <a:pos x="540" y="185"/>
              </a:cxn>
              <a:cxn ang="0">
                <a:pos x="480" y="203"/>
              </a:cxn>
              <a:cxn ang="0">
                <a:pos x="425" y="250"/>
              </a:cxn>
              <a:cxn ang="0">
                <a:pos x="383" y="367"/>
              </a:cxn>
              <a:cxn ang="0">
                <a:pos x="334" y="536"/>
              </a:cxn>
              <a:cxn ang="0">
                <a:pos x="299" y="582"/>
              </a:cxn>
              <a:cxn ang="0">
                <a:pos x="282" y="718"/>
              </a:cxn>
              <a:cxn ang="0">
                <a:pos x="292" y="828"/>
              </a:cxn>
              <a:cxn ang="0">
                <a:pos x="282" y="920"/>
              </a:cxn>
              <a:cxn ang="0">
                <a:pos x="229" y="920"/>
              </a:cxn>
              <a:cxn ang="0">
                <a:pos x="224" y="961"/>
              </a:cxn>
              <a:cxn ang="0">
                <a:pos x="159" y="1026"/>
              </a:cxn>
              <a:cxn ang="0">
                <a:pos x="26" y="985"/>
              </a:cxn>
              <a:cxn ang="0">
                <a:pos x="32" y="961"/>
              </a:cxn>
              <a:cxn ang="0">
                <a:pos x="42" y="920"/>
              </a:cxn>
              <a:cxn ang="0">
                <a:pos x="32" y="904"/>
              </a:cxn>
              <a:cxn ang="0">
                <a:pos x="3" y="828"/>
              </a:cxn>
              <a:cxn ang="0">
                <a:pos x="90" y="815"/>
              </a:cxn>
              <a:cxn ang="0">
                <a:pos x="3" y="799"/>
              </a:cxn>
              <a:cxn ang="0">
                <a:pos x="58" y="768"/>
              </a:cxn>
              <a:cxn ang="0">
                <a:pos x="42" y="733"/>
              </a:cxn>
              <a:cxn ang="0">
                <a:pos x="42" y="718"/>
              </a:cxn>
              <a:cxn ang="0">
                <a:pos x="74" y="687"/>
              </a:cxn>
              <a:cxn ang="0">
                <a:pos x="117" y="669"/>
              </a:cxn>
              <a:cxn ang="0">
                <a:pos x="138" y="641"/>
              </a:cxn>
              <a:cxn ang="0">
                <a:pos x="240" y="594"/>
              </a:cxn>
              <a:cxn ang="0">
                <a:pos x="198" y="594"/>
              </a:cxn>
              <a:cxn ang="0">
                <a:pos x="240" y="536"/>
              </a:cxn>
              <a:cxn ang="0">
                <a:pos x="272" y="478"/>
              </a:cxn>
              <a:cxn ang="0">
                <a:pos x="272" y="448"/>
              </a:cxn>
              <a:cxn ang="0">
                <a:pos x="334" y="384"/>
              </a:cxn>
              <a:cxn ang="0">
                <a:pos x="379" y="320"/>
              </a:cxn>
              <a:cxn ang="0">
                <a:pos x="379" y="303"/>
              </a:cxn>
              <a:cxn ang="0">
                <a:pos x="351" y="274"/>
              </a:cxn>
              <a:cxn ang="0">
                <a:pos x="404" y="261"/>
              </a:cxn>
              <a:cxn ang="0">
                <a:pos x="448" y="227"/>
              </a:cxn>
              <a:cxn ang="0">
                <a:pos x="425" y="203"/>
              </a:cxn>
              <a:cxn ang="0">
                <a:pos x="425" y="178"/>
              </a:cxn>
              <a:cxn ang="0">
                <a:pos x="506" y="156"/>
              </a:cxn>
              <a:cxn ang="0">
                <a:pos x="517" y="140"/>
              </a:cxn>
              <a:cxn ang="0">
                <a:pos x="549" y="140"/>
              </a:cxn>
              <a:cxn ang="0">
                <a:pos x="591" y="92"/>
              </a:cxn>
              <a:cxn ang="0">
                <a:pos x="630" y="81"/>
              </a:cxn>
              <a:cxn ang="0">
                <a:pos x="661" y="34"/>
              </a:cxn>
              <a:cxn ang="0">
                <a:pos x="699" y="75"/>
              </a:cxn>
              <a:cxn ang="0">
                <a:pos x="746" y="57"/>
              </a:cxn>
              <a:cxn ang="0">
                <a:pos x="763" y="0"/>
              </a:cxn>
              <a:cxn ang="0">
                <a:pos x="811" y="34"/>
              </a:cxn>
              <a:cxn ang="0">
                <a:pos x="844" y="29"/>
              </a:cxn>
              <a:cxn ang="0">
                <a:pos x="902" y="57"/>
              </a:cxn>
              <a:cxn ang="0">
                <a:pos x="880" y="92"/>
              </a:cxn>
            </a:cxnLst>
            <a:rect l="0" t="0" r="r" b="b"/>
            <a:pathLst>
              <a:path w="925" h="1063">
                <a:moveTo>
                  <a:pt x="902" y="110"/>
                </a:moveTo>
                <a:lnTo>
                  <a:pt x="886" y="110"/>
                </a:lnTo>
                <a:lnTo>
                  <a:pt x="844" y="168"/>
                </a:lnTo>
                <a:lnTo>
                  <a:pt x="854" y="140"/>
                </a:lnTo>
                <a:lnTo>
                  <a:pt x="860" y="122"/>
                </a:lnTo>
                <a:lnTo>
                  <a:pt x="844" y="105"/>
                </a:lnTo>
                <a:lnTo>
                  <a:pt x="816" y="92"/>
                </a:lnTo>
                <a:lnTo>
                  <a:pt x="811" y="81"/>
                </a:lnTo>
                <a:lnTo>
                  <a:pt x="784" y="92"/>
                </a:lnTo>
                <a:lnTo>
                  <a:pt x="774" y="92"/>
                </a:lnTo>
                <a:lnTo>
                  <a:pt x="757" y="92"/>
                </a:lnTo>
                <a:lnTo>
                  <a:pt x="741" y="122"/>
                </a:lnTo>
                <a:lnTo>
                  <a:pt x="741" y="150"/>
                </a:lnTo>
                <a:lnTo>
                  <a:pt x="741" y="178"/>
                </a:lnTo>
                <a:lnTo>
                  <a:pt x="721" y="178"/>
                </a:lnTo>
                <a:lnTo>
                  <a:pt x="721" y="197"/>
                </a:lnTo>
                <a:lnTo>
                  <a:pt x="714" y="197"/>
                </a:lnTo>
                <a:lnTo>
                  <a:pt x="699" y="185"/>
                </a:lnTo>
                <a:lnTo>
                  <a:pt x="678" y="178"/>
                </a:lnTo>
                <a:lnTo>
                  <a:pt x="672" y="185"/>
                </a:lnTo>
                <a:lnTo>
                  <a:pt x="651" y="185"/>
                </a:lnTo>
                <a:lnTo>
                  <a:pt x="630" y="185"/>
                </a:lnTo>
                <a:lnTo>
                  <a:pt x="603" y="156"/>
                </a:lnTo>
                <a:lnTo>
                  <a:pt x="575" y="150"/>
                </a:lnTo>
                <a:lnTo>
                  <a:pt x="565" y="150"/>
                </a:lnTo>
                <a:lnTo>
                  <a:pt x="575" y="168"/>
                </a:lnTo>
                <a:lnTo>
                  <a:pt x="561" y="156"/>
                </a:lnTo>
                <a:lnTo>
                  <a:pt x="561" y="168"/>
                </a:lnTo>
                <a:lnTo>
                  <a:pt x="540" y="168"/>
                </a:lnTo>
                <a:lnTo>
                  <a:pt x="540" y="185"/>
                </a:lnTo>
                <a:lnTo>
                  <a:pt x="540" y="203"/>
                </a:lnTo>
                <a:lnTo>
                  <a:pt x="549" y="215"/>
                </a:lnTo>
                <a:lnTo>
                  <a:pt x="540" y="227"/>
                </a:lnTo>
                <a:lnTo>
                  <a:pt x="506" y="215"/>
                </a:lnTo>
                <a:lnTo>
                  <a:pt x="480" y="203"/>
                </a:lnTo>
                <a:lnTo>
                  <a:pt x="474" y="215"/>
                </a:lnTo>
                <a:lnTo>
                  <a:pt x="474" y="231"/>
                </a:lnTo>
                <a:lnTo>
                  <a:pt x="474" y="250"/>
                </a:lnTo>
                <a:lnTo>
                  <a:pt x="448" y="245"/>
                </a:lnTo>
                <a:lnTo>
                  <a:pt x="425" y="250"/>
                </a:lnTo>
                <a:lnTo>
                  <a:pt x="425" y="274"/>
                </a:lnTo>
                <a:lnTo>
                  <a:pt x="410" y="292"/>
                </a:lnTo>
                <a:lnTo>
                  <a:pt x="421" y="320"/>
                </a:lnTo>
                <a:lnTo>
                  <a:pt x="410" y="327"/>
                </a:lnTo>
                <a:lnTo>
                  <a:pt x="383" y="367"/>
                </a:lnTo>
                <a:lnTo>
                  <a:pt x="383" y="384"/>
                </a:lnTo>
                <a:lnTo>
                  <a:pt x="363" y="402"/>
                </a:lnTo>
                <a:lnTo>
                  <a:pt x="363" y="460"/>
                </a:lnTo>
                <a:lnTo>
                  <a:pt x="351" y="494"/>
                </a:lnTo>
                <a:lnTo>
                  <a:pt x="334" y="536"/>
                </a:lnTo>
                <a:lnTo>
                  <a:pt x="351" y="547"/>
                </a:lnTo>
                <a:lnTo>
                  <a:pt x="351" y="554"/>
                </a:lnTo>
                <a:lnTo>
                  <a:pt x="351" y="582"/>
                </a:lnTo>
                <a:lnTo>
                  <a:pt x="314" y="570"/>
                </a:lnTo>
                <a:lnTo>
                  <a:pt x="299" y="582"/>
                </a:lnTo>
                <a:lnTo>
                  <a:pt x="272" y="612"/>
                </a:lnTo>
                <a:lnTo>
                  <a:pt x="272" y="641"/>
                </a:lnTo>
                <a:lnTo>
                  <a:pt x="282" y="657"/>
                </a:lnTo>
                <a:lnTo>
                  <a:pt x="272" y="675"/>
                </a:lnTo>
                <a:lnTo>
                  <a:pt x="282" y="718"/>
                </a:lnTo>
                <a:lnTo>
                  <a:pt x="292" y="768"/>
                </a:lnTo>
                <a:lnTo>
                  <a:pt x="299" y="780"/>
                </a:lnTo>
                <a:lnTo>
                  <a:pt x="314" y="799"/>
                </a:lnTo>
                <a:lnTo>
                  <a:pt x="309" y="815"/>
                </a:lnTo>
                <a:lnTo>
                  <a:pt x="292" y="828"/>
                </a:lnTo>
                <a:lnTo>
                  <a:pt x="309" y="863"/>
                </a:lnTo>
                <a:lnTo>
                  <a:pt x="309" y="885"/>
                </a:lnTo>
                <a:lnTo>
                  <a:pt x="299" y="915"/>
                </a:lnTo>
                <a:lnTo>
                  <a:pt x="282" y="915"/>
                </a:lnTo>
                <a:lnTo>
                  <a:pt x="282" y="920"/>
                </a:lnTo>
                <a:lnTo>
                  <a:pt x="272" y="932"/>
                </a:lnTo>
                <a:lnTo>
                  <a:pt x="272" y="985"/>
                </a:lnTo>
                <a:lnTo>
                  <a:pt x="251" y="978"/>
                </a:lnTo>
                <a:lnTo>
                  <a:pt x="229" y="961"/>
                </a:lnTo>
                <a:lnTo>
                  <a:pt x="229" y="920"/>
                </a:lnTo>
                <a:lnTo>
                  <a:pt x="229" y="915"/>
                </a:lnTo>
                <a:lnTo>
                  <a:pt x="224" y="920"/>
                </a:lnTo>
                <a:lnTo>
                  <a:pt x="224" y="938"/>
                </a:lnTo>
                <a:lnTo>
                  <a:pt x="213" y="938"/>
                </a:lnTo>
                <a:lnTo>
                  <a:pt x="224" y="961"/>
                </a:lnTo>
                <a:lnTo>
                  <a:pt x="202" y="985"/>
                </a:lnTo>
                <a:lnTo>
                  <a:pt x="186" y="966"/>
                </a:lnTo>
                <a:lnTo>
                  <a:pt x="181" y="978"/>
                </a:lnTo>
                <a:lnTo>
                  <a:pt x="186" y="985"/>
                </a:lnTo>
                <a:lnTo>
                  <a:pt x="159" y="1026"/>
                </a:lnTo>
                <a:lnTo>
                  <a:pt x="138" y="1055"/>
                </a:lnTo>
                <a:lnTo>
                  <a:pt x="90" y="1062"/>
                </a:lnTo>
                <a:lnTo>
                  <a:pt x="58" y="1042"/>
                </a:lnTo>
                <a:lnTo>
                  <a:pt x="26" y="1008"/>
                </a:lnTo>
                <a:lnTo>
                  <a:pt x="26" y="985"/>
                </a:lnTo>
                <a:lnTo>
                  <a:pt x="48" y="996"/>
                </a:lnTo>
                <a:lnTo>
                  <a:pt x="42" y="978"/>
                </a:lnTo>
                <a:lnTo>
                  <a:pt x="48" y="950"/>
                </a:lnTo>
                <a:lnTo>
                  <a:pt x="42" y="950"/>
                </a:lnTo>
                <a:lnTo>
                  <a:pt x="32" y="961"/>
                </a:lnTo>
                <a:lnTo>
                  <a:pt x="16" y="978"/>
                </a:lnTo>
                <a:lnTo>
                  <a:pt x="3" y="961"/>
                </a:lnTo>
                <a:lnTo>
                  <a:pt x="26" y="932"/>
                </a:lnTo>
                <a:lnTo>
                  <a:pt x="32" y="932"/>
                </a:lnTo>
                <a:lnTo>
                  <a:pt x="42" y="920"/>
                </a:lnTo>
                <a:lnTo>
                  <a:pt x="32" y="920"/>
                </a:lnTo>
                <a:lnTo>
                  <a:pt x="48" y="904"/>
                </a:lnTo>
                <a:lnTo>
                  <a:pt x="74" y="874"/>
                </a:lnTo>
                <a:lnTo>
                  <a:pt x="42" y="885"/>
                </a:lnTo>
                <a:lnTo>
                  <a:pt x="32" y="904"/>
                </a:lnTo>
                <a:lnTo>
                  <a:pt x="26" y="885"/>
                </a:lnTo>
                <a:lnTo>
                  <a:pt x="16" y="904"/>
                </a:lnTo>
                <a:lnTo>
                  <a:pt x="16" y="874"/>
                </a:lnTo>
                <a:lnTo>
                  <a:pt x="3" y="845"/>
                </a:lnTo>
                <a:lnTo>
                  <a:pt x="3" y="828"/>
                </a:lnTo>
                <a:lnTo>
                  <a:pt x="58" y="828"/>
                </a:lnTo>
                <a:lnTo>
                  <a:pt x="90" y="828"/>
                </a:lnTo>
                <a:lnTo>
                  <a:pt x="101" y="815"/>
                </a:lnTo>
                <a:lnTo>
                  <a:pt x="90" y="810"/>
                </a:lnTo>
                <a:lnTo>
                  <a:pt x="90" y="815"/>
                </a:lnTo>
                <a:lnTo>
                  <a:pt x="74" y="815"/>
                </a:lnTo>
                <a:lnTo>
                  <a:pt x="58" y="815"/>
                </a:lnTo>
                <a:lnTo>
                  <a:pt x="16" y="815"/>
                </a:lnTo>
                <a:lnTo>
                  <a:pt x="3" y="810"/>
                </a:lnTo>
                <a:lnTo>
                  <a:pt x="3" y="799"/>
                </a:lnTo>
                <a:lnTo>
                  <a:pt x="16" y="792"/>
                </a:lnTo>
                <a:lnTo>
                  <a:pt x="0" y="780"/>
                </a:lnTo>
                <a:lnTo>
                  <a:pt x="16" y="768"/>
                </a:lnTo>
                <a:lnTo>
                  <a:pt x="48" y="768"/>
                </a:lnTo>
                <a:lnTo>
                  <a:pt x="58" y="768"/>
                </a:lnTo>
                <a:lnTo>
                  <a:pt x="32" y="751"/>
                </a:lnTo>
                <a:lnTo>
                  <a:pt x="3" y="751"/>
                </a:lnTo>
                <a:lnTo>
                  <a:pt x="3" y="740"/>
                </a:lnTo>
                <a:lnTo>
                  <a:pt x="26" y="740"/>
                </a:lnTo>
                <a:lnTo>
                  <a:pt x="42" y="733"/>
                </a:lnTo>
                <a:lnTo>
                  <a:pt x="74" y="722"/>
                </a:lnTo>
                <a:lnTo>
                  <a:pt x="74" y="733"/>
                </a:lnTo>
                <a:lnTo>
                  <a:pt x="84" y="733"/>
                </a:lnTo>
                <a:lnTo>
                  <a:pt x="74" y="718"/>
                </a:lnTo>
                <a:lnTo>
                  <a:pt x="42" y="718"/>
                </a:lnTo>
                <a:lnTo>
                  <a:pt x="42" y="704"/>
                </a:lnTo>
                <a:lnTo>
                  <a:pt x="74" y="693"/>
                </a:lnTo>
                <a:lnTo>
                  <a:pt x="84" y="704"/>
                </a:lnTo>
                <a:lnTo>
                  <a:pt x="111" y="687"/>
                </a:lnTo>
                <a:lnTo>
                  <a:pt x="74" y="687"/>
                </a:lnTo>
                <a:lnTo>
                  <a:pt x="74" y="675"/>
                </a:lnTo>
                <a:lnTo>
                  <a:pt x="101" y="687"/>
                </a:lnTo>
                <a:lnTo>
                  <a:pt x="128" y="693"/>
                </a:lnTo>
                <a:lnTo>
                  <a:pt x="111" y="675"/>
                </a:lnTo>
                <a:lnTo>
                  <a:pt x="117" y="669"/>
                </a:lnTo>
                <a:lnTo>
                  <a:pt x="143" y="687"/>
                </a:lnTo>
                <a:lnTo>
                  <a:pt x="138" y="669"/>
                </a:lnTo>
                <a:lnTo>
                  <a:pt x="128" y="657"/>
                </a:lnTo>
                <a:lnTo>
                  <a:pt x="138" y="657"/>
                </a:lnTo>
                <a:lnTo>
                  <a:pt x="138" y="641"/>
                </a:lnTo>
                <a:lnTo>
                  <a:pt x="181" y="618"/>
                </a:lnTo>
                <a:lnTo>
                  <a:pt x="186" y="641"/>
                </a:lnTo>
                <a:lnTo>
                  <a:pt x="224" y="629"/>
                </a:lnTo>
                <a:lnTo>
                  <a:pt x="240" y="600"/>
                </a:lnTo>
                <a:lnTo>
                  <a:pt x="240" y="594"/>
                </a:lnTo>
                <a:lnTo>
                  <a:pt x="240" y="582"/>
                </a:lnTo>
                <a:lnTo>
                  <a:pt x="224" y="600"/>
                </a:lnTo>
                <a:lnTo>
                  <a:pt x="198" y="629"/>
                </a:lnTo>
                <a:lnTo>
                  <a:pt x="170" y="612"/>
                </a:lnTo>
                <a:lnTo>
                  <a:pt x="198" y="594"/>
                </a:lnTo>
                <a:lnTo>
                  <a:pt x="198" y="582"/>
                </a:lnTo>
                <a:lnTo>
                  <a:pt x="224" y="547"/>
                </a:lnTo>
                <a:lnTo>
                  <a:pt x="240" y="554"/>
                </a:lnTo>
                <a:lnTo>
                  <a:pt x="251" y="536"/>
                </a:lnTo>
                <a:lnTo>
                  <a:pt x="240" y="536"/>
                </a:lnTo>
                <a:lnTo>
                  <a:pt x="256" y="506"/>
                </a:lnTo>
                <a:lnTo>
                  <a:pt x="266" y="489"/>
                </a:lnTo>
                <a:lnTo>
                  <a:pt x="282" y="494"/>
                </a:lnTo>
                <a:lnTo>
                  <a:pt x="292" y="478"/>
                </a:lnTo>
                <a:lnTo>
                  <a:pt x="272" y="478"/>
                </a:lnTo>
                <a:lnTo>
                  <a:pt x="272" y="472"/>
                </a:lnTo>
                <a:lnTo>
                  <a:pt x="266" y="478"/>
                </a:lnTo>
                <a:lnTo>
                  <a:pt x="266" y="448"/>
                </a:lnTo>
                <a:lnTo>
                  <a:pt x="282" y="460"/>
                </a:lnTo>
                <a:lnTo>
                  <a:pt x="272" y="448"/>
                </a:lnTo>
                <a:lnTo>
                  <a:pt x="282" y="424"/>
                </a:lnTo>
                <a:lnTo>
                  <a:pt x="299" y="424"/>
                </a:lnTo>
                <a:lnTo>
                  <a:pt x="292" y="402"/>
                </a:lnTo>
                <a:lnTo>
                  <a:pt x="334" y="395"/>
                </a:lnTo>
                <a:lnTo>
                  <a:pt x="334" y="384"/>
                </a:lnTo>
                <a:lnTo>
                  <a:pt x="292" y="395"/>
                </a:lnTo>
                <a:lnTo>
                  <a:pt x="292" y="367"/>
                </a:lnTo>
                <a:lnTo>
                  <a:pt x="309" y="338"/>
                </a:lnTo>
                <a:lnTo>
                  <a:pt x="324" y="320"/>
                </a:lnTo>
                <a:lnTo>
                  <a:pt x="379" y="320"/>
                </a:lnTo>
                <a:lnTo>
                  <a:pt x="379" y="308"/>
                </a:lnTo>
                <a:lnTo>
                  <a:pt x="334" y="308"/>
                </a:lnTo>
                <a:lnTo>
                  <a:pt x="363" y="292"/>
                </a:lnTo>
                <a:lnTo>
                  <a:pt x="368" y="292"/>
                </a:lnTo>
                <a:lnTo>
                  <a:pt x="379" y="303"/>
                </a:lnTo>
                <a:lnTo>
                  <a:pt x="379" y="292"/>
                </a:lnTo>
                <a:lnTo>
                  <a:pt x="368" y="278"/>
                </a:lnTo>
                <a:lnTo>
                  <a:pt x="379" y="274"/>
                </a:lnTo>
                <a:lnTo>
                  <a:pt x="363" y="278"/>
                </a:lnTo>
                <a:lnTo>
                  <a:pt x="351" y="274"/>
                </a:lnTo>
                <a:lnTo>
                  <a:pt x="379" y="261"/>
                </a:lnTo>
                <a:lnTo>
                  <a:pt x="383" y="261"/>
                </a:lnTo>
                <a:lnTo>
                  <a:pt x="383" y="250"/>
                </a:lnTo>
                <a:lnTo>
                  <a:pt x="404" y="250"/>
                </a:lnTo>
                <a:lnTo>
                  <a:pt x="404" y="261"/>
                </a:lnTo>
                <a:lnTo>
                  <a:pt x="410" y="250"/>
                </a:lnTo>
                <a:lnTo>
                  <a:pt x="404" y="250"/>
                </a:lnTo>
                <a:lnTo>
                  <a:pt x="410" y="227"/>
                </a:lnTo>
                <a:lnTo>
                  <a:pt x="425" y="227"/>
                </a:lnTo>
                <a:lnTo>
                  <a:pt x="448" y="227"/>
                </a:lnTo>
                <a:lnTo>
                  <a:pt x="448" y="215"/>
                </a:lnTo>
                <a:lnTo>
                  <a:pt x="425" y="227"/>
                </a:lnTo>
                <a:lnTo>
                  <a:pt x="410" y="227"/>
                </a:lnTo>
                <a:lnTo>
                  <a:pt x="421" y="203"/>
                </a:lnTo>
                <a:lnTo>
                  <a:pt x="425" y="203"/>
                </a:lnTo>
                <a:lnTo>
                  <a:pt x="448" y="185"/>
                </a:lnTo>
                <a:lnTo>
                  <a:pt x="448" y="178"/>
                </a:lnTo>
                <a:lnTo>
                  <a:pt x="453" y="168"/>
                </a:lnTo>
                <a:lnTo>
                  <a:pt x="448" y="168"/>
                </a:lnTo>
                <a:lnTo>
                  <a:pt x="425" y="178"/>
                </a:lnTo>
                <a:lnTo>
                  <a:pt x="421" y="168"/>
                </a:lnTo>
                <a:lnTo>
                  <a:pt x="425" y="150"/>
                </a:lnTo>
                <a:lnTo>
                  <a:pt x="480" y="140"/>
                </a:lnTo>
                <a:lnTo>
                  <a:pt x="495" y="156"/>
                </a:lnTo>
                <a:lnTo>
                  <a:pt x="506" y="156"/>
                </a:lnTo>
                <a:lnTo>
                  <a:pt x="506" y="150"/>
                </a:lnTo>
                <a:lnTo>
                  <a:pt x="491" y="150"/>
                </a:lnTo>
                <a:lnTo>
                  <a:pt x="480" y="128"/>
                </a:lnTo>
                <a:lnTo>
                  <a:pt x="506" y="110"/>
                </a:lnTo>
                <a:lnTo>
                  <a:pt x="517" y="140"/>
                </a:lnTo>
                <a:lnTo>
                  <a:pt x="517" y="122"/>
                </a:lnTo>
                <a:lnTo>
                  <a:pt x="523" y="110"/>
                </a:lnTo>
                <a:lnTo>
                  <a:pt x="533" y="150"/>
                </a:lnTo>
                <a:lnTo>
                  <a:pt x="540" y="150"/>
                </a:lnTo>
                <a:lnTo>
                  <a:pt x="549" y="140"/>
                </a:lnTo>
                <a:lnTo>
                  <a:pt x="540" y="122"/>
                </a:lnTo>
                <a:lnTo>
                  <a:pt x="561" y="110"/>
                </a:lnTo>
                <a:lnTo>
                  <a:pt x="565" y="105"/>
                </a:lnTo>
                <a:lnTo>
                  <a:pt x="591" y="122"/>
                </a:lnTo>
                <a:lnTo>
                  <a:pt x="591" y="92"/>
                </a:lnTo>
                <a:lnTo>
                  <a:pt x="575" y="92"/>
                </a:lnTo>
                <a:lnTo>
                  <a:pt x="561" y="75"/>
                </a:lnTo>
                <a:lnTo>
                  <a:pt x="587" y="75"/>
                </a:lnTo>
                <a:lnTo>
                  <a:pt x="620" y="75"/>
                </a:lnTo>
                <a:lnTo>
                  <a:pt x="630" y="81"/>
                </a:lnTo>
                <a:lnTo>
                  <a:pt x="646" y="64"/>
                </a:lnTo>
                <a:lnTo>
                  <a:pt x="646" y="34"/>
                </a:lnTo>
                <a:lnTo>
                  <a:pt x="661" y="57"/>
                </a:lnTo>
                <a:lnTo>
                  <a:pt x="672" y="45"/>
                </a:lnTo>
                <a:lnTo>
                  <a:pt x="661" y="34"/>
                </a:lnTo>
                <a:lnTo>
                  <a:pt x="672" y="16"/>
                </a:lnTo>
                <a:lnTo>
                  <a:pt x="699" y="16"/>
                </a:lnTo>
                <a:lnTo>
                  <a:pt x="714" y="16"/>
                </a:lnTo>
                <a:lnTo>
                  <a:pt x="699" y="45"/>
                </a:lnTo>
                <a:lnTo>
                  <a:pt x="699" y="75"/>
                </a:lnTo>
                <a:lnTo>
                  <a:pt x="704" y="81"/>
                </a:lnTo>
                <a:lnTo>
                  <a:pt x="704" y="64"/>
                </a:lnTo>
                <a:lnTo>
                  <a:pt x="741" y="16"/>
                </a:lnTo>
                <a:lnTo>
                  <a:pt x="741" y="34"/>
                </a:lnTo>
                <a:lnTo>
                  <a:pt x="746" y="57"/>
                </a:lnTo>
                <a:lnTo>
                  <a:pt x="757" y="45"/>
                </a:lnTo>
                <a:lnTo>
                  <a:pt x="763" y="34"/>
                </a:lnTo>
                <a:lnTo>
                  <a:pt x="774" y="29"/>
                </a:lnTo>
                <a:lnTo>
                  <a:pt x="757" y="16"/>
                </a:lnTo>
                <a:lnTo>
                  <a:pt x="763" y="0"/>
                </a:lnTo>
                <a:lnTo>
                  <a:pt x="790" y="0"/>
                </a:lnTo>
                <a:lnTo>
                  <a:pt x="811" y="4"/>
                </a:lnTo>
                <a:lnTo>
                  <a:pt x="811" y="16"/>
                </a:lnTo>
                <a:lnTo>
                  <a:pt x="790" y="29"/>
                </a:lnTo>
                <a:lnTo>
                  <a:pt x="811" y="34"/>
                </a:lnTo>
                <a:lnTo>
                  <a:pt x="790" y="45"/>
                </a:lnTo>
                <a:lnTo>
                  <a:pt x="811" y="45"/>
                </a:lnTo>
                <a:lnTo>
                  <a:pt x="827" y="16"/>
                </a:lnTo>
                <a:lnTo>
                  <a:pt x="831" y="16"/>
                </a:lnTo>
                <a:lnTo>
                  <a:pt x="844" y="29"/>
                </a:lnTo>
                <a:lnTo>
                  <a:pt x="854" y="16"/>
                </a:lnTo>
                <a:lnTo>
                  <a:pt x="880" y="34"/>
                </a:lnTo>
                <a:lnTo>
                  <a:pt x="870" y="34"/>
                </a:lnTo>
                <a:lnTo>
                  <a:pt x="886" y="34"/>
                </a:lnTo>
                <a:lnTo>
                  <a:pt x="902" y="57"/>
                </a:lnTo>
                <a:lnTo>
                  <a:pt x="880" y="75"/>
                </a:lnTo>
                <a:lnTo>
                  <a:pt x="827" y="75"/>
                </a:lnTo>
                <a:lnTo>
                  <a:pt x="854" y="81"/>
                </a:lnTo>
                <a:lnTo>
                  <a:pt x="870" y="105"/>
                </a:lnTo>
                <a:lnTo>
                  <a:pt x="880" y="92"/>
                </a:lnTo>
                <a:lnTo>
                  <a:pt x="896" y="92"/>
                </a:lnTo>
                <a:lnTo>
                  <a:pt x="912" y="105"/>
                </a:lnTo>
                <a:lnTo>
                  <a:pt x="924" y="110"/>
                </a:lnTo>
                <a:lnTo>
                  <a:pt x="902" y="11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3" name="Freeform 539"/>
          <p:cNvSpPr>
            <a:spLocks noChangeArrowheads="1"/>
          </p:cNvSpPr>
          <p:nvPr/>
        </p:nvSpPr>
        <p:spPr bwMode="auto">
          <a:xfrm>
            <a:off x="4325683" y="1437349"/>
            <a:ext cx="539380" cy="659301"/>
          </a:xfrm>
          <a:custGeom>
            <a:avLst/>
            <a:gdLst/>
            <a:ahLst/>
            <a:cxnLst>
              <a:cxn ang="0">
                <a:pos x="860" y="122"/>
              </a:cxn>
              <a:cxn ang="0">
                <a:pos x="774" y="92"/>
              </a:cxn>
              <a:cxn ang="0">
                <a:pos x="721" y="178"/>
              </a:cxn>
              <a:cxn ang="0">
                <a:pos x="672" y="185"/>
              </a:cxn>
              <a:cxn ang="0">
                <a:pos x="565" y="150"/>
              </a:cxn>
              <a:cxn ang="0">
                <a:pos x="540" y="185"/>
              </a:cxn>
              <a:cxn ang="0">
                <a:pos x="480" y="203"/>
              </a:cxn>
              <a:cxn ang="0">
                <a:pos x="425" y="250"/>
              </a:cxn>
              <a:cxn ang="0">
                <a:pos x="383" y="367"/>
              </a:cxn>
              <a:cxn ang="0">
                <a:pos x="334" y="536"/>
              </a:cxn>
              <a:cxn ang="0">
                <a:pos x="299" y="582"/>
              </a:cxn>
              <a:cxn ang="0">
                <a:pos x="282" y="718"/>
              </a:cxn>
              <a:cxn ang="0">
                <a:pos x="292" y="828"/>
              </a:cxn>
              <a:cxn ang="0">
                <a:pos x="282" y="920"/>
              </a:cxn>
              <a:cxn ang="0">
                <a:pos x="229" y="920"/>
              </a:cxn>
              <a:cxn ang="0">
                <a:pos x="224" y="961"/>
              </a:cxn>
              <a:cxn ang="0">
                <a:pos x="159" y="1026"/>
              </a:cxn>
              <a:cxn ang="0">
                <a:pos x="26" y="985"/>
              </a:cxn>
              <a:cxn ang="0">
                <a:pos x="32" y="961"/>
              </a:cxn>
              <a:cxn ang="0">
                <a:pos x="42" y="920"/>
              </a:cxn>
              <a:cxn ang="0">
                <a:pos x="32" y="904"/>
              </a:cxn>
              <a:cxn ang="0">
                <a:pos x="3" y="828"/>
              </a:cxn>
              <a:cxn ang="0">
                <a:pos x="90" y="815"/>
              </a:cxn>
              <a:cxn ang="0">
                <a:pos x="3" y="799"/>
              </a:cxn>
              <a:cxn ang="0">
                <a:pos x="58" y="768"/>
              </a:cxn>
              <a:cxn ang="0">
                <a:pos x="42" y="733"/>
              </a:cxn>
              <a:cxn ang="0">
                <a:pos x="42" y="718"/>
              </a:cxn>
              <a:cxn ang="0">
                <a:pos x="74" y="687"/>
              </a:cxn>
              <a:cxn ang="0">
                <a:pos x="117" y="669"/>
              </a:cxn>
              <a:cxn ang="0">
                <a:pos x="138" y="641"/>
              </a:cxn>
              <a:cxn ang="0">
                <a:pos x="240" y="594"/>
              </a:cxn>
              <a:cxn ang="0">
                <a:pos x="198" y="594"/>
              </a:cxn>
              <a:cxn ang="0">
                <a:pos x="240" y="536"/>
              </a:cxn>
              <a:cxn ang="0">
                <a:pos x="272" y="478"/>
              </a:cxn>
              <a:cxn ang="0">
                <a:pos x="272" y="448"/>
              </a:cxn>
              <a:cxn ang="0">
                <a:pos x="334" y="384"/>
              </a:cxn>
              <a:cxn ang="0">
                <a:pos x="379" y="320"/>
              </a:cxn>
              <a:cxn ang="0">
                <a:pos x="379" y="303"/>
              </a:cxn>
              <a:cxn ang="0">
                <a:pos x="351" y="274"/>
              </a:cxn>
              <a:cxn ang="0">
                <a:pos x="404" y="261"/>
              </a:cxn>
              <a:cxn ang="0">
                <a:pos x="448" y="227"/>
              </a:cxn>
              <a:cxn ang="0">
                <a:pos x="425" y="203"/>
              </a:cxn>
              <a:cxn ang="0">
                <a:pos x="425" y="178"/>
              </a:cxn>
              <a:cxn ang="0">
                <a:pos x="506" y="156"/>
              </a:cxn>
              <a:cxn ang="0">
                <a:pos x="517" y="140"/>
              </a:cxn>
              <a:cxn ang="0">
                <a:pos x="549" y="140"/>
              </a:cxn>
              <a:cxn ang="0">
                <a:pos x="591" y="92"/>
              </a:cxn>
              <a:cxn ang="0">
                <a:pos x="630" y="81"/>
              </a:cxn>
              <a:cxn ang="0">
                <a:pos x="661" y="34"/>
              </a:cxn>
              <a:cxn ang="0">
                <a:pos x="699" y="75"/>
              </a:cxn>
              <a:cxn ang="0">
                <a:pos x="746" y="57"/>
              </a:cxn>
              <a:cxn ang="0">
                <a:pos x="763" y="0"/>
              </a:cxn>
              <a:cxn ang="0">
                <a:pos x="811" y="34"/>
              </a:cxn>
              <a:cxn ang="0">
                <a:pos x="844" y="29"/>
              </a:cxn>
              <a:cxn ang="0">
                <a:pos x="902" y="57"/>
              </a:cxn>
              <a:cxn ang="0">
                <a:pos x="880" y="92"/>
              </a:cxn>
            </a:cxnLst>
            <a:rect l="0" t="0" r="r" b="b"/>
            <a:pathLst>
              <a:path w="925" h="1063">
                <a:moveTo>
                  <a:pt x="902" y="110"/>
                </a:moveTo>
                <a:lnTo>
                  <a:pt x="886" y="110"/>
                </a:lnTo>
                <a:lnTo>
                  <a:pt x="844" y="168"/>
                </a:lnTo>
                <a:lnTo>
                  <a:pt x="854" y="140"/>
                </a:lnTo>
                <a:lnTo>
                  <a:pt x="860" y="122"/>
                </a:lnTo>
                <a:lnTo>
                  <a:pt x="844" y="105"/>
                </a:lnTo>
                <a:lnTo>
                  <a:pt x="816" y="92"/>
                </a:lnTo>
                <a:lnTo>
                  <a:pt x="811" y="81"/>
                </a:lnTo>
                <a:lnTo>
                  <a:pt x="784" y="92"/>
                </a:lnTo>
                <a:lnTo>
                  <a:pt x="774" y="92"/>
                </a:lnTo>
                <a:lnTo>
                  <a:pt x="757" y="92"/>
                </a:lnTo>
                <a:lnTo>
                  <a:pt x="741" y="122"/>
                </a:lnTo>
                <a:lnTo>
                  <a:pt x="741" y="150"/>
                </a:lnTo>
                <a:lnTo>
                  <a:pt x="741" y="178"/>
                </a:lnTo>
                <a:lnTo>
                  <a:pt x="721" y="178"/>
                </a:lnTo>
                <a:lnTo>
                  <a:pt x="721" y="197"/>
                </a:lnTo>
                <a:lnTo>
                  <a:pt x="714" y="197"/>
                </a:lnTo>
                <a:lnTo>
                  <a:pt x="699" y="185"/>
                </a:lnTo>
                <a:lnTo>
                  <a:pt x="678" y="178"/>
                </a:lnTo>
                <a:lnTo>
                  <a:pt x="672" y="185"/>
                </a:lnTo>
                <a:lnTo>
                  <a:pt x="651" y="185"/>
                </a:lnTo>
                <a:lnTo>
                  <a:pt x="630" y="185"/>
                </a:lnTo>
                <a:lnTo>
                  <a:pt x="603" y="156"/>
                </a:lnTo>
                <a:lnTo>
                  <a:pt x="575" y="150"/>
                </a:lnTo>
                <a:lnTo>
                  <a:pt x="565" y="150"/>
                </a:lnTo>
                <a:lnTo>
                  <a:pt x="575" y="168"/>
                </a:lnTo>
                <a:lnTo>
                  <a:pt x="561" y="156"/>
                </a:lnTo>
                <a:lnTo>
                  <a:pt x="561" y="168"/>
                </a:lnTo>
                <a:lnTo>
                  <a:pt x="540" y="168"/>
                </a:lnTo>
                <a:lnTo>
                  <a:pt x="540" y="185"/>
                </a:lnTo>
                <a:lnTo>
                  <a:pt x="540" y="203"/>
                </a:lnTo>
                <a:lnTo>
                  <a:pt x="549" y="215"/>
                </a:lnTo>
                <a:lnTo>
                  <a:pt x="540" y="227"/>
                </a:lnTo>
                <a:lnTo>
                  <a:pt x="506" y="215"/>
                </a:lnTo>
                <a:lnTo>
                  <a:pt x="480" y="203"/>
                </a:lnTo>
                <a:lnTo>
                  <a:pt x="474" y="215"/>
                </a:lnTo>
                <a:lnTo>
                  <a:pt x="474" y="231"/>
                </a:lnTo>
                <a:lnTo>
                  <a:pt x="474" y="250"/>
                </a:lnTo>
                <a:lnTo>
                  <a:pt x="448" y="245"/>
                </a:lnTo>
                <a:lnTo>
                  <a:pt x="425" y="250"/>
                </a:lnTo>
                <a:lnTo>
                  <a:pt x="425" y="274"/>
                </a:lnTo>
                <a:lnTo>
                  <a:pt x="410" y="292"/>
                </a:lnTo>
                <a:lnTo>
                  <a:pt x="421" y="320"/>
                </a:lnTo>
                <a:lnTo>
                  <a:pt x="410" y="327"/>
                </a:lnTo>
                <a:lnTo>
                  <a:pt x="383" y="367"/>
                </a:lnTo>
                <a:lnTo>
                  <a:pt x="383" y="384"/>
                </a:lnTo>
                <a:lnTo>
                  <a:pt x="363" y="402"/>
                </a:lnTo>
                <a:lnTo>
                  <a:pt x="363" y="460"/>
                </a:lnTo>
                <a:lnTo>
                  <a:pt x="351" y="494"/>
                </a:lnTo>
                <a:lnTo>
                  <a:pt x="334" y="536"/>
                </a:lnTo>
                <a:lnTo>
                  <a:pt x="351" y="547"/>
                </a:lnTo>
                <a:lnTo>
                  <a:pt x="351" y="554"/>
                </a:lnTo>
                <a:lnTo>
                  <a:pt x="351" y="582"/>
                </a:lnTo>
                <a:lnTo>
                  <a:pt x="314" y="570"/>
                </a:lnTo>
                <a:lnTo>
                  <a:pt x="299" y="582"/>
                </a:lnTo>
                <a:lnTo>
                  <a:pt x="272" y="612"/>
                </a:lnTo>
                <a:lnTo>
                  <a:pt x="272" y="641"/>
                </a:lnTo>
                <a:lnTo>
                  <a:pt x="282" y="657"/>
                </a:lnTo>
                <a:lnTo>
                  <a:pt x="272" y="675"/>
                </a:lnTo>
                <a:lnTo>
                  <a:pt x="282" y="718"/>
                </a:lnTo>
                <a:lnTo>
                  <a:pt x="292" y="768"/>
                </a:lnTo>
                <a:lnTo>
                  <a:pt x="299" y="780"/>
                </a:lnTo>
                <a:lnTo>
                  <a:pt x="314" y="799"/>
                </a:lnTo>
                <a:lnTo>
                  <a:pt x="309" y="815"/>
                </a:lnTo>
                <a:lnTo>
                  <a:pt x="292" y="828"/>
                </a:lnTo>
                <a:lnTo>
                  <a:pt x="309" y="863"/>
                </a:lnTo>
                <a:lnTo>
                  <a:pt x="309" y="885"/>
                </a:lnTo>
                <a:lnTo>
                  <a:pt x="299" y="915"/>
                </a:lnTo>
                <a:lnTo>
                  <a:pt x="282" y="915"/>
                </a:lnTo>
                <a:lnTo>
                  <a:pt x="282" y="920"/>
                </a:lnTo>
                <a:lnTo>
                  <a:pt x="272" y="932"/>
                </a:lnTo>
                <a:lnTo>
                  <a:pt x="272" y="985"/>
                </a:lnTo>
                <a:lnTo>
                  <a:pt x="251" y="978"/>
                </a:lnTo>
                <a:lnTo>
                  <a:pt x="229" y="961"/>
                </a:lnTo>
                <a:lnTo>
                  <a:pt x="229" y="920"/>
                </a:lnTo>
                <a:lnTo>
                  <a:pt x="229" y="915"/>
                </a:lnTo>
                <a:lnTo>
                  <a:pt x="224" y="920"/>
                </a:lnTo>
                <a:lnTo>
                  <a:pt x="224" y="938"/>
                </a:lnTo>
                <a:lnTo>
                  <a:pt x="213" y="938"/>
                </a:lnTo>
                <a:lnTo>
                  <a:pt x="224" y="961"/>
                </a:lnTo>
                <a:lnTo>
                  <a:pt x="202" y="985"/>
                </a:lnTo>
                <a:lnTo>
                  <a:pt x="186" y="966"/>
                </a:lnTo>
                <a:lnTo>
                  <a:pt x="181" y="978"/>
                </a:lnTo>
                <a:lnTo>
                  <a:pt x="186" y="985"/>
                </a:lnTo>
                <a:lnTo>
                  <a:pt x="159" y="1026"/>
                </a:lnTo>
                <a:lnTo>
                  <a:pt x="138" y="1055"/>
                </a:lnTo>
                <a:lnTo>
                  <a:pt x="90" y="1062"/>
                </a:lnTo>
                <a:lnTo>
                  <a:pt x="58" y="1042"/>
                </a:lnTo>
                <a:lnTo>
                  <a:pt x="26" y="1008"/>
                </a:lnTo>
                <a:lnTo>
                  <a:pt x="26" y="985"/>
                </a:lnTo>
                <a:lnTo>
                  <a:pt x="48" y="996"/>
                </a:lnTo>
                <a:lnTo>
                  <a:pt x="42" y="978"/>
                </a:lnTo>
                <a:lnTo>
                  <a:pt x="48" y="950"/>
                </a:lnTo>
                <a:lnTo>
                  <a:pt x="42" y="950"/>
                </a:lnTo>
                <a:lnTo>
                  <a:pt x="32" y="961"/>
                </a:lnTo>
                <a:lnTo>
                  <a:pt x="16" y="978"/>
                </a:lnTo>
                <a:lnTo>
                  <a:pt x="3" y="961"/>
                </a:lnTo>
                <a:lnTo>
                  <a:pt x="26" y="932"/>
                </a:lnTo>
                <a:lnTo>
                  <a:pt x="32" y="932"/>
                </a:lnTo>
                <a:lnTo>
                  <a:pt x="42" y="920"/>
                </a:lnTo>
                <a:lnTo>
                  <a:pt x="32" y="920"/>
                </a:lnTo>
                <a:lnTo>
                  <a:pt x="48" y="904"/>
                </a:lnTo>
                <a:lnTo>
                  <a:pt x="74" y="874"/>
                </a:lnTo>
                <a:lnTo>
                  <a:pt x="42" y="885"/>
                </a:lnTo>
                <a:lnTo>
                  <a:pt x="32" y="904"/>
                </a:lnTo>
                <a:lnTo>
                  <a:pt x="26" y="885"/>
                </a:lnTo>
                <a:lnTo>
                  <a:pt x="16" y="904"/>
                </a:lnTo>
                <a:lnTo>
                  <a:pt x="16" y="874"/>
                </a:lnTo>
                <a:lnTo>
                  <a:pt x="3" y="845"/>
                </a:lnTo>
                <a:lnTo>
                  <a:pt x="3" y="828"/>
                </a:lnTo>
                <a:lnTo>
                  <a:pt x="58" y="828"/>
                </a:lnTo>
                <a:lnTo>
                  <a:pt x="90" y="828"/>
                </a:lnTo>
                <a:lnTo>
                  <a:pt x="101" y="815"/>
                </a:lnTo>
                <a:lnTo>
                  <a:pt x="90" y="810"/>
                </a:lnTo>
                <a:lnTo>
                  <a:pt x="90" y="815"/>
                </a:lnTo>
                <a:lnTo>
                  <a:pt x="74" y="815"/>
                </a:lnTo>
                <a:lnTo>
                  <a:pt x="58" y="815"/>
                </a:lnTo>
                <a:lnTo>
                  <a:pt x="16" y="815"/>
                </a:lnTo>
                <a:lnTo>
                  <a:pt x="3" y="810"/>
                </a:lnTo>
                <a:lnTo>
                  <a:pt x="3" y="799"/>
                </a:lnTo>
                <a:lnTo>
                  <a:pt x="16" y="792"/>
                </a:lnTo>
                <a:lnTo>
                  <a:pt x="0" y="780"/>
                </a:lnTo>
                <a:lnTo>
                  <a:pt x="16" y="768"/>
                </a:lnTo>
                <a:lnTo>
                  <a:pt x="48" y="768"/>
                </a:lnTo>
                <a:lnTo>
                  <a:pt x="58" y="768"/>
                </a:lnTo>
                <a:lnTo>
                  <a:pt x="32" y="751"/>
                </a:lnTo>
                <a:lnTo>
                  <a:pt x="3" y="751"/>
                </a:lnTo>
                <a:lnTo>
                  <a:pt x="3" y="740"/>
                </a:lnTo>
                <a:lnTo>
                  <a:pt x="26" y="740"/>
                </a:lnTo>
                <a:lnTo>
                  <a:pt x="42" y="733"/>
                </a:lnTo>
                <a:lnTo>
                  <a:pt x="74" y="722"/>
                </a:lnTo>
                <a:lnTo>
                  <a:pt x="74" y="733"/>
                </a:lnTo>
                <a:lnTo>
                  <a:pt x="84" y="733"/>
                </a:lnTo>
                <a:lnTo>
                  <a:pt x="74" y="718"/>
                </a:lnTo>
                <a:lnTo>
                  <a:pt x="42" y="718"/>
                </a:lnTo>
                <a:lnTo>
                  <a:pt x="42" y="704"/>
                </a:lnTo>
                <a:lnTo>
                  <a:pt x="74" y="693"/>
                </a:lnTo>
                <a:lnTo>
                  <a:pt x="84" y="704"/>
                </a:lnTo>
                <a:lnTo>
                  <a:pt x="111" y="687"/>
                </a:lnTo>
                <a:lnTo>
                  <a:pt x="74" y="687"/>
                </a:lnTo>
                <a:lnTo>
                  <a:pt x="74" y="675"/>
                </a:lnTo>
                <a:lnTo>
                  <a:pt x="101" y="687"/>
                </a:lnTo>
                <a:lnTo>
                  <a:pt x="128" y="693"/>
                </a:lnTo>
                <a:lnTo>
                  <a:pt x="111" y="675"/>
                </a:lnTo>
                <a:lnTo>
                  <a:pt x="117" y="669"/>
                </a:lnTo>
                <a:lnTo>
                  <a:pt x="143" y="687"/>
                </a:lnTo>
                <a:lnTo>
                  <a:pt x="138" y="669"/>
                </a:lnTo>
                <a:lnTo>
                  <a:pt x="128" y="657"/>
                </a:lnTo>
                <a:lnTo>
                  <a:pt x="138" y="657"/>
                </a:lnTo>
                <a:lnTo>
                  <a:pt x="138" y="641"/>
                </a:lnTo>
                <a:lnTo>
                  <a:pt x="181" y="618"/>
                </a:lnTo>
                <a:lnTo>
                  <a:pt x="186" y="641"/>
                </a:lnTo>
                <a:lnTo>
                  <a:pt x="224" y="629"/>
                </a:lnTo>
                <a:lnTo>
                  <a:pt x="240" y="600"/>
                </a:lnTo>
                <a:lnTo>
                  <a:pt x="240" y="594"/>
                </a:lnTo>
                <a:lnTo>
                  <a:pt x="240" y="582"/>
                </a:lnTo>
                <a:lnTo>
                  <a:pt x="224" y="600"/>
                </a:lnTo>
                <a:lnTo>
                  <a:pt x="198" y="629"/>
                </a:lnTo>
                <a:lnTo>
                  <a:pt x="170" y="612"/>
                </a:lnTo>
                <a:lnTo>
                  <a:pt x="198" y="594"/>
                </a:lnTo>
                <a:lnTo>
                  <a:pt x="198" y="582"/>
                </a:lnTo>
                <a:lnTo>
                  <a:pt x="224" y="547"/>
                </a:lnTo>
                <a:lnTo>
                  <a:pt x="240" y="554"/>
                </a:lnTo>
                <a:lnTo>
                  <a:pt x="251" y="536"/>
                </a:lnTo>
                <a:lnTo>
                  <a:pt x="240" y="536"/>
                </a:lnTo>
                <a:lnTo>
                  <a:pt x="256" y="506"/>
                </a:lnTo>
                <a:lnTo>
                  <a:pt x="266" y="489"/>
                </a:lnTo>
                <a:lnTo>
                  <a:pt x="282" y="494"/>
                </a:lnTo>
                <a:lnTo>
                  <a:pt x="292" y="478"/>
                </a:lnTo>
                <a:lnTo>
                  <a:pt x="272" y="478"/>
                </a:lnTo>
                <a:lnTo>
                  <a:pt x="272" y="472"/>
                </a:lnTo>
                <a:lnTo>
                  <a:pt x="266" y="478"/>
                </a:lnTo>
                <a:lnTo>
                  <a:pt x="266" y="448"/>
                </a:lnTo>
                <a:lnTo>
                  <a:pt x="282" y="460"/>
                </a:lnTo>
                <a:lnTo>
                  <a:pt x="272" y="448"/>
                </a:lnTo>
                <a:lnTo>
                  <a:pt x="282" y="424"/>
                </a:lnTo>
                <a:lnTo>
                  <a:pt x="299" y="424"/>
                </a:lnTo>
                <a:lnTo>
                  <a:pt x="292" y="402"/>
                </a:lnTo>
                <a:lnTo>
                  <a:pt x="334" y="395"/>
                </a:lnTo>
                <a:lnTo>
                  <a:pt x="334" y="384"/>
                </a:lnTo>
                <a:lnTo>
                  <a:pt x="292" y="395"/>
                </a:lnTo>
                <a:lnTo>
                  <a:pt x="292" y="367"/>
                </a:lnTo>
                <a:lnTo>
                  <a:pt x="309" y="338"/>
                </a:lnTo>
                <a:lnTo>
                  <a:pt x="324" y="320"/>
                </a:lnTo>
                <a:lnTo>
                  <a:pt x="379" y="320"/>
                </a:lnTo>
                <a:lnTo>
                  <a:pt x="379" y="308"/>
                </a:lnTo>
                <a:lnTo>
                  <a:pt x="334" y="308"/>
                </a:lnTo>
                <a:lnTo>
                  <a:pt x="363" y="292"/>
                </a:lnTo>
                <a:lnTo>
                  <a:pt x="368" y="292"/>
                </a:lnTo>
                <a:lnTo>
                  <a:pt x="379" y="303"/>
                </a:lnTo>
                <a:lnTo>
                  <a:pt x="379" y="292"/>
                </a:lnTo>
                <a:lnTo>
                  <a:pt x="368" y="278"/>
                </a:lnTo>
                <a:lnTo>
                  <a:pt x="379" y="274"/>
                </a:lnTo>
                <a:lnTo>
                  <a:pt x="363" y="278"/>
                </a:lnTo>
                <a:lnTo>
                  <a:pt x="351" y="274"/>
                </a:lnTo>
                <a:lnTo>
                  <a:pt x="379" y="261"/>
                </a:lnTo>
                <a:lnTo>
                  <a:pt x="383" y="261"/>
                </a:lnTo>
                <a:lnTo>
                  <a:pt x="383" y="250"/>
                </a:lnTo>
                <a:lnTo>
                  <a:pt x="404" y="250"/>
                </a:lnTo>
                <a:lnTo>
                  <a:pt x="404" y="261"/>
                </a:lnTo>
                <a:lnTo>
                  <a:pt x="410" y="250"/>
                </a:lnTo>
                <a:lnTo>
                  <a:pt x="404" y="250"/>
                </a:lnTo>
                <a:lnTo>
                  <a:pt x="410" y="227"/>
                </a:lnTo>
                <a:lnTo>
                  <a:pt x="425" y="227"/>
                </a:lnTo>
                <a:lnTo>
                  <a:pt x="448" y="227"/>
                </a:lnTo>
                <a:lnTo>
                  <a:pt x="448" y="215"/>
                </a:lnTo>
                <a:lnTo>
                  <a:pt x="425" y="227"/>
                </a:lnTo>
                <a:lnTo>
                  <a:pt x="410" y="227"/>
                </a:lnTo>
                <a:lnTo>
                  <a:pt x="421" y="203"/>
                </a:lnTo>
                <a:lnTo>
                  <a:pt x="425" y="203"/>
                </a:lnTo>
                <a:lnTo>
                  <a:pt x="448" y="185"/>
                </a:lnTo>
                <a:lnTo>
                  <a:pt x="448" y="178"/>
                </a:lnTo>
                <a:lnTo>
                  <a:pt x="453" y="168"/>
                </a:lnTo>
                <a:lnTo>
                  <a:pt x="448" y="168"/>
                </a:lnTo>
                <a:lnTo>
                  <a:pt x="425" y="178"/>
                </a:lnTo>
                <a:lnTo>
                  <a:pt x="421" y="168"/>
                </a:lnTo>
                <a:lnTo>
                  <a:pt x="425" y="150"/>
                </a:lnTo>
                <a:lnTo>
                  <a:pt x="480" y="140"/>
                </a:lnTo>
                <a:lnTo>
                  <a:pt x="495" y="156"/>
                </a:lnTo>
                <a:lnTo>
                  <a:pt x="506" y="156"/>
                </a:lnTo>
                <a:lnTo>
                  <a:pt x="506" y="150"/>
                </a:lnTo>
                <a:lnTo>
                  <a:pt x="491" y="150"/>
                </a:lnTo>
                <a:lnTo>
                  <a:pt x="480" y="128"/>
                </a:lnTo>
                <a:lnTo>
                  <a:pt x="506" y="110"/>
                </a:lnTo>
                <a:lnTo>
                  <a:pt x="517" y="140"/>
                </a:lnTo>
                <a:lnTo>
                  <a:pt x="517" y="122"/>
                </a:lnTo>
                <a:lnTo>
                  <a:pt x="523" y="110"/>
                </a:lnTo>
                <a:lnTo>
                  <a:pt x="533" y="150"/>
                </a:lnTo>
                <a:lnTo>
                  <a:pt x="540" y="150"/>
                </a:lnTo>
                <a:lnTo>
                  <a:pt x="549" y="140"/>
                </a:lnTo>
                <a:lnTo>
                  <a:pt x="540" y="122"/>
                </a:lnTo>
                <a:lnTo>
                  <a:pt x="561" y="110"/>
                </a:lnTo>
                <a:lnTo>
                  <a:pt x="565" y="105"/>
                </a:lnTo>
                <a:lnTo>
                  <a:pt x="591" y="122"/>
                </a:lnTo>
                <a:lnTo>
                  <a:pt x="591" y="92"/>
                </a:lnTo>
                <a:lnTo>
                  <a:pt x="575" y="92"/>
                </a:lnTo>
                <a:lnTo>
                  <a:pt x="561" y="75"/>
                </a:lnTo>
                <a:lnTo>
                  <a:pt x="587" y="75"/>
                </a:lnTo>
                <a:lnTo>
                  <a:pt x="620" y="75"/>
                </a:lnTo>
                <a:lnTo>
                  <a:pt x="630" y="81"/>
                </a:lnTo>
                <a:lnTo>
                  <a:pt x="646" y="64"/>
                </a:lnTo>
                <a:lnTo>
                  <a:pt x="646" y="34"/>
                </a:lnTo>
                <a:lnTo>
                  <a:pt x="661" y="57"/>
                </a:lnTo>
                <a:lnTo>
                  <a:pt x="672" y="45"/>
                </a:lnTo>
                <a:lnTo>
                  <a:pt x="661" y="34"/>
                </a:lnTo>
                <a:lnTo>
                  <a:pt x="672" y="16"/>
                </a:lnTo>
                <a:lnTo>
                  <a:pt x="699" y="16"/>
                </a:lnTo>
                <a:lnTo>
                  <a:pt x="714" y="16"/>
                </a:lnTo>
                <a:lnTo>
                  <a:pt x="699" y="45"/>
                </a:lnTo>
                <a:lnTo>
                  <a:pt x="699" y="75"/>
                </a:lnTo>
                <a:lnTo>
                  <a:pt x="704" y="81"/>
                </a:lnTo>
                <a:lnTo>
                  <a:pt x="704" y="64"/>
                </a:lnTo>
                <a:lnTo>
                  <a:pt x="741" y="16"/>
                </a:lnTo>
                <a:lnTo>
                  <a:pt x="741" y="34"/>
                </a:lnTo>
                <a:lnTo>
                  <a:pt x="746" y="57"/>
                </a:lnTo>
                <a:lnTo>
                  <a:pt x="757" y="45"/>
                </a:lnTo>
                <a:lnTo>
                  <a:pt x="763" y="34"/>
                </a:lnTo>
                <a:lnTo>
                  <a:pt x="774" y="29"/>
                </a:lnTo>
                <a:lnTo>
                  <a:pt x="757" y="16"/>
                </a:lnTo>
                <a:lnTo>
                  <a:pt x="763" y="0"/>
                </a:lnTo>
                <a:lnTo>
                  <a:pt x="790" y="0"/>
                </a:lnTo>
                <a:lnTo>
                  <a:pt x="811" y="4"/>
                </a:lnTo>
                <a:lnTo>
                  <a:pt x="811" y="16"/>
                </a:lnTo>
                <a:lnTo>
                  <a:pt x="790" y="29"/>
                </a:lnTo>
                <a:lnTo>
                  <a:pt x="811" y="34"/>
                </a:lnTo>
                <a:lnTo>
                  <a:pt x="790" y="45"/>
                </a:lnTo>
                <a:lnTo>
                  <a:pt x="811" y="45"/>
                </a:lnTo>
                <a:lnTo>
                  <a:pt x="827" y="16"/>
                </a:lnTo>
                <a:lnTo>
                  <a:pt x="831" y="16"/>
                </a:lnTo>
                <a:lnTo>
                  <a:pt x="844" y="29"/>
                </a:lnTo>
                <a:lnTo>
                  <a:pt x="854" y="16"/>
                </a:lnTo>
                <a:lnTo>
                  <a:pt x="880" y="34"/>
                </a:lnTo>
                <a:lnTo>
                  <a:pt x="870" y="34"/>
                </a:lnTo>
                <a:lnTo>
                  <a:pt x="886" y="34"/>
                </a:lnTo>
                <a:lnTo>
                  <a:pt x="902" y="57"/>
                </a:lnTo>
                <a:lnTo>
                  <a:pt x="880" y="75"/>
                </a:lnTo>
                <a:lnTo>
                  <a:pt x="827" y="75"/>
                </a:lnTo>
                <a:lnTo>
                  <a:pt x="854" y="81"/>
                </a:lnTo>
                <a:lnTo>
                  <a:pt x="870" y="105"/>
                </a:lnTo>
                <a:lnTo>
                  <a:pt x="880" y="92"/>
                </a:lnTo>
                <a:lnTo>
                  <a:pt x="896" y="92"/>
                </a:lnTo>
                <a:lnTo>
                  <a:pt x="912" y="105"/>
                </a:lnTo>
                <a:lnTo>
                  <a:pt x="924" y="110"/>
                </a:lnTo>
                <a:lnTo>
                  <a:pt x="902" y="11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2" name="Freeform 538"/>
          <p:cNvSpPr>
            <a:spLocks noChangeArrowheads="1"/>
          </p:cNvSpPr>
          <p:nvPr/>
        </p:nvSpPr>
        <p:spPr bwMode="auto">
          <a:xfrm>
            <a:off x="4537582" y="1552308"/>
            <a:ext cx="27436" cy="27963"/>
          </a:xfrm>
          <a:custGeom>
            <a:avLst/>
            <a:gdLst/>
            <a:ahLst/>
            <a:cxnLst>
              <a:cxn ang="0">
                <a:pos x="4" y="46"/>
              </a:cxn>
              <a:cxn ang="0">
                <a:pos x="0" y="28"/>
              </a:cxn>
              <a:cxn ang="0">
                <a:pos x="20" y="0"/>
              </a:cxn>
              <a:cxn ang="0">
                <a:pos x="32" y="17"/>
              </a:cxn>
              <a:cxn ang="0">
                <a:pos x="41" y="0"/>
              </a:cxn>
              <a:cxn ang="0">
                <a:pos x="47" y="17"/>
              </a:cxn>
              <a:cxn ang="0">
                <a:pos x="20" y="42"/>
              </a:cxn>
              <a:cxn ang="0">
                <a:pos x="16" y="46"/>
              </a:cxn>
              <a:cxn ang="0">
                <a:pos x="4" y="46"/>
              </a:cxn>
            </a:cxnLst>
            <a:rect l="0" t="0" r="r" b="b"/>
            <a:pathLst>
              <a:path w="48" h="47">
                <a:moveTo>
                  <a:pt x="4" y="46"/>
                </a:moveTo>
                <a:lnTo>
                  <a:pt x="0" y="28"/>
                </a:lnTo>
                <a:lnTo>
                  <a:pt x="20" y="0"/>
                </a:lnTo>
                <a:lnTo>
                  <a:pt x="32" y="17"/>
                </a:lnTo>
                <a:lnTo>
                  <a:pt x="41" y="0"/>
                </a:lnTo>
                <a:lnTo>
                  <a:pt x="47" y="17"/>
                </a:lnTo>
                <a:lnTo>
                  <a:pt x="20" y="42"/>
                </a:lnTo>
                <a:lnTo>
                  <a:pt x="16" y="46"/>
                </a:lnTo>
                <a:lnTo>
                  <a:pt x="4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1" name="Freeform 537"/>
          <p:cNvSpPr>
            <a:spLocks noChangeArrowheads="1"/>
          </p:cNvSpPr>
          <p:nvPr/>
        </p:nvSpPr>
        <p:spPr bwMode="auto">
          <a:xfrm>
            <a:off x="4537582" y="1552308"/>
            <a:ext cx="27436" cy="27963"/>
          </a:xfrm>
          <a:custGeom>
            <a:avLst/>
            <a:gdLst/>
            <a:ahLst/>
            <a:cxnLst>
              <a:cxn ang="0">
                <a:pos x="4" y="46"/>
              </a:cxn>
              <a:cxn ang="0">
                <a:pos x="0" y="28"/>
              </a:cxn>
              <a:cxn ang="0">
                <a:pos x="20" y="0"/>
              </a:cxn>
              <a:cxn ang="0">
                <a:pos x="32" y="17"/>
              </a:cxn>
              <a:cxn ang="0">
                <a:pos x="41" y="0"/>
              </a:cxn>
              <a:cxn ang="0">
                <a:pos x="47" y="17"/>
              </a:cxn>
              <a:cxn ang="0">
                <a:pos x="20" y="42"/>
              </a:cxn>
              <a:cxn ang="0">
                <a:pos x="16" y="46"/>
              </a:cxn>
              <a:cxn ang="0">
                <a:pos x="4" y="46"/>
              </a:cxn>
            </a:cxnLst>
            <a:rect l="0" t="0" r="r" b="b"/>
            <a:pathLst>
              <a:path w="48" h="47">
                <a:moveTo>
                  <a:pt x="4" y="46"/>
                </a:moveTo>
                <a:lnTo>
                  <a:pt x="0" y="28"/>
                </a:lnTo>
                <a:lnTo>
                  <a:pt x="20" y="0"/>
                </a:lnTo>
                <a:lnTo>
                  <a:pt x="32" y="17"/>
                </a:lnTo>
                <a:lnTo>
                  <a:pt x="41" y="0"/>
                </a:lnTo>
                <a:lnTo>
                  <a:pt x="47" y="17"/>
                </a:lnTo>
                <a:lnTo>
                  <a:pt x="20" y="42"/>
                </a:lnTo>
                <a:lnTo>
                  <a:pt x="16" y="46"/>
                </a:lnTo>
                <a:lnTo>
                  <a:pt x="4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0" name="Freeform 536"/>
          <p:cNvSpPr>
            <a:spLocks noChangeArrowheads="1"/>
          </p:cNvSpPr>
          <p:nvPr/>
        </p:nvSpPr>
        <p:spPr bwMode="auto">
          <a:xfrm>
            <a:off x="4521238" y="1549201"/>
            <a:ext cx="15761" cy="21127"/>
          </a:xfrm>
          <a:custGeom>
            <a:avLst/>
            <a:gdLst/>
            <a:ahLst/>
            <a:cxnLst>
              <a:cxn ang="0">
                <a:pos x="17" y="35"/>
              </a:cxn>
              <a:cxn ang="0">
                <a:pos x="7" y="35"/>
              </a:cxn>
              <a:cxn ang="0">
                <a:pos x="28" y="23"/>
              </a:cxn>
              <a:cxn ang="0">
                <a:pos x="17" y="23"/>
              </a:cxn>
              <a:cxn ang="0">
                <a:pos x="0" y="35"/>
              </a:cxn>
              <a:cxn ang="0">
                <a:pos x="0" y="16"/>
              </a:cxn>
              <a:cxn ang="0">
                <a:pos x="17" y="16"/>
              </a:cxn>
              <a:cxn ang="0">
                <a:pos x="17" y="0"/>
              </a:cxn>
              <a:cxn ang="0">
                <a:pos x="28" y="7"/>
              </a:cxn>
              <a:cxn ang="0">
                <a:pos x="28" y="23"/>
              </a:cxn>
              <a:cxn ang="0">
                <a:pos x="17" y="35"/>
              </a:cxn>
            </a:cxnLst>
            <a:rect l="0" t="0" r="r" b="b"/>
            <a:pathLst>
              <a:path w="29" h="36">
                <a:moveTo>
                  <a:pt x="17" y="35"/>
                </a:moveTo>
                <a:lnTo>
                  <a:pt x="7" y="35"/>
                </a:lnTo>
                <a:lnTo>
                  <a:pt x="28" y="23"/>
                </a:lnTo>
                <a:lnTo>
                  <a:pt x="17" y="23"/>
                </a:lnTo>
                <a:lnTo>
                  <a:pt x="0" y="35"/>
                </a:lnTo>
                <a:lnTo>
                  <a:pt x="0" y="16"/>
                </a:lnTo>
                <a:lnTo>
                  <a:pt x="17" y="16"/>
                </a:lnTo>
                <a:lnTo>
                  <a:pt x="17" y="0"/>
                </a:lnTo>
                <a:lnTo>
                  <a:pt x="28" y="7"/>
                </a:lnTo>
                <a:lnTo>
                  <a:pt x="28" y="23"/>
                </a:lnTo>
                <a:lnTo>
                  <a:pt x="17" y="3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9" name="Freeform 535"/>
          <p:cNvSpPr>
            <a:spLocks noChangeArrowheads="1"/>
          </p:cNvSpPr>
          <p:nvPr/>
        </p:nvSpPr>
        <p:spPr bwMode="auto">
          <a:xfrm>
            <a:off x="4521238" y="1549201"/>
            <a:ext cx="15761" cy="21127"/>
          </a:xfrm>
          <a:custGeom>
            <a:avLst/>
            <a:gdLst/>
            <a:ahLst/>
            <a:cxnLst>
              <a:cxn ang="0">
                <a:pos x="17" y="35"/>
              </a:cxn>
              <a:cxn ang="0">
                <a:pos x="7" y="35"/>
              </a:cxn>
              <a:cxn ang="0">
                <a:pos x="28" y="23"/>
              </a:cxn>
              <a:cxn ang="0">
                <a:pos x="17" y="23"/>
              </a:cxn>
              <a:cxn ang="0">
                <a:pos x="0" y="35"/>
              </a:cxn>
              <a:cxn ang="0">
                <a:pos x="0" y="16"/>
              </a:cxn>
              <a:cxn ang="0">
                <a:pos x="17" y="16"/>
              </a:cxn>
              <a:cxn ang="0">
                <a:pos x="17" y="0"/>
              </a:cxn>
              <a:cxn ang="0">
                <a:pos x="28" y="7"/>
              </a:cxn>
              <a:cxn ang="0">
                <a:pos x="28" y="23"/>
              </a:cxn>
              <a:cxn ang="0">
                <a:pos x="17" y="35"/>
              </a:cxn>
            </a:cxnLst>
            <a:rect l="0" t="0" r="r" b="b"/>
            <a:pathLst>
              <a:path w="29" h="36">
                <a:moveTo>
                  <a:pt x="17" y="35"/>
                </a:moveTo>
                <a:lnTo>
                  <a:pt x="7" y="35"/>
                </a:lnTo>
                <a:lnTo>
                  <a:pt x="28" y="23"/>
                </a:lnTo>
                <a:lnTo>
                  <a:pt x="17" y="23"/>
                </a:lnTo>
                <a:lnTo>
                  <a:pt x="0" y="35"/>
                </a:lnTo>
                <a:lnTo>
                  <a:pt x="0" y="16"/>
                </a:lnTo>
                <a:lnTo>
                  <a:pt x="17" y="16"/>
                </a:lnTo>
                <a:lnTo>
                  <a:pt x="17" y="0"/>
                </a:lnTo>
                <a:lnTo>
                  <a:pt x="28" y="7"/>
                </a:lnTo>
                <a:lnTo>
                  <a:pt x="28" y="23"/>
                </a:lnTo>
                <a:lnTo>
                  <a:pt x="17" y="3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8" name="Freeform 534"/>
          <p:cNvSpPr>
            <a:spLocks noChangeArrowheads="1"/>
          </p:cNvSpPr>
          <p:nvPr/>
        </p:nvSpPr>
        <p:spPr bwMode="auto">
          <a:xfrm>
            <a:off x="4450021" y="2484401"/>
            <a:ext cx="187382" cy="100666"/>
          </a:xfrm>
          <a:custGeom>
            <a:avLst/>
            <a:gdLst/>
            <a:ahLst/>
            <a:cxnLst>
              <a:cxn ang="0">
                <a:pos x="170" y="17"/>
              </a:cxn>
              <a:cxn ang="0">
                <a:pos x="197" y="28"/>
              </a:cxn>
              <a:cxn ang="0">
                <a:pos x="212" y="28"/>
              </a:cxn>
              <a:cxn ang="0">
                <a:pos x="234" y="0"/>
              </a:cxn>
              <a:cxn ang="0">
                <a:pos x="261" y="10"/>
              </a:cxn>
              <a:cxn ang="0">
                <a:pos x="304" y="17"/>
              </a:cxn>
              <a:cxn ang="0">
                <a:pos x="304" y="45"/>
              </a:cxn>
              <a:cxn ang="0">
                <a:pos x="321" y="64"/>
              </a:cxn>
              <a:cxn ang="0">
                <a:pos x="321" y="75"/>
              </a:cxn>
              <a:cxn ang="0">
                <a:pos x="310" y="87"/>
              </a:cxn>
              <a:cxn ang="0">
                <a:pos x="293" y="87"/>
              </a:cxn>
              <a:cxn ang="0">
                <a:pos x="282" y="87"/>
              </a:cxn>
              <a:cxn ang="0">
                <a:pos x="293" y="92"/>
              </a:cxn>
              <a:cxn ang="0">
                <a:pos x="293" y="133"/>
              </a:cxn>
              <a:cxn ang="0">
                <a:pos x="277" y="139"/>
              </a:cxn>
              <a:cxn ang="0">
                <a:pos x="277" y="151"/>
              </a:cxn>
              <a:cxn ang="0">
                <a:pos x="261" y="151"/>
              </a:cxn>
              <a:cxn ang="0">
                <a:pos x="212" y="163"/>
              </a:cxn>
              <a:cxn ang="0">
                <a:pos x="170" y="163"/>
              </a:cxn>
              <a:cxn ang="0">
                <a:pos x="166" y="163"/>
              </a:cxn>
              <a:cxn ang="0">
                <a:pos x="138" y="139"/>
              </a:cxn>
              <a:cxn ang="0">
                <a:pos x="111" y="122"/>
              </a:cxn>
              <a:cxn ang="0">
                <a:pos x="96" y="122"/>
              </a:cxn>
              <a:cxn ang="0">
                <a:pos x="69" y="122"/>
              </a:cxn>
              <a:cxn ang="0">
                <a:pos x="69" y="139"/>
              </a:cxn>
              <a:cxn ang="0">
                <a:pos x="42" y="139"/>
              </a:cxn>
              <a:cxn ang="0">
                <a:pos x="38" y="139"/>
              </a:cxn>
              <a:cxn ang="0">
                <a:pos x="38" y="133"/>
              </a:cxn>
              <a:cxn ang="0">
                <a:pos x="15" y="133"/>
              </a:cxn>
              <a:cxn ang="0">
                <a:pos x="15" y="122"/>
              </a:cxn>
              <a:cxn ang="0">
                <a:pos x="11" y="122"/>
              </a:cxn>
              <a:cxn ang="0">
                <a:pos x="0" y="110"/>
              </a:cxn>
              <a:cxn ang="0">
                <a:pos x="0" y="105"/>
              </a:cxn>
              <a:cxn ang="0">
                <a:pos x="11" y="92"/>
              </a:cxn>
              <a:cxn ang="0">
                <a:pos x="38" y="105"/>
              </a:cxn>
              <a:cxn ang="0">
                <a:pos x="38" y="92"/>
              </a:cxn>
              <a:cxn ang="0">
                <a:pos x="53" y="92"/>
              </a:cxn>
              <a:cxn ang="0">
                <a:pos x="59" y="105"/>
              </a:cxn>
              <a:cxn ang="0">
                <a:pos x="85" y="92"/>
              </a:cxn>
              <a:cxn ang="0">
                <a:pos x="101" y="92"/>
              </a:cxn>
              <a:cxn ang="0">
                <a:pos x="111" y="87"/>
              </a:cxn>
              <a:cxn ang="0">
                <a:pos x="138" y="87"/>
              </a:cxn>
              <a:cxn ang="0">
                <a:pos x="150" y="92"/>
              </a:cxn>
              <a:cxn ang="0">
                <a:pos x="138" y="75"/>
              </a:cxn>
              <a:cxn ang="0">
                <a:pos x="138" y="45"/>
              </a:cxn>
              <a:cxn ang="0">
                <a:pos x="170" y="41"/>
              </a:cxn>
              <a:cxn ang="0">
                <a:pos x="170" y="17"/>
              </a:cxn>
            </a:cxnLst>
            <a:rect l="0" t="0" r="r" b="b"/>
            <a:pathLst>
              <a:path w="322" h="164">
                <a:moveTo>
                  <a:pt x="170" y="17"/>
                </a:moveTo>
                <a:lnTo>
                  <a:pt x="197" y="28"/>
                </a:lnTo>
                <a:lnTo>
                  <a:pt x="212" y="28"/>
                </a:lnTo>
                <a:lnTo>
                  <a:pt x="234" y="0"/>
                </a:lnTo>
                <a:lnTo>
                  <a:pt x="261" y="10"/>
                </a:lnTo>
                <a:lnTo>
                  <a:pt x="304" y="17"/>
                </a:lnTo>
                <a:lnTo>
                  <a:pt x="304" y="45"/>
                </a:lnTo>
                <a:lnTo>
                  <a:pt x="321" y="64"/>
                </a:lnTo>
                <a:lnTo>
                  <a:pt x="321" y="75"/>
                </a:lnTo>
                <a:lnTo>
                  <a:pt x="310" y="87"/>
                </a:lnTo>
                <a:lnTo>
                  <a:pt x="293" y="87"/>
                </a:lnTo>
                <a:lnTo>
                  <a:pt x="282" y="87"/>
                </a:lnTo>
                <a:lnTo>
                  <a:pt x="293" y="92"/>
                </a:lnTo>
                <a:lnTo>
                  <a:pt x="293" y="133"/>
                </a:lnTo>
                <a:lnTo>
                  <a:pt x="277" y="139"/>
                </a:lnTo>
                <a:lnTo>
                  <a:pt x="277" y="151"/>
                </a:lnTo>
                <a:lnTo>
                  <a:pt x="261" y="151"/>
                </a:lnTo>
                <a:lnTo>
                  <a:pt x="212" y="163"/>
                </a:lnTo>
                <a:lnTo>
                  <a:pt x="170" y="163"/>
                </a:lnTo>
                <a:lnTo>
                  <a:pt x="166" y="163"/>
                </a:lnTo>
                <a:lnTo>
                  <a:pt x="138" y="139"/>
                </a:lnTo>
                <a:lnTo>
                  <a:pt x="111" y="122"/>
                </a:lnTo>
                <a:lnTo>
                  <a:pt x="96" y="122"/>
                </a:lnTo>
                <a:lnTo>
                  <a:pt x="69" y="122"/>
                </a:lnTo>
                <a:lnTo>
                  <a:pt x="69" y="139"/>
                </a:lnTo>
                <a:lnTo>
                  <a:pt x="42" y="139"/>
                </a:lnTo>
                <a:lnTo>
                  <a:pt x="38" y="139"/>
                </a:lnTo>
                <a:lnTo>
                  <a:pt x="38" y="133"/>
                </a:lnTo>
                <a:lnTo>
                  <a:pt x="15" y="133"/>
                </a:lnTo>
                <a:lnTo>
                  <a:pt x="15" y="122"/>
                </a:lnTo>
                <a:lnTo>
                  <a:pt x="11" y="122"/>
                </a:lnTo>
                <a:lnTo>
                  <a:pt x="0" y="110"/>
                </a:lnTo>
                <a:lnTo>
                  <a:pt x="0" y="105"/>
                </a:lnTo>
                <a:lnTo>
                  <a:pt x="11" y="92"/>
                </a:lnTo>
                <a:lnTo>
                  <a:pt x="38" y="105"/>
                </a:lnTo>
                <a:lnTo>
                  <a:pt x="38" y="92"/>
                </a:lnTo>
                <a:lnTo>
                  <a:pt x="53" y="92"/>
                </a:lnTo>
                <a:lnTo>
                  <a:pt x="59" y="105"/>
                </a:lnTo>
                <a:lnTo>
                  <a:pt x="85" y="92"/>
                </a:lnTo>
                <a:lnTo>
                  <a:pt x="101" y="92"/>
                </a:lnTo>
                <a:lnTo>
                  <a:pt x="111" y="87"/>
                </a:lnTo>
                <a:lnTo>
                  <a:pt x="138" y="87"/>
                </a:lnTo>
                <a:lnTo>
                  <a:pt x="150" y="92"/>
                </a:lnTo>
                <a:lnTo>
                  <a:pt x="138" y="75"/>
                </a:lnTo>
                <a:lnTo>
                  <a:pt x="138" y="45"/>
                </a:lnTo>
                <a:lnTo>
                  <a:pt x="170" y="41"/>
                </a:lnTo>
                <a:lnTo>
                  <a:pt x="170" y="1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7" name="Freeform 533"/>
          <p:cNvSpPr>
            <a:spLocks noChangeArrowheads="1"/>
          </p:cNvSpPr>
          <p:nvPr/>
        </p:nvSpPr>
        <p:spPr bwMode="auto">
          <a:xfrm>
            <a:off x="4450021" y="2484401"/>
            <a:ext cx="187382" cy="100666"/>
          </a:xfrm>
          <a:custGeom>
            <a:avLst/>
            <a:gdLst/>
            <a:ahLst/>
            <a:cxnLst>
              <a:cxn ang="0">
                <a:pos x="170" y="17"/>
              </a:cxn>
              <a:cxn ang="0">
                <a:pos x="197" y="28"/>
              </a:cxn>
              <a:cxn ang="0">
                <a:pos x="212" y="28"/>
              </a:cxn>
              <a:cxn ang="0">
                <a:pos x="234" y="0"/>
              </a:cxn>
              <a:cxn ang="0">
                <a:pos x="261" y="10"/>
              </a:cxn>
              <a:cxn ang="0">
                <a:pos x="304" y="17"/>
              </a:cxn>
              <a:cxn ang="0">
                <a:pos x="304" y="45"/>
              </a:cxn>
              <a:cxn ang="0">
                <a:pos x="321" y="64"/>
              </a:cxn>
              <a:cxn ang="0">
                <a:pos x="321" y="75"/>
              </a:cxn>
              <a:cxn ang="0">
                <a:pos x="310" y="87"/>
              </a:cxn>
              <a:cxn ang="0">
                <a:pos x="293" y="87"/>
              </a:cxn>
              <a:cxn ang="0">
                <a:pos x="282" y="87"/>
              </a:cxn>
              <a:cxn ang="0">
                <a:pos x="293" y="92"/>
              </a:cxn>
              <a:cxn ang="0">
                <a:pos x="293" y="133"/>
              </a:cxn>
              <a:cxn ang="0">
                <a:pos x="277" y="139"/>
              </a:cxn>
              <a:cxn ang="0">
                <a:pos x="277" y="151"/>
              </a:cxn>
              <a:cxn ang="0">
                <a:pos x="261" y="151"/>
              </a:cxn>
              <a:cxn ang="0">
                <a:pos x="212" y="163"/>
              </a:cxn>
              <a:cxn ang="0">
                <a:pos x="170" y="163"/>
              </a:cxn>
              <a:cxn ang="0">
                <a:pos x="166" y="163"/>
              </a:cxn>
              <a:cxn ang="0">
                <a:pos x="138" y="139"/>
              </a:cxn>
              <a:cxn ang="0">
                <a:pos x="111" y="122"/>
              </a:cxn>
              <a:cxn ang="0">
                <a:pos x="96" y="122"/>
              </a:cxn>
              <a:cxn ang="0">
                <a:pos x="69" y="122"/>
              </a:cxn>
              <a:cxn ang="0">
                <a:pos x="69" y="139"/>
              </a:cxn>
              <a:cxn ang="0">
                <a:pos x="42" y="139"/>
              </a:cxn>
              <a:cxn ang="0">
                <a:pos x="38" y="139"/>
              </a:cxn>
              <a:cxn ang="0">
                <a:pos x="38" y="133"/>
              </a:cxn>
              <a:cxn ang="0">
                <a:pos x="15" y="133"/>
              </a:cxn>
              <a:cxn ang="0">
                <a:pos x="15" y="122"/>
              </a:cxn>
              <a:cxn ang="0">
                <a:pos x="11" y="122"/>
              </a:cxn>
              <a:cxn ang="0">
                <a:pos x="0" y="110"/>
              </a:cxn>
              <a:cxn ang="0">
                <a:pos x="0" y="105"/>
              </a:cxn>
              <a:cxn ang="0">
                <a:pos x="11" y="92"/>
              </a:cxn>
              <a:cxn ang="0">
                <a:pos x="38" y="105"/>
              </a:cxn>
              <a:cxn ang="0">
                <a:pos x="38" y="92"/>
              </a:cxn>
              <a:cxn ang="0">
                <a:pos x="53" y="92"/>
              </a:cxn>
              <a:cxn ang="0">
                <a:pos x="59" y="105"/>
              </a:cxn>
              <a:cxn ang="0">
                <a:pos x="85" y="92"/>
              </a:cxn>
              <a:cxn ang="0">
                <a:pos x="101" y="92"/>
              </a:cxn>
              <a:cxn ang="0">
                <a:pos x="111" y="87"/>
              </a:cxn>
              <a:cxn ang="0">
                <a:pos x="138" y="87"/>
              </a:cxn>
              <a:cxn ang="0">
                <a:pos x="150" y="92"/>
              </a:cxn>
              <a:cxn ang="0">
                <a:pos x="138" y="75"/>
              </a:cxn>
              <a:cxn ang="0">
                <a:pos x="138" y="45"/>
              </a:cxn>
              <a:cxn ang="0">
                <a:pos x="170" y="41"/>
              </a:cxn>
              <a:cxn ang="0">
                <a:pos x="170" y="17"/>
              </a:cxn>
            </a:cxnLst>
            <a:rect l="0" t="0" r="r" b="b"/>
            <a:pathLst>
              <a:path w="322" h="164">
                <a:moveTo>
                  <a:pt x="170" y="17"/>
                </a:moveTo>
                <a:lnTo>
                  <a:pt x="197" y="28"/>
                </a:lnTo>
                <a:lnTo>
                  <a:pt x="212" y="28"/>
                </a:lnTo>
                <a:lnTo>
                  <a:pt x="234" y="0"/>
                </a:lnTo>
                <a:lnTo>
                  <a:pt x="261" y="10"/>
                </a:lnTo>
                <a:lnTo>
                  <a:pt x="304" y="17"/>
                </a:lnTo>
                <a:lnTo>
                  <a:pt x="304" y="45"/>
                </a:lnTo>
                <a:lnTo>
                  <a:pt x="321" y="64"/>
                </a:lnTo>
                <a:lnTo>
                  <a:pt x="321" y="75"/>
                </a:lnTo>
                <a:lnTo>
                  <a:pt x="310" y="87"/>
                </a:lnTo>
                <a:lnTo>
                  <a:pt x="293" y="87"/>
                </a:lnTo>
                <a:lnTo>
                  <a:pt x="282" y="87"/>
                </a:lnTo>
                <a:lnTo>
                  <a:pt x="293" y="92"/>
                </a:lnTo>
                <a:lnTo>
                  <a:pt x="293" y="133"/>
                </a:lnTo>
                <a:lnTo>
                  <a:pt x="277" y="139"/>
                </a:lnTo>
                <a:lnTo>
                  <a:pt x="277" y="151"/>
                </a:lnTo>
                <a:lnTo>
                  <a:pt x="261" y="151"/>
                </a:lnTo>
                <a:lnTo>
                  <a:pt x="212" y="163"/>
                </a:lnTo>
                <a:lnTo>
                  <a:pt x="170" y="163"/>
                </a:lnTo>
                <a:lnTo>
                  <a:pt x="166" y="163"/>
                </a:lnTo>
                <a:lnTo>
                  <a:pt x="138" y="139"/>
                </a:lnTo>
                <a:lnTo>
                  <a:pt x="111" y="122"/>
                </a:lnTo>
                <a:lnTo>
                  <a:pt x="96" y="122"/>
                </a:lnTo>
                <a:lnTo>
                  <a:pt x="69" y="122"/>
                </a:lnTo>
                <a:lnTo>
                  <a:pt x="69" y="139"/>
                </a:lnTo>
                <a:lnTo>
                  <a:pt x="42" y="139"/>
                </a:lnTo>
                <a:lnTo>
                  <a:pt x="38" y="139"/>
                </a:lnTo>
                <a:lnTo>
                  <a:pt x="38" y="133"/>
                </a:lnTo>
                <a:lnTo>
                  <a:pt x="15" y="133"/>
                </a:lnTo>
                <a:lnTo>
                  <a:pt x="15" y="122"/>
                </a:lnTo>
                <a:lnTo>
                  <a:pt x="11" y="122"/>
                </a:lnTo>
                <a:lnTo>
                  <a:pt x="0" y="110"/>
                </a:lnTo>
                <a:lnTo>
                  <a:pt x="0" y="105"/>
                </a:lnTo>
                <a:lnTo>
                  <a:pt x="11" y="92"/>
                </a:lnTo>
                <a:lnTo>
                  <a:pt x="38" y="105"/>
                </a:lnTo>
                <a:lnTo>
                  <a:pt x="38" y="92"/>
                </a:lnTo>
                <a:lnTo>
                  <a:pt x="53" y="92"/>
                </a:lnTo>
                <a:lnTo>
                  <a:pt x="59" y="105"/>
                </a:lnTo>
                <a:lnTo>
                  <a:pt x="85" y="92"/>
                </a:lnTo>
                <a:lnTo>
                  <a:pt x="101" y="92"/>
                </a:lnTo>
                <a:lnTo>
                  <a:pt x="111" y="87"/>
                </a:lnTo>
                <a:lnTo>
                  <a:pt x="138" y="87"/>
                </a:lnTo>
                <a:lnTo>
                  <a:pt x="150" y="92"/>
                </a:lnTo>
                <a:lnTo>
                  <a:pt x="138" y="75"/>
                </a:lnTo>
                <a:lnTo>
                  <a:pt x="138" y="45"/>
                </a:lnTo>
                <a:lnTo>
                  <a:pt x="170" y="41"/>
                </a:lnTo>
                <a:lnTo>
                  <a:pt x="170" y="1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6" name="Freeform 532"/>
          <p:cNvSpPr>
            <a:spLocks noChangeArrowheads="1"/>
          </p:cNvSpPr>
          <p:nvPr/>
        </p:nvSpPr>
        <p:spPr bwMode="auto">
          <a:xfrm>
            <a:off x="4549257" y="2237085"/>
            <a:ext cx="252762" cy="239859"/>
          </a:xfrm>
          <a:custGeom>
            <a:avLst/>
            <a:gdLst/>
            <a:ahLst/>
            <a:cxnLst>
              <a:cxn ang="0">
                <a:pos x="224" y="18"/>
              </a:cxn>
              <a:cxn ang="0">
                <a:pos x="363" y="18"/>
              </a:cxn>
              <a:cxn ang="0">
                <a:pos x="391" y="70"/>
              </a:cxn>
              <a:cxn ang="0">
                <a:pos x="406" y="107"/>
              </a:cxn>
              <a:cxn ang="0">
                <a:pos x="417" y="141"/>
              </a:cxn>
              <a:cxn ang="0">
                <a:pos x="380" y="164"/>
              </a:cxn>
              <a:cxn ang="0">
                <a:pos x="406" y="194"/>
              </a:cxn>
              <a:cxn ang="0">
                <a:pos x="417" y="229"/>
              </a:cxn>
              <a:cxn ang="0">
                <a:pos x="433" y="263"/>
              </a:cxn>
              <a:cxn ang="0">
                <a:pos x="374" y="351"/>
              </a:cxn>
              <a:cxn ang="0">
                <a:pos x="380" y="380"/>
              </a:cxn>
              <a:cxn ang="0">
                <a:pos x="374" y="387"/>
              </a:cxn>
              <a:cxn ang="0">
                <a:pos x="363" y="380"/>
              </a:cxn>
              <a:cxn ang="0">
                <a:pos x="336" y="368"/>
              </a:cxn>
              <a:cxn ang="0">
                <a:pos x="315" y="362"/>
              </a:cxn>
              <a:cxn ang="0">
                <a:pos x="304" y="368"/>
              </a:cxn>
              <a:cxn ang="0">
                <a:pos x="289" y="368"/>
              </a:cxn>
              <a:cxn ang="0">
                <a:pos x="263" y="380"/>
              </a:cxn>
              <a:cxn ang="0">
                <a:pos x="252" y="368"/>
              </a:cxn>
              <a:cxn ang="0">
                <a:pos x="246" y="351"/>
              </a:cxn>
              <a:cxn ang="0">
                <a:pos x="224" y="362"/>
              </a:cxn>
              <a:cxn ang="0">
                <a:pos x="203" y="340"/>
              </a:cxn>
              <a:cxn ang="0">
                <a:pos x="203" y="333"/>
              </a:cxn>
              <a:cxn ang="0">
                <a:pos x="165" y="322"/>
              </a:cxn>
              <a:cxn ang="0">
                <a:pos x="165" y="316"/>
              </a:cxn>
              <a:cxn ang="0">
                <a:pos x="150" y="305"/>
              </a:cxn>
              <a:cxn ang="0">
                <a:pos x="134" y="316"/>
              </a:cxn>
              <a:cxn ang="0">
                <a:pos x="123" y="316"/>
              </a:cxn>
              <a:cxn ang="0">
                <a:pos x="107" y="305"/>
              </a:cxn>
              <a:cxn ang="0">
                <a:pos x="107" y="293"/>
              </a:cxn>
              <a:cxn ang="0">
                <a:pos x="107" y="287"/>
              </a:cxn>
              <a:cxn ang="0">
                <a:pos x="97" y="287"/>
              </a:cxn>
              <a:cxn ang="0">
                <a:pos x="70" y="276"/>
              </a:cxn>
              <a:cxn ang="0">
                <a:pos x="70" y="263"/>
              </a:cxn>
              <a:cxn ang="0">
                <a:pos x="54" y="263"/>
              </a:cxn>
              <a:cxn ang="0">
                <a:pos x="42" y="263"/>
              </a:cxn>
              <a:cxn ang="0">
                <a:pos x="54" y="245"/>
              </a:cxn>
              <a:cxn ang="0">
                <a:pos x="42" y="240"/>
              </a:cxn>
              <a:cxn ang="0">
                <a:pos x="38" y="211"/>
              </a:cxn>
              <a:cxn ang="0">
                <a:pos x="38" y="198"/>
              </a:cxn>
              <a:cxn ang="0">
                <a:pos x="27" y="198"/>
              </a:cxn>
              <a:cxn ang="0">
                <a:pos x="21" y="170"/>
              </a:cxn>
              <a:cxn ang="0">
                <a:pos x="27" y="164"/>
              </a:cxn>
              <a:cxn ang="0">
                <a:pos x="0" y="141"/>
              </a:cxn>
              <a:cxn ang="0">
                <a:pos x="0" y="135"/>
              </a:cxn>
              <a:cxn ang="0">
                <a:pos x="21" y="118"/>
              </a:cxn>
              <a:cxn ang="0">
                <a:pos x="11" y="89"/>
              </a:cxn>
              <a:cxn ang="0">
                <a:pos x="21" y="77"/>
              </a:cxn>
              <a:cxn ang="0">
                <a:pos x="27" y="77"/>
              </a:cxn>
              <a:cxn ang="0">
                <a:pos x="27" y="59"/>
              </a:cxn>
              <a:cxn ang="0">
                <a:pos x="81" y="42"/>
              </a:cxn>
              <a:cxn ang="0">
                <a:pos x="91" y="18"/>
              </a:cxn>
              <a:cxn ang="0">
                <a:pos x="107" y="13"/>
              </a:cxn>
              <a:cxn ang="0">
                <a:pos x="112" y="13"/>
              </a:cxn>
              <a:cxn ang="0">
                <a:pos x="165" y="0"/>
              </a:cxn>
              <a:cxn ang="0">
                <a:pos x="177" y="18"/>
              </a:cxn>
              <a:cxn ang="0">
                <a:pos x="182" y="31"/>
              </a:cxn>
              <a:cxn ang="0">
                <a:pos x="203" y="31"/>
              </a:cxn>
              <a:cxn ang="0">
                <a:pos x="220" y="42"/>
              </a:cxn>
              <a:cxn ang="0">
                <a:pos x="224" y="18"/>
              </a:cxn>
            </a:cxnLst>
            <a:rect l="0" t="0" r="r" b="b"/>
            <a:pathLst>
              <a:path w="434" h="388">
                <a:moveTo>
                  <a:pt x="224" y="18"/>
                </a:moveTo>
                <a:lnTo>
                  <a:pt x="363" y="18"/>
                </a:lnTo>
                <a:lnTo>
                  <a:pt x="391" y="70"/>
                </a:lnTo>
                <a:lnTo>
                  <a:pt x="406" y="107"/>
                </a:lnTo>
                <a:lnTo>
                  <a:pt x="417" y="141"/>
                </a:lnTo>
                <a:lnTo>
                  <a:pt x="380" y="164"/>
                </a:lnTo>
                <a:lnTo>
                  <a:pt x="406" y="194"/>
                </a:lnTo>
                <a:lnTo>
                  <a:pt x="417" y="229"/>
                </a:lnTo>
                <a:lnTo>
                  <a:pt x="433" y="263"/>
                </a:lnTo>
                <a:lnTo>
                  <a:pt x="374" y="351"/>
                </a:lnTo>
                <a:lnTo>
                  <a:pt x="380" y="380"/>
                </a:lnTo>
                <a:lnTo>
                  <a:pt x="374" y="387"/>
                </a:lnTo>
                <a:lnTo>
                  <a:pt x="363" y="380"/>
                </a:lnTo>
                <a:lnTo>
                  <a:pt x="336" y="368"/>
                </a:lnTo>
                <a:lnTo>
                  <a:pt x="315" y="362"/>
                </a:lnTo>
                <a:lnTo>
                  <a:pt x="304" y="368"/>
                </a:lnTo>
                <a:lnTo>
                  <a:pt x="289" y="368"/>
                </a:lnTo>
                <a:lnTo>
                  <a:pt x="263" y="380"/>
                </a:lnTo>
                <a:lnTo>
                  <a:pt x="252" y="368"/>
                </a:lnTo>
                <a:lnTo>
                  <a:pt x="246" y="351"/>
                </a:lnTo>
                <a:lnTo>
                  <a:pt x="224" y="362"/>
                </a:lnTo>
                <a:lnTo>
                  <a:pt x="203" y="340"/>
                </a:lnTo>
                <a:lnTo>
                  <a:pt x="203" y="333"/>
                </a:lnTo>
                <a:lnTo>
                  <a:pt x="165" y="322"/>
                </a:lnTo>
                <a:lnTo>
                  <a:pt x="165" y="316"/>
                </a:lnTo>
                <a:lnTo>
                  <a:pt x="150" y="305"/>
                </a:lnTo>
                <a:lnTo>
                  <a:pt x="134" y="316"/>
                </a:lnTo>
                <a:lnTo>
                  <a:pt x="123" y="316"/>
                </a:lnTo>
                <a:lnTo>
                  <a:pt x="107" y="305"/>
                </a:lnTo>
                <a:lnTo>
                  <a:pt x="107" y="293"/>
                </a:lnTo>
                <a:lnTo>
                  <a:pt x="107" y="287"/>
                </a:lnTo>
                <a:lnTo>
                  <a:pt x="97" y="287"/>
                </a:lnTo>
                <a:lnTo>
                  <a:pt x="70" y="276"/>
                </a:lnTo>
                <a:lnTo>
                  <a:pt x="70" y="263"/>
                </a:lnTo>
                <a:lnTo>
                  <a:pt x="54" y="263"/>
                </a:lnTo>
                <a:lnTo>
                  <a:pt x="42" y="263"/>
                </a:lnTo>
                <a:lnTo>
                  <a:pt x="54" y="245"/>
                </a:lnTo>
                <a:lnTo>
                  <a:pt x="42" y="240"/>
                </a:lnTo>
                <a:lnTo>
                  <a:pt x="38" y="211"/>
                </a:lnTo>
                <a:lnTo>
                  <a:pt x="38" y="198"/>
                </a:lnTo>
                <a:lnTo>
                  <a:pt x="27" y="198"/>
                </a:lnTo>
                <a:lnTo>
                  <a:pt x="21" y="170"/>
                </a:lnTo>
                <a:lnTo>
                  <a:pt x="27" y="164"/>
                </a:lnTo>
                <a:lnTo>
                  <a:pt x="0" y="141"/>
                </a:lnTo>
                <a:lnTo>
                  <a:pt x="0" y="135"/>
                </a:lnTo>
                <a:lnTo>
                  <a:pt x="21" y="118"/>
                </a:lnTo>
                <a:lnTo>
                  <a:pt x="11" y="89"/>
                </a:lnTo>
                <a:lnTo>
                  <a:pt x="21" y="77"/>
                </a:lnTo>
                <a:lnTo>
                  <a:pt x="27" y="77"/>
                </a:lnTo>
                <a:lnTo>
                  <a:pt x="27" y="59"/>
                </a:lnTo>
                <a:lnTo>
                  <a:pt x="81" y="42"/>
                </a:lnTo>
                <a:lnTo>
                  <a:pt x="91" y="18"/>
                </a:lnTo>
                <a:lnTo>
                  <a:pt x="107" y="13"/>
                </a:lnTo>
                <a:lnTo>
                  <a:pt x="112" y="13"/>
                </a:lnTo>
                <a:lnTo>
                  <a:pt x="165" y="0"/>
                </a:lnTo>
                <a:lnTo>
                  <a:pt x="177" y="18"/>
                </a:lnTo>
                <a:lnTo>
                  <a:pt x="182" y="31"/>
                </a:lnTo>
                <a:lnTo>
                  <a:pt x="203" y="31"/>
                </a:lnTo>
                <a:lnTo>
                  <a:pt x="220" y="42"/>
                </a:lnTo>
                <a:lnTo>
                  <a:pt x="224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5" name="Freeform 531"/>
          <p:cNvSpPr>
            <a:spLocks noChangeArrowheads="1"/>
          </p:cNvSpPr>
          <p:nvPr/>
        </p:nvSpPr>
        <p:spPr bwMode="auto">
          <a:xfrm>
            <a:off x="4549257" y="2237085"/>
            <a:ext cx="252762" cy="239859"/>
          </a:xfrm>
          <a:custGeom>
            <a:avLst/>
            <a:gdLst/>
            <a:ahLst/>
            <a:cxnLst>
              <a:cxn ang="0">
                <a:pos x="224" y="18"/>
              </a:cxn>
              <a:cxn ang="0">
                <a:pos x="363" y="18"/>
              </a:cxn>
              <a:cxn ang="0">
                <a:pos x="391" y="70"/>
              </a:cxn>
              <a:cxn ang="0">
                <a:pos x="406" y="107"/>
              </a:cxn>
              <a:cxn ang="0">
                <a:pos x="417" y="141"/>
              </a:cxn>
              <a:cxn ang="0">
                <a:pos x="380" y="164"/>
              </a:cxn>
              <a:cxn ang="0">
                <a:pos x="406" y="194"/>
              </a:cxn>
              <a:cxn ang="0">
                <a:pos x="417" y="229"/>
              </a:cxn>
              <a:cxn ang="0">
                <a:pos x="433" y="263"/>
              </a:cxn>
              <a:cxn ang="0">
                <a:pos x="374" y="351"/>
              </a:cxn>
              <a:cxn ang="0">
                <a:pos x="380" y="380"/>
              </a:cxn>
              <a:cxn ang="0">
                <a:pos x="374" y="387"/>
              </a:cxn>
              <a:cxn ang="0">
                <a:pos x="363" y="380"/>
              </a:cxn>
              <a:cxn ang="0">
                <a:pos x="336" y="368"/>
              </a:cxn>
              <a:cxn ang="0">
                <a:pos x="315" y="362"/>
              </a:cxn>
              <a:cxn ang="0">
                <a:pos x="304" y="368"/>
              </a:cxn>
              <a:cxn ang="0">
                <a:pos x="289" y="368"/>
              </a:cxn>
              <a:cxn ang="0">
                <a:pos x="263" y="380"/>
              </a:cxn>
              <a:cxn ang="0">
                <a:pos x="252" y="368"/>
              </a:cxn>
              <a:cxn ang="0">
                <a:pos x="246" y="351"/>
              </a:cxn>
              <a:cxn ang="0">
                <a:pos x="224" y="362"/>
              </a:cxn>
              <a:cxn ang="0">
                <a:pos x="203" y="340"/>
              </a:cxn>
              <a:cxn ang="0">
                <a:pos x="203" y="333"/>
              </a:cxn>
              <a:cxn ang="0">
                <a:pos x="165" y="322"/>
              </a:cxn>
              <a:cxn ang="0">
                <a:pos x="165" y="316"/>
              </a:cxn>
              <a:cxn ang="0">
                <a:pos x="150" y="305"/>
              </a:cxn>
              <a:cxn ang="0">
                <a:pos x="134" y="316"/>
              </a:cxn>
              <a:cxn ang="0">
                <a:pos x="123" y="316"/>
              </a:cxn>
              <a:cxn ang="0">
                <a:pos x="107" y="305"/>
              </a:cxn>
              <a:cxn ang="0">
                <a:pos x="107" y="293"/>
              </a:cxn>
              <a:cxn ang="0">
                <a:pos x="107" y="287"/>
              </a:cxn>
              <a:cxn ang="0">
                <a:pos x="97" y="287"/>
              </a:cxn>
              <a:cxn ang="0">
                <a:pos x="70" y="276"/>
              </a:cxn>
              <a:cxn ang="0">
                <a:pos x="70" y="263"/>
              </a:cxn>
              <a:cxn ang="0">
                <a:pos x="54" y="263"/>
              </a:cxn>
              <a:cxn ang="0">
                <a:pos x="42" y="263"/>
              </a:cxn>
              <a:cxn ang="0">
                <a:pos x="54" y="245"/>
              </a:cxn>
              <a:cxn ang="0">
                <a:pos x="42" y="240"/>
              </a:cxn>
              <a:cxn ang="0">
                <a:pos x="38" y="211"/>
              </a:cxn>
              <a:cxn ang="0">
                <a:pos x="38" y="198"/>
              </a:cxn>
              <a:cxn ang="0">
                <a:pos x="27" y="198"/>
              </a:cxn>
              <a:cxn ang="0">
                <a:pos x="21" y="170"/>
              </a:cxn>
              <a:cxn ang="0">
                <a:pos x="27" y="164"/>
              </a:cxn>
              <a:cxn ang="0">
                <a:pos x="0" y="141"/>
              </a:cxn>
              <a:cxn ang="0">
                <a:pos x="0" y="135"/>
              </a:cxn>
              <a:cxn ang="0">
                <a:pos x="21" y="118"/>
              </a:cxn>
              <a:cxn ang="0">
                <a:pos x="11" y="89"/>
              </a:cxn>
              <a:cxn ang="0">
                <a:pos x="21" y="77"/>
              </a:cxn>
              <a:cxn ang="0">
                <a:pos x="27" y="77"/>
              </a:cxn>
              <a:cxn ang="0">
                <a:pos x="27" y="59"/>
              </a:cxn>
              <a:cxn ang="0">
                <a:pos x="81" y="42"/>
              </a:cxn>
              <a:cxn ang="0">
                <a:pos x="91" y="18"/>
              </a:cxn>
              <a:cxn ang="0">
                <a:pos x="107" y="13"/>
              </a:cxn>
              <a:cxn ang="0">
                <a:pos x="112" y="13"/>
              </a:cxn>
              <a:cxn ang="0">
                <a:pos x="165" y="0"/>
              </a:cxn>
              <a:cxn ang="0">
                <a:pos x="177" y="18"/>
              </a:cxn>
              <a:cxn ang="0">
                <a:pos x="182" y="31"/>
              </a:cxn>
              <a:cxn ang="0">
                <a:pos x="203" y="31"/>
              </a:cxn>
              <a:cxn ang="0">
                <a:pos x="220" y="42"/>
              </a:cxn>
              <a:cxn ang="0">
                <a:pos x="224" y="18"/>
              </a:cxn>
            </a:cxnLst>
            <a:rect l="0" t="0" r="r" b="b"/>
            <a:pathLst>
              <a:path w="434" h="388">
                <a:moveTo>
                  <a:pt x="224" y="18"/>
                </a:moveTo>
                <a:lnTo>
                  <a:pt x="363" y="18"/>
                </a:lnTo>
                <a:lnTo>
                  <a:pt x="391" y="70"/>
                </a:lnTo>
                <a:lnTo>
                  <a:pt x="406" y="107"/>
                </a:lnTo>
                <a:lnTo>
                  <a:pt x="417" y="141"/>
                </a:lnTo>
                <a:lnTo>
                  <a:pt x="380" y="164"/>
                </a:lnTo>
                <a:lnTo>
                  <a:pt x="406" y="194"/>
                </a:lnTo>
                <a:lnTo>
                  <a:pt x="417" y="229"/>
                </a:lnTo>
                <a:lnTo>
                  <a:pt x="433" y="263"/>
                </a:lnTo>
                <a:lnTo>
                  <a:pt x="374" y="351"/>
                </a:lnTo>
                <a:lnTo>
                  <a:pt x="380" y="380"/>
                </a:lnTo>
                <a:lnTo>
                  <a:pt x="374" y="387"/>
                </a:lnTo>
                <a:lnTo>
                  <a:pt x="363" y="380"/>
                </a:lnTo>
                <a:lnTo>
                  <a:pt x="336" y="368"/>
                </a:lnTo>
                <a:lnTo>
                  <a:pt x="315" y="362"/>
                </a:lnTo>
                <a:lnTo>
                  <a:pt x="304" y="368"/>
                </a:lnTo>
                <a:lnTo>
                  <a:pt x="289" y="368"/>
                </a:lnTo>
                <a:lnTo>
                  <a:pt x="263" y="380"/>
                </a:lnTo>
                <a:lnTo>
                  <a:pt x="252" y="368"/>
                </a:lnTo>
                <a:lnTo>
                  <a:pt x="246" y="351"/>
                </a:lnTo>
                <a:lnTo>
                  <a:pt x="224" y="362"/>
                </a:lnTo>
                <a:lnTo>
                  <a:pt x="203" y="340"/>
                </a:lnTo>
                <a:lnTo>
                  <a:pt x="203" y="333"/>
                </a:lnTo>
                <a:lnTo>
                  <a:pt x="165" y="322"/>
                </a:lnTo>
                <a:lnTo>
                  <a:pt x="165" y="316"/>
                </a:lnTo>
                <a:lnTo>
                  <a:pt x="150" y="305"/>
                </a:lnTo>
                <a:lnTo>
                  <a:pt x="134" y="316"/>
                </a:lnTo>
                <a:lnTo>
                  <a:pt x="123" y="316"/>
                </a:lnTo>
                <a:lnTo>
                  <a:pt x="107" y="305"/>
                </a:lnTo>
                <a:lnTo>
                  <a:pt x="107" y="293"/>
                </a:lnTo>
                <a:lnTo>
                  <a:pt x="107" y="287"/>
                </a:lnTo>
                <a:lnTo>
                  <a:pt x="97" y="287"/>
                </a:lnTo>
                <a:lnTo>
                  <a:pt x="70" y="276"/>
                </a:lnTo>
                <a:lnTo>
                  <a:pt x="70" y="263"/>
                </a:lnTo>
                <a:lnTo>
                  <a:pt x="54" y="263"/>
                </a:lnTo>
                <a:lnTo>
                  <a:pt x="42" y="263"/>
                </a:lnTo>
                <a:lnTo>
                  <a:pt x="54" y="245"/>
                </a:lnTo>
                <a:lnTo>
                  <a:pt x="42" y="240"/>
                </a:lnTo>
                <a:lnTo>
                  <a:pt x="38" y="211"/>
                </a:lnTo>
                <a:lnTo>
                  <a:pt x="38" y="198"/>
                </a:lnTo>
                <a:lnTo>
                  <a:pt x="27" y="198"/>
                </a:lnTo>
                <a:lnTo>
                  <a:pt x="21" y="170"/>
                </a:lnTo>
                <a:lnTo>
                  <a:pt x="27" y="164"/>
                </a:lnTo>
                <a:lnTo>
                  <a:pt x="0" y="141"/>
                </a:lnTo>
                <a:lnTo>
                  <a:pt x="0" y="135"/>
                </a:lnTo>
                <a:lnTo>
                  <a:pt x="21" y="118"/>
                </a:lnTo>
                <a:lnTo>
                  <a:pt x="11" y="89"/>
                </a:lnTo>
                <a:lnTo>
                  <a:pt x="21" y="77"/>
                </a:lnTo>
                <a:lnTo>
                  <a:pt x="27" y="77"/>
                </a:lnTo>
                <a:lnTo>
                  <a:pt x="27" y="59"/>
                </a:lnTo>
                <a:lnTo>
                  <a:pt x="81" y="42"/>
                </a:lnTo>
                <a:lnTo>
                  <a:pt x="91" y="18"/>
                </a:lnTo>
                <a:lnTo>
                  <a:pt x="107" y="13"/>
                </a:lnTo>
                <a:lnTo>
                  <a:pt x="112" y="13"/>
                </a:lnTo>
                <a:lnTo>
                  <a:pt x="165" y="0"/>
                </a:lnTo>
                <a:lnTo>
                  <a:pt x="177" y="18"/>
                </a:lnTo>
                <a:lnTo>
                  <a:pt x="182" y="31"/>
                </a:lnTo>
                <a:lnTo>
                  <a:pt x="203" y="31"/>
                </a:lnTo>
                <a:lnTo>
                  <a:pt x="220" y="42"/>
                </a:lnTo>
                <a:lnTo>
                  <a:pt x="224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4" name="Freeform 530"/>
          <p:cNvSpPr>
            <a:spLocks noChangeArrowheads="1"/>
          </p:cNvSpPr>
          <p:nvPr/>
        </p:nvSpPr>
        <p:spPr bwMode="auto">
          <a:xfrm>
            <a:off x="3966096" y="2749115"/>
            <a:ext cx="84059" cy="19076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43" y="7"/>
              </a:cxn>
              <a:cxn ang="0">
                <a:pos x="59" y="0"/>
              </a:cxn>
              <a:cxn ang="0">
                <a:pos x="70" y="18"/>
              </a:cxn>
              <a:cxn ang="0">
                <a:pos x="86" y="18"/>
              </a:cxn>
              <a:cxn ang="0">
                <a:pos x="102" y="18"/>
              </a:cxn>
              <a:cxn ang="0">
                <a:pos x="124" y="18"/>
              </a:cxn>
              <a:cxn ang="0">
                <a:pos x="139" y="28"/>
              </a:cxn>
              <a:cxn ang="0">
                <a:pos x="145" y="35"/>
              </a:cxn>
              <a:cxn ang="0">
                <a:pos x="124" y="75"/>
              </a:cxn>
              <a:cxn ang="0">
                <a:pos x="124" y="105"/>
              </a:cxn>
              <a:cxn ang="0">
                <a:pos x="113" y="151"/>
              </a:cxn>
              <a:cxn ang="0">
                <a:pos x="96" y="151"/>
              </a:cxn>
              <a:cxn ang="0">
                <a:pos x="102" y="186"/>
              </a:cxn>
              <a:cxn ang="0">
                <a:pos x="102" y="197"/>
              </a:cxn>
              <a:cxn ang="0">
                <a:pos x="102" y="215"/>
              </a:cxn>
              <a:cxn ang="0">
                <a:pos x="113" y="232"/>
              </a:cxn>
              <a:cxn ang="0">
                <a:pos x="113" y="244"/>
              </a:cxn>
              <a:cxn ang="0">
                <a:pos x="96" y="262"/>
              </a:cxn>
              <a:cxn ang="0">
                <a:pos x="96" y="297"/>
              </a:cxn>
              <a:cxn ang="0">
                <a:pos x="59" y="308"/>
              </a:cxn>
              <a:cxn ang="0">
                <a:pos x="43" y="297"/>
              </a:cxn>
              <a:cxn ang="0">
                <a:pos x="16" y="297"/>
              </a:cxn>
              <a:cxn ang="0">
                <a:pos x="28" y="279"/>
              </a:cxn>
              <a:cxn ang="0">
                <a:pos x="28" y="227"/>
              </a:cxn>
              <a:cxn ang="0">
                <a:pos x="28" y="215"/>
              </a:cxn>
              <a:cxn ang="0">
                <a:pos x="16" y="215"/>
              </a:cxn>
              <a:cxn ang="0">
                <a:pos x="16" y="203"/>
              </a:cxn>
              <a:cxn ang="0">
                <a:pos x="0" y="203"/>
              </a:cxn>
              <a:cxn ang="0">
                <a:pos x="11" y="168"/>
              </a:cxn>
              <a:cxn ang="0">
                <a:pos x="16" y="156"/>
              </a:cxn>
              <a:cxn ang="0">
                <a:pos x="43" y="80"/>
              </a:cxn>
              <a:cxn ang="0">
                <a:pos x="32" y="0"/>
              </a:cxn>
            </a:cxnLst>
            <a:rect l="0" t="0" r="r" b="b"/>
            <a:pathLst>
              <a:path w="146" h="309">
                <a:moveTo>
                  <a:pt x="32" y="0"/>
                </a:moveTo>
                <a:lnTo>
                  <a:pt x="43" y="7"/>
                </a:lnTo>
                <a:lnTo>
                  <a:pt x="59" y="0"/>
                </a:lnTo>
                <a:lnTo>
                  <a:pt x="70" y="18"/>
                </a:lnTo>
                <a:lnTo>
                  <a:pt x="86" y="18"/>
                </a:lnTo>
                <a:lnTo>
                  <a:pt x="102" y="18"/>
                </a:lnTo>
                <a:lnTo>
                  <a:pt x="124" y="18"/>
                </a:lnTo>
                <a:lnTo>
                  <a:pt x="139" y="28"/>
                </a:lnTo>
                <a:lnTo>
                  <a:pt x="145" y="35"/>
                </a:lnTo>
                <a:lnTo>
                  <a:pt x="124" y="75"/>
                </a:lnTo>
                <a:lnTo>
                  <a:pt x="124" y="105"/>
                </a:lnTo>
                <a:lnTo>
                  <a:pt x="113" y="151"/>
                </a:lnTo>
                <a:lnTo>
                  <a:pt x="96" y="151"/>
                </a:lnTo>
                <a:lnTo>
                  <a:pt x="102" y="186"/>
                </a:lnTo>
                <a:lnTo>
                  <a:pt x="102" y="197"/>
                </a:lnTo>
                <a:lnTo>
                  <a:pt x="102" y="215"/>
                </a:lnTo>
                <a:lnTo>
                  <a:pt x="113" y="232"/>
                </a:lnTo>
                <a:lnTo>
                  <a:pt x="113" y="244"/>
                </a:lnTo>
                <a:lnTo>
                  <a:pt x="96" y="262"/>
                </a:lnTo>
                <a:lnTo>
                  <a:pt x="96" y="297"/>
                </a:lnTo>
                <a:lnTo>
                  <a:pt x="59" y="308"/>
                </a:lnTo>
                <a:lnTo>
                  <a:pt x="43" y="297"/>
                </a:lnTo>
                <a:lnTo>
                  <a:pt x="16" y="297"/>
                </a:lnTo>
                <a:lnTo>
                  <a:pt x="28" y="279"/>
                </a:lnTo>
                <a:lnTo>
                  <a:pt x="28" y="227"/>
                </a:lnTo>
                <a:lnTo>
                  <a:pt x="28" y="215"/>
                </a:lnTo>
                <a:lnTo>
                  <a:pt x="16" y="215"/>
                </a:lnTo>
                <a:lnTo>
                  <a:pt x="16" y="203"/>
                </a:lnTo>
                <a:lnTo>
                  <a:pt x="0" y="203"/>
                </a:lnTo>
                <a:lnTo>
                  <a:pt x="11" y="168"/>
                </a:lnTo>
                <a:lnTo>
                  <a:pt x="16" y="156"/>
                </a:lnTo>
                <a:lnTo>
                  <a:pt x="43" y="80"/>
                </a:lnTo>
                <a:lnTo>
                  <a:pt x="32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3" name="Freeform 529"/>
          <p:cNvSpPr>
            <a:spLocks noChangeArrowheads="1"/>
          </p:cNvSpPr>
          <p:nvPr/>
        </p:nvSpPr>
        <p:spPr bwMode="auto">
          <a:xfrm>
            <a:off x="3966096" y="2749115"/>
            <a:ext cx="84059" cy="19076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43" y="7"/>
              </a:cxn>
              <a:cxn ang="0">
                <a:pos x="59" y="0"/>
              </a:cxn>
              <a:cxn ang="0">
                <a:pos x="70" y="18"/>
              </a:cxn>
              <a:cxn ang="0">
                <a:pos x="86" y="18"/>
              </a:cxn>
              <a:cxn ang="0">
                <a:pos x="102" y="18"/>
              </a:cxn>
              <a:cxn ang="0">
                <a:pos x="124" y="18"/>
              </a:cxn>
              <a:cxn ang="0">
                <a:pos x="139" y="28"/>
              </a:cxn>
              <a:cxn ang="0">
                <a:pos x="145" y="35"/>
              </a:cxn>
              <a:cxn ang="0">
                <a:pos x="124" y="75"/>
              </a:cxn>
              <a:cxn ang="0">
                <a:pos x="124" y="105"/>
              </a:cxn>
              <a:cxn ang="0">
                <a:pos x="113" y="151"/>
              </a:cxn>
              <a:cxn ang="0">
                <a:pos x="96" y="151"/>
              </a:cxn>
              <a:cxn ang="0">
                <a:pos x="102" y="186"/>
              </a:cxn>
              <a:cxn ang="0">
                <a:pos x="102" y="197"/>
              </a:cxn>
              <a:cxn ang="0">
                <a:pos x="102" y="215"/>
              </a:cxn>
              <a:cxn ang="0">
                <a:pos x="113" y="232"/>
              </a:cxn>
              <a:cxn ang="0">
                <a:pos x="113" y="244"/>
              </a:cxn>
              <a:cxn ang="0">
                <a:pos x="96" y="262"/>
              </a:cxn>
              <a:cxn ang="0">
                <a:pos x="96" y="297"/>
              </a:cxn>
              <a:cxn ang="0">
                <a:pos x="59" y="308"/>
              </a:cxn>
              <a:cxn ang="0">
                <a:pos x="43" y="297"/>
              </a:cxn>
              <a:cxn ang="0">
                <a:pos x="16" y="297"/>
              </a:cxn>
              <a:cxn ang="0">
                <a:pos x="28" y="279"/>
              </a:cxn>
              <a:cxn ang="0">
                <a:pos x="28" y="227"/>
              </a:cxn>
              <a:cxn ang="0">
                <a:pos x="28" y="215"/>
              </a:cxn>
              <a:cxn ang="0">
                <a:pos x="16" y="215"/>
              </a:cxn>
              <a:cxn ang="0">
                <a:pos x="16" y="203"/>
              </a:cxn>
              <a:cxn ang="0">
                <a:pos x="0" y="203"/>
              </a:cxn>
              <a:cxn ang="0">
                <a:pos x="11" y="168"/>
              </a:cxn>
              <a:cxn ang="0">
                <a:pos x="16" y="156"/>
              </a:cxn>
              <a:cxn ang="0">
                <a:pos x="43" y="80"/>
              </a:cxn>
              <a:cxn ang="0">
                <a:pos x="32" y="0"/>
              </a:cxn>
            </a:cxnLst>
            <a:rect l="0" t="0" r="r" b="b"/>
            <a:pathLst>
              <a:path w="146" h="309">
                <a:moveTo>
                  <a:pt x="32" y="0"/>
                </a:moveTo>
                <a:lnTo>
                  <a:pt x="43" y="7"/>
                </a:lnTo>
                <a:lnTo>
                  <a:pt x="59" y="0"/>
                </a:lnTo>
                <a:lnTo>
                  <a:pt x="70" y="18"/>
                </a:lnTo>
                <a:lnTo>
                  <a:pt x="86" y="18"/>
                </a:lnTo>
                <a:lnTo>
                  <a:pt x="102" y="18"/>
                </a:lnTo>
                <a:lnTo>
                  <a:pt x="124" y="18"/>
                </a:lnTo>
                <a:lnTo>
                  <a:pt x="139" y="28"/>
                </a:lnTo>
                <a:lnTo>
                  <a:pt x="145" y="35"/>
                </a:lnTo>
                <a:lnTo>
                  <a:pt x="124" y="75"/>
                </a:lnTo>
                <a:lnTo>
                  <a:pt x="124" y="105"/>
                </a:lnTo>
                <a:lnTo>
                  <a:pt x="113" y="151"/>
                </a:lnTo>
                <a:lnTo>
                  <a:pt x="96" y="151"/>
                </a:lnTo>
                <a:lnTo>
                  <a:pt x="102" y="186"/>
                </a:lnTo>
                <a:lnTo>
                  <a:pt x="102" y="197"/>
                </a:lnTo>
                <a:lnTo>
                  <a:pt x="102" y="215"/>
                </a:lnTo>
                <a:lnTo>
                  <a:pt x="113" y="232"/>
                </a:lnTo>
                <a:lnTo>
                  <a:pt x="113" y="244"/>
                </a:lnTo>
                <a:lnTo>
                  <a:pt x="96" y="262"/>
                </a:lnTo>
                <a:lnTo>
                  <a:pt x="96" y="297"/>
                </a:lnTo>
                <a:lnTo>
                  <a:pt x="59" y="308"/>
                </a:lnTo>
                <a:lnTo>
                  <a:pt x="43" y="297"/>
                </a:lnTo>
                <a:lnTo>
                  <a:pt x="16" y="297"/>
                </a:lnTo>
                <a:lnTo>
                  <a:pt x="28" y="279"/>
                </a:lnTo>
                <a:lnTo>
                  <a:pt x="28" y="227"/>
                </a:lnTo>
                <a:lnTo>
                  <a:pt x="28" y="215"/>
                </a:lnTo>
                <a:lnTo>
                  <a:pt x="16" y="215"/>
                </a:lnTo>
                <a:lnTo>
                  <a:pt x="16" y="203"/>
                </a:lnTo>
                <a:lnTo>
                  <a:pt x="0" y="203"/>
                </a:lnTo>
                <a:lnTo>
                  <a:pt x="11" y="168"/>
                </a:lnTo>
                <a:lnTo>
                  <a:pt x="16" y="156"/>
                </a:lnTo>
                <a:lnTo>
                  <a:pt x="43" y="8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2" name="Freeform 528"/>
          <p:cNvSpPr>
            <a:spLocks noChangeArrowheads="1"/>
          </p:cNvSpPr>
          <p:nvPr/>
        </p:nvSpPr>
        <p:spPr bwMode="auto">
          <a:xfrm>
            <a:off x="4722046" y="2512364"/>
            <a:ext cx="226493" cy="180826"/>
          </a:xfrm>
          <a:custGeom>
            <a:avLst/>
            <a:gdLst/>
            <a:ahLst/>
            <a:cxnLst>
              <a:cxn ang="0">
                <a:pos x="234" y="12"/>
              </a:cxn>
              <a:cxn ang="0">
                <a:pos x="266" y="0"/>
              </a:cxn>
              <a:cxn ang="0">
                <a:pos x="314" y="77"/>
              </a:cxn>
              <a:cxn ang="0">
                <a:pos x="319" y="77"/>
              </a:cxn>
              <a:cxn ang="0">
                <a:pos x="330" y="170"/>
              </a:cxn>
              <a:cxn ang="0">
                <a:pos x="347" y="187"/>
              </a:cxn>
              <a:cxn ang="0">
                <a:pos x="389" y="170"/>
              </a:cxn>
              <a:cxn ang="0">
                <a:pos x="389" y="209"/>
              </a:cxn>
              <a:cxn ang="0">
                <a:pos x="362" y="216"/>
              </a:cxn>
              <a:cxn ang="0">
                <a:pos x="362" y="198"/>
              </a:cxn>
              <a:cxn ang="0">
                <a:pos x="357" y="198"/>
              </a:cxn>
              <a:cxn ang="0">
                <a:pos x="357" y="216"/>
              </a:cxn>
              <a:cxn ang="0">
                <a:pos x="357" y="227"/>
              </a:cxn>
              <a:cxn ang="0">
                <a:pos x="357" y="241"/>
              </a:cxn>
              <a:cxn ang="0">
                <a:pos x="347" y="274"/>
              </a:cxn>
              <a:cxn ang="0">
                <a:pos x="334" y="274"/>
              </a:cxn>
              <a:cxn ang="0">
                <a:pos x="330" y="263"/>
              </a:cxn>
              <a:cxn ang="0">
                <a:pos x="292" y="263"/>
              </a:cxn>
              <a:cxn ang="0">
                <a:pos x="288" y="259"/>
              </a:cxn>
              <a:cxn ang="0">
                <a:pos x="244" y="274"/>
              </a:cxn>
              <a:cxn ang="0">
                <a:pos x="224" y="287"/>
              </a:cxn>
              <a:cxn ang="0">
                <a:pos x="218" y="292"/>
              </a:cxn>
              <a:cxn ang="0">
                <a:pos x="191" y="287"/>
              </a:cxn>
              <a:cxn ang="0">
                <a:pos x="166" y="287"/>
              </a:cxn>
              <a:cxn ang="0">
                <a:pos x="153" y="287"/>
              </a:cxn>
              <a:cxn ang="0">
                <a:pos x="133" y="274"/>
              </a:cxn>
              <a:cxn ang="0">
                <a:pos x="106" y="287"/>
              </a:cxn>
              <a:cxn ang="0">
                <a:pos x="106" y="274"/>
              </a:cxn>
              <a:cxn ang="0">
                <a:pos x="111" y="263"/>
              </a:cxn>
              <a:cxn ang="0">
                <a:pos x="96" y="259"/>
              </a:cxn>
              <a:cxn ang="0">
                <a:pos x="84" y="241"/>
              </a:cxn>
              <a:cxn ang="0">
                <a:pos x="96" y="227"/>
              </a:cxn>
              <a:cxn ang="0">
                <a:pos x="84" y="227"/>
              </a:cxn>
              <a:cxn ang="0">
                <a:pos x="79" y="241"/>
              </a:cxn>
              <a:cxn ang="0">
                <a:pos x="63" y="227"/>
              </a:cxn>
              <a:cxn ang="0">
                <a:pos x="41" y="216"/>
              </a:cxn>
              <a:cxn ang="0">
                <a:pos x="41" y="209"/>
              </a:cxn>
              <a:cxn ang="0">
                <a:pos x="41" y="187"/>
              </a:cxn>
              <a:cxn ang="0">
                <a:pos x="10" y="170"/>
              </a:cxn>
              <a:cxn ang="0">
                <a:pos x="10" y="152"/>
              </a:cxn>
              <a:cxn ang="0">
                <a:pos x="0" y="134"/>
              </a:cxn>
              <a:cxn ang="0">
                <a:pos x="20" y="134"/>
              </a:cxn>
              <a:cxn ang="0">
                <a:pos x="20" y="123"/>
              </a:cxn>
              <a:cxn ang="0">
                <a:pos x="37" y="117"/>
              </a:cxn>
              <a:cxn ang="0">
                <a:pos x="37" y="106"/>
              </a:cxn>
              <a:cxn ang="0">
                <a:pos x="41" y="88"/>
              </a:cxn>
              <a:cxn ang="0">
                <a:pos x="52" y="46"/>
              </a:cxn>
              <a:cxn ang="0">
                <a:pos x="68" y="30"/>
              </a:cxn>
              <a:cxn ang="0">
                <a:pos x="84" y="18"/>
              </a:cxn>
              <a:cxn ang="0">
                <a:pos x="96" y="12"/>
              </a:cxn>
              <a:cxn ang="0">
                <a:pos x="111" y="12"/>
              </a:cxn>
              <a:cxn ang="0">
                <a:pos x="191" y="30"/>
              </a:cxn>
              <a:cxn ang="0">
                <a:pos x="234" y="12"/>
              </a:cxn>
            </a:cxnLst>
            <a:rect l="0" t="0" r="r" b="b"/>
            <a:pathLst>
              <a:path w="390" h="293">
                <a:moveTo>
                  <a:pt x="234" y="12"/>
                </a:moveTo>
                <a:lnTo>
                  <a:pt x="266" y="0"/>
                </a:lnTo>
                <a:lnTo>
                  <a:pt x="314" y="77"/>
                </a:lnTo>
                <a:lnTo>
                  <a:pt x="319" y="77"/>
                </a:lnTo>
                <a:lnTo>
                  <a:pt x="330" y="170"/>
                </a:lnTo>
                <a:lnTo>
                  <a:pt x="347" y="187"/>
                </a:lnTo>
                <a:lnTo>
                  <a:pt x="389" y="170"/>
                </a:lnTo>
                <a:lnTo>
                  <a:pt x="389" y="209"/>
                </a:lnTo>
                <a:lnTo>
                  <a:pt x="362" y="216"/>
                </a:lnTo>
                <a:lnTo>
                  <a:pt x="362" y="198"/>
                </a:lnTo>
                <a:lnTo>
                  <a:pt x="357" y="198"/>
                </a:lnTo>
                <a:lnTo>
                  <a:pt x="357" y="216"/>
                </a:lnTo>
                <a:lnTo>
                  <a:pt x="357" y="227"/>
                </a:lnTo>
                <a:lnTo>
                  <a:pt x="357" y="241"/>
                </a:lnTo>
                <a:lnTo>
                  <a:pt x="347" y="274"/>
                </a:lnTo>
                <a:lnTo>
                  <a:pt x="334" y="274"/>
                </a:lnTo>
                <a:lnTo>
                  <a:pt x="330" y="263"/>
                </a:lnTo>
                <a:lnTo>
                  <a:pt x="292" y="263"/>
                </a:lnTo>
                <a:lnTo>
                  <a:pt x="288" y="259"/>
                </a:lnTo>
                <a:lnTo>
                  <a:pt x="244" y="274"/>
                </a:lnTo>
                <a:lnTo>
                  <a:pt x="224" y="287"/>
                </a:lnTo>
                <a:lnTo>
                  <a:pt x="218" y="292"/>
                </a:lnTo>
                <a:lnTo>
                  <a:pt x="191" y="287"/>
                </a:lnTo>
                <a:lnTo>
                  <a:pt x="166" y="287"/>
                </a:lnTo>
                <a:lnTo>
                  <a:pt x="153" y="287"/>
                </a:lnTo>
                <a:lnTo>
                  <a:pt x="133" y="274"/>
                </a:lnTo>
                <a:lnTo>
                  <a:pt x="106" y="287"/>
                </a:lnTo>
                <a:lnTo>
                  <a:pt x="106" y="274"/>
                </a:lnTo>
                <a:lnTo>
                  <a:pt x="111" y="263"/>
                </a:lnTo>
                <a:lnTo>
                  <a:pt x="96" y="259"/>
                </a:lnTo>
                <a:lnTo>
                  <a:pt x="84" y="241"/>
                </a:lnTo>
                <a:lnTo>
                  <a:pt x="96" y="227"/>
                </a:lnTo>
                <a:lnTo>
                  <a:pt x="84" y="227"/>
                </a:lnTo>
                <a:lnTo>
                  <a:pt x="79" y="241"/>
                </a:lnTo>
                <a:lnTo>
                  <a:pt x="63" y="227"/>
                </a:lnTo>
                <a:lnTo>
                  <a:pt x="41" y="216"/>
                </a:lnTo>
                <a:lnTo>
                  <a:pt x="41" y="209"/>
                </a:lnTo>
                <a:lnTo>
                  <a:pt x="41" y="187"/>
                </a:lnTo>
                <a:lnTo>
                  <a:pt x="10" y="170"/>
                </a:lnTo>
                <a:lnTo>
                  <a:pt x="10" y="152"/>
                </a:lnTo>
                <a:lnTo>
                  <a:pt x="0" y="134"/>
                </a:lnTo>
                <a:lnTo>
                  <a:pt x="20" y="134"/>
                </a:lnTo>
                <a:lnTo>
                  <a:pt x="20" y="123"/>
                </a:lnTo>
                <a:lnTo>
                  <a:pt x="37" y="117"/>
                </a:lnTo>
                <a:lnTo>
                  <a:pt x="37" y="106"/>
                </a:lnTo>
                <a:lnTo>
                  <a:pt x="41" y="88"/>
                </a:lnTo>
                <a:lnTo>
                  <a:pt x="52" y="46"/>
                </a:lnTo>
                <a:lnTo>
                  <a:pt x="68" y="30"/>
                </a:lnTo>
                <a:lnTo>
                  <a:pt x="84" y="18"/>
                </a:lnTo>
                <a:lnTo>
                  <a:pt x="96" y="12"/>
                </a:lnTo>
                <a:lnTo>
                  <a:pt x="111" y="12"/>
                </a:lnTo>
                <a:lnTo>
                  <a:pt x="191" y="30"/>
                </a:lnTo>
                <a:lnTo>
                  <a:pt x="234" y="1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1" name="Freeform 527"/>
          <p:cNvSpPr>
            <a:spLocks noChangeArrowheads="1"/>
          </p:cNvSpPr>
          <p:nvPr/>
        </p:nvSpPr>
        <p:spPr bwMode="auto">
          <a:xfrm>
            <a:off x="4722046" y="2512364"/>
            <a:ext cx="226493" cy="180826"/>
          </a:xfrm>
          <a:custGeom>
            <a:avLst/>
            <a:gdLst/>
            <a:ahLst/>
            <a:cxnLst>
              <a:cxn ang="0">
                <a:pos x="234" y="12"/>
              </a:cxn>
              <a:cxn ang="0">
                <a:pos x="266" y="0"/>
              </a:cxn>
              <a:cxn ang="0">
                <a:pos x="314" y="77"/>
              </a:cxn>
              <a:cxn ang="0">
                <a:pos x="319" y="77"/>
              </a:cxn>
              <a:cxn ang="0">
                <a:pos x="330" y="170"/>
              </a:cxn>
              <a:cxn ang="0">
                <a:pos x="347" y="187"/>
              </a:cxn>
              <a:cxn ang="0">
                <a:pos x="389" y="170"/>
              </a:cxn>
              <a:cxn ang="0">
                <a:pos x="389" y="209"/>
              </a:cxn>
              <a:cxn ang="0">
                <a:pos x="362" y="216"/>
              </a:cxn>
              <a:cxn ang="0">
                <a:pos x="362" y="198"/>
              </a:cxn>
              <a:cxn ang="0">
                <a:pos x="357" y="198"/>
              </a:cxn>
              <a:cxn ang="0">
                <a:pos x="357" y="216"/>
              </a:cxn>
              <a:cxn ang="0">
                <a:pos x="357" y="227"/>
              </a:cxn>
              <a:cxn ang="0">
                <a:pos x="357" y="241"/>
              </a:cxn>
              <a:cxn ang="0">
                <a:pos x="347" y="274"/>
              </a:cxn>
              <a:cxn ang="0">
                <a:pos x="334" y="274"/>
              </a:cxn>
              <a:cxn ang="0">
                <a:pos x="330" y="263"/>
              </a:cxn>
              <a:cxn ang="0">
                <a:pos x="292" y="263"/>
              </a:cxn>
              <a:cxn ang="0">
                <a:pos x="288" y="259"/>
              </a:cxn>
              <a:cxn ang="0">
                <a:pos x="244" y="274"/>
              </a:cxn>
              <a:cxn ang="0">
                <a:pos x="224" y="287"/>
              </a:cxn>
              <a:cxn ang="0">
                <a:pos x="218" y="292"/>
              </a:cxn>
              <a:cxn ang="0">
                <a:pos x="191" y="287"/>
              </a:cxn>
              <a:cxn ang="0">
                <a:pos x="166" y="287"/>
              </a:cxn>
              <a:cxn ang="0">
                <a:pos x="153" y="287"/>
              </a:cxn>
              <a:cxn ang="0">
                <a:pos x="133" y="274"/>
              </a:cxn>
              <a:cxn ang="0">
                <a:pos x="106" y="287"/>
              </a:cxn>
              <a:cxn ang="0">
                <a:pos x="106" y="274"/>
              </a:cxn>
              <a:cxn ang="0">
                <a:pos x="111" y="263"/>
              </a:cxn>
              <a:cxn ang="0">
                <a:pos x="96" y="259"/>
              </a:cxn>
              <a:cxn ang="0">
                <a:pos x="84" y="241"/>
              </a:cxn>
              <a:cxn ang="0">
                <a:pos x="96" y="227"/>
              </a:cxn>
              <a:cxn ang="0">
                <a:pos x="84" y="227"/>
              </a:cxn>
              <a:cxn ang="0">
                <a:pos x="79" y="241"/>
              </a:cxn>
              <a:cxn ang="0">
                <a:pos x="63" y="227"/>
              </a:cxn>
              <a:cxn ang="0">
                <a:pos x="41" y="216"/>
              </a:cxn>
              <a:cxn ang="0">
                <a:pos x="41" y="209"/>
              </a:cxn>
              <a:cxn ang="0">
                <a:pos x="41" y="187"/>
              </a:cxn>
              <a:cxn ang="0">
                <a:pos x="10" y="170"/>
              </a:cxn>
              <a:cxn ang="0">
                <a:pos x="10" y="152"/>
              </a:cxn>
              <a:cxn ang="0">
                <a:pos x="0" y="134"/>
              </a:cxn>
              <a:cxn ang="0">
                <a:pos x="20" y="134"/>
              </a:cxn>
              <a:cxn ang="0">
                <a:pos x="20" y="123"/>
              </a:cxn>
              <a:cxn ang="0">
                <a:pos x="37" y="117"/>
              </a:cxn>
              <a:cxn ang="0">
                <a:pos x="37" y="106"/>
              </a:cxn>
              <a:cxn ang="0">
                <a:pos x="41" y="88"/>
              </a:cxn>
              <a:cxn ang="0">
                <a:pos x="52" y="46"/>
              </a:cxn>
              <a:cxn ang="0">
                <a:pos x="68" y="30"/>
              </a:cxn>
              <a:cxn ang="0">
                <a:pos x="84" y="18"/>
              </a:cxn>
              <a:cxn ang="0">
                <a:pos x="96" y="12"/>
              </a:cxn>
              <a:cxn ang="0">
                <a:pos x="111" y="12"/>
              </a:cxn>
              <a:cxn ang="0">
                <a:pos x="191" y="30"/>
              </a:cxn>
              <a:cxn ang="0">
                <a:pos x="234" y="12"/>
              </a:cxn>
            </a:cxnLst>
            <a:rect l="0" t="0" r="r" b="b"/>
            <a:pathLst>
              <a:path w="390" h="293">
                <a:moveTo>
                  <a:pt x="234" y="12"/>
                </a:moveTo>
                <a:lnTo>
                  <a:pt x="266" y="0"/>
                </a:lnTo>
                <a:lnTo>
                  <a:pt x="314" y="77"/>
                </a:lnTo>
                <a:lnTo>
                  <a:pt x="319" y="77"/>
                </a:lnTo>
                <a:lnTo>
                  <a:pt x="330" y="170"/>
                </a:lnTo>
                <a:lnTo>
                  <a:pt x="347" y="187"/>
                </a:lnTo>
                <a:lnTo>
                  <a:pt x="389" y="170"/>
                </a:lnTo>
                <a:lnTo>
                  <a:pt x="389" y="209"/>
                </a:lnTo>
                <a:lnTo>
                  <a:pt x="362" y="216"/>
                </a:lnTo>
                <a:lnTo>
                  <a:pt x="362" y="198"/>
                </a:lnTo>
                <a:lnTo>
                  <a:pt x="357" y="198"/>
                </a:lnTo>
                <a:lnTo>
                  <a:pt x="357" y="216"/>
                </a:lnTo>
                <a:lnTo>
                  <a:pt x="357" y="227"/>
                </a:lnTo>
                <a:lnTo>
                  <a:pt x="357" y="241"/>
                </a:lnTo>
                <a:lnTo>
                  <a:pt x="347" y="274"/>
                </a:lnTo>
                <a:lnTo>
                  <a:pt x="334" y="274"/>
                </a:lnTo>
                <a:lnTo>
                  <a:pt x="330" y="263"/>
                </a:lnTo>
                <a:lnTo>
                  <a:pt x="292" y="263"/>
                </a:lnTo>
                <a:lnTo>
                  <a:pt x="288" y="259"/>
                </a:lnTo>
                <a:lnTo>
                  <a:pt x="244" y="274"/>
                </a:lnTo>
                <a:lnTo>
                  <a:pt x="224" y="287"/>
                </a:lnTo>
                <a:lnTo>
                  <a:pt x="218" y="292"/>
                </a:lnTo>
                <a:lnTo>
                  <a:pt x="191" y="287"/>
                </a:lnTo>
                <a:lnTo>
                  <a:pt x="166" y="287"/>
                </a:lnTo>
                <a:lnTo>
                  <a:pt x="153" y="287"/>
                </a:lnTo>
                <a:lnTo>
                  <a:pt x="133" y="274"/>
                </a:lnTo>
                <a:lnTo>
                  <a:pt x="106" y="287"/>
                </a:lnTo>
                <a:lnTo>
                  <a:pt x="106" y="274"/>
                </a:lnTo>
                <a:lnTo>
                  <a:pt x="111" y="263"/>
                </a:lnTo>
                <a:lnTo>
                  <a:pt x="96" y="259"/>
                </a:lnTo>
                <a:lnTo>
                  <a:pt x="84" y="241"/>
                </a:lnTo>
                <a:lnTo>
                  <a:pt x="96" y="227"/>
                </a:lnTo>
                <a:lnTo>
                  <a:pt x="84" y="227"/>
                </a:lnTo>
                <a:lnTo>
                  <a:pt x="79" y="241"/>
                </a:lnTo>
                <a:lnTo>
                  <a:pt x="63" y="227"/>
                </a:lnTo>
                <a:lnTo>
                  <a:pt x="41" y="216"/>
                </a:lnTo>
                <a:lnTo>
                  <a:pt x="41" y="209"/>
                </a:lnTo>
                <a:lnTo>
                  <a:pt x="41" y="187"/>
                </a:lnTo>
                <a:lnTo>
                  <a:pt x="10" y="170"/>
                </a:lnTo>
                <a:lnTo>
                  <a:pt x="10" y="152"/>
                </a:lnTo>
                <a:lnTo>
                  <a:pt x="0" y="134"/>
                </a:lnTo>
                <a:lnTo>
                  <a:pt x="20" y="134"/>
                </a:lnTo>
                <a:lnTo>
                  <a:pt x="20" y="123"/>
                </a:lnTo>
                <a:lnTo>
                  <a:pt x="37" y="117"/>
                </a:lnTo>
                <a:lnTo>
                  <a:pt x="37" y="106"/>
                </a:lnTo>
                <a:lnTo>
                  <a:pt x="41" y="88"/>
                </a:lnTo>
                <a:lnTo>
                  <a:pt x="52" y="46"/>
                </a:lnTo>
                <a:lnTo>
                  <a:pt x="68" y="30"/>
                </a:lnTo>
                <a:lnTo>
                  <a:pt x="84" y="18"/>
                </a:lnTo>
                <a:lnTo>
                  <a:pt x="96" y="12"/>
                </a:lnTo>
                <a:lnTo>
                  <a:pt x="111" y="12"/>
                </a:lnTo>
                <a:lnTo>
                  <a:pt x="191" y="30"/>
                </a:lnTo>
                <a:lnTo>
                  <a:pt x="234" y="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0" name="Freeform 526"/>
          <p:cNvSpPr>
            <a:spLocks noChangeArrowheads="1"/>
          </p:cNvSpPr>
          <p:nvPr/>
        </p:nvSpPr>
        <p:spPr bwMode="auto">
          <a:xfrm>
            <a:off x="4472203" y="1542365"/>
            <a:ext cx="265604" cy="674214"/>
          </a:xfrm>
          <a:custGeom>
            <a:avLst/>
            <a:gdLst/>
            <a:ahLst/>
            <a:cxnLst>
              <a:cxn ang="0">
                <a:pos x="368" y="46"/>
              </a:cxn>
              <a:cxn ang="0">
                <a:pos x="421" y="111"/>
              </a:cxn>
              <a:cxn ang="0">
                <a:pos x="427" y="141"/>
              </a:cxn>
              <a:cxn ang="0">
                <a:pos x="447" y="227"/>
              </a:cxn>
              <a:cxn ang="0">
                <a:pos x="421" y="255"/>
              </a:cxn>
              <a:cxn ang="0">
                <a:pos x="356" y="292"/>
              </a:cxn>
              <a:cxn ang="0">
                <a:pos x="352" y="351"/>
              </a:cxn>
              <a:cxn ang="0">
                <a:pos x="352" y="397"/>
              </a:cxn>
              <a:cxn ang="0">
                <a:pos x="310" y="450"/>
              </a:cxn>
              <a:cxn ang="0">
                <a:pos x="289" y="460"/>
              </a:cxn>
              <a:cxn ang="0">
                <a:pos x="255" y="502"/>
              </a:cxn>
              <a:cxn ang="0">
                <a:pos x="245" y="507"/>
              </a:cxn>
              <a:cxn ang="0">
                <a:pos x="229" y="537"/>
              </a:cxn>
              <a:cxn ang="0">
                <a:pos x="229" y="595"/>
              </a:cxn>
              <a:cxn ang="0">
                <a:pos x="224" y="624"/>
              </a:cxn>
              <a:cxn ang="0">
                <a:pos x="245" y="694"/>
              </a:cxn>
              <a:cxn ang="0">
                <a:pos x="289" y="723"/>
              </a:cxn>
              <a:cxn ang="0">
                <a:pos x="282" y="800"/>
              </a:cxn>
              <a:cxn ang="0">
                <a:pos x="255" y="810"/>
              </a:cxn>
              <a:cxn ang="0">
                <a:pos x="202" y="841"/>
              </a:cxn>
              <a:cxn ang="0">
                <a:pos x="224" y="891"/>
              </a:cxn>
              <a:cxn ang="0">
                <a:pos x="213" y="968"/>
              </a:cxn>
              <a:cxn ang="0">
                <a:pos x="144" y="1038"/>
              </a:cxn>
              <a:cxn ang="0">
                <a:pos x="133" y="1061"/>
              </a:cxn>
              <a:cxn ang="0">
                <a:pos x="90" y="1086"/>
              </a:cxn>
              <a:cxn ang="0">
                <a:pos x="63" y="1026"/>
              </a:cxn>
              <a:cxn ang="0">
                <a:pos x="73" y="1009"/>
              </a:cxn>
              <a:cxn ang="0">
                <a:pos x="41" y="933"/>
              </a:cxn>
              <a:cxn ang="0">
                <a:pos x="21" y="869"/>
              </a:cxn>
              <a:cxn ang="0">
                <a:pos x="0" y="816"/>
              </a:cxn>
              <a:cxn ang="0">
                <a:pos x="21" y="764"/>
              </a:cxn>
              <a:cxn ang="0">
                <a:pos x="48" y="746"/>
              </a:cxn>
              <a:cxn ang="0">
                <a:pos x="41" y="660"/>
              </a:cxn>
              <a:cxn ang="0">
                <a:pos x="48" y="613"/>
              </a:cxn>
              <a:cxn ang="0">
                <a:pos x="21" y="507"/>
              </a:cxn>
              <a:cxn ang="0">
                <a:pos x="21" y="443"/>
              </a:cxn>
              <a:cxn ang="0">
                <a:pos x="101" y="415"/>
              </a:cxn>
              <a:cxn ang="0">
                <a:pos x="84" y="369"/>
              </a:cxn>
              <a:cxn ang="0">
                <a:pos x="112" y="233"/>
              </a:cxn>
              <a:cxn ang="0">
                <a:pos x="159" y="158"/>
              </a:cxn>
              <a:cxn ang="0">
                <a:pos x="175" y="106"/>
              </a:cxn>
              <a:cxn ang="0">
                <a:pos x="224" y="81"/>
              </a:cxn>
              <a:cxn ang="0">
                <a:pos x="229" y="35"/>
              </a:cxn>
              <a:cxn ang="0">
                <a:pos x="299" y="46"/>
              </a:cxn>
              <a:cxn ang="0">
                <a:pos x="289" y="0"/>
              </a:cxn>
            </a:cxnLst>
            <a:rect l="0" t="0" r="r" b="b"/>
            <a:pathLst>
              <a:path w="456" h="1087">
                <a:moveTo>
                  <a:pt x="310" y="0"/>
                </a:moveTo>
                <a:lnTo>
                  <a:pt x="336" y="30"/>
                </a:lnTo>
                <a:lnTo>
                  <a:pt x="368" y="46"/>
                </a:lnTo>
                <a:lnTo>
                  <a:pt x="395" y="46"/>
                </a:lnTo>
                <a:lnTo>
                  <a:pt x="421" y="76"/>
                </a:lnTo>
                <a:lnTo>
                  <a:pt x="421" y="111"/>
                </a:lnTo>
                <a:lnTo>
                  <a:pt x="437" y="123"/>
                </a:lnTo>
                <a:lnTo>
                  <a:pt x="427" y="134"/>
                </a:lnTo>
                <a:lnTo>
                  <a:pt x="427" y="141"/>
                </a:lnTo>
                <a:lnTo>
                  <a:pt x="447" y="158"/>
                </a:lnTo>
                <a:lnTo>
                  <a:pt x="437" y="205"/>
                </a:lnTo>
                <a:lnTo>
                  <a:pt x="447" y="227"/>
                </a:lnTo>
                <a:lnTo>
                  <a:pt x="455" y="245"/>
                </a:lnTo>
                <a:lnTo>
                  <a:pt x="421" y="245"/>
                </a:lnTo>
                <a:lnTo>
                  <a:pt x="421" y="255"/>
                </a:lnTo>
                <a:lnTo>
                  <a:pt x="385" y="245"/>
                </a:lnTo>
                <a:lnTo>
                  <a:pt x="379" y="280"/>
                </a:lnTo>
                <a:lnTo>
                  <a:pt x="356" y="292"/>
                </a:lnTo>
                <a:lnTo>
                  <a:pt x="368" y="304"/>
                </a:lnTo>
                <a:lnTo>
                  <a:pt x="356" y="327"/>
                </a:lnTo>
                <a:lnTo>
                  <a:pt x="352" y="351"/>
                </a:lnTo>
                <a:lnTo>
                  <a:pt x="356" y="356"/>
                </a:lnTo>
                <a:lnTo>
                  <a:pt x="368" y="369"/>
                </a:lnTo>
                <a:lnTo>
                  <a:pt x="352" y="397"/>
                </a:lnTo>
                <a:lnTo>
                  <a:pt x="341" y="426"/>
                </a:lnTo>
                <a:lnTo>
                  <a:pt x="336" y="432"/>
                </a:lnTo>
                <a:lnTo>
                  <a:pt x="310" y="450"/>
                </a:lnTo>
                <a:lnTo>
                  <a:pt x="299" y="443"/>
                </a:lnTo>
                <a:lnTo>
                  <a:pt x="299" y="450"/>
                </a:lnTo>
                <a:lnTo>
                  <a:pt x="289" y="460"/>
                </a:lnTo>
                <a:lnTo>
                  <a:pt x="282" y="479"/>
                </a:lnTo>
                <a:lnTo>
                  <a:pt x="266" y="479"/>
                </a:lnTo>
                <a:lnTo>
                  <a:pt x="255" y="502"/>
                </a:lnTo>
                <a:lnTo>
                  <a:pt x="266" y="507"/>
                </a:lnTo>
                <a:lnTo>
                  <a:pt x="255" y="507"/>
                </a:lnTo>
                <a:lnTo>
                  <a:pt x="245" y="507"/>
                </a:lnTo>
                <a:lnTo>
                  <a:pt x="245" y="537"/>
                </a:lnTo>
                <a:lnTo>
                  <a:pt x="240" y="537"/>
                </a:lnTo>
                <a:lnTo>
                  <a:pt x="229" y="537"/>
                </a:lnTo>
                <a:lnTo>
                  <a:pt x="229" y="549"/>
                </a:lnTo>
                <a:lnTo>
                  <a:pt x="229" y="565"/>
                </a:lnTo>
                <a:lnTo>
                  <a:pt x="229" y="595"/>
                </a:lnTo>
                <a:lnTo>
                  <a:pt x="229" y="600"/>
                </a:lnTo>
                <a:lnTo>
                  <a:pt x="224" y="600"/>
                </a:lnTo>
                <a:lnTo>
                  <a:pt x="224" y="624"/>
                </a:lnTo>
                <a:lnTo>
                  <a:pt x="224" y="646"/>
                </a:lnTo>
                <a:lnTo>
                  <a:pt x="240" y="689"/>
                </a:lnTo>
                <a:lnTo>
                  <a:pt x="245" y="694"/>
                </a:lnTo>
                <a:lnTo>
                  <a:pt x="255" y="689"/>
                </a:lnTo>
                <a:lnTo>
                  <a:pt x="272" y="717"/>
                </a:lnTo>
                <a:lnTo>
                  <a:pt x="289" y="723"/>
                </a:lnTo>
                <a:lnTo>
                  <a:pt x="299" y="753"/>
                </a:lnTo>
                <a:lnTo>
                  <a:pt x="272" y="781"/>
                </a:lnTo>
                <a:lnTo>
                  <a:pt x="282" y="800"/>
                </a:lnTo>
                <a:lnTo>
                  <a:pt x="266" y="810"/>
                </a:lnTo>
                <a:lnTo>
                  <a:pt x="266" y="816"/>
                </a:lnTo>
                <a:lnTo>
                  <a:pt x="255" y="810"/>
                </a:lnTo>
                <a:lnTo>
                  <a:pt x="240" y="827"/>
                </a:lnTo>
                <a:lnTo>
                  <a:pt x="224" y="841"/>
                </a:lnTo>
                <a:lnTo>
                  <a:pt x="202" y="841"/>
                </a:lnTo>
                <a:lnTo>
                  <a:pt x="224" y="845"/>
                </a:lnTo>
                <a:lnTo>
                  <a:pt x="224" y="875"/>
                </a:lnTo>
                <a:lnTo>
                  <a:pt x="224" y="891"/>
                </a:lnTo>
                <a:lnTo>
                  <a:pt x="213" y="904"/>
                </a:lnTo>
                <a:lnTo>
                  <a:pt x="224" y="914"/>
                </a:lnTo>
                <a:lnTo>
                  <a:pt x="213" y="968"/>
                </a:lnTo>
                <a:lnTo>
                  <a:pt x="198" y="1026"/>
                </a:lnTo>
                <a:lnTo>
                  <a:pt x="154" y="1026"/>
                </a:lnTo>
                <a:lnTo>
                  <a:pt x="144" y="1038"/>
                </a:lnTo>
                <a:lnTo>
                  <a:pt x="128" y="1043"/>
                </a:lnTo>
                <a:lnTo>
                  <a:pt x="128" y="1054"/>
                </a:lnTo>
                <a:lnTo>
                  <a:pt x="133" y="1061"/>
                </a:lnTo>
                <a:lnTo>
                  <a:pt x="128" y="1086"/>
                </a:lnTo>
                <a:lnTo>
                  <a:pt x="112" y="1086"/>
                </a:lnTo>
                <a:lnTo>
                  <a:pt x="90" y="1086"/>
                </a:lnTo>
                <a:lnTo>
                  <a:pt x="84" y="1086"/>
                </a:lnTo>
                <a:lnTo>
                  <a:pt x="84" y="1054"/>
                </a:lnTo>
                <a:lnTo>
                  <a:pt x="63" y="1026"/>
                </a:lnTo>
                <a:lnTo>
                  <a:pt x="73" y="1014"/>
                </a:lnTo>
                <a:lnTo>
                  <a:pt x="63" y="1009"/>
                </a:lnTo>
                <a:lnTo>
                  <a:pt x="73" y="1009"/>
                </a:lnTo>
                <a:lnTo>
                  <a:pt x="73" y="990"/>
                </a:lnTo>
                <a:lnTo>
                  <a:pt x="58" y="968"/>
                </a:lnTo>
                <a:lnTo>
                  <a:pt x="41" y="933"/>
                </a:lnTo>
                <a:lnTo>
                  <a:pt x="21" y="904"/>
                </a:lnTo>
                <a:lnTo>
                  <a:pt x="31" y="886"/>
                </a:lnTo>
                <a:lnTo>
                  <a:pt x="21" y="869"/>
                </a:lnTo>
                <a:lnTo>
                  <a:pt x="15" y="875"/>
                </a:lnTo>
                <a:lnTo>
                  <a:pt x="6" y="857"/>
                </a:lnTo>
                <a:lnTo>
                  <a:pt x="0" y="816"/>
                </a:lnTo>
                <a:lnTo>
                  <a:pt x="0" y="810"/>
                </a:lnTo>
                <a:lnTo>
                  <a:pt x="21" y="816"/>
                </a:lnTo>
                <a:lnTo>
                  <a:pt x="21" y="764"/>
                </a:lnTo>
                <a:lnTo>
                  <a:pt x="31" y="753"/>
                </a:lnTo>
                <a:lnTo>
                  <a:pt x="31" y="746"/>
                </a:lnTo>
                <a:lnTo>
                  <a:pt x="48" y="746"/>
                </a:lnTo>
                <a:lnTo>
                  <a:pt x="58" y="717"/>
                </a:lnTo>
                <a:lnTo>
                  <a:pt x="58" y="694"/>
                </a:lnTo>
                <a:lnTo>
                  <a:pt x="41" y="660"/>
                </a:lnTo>
                <a:lnTo>
                  <a:pt x="58" y="646"/>
                </a:lnTo>
                <a:lnTo>
                  <a:pt x="63" y="630"/>
                </a:lnTo>
                <a:lnTo>
                  <a:pt x="48" y="613"/>
                </a:lnTo>
                <a:lnTo>
                  <a:pt x="41" y="600"/>
                </a:lnTo>
                <a:lnTo>
                  <a:pt x="31" y="549"/>
                </a:lnTo>
                <a:lnTo>
                  <a:pt x="21" y="507"/>
                </a:lnTo>
                <a:lnTo>
                  <a:pt x="31" y="490"/>
                </a:lnTo>
                <a:lnTo>
                  <a:pt x="21" y="472"/>
                </a:lnTo>
                <a:lnTo>
                  <a:pt x="21" y="443"/>
                </a:lnTo>
                <a:lnTo>
                  <a:pt x="48" y="415"/>
                </a:lnTo>
                <a:lnTo>
                  <a:pt x="63" y="402"/>
                </a:lnTo>
                <a:lnTo>
                  <a:pt x="101" y="415"/>
                </a:lnTo>
                <a:lnTo>
                  <a:pt x="101" y="385"/>
                </a:lnTo>
                <a:lnTo>
                  <a:pt x="101" y="380"/>
                </a:lnTo>
                <a:lnTo>
                  <a:pt x="84" y="369"/>
                </a:lnTo>
                <a:lnTo>
                  <a:pt x="101" y="327"/>
                </a:lnTo>
                <a:lnTo>
                  <a:pt x="112" y="292"/>
                </a:lnTo>
                <a:lnTo>
                  <a:pt x="112" y="233"/>
                </a:lnTo>
                <a:lnTo>
                  <a:pt x="133" y="216"/>
                </a:lnTo>
                <a:lnTo>
                  <a:pt x="133" y="198"/>
                </a:lnTo>
                <a:lnTo>
                  <a:pt x="159" y="158"/>
                </a:lnTo>
                <a:lnTo>
                  <a:pt x="171" y="152"/>
                </a:lnTo>
                <a:lnTo>
                  <a:pt x="159" y="123"/>
                </a:lnTo>
                <a:lnTo>
                  <a:pt x="175" y="106"/>
                </a:lnTo>
                <a:lnTo>
                  <a:pt x="175" y="81"/>
                </a:lnTo>
                <a:lnTo>
                  <a:pt x="198" y="76"/>
                </a:lnTo>
                <a:lnTo>
                  <a:pt x="224" y="81"/>
                </a:lnTo>
                <a:lnTo>
                  <a:pt x="224" y="65"/>
                </a:lnTo>
                <a:lnTo>
                  <a:pt x="224" y="46"/>
                </a:lnTo>
                <a:lnTo>
                  <a:pt x="229" y="35"/>
                </a:lnTo>
                <a:lnTo>
                  <a:pt x="255" y="46"/>
                </a:lnTo>
                <a:lnTo>
                  <a:pt x="289" y="58"/>
                </a:lnTo>
                <a:lnTo>
                  <a:pt x="299" y="46"/>
                </a:lnTo>
                <a:lnTo>
                  <a:pt x="289" y="35"/>
                </a:lnTo>
                <a:lnTo>
                  <a:pt x="289" y="18"/>
                </a:lnTo>
                <a:lnTo>
                  <a:pt x="289" y="0"/>
                </a:lnTo>
                <a:lnTo>
                  <a:pt x="310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9" name="Freeform 525"/>
          <p:cNvSpPr>
            <a:spLocks noChangeArrowheads="1"/>
          </p:cNvSpPr>
          <p:nvPr/>
        </p:nvSpPr>
        <p:spPr bwMode="auto">
          <a:xfrm>
            <a:off x="4472203" y="1542365"/>
            <a:ext cx="265604" cy="674214"/>
          </a:xfrm>
          <a:custGeom>
            <a:avLst/>
            <a:gdLst/>
            <a:ahLst/>
            <a:cxnLst>
              <a:cxn ang="0">
                <a:pos x="368" y="46"/>
              </a:cxn>
              <a:cxn ang="0">
                <a:pos x="421" y="111"/>
              </a:cxn>
              <a:cxn ang="0">
                <a:pos x="427" y="141"/>
              </a:cxn>
              <a:cxn ang="0">
                <a:pos x="447" y="227"/>
              </a:cxn>
              <a:cxn ang="0">
                <a:pos x="421" y="255"/>
              </a:cxn>
              <a:cxn ang="0">
                <a:pos x="356" y="292"/>
              </a:cxn>
              <a:cxn ang="0">
                <a:pos x="352" y="351"/>
              </a:cxn>
              <a:cxn ang="0">
                <a:pos x="352" y="397"/>
              </a:cxn>
              <a:cxn ang="0">
                <a:pos x="310" y="450"/>
              </a:cxn>
              <a:cxn ang="0">
                <a:pos x="289" y="460"/>
              </a:cxn>
              <a:cxn ang="0">
                <a:pos x="255" y="502"/>
              </a:cxn>
              <a:cxn ang="0">
                <a:pos x="245" y="507"/>
              </a:cxn>
              <a:cxn ang="0">
                <a:pos x="229" y="537"/>
              </a:cxn>
              <a:cxn ang="0">
                <a:pos x="229" y="595"/>
              </a:cxn>
              <a:cxn ang="0">
                <a:pos x="224" y="624"/>
              </a:cxn>
              <a:cxn ang="0">
                <a:pos x="245" y="694"/>
              </a:cxn>
              <a:cxn ang="0">
                <a:pos x="289" y="723"/>
              </a:cxn>
              <a:cxn ang="0">
                <a:pos x="282" y="800"/>
              </a:cxn>
              <a:cxn ang="0">
                <a:pos x="255" y="810"/>
              </a:cxn>
              <a:cxn ang="0">
                <a:pos x="202" y="841"/>
              </a:cxn>
              <a:cxn ang="0">
                <a:pos x="224" y="891"/>
              </a:cxn>
              <a:cxn ang="0">
                <a:pos x="213" y="968"/>
              </a:cxn>
              <a:cxn ang="0">
                <a:pos x="144" y="1038"/>
              </a:cxn>
              <a:cxn ang="0">
                <a:pos x="133" y="1061"/>
              </a:cxn>
              <a:cxn ang="0">
                <a:pos x="90" y="1086"/>
              </a:cxn>
              <a:cxn ang="0">
                <a:pos x="63" y="1026"/>
              </a:cxn>
              <a:cxn ang="0">
                <a:pos x="73" y="1009"/>
              </a:cxn>
              <a:cxn ang="0">
                <a:pos x="41" y="933"/>
              </a:cxn>
              <a:cxn ang="0">
                <a:pos x="21" y="869"/>
              </a:cxn>
              <a:cxn ang="0">
                <a:pos x="0" y="816"/>
              </a:cxn>
              <a:cxn ang="0">
                <a:pos x="21" y="764"/>
              </a:cxn>
              <a:cxn ang="0">
                <a:pos x="48" y="746"/>
              </a:cxn>
              <a:cxn ang="0">
                <a:pos x="41" y="660"/>
              </a:cxn>
              <a:cxn ang="0">
                <a:pos x="48" y="613"/>
              </a:cxn>
              <a:cxn ang="0">
                <a:pos x="21" y="507"/>
              </a:cxn>
              <a:cxn ang="0">
                <a:pos x="21" y="443"/>
              </a:cxn>
              <a:cxn ang="0">
                <a:pos x="101" y="415"/>
              </a:cxn>
              <a:cxn ang="0">
                <a:pos x="84" y="369"/>
              </a:cxn>
              <a:cxn ang="0">
                <a:pos x="112" y="233"/>
              </a:cxn>
              <a:cxn ang="0">
                <a:pos x="159" y="158"/>
              </a:cxn>
              <a:cxn ang="0">
                <a:pos x="175" y="106"/>
              </a:cxn>
              <a:cxn ang="0">
                <a:pos x="224" y="81"/>
              </a:cxn>
              <a:cxn ang="0">
                <a:pos x="229" y="35"/>
              </a:cxn>
              <a:cxn ang="0">
                <a:pos x="299" y="46"/>
              </a:cxn>
              <a:cxn ang="0">
                <a:pos x="289" y="0"/>
              </a:cxn>
            </a:cxnLst>
            <a:rect l="0" t="0" r="r" b="b"/>
            <a:pathLst>
              <a:path w="456" h="1087">
                <a:moveTo>
                  <a:pt x="310" y="0"/>
                </a:moveTo>
                <a:lnTo>
                  <a:pt x="336" y="30"/>
                </a:lnTo>
                <a:lnTo>
                  <a:pt x="368" y="46"/>
                </a:lnTo>
                <a:lnTo>
                  <a:pt x="395" y="46"/>
                </a:lnTo>
                <a:lnTo>
                  <a:pt x="421" y="76"/>
                </a:lnTo>
                <a:lnTo>
                  <a:pt x="421" y="111"/>
                </a:lnTo>
                <a:lnTo>
                  <a:pt x="437" y="123"/>
                </a:lnTo>
                <a:lnTo>
                  <a:pt x="427" y="134"/>
                </a:lnTo>
                <a:lnTo>
                  <a:pt x="427" y="141"/>
                </a:lnTo>
                <a:lnTo>
                  <a:pt x="447" y="158"/>
                </a:lnTo>
                <a:lnTo>
                  <a:pt x="437" y="205"/>
                </a:lnTo>
                <a:lnTo>
                  <a:pt x="447" y="227"/>
                </a:lnTo>
                <a:lnTo>
                  <a:pt x="455" y="245"/>
                </a:lnTo>
                <a:lnTo>
                  <a:pt x="421" y="245"/>
                </a:lnTo>
                <a:lnTo>
                  <a:pt x="421" y="255"/>
                </a:lnTo>
                <a:lnTo>
                  <a:pt x="385" y="245"/>
                </a:lnTo>
                <a:lnTo>
                  <a:pt x="379" y="280"/>
                </a:lnTo>
                <a:lnTo>
                  <a:pt x="356" y="292"/>
                </a:lnTo>
                <a:lnTo>
                  <a:pt x="368" y="304"/>
                </a:lnTo>
                <a:lnTo>
                  <a:pt x="356" y="327"/>
                </a:lnTo>
                <a:lnTo>
                  <a:pt x="352" y="351"/>
                </a:lnTo>
                <a:lnTo>
                  <a:pt x="356" y="356"/>
                </a:lnTo>
                <a:lnTo>
                  <a:pt x="368" y="369"/>
                </a:lnTo>
                <a:lnTo>
                  <a:pt x="352" y="397"/>
                </a:lnTo>
                <a:lnTo>
                  <a:pt x="341" y="426"/>
                </a:lnTo>
                <a:lnTo>
                  <a:pt x="336" y="432"/>
                </a:lnTo>
                <a:lnTo>
                  <a:pt x="310" y="450"/>
                </a:lnTo>
                <a:lnTo>
                  <a:pt x="299" y="443"/>
                </a:lnTo>
                <a:lnTo>
                  <a:pt x="299" y="450"/>
                </a:lnTo>
                <a:lnTo>
                  <a:pt x="289" y="460"/>
                </a:lnTo>
                <a:lnTo>
                  <a:pt x="282" y="479"/>
                </a:lnTo>
                <a:lnTo>
                  <a:pt x="266" y="479"/>
                </a:lnTo>
                <a:lnTo>
                  <a:pt x="255" y="502"/>
                </a:lnTo>
                <a:lnTo>
                  <a:pt x="266" y="507"/>
                </a:lnTo>
                <a:lnTo>
                  <a:pt x="255" y="507"/>
                </a:lnTo>
                <a:lnTo>
                  <a:pt x="245" y="507"/>
                </a:lnTo>
                <a:lnTo>
                  <a:pt x="245" y="537"/>
                </a:lnTo>
                <a:lnTo>
                  <a:pt x="240" y="537"/>
                </a:lnTo>
                <a:lnTo>
                  <a:pt x="229" y="537"/>
                </a:lnTo>
                <a:lnTo>
                  <a:pt x="229" y="549"/>
                </a:lnTo>
                <a:lnTo>
                  <a:pt x="229" y="565"/>
                </a:lnTo>
                <a:lnTo>
                  <a:pt x="229" y="595"/>
                </a:lnTo>
                <a:lnTo>
                  <a:pt x="229" y="600"/>
                </a:lnTo>
                <a:lnTo>
                  <a:pt x="224" y="600"/>
                </a:lnTo>
                <a:lnTo>
                  <a:pt x="224" y="624"/>
                </a:lnTo>
                <a:lnTo>
                  <a:pt x="224" y="646"/>
                </a:lnTo>
                <a:lnTo>
                  <a:pt x="240" y="689"/>
                </a:lnTo>
                <a:lnTo>
                  <a:pt x="245" y="694"/>
                </a:lnTo>
                <a:lnTo>
                  <a:pt x="255" y="689"/>
                </a:lnTo>
                <a:lnTo>
                  <a:pt x="272" y="717"/>
                </a:lnTo>
                <a:lnTo>
                  <a:pt x="289" y="723"/>
                </a:lnTo>
                <a:lnTo>
                  <a:pt x="299" y="753"/>
                </a:lnTo>
                <a:lnTo>
                  <a:pt x="272" y="781"/>
                </a:lnTo>
                <a:lnTo>
                  <a:pt x="282" y="800"/>
                </a:lnTo>
                <a:lnTo>
                  <a:pt x="266" y="810"/>
                </a:lnTo>
                <a:lnTo>
                  <a:pt x="266" y="816"/>
                </a:lnTo>
                <a:lnTo>
                  <a:pt x="255" y="810"/>
                </a:lnTo>
                <a:lnTo>
                  <a:pt x="240" y="827"/>
                </a:lnTo>
                <a:lnTo>
                  <a:pt x="224" y="841"/>
                </a:lnTo>
                <a:lnTo>
                  <a:pt x="202" y="841"/>
                </a:lnTo>
                <a:lnTo>
                  <a:pt x="224" y="845"/>
                </a:lnTo>
                <a:lnTo>
                  <a:pt x="224" y="875"/>
                </a:lnTo>
                <a:lnTo>
                  <a:pt x="224" y="891"/>
                </a:lnTo>
                <a:lnTo>
                  <a:pt x="213" y="904"/>
                </a:lnTo>
                <a:lnTo>
                  <a:pt x="224" y="914"/>
                </a:lnTo>
                <a:lnTo>
                  <a:pt x="213" y="968"/>
                </a:lnTo>
                <a:lnTo>
                  <a:pt x="198" y="1026"/>
                </a:lnTo>
                <a:lnTo>
                  <a:pt x="154" y="1026"/>
                </a:lnTo>
                <a:lnTo>
                  <a:pt x="144" y="1038"/>
                </a:lnTo>
                <a:lnTo>
                  <a:pt x="128" y="1043"/>
                </a:lnTo>
                <a:lnTo>
                  <a:pt x="128" y="1054"/>
                </a:lnTo>
                <a:lnTo>
                  <a:pt x="133" y="1061"/>
                </a:lnTo>
                <a:lnTo>
                  <a:pt x="128" y="1086"/>
                </a:lnTo>
                <a:lnTo>
                  <a:pt x="112" y="1086"/>
                </a:lnTo>
                <a:lnTo>
                  <a:pt x="90" y="1086"/>
                </a:lnTo>
                <a:lnTo>
                  <a:pt x="84" y="1086"/>
                </a:lnTo>
                <a:lnTo>
                  <a:pt x="84" y="1054"/>
                </a:lnTo>
                <a:lnTo>
                  <a:pt x="63" y="1026"/>
                </a:lnTo>
                <a:lnTo>
                  <a:pt x="73" y="1014"/>
                </a:lnTo>
                <a:lnTo>
                  <a:pt x="63" y="1009"/>
                </a:lnTo>
                <a:lnTo>
                  <a:pt x="73" y="1009"/>
                </a:lnTo>
                <a:lnTo>
                  <a:pt x="73" y="990"/>
                </a:lnTo>
                <a:lnTo>
                  <a:pt x="58" y="968"/>
                </a:lnTo>
                <a:lnTo>
                  <a:pt x="41" y="933"/>
                </a:lnTo>
                <a:lnTo>
                  <a:pt x="21" y="904"/>
                </a:lnTo>
                <a:lnTo>
                  <a:pt x="31" y="886"/>
                </a:lnTo>
                <a:lnTo>
                  <a:pt x="21" y="869"/>
                </a:lnTo>
                <a:lnTo>
                  <a:pt x="15" y="875"/>
                </a:lnTo>
                <a:lnTo>
                  <a:pt x="6" y="857"/>
                </a:lnTo>
                <a:lnTo>
                  <a:pt x="0" y="816"/>
                </a:lnTo>
                <a:lnTo>
                  <a:pt x="0" y="810"/>
                </a:lnTo>
                <a:lnTo>
                  <a:pt x="21" y="816"/>
                </a:lnTo>
                <a:lnTo>
                  <a:pt x="21" y="764"/>
                </a:lnTo>
                <a:lnTo>
                  <a:pt x="31" y="753"/>
                </a:lnTo>
                <a:lnTo>
                  <a:pt x="31" y="746"/>
                </a:lnTo>
                <a:lnTo>
                  <a:pt x="48" y="746"/>
                </a:lnTo>
                <a:lnTo>
                  <a:pt x="58" y="717"/>
                </a:lnTo>
                <a:lnTo>
                  <a:pt x="58" y="694"/>
                </a:lnTo>
                <a:lnTo>
                  <a:pt x="41" y="660"/>
                </a:lnTo>
                <a:lnTo>
                  <a:pt x="58" y="646"/>
                </a:lnTo>
                <a:lnTo>
                  <a:pt x="63" y="630"/>
                </a:lnTo>
                <a:lnTo>
                  <a:pt x="48" y="613"/>
                </a:lnTo>
                <a:lnTo>
                  <a:pt x="41" y="600"/>
                </a:lnTo>
                <a:lnTo>
                  <a:pt x="31" y="549"/>
                </a:lnTo>
                <a:lnTo>
                  <a:pt x="21" y="507"/>
                </a:lnTo>
                <a:lnTo>
                  <a:pt x="31" y="490"/>
                </a:lnTo>
                <a:lnTo>
                  <a:pt x="21" y="472"/>
                </a:lnTo>
                <a:lnTo>
                  <a:pt x="21" y="443"/>
                </a:lnTo>
                <a:lnTo>
                  <a:pt x="48" y="415"/>
                </a:lnTo>
                <a:lnTo>
                  <a:pt x="63" y="402"/>
                </a:lnTo>
                <a:lnTo>
                  <a:pt x="101" y="415"/>
                </a:lnTo>
                <a:lnTo>
                  <a:pt x="101" y="385"/>
                </a:lnTo>
                <a:lnTo>
                  <a:pt x="101" y="380"/>
                </a:lnTo>
                <a:lnTo>
                  <a:pt x="84" y="369"/>
                </a:lnTo>
                <a:lnTo>
                  <a:pt x="101" y="327"/>
                </a:lnTo>
                <a:lnTo>
                  <a:pt x="112" y="292"/>
                </a:lnTo>
                <a:lnTo>
                  <a:pt x="112" y="233"/>
                </a:lnTo>
                <a:lnTo>
                  <a:pt x="133" y="216"/>
                </a:lnTo>
                <a:lnTo>
                  <a:pt x="133" y="198"/>
                </a:lnTo>
                <a:lnTo>
                  <a:pt x="159" y="158"/>
                </a:lnTo>
                <a:lnTo>
                  <a:pt x="171" y="152"/>
                </a:lnTo>
                <a:lnTo>
                  <a:pt x="159" y="123"/>
                </a:lnTo>
                <a:lnTo>
                  <a:pt x="175" y="106"/>
                </a:lnTo>
                <a:lnTo>
                  <a:pt x="175" y="81"/>
                </a:lnTo>
                <a:lnTo>
                  <a:pt x="198" y="76"/>
                </a:lnTo>
                <a:lnTo>
                  <a:pt x="224" y="81"/>
                </a:lnTo>
                <a:lnTo>
                  <a:pt x="224" y="65"/>
                </a:lnTo>
                <a:lnTo>
                  <a:pt x="224" y="46"/>
                </a:lnTo>
                <a:lnTo>
                  <a:pt x="229" y="35"/>
                </a:lnTo>
                <a:lnTo>
                  <a:pt x="255" y="46"/>
                </a:lnTo>
                <a:lnTo>
                  <a:pt x="289" y="58"/>
                </a:lnTo>
                <a:lnTo>
                  <a:pt x="299" y="46"/>
                </a:lnTo>
                <a:lnTo>
                  <a:pt x="289" y="35"/>
                </a:lnTo>
                <a:lnTo>
                  <a:pt x="289" y="18"/>
                </a:lnTo>
                <a:lnTo>
                  <a:pt x="289" y="0"/>
                </a:lnTo>
                <a:lnTo>
                  <a:pt x="31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8" name="Freeform 524"/>
          <p:cNvSpPr>
            <a:spLocks noChangeArrowheads="1"/>
          </p:cNvSpPr>
          <p:nvPr/>
        </p:nvSpPr>
        <p:spPr bwMode="auto">
          <a:xfrm>
            <a:off x="4637403" y="2096029"/>
            <a:ext cx="18096" cy="47226"/>
          </a:xfrm>
          <a:custGeom>
            <a:avLst/>
            <a:gdLst/>
            <a:ahLst/>
            <a:cxnLst>
              <a:cxn ang="0">
                <a:pos x="7" y="77"/>
              </a:cxn>
              <a:cxn ang="0">
                <a:pos x="0" y="23"/>
              </a:cxn>
              <a:cxn ang="0">
                <a:pos x="15" y="0"/>
              </a:cxn>
              <a:cxn ang="0">
                <a:pos x="32" y="0"/>
              </a:cxn>
              <a:cxn ang="0">
                <a:pos x="27" y="12"/>
              </a:cxn>
              <a:cxn ang="0">
                <a:pos x="27" y="41"/>
              </a:cxn>
              <a:cxn ang="0">
                <a:pos x="27" y="48"/>
              </a:cxn>
              <a:cxn ang="0">
                <a:pos x="7" y="77"/>
              </a:cxn>
            </a:cxnLst>
            <a:rect l="0" t="0" r="r" b="b"/>
            <a:pathLst>
              <a:path w="33" h="78">
                <a:moveTo>
                  <a:pt x="7" y="77"/>
                </a:moveTo>
                <a:lnTo>
                  <a:pt x="0" y="23"/>
                </a:lnTo>
                <a:lnTo>
                  <a:pt x="15" y="0"/>
                </a:lnTo>
                <a:lnTo>
                  <a:pt x="32" y="0"/>
                </a:lnTo>
                <a:lnTo>
                  <a:pt x="27" y="12"/>
                </a:lnTo>
                <a:lnTo>
                  <a:pt x="27" y="41"/>
                </a:lnTo>
                <a:lnTo>
                  <a:pt x="27" y="48"/>
                </a:lnTo>
                <a:lnTo>
                  <a:pt x="7" y="7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7" name="Freeform 523"/>
          <p:cNvSpPr>
            <a:spLocks noChangeArrowheads="1"/>
          </p:cNvSpPr>
          <p:nvPr/>
        </p:nvSpPr>
        <p:spPr bwMode="auto">
          <a:xfrm>
            <a:off x="4637403" y="2096029"/>
            <a:ext cx="18096" cy="47226"/>
          </a:xfrm>
          <a:custGeom>
            <a:avLst/>
            <a:gdLst/>
            <a:ahLst/>
            <a:cxnLst>
              <a:cxn ang="0">
                <a:pos x="7" y="77"/>
              </a:cxn>
              <a:cxn ang="0">
                <a:pos x="0" y="23"/>
              </a:cxn>
              <a:cxn ang="0">
                <a:pos x="15" y="0"/>
              </a:cxn>
              <a:cxn ang="0">
                <a:pos x="32" y="0"/>
              </a:cxn>
              <a:cxn ang="0">
                <a:pos x="27" y="12"/>
              </a:cxn>
              <a:cxn ang="0">
                <a:pos x="27" y="41"/>
              </a:cxn>
              <a:cxn ang="0">
                <a:pos x="27" y="48"/>
              </a:cxn>
              <a:cxn ang="0">
                <a:pos x="7" y="77"/>
              </a:cxn>
            </a:cxnLst>
            <a:rect l="0" t="0" r="r" b="b"/>
            <a:pathLst>
              <a:path w="33" h="78">
                <a:moveTo>
                  <a:pt x="7" y="77"/>
                </a:moveTo>
                <a:lnTo>
                  <a:pt x="0" y="23"/>
                </a:lnTo>
                <a:lnTo>
                  <a:pt x="15" y="0"/>
                </a:lnTo>
                <a:lnTo>
                  <a:pt x="32" y="0"/>
                </a:lnTo>
                <a:lnTo>
                  <a:pt x="27" y="12"/>
                </a:lnTo>
                <a:lnTo>
                  <a:pt x="27" y="41"/>
                </a:lnTo>
                <a:lnTo>
                  <a:pt x="27" y="48"/>
                </a:lnTo>
                <a:lnTo>
                  <a:pt x="7" y="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6" name="Freeform 522"/>
          <p:cNvSpPr>
            <a:spLocks noChangeArrowheads="1"/>
          </p:cNvSpPr>
          <p:nvPr/>
        </p:nvSpPr>
        <p:spPr bwMode="auto">
          <a:xfrm>
            <a:off x="4603546" y="2121506"/>
            <a:ext cx="8756" cy="50954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59"/>
              </a:cxn>
              <a:cxn ang="0">
                <a:pos x="6" y="30"/>
              </a:cxn>
              <a:cxn ang="0">
                <a:pos x="6" y="7"/>
              </a:cxn>
              <a:cxn ang="0">
                <a:pos x="16" y="0"/>
              </a:cxn>
              <a:cxn ang="0">
                <a:pos x="6" y="36"/>
              </a:cxn>
              <a:cxn ang="0">
                <a:pos x="0" y="83"/>
              </a:cxn>
            </a:cxnLst>
            <a:rect l="0" t="0" r="r" b="b"/>
            <a:pathLst>
              <a:path w="17" h="84">
                <a:moveTo>
                  <a:pt x="0" y="83"/>
                </a:moveTo>
                <a:lnTo>
                  <a:pt x="0" y="59"/>
                </a:lnTo>
                <a:lnTo>
                  <a:pt x="6" y="30"/>
                </a:lnTo>
                <a:lnTo>
                  <a:pt x="6" y="7"/>
                </a:lnTo>
                <a:lnTo>
                  <a:pt x="16" y="0"/>
                </a:lnTo>
                <a:lnTo>
                  <a:pt x="6" y="36"/>
                </a:lnTo>
                <a:lnTo>
                  <a:pt x="0" y="8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5" name="Freeform 521"/>
          <p:cNvSpPr>
            <a:spLocks noChangeArrowheads="1"/>
          </p:cNvSpPr>
          <p:nvPr/>
        </p:nvSpPr>
        <p:spPr bwMode="auto">
          <a:xfrm>
            <a:off x="4603546" y="2121506"/>
            <a:ext cx="8756" cy="50954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59"/>
              </a:cxn>
              <a:cxn ang="0">
                <a:pos x="6" y="30"/>
              </a:cxn>
              <a:cxn ang="0">
                <a:pos x="6" y="7"/>
              </a:cxn>
              <a:cxn ang="0">
                <a:pos x="16" y="0"/>
              </a:cxn>
              <a:cxn ang="0">
                <a:pos x="6" y="36"/>
              </a:cxn>
              <a:cxn ang="0">
                <a:pos x="0" y="83"/>
              </a:cxn>
            </a:cxnLst>
            <a:rect l="0" t="0" r="r" b="b"/>
            <a:pathLst>
              <a:path w="17" h="84">
                <a:moveTo>
                  <a:pt x="0" y="83"/>
                </a:moveTo>
                <a:lnTo>
                  <a:pt x="0" y="59"/>
                </a:lnTo>
                <a:lnTo>
                  <a:pt x="6" y="30"/>
                </a:lnTo>
                <a:lnTo>
                  <a:pt x="6" y="7"/>
                </a:lnTo>
                <a:lnTo>
                  <a:pt x="16" y="0"/>
                </a:lnTo>
                <a:lnTo>
                  <a:pt x="6" y="36"/>
                </a:lnTo>
                <a:lnTo>
                  <a:pt x="0" y="8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4" name="Freeform 520"/>
          <p:cNvSpPr>
            <a:spLocks noChangeArrowheads="1"/>
          </p:cNvSpPr>
          <p:nvPr/>
        </p:nvSpPr>
        <p:spPr bwMode="auto">
          <a:xfrm>
            <a:off x="4562683" y="2219686"/>
            <a:ext cx="9340" cy="13671"/>
          </a:xfrm>
          <a:custGeom>
            <a:avLst/>
            <a:gdLst/>
            <a:ahLst/>
            <a:cxnLst>
              <a:cxn ang="0">
                <a:pos x="6" y="23"/>
              </a:cxn>
              <a:cxn ang="0">
                <a:pos x="0" y="11"/>
              </a:cxn>
              <a:cxn ang="0">
                <a:pos x="0" y="0"/>
              </a:cxn>
              <a:cxn ang="0">
                <a:pos x="17" y="11"/>
              </a:cxn>
              <a:cxn ang="0">
                <a:pos x="6" y="23"/>
              </a:cxn>
            </a:cxnLst>
            <a:rect l="0" t="0" r="r" b="b"/>
            <a:pathLst>
              <a:path w="18" h="24">
                <a:moveTo>
                  <a:pt x="6" y="23"/>
                </a:moveTo>
                <a:lnTo>
                  <a:pt x="0" y="11"/>
                </a:lnTo>
                <a:lnTo>
                  <a:pt x="0" y="0"/>
                </a:lnTo>
                <a:lnTo>
                  <a:pt x="17" y="11"/>
                </a:lnTo>
                <a:lnTo>
                  <a:pt x="6" y="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3" name="Freeform 519"/>
          <p:cNvSpPr>
            <a:spLocks noChangeArrowheads="1"/>
          </p:cNvSpPr>
          <p:nvPr/>
        </p:nvSpPr>
        <p:spPr bwMode="auto">
          <a:xfrm>
            <a:off x="4562683" y="2219686"/>
            <a:ext cx="9340" cy="13671"/>
          </a:xfrm>
          <a:custGeom>
            <a:avLst/>
            <a:gdLst/>
            <a:ahLst/>
            <a:cxnLst>
              <a:cxn ang="0">
                <a:pos x="6" y="23"/>
              </a:cxn>
              <a:cxn ang="0">
                <a:pos x="0" y="11"/>
              </a:cxn>
              <a:cxn ang="0">
                <a:pos x="0" y="0"/>
              </a:cxn>
              <a:cxn ang="0">
                <a:pos x="17" y="11"/>
              </a:cxn>
              <a:cxn ang="0">
                <a:pos x="6" y="23"/>
              </a:cxn>
            </a:cxnLst>
            <a:rect l="0" t="0" r="r" b="b"/>
            <a:pathLst>
              <a:path w="18" h="24">
                <a:moveTo>
                  <a:pt x="6" y="23"/>
                </a:moveTo>
                <a:lnTo>
                  <a:pt x="0" y="11"/>
                </a:lnTo>
                <a:lnTo>
                  <a:pt x="0" y="0"/>
                </a:lnTo>
                <a:lnTo>
                  <a:pt x="17" y="11"/>
                </a:lnTo>
                <a:lnTo>
                  <a:pt x="6" y="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2" name="Freeform 518"/>
          <p:cNvSpPr>
            <a:spLocks noChangeArrowheads="1"/>
          </p:cNvSpPr>
          <p:nvPr/>
        </p:nvSpPr>
        <p:spPr bwMode="auto">
          <a:xfrm>
            <a:off x="4365378" y="2531006"/>
            <a:ext cx="109160" cy="75189"/>
          </a:xfrm>
          <a:custGeom>
            <a:avLst/>
            <a:gdLst/>
            <a:ahLst/>
            <a:cxnLst>
              <a:cxn ang="0">
                <a:pos x="48" y="18"/>
              </a:cxn>
              <a:cxn ang="0">
                <a:pos x="59" y="18"/>
              </a:cxn>
              <a:cxn ang="0">
                <a:pos x="70" y="18"/>
              </a:cxn>
              <a:cxn ang="0">
                <a:pos x="75" y="18"/>
              </a:cxn>
              <a:cxn ang="0">
                <a:pos x="85" y="18"/>
              </a:cxn>
              <a:cxn ang="0">
                <a:pos x="90" y="18"/>
              </a:cxn>
              <a:cxn ang="0">
                <a:pos x="90" y="12"/>
              </a:cxn>
              <a:cxn ang="0">
                <a:pos x="101" y="0"/>
              </a:cxn>
              <a:cxn ang="0">
                <a:pos x="112" y="0"/>
              </a:cxn>
              <a:cxn ang="0">
                <a:pos x="118" y="0"/>
              </a:cxn>
              <a:cxn ang="0">
                <a:pos x="118" y="12"/>
              </a:cxn>
              <a:cxn ang="0">
                <a:pos x="128" y="12"/>
              </a:cxn>
              <a:cxn ang="0">
                <a:pos x="133" y="12"/>
              </a:cxn>
              <a:cxn ang="0">
                <a:pos x="146" y="12"/>
              </a:cxn>
              <a:cxn ang="0">
                <a:pos x="156" y="18"/>
              </a:cxn>
              <a:cxn ang="0">
                <a:pos x="146" y="30"/>
              </a:cxn>
              <a:cxn ang="0">
                <a:pos x="146" y="35"/>
              </a:cxn>
              <a:cxn ang="0">
                <a:pos x="156" y="47"/>
              </a:cxn>
              <a:cxn ang="0">
                <a:pos x="160" y="47"/>
              </a:cxn>
              <a:cxn ang="0">
                <a:pos x="160" y="58"/>
              </a:cxn>
              <a:cxn ang="0">
                <a:pos x="171" y="58"/>
              </a:cxn>
              <a:cxn ang="0">
                <a:pos x="181" y="64"/>
              </a:cxn>
              <a:cxn ang="0">
                <a:pos x="188" y="64"/>
              </a:cxn>
              <a:cxn ang="0">
                <a:pos x="181" y="88"/>
              </a:cxn>
              <a:cxn ang="0">
                <a:pos x="171" y="88"/>
              </a:cxn>
              <a:cxn ang="0">
                <a:pos x="171" y="104"/>
              </a:cxn>
              <a:cxn ang="0">
                <a:pos x="160" y="93"/>
              </a:cxn>
              <a:cxn ang="0">
                <a:pos x="156" y="93"/>
              </a:cxn>
              <a:cxn ang="0">
                <a:pos x="146" y="88"/>
              </a:cxn>
              <a:cxn ang="0">
                <a:pos x="133" y="88"/>
              </a:cxn>
              <a:cxn ang="0">
                <a:pos x="133" y="104"/>
              </a:cxn>
              <a:cxn ang="0">
                <a:pos x="128" y="111"/>
              </a:cxn>
              <a:cxn ang="0">
                <a:pos x="90" y="104"/>
              </a:cxn>
              <a:cxn ang="0">
                <a:pos x="75" y="122"/>
              </a:cxn>
              <a:cxn ang="0">
                <a:pos x="70" y="111"/>
              </a:cxn>
              <a:cxn ang="0">
                <a:pos x="42" y="122"/>
              </a:cxn>
              <a:cxn ang="0">
                <a:pos x="32" y="104"/>
              </a:cxn>
              <a:cxn ang="0">
                <a:pos x="16" y="88"/>
              </a:cxn>
              <a:cxn ang="0">
                <a:pos x="0" y="93"/>
              </a:cxn>
              <a:cxn ang="0">
                <a:pos x="0" y="88"/>
              </a:cxn>
              <a:cxn ang="0">
                <a:pos x="16" y="58"/>
              </a:cxn>
              <a:cxn ang="0">
                <a:pos x="32" y="35"/>
              </a:cxn>
              <a:cxn ang="0">
                <a:pos x="32" y="18"/>
              </a:cxn>
              <a:cxn ang="0">
                <a:pos x="48" y="18"/>
              </a:cxn>
            </a:cxnLst>
            <a:rect l="0" t="0" r="r" b="b"/>
            <a:pathLst>
              <a:path w="189" h="123">
                <a:moveTo>
                  <a:pt x="48" y="18"/>
                </a:moveTo>
                <a:lnTo>
                  <a:pt x="59" y="18"/>
                </a:lnTo>
                <a:lnTo>
                  <a:pt x="70" y="18"/>
                </a:lnTo>
                <a:lnTo>
                  <a:pt x="75" y="18"/>
                </a:lnTo>
                <a:lnTo>
                  <a:pt x="85" y="18"/>
                </a:lnTo>
                <a:lnTo>
                  <a:pt x="90" y="18"/>
                </a:lnTo>
                <a:lnTo>
                  <a:pt x="90" y="12"/>
                </a:lnTo>
                <a:lnTo>
                  <a:pt x="101" y="0"/>
                </a:lnTo>
                <a:lnTo>
                  <a:pt x="112" y="0"/>
                </a:lnTo>
                <a:lnTo>
                  <a:pt x="118" y="0"/>
                </a:lnTo>
                <a:lnTo>
                  <a:pt x="118" y="12"/>
                </a:lnTo>
                <a:lnTo>
                  <a:pt x="128" y="12"/>
                </a:lnTo>
                <a:lnTo>
                  <a:pt x="133" y="12"/>
                </a:lnTo>
                <a:lnTo>
                  <a:pt x="146" y="12"/>
                </a:lnTo>
                <a:lnTo>
                  <a:pt x="156" y="18"/>
                </a:lnTo>
                <a:lnTo>
                  <a:pt x="146" y="30"/>
                </a:lnTo>
                <a:lnTo>
                  <a:pt x="146" y="35"/>
                </a:lnTo>
                <a:lnTo>
                  <a:pt x="156" y="47"/>
                </a:lnTo>
                <a:lnTo>
                  <a:pt x="160" y="47"/>
                </a:lnTo>
                <a:lnTo>
                  <a:pt x="160" y="58"/>
                </a:lnTo>
                <a:lnTo>
                  <a:pt x="171" y="58"/>
                </a:lnTo>
                <a:lnTo>
                  <a:pt x="181" y="64"/>
                </a:lnTo>
                <a:lnTo>
                  <a:pt x="188" y="64"/>
                </a:lnTo>
                <a:lnTo>
                  <a:pt x="181" y="88"/>
                </a:lnTo>
                <a:lnTo>
                  <a:pt x="171" y="88"/>
                </a:lnTo>
                <a:lnTo>
                  <a:pt x="171" y="104"/>
                </a:lnTo>
                <a:lnTo>
                  <a:pt x="160" y="93"/>
                </a:lnTo>
                <a:lnTo>
                  <a:pt x="156" y="93"/>
                </a:lnTo>
                <a:lnTo>
                  <a:pt x="146" y="88"/>
                </a:lnTo>
                <a:lnTo>
                  <a:pt x="133" y="88"/>
                </a:lnTo>
                <a:lnTo>
                  <a:pt x="133" y="104"/>
                </a:lnTo>
                <a:lnTo>
                  <a:pt x="128" y="111"/>
                </a:lnTo>
                <a:lnTo>
                  <a:pt x="90" y="104"/>
                </a:lnTo>
                <a:lnTo>
                  <a:pt x="75" y="122"/>
                </a:lnTo>
                <a:lnTo>
                  <a:pt x="70" y="111"/>
                </a:lnTo>
                <a:lnTo>
                  <a:pt x="42" y="122"/>
                </a:lnTo>
                <a:lnTo>
                  <a:pt x="32" y="104"/>
                </a:lnTo>
                <a:lnTo>
                  <a:pt x="16" y="88"/>
                </a:lnTo>
                <a:lnTo>
                  <a:pt x="0" y="93"/>
                </a:lnTo>
                <a:lnTo>
                  <a:pt x="0" y="88"/>
                </a:lnTo>
                <a:lnTo>
                  <a:pt x="16" y="58"/>
                </a:lnTo>
                <a:lnTo>
                  <a:pt x="32" y="35"/>
                </a:lnTo>
                <a:lnTo>
                  <a:pt x="32" y="18"/>
                </a:lnTo>
                <a:lnTo>
                  <a:pt x="48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1" name="Freeform 517"/>
          <p:cNvSpPr>
            <a:spLocks noChangeArrowheads="1"/>
          </p:cNvSpPr>
          <p:nvPr/>
        </p:nvSpPr>
        <p:spPr bwMode="auto">
          <a:xfrm>
            <a:off x="4365378" y="2531006"/>
            <a:ext cx="109160" cy="75189"/>
          </a:xfrm>
          <a:custGeom>
            <a:avLst/>
            <a:gdLst/>
            <a:ahLst/>
            <a:cxnLst>
              <a:cxn ang="0">
                <a:pos x="48" y="18"/>
              </a:cxn>
              <a:cxn ang="0">
                <a:pos x="59" y="18"/>
              </a:cxn>
              <a:cxn ang="0">
                <a:pos x="70" y="18"/>
              </a:cxn>
              <a:cxn ang="0">
                <a:pos x="75" y="18"/>
              </a:cxn>
              <a:cxn ang="0">
                <a:pos x="85" y="18"/>
              </a:cxn>
              <a:cxn ang="0">
                <a:pos x="90" y="18"/>
              </a:cxn>
              <a:cxn ang="0">
                <a:pos x="90" y="12"/>
              </a:cxn>
              <a:cxn ang="0">
                <a:pos x="101" y="0"/>
              </a:cxn>
              <a:cxn ang="0">
                <a:pos x="112" y="0"/>
              </a:cxn>
              <a:cxn ang="0">
                <a:pos x="118" y="0"/>
              </a:cxn>
              <a:cxn ang="0">
                <a:pos x="118" y="12"/>
              </a:cxn>
              <a:cxn ang="0">
                <a:pos x="128" y="12"/>
              </a:cxn>
              <a:cxn ang="0">
                <a:pos x="133" y="12"/>
              </a:cxn>
              <a:cxn ang="0">
                <a:pos x="146" y="12"/>
              </a:cxn>
              <a:cxn ang="0">
                <a:pos x="156" y="18"/>
              </a:cxn>
              <a:cxn ang="0">
                <a:pos x="146" y="30"/>
              </a:cxn>
              <a:cxn ang="0">
                <a:pos x="146" y="35"/>
              </a:cxn>
              <a:cxn ang="0">
                <a:pos x="156" y="47"/>
              </a:cxn>
              <a:cxn ang="0">
                <a:pos x="160" y="47"/>
              </a:cxn>
              <a:cxn ang="0">
                <a:pos x="160" y="58"/>
              </a:cxn>
              <a:cxn ang="0">
                <a:pos x="171" y="58"/>
              </a:cxn>
              <a:cxn ang="0">
                <a:pos x="181" y="64"/>
              </a:cxn>
              <a:cxn ang="0">
                <a:pos x="188" y="64"/>
              </a:cxn>
              <a:cxn ang="0">
                <a:pos x="181" y="88"/>
              </a:cxn>
              <a:cxn ang="0">
                <a:pos x="171" y="88"/>
              </a:cxn>
              <a:cxn ang="0">
                <a:pos x="171" y="104"/>
              </a:cxn>
              <a:cxn ang="0">
                <a:pos x="160" y="93"/>
              </a:cxn>
              <a:cxn ang="0">
                <a:pos x="156" y="93"/>
              </a:cxn>
              <a:cxn ang="0">
                <a:pos x="146" y="88"/>
              </a:cxn>
              <a:cxn ang="0">
                <a:pos x="133" y="88"/>
              </a:cxn>
              <a:cxn ang="0">
                <a:pos x="133" y="104"/>
              </a:cxn>
              <a:cxn ang="0">
                <a:pos x="128" y="111"/>
              </a:cxn>
              <a:cxn ang="0">
                <a:pos x="90" y="104"/>
              </a:cxn>
              <a:cxn ang="0">
                <a:pos x="75" y="122"/>
              </a:cxn>
              <a:cxn ang="0">
                <a:pos x="70" y="111"/>
              </a:cxn>
              <a:cxn ang="0">
                <a:pos x="42" y="122"/>
              </a:cxn>
              <a:cxn ang="0">
                <a:pos x="32" y="104"/>
              </a:cxn>
              <a:cxn ang="0">
                <a:pos x="16" y="88"/>
              </a:cxn>
              <a:cxn ang="0">
                <a:pos x="0" y="93"/>
              </a:cxn>
              <a:cxn ang="0">
                <a:pos x="0" y="88"/>
              </a:cxn>
              <a:cxn ang="0">
                <a:pos x="16" y="58"/>
              </a:cxn>
              <a:cxn ang="0">
                <a:pos x="32" y="35"/>
              </a:cxn>
              <a:cxn ang="0">
                <a:pos x="32" y="18"/>
              </a:cxn>
              <a:cxn ang="0">
                <a:pos x="48" y="18"/>
              </a:cxn>
            </a:cxnLst>
            <a:rect l="0" t="0" r="r" b="b"/>
            <a:pathLst>
              <a:path w="189" h="123">
                <a:moveTo>
                  <a:pt x="48" y="18"/>
                </a:moveTo>
                <a:lnTo>
                  <a:pt x="59" y="18"/>
                </a:lnTo>
                <a:lnTo>
                  <a:pt x="70" y="18"/>
                </a:lnTo>
                <a:lnTo>
                  <a:pt x="75" y="18"/>
                </a:lnTo>
                <a:lnTo>
                  <a:pt x="85" y="18"/>
                </a:lnTo>
                <a:lnTo>
                  <a:pt x="90" y="18"/>
                </a:lnTo>
                <a:lnTo>
                  <a:pt x="90" y="12"/>
                </a:lnTo>
                <a:lnTo>
                  <a:pt x="101" y="0"/>
                </a:lnTo>
                <a:lnTo>
                  <a:pt x="112" y="0"/>
                </a:lnTo>
                <a:lnTo>
                  <a:pt x="118" y="0"/>
                </a:lnTo>
                <a:lnTo>
                  <a:pt x="118" y="12"/>
                </a:lnTo>
                <a:lnTo>
                  <a:pt x="128" y="12"/>
                </a:lnTo>
                <a:lnTo>
                  <a:pt x="133" y="12"/>
                </a:lnTo>
                <a:lnTo>
                  <a:pt x="146" y="12"/>
                </a:lnTo>
                <a:lnTo>
                  <a:pt x="156" y="18"/>
                </a:lnTo>
                <a:lnTo>
                  <a:pt x="146" y="30"/>
                </a:lnTo>
                <a:lnTo>
                  <a:pt x="146" y="35"/>
                </a:lnTo>
                <a:lnTo>
                  <a:pt x="156" y="47"/>
                </a:lnTo>
                <a:lnTo>
                  <a:pt x="160" y="47"/>
                </a:lnTo>
                <a:lnTo>
                  <a:pt x="160" y="58"/>
                </a:lnTo>
                <a:lnTo>
                  <a:pt x="171" y="58"/>
                </a:lnTo>
                <a:lnTo>
                  <a:pt x="181" y="64"/>
                </a:lnTo>
                <a:lnTo>
                  <a:pt x="188" y="64"/>
                </a:lnTo>
                <a:lnTo>
                  <a:pt x="181" y="88"/>
                </a:lnTo>
                <a:lnTo>
                  <a:pt x="171" y="88"/>
                </a:lnTo>
                <a:lnTo>
                  <a:pt x="171" y="104"/>
                </a:lnTo>
                <a:lnTo>
                  <a:pt x="160" y="93"/>
                </a:lnTo>
                <a:lnTo>
                  <a:pt x="156" y="93"/>
                </a:lnTo>
                <a:lnTo>
                  <a:pt x="146" y="88"/>
                </a:lnTo>
                <a:lnTo>
                  <a:pt x="133" y="88"/>
                </a:lnTo>
                <a:lnTo>
                  <a:pt x="133" y="104"/>
                </a:lnTo>
                <a:lnTo>
                  <a:pt x="128" y="111"/>
                </a:lnTo>
                <a:lnTo>
                  <a:pt x="90" y="104"/>
                </a:lnTo>
                <a:lnTo>
                  <a:pt x="75" y="122"/>
                </a:lnTo>
                <a:lnTo>
                  <a:pt x="70" y="111"/>
                </a:lnTo>
                <a:lnTo>
                  <a:pt x="42" y="122"/>
                </a:lnTo>
                <a:lnTo>
                  <a:pt x="32" y="104"/>
                </a:lnTo>
                <a:lnTo>
                  <a:pt x="16" y="88"/>
                </a:lnTo>
                <a:lnTo>
                  <a:pt x="0" y="93"/>
                </a:lnTo>
                <a:lnTo>
                  <a:pt x="0" y="88"/>
                </a:lnTo>
                <a:lnTo>
                  <a:pt x="16" y="58"/>
                </a:lnTo>
                <a:lnTo>
                  <a:pt x="32" y="35"/>
                </a:lnTo>
                <a:lnTo>
                  <a:pt x="32" y="18"/>
                </a:lnTo>
                <a:lnTo>
                  <a:pt x="48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0" name="Freeform 516"/>
          <p:cNvSpPr>
            <a:spLocks noChangeArrowheads="1"/>
          </p:cNvSpPr>
          <p:nvPr/>
        </p:nvSpPr>
        <p:spPr bwMode="auto">
          <a:xfrm>
            <a:off x="3975436" y="2690704"/>
            <a:ext cx="317557" cy="284599"/>
          </a:xfrm>
          <a:custGeom>
            <a:avLst/>
            <a:gdLst/>
            <a:ahLst/>
            <a:cxnLst>
              <a:cxn ang="0">
                <a:pos x="347" y="45"/>
              </a:cxn>
              <a:cxn ang="0">
                <a:pos x="433" y="64"/>
              </a:cxn>
              <a:cxn ang="0">
                <a:pos x="459" y="64"/>
              </a:cxn>
              <a:cxn ang="0">
                <a:pos x="492" y="75"/>
              </a:cxn>
              <a:cxn ang="0">
                <a:pos x="535" y="75"/>
              </a:cxn>
              <a:cxn ang="0">
                <a:pos x="535" y="92"/>
              </a:cxn>
              <a:cxn ang="0">
                <a:pos x="517" y="128"/>
              </a:cxn>
              <a:cxn ang="0">
                <a:pos x="459" y="156"/>
              </a:cxn>
              <a:cxn ang="0">
                <a:pos x="433" y="167"/>
              </a:cxn>
              <a:cxn ang="0">
                <a:pos x="417" y="215"/>
              </a:cxn>
              <a:cxn ang="0">
                <a:pos x="392" y="266"/>
              </a:cxn>
              <a:cxn ang="0">
                <a:pos x="405" y="308"/>
              </a:cxn>
              <a:cxn ang="0">
                <a:pos x="374" y="337"/>
              </a:cxn>
              <a:cxn ang="0">
                <a:pos x="363" y="366"/>
              </a:cxn>
              <a:cxn ang="0">
                <a:pos x="331" y="373"/>
              </a:cxn>
              <a:cxn ang="0">
                <a:pos x="304" y="419"/>
              </a:cxn>
              <a:cxn ang="0">
                <a:pos x="284" y="412"/>
              </a:cxn>
              <a:cxn ang="0">
                <a:pos x="267" y="419"/>
              </a:cxn>
              <a:cxn ang="0">
                <a:pos x="241" y="419"/>
              </a:cxn>
              <a:cxn ang="0">
                <a:pos x="198" y="430"/>
              </a:cxn>
              <a:cxn ang="0">
                <a:pos x="155" y="459"/>
              </a:cxn>
              <a:cxn ang="0">
                <a:pos x="112" y="419"/>
              </a:cxn>
              <a:cxn ang="0">
                <a:pos x="86" y="391"/>
              </a:cxn>
              <a:cxn ang="0">
                <a:pos x="80" y="355"/>
              </a:cxn>
              <a:cxn ang="0">
                <a:pos x="97" y="326"/>
              </a:cxn>
              <a:cxn ang="0">
                <a:pos x="86" y="291"/>
              </a:cxn>
              <a:cxn ang="0">
                <a:pos x="80" y="244"/>
              </a:cxn>
              <a:cxn ang="0">
                <a:pos x="107" y="198"/>
              </a:cxn>
              <a:cxn ang="0">
                <a:pos x="128" y="128"/>
              </a:cxn>
              <a:cxn ang="0">
                <a:pos x="107" y="110"/>
              </a:cxn>
              <a:cxn ang="0">
                <a:pos x="70" y="110"/>
              </a:cxn>
              <a:cxn ang="0">
                <a:pos x="43" y="92"/>
              </a:cxn>
              <a:cxn ang="0">
                <a:pos x="16" y="92"/>
              </a:cxn>
              <a:cxn ang="0">
                <a:pos x="16" y="64"/>
              </a:cxn>
              <a:cxn ang="0">
                <a:pos x="11" y="52"/>
              </a:cxn>
              <a:cxn ang="0">
                <a:pos x="16" y="17"/>
              </a:cxn>
              <a:cxn ang="0">
                <a:pos x="43" y="4"/>
              </a:cxn>
              <a:cxn ang="0">
                <a:pos x="80" y="4"/>
              </a:cxn>
              <a:cxn ang="0">
                <a:pos x="150" y="4"/>
              </a:cxn>
              <a:cxn ang="0">
                <a:pos x="241" y="17"/>
              </a:cxn>
              <a:cxn ang="0">
                <a:pos x="331" y="17"/>
              </a:cxn>
            </a:cxnLst>
            <a:rect l="0" t="0" r="r" b="b"/>
            <a:pathLst>
              <a:path w="546" h="460">
                <a:moveTo>
                  <a:pt x="331" y="17"/>
                </a:moveTo>
                <a:lnTo>
                  <a:pt x="347" y="45"/>
                </a:lnTo>
                <a:lnTo>
                  <a:pt x="405" y="64"/>
                </a:lnTo>
                <a:lnTo>
                  <a:pt x="433" y="64"/>
                </a:lnTo>
                <a:lnTo>
                  <a:pt x="433" y="52"/>
                </a:lnTo>
                <a:lnTo>
                  <a:pt x="459" y="64"/>
                </a:lnTo>
                <a:lnTo>
                  <a:pt x="475" y="80"/>
                </a:lnTo>
                <a:lnTo>
                  <a:pt x="492" y="75"/>
                </a:lnTo>
                <a:lnTo>
                  <a:pt x="517" y="80"/>
                </a:lnTo>
                <a:lnTo>
                  <a:pt x="535" y="75"/>
                </a:lnTo>
                <a:lnTo>
                  <a:pt x="545" y="80"/>
                </a:lnTo>
                <a:lnTo>
                  <a:pt x="535" y="92"/>
                </a:lnTo>
                <a:lnTo>
                  <a:pt x="535" y="110"/>
                </a:lnTo>
                <a:lnTo>
                  <a:pt x="517" y="128"/>
                </a:lnTo>
                <a:lnTo>
                  <a:pt x="492" y="156"/>
                </a:lnTo>
                <a:lnTo>
                  <a:pt x="459" y="156"/>
                </a:lnTo>
                <a:lnTo>
                  <a:pt x="443" y="167"/>
                </a:lnTo>
                <a:lnTo>
                  <a:pt x="433" y="167"/>
                </a:lnTo>
                <a:lnTo>
                  <a:pt x="433" y="198"/>
                </a:lnTo>
                <a:lnTo>
                  <a:pt x="417" y="215"/>
                </a:lnTo>
                <a:lnTo>
                  <a:pt x="379" y="250"/>
                </a:lnTo>
                <a:lnTo>
                  <a:pt x="392" y="266"/>
                </a:lnTo>
                <a:lnTo>
                  <a:pt x="405" y="296"/>
                </a:lnTo>
                <a:lnTo>
                  <a:pt x="405" y="308"/>
                </a:lnTo>
                <a:lnTo>
                  <a:pt x="392" y="319"/>
                </a:lnTo>
                <a:lnTo>
                  <a:pt x="374" y="337"/>
                </a:lnTo>
                <a:lnTo>
                  <a:pt x="363" y="355"/>
                </a:lnTo>
                <a:lnTo>
                  <a:pt x="363" y="366"/>
                </a:lnTo>
                <a:lnTo>
                  <a:pt x="353" y="373"/>
                </a:lnTo>
                <a:lnTo>
                  <a:pt x="331" y="373"/>
                </a:lnTo>
                <a:lnTo>
                  <a:pt x="311" y="391"/>
                </a:lnTo>
                <a:lnTo>
                  <a:pt x="304" y="419"/>
                </a:lnTo>
                <a:lnTo>
                  <a:pt x="294" y="412"/>
                </a:lnTo>
                <a:lnTo>
                  <a:pt x="284" y="412"/>
                </a:lnTo>
                <a:lnTo>
                  <a:pt x="279" y="419"/>
                </a:lnTo>
                <a:lnTo>
                  <a:pt x="267" y="419"/>
                </a:lnTo>
                <a:lnTo>
                  <a:pt x="251" y="419"/>
                </a:lnTo>
                <a:lnTo>
                  <a:pt x="241" y="419"/>
                </a:lnTo>
                <a:lnTo>
                  <a:pt x="220" y="419"/>
                </a:lnTo>
                <a:lnTo>
                  <a:pt x="198" y="430"/>
                </a:lnTo>
                <a:lnTo>
                  <a:pt x="181" y="430"/>
                </a:lnTo>
                <a:lnTo>
                  <a:pt x="155" y="459"/>
                </a:lnTo>
                <a:lnTo>
                  <a:pt x="123" y="442"/>
                </a:lnTo>
                <a:lnTo>
                  <a:pt x="112" y="419"/>
                </a:lnTo>
                <a:lnTo>
                  <a:pt x="112" y="402"/>
                </a:lnTo>
                <a:lnTo>
                  <a:pt x="86" y="391"/>
                </a:lnTo>
                <a:lnTo>
                  <a:pt x="80" y="391"/>
                </a:lnTo>
                <a:lnTo>
                  <a:pt x="80" y="355"/>
                </a:lnTo>
                <a:lnTo>
                  <a:pt x="97" y="337"/>
                </a:lnTo>
                <a:lnTo>
                  <a:pt x="97" y="326"/>
                </a:lnTo>
                <a:lnTo>
                  <a:pt x="86" y="308"/>
                </a:lnTo>
                <a:lnTo>
                  <a:pt x="86" y="291"/>
                </a:lnTo>
                <a:lnTo>
                  <a:pt x="86" y="280"/>
                </a:lnTo>
                <a:lnTo>
                  <a:pt x="80" y="244"/>
                </a:lnTo>
                <a:lnTo>
                  <a:pt x="97" y="244"/>
                </a:lnTo>
                <a:lnTo>
                  <a:pt x="107" y="198"/>
                </a:lnTo>
                <a:lnTo>
                  <a:pt x="107" y="167"/>
                </a:lnTo>
                <a:lnTo>
                  <a:pt x="128" y="128"/>
                </a:lnTo>
                <a:lnTo>
                  <a:pt x="123" y="122"/>
                </a:lnTo>
                <a:lnTo>
                  <a:pt x="107" y="110"/>
                </a:lnTo>
                <a:lnTo>
                  <a:pt x="86" y="110"/>
                </a:lnTo>
                <a:lnTo>
                  <a:pt x="70" y="110"/>
                </a:lnTo>
                <a:lnTo>
                  <a:pt x="54" y="110"/>
                </a:lnTo>
                <a:lnTo>
                  <a:pt x="43" y="92"/>
                </a:lnTo>
                <a:lnTo>
                  <a:pt x="28" y="98"/>
                </a:lnTo>
                <a:lnTo>
                  <a:pt x="16" y="92"/>
                </a:lnTo>
                <a:lnTo>
                  <a:pt x="28" y="80"/>
                </a:lnTo>
                <a:lnTo>
                  <a:pt x="16" y="64"/>
                </a:lnTo>
                <a:lnTo>
                  <a:pt x="11" y="64"/>
                </a:lnTo>
                <a:lnTo>
                  <a:pt x="11" y="52"/>
                </a:lnTo>
                <a:lnTo>
                  <a:pt x="0" y="22"/>
                </a:lnTo>
                <a:lnTo>
                  <a:pt x="16" y="17"/>
                </a:lnTo>
                <a:lnTo>
                  <a:pt x="43" y="17"/>
                </a:lnTo>
                <a:lnTo>
                  <a:pt x="43" y="4"/>
                </a:lnTo>
                <a:lnTo>
                  <a:pt x="59" y="0"/>
                </a:lnTo>
                <a:lnTo>
                  <a:pt x="80" y="4"/>
                </a:lnTo>
                <a:lnTo>
                  <a:pt x="123" y="4"/>
                </a:lnTo>
                <a:lnTo>
                  <a:pt x="150" y="4"/>
                </a:lnTo>
                <a:lnTo>
                  <a:pt x="193" y="17"/>
                </a:lnTo>
                <a:lnTo>
                  <a:pt x="241" y="17"/>
                </a:lnTo>
                <a:lnTo>
                  <a:pt x="284" y="17"/>
                </a:lnTo>
                <a:lnTo>
                  <a:pt x="331" y="1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9" name="Freeform 515"/>
          <p:cNvSpPr>
            <a:spLocks noChangeArrowheads="1"/>
          </p:cNvSpPr>
          <p:nvPr/>
        </p:nvSpPr>
        <p:spPr bwMode="auto">
          <a:xfrm>
            <a:off x="3975436" y="2690704"/>
            <a:ext cx="317557" cy="284599"/>
          </a:xfrm>
          <a:custGeom>
            <a:avLst/>
            <a:gdLst/>
            <a:ahLst/>
            <a:cxnLst>
              <a:cxn ang="0">
                <a:pos x="347" y="45"/>
              </a:cxn>
              <a:cxn ang="0">
                <a:pos x="433" y="64"/>
              </a:cxn>
              <a:cxn ang="0">
                <a:pos x="459" y="64"/>
              </a:cxn>
              <a:cxn ang="0">
                <a:pos x="492" y="75"/>
              </a:cxn>
              <a:cxn ang="0">
                <a:pos x="535" y="75"/>
              </a:cxn>
              <a:cxn ang="0">
                <a:pos x="535" y="92"/>
              </a:cxn>
              <a:cxn ang="0">
                <a:pos x="517" y="128"/>
              </a:cxn>
              <a:cxn ang="0">
                <a:pos x="459" y="156"/>
              </a:cxn>
              <a:cxn ang="0">
                <a:pos x="433" y="167"/>
              </a:cxn>
              <a:cxn ang="0">
                <a:pos x="417" y="215"/>
              </a:cxn>
              <a:cxn ang="0">
                <a:pos x="392" y="266"/>
              </a:cxn>
              <a:cxn ang="0">
                <a:pos x="405" y="308"/>
              </a:cxn>
              <a:cxn ang="0">
                <a:pos x="374" y="337"/>
              </a:cxn>
              <a:cxn ang="0">
                <a:pos x="363" y="366"/>
              </a:cxn>
              <a:cxn ang="0">
                <a:pos x="331" y="373"/>
              </a:cxn>
              <a:cxn ang="0">
                <a:pos x="304" y="419"/>
              </a:cxn>
              <a:cxn ang="0">
                <a:pos x="284" y="412"/>
              </a:cxn>
              <a:cxn ang="0">
                <a:pos x="267" y="419"/>
              </a:cxn>
              <a:cxn ang="0">
                <a:pos x="241" y="419"/>
              </a:cxn>
              <a:cxn ang="0">
                <a:pos x="198" y="430"/>
              </a:cxn>
              <a:cxn ang="0">
                <a:pos x="155" y="459"/>
              </a:cxn>
              <a:cxn ang="0">
                <a:pos x="112" y="419"/>
              </a:cxn>
              <a:cxn ang="0">
                <a:pos x="86" y="391"/>
              </a:cxn>
              <a:cxn ang="0">
                <a:pos x="80" y="355"/>
              </a:cxn>
              <a:cxn ang="0">
                <a:pos x="97" y="326"/>
              </a:cxn>
              <a:cxn ang="0">
                <a:pos x="86" y="291"/>
              </a:cxn>
              <a:cxn ang="0">
                <a:pos x="80" y="244"/>
              </a:cxn>
              <a:cxn ang="0">
                <a:pos x="107" y="198"/>
              </a:cxn>
              <a:cxn ang="0">
                <a:pos x="128" y="128"/>
              </a:cxn>
              <a:cxn ang="0">
                <a:pos x="107" y="110"/>
              </a:cxn>
              <a:cxn ang="0">
                <a:pos x="70" y="110"/>
              </a:cxn>
              <a:cxn ang="0">
                <a:pos x="43" y="92"/>
              </a:cxn>
              <a:cxn ang="0">
                <a:pos x="16" y="92"/>
              </a:cxn>
              <a:cxn ang="0">
                <a:pos x="16" y="64"/>
              </a:cxn>
              <a:cxn ang="0">
                <a:pos x="11" y="52"/>
              </a:cxn>
              <a:cxn ang="0">
                <a:pos x="16" y="17"/>
              </a:cxn>
              <a:cxn ang="0">
                <a:pos x="43" y="4"/>
              </a:cxn>
              <a:cxn ang="0">
                <a:pos x="80" y="4"/>
              </a:cxn>
              <a:cxn ang="0">
                <a:pos x="150" y="4"/>
              </a:cxn>
              <a:cxn ang="0">
                <a:pos x="241" y="17"/>
              </a:cxn>
              <a:cxn ang="0">
                <a:pos x="331" y="17"/>
              </a:cxn>
            </a:cxnLst>
            <a:rect l="0" t="0" r="r" b="b"/>
            <a:pathLst>
              <a:path w="546" h="460">
                <a:moveTo>
                  <a:pt x="331" y="17"/>
                </a:moveTo>
                <a:lnTo>
                  <a:pt x="347" y="45"/>
                </a:lnTo>
                <a:lnTo>
                  <a:pt x="405" y="64"/>
                </a:lnTo>
                <a:lnTo>
                  <a:pt x="433" y="64"/>
                </a:lnTo>
                <a:lnTo>
                  <a:pt x="433" y="52"/>
                </a:lnTo>
                <a:lnTo>
                  <a:pt x="459" y="64"/>
                </a:lnTo>
                <a:lnTo>
                  <a:pt x="475" y="80"/>
                </a:lnTo>
                <a:lnTo>
                  <a:pt x="492" y="75"/>
                </a:lnTo>
                <a:lnTo>
                  <a:pt x="517" y="80"/>
                </a:lnTo>
                <a:lnTo>
                  <a:pt x="535" y="75"/>
                </a:lnTo>
                <a:lnTo>
                  <a:pt x="545" y="80"/>
                </a:lnTo>
                <a:lnTo>
                  <a:pt x="535" y="92"/>
                </a:lnTo>
                <a:lnTo>
                  <a:pt x="535" y="110"/>
                </a:lnTo>
                <a:lnTo>
                  <a:pt x="517" y="128"/>
                </a:lnTo>
                <a:lnTo>
                  <a:pt x="492" y="156"/>
                </a:lnTo>
                <a:lnTo>
                  <a:pt x="459" y="156"/>
                </a:lnTo>
                <a:lnTo>
                  <a:pt x="443" y="167"/>
                </a:lnTo>
                <a:lnTo>
                  <a:pt x="433" y="167"/>
                </a:lnTo>
                <a:lnTo>
                  <a:pt x="433" y="198"/>
                </a:lnTo>
                <a:lnTo>
                  <a:pt x="417" y="215"/>
                </a:lnTo>
                <a:lnTo>
                  <a:pt x="379" y="250"/>
                </a:lnTo>
                <a:lnTo>
                  <a:pt x="392" y="266"/>
                </a:lnTo>
                <a:lnTo>
                  <a:pt x="405" y="296"/>
                </a:lnTo>
                <a:lnTo>
                  <a:pt x="405" y="308"/>
                </a:lnTo>
                <a:lnTo>
                  <a:pt x="392" y="319"/>
                </a:lnTo>
                <a:lnTo>
                  <a:pt x="374" y="337"/>
                </a:lnTo>
                <a:lnTo>
                  <a:pt x="363" y="355"/>
                </a:lnTo>
                <a:lnTo>
                  <a:pt x="363" y="366"/>
                </a:lnTo>
                <a:lnTo>
                  <a:pt x="353" y="373"/>
                </a:lnTo>
                <a:lnTo>
                  <a:pt x="331" y="373"/>
                </a:lnTo>
                <a:lnTo>
                  <a:pt x="311" y="391"/>
                </a:lnTo>
                <a:lnTo>
                  <a:pt x="304" y="419"/>
                </a:lnTo>
                <a:lnTo>
                  <a:pt x="294" y="412"/>
                </a:lnTo>
                <a:lnTo>
                  <a:pt x="284" y="412"/>
                </a:lnTo>
                <a:lnTo>
                  <a:pt x="279" y="419"/>
                </a:lnTo>
                <a:lnTo>
                  <a:pt x="267" y="419"/>
                </a:lnTo>
                <a:lnTo>
                  <a:pt x="251" y="419"/>
                </a:lnTo>
                <a:lnTo>
                  <a:pt x="241" y="419"/>
                </a:lnTo>
                <a:lnTo>
                  <a:pt x="220" y="419"/>
                </a:lnTo>
                <a:lnTo>
                  <a:pt x="198" y="430"/>
                </a:lnTo>
                <a:lnTo>
                  <a:pt x="181" y="430"/>
                </a:lnTo>
                <a:lnTo>
                  <a:pt x="155" y="459"/>
                </a:lnTo>
                <a:lnTo>
                  <a:pt x="123" y="442"/>
                </a:lnTo>
                <a:lnTo>
                  <a:pt x="112" y="419"/>
                </a:lnTo>
                <a:lnTo>
                  <a:pt x="112" y="402"/>
                </a:lnTo>
                <a:lnTo>
                  <a:pt x="86" y="391"/>
                </a:lnTo>
                <a:lnTo>
                  <a:pt x="80" y="391"/>
                </a:lnTo>
                <a:lnTo>
                  <a:pt x="80" y="355"/>
                </a:lnTo>
                <a:lnTo>
                  <a:pt x="97" y="337"/>
                </a:lnTo>
                <a:lnTo>
                  <a:pt x="97" y="326"/>
                </a:lnTo>
                <a:lnTo>
                  <a:pt x="86" y="308"/>
                </a:lnTo>
                <a:lnTo>
                  <a:pt x="86" y="291"/>
                </a:lnTo>
                <a:lnTo>
                  <a:pt x="86" y="280"/>
                </a:lnTo>
                <a:lnTo>
                  <a:pt x="80" y="244"/>
                </a:lnTo>
                <a:lnTo>
                  <a:pt x="97" y="244"/>
                </a:lnTo>
                <a:lnTo>
                  <a:pt x="107" y="198"/>
                </a:lnTo>
                <a:lnTo>
                  <a:pt x="107" y="167"/>
                </a:lnTo>
                <a:lnTo>
                  <a:pt x="128" y="128"/>
                </a:lnTo>
                <a:lnTo>
                  <a:pt x="123" y="122"/>
                </a:lnTo>
                <a:lnTo>
                  <a:pt x="107" y="110"/>
                </a:lnTo>
                <a:lnTo>
                  <a:pt x="86" y="110"/>
                </a:lnTo>
                <a:lnTo>
                  <a:pt x="70" y="110"/>
                </a:lnTo>
                <a:lnTo>
                  <a:pt x="54" y="110"/>
                </a:lnTo>
                <a:lnTo>
                  <a:pt x="43" y="92"/>
                </a:lnTo>
                <a:lnTo>
                  <a:pt x="28" y="98"/>
                </a:lnTo>
                <a:lnTo>
                  <a:pt x="16" y="92"/>
                </a:lnTo>
                <a:lnTo>
                  <a:pt x="28" y="80"/>
                </a:lnTo>
                <a:lnTo>
                  <a:pt x="16" y="64"/>
                </a:lnTo>
                <a:lnTo>
                  <a:pt x="11" y="64"/>
                </a:lnTo>
                <a:lnTo>
                  <a:pt x="11" y="52"/>
                </a:lnTo>
                <a:lnTo>
                  <a:pt x="0" y="22"/>
                </a:lnTo>
                <a:lnTo>
                  <a:pt x="16" y="17"/>
                </a:lnTo>
                <a:lnTo>
                  <a:pt x="43" y="17"/>
                </a:lnTo>
                <a:lnTo>
                  <a:pt x="43" y="4"/>
                </a:lnTo>
                <a:lnTo>
                  <a:pt x="59" y="0"/>
                </a:lnTo>
                <a:lnTo>
                  <a:pt x="80" y="4"/>
                </a:lnTo>
                <a:lnTo>
                  <a:pt x="123" y="4"/>
                </a:lnTo>
                <a:lnTo>
                  <a:pt x="150" y="4"/>
                </a:lnTo>
                <a:lnTo>
                  <a:pt x="193" y="17"/>
                </a:lnTo>
                <a:lnTo>
                  <a:pt x="241" y="17"/>
                </a:lnTo>
                <a:lnTo>
                  <a:pt x="284" y="17"/>
                </a:lnTo>
                <a:lnTo>
                  <a:pt x="331" y="1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8" name="Freeform 514"/>
          <p:cNvSpPr>
            <a:spLocks noChangeArrowheads="1"/>
          </p:cNvSpPr>
          <p:nvPr/>
        </p:nvSpPr>
        <p:spPr bwMode="auto">
          <a:xfrm>
            <a:off x="4271395" y="2834868"/>
            <a:ext cx="28020" cy="21127"/>
          </a:xfrm>
          <a:custGeom>
            <a:avLst/>
            <a:gdLst/>
            <a:ahLst/>
            <a:cxnLst>
              <a:cxn ang="0">
                <a:pos x="28" y="35"/>
              </a:cxn>
              <a:cxn ang="0">
                <a:pos x="21" y="30"/>
              </a:cxn>
              <a:cxn ang="0">
                <a:pos x="21" y="16"/>
              </a:cxn>
              <a:cxn ang="0">
                <a:pos x="0" y="16"/>
              </a:cxn>
              <a:cxn ang="0">
                <a:pos x="28" y="0"/>
              </a:cxn>
              <a:cxn ang="0">
                <a:pos x="28" y="12"/>
              </a:cxn>
              <a:cxn ang="0">
                <a:pos x="49" y="12"/>
              </a:cxn>
              <a:cxn ang="0">
                <a:pos x="38" y="16"/>
              </a:cxn>
              <a:cxn ang="0">
                <a:pos x="28" y="35"/>
              </a:cxn>
            </a:cxnLst>
            <a:rect l="0" t="0" r="r" b="b"/>
            <a:pathLst>
              <a:path w="50" h="36">
                <a:moveTo>
                  <a:pt x="28" y="35"/>
                </a:moveTo>
                <a:lnTo>
                  <a:pt x="21" y="30"/>
                </a:lnTo>
                <a:lnTo>
                  <a:pt x="21" y="16"/>
                </a:lnTo>
                <a:lnTo>
                  <a:pt x="0" y="16"/>
                </a:lnTo>
                <a:lnTo>
                  <a:pt x="28" y="0"/>
                </a:lnTo>
                <a:lnTo>
                  <a:pt x="28" y="12"/>
                </a:lnTo>
                <a:lnTo>
                  <a:pt x="49" y="12"/>
                </a:lnTo>
                <a:lnTo>
                  <a:pt x="38" y="16"/>
                </a:lnTo>
                <a:lnTo>
                  <a:pt x="28" y="3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7" name="Freeform 513"/>
          <p:cNvSpPr>
            <a:spLocks noChangeArrowheads="1"/>
          </p:cNvSpPr>
          <p:nvPr/>
        </p:nvSpPr>
        <p:spPr bwMode="auto">
          <a:xfrm>
            <a:off x="4271395" y="2834868"/>
            <a:ext cx="28020" cy="21127"/>
          </a:xfrm>
          <a:custGeom>
            <a:avLst/>
            <a:gdLst/>
            <a:ahLst/>
            <a:cxnLst>
              <a:cxn ang="0">
                <a:pos x="28" y="35"/>
              </a:cxn>
              <a:cxn ang="0">
                <a:pos x="21" y="30"/>
              </a:cxn>
              <a:cxn ang="0">
                <a:pos x="21" y="16"/>
              </a:cxn>
              <a:cxn ang="0">
                <a:pos x="0" y="16"/>
              </a:cxn>
              <a:cxn ang="0">
                <a:pos x="28" y="0"/>
              </a:cxn>
              <a:cxn ang="0">
                <a:pos x="28" y="12"/>
              </a:cxn>
              <a:cxn ang="0">
                <a:pos x="49" y="12"/>
              </a:cxn>
              <a:cxn ang="0">
                <a:pos x="38" y="16"/>
              </a:cxn>
              <a:cxn ang="0">
                <a:pos x="28" y="35"/>
              </a:cxn>
            </a:cxnLst>
            <a:rect l="0" t="0" r="r" b="b"/>
            <a:pathLst>
              <a:path w="50" h="36">
                <a:moveTo>
                  <a:pt x="28" y="35"/>
                </a:moveTo>
                <a:lnTo>
                  <a:pt x="21" y="30"/>
                </a:lnTo>
                <a:lnTo>
                  <a:pt x="21" y="16"/>
                </a:lnTo>
                <a:lnTo>
                  <a:pt x="0" y="16"/>
                </a:lnTo>
                <a:lnTo>
                  <a:pt x="28" y="0"/>
                </a:lnTo>
                <a:lnTo>
                  <a:pt x="28" y="12"/>
                </a:lnTo>
                <a:lnTo>
                  <a:pt x="49" y="12"/>
                </a:lnTo>
                <a:lnTo>
                  <a:pt x="38" y="16"/>
                </a:lnTo>
                <a:lnTo>
                  <a:pt x="28" y="3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" name="Freeform 512"/>
          <p:cNvSpPr>
            <a:spLocks noChangeArrowheads="1"/>
          </p:cNvSpPr>
          <p:nvPr/>
        </p:nvSpPr>
        <p:spPr bwMode="auto">
          <a:xfrm>
            <a:off x="4303501" y="2827411"/>
            <a:ext cx="8756" cy="6835"/>
          </a:xfrm>
          <a:custGeom>
            <a:avLst/>
            <a:gdLst/>
            <a:ahLst/>
            <a:cxnLst>
              <a:cxn ang="0">
                <a:pos x="16" y="12"/>
              </a:cxn>
              <a:cxn ang="0">
                <a:pos x="0" y="0"/>
              </a:cxn>
              <a:cxn ang="0">
                <a:pos x="16" y="0"/>
              </a:cxn>
              <a:cxn ang="0">
                <a:pos x="16" y="12"/>
              </a:cxn>
            </a:cxnLst>
            <a:rect l="0" t="0" r="r" b="b"/>
            <a:pathLst>
              <a:path w="17" h="13">
                <a:moveTo>
                  <a:pt x="16" y="12"/>
                </a:moveTo>
                <a:lnTo>
                  <a:pt x="0" y="0"/>
                </a:lnTo>
                <a:lnTo>
                  <a:pt x="16" y="0"/>
                </a:lnTo>
                <a:lnTo>
                  <a:pt x="16" y="1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5" name="Freeform 511"/>
          <p:cNvSpPr>
            <a:spLocks noChangeArrowheads="1"/>
          </p:cNvSpPr>
          <p:nvPr/>
        </p:nvSpPr>
        <p:spPr bwMode="auto">
          <a:xfrm>
            <a:off x="4303501" y="2827411"/>
            <a:ext cx="8756" cy="6835"/>
          </a:xfrm>
          <a:custGeom>
            <a:avLst/>
            <a:gdLst/>
            <a:ahLst/>
            <a:cxnLst>
              <a:cxn ang="0">
                <a:pos x="16" y="12"/>
              </a:cxn>
              <a:cxn ang="0">
                <a:pos x="0" y="0"/>
              </a:cxn>
              <a:cxn ang="0">
                <a:pos x="16" y="0"/>
              </a:cxn>
              <a:cxn ang="0">
                <a:pos x="16" y="12"/>
              </a:cxn>
            </a:cxnLst>
            <a:rect l="0" t="0" r="r" b="b"/>
            <a:pathLst>
              <a:path w="17" h="13">
                <a:moveTo>
                  <a:pt x="16" y="12"/>
                </a:moveTo>
                <a:lnTo>
                  <a:pt x="0" y="0"/>
                </a:lnTo>
                <a:lnTo>
                  <a:pt x="16" y="0"/>
                </a:lnTo>
                <a:lnTo>
                  <a:pt x="16" y="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4" name="Freeform 510"/>
          <p:cNvSpPr>
            <a:spLocks noChangeArrowheads="1"/>
          </p:cNvSpPr>
          <p:nvPr/>
        </p:nvSpPr>
        <p:spPr bwMode="auto">
          <a:xfrm>
            <a:off x="4238121" y="2864695"/>
            <a:ext cx="9340" cy="9942"/>
          </a:xfrm>
          <a:custGeom>
            <a:avLst/>
            <a:gdLst/>
            <a:ahLst/>
            <a:cxnLst>
              <a:cxn ang="0">
                <a:pos x="17" y="17"/>
              </a:cxn>
              <a:cxn ang="0">
                <a:pos x="0" y="12"/>
              </a:cxn>
              <a:cxn ang="0">
                <a:pos x="17" y="0"/>
              </a:cxn>
              <a:cxn ang="0">
                <a:pos x="17" y="17"/>
              </a:cxn>
            </a:cxnLst>
            <a:rect l="0" t="0" r="r" b="b"/>
            <a:pathLst>
              <a:path w="18" h="18">
                <a:moveTo>
                  <a:pt x="17" y="17"/>
                </a:moveTo>
                <a:lnTo>
                  <a:pt x="0" y="12"/>
                </a:lnTo>
                <a:lnTo>
                  <a:pt x="17" y="0"/>
                </a:lnTo>
                <a:lnTo>
                  <a:pt x="17" y="1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3" name="Freeform 509"/>
          <p:cNvSpPr>
            <a:spLocks noChangeArrowheads="1"/>
          </p:cNvSpPr>
          <p:nvPr/>
        </p:nvSpPr>
        <p:spPr bwMode="auto">
          <a:xfrm>
            <a:off x="4238121" y="2864695"/>
            <a:ext cx="9340" cy="9942"/>
          </a:xfrm>
          <a:custGeom>
            <a:avLst/>
            <a:gdLst/>
            <a:ahLst/>
            <a:cxnLst>
              <a:cxn ang="0">
                <a:pos x="17" y="17"/>
              </a:cxn>
              <a:cxn ang="0">
                <a:pos x="0" y="12"/>
              </a:cxn>
              <a:cxn ang="0">
                <a:pos x="17" y="0"/>
              </a:cxn>
              <a:cxn ang="0">
                <a:pos x="17" y="17"/>
              </a:cxn>
            </a:cxnLst>
            <a:rect l="0" t="0" r="r" b="b"/>
            <a:pathLst>
              <a:path w="18" h="18">
                <a:moveTo>
                  <a:pt x="17" y="17"/>
                </a:moveTo>
                <a:lnTo>
                  <a:pt x="0" y="12"/>
                </a:lnTo>
                <a:lnTo>
                  <a:pt x="17" y="0"/>
                </a:lnTo>
                <a:lnTo>
                  <a:pt x="17" y="1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2" name="Freeform 508"/>
          <p:cNvSpPr>
            <a:spLocks noChangeArrowheads="1"/>
          </p:cNvSpPr>
          <p:nvPr/>
        </p:nvSpPr>
        <p:spPr bwMode="auto">
          <a:xfrm>
            <a:off x="4243959" y="2730473"/>
            <a:ext cx="18096" cy="105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" y="18"/>
              </a:cxn>
              <a:cxn ang="0">
                <a:pos x="32" y="12"/>
              </a:cxn>
              <a:cxn ang="0">
                <a:pos x="0" y="0"/>
              </a:cxn>
            </a:cxnLst>
            <a:rect l="0" t="0" r="r" b="b"/>
            <a:pathLst>
              <a:path w="33" h="19">
                <a:moveTo>
                  <a:pt x="0" y="0"/>
                </a:moveTo>
                <a:lnTo>
                  <a:pt x="15" y="18"/>
                </a:lnTo>
                <a:lnTo>
                  <a:pt x="32" y="12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1" name="Freeform 507"/>
          <p:cNvSpPr>
            <a:spLocks noChangeArrowheads="1"/>
          </p:cNvSpPr>
          <p:nvPr/>
        </p:nvSpPr>
        <p:spPr bwMode="auto">
          <a:xfrm>
            <a:off x="4243959" y="2730473"/>
            <a:ext cx="18096" cy="105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" y="18"/>
              </a:cxn>
              <a:cxn ang="0">
                <a:pos x="32" y="12"/>
              </a:cxn>
              <a:cxn ang="0">
                <a:pos x="0" y="0"/>
              </a:cxn>
            </a:cxnLst>
            <a:rect l="0" t="0" r="r" b="b"/>
            <a:pathLst>
              <a:path w="33" h="19">
                <a:moveTo>
                  <a:pt x="0" y="0"/>
                </a:moveTo>
                <a:lnTo>
                  <a:pt x="15" y="18"/>
                </a:lnTo>
                <a:lnTo>
                  <a:pt x="32" y="1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0" name="Freeform 506"/>
          <p:cNvSpPr>
            <a:spLocks noChangeArrowheads="1"/>
          </p:cNvSpPr>
          <p:nvPr/>
        </p:nvSpPr>
        <p:spPr bwMode="auto">
          <a:xfrm>
            <a:off x="4873819" y="2749115"/>
            <a:ext cx="489762" cy="227431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74" y="7"/>
              </a:cxn>
              <a:cxn ang="0">
                <a:pos x="119" y="52"/>
              </a:cxn>
              <a:cxn ang="0">
                <a:pos x="172" y="52"/>
              </a:cxn>
              <a:cxn ang="0">
                <a:pos x="214" y="64"/>
              </a:cxn>
              <a:cxn ang="0">
                <a:pos x="252" y="35"/>
              </a:cxn>
              <a:cxn ang="0">
                <a:pos x="310" y="7"/>
              </a:cxn>
              <a:cxn ang="0">
                <a:pos x="369" y="0"/>
              </a:cxn>
              <a:cxn ang="0">
                <a:pos x="380" y="7"/>
              </a:cxn>
              <a:cxn ang="0">
                <a:pos x="422" y="28"/>
              </a:cxn>
              <a:cxn ang="0">
                <a:pos x="450" y="35"/>
              </a:cxn>
              <a:cxn ang="0">
                <a:pos x="492" y="64"/>
              </a:cxn>
              <a:cxn ang="0">
                <a:pos x="519" y="64"/>
              </a:cxn>
              <a:cxn ang="0">
                <a:pos x="588" y="64"/>
              </a:cxn>
              <a:cxn ang="0">
                <a:pos x="662" y="28"/>
              </a:cxn>
              <a:cxn ang="0">
                <a:pos x="760" y="46"/>
              </a:cxn>
              <a:cxn ang="0">
                <a:pos x="770" y="110"/>
              </a:cxn>
              <a:cxn ang="0">
                <a:pos x="792" y="151"/>
              </a:cxn>
              <a:cxn ang="0">
                <a:pos x="818" y="227"/>
              </a:cxn>
              <a:cxn ang="0">
                <a:pos x="830" y="262"/>
              </a:cxn>
              <a:cxn ang="0">
                <a:pos x="818" y="291"/>
              </a:cxn>
              <a:cxn ang="0">
                <a:pos x="750" y="273"/>
              </a:cxn>
              <a:cxn ang="0">
                <a:pos x="717" y="279"/>
              </a:cxn>
              <a:cxn ang="0">
                <a:pos x="679" y="291"/>
              </a:cxn>
              <a:cxn ang="0">
                <a:pos x="620" y="321"/>
              </a:cxn>
              <a:cxn ang="0">
                <a:pos x="551" y="309"/>
              </a:cxn>
              <a:cxn ang="0">
                <a:pos x="503" y="321"/>
              </a:cxn>
              <a:cxn ang="0">
                <a:pos x="481" y="309"/>
              </a:cxn>
              <a:cxn ang="0">
                <a:pos x="481" y="350"/>
              </a:cxn>
              <a:cxn ang="0">
                <a:pos x="454" y="367"/>
              </a:cxn>
              <a:cxn ang="0">
                <a:pos x="439" y="337"/>
              </a:cxn>
              <a:cxn ang="0">
                <a:pos x="450" y="309"/>
              </a:cxn>
              <a:cxn ang="0">
                <a:pos x="380" y="309"/>
              </a:cxn>
              <a:cxn ang="0">
                <a:pos x="310" y="355"/>
              </a:cxn>
              <a:cxn ang="0">
                <a:pos x="278" y="337"/>
              </a:cxn>
              <a:cxn ang="0">
                <a:pos x="210" y="321"/>
              </a:cxn>
              <a:cxn ang="0">
                <a:pos x="198" y="350"/>
              </a:cxn>
              <a:cxn ang="0">
                <a:pos x="145" y="350"/>
              </a:cxn>
              <a:cxn ang="0">
                <a:pos x="112" y="321"/>
              </a:cxn>
              <a:cxn ang="0">
                <a:pos x="97" y="326"/>
              </a:cxn>
              <a:cxn ang="0">
                <a:pos x="70" y="321"/>
              </a:cxn>
              <a:cxn ang="0">
                <a:pos x="59" y="309"/>
              </a:cxn>
              <a:cxn ang="0">
                <a:pos x="70" y="297"/>
              </a:cxn>
              <a:cxn ang="0">
                <a:pos x="54" y="291"/>
              </a:cxn>
              <a:cxn ang="0">
                <a:pos x="54" y="250"/>
              </a:cxn>
              <a:cxn ang="0">
                <a:pos x="6" y="234"/>
              </a:cxn>
              <a:cxn ang="0">
                <a:pos x="6" y="216"/>
              </a:cxn>
              <a:cxn ang="0">
                <a:pos x="28" y="227"/>
              </a:cxn>
              <a:cxn ang="0">
                <a:pos x="32" y="216"/>
              </a:cxn>
              <a:cxn ang="0">
                <a:pos x="32" y="197"/>
              </a:cxn>
              <a:cxn ang="0">
                <a:pos x="32" y="157"/>
              </a:cxn>
              <a:cxn ang="0">
                <a:pos x="0" y="128"/>
              </a:cxn>
              <a:cxn ang="0">
                <a:pos x="44" y="105"/>
              </a:cxn>
              <a:cxn ang="0">
                <a:pos x="70" y="105"/>
              </a:cxn>
              <a:cxn ang="0">
                <a:pos x="87" y="105"/>
              </a:cxn>
              <a:cxn ang="0">
                <a:pos x="119" y="93"/>
              </a:cxn>
              <a:cxn ang="0">
                <a:pos x="139" y="75"/>
              </a:cxn>
              <a:cxn ang="0">
                <a:pos x="54" y="75"/>
              </a:cxn>
              <a:cxn ang="0">
                <a:pos x="16" y="105"/>
              </a:cxn>
              <a:cxn ang="0">
                <a:pos x="0" y="105"/>
              </a:cxn>
              <a:cxn ang="0">
                <a:pos x="0" y="82"/>
              </a:cxn>
              <a:cxn ang="0">
                <a:pos x="16" y="52"/>
              </a:cxn>
              <a:cxn ang="0">
                <a:pos x="28" y="35"/>
              </a:cxn>
            </a:cxnLst>
            <a:rect l="0" t="0" r="r" b="b"/>
            <a:pathLst>
              <a:path w="841" h="368">
                <a:moveTo>
                  <a:pt x="6" y="18"/>
                </a:moveTo>
                <a:lnTo>
                  <a:pt x="44" y="0"/>
                </a:lnTo>
                <a:lnTo>
                  <a:pt x="59" y="7"/>
                </a:lnTo>
                <a:lnTo>
                  <a:pt x="74" y="7"/>
                </a:lnTo>
                <a:lnTo>
                  <a:pt x="70" y="28"/>
                </a:lnTo>
                <a:lnTo>
                  <a:pt x="119" y="52"/>
                </a:lnTo>
                <a:lnTo>
                  <a:pt x="166" y="52"/>
                </a:lnTo>
                <a:lnTo>
                  <a:pt x="172" y="52"/>
                </a:lnTo>
                <a:lnTo>
                  <a:pt x="188" y="64"/>
                </a:lnTo>
                <a:lnTo>
                  <a:pt x="214" y="64"/>
                </a:lnTo>
                <a:lnTo>
                  <a:pt x="224" y="46"/>
                </a:lnTo>
                <a:lnTo>
                  <a:pt x="252" y="35"/>
                </a:lnTo>
                <a:lnTo>
                  <a:pt x="278" y="18"/>
                </a:lnTo>
                <a:lnTo>
                  <a:pt x="310" y="7"/>
                </a:lnTo>
                <a:lnTo>
                  <a:pt x="369" y="7"/>
                </a:lnTo>
                <a:lnTo>
                  <a:pt x="369" y="0"/>
                </a:lnTo>
                <a:lnTo>
                  <a:pt x="380" y="0"/>
                </a:lnTo>
                <a:lnTo>
                  <a:pt x="380" y="7"/>
                </a:lnTo>
                <a:lnTo>
                  <a:pt x="407" y="28"/>
                </a:lnTo>
                <a:lnTo>
                  <a:pt x="422" y="28"/>
                </a:lnTo>
                <a:lnTo>
                  <a:pt x="450" y="46"/>
                </a:lnTo>
                <a:lnTo>
                  <a:pt x="450" y="35"/>
                </a:lnTo>
                <a:lnTo>
                  <a:pt x="454" y="46"/>
                </a:lnTo>
                <a:lnTo>
                  <a:pt x="492" y="64"/>
                </a:lnTo>
                <a:lnTo>
                  <a:pt x="503" y="52"/>
                </a:lnTo>
                <a:lnTo>
                  <a:pt x="519" y="64"/>
                </a:lnTo>
                <a:lnTo>
                  <a:pt x="567" y="52"/>
                </a:lnTo>
                <a:lnTo>
                  <a:pt x="588" y="64"/>
                </a:lnTo>
                <a:lnTo>
                  <a:pt x="632" y="52"/>
                </a:lnTo>
                <a:lnTo>
                  <a:pt x="662" y="28"/>
                </a:lnTo>
                <a:lnTo>
                  <a:pt x="728" y="18"/>
                </a:lnTo>
                <a:lnTo>
                  <a:pt x="760" y="46"/>
                </a:lnTo>
                <a:lnTo>
                  <a:pt x="770" y="75"/>
                </a:lnTo>
                <a:lnTo>
                  <a:pt x="770" y="110"/>
                </a:lnTo>
                <a:lnTo>
                  <a:pt x="813" y="128"/>
                </a:lnTo>
                <a:lnTo>
                  <a:pt x="792" y="151"/>
                </a:lnTo>
                <a:lnTo>
                  <a:pt x="813" y="197"/>
                </a:lnTo>
                <a:lnTo>
                  <a:pt x="818" y="227"/>
                </a:lnTo>
                <a:lnTo>
                  <a:pt x="818" y="234"/>
                </a:lnTo>
                <a:lnTo>
                  <a:pt x="830" y="262"/>
                </a:lnTo>
                <a:lnTo>
                  <a:pt x="840" y="291"/>
                </a:lnTo>
                <a:lnTo>
                  <a:pt x="818" y="291"/>
                </a:lnTo>
                <a:lnTo>
                  <a:pt x="775" y="279"/>
                </a:lnTo>
                <a:lnTo>
                  <a:pt x="750" y="273"/>
                </a:lnTo>
                <a:lnTo>
                  <a:pt x="728" y="291"/>
                </a:lnTo>
                <a:lnTo>
                  <a:pt x="717" y="279"/>
                </a:lnTo>
                <a:lnTo>
                  <a:pt x="701" y="291"/>
                </a:lnTo>
                <a:lnTo>
                  <a:pt x="679" y="291"/>
                </a:lnTo>
                <a:lnTo>
                  <a:pt x="658" y="291"/>
                </a:lnTo>
                <a:lnTo>
                  <a:pt x="620" y="321"/>
                </a:lnTo>
                <a:lnTo>
                  <a:pt x="588" y="321"/>
                </a:lnTo>
                <a:lnTo>
                  <a:pt x="551" y="309"/>
                </a:lnTo>
                <a:lnTo>
                  <a:pt x="524" y="321"/>
                </a:lnTo>
                <a:lnTo>
                  <a:pt x="503" y="321"/>
                </a:lnTo>
                <a:lnTo>
                  <a:pt x="492" y="309"/>
                </a:lnTo>
                <a:lnTo>
                  <a:pt x="481" y="309"/>
                </a:lnTo>
                <a:lnTo>
                  <a:pt x="481" y="337"/>
                </a:lnTo>
                <a:lnTo>
                  <a:pt x="481" y="350"/>
                </a:lnTo>
                <a:lnTo>
                  <a:pt x="477" y="355"/>
                </a:lnTo>
                <a:lnTo>
                  <a:pt x="454" y="367"/>
                </a:lnTo>
                <a:lnTo>
                  <a:pt x="450" y="355"/>
                </a:lnTo>
                <a:lnTo>
                  <a:pt x="439" y="337"/>
                </a:lnTo>
                <a:lnTo>
                  <a:pt x="450" y="321"/>
                </a:lnTo>
                <a:lnTo>
                  <a:pt x="450" y="309"/>
                </a:lnTo>
                <a:lnTo>
                  <a:pt x="422" y="326"/>
                </a:lnTo>
                <a:lnTo>
                  <a:pt x="380" y="309"/>
                </a:lnTo>
                <a:lnTo>
                  <a:pt x="353" y="350"/>
                </a:lnTo>
                <a:lnTo>
                  <a:pt x="310" y="355"/>
                </a:lnTo>
                <a:lnTo>
                  <a:pt x="284" y="355"/>
                </a:lnTo>
                <a:lnTo>
                  <a:pt x="278" y="337"/>
                </a:lnTo>
                <a:lnTo>
                  <a:pt x="230" y="321"/>
                </a:lnTo>
                <a:lnTo>
                  <a:pt x="210" y="321"/>
                </a:lnTo>
                <a:lnTo>
                  <a:pt x="210" y="350"/>
                </a:lnTo>
                <a:lnTo>
                  <a:pt x="198" y="350"/>
                </a:lnTo>
                <a:lnTo>
                  <a:pt x="172" y="355"/>
                </a:lnTo>
                <a:lnTo>
                  <a:pt x="145" y="350"/>
                </a:lnTo>
                <a:lnTo>
                  <a:pt x="139" y="326"/>
                </a:lnTo>
                <a:lnTo>
                  <a:pt x="112" y="321"/>
                </a:lnTo>
                <a:lnTo>
                  <a:pt x="102" y="321"/>
                </a:lnTo>
                <a:lnTo>
                  <a:pt x="97" y="326"/>
                </a:lnTo>
                <a:lnTo>
                  <a:pt x="70" y="326"/>
                </a:lnTo>
                <a:lnTo>
                  <a:pt x="70" y="321"/>
                </a:lnTo>
                <a:lnTo>
                  <a:pt x="102" y="309"/>
                </a:lnTo>
                <a:lnTo>
                  <a:pt x="59" y="309"/>
                </a:lnTo>
                <a:lnTo>
                  <a:pt x="54" y="297"/>
                </a:lnTo>
                <a:lnTo>
                  <a:pt x="70" y="297"/>
                </a:lnTo>
                <a:lnTo>
                  <a:pt x="70" y="291"/>
                </a:lnTo>
                <a:lnTo>
                  <a:pt x="54" y="291"/>
                </a:lnTo>
                <a:lnTo>
                  <a:pt x="54" y="273"/>
                </a:lnTo>
                <a:lnTo>
                  <a:pt x="54" y="250"/>
                </a:lnTo>
                <a:lnTo>
                  <a:pt x="32" y="234"/>
                </a:lnTo>
                <a:lnTo>
                  <a:pt x="6" y="234"/>
                </a:lnTo>
                <a:lnTo>
                  <a:pt x="16" y="227"/>
                </a:lnTo>
                <a:lnTo>
                  <a:pt x="6" y="216"/>
                </a:lnTo>
                <a:lnTo>
                  <a:pt x="16" y="216"/>
                </a:lnTo>
                <a:lnTo>
                  <a:pt x="28" y="227"/>
                </a:lnTo>
                <a:lnTo>
                  <a:pt x="44" y="227"/>
                </a:lnTo>
                <a:lnTo>
                  <a:pt x="32" y="216"/>
                </a:lnTo>
                <a:lnTo>
                  <a:pt x="44" y="197"/>
                </a:lnTo>
                <a:lnTo>
                  <a:pt x="32" y="197"/>
                </a:lnTo>
                <a:lnTo>
                  <a:pt x="28" y="174"/>
                </a:lnTo>
                <a:lnTo>
                  <a:pt x="32" y="157"/>
                </a:lnTo>
                <a:lnTo>
                  <a:pt x="0" y="157"/>
                </a:lnTo>
                <a:lnTo>
                  <a:pt x="0" y="128"/>
                </a:lnTo>
                <a:lnTo>
                  <a:pt x="28" y="110"/>
                </a:lnTo>
                <a:lnTo>
                  <a:pt x="44" y="105"/>
                </a:lnTo>
                <a:lnTo>
                  <a:pt x="70" y="110"/>
                </a:lnTo>
                <a:lnTo>
                  <a:pt x="70" y="105"/>
                </a:lnTo>
                <a:lnTo>
                  <a:pt x="74" y="93"/>
                </a:lnTo>
                <a:lnTo>
                  <a:pt x="87" y="105"/>
                </a:lnTo>
                <a:lnTo>
                  <a:pt x="119" y="105"/>
                </a:lnTo>
                <a:lnTo>
                  <a:pt x="119" y="93"/>
                </a:lnTo>
                <a:lnTo>
                  <a:pt x="156" y="75"/>
                </a:lnTo>
                <a:lnTo>
                  <a:pt x="139" y="75"/>
                </a:lnTo>
                <a:lnTo>
                  <a:pt x="97" y="64"/>
                </a:lnTo>
                <a:lnTo>
                  <a:pt x="54" y="75"/>
                </a:lnTo>
                <a:lnTo>
                  <a:pt x="44" y="82"/>
                </a:lnTo>
                <a:lnTo>
                  <a:pt x="16" y="105"/>
                </a:lnTo>
                <a:lnTo>
                  <a:pt x="0" y="121"/>
                </a:lnTo>
                <a:lnTo>
                  <a:pt x="0" y="105"/>
                </a:lnTo>
                <a:lnTo>
                  <a:pt x="16" y="82"/>
                </a:lnTo>
                <a:lnTo>
                  <a:pt x="0" y="82"/>
                </a:lnTo>
                <a:lnTo>
                  <a:pt x="16" y="75"/>
                </a:lnTo>
                <a:lnTo>
                  <a:pt x="16" y="52"/>
                </a:lnTo>
                <a:lnTo>
                  <a:pt x="28" y="46"/>
                </a:lnTo>
                <a:lnTo>
                  <a:pt x="28" y="35"/>
                </a:lnTo>
                <a:lnTo>
                  <a:pt x="6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9" name="Freeform 505"/>
          <p:cNvSpPr>
            <a:spLocks noChangeArrowheads="1"/>
          </p:cNvSpPr>
          <p:nvPr/>
        </p:nvSpPr>
        <p:spPr bwMode="auto">
          <a:xfrm>
            <a:off x="4873819" y="2749115"/>
            <a:ext cx="489762" cy="227431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74" y="7"/>
              </a:cxn>
              <a:cxn ang="0">
                <a:pos x="119" y="52"/>
              </a:cxn>
              <a:cxn ang="0">
                <a:pos x="172" y="52"/>
              </a:cxn>
              <a:cxn ang="0">
                <a:pos x="214" y="64"/>
              </a:cxn>
              <a:cxn ang="0">
                <a:pos x="252" y="35"/>
              </a:cxn>
              <a:cxn ang="0">
                <a:pos x="310" y="7"/>
              </a:cxn>
              <a:cxn ang="0">
                <a:pos x="369" y="0"/>
              </a:cxn>
              <a:cxn ang="0">
                <a:pos x="380" y="7"/>
              </a:cxn>
              <a:cxn ang="0">
                <a:pos x="422" y="28"/>
              </a:cxn>
              <a:cxn ang="0">
                <a:pos x="450" y="35"/>
              </a:cxn>
              <a:cxn ang="0">
                <a:pos x="492" y="64"/>
              </a:cxn>
              <a:cxn ang="0">
                <a:pos x="519" y="64"/>
              </a:cxn>
              <a:cxn ang="0">
                <a:pos x="588" y="64"/>
              </a:cxn>
              <a:cxn ang="0">
                <a:pos x="662" y="28"/>
              </a:cxn>
              <a:cxn ang="0">
                <a:pos x="760" y="46"/>
              </a:cxn>
              <a:cxn ang="0">
                <a:pos x="770" y="110"/>
              </a:cxn>
              <a:cxn ang="0">
                <a:pos x="792" y="151"/>
              </a:cxn>
              <a:cxn ang="0">
                <a:pos x="818" y="227"/>
              </a:cxn>
              <a:cxn ang="0">
                <a:pos x="830" y="262"/>
              </a:cxn>
              <a:cxn ang="0">
                <a:pos x="818" y="291"/>
              </a:cxn>
              <a:cxn ang="0">
                <a:pos x="750" y="273"/>
              </a:cxn>
              <a:cxn ang="0">
                <a:pos x="717" y="279"/>
              </a:cxn>
              <a:cxn ang="0">
                <a:pos x="679" y="291"/>
              </a:cxn>
              <a:cxn ang="0">
                <a:pos x="620" y="321"/>
              </a:cxn>
              <a:cxn ang="0">
                <a:pos x="551" y="309"/>
              </a:cxn>
              <a:cxn ang="0">
                <a:pos x="503" y="321"/>
              </a:cxn>
              <a:cxn ang="0">
                <a:pos x="481" y="309"/>
              </a:cxn>
              <a:cxn ang="0">
                <a:pos x="481" y="350"/>
              </a:cxn>
              <a:cxn ang="0">
                <a:pos x="454" y="367"/>
              </a:cxn>
              <a:cxn ang="0">
                <a:pos x="439" y="337"/>
              </a:cxn>
              <a:cxn ang="0">
                <a:pos x="450" y="309"/>
              </a:cxn>
              <a:cxn ang="0">
                <a:pos x="380" y="309"/>
              </a:cxn>
              <a:cxn ang="0">
                <a:pos x="310" y="355"/>
              </a:cxn>
              <a:cxn ang="0">
                <a:pos x="278" y="337"/>
              </a:cxn>
              <a:cxn ang="0">
                <a:pos x="210" y="321"/>
              </a:cxn>
              <a:cxn ang="0">
                <a:pos x="198" y="350"/>
              </a:cxn>
              <a:cxn ang="0">
                <a:pos x="145" y="350"/>
              </a:cxn>
              <a:cxn ang="0">
                <a:pos x="112" y="321"/>
              </a:cxn>
              <a:cxn ang="0">
                <a:pos x="97" y="326"/>
              </a:cxn>
              <a:cxn ang="0">
                <a:pos x="70" y="321"/>
              </a:cxn>
              <a:cxn ang="0">
                <a:pos x="59" y="309"/>
              </a:cxn>
              <a:cxn ang="0">
                <a:pos x="70" y="297"/>
              </a:cxn>
              <a:cxn ang="0">
                <a:pos x="54" y="291"/>
              </a:cxn>
              <a:cxn ang="0">
                <a:pos x="54" y="250"/>
              </a:cxn>
              <a:cxn ang="0">
                <a:pos x="6" y="234"/>
              </a:cxn>
              <a:cxn ang="0">
                <a:pos x="6" y="216"/>
              </a:cxn>
              <a:cxn ang="0">
                <a:pos x="28" y="227"/>
              </a:cxn>
              <a:cxn ang="0">
                <a:pos x="32" y="216"/>
              </a:cxn>
              <a:cxn ang="0">
                <a:pos x="32" y="197"/>
              </a:cxn>
              <a:cxn ang="0">
                <a:pos x="32" y="157"/>
              </a:cxn>
              <a:cxn ang="0">
                <a:pos x="0" y="128"/>
              </a:cxn>
              <a:cxn ang="0">
                <a:pos x="44" y="105"/>
              </a:cxn>
              <a:cxn ang="0">
                <a:pos x="70" y="105"/>
              </a:cxn>
              <a:cxn ang="0">
                <a:pos x="87" y="105"/>
              </a:cxn>
              <a:cxn ang="0">
                <a:pos x="119" y="93"/>
              </a:cxn>
              <a:cxn ang="0">
                <a:pos x="139" y="75"/>
              </a:cxn>
              <a:cxn ang="0">
                <a:pos x="54" y="75"/>
              </a:cxn>
              <a:cxn ang="0">
                <a:pos x="16" y="105"/>
              </a:cxn>
              <a:cxn ang="0">
                <a:pos x="0" y="105"/>
              </a:cxn>
              <a:cxn ang="0">
                <a:pos x="0" y="82"/>
              </a:cxn>
              <a:cxn ang="0">
                <a:pos x="16" y="52"/>
              </a:cxn>
              <a:cxn ang="0">
                <a:pos x="28" y="35"/>
              </a:cxn>
            </a:cxnLst>
            <a:rect l="0" t="0" r="r" b="b"/>
            <a:pathLst>
              <a:path w="841" h="368">
                <a:moveTo>
                  <a:pt x="6" y="18"/>
                </a:moveTo>
                <a:lnTo>
                  <a:pt x="44" y="0"/>
                </a:lnTo>
                <a:lnTo>
                  <a:pt x="59" y="7"/>
                </a:lnTo>
                <a:lnTo>
                  <a:pt x="74" y="7"/>
                </a:lnTo>
                <a:lnTo>
                  <a:pt x="70" y="28"/>
                </a:lnTo>
                <a:lnTo>
                  <a:pt x="119" y="52"/>
                </a:lnTo>
                <a:lnTo>
                  <a:pt x="166" y="52"/>
                </a:lnTo>
                <a:lnTo>
                  <a:pt x="172" y="52"/>
                </a:lnTo>
                <a:lnTo>
                  <a:pt x="188" y="64"/>
                </a:lnTo>
                <a:lnTo>
                  <a:pt x="214" y="64"/>
                </a:lnTo>
                <a:lnTo>
                  <a:pt x="224" y="46"/>
                </a:lnTo>
                <a:lnTo>
                  <a:pt x="252" y="35"/>
                </a:lnTo>
                <a:lnTo>
                  <a:pt x="278" y="18"/>
                </a:lnTo>
                <a:lnTo>
                  <a:pt x="310" y="7"/>
                </a:lnTo>
                <a:lnTo>
                  <a:pt x="369" y="7"/>
                </a:lnTo>
                <a:lnTo>
                  <a:pt x="369" y="0"/>
                </a:lnTo>
                <a:lnTo>
                  <a:pt x="380" y="0"/>
                </a:lnTo>
                <a:lnTo>
                  <a:pt x="380" y="7"/>
                </a:lnTo>
                <a:lnTo>
                  <a:pt x="407" y="28"/>
                </a:lnTo>
                <a:lnTo>
                  <a:pt x="422" y="28"/>
                </a:lnTo>
                <a:lnTo>
                  <a:pt x="450" y="46"/>
                </a:lnTo>
                <a:lnTo>
                  <a:pt x="450" y="35"/>
                </a:lnTo>
                <a:lnTo>
                  <a:pt x="454" y="46"/>
                </a:lnTo>
                <a:lnTo>
                  <a:pt x="492" y="64"/>
                </a:lnTo>
                <a:lnTo>
                  <a:pt x="503" y="52"/>
                </a:lnTo>
                <a:lnTo>
                  <a:pt x="519" y="64"/>
                </a:lnTo>
                <a:lnTo>
                  <a:pt x="567" y="52"/>
                </a:lnTo>
                <a:lnTo>
                  <a:pt x="588" y="64"/>
                </a:lnTo>
                <a:lnTo>
                  <a:pt x="632" y="52"/>
                </a:lnTo>
                <a:lnTo>
                  <a:pt x="662" y="28"/>
                </a:lnTo>
                <a:lnTo>
                  <a:pt x="728" y="18"/>
                </a:lnTo>
                <a:lnTo>
                  <a:pt x="760" y="46"/>
                </a:lnTo>
                <a:lnTo>
                  <a:pt x="770" y="75"/>
                </a:lnTo>
                <a:lnTo>
                  <a:pt x="770" y="110"/>
                </a:lnTo>
                <a:lnTo>
                  <a:pt x="813" y="128"/>
                </a:lnTo>
                <a:lnTo>
                  <a:pt x="792" y="151"/>
                </a:lnTo>
                <a:lnTo>
                  <a:pt x="813" y="197"/>
                </a:lnTo>
                <a:lnTo>
                  <a:pt x="818" y="227"/>
                </a:lnTo>
                <a:lnTo>
                  <a:pt x="818" y="234"/>
                </a:lnTo>
                <a:lnTo>
                  <a:pt x="830" y="262"/>
                </a:lnTo>
                <a:lnTo>
                  <a:pt x="840" y="291"/>
                </a:lnTo>
                <a:lnTo>
                  <a:pt x="818" y="291"/>
                </a:lnTo>
                <a:lnTo>
                  <a:pt x="775" y="279"/>
                </a:lnTo>
                <a:lnTo>
                  <a:pt x="750" y="273"/>
                </a:lnTo>
                <a:lnTo>
                  <a:pt x="728" y="291"/>
                </a:lnTo>
                <a:lnTo>
                  <a:pt x="717" y="279"/>
                </a:lnTo>
                <a:lnTo>
                  <a:pt x="701" y="291"/>
                </a:lnTo>
                <a:lnTo>
                  <a:pt x="679" y="291"/>
                </a:lnTo>
                <a:lnTo>
                  <a:pt x="658" y="291"/>
                </a:lnTo>
                <a:lnTo>
                  <a:pt x="620" y="321"/>
                </a:lnTo>
                <a:lnTo>
                  <a:pt x="588" y="321"/>
                </a:lnTo>
                <a:lnTo>
                  <a:pt x="551" y="309"/>
                </a:lnTo>
                <a:lnTo>
                  <a:pt x="524" y="321"/>
                </a:lnTo>
                <a:lnTo>
                  <a:pt x="503" y="321"/>
                </a:lnTo>
                <a:lnTo>
                  <a:pt x="492" y="309"/>
                </a:lnTo>
                <a:lnTo>
                  <a:pt x="481" y="309"/>
                </a:lnTo>
                <a:lnTo>
                  <a:pt x="481" y="337"/>
                </a:lnTo>
                <a:lnTo>
                  <a:pt x="481" y="350"/>
                </a:lnTo>
                <a:lnTo>
                  <a:pt x="477" y="355"/>
                </a:lnTo>
                <a:lnTo>
                  <a:pt x="454" y="367"/>
                </a:lnTo>
                <a:lnTo>
                  <a:pt x="450" y="355"/>
                </a:lnTo>
                <a:lnTo>
                  <a:pt x="439" y="337"/>
                </a:lnTo>
                <a:lnTo>
                  <a:pt x="450" y="321"/>
                </a:lnTo>
                <a:lnTo>
                  <a:pt x="450" y="309"/>
                </a:lnTo>
                <a:lnTo>
                  <a:pt x="422" y="326"/>
                </a:lnTo>
                <a:lnTo>
                  <a:pt x="380" y="309"/>
                </a:lnTo>
                <a:lnTo>
                  <a:pt x="353" y="350"/>
                </a:lnTo>
                <a:lnTo>
                  <a:pt x="310" y="355"/>
                </a:lnTo>
                <a:lnTo>
                  <a:pt x="284" y="355"/>
                </a:lnTo>
                <a:lnTo>
                  <a:pt x="278" y="337"/>
                </a:lnTo>
                <a:lnTo>
                  <a:pt x="230" y="321"/>
                </a:lnTo>
                <a:lnTo>
                  <a:pt x="210" y="321"/>
                </a:lnTo>
                <a:lnTo>
                  <a:pt x="210" y="350"/>
                </a:lnTo>
                <a:lnTo>
                  <a:pt x="198" y="350"/>
                </a:lnTo>
                <a:lnTo>
                  <a:pt x="172" y="355"/>
                </a:lnTo>
                <a:lnTo>
                  <a:pt x="145" y="350"/>
                </a:lnTo>
                <a:lnTo>
                  <a:pt x="139" y="326"/>
                </a:lnTo>
                <a:lnTo>
                  <a:pt x="112" y="321"/>
                </a:lnTo>
                <a:lnTo>
                  <a:pt x="102" y="321"/>
                </a:lnTo>
                <a:lnTo>
                  <a:pt x="97" y="326"/>
                </a:lnTo>
                <a:lnTo>
                  <a:pt x="70" y="326"/>
                </a:lnTo>
                <a:lnTo>
                  <a:pt x="70" y="321"/>
                </a:lnTo>
                <a:lnTo>
                  <a:pt x="102" y="309"/>
                </a:lnTo>
                <a:lnTo>
                  <a:pt x="59" y="309"/>
                </a:lnTo>
                <a:lnTo>
                  <a:pt x="54" y="297"/>
                </a:lnTo>
                <a:lnTo>
                  <a:pt x="70" y="297"/>
                </a:lnTo>
                <a:lnTo>
                  <a:pt x="70" y="291"/>
                </a:lnTo>
                <a:lnTo>
                  <a:pt x="54" y="291"/>
                </a:lnTo>
                <a:lnTo>
                  <a:pt x="54" y="273"/>
                </a:lnTo>
                <a:lnTo>
                  <a:pt x="54" y="250"/>
                </a:lnTo>
                <a:lnTo>
                  <a:pt x="32" y="234"/>
                </a:lnTo>
                <a:lnTo>
                  <a:pt x="6" y="234"/>
                </a:lnTo>
                <a:lnTo>
                  <a:pt x="16" y="227"/>
                </a:lnTo>
                <a:lnTo>
                  <a:pt x="6" y="216"/>
                </a:lnTo>
                <a:lnTo>
                  <a:pt x="16" y="216"/>
                </a:lnTo>
                <a:lnTo>
                  <a:pt x="28" y="227"/>
                </a:lnTo>
                <a:lnTo>
                  <a:pt x="44" y="227"/>
                </a:lnTo>
                <a:lnTo>
                  <a:pt x="32" y="216"/>
                </a:lnTo>
                <a:lnTo>
                  <a:pt x="44" y="197"/>
                </a:lnTo>
                <a:lnTo>
                  <a:pt x="32" y="197"/>
                </a:lnTo>
                <a:lnTo>
                  <a:pt x="28" y="174"/>
                </a:lnTo>
                <a:lnTo>
                  <a:pt x="32" y="157"/>
                </a:lnTo>
                <a:lnTo>
                  <a:pt x="0" y="157"/>
                </a:lnTo>
                <a:lnTo>
                  <a:pt x="0" y="128"/>
                </a:lnTo>
                <a:lnTo>
                  <a:pt x="28" y="110"/>
                </a:lnTo>
                <a:lnTo>
                  <a:pt x="44" y="105"/>
                </a:lnTo>
                <a:lnTo>
                  <a:pt x="70" y="110"/>
                </a:lnTo>
                <a:lnTo>
                  <a:pt x="70" y="105"/>
                </a:lnTo>
                <a:lnTo>
                  <a:pt x="74" y="93"/>
                </a:lnTo>
                <a:lnTo>
                  <a:pt x="87" y="105"/>
                </a:lnTo>
                <a:lnTo>
                  <a:pt x="119" y="105"/>
                </a:lnTo>
                <a:lnTo>
                  <a:pt x="119" y="93"/>
                </a:lnTo>
                <a:lnTo>
                  <a:pt x="156" y="75"/>
                </a:lnTo>
                <a:lnTo>
                  <a:pt x="139" y="75"/>
                </a:lnTo>
                <a:lnTo>
                  <a:pt x="97" y="64"/>
                </a:lnTo>
                <a:lnTo>
                  <a:pt x="54" y="75"/>
                </a:lnTo>
                <a:lnTo>
                  <a:pt x="44" y="82"/>
                </a:lnTo>
                <a:lnTo>
                  <a:pt x="16" y="105"/>
                </a:lnTo>
                <a:lnTo>
                  <a:pt x="0" y="121"/>
                </a:lnTo>
                <a:lnTo>
                  <a:pt x="0" y="105"/>
                </a:lnTo>
                <a:lnTo>
                  <a:pt x="16" y="82"/>
                </a:lnTo>
                <a:lnTo>
                  <a:pt x="0" y="82"/>
                </a:lnTo>
                <a:lnTo>
                  <a:pt x="16" y="75"/>
                </a:lnTo>
                <a:lnTo>
                  <a:pt x="16" y="52"/>
                </a:lnTo>
                <a:lnTo>
                  <a:pt x="28" y="46"/>
                </a:lnTo>
                <a:lnTo>
                  <a:pt x="28" y="35"/>
                </a:lnTo>
                <a:lnTo>
                  <a:pt x="6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8" name="Freeform 504"/>
          <p:cNvSpPr>
            <a:spLocks noChangeArrowheads="1"/>
          </p:cNvSpPr>
          <p:nvPr/>
        </p:nvSpPr>
        <p:spPr bwMode="auto">
          <a:xfrm>
            <a:off x="4615804" y="2501800"/>
            <a:ext cx="161697" cy="112473"/>
          </a:xfrm>
          <a:custGeom>
            <a:avLst/>
            <a:gdLst/>
            <a:ahLst/>
            <a:cxnLst>
              <a:cxn ang="0">
                <a:pos x="245" y="13"/>
              </a:cxn>
              <a:cxn ang="0">
                <a:pos x="278" y="31"/>
              </a:cxn>
              <a:cxn ang="0">
                <a:pos x="268" y="36"/>
              </a:cxn>
              <a:cxn ang="0">
                <a:pos x="251" y="47"/>
              </a:cxn>
              <a:cxn ang="0">
                <a:pos x="235" y="65"/>
              </a:cxn>
              <a:cxn ang="0">
                <a:pos x="225" y="107"/>
              </a:cxn>
              <a:cxn ang="0">
                <a:pos x="219" y="123"/>
              </a:cxn>
              <a:cxn ang="0">
                <a:pos x="219" y="136"/>
              </a:cxn>
              <a:cxn ang="0">
                <a:pos x="202" y="141"/>
              </a:cxn>
              <a:cxn ang="0">
                <a:pos x="202" y="153"/>
              </a:cxn>
              <a:cxn ang="0">
                <a:pos x="182" y="153"/>
              </a:cxn>
              <a:cxn ang="0">
                <a:pos x="150" y="153"/>
              </a:cxn>
              <a:cxn ang="0">
                <a:pos x="140" y="160"/>
              </a:cxn>
              <a:cxn ang="0">
                <a:pos x="107" y="160"/>
              </a:cxn>
              <a:cxn ang="0">
                <a:pos x="96" y="171"/>
              </a:cxn>
              <a:cxn ang="0">
                <a:pos x="91" y="182"/>
              </a:cxn>
              <a:cxn ang="0">
                <a:pos x="53" y="171"/>
              </a:cxn>
              <a:cxn ang="0">
                <a:pos x="27" y="153"/>
              </a:cxn>
              <a:cxn ang="0">
                <a:pos x="21" y="153"/>
              </a:cxn>
              <a:cxn ang="0">
                <a:pos x="21" y="136"/>
              </a:cxn>
              <a:cxn ang="0">
                <a:pos x="11" y="123"/>
              </a:cxn>
              <a:cxn ang="0">
                <a:pos x="11" y="107"/>
              </a:cxn>
              <a:cxn ang="0">
                <a:pos x="11" y="65"/>
              </a:cxn>
              <a:cxn ang="0">
                <a:pos x="0" y="60"/>
              </a:cxn>
              <a:cxn ang="0">
                <a:pos x="11" y="60"/>
              </a:cxn>
              <a:cxn ang="0">
                <a:pos x="27" y="60"/>
              </a:cxn>
              <a:cxn ang="0">
                <a:pos x="37" y="47"/>
              </a:cxn>
              <a:cxn ang="0">
                <a:pos x="37" y="36"/>
              </a:cxn>
              <a:cxn ang="0">
                <a:pos x="42" y="47"/>
              </a:cxn>
              <a:cxn ang="0">
                <a:pos x="79" y="60"/>
              </a:cxn>
              <a:cxn ang="0">
                <a:pos x="107" y="36"/>
              </a:cxn>
              <a:cxn ang="0">
                <a:pos x="140" y="18"/>
              </a:cxn>
              <a:cxn ang="0">
                <a:pos x="150" y="18"/>
              </a:cxn>
              <a:cxn ang="0">
                <a:pos x="182" y="0"/>
              </a:cxn>
              <a:cxn ang="0">
                <a:pos x="192" y="0"/>
              </a:cxn>
              <a:cxn ang="0">
                <a:pos x="219" y="0"/>
              </a:cxn>
              <a:cxn ang="0">
                <a:pos x="225" y="13"/>
              </a:cxn>
              <a:cxn ang="0">
                <a:pos x="245" y="13"/>
              </a:cxn>
            </a:cxnLst>
            <a:rect l="0" t="0" r="r" b="b"/>
            <a:pathLst>
              <a:path w="279" h="183">
                <a:moveTo>
                  <a:pt x="245" y="13"/>
                </a:moveTo>
                <a:lnTo>
                  <a:pt x="278" y="31"/>
                </a:lnTo>
                <a:lnTo>
                  <a:pt x="268" y="36"/>
                </a:lnTo>
                <a:lnTo>
                  <a:pt x="251" y="47"/>
                </a:lnTo>
                <a:lnTo>
                  <a:pt x="235" y="65"/>
                </a:lnTo>
                <a:lnTo>
                  <a:pt x="225" y="107"/>
                </a:lnTo>
                <a:lnTo>
                  <a:pt x="219" y="123"/>
                </a:lnTo>
                <a:lnTo>
                  <a:pt x="219" y="136"/>
                </a:lnTo>
                <a:lnTo>
                  <a:pt x="202" y="141"/>
                </a:lnTo>
                <a:lnTo>
                  <a:pt x="202" y="153"/>
                </a:lnTo>
                <a:lnTo>
                  <a:pt x="182" y="153"/>
                </a:lnTo>
                <a:lnTo>
                  <a:pt x="150" y="153"/>
                </a:lnTo>
                <a:lnTo>
                  <a:pt x="140" y="160"/>
                </a:lnTo>
                <a:lnTo>
                  <a:pt x="107" y="160"/>
                </a:lnTo>
                <a:lnTo>
                  <a:pt x="96" y="171"/>
                </a:lnTo>
                <a:lnTo>
                  <a:pt x="91" y="182"/>
                </a:lnTo>
                <a:lnTo>
                  <a:pt x="53" y="171"/>
                </a:lnTo>
                <a:lnTo>
                  <a:pt x="27" y="153"/>
                </a:lnTo>
                <a:lnTo>
                  <a:pt x="21" y="153"/>
                </a:lnTo>
                <a:lnTo>
                  <a:pt x="21" y="136"/>
                </a:lnTo>
                <a:lnTo>
                  <a:pt x="11" y="123"/>
                </a:lnTo>
                <a:lnTo>
                  <a:pt x="11" y="107"/>
                </a:lnTo>
                <a:lnTo>
                  <a:pt x="11" y="65"/>
                </a:lnTo>
                <a:lnTo>
                  <a:pt x="0" y="60"/>
                </a:lnTo>
                <a:lnTo>
                  <a:pt x="11" y="60"/>
                </a:lnTo>
                <a:lnTo>
                  <a:pt x="27" y="60"/>
                </a:lnTo>
                <a:lnTo>
                  <a:pt x="37" y="47"/>
                </a:lnTo>
                <a:lnTo>
                  <a:pt x="37" y="36"/>
                </a:lnTo>
                <a:lnTo>
                  <a:pt x="42" y="47"/>
                </a:lnTo>
                <a:lnTo>
                  <a:pt x="79" y="60"/>
                </a:lnTo>
                <a:lnTo>
                  <a:pt x="107" y="36"/>
                </a:lnTo>
                <a:lnTo>
                  <a:pt x="140" y="18"/>
                </a:lnTo>
                <a:lnTo>
                  <a:pt x="150" y="18"/>
                </a:lnTo>
                <a:lnTo>
                  <a:pt x="182" y="0"/>
                </a:lnTo>
                <a:lnTo>
                  <a:pt x="192" y="0"/>
                </a:lnTo>
                <a:lnTo>
                  <a:pt x="219" y="0"/>
                </a:lnTo>
                <a:lnTo>
                  <a:pt x="225" y="13"/>
                </a:lnTo>
                <a:lnTo>
                  <a:pt x="245" y="1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7" name="Freeform 503"/>
          <p:cNvSpPr>
            <a:spLocks noChangeArrowheads="1"/>
          </p:cNvSpPr>
          <p:nvPr/>
        </p:nvSpPr>
        <p:spPr bwMode="auto">
          <a:xfrm>
            <a:off x="4615804" y="2501800"/>
            <a:ext cx="161697" cy="112473"/>
          </a:xfrm>
          <a:custGeom>
            <a:avLst/>
            <a:gdLst/>
            <a:ahLst/>
            <a:cxnLst>
              <a:cxn ang="0">
                <a:pos x="245" y="13"/>
              </a:cxn>
              <a:cxn ang="0">
                <a:pos x="278" y="31"/>
              </a:cxn>
              <a:cxn ang="0">
                <a:pos x="268" y="36"/>
              </a:cxn>
              <a:cxn ang="0">
                <a:pos x="251" y="47"/>
              </a:cxn>
              <a:cxn ang="0">
                <a:pos x="235" y="65"/>
              </a:cxn>
              <a:cxn ang="0">
                <a:pos x="225" y="107"/>
              </a:cxn>
              <a:cxn ang="0">
                <a:pos x="219" y="123"/>
              </a:cxn>
              <a:cxn ang="0">
                <a:pos x="219" y="136"/>
              </a:cxn>
              <a:cxn ang="0">
                <a:pos x="202" y="141"/>
              </a:cxn>
              <a:cxn ang="0">
                <a:pos x="202" y="153"/>
              </a:cxn>
              <a:cxn ang="0">
                <a:pos x="182" y="153"/>
              </a:cxn>
              <a:cxn ang="0">
                <a:pos x="150" y="153"/>
              </a:cxn>
              <a:cxn ang="0">
                <a:pos x="140" y="160"/>
              </a:cxn>
              <a:cxn ang="0">
                <a:pos x="107" y="160"/>
              </a:cxn>
              <a:cxn ang="0">
                <a:pos x="96" y="171"/>
              </a:cxn>
              <a:cxn ang="0">
                <a:pos x="91" y="182"/>
              </a:cxn>
              <a:cxn ang="0">
                <a:pos x="53" y="171"/>
              </a:cxn>
              <a:cxn ang="0">
                <a:pos x="27" y="153"/>
              </a:cxn>
              <a:cxn ang="0">
                <a:pos x="21" y="153"/>
              </a:cxn>
              <a:cxn ang="0">
                <a:pos x="21" y="136"/>
              </a:cxn>
              <a:cxn ang="0">
                <a:pos x="11" y="123"/>
              </a:cxn>
              <a:cxn ang="0">
                <a:pos x="11" y="107"/>
              </a:cxn>
              <a:cxn ang="0">
                <a:pos x="11" y="65"/>
              </a:cxn>
              <a:cxn ang="0">
                <a:pos x="0" y="60"/>
              </a:cxn>
              <a:cxn ang="0">
                <a:pos x="11" y="60"/>
              </a:cxn>
              <a:cxn ang="0">
                <a:pos x="27" y="60"/>
              </a:cxn>
              <a:cxn ang="0">
                <a:pos x="37" y="47"/>
              </a:cxn>
              <a:cxn ang="0">
                <a:pos x="37" y="36"/>
              </a:cxn>
              <a:cxn ang="0">
                <a:pos x="42" y="47"/>
              </a:cxn>
              <a:cxn ang="0">
                <a:pos x="79" y="60"/>
              </a:cxn>
              <a:cxn ang="0">
                <a:pos x="107" y="36"/>
              </a:cxn>
              <a:cxn ang="0">
                <a:pos x="140" y="18"/>
              </a:cxn>
              <a:cxn ang="0">
                <a:pos x="150" y="18"/>
              </a:cxn>
              <a:cxn ang="0">
                <a:pos x="182" y="0"/>
              </a:cxn>
              <a:cxn ang="0">
                <a:pos x="192" y="0"/>
              </a:cxn>
              <a:cxn ang="0">
                <a:pos x="219" y="0"/>
              </a:cxn>
              <a:cxn ang="0">
                <a:pos x="225" y="13"/>
              </a:cxn>
              <a:cxn ang="0">
                <a:pos x="245" y="13"/>
              </a:cxn>
            </a:cxnLst>
            <a:rect l="0" t="0" r="r" b="b"/>
            <a:pathLst>
              <a:path w="279" h="183">
                <a:moveTo>
                  <a:pt x="245" y="13"/>
                </a:moveTo>
                <a:lnTo>
                  <a:pt x="278" y="31"/>
                </a:lnTo>
                <a:lnTo>
                  <a:pt x="268" y="36"/>
                </a:lnTo>
                <a:lnTo>
                  <a:pt x="251" y="47"/>
                </a:lnTo>
                <a:lnTo>
                  <a:pt x="235" y="65"/>
                </a:lnTo>
                <a:lnTo>
                  <a:pt x="225" y="107"/>
                </a:lnTo>
                <a:lnTo>
                  <a:pt x="219" y="123"/>
                </a:lnTo>
                <a:lnTo>
                  <a:pt x="219" y="136"/>
                </a:lnTo>
                <a:lnTo>
                  <a:pt x="202" y="141"/>
                </a:lnTo>
                <a:lnTo>
                  <a:pt x="202" y="153"/>
                </a:lnTo>
                <a:lnTo>
                  <a:pt x="182" y="153"/>
                </a:lnTo>
                <a:lnTo>
                  <a:pt x="150" y="153"/>
                </a:lnTo>
                <a:lnTo>
                  <a:pt x="140" y="160"/>
                </a:lnTo>
                <a:lnTo>
                  <a:pt x="107" y="160"/>
                </a:lnTo>
                <a:lnTo>
                  <a:pt x="96" y="171"/>
                </a:lnTo>
                <a:lnTo>
                  <a:pt x="91" y="182"/>
                </a:lnTo>
                <a:lnTo>
                  <a:pt x="53" y="171"/>
                </a:lnTo>
                <a:lnTo>
                  <a:pt x="27" y="153"/>
                </a:lnTo>
                <a:lnTo>
                  <a:pt x="21" y="153"/>
                </a:lnTo>
                <a:lnTo>
                  <a:pt x="21" y="136"/>
                </a:lnTo>
                <a:lnTo>
                  <a:pt x="11" y="123"/>
                </a:lnTo>
                <a:lnTo>
                  <a:pt x="11" y="107"/>
                </a:lnTo>
                <a:lnTo>
                  <a:pt x="11" y="65"/>
                </a:lnTo>
                <a:lnTo>
                  <a:pt x="0" y="60"/>
                </a:lnTo>
                <a:lnTo>
                  <a:pt x="11" y="60"/>
                </a:lnTo>
                <a:lnTo>
                  <a:pt x="27" y="60"/>
                </a:lnTo>
                <a:lnTo>
                  <a:pt x="37" y="47"/>
                </a:lnTo>
                <a:lnTo>
                  <a:pt x="37" y="36"/>
                </a:lnTo>
                <a:lnTo>
                  <a:pt x="42" y="47"/>
                </a:lnTo>
                <a:lnTo>
                  <a:pt x="79" y="60"/>
                </a:lnTo>
                <a:lnTo>
                  <a:pt x="107" y="36"/>
                </a:lnTo>
                <a:lnTo>
                  <a:pt x="140" y="18"/>
                </a:lnTo>
                <a:lnTo>
                  <a:pt x="150" y="18"/>
                </a:lnTo>
                <a:lnTo>
                  <a:pt x="182" y="0"/>
                </a:lnTo>
                <a:lnTo>
                  <a:pt x="192" y="0"/>
                </a:lnTo>
                <a:lnTo>
                  <a:pt x="219" y="0"/>
                </a:lnTo>
                <a:lnTo>
                  <a:pt x="225" y="13"/>
                </a:lnTo>
                <a:lnTo>
                  <a:pt x="245" y="1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6" name="Freeform 502"/>
          <p:cNvSpPr>
            <a:spLocks noChangeArrowheads="1"/>
          </p:cNvSpPr>
          <p:nvPr/>
        </p:nvSpPr>
        <p:spPr bwMode="auto">
          <a:xfrm>
            <a:off x="5040187" y="2987110"/>
            <a:ext cx="55456" cy="39148"/>
          </a:xfrm>
          <a:custGeom>
            <a:avLst/>
            <a:gdLst/>
            <a:ahLst/>
            <a:cxnLst>
              <a:cxn ang="0">
                <a:pos x="38" y="64"/>
              </a:cxn>
              <a:cxn ang="0">
                <a:pos x="10" y="59"/>
              </a:cxn>
              <a:cxn ang="0">
                <a:pos x="0" y="36"/>
              </a:cxn>
              <a:cxn ang="0">
                <a:pos x="10" y="36"/>
              </a:cxn>
              <a:cxn ang="0">
                <a:pos x="16" y="31"/>
              </a:cxn>
              <a:cxn ang="0">
                <a:pos x="27" y="31"/>
              </a:cxn>
              <a:cxn ang="0">
                <a:pos x="38" y="18"/>
              </a:cxn>
              <a:cxn ang="0">
                <a:pos x="53" y="18"/>
              </a:cxn>
              <a:cxn ang="0">
                <a:pos x="96" y="0"/>
              </a:cxn>
              <a:cxn ang="0">
                <a:pos x="80" y="31"/>
              </a:cxn>
              <a:cxn ang="0">
                <a:pos x="80" y="36"/>
              </a:cxn>
              <a:cxn ang="0">
                <a:pos x="69" y="36"/>
              </a:cxn>
              <a:cxn ang="0">
                <a:pos x="53" y="59"/>
              </a:cxn>
              <a:cxn ang="0">
                <a:pos x="38" y="59"/>
              </a:cxn>
              <a:cxn ang="0">
                <a:pos x="38" y="64"/>
              </a:cxn>
            </a:cxnLst>
            <a:rect l="0" t="0" r="r" b="b"/>
            <a:pathLst>
              <a:path w="97" h="65">
                <a:moveTo>
                  <a:pt x="38" y="64"/>
                </a:moveTo>
                <a:lnTo>
                  <a:pt x="10" y="59"/>
                </a:lnTo>
                <a:lnTo>
                  <a:pt x="0" y="36"/>
                </a:lnTo>
                <a:lnTo>
                  <a:pt x="10" y="36"/>
                </a:lnTo>
                <a:lnTo>
                  <a:pt x="16" y="31"/>
                </a:lnTo>
                <a:lnTo>
                  <a:pt x="27" y="31"/>
                </a:lnTo>
                <a:lnTo>
                  <a:pt x="38" y="18"/>
                </a:lnTo>
                <a:lnTo>
                  <a:pt x="53" y="18"/>
                </a:lnTo>
                <a:lnTo>
                  <a:pt x="96" y="0"/>
                </a:lnTo>
                <a:lnTo>
                  <a:pt x="80" y="31"/>
                </a:lnTo>
                <a:lnTo>
                  <a:pt x="80" y="36"/>
                </a:lnTo>
                <a:lnTo>
                  <a:pt x="69" y="36"/>
                </a:lnTo>
                <a:lnTo>
                  <a:pt x="53" y="59"/>
                </a:lnTo>
                <a:lnTo>
                  <a:pt x="38" y="59"/>
                </a:lnTo>
                <a:lnTo>
                  <a:pt x="38" y="6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5" name="Freeform 501"/>
          <p:cNvSpPr>
            <a:spLocks noChangeArrowheads="1"/>
          </p:cNvSpPr>
          <p:nvPr/>
        </p:nvSpPr>
        <p:spPr bwMode="auto">
          <a:xfrm>
            <a:off x="5040187" y="2987110"/>
            <a:ext cx="55456" cy="39148"/>
          </a:xfrm>
          <a:custGeom>
            <a:avLst/>
            <a:gdLst/>
            <a:ahLst/>
            <a:cxnLst>
              <a:cxn ang="0">
                <a:pos x="38" y="64"/>
              </a:cxn>
              <a:cxn ang="0">
                <a:pos x="10" y="59"/>
              </a:cxn>
              <a:cxn ang="0">
                <a:pos x="0" y="36"/>
              </a:cxn>
              <a:cxn ang="0">
                <a:pos x="10" y="36"/>
              </a:cxn>
              <a:cxn ang="0">
                <a:pos x="16" y="31"/>
              </a:cxn>
              <a:cxn ang="0">
                <a:pos x="27" y="31"/>
              </a:cxn>
              <a:cxn ang="0">
                <a:pos x="38" y="18"/>
              </a:cxn>
              <a:cxn ang="0">
                <a:pos x="53" y="18"/>
              </a:cxn>
              <a:cxn ang="0">
                <a:pos x="96" y="0"/>
              </a:cxn>
              <a:cxn ang="0">
                <a:pos x="80" y="31"/>
              </a:cxn>
              <a:cxn ang="0">
                <a:pos x="80" y="36"/>
              </a:cxn>
              <a:cxn ang="0">
                <a:pos x="69" y="36"/>
              </a:cxn>
              <a:cxn ang="0">
                <a:pos x="53" y="59"/>
              </a:cxn>
              <a:cxn ang="0">
                <a:pos x="38" y="59"/>
              </a:cxn>
              <a:cxn ang="0">
                <a:pos x="38" y="64"/>
              </a:cxn>
            </a:cxnLst>
            <a:rect l="0" t="0" r="r" b="b"/>
            <a:pathLst>
              <a:path w="97" h="65">
                <a:moveTo>
                  <a:pt x="38" y="64"/>
                </a:moveTo>
                <a:lnTo>
                  <a:pt x="10" y="59"/>
                </a:lnTo>
                <a:lnTo>
                  <a:pt x="0" y="36"/>
                </a:lnTo>
                <a:lnTo>
                  <a:pt x="10" y="36"/>
                </a:lnTo>
                <a:lnTo>
                  <a:pt x="16" y="31"/>
                </a:lnTo>
                <a:lnTo>
                  <a:pt x="27" y="31"/>
                </a:lnTo>
                <a:lnTo>
                  <a:pt x="38" y="18"/>
                </a:lnTo>
                <a:lnTo>
                  <a:pt x="53" y="18"/>
                </a:lnTo>
                <a:lnTo>
                  <a:pt x="96" y="0"/>
                </a:lnTo>
                <a:lnTo>
                  <a:pt x="80" y="31"/>
                </a:lnTo>
                <a:lnTo>
                  <a:pt x="80" y="36"/>
                </a:lnTo>
                <a:lnTo>
                  <a:pt x="69" y="36"/>
                </a:lnTo>
                <a:lnTo>
                  <a:pt x="53" y="59"/>
                </a:lnTo>
                <a:lnTo>
                  <a:pt x="38" y="59"/>
                </a:lnTo>
                <a:lnTo>
                  <a:pt x="38" y="6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4" name="Freeform 500"/>
          <p:cNvSpPr>
            <a:spLocks noChangeArrowheads="1"/>
          </p:cNvSpPr>
          <p:nvPr/>
        </p:nvSpPr>
        <p:spPr bwMode="auto">
          <a:xfrm>
            <a:off x="4722046" y="2759058"/>
            <a:ext cx="167535" cy="198225"/>
          </a:xfrm>
          <a:custGeom>
            <a:avLst/>
            <a:gdLst/>
            <a:ahLst/>
            <a:cxnLst>
              <a:cxn ang="0">
                <a:pos x="191" y="18"/>
              </a:cxn>
              <a:cxn ang="0">
                <a:pos x="218" y="30"/>
              </a:cxn>
              <a:cxn ang="0">
                <a:pos x="260" y="30"/>
              </a:cxn>
              <a:cxn ang="0">
                <a:pos x="266" y="0"/>
              </a:cxn>
              <a:cxn ang="0">
                <a:pos x="288" y="30"/>
              </a:cxn>
              <a:cxn ang="0">
                <a:pos x="276" y="57"/>
              </a:cxn>
              <a:cxn ang="0">
                <a:pos x="260" y="75"/>
              </a:cxn>
              <a:cxn ang="0">
                <a:pos x="218" y="57"/>
              </a:cxn>
              <a:cxn ang="0">
                <a:pos x="191" y="57"/>
              </a:cxn>
              <a:cxn ang="0">
                <a:pos x="176" y="64"/>
              </a:cxn>
              <a:cxn ang="0">
                <a:pos x="176" y="103"/>
              </a:cxn>
              <a:cxn ang="0">
                <a:pos x="153" y="92"/>
              </a:cxn>
              <a:cxn ang="0">
                <a:pos x="166" y="110"/>
              </a:cxn>
              <a:cxn ang="0">
                <a:pos x="111" y="88"/>
              </a:cxn>
              <a:cxn ang="0">
                <a:pos x="122" y="75"/>
              </a:cxn>
              <a:cxn ang="0">
                <a:pos x="106" y="110"/>
              </a:cxn>
              <a:cxn ang="0">
                <a:pos x="122" y="180"/>
              </a:cxn>
              <a:cxn ang="0">
                <a:pos x="133" y="186"/>
              </a:cxn>
              <a:cxn ang="0">
                <a:pos x="176" y="256"/>
              </a:cxn>
              <a:cxn ang="0">
                <a:pos x="133" y="245"/>
              </a:cxn>
              <a:cxn ang="0">
                <a:pos x="138" y="274"/>
              </a:cxn>
              <a:cxn ang="0">
                <a:pos x="138" y="302"/>
              </a:cxn>
              <a:cxn ang="0">
                <a:pos x="138" y="320"/>
              </a:cxn>
              <a:cxn ang="0">
                <a:pos x="111" y="309"/>
              </a:cxn>
              <a:cxn ang="0">
                <a:pos x="106" y="320"/>
              </a:cxn>
              <a:cxn ang="0">
                <a:pos x="79" y="291"/>
              </a:cxn>
              <a:cxn ang="0">
                <a:pos x="79" y="302"/>
              </a:cxn>
              <a:cxn ang="0">
                <a:pos x="68" y="263"/>
              </a:cxn>
              <a:cxn ang="0">
                <a:pos x="63" y="227"/>
              </a:cxn>
              <a:cxn ang="0">
                <a:pos x="122" y="233"/>
              </a:cxn>
              <a:cxn ang="0">
                <a:pos x="106" y="209"/>
              </a:cxn>
              <a:cxn ang="0">
                <a:pos x="41" y="215"/>
              </a:cxn>
              <a:cxn ang="0">
                <a:pos x="41" y="180"/>
              </a:cxn>
              <a:cxn ang="0">
                <a:pos x="26" y="169"/>
              </a:cxn>
              <a:cxn ang="0">
                <a:pos x="20" y="122"/>
              </a:cxn>
              <a:cxn ang="0">
                <a:pos x="52" y="57"/>
              </a:cxn>
              <a:cxn ang="0">
                <a:pos x="85" y="35"/>
              </a:cxn>
              <a:cxn ang="0">
                <a:pos x="122" y="30"/>
              </a:cxn>
            </a:cxnLst>
            <a:rect l="0" t="0" r="r" b="b"/>
            <a:pathLst>
              <a:path w="289" h="321">
                <a:moveTo>
                  <a:pt x="122" y="30"/>
                </a:moveTo>
                <a:lnTo>
                  <a:pt x="191" y="18"/>
                </a:lnTo>
                <a:lnTo>
                  <a:pt x="201" y="30"/>
                </a:lnTo>
                <a:lnTo>
                  <a:pt x="218" y="30"/>
                </a:lnTo>
                <a:lnTo>
                  <a:pt x="234" y="35"/>
                </a:lnTo>
                <a:lnTo>
                  <a:pt x="260" y="30"/>
                </a:lnTo>
                <a:lnTo>
                  <a:pt x="260" y="0"/>
                </a:lnTo>
                <a:lnTo>
                  <a:pt x="266" y="0"/>
                </a:lnTo>
                <a:lnTo>
                  <a:pt x="288" y="18"/>
                </a:lnTo>
                <a:lnTo>
                  <a:pt x="288" y="30"/>
                </a:lnTo>
                <a:lnTo>
                  <a:pt x="276" y="35"/>
                </a:lnTo>
                <a:lnTo>
                  <a:pt x="276" y="57"/>
                </a:lnTo>
                <a:lnTo>
                  <a:pt x="260" y="64"/>
                </a:lnTo>
                <a:lnTo>
                  <a:pt x="260" y="75"/>
                </a:lnTo>
                <a:lnTo>
                  <a:pt x="250" y="64"/>
                </a:lnTo>
                <a:lnTo>
                  <a:pt x="218" y="57"/>
                </a:lnTo>
                <a:lnTo>
                  <a:pt x="208" y="46"/>
                </a:lnTo>
                <a:lnTo>
                  <a:pt x="191" y="57"/>
                </a:lnTo>
                <a:lnTo>
                  <a:pt x="181" y="57"/>
                </a:lnTo>
                <a:lnTo>
                  <a:pt x="176" y="64"/>
                </a:lnTo>
                <a:lnTo>
                  <a:pt x="153" y="75"/>
                </a:lnTo>
                <a:lnTo>
                  <a:pt x="176" y="103"/>
                </a:lnTo>
                <a:lnTo>
                  <a:pt x="166" y="92"/>
                </a:lnTo>
                <a:lnTo>
                  <a:pt x="153" y="92"/>
                </a:lnTo>
                <a:lnTo>
                  <a:pt x="166" y="103"/>
                </a:lnTo>
                <a:lnTo>
                  <a:pt x="166" y="110"/>
                </a:lnTo>
                <a:lnTo>
                  <a:pt x="138" y="103"/>
                </a:lnTo>
                <a:lnTo>
                  <a:pt x="111" y="88"/>
                </a:lnTo>
                <a:lnTo>
                  <a:pt x="122" y="88"/>
                </a:lnTo>
                <a:lnTo>
                  <a:pt x="122" y="75"/>
                </a:lnTo>
                <a:lnTo>
                  <a:pt x="106" y="88"/>
                </a:lnTo>
                <a:lnTo>
                  <a:pt x="106" y="110"/>
                </a:lnTo>
                <a:lnTo>
                  <a:pt x="138" y="156"/>
                </a:lnTo>
                <a:lnTo>
                  <a:pt x="122" y="180"/>
                </a:lnTo>
                <a:lnTo>
                  <a:pt x="106" y="180"/>
                </a:lnTo>
                <a:lnTo>
                  <a:pt x="133" y="186"/>
                </a:lnTo>
                <a:lnTo>
                  <a:pt x="166" y="215"/>
                </a:lnTo>
                <a:lnTo>
                  <a:pt x="176" y="256"/>
                </a:lnTo>
                <a:lnTo>
                  <a:pt x="149" y="233"/>
                </a:lnTo>
                <a:lnTo>
                  <a:pt x="133" y="245"/>
                </a:lnTo>
                <a:lnTo>
                  <a:pt x="149" y="274"/>
                </a:lnTo>
                <a:lnTo>
                  <a:pt x="138" y="274"/>
                </a:lnTo>
                <a:lnTo>
                  <a:pt x="111" y="256"/>
                </a:lnTo>
                <a:lnTo>
                  <a:pt x="138" y="302"/>
                </a:lnTo>
                <a:lnTo>
                  <a:pt x="138" y="309"/>
                </a:lnTo>
                <a:lnTo>
                  <a:pt x="138" y="320"/>
                </a:lnTo>
                <a:lnTo>
                  <a:pt x="111" y="302"/>
                </a:lnTo>
                <a:lnTo>
                  <a:pt x="111" y="309"/>
                </a:lnTo>
                <a:lnTo>
                  <a:pt x="111" y="320"/>
                </a:lnTo>
                <a:lnTo>
                  <a:pt x="106" y="320"/>
                </a:lnTo>
                <a:lnTo>
                  <a:pt x="96" y="291"/>
                </a:lnTo>
                <a:lnTo>
                  <a:pt x="79" y="291"/>
                </a:lnTo>
                <a:lnTo>
                  <a:pt x="85" y="309"/>
                </a:lnTo>
                <a:lnTo>
                  <a:pt x="79" y="302"/>
                </a:lnTo>
                <a:lnTo>
                  <a:pt x="68" y="279"/>
                </a:lnTo>
                <a:lnTo>
                  <a:pt x="68" y="263"/>
                </a:lnTo>
                <a:lnTo>
                  <a:pt x="41" y="245"/>
                </a:lnTo>
                <a:lnTo>
                  <a:pt x="63" y="227"/>
                </a:lnTo>
                <a:lnTo>
                  <a:pt x="85" y="215"/>
                </a:lnTo>
                <a:lnTo>
                  <a:pt x="122" y="233"/>
                </a:lnTo>
                <a:lnTo>
                  <a:pt x="133" y="227"/>
                </a:lnTo>
                <a:lnTo>
                  <a:pt x="106" y="209"/>
                </a:lnTo>
                <a:lnTo>
                  <a:pt x="85" y="209"/>
                </a:lnTo>
                <a:lnTo>
                  <a:pt x="41" y="215"/>
                </a:lnTo>
                <a:lnTo>
                  <a:pt x="26" y="180"/>
                </a:lnTo>
                <a:lnTo>
                  <a:pt x="41" y="180"/>
                </a:lnTo>
                <a:lnTo>
                  <a:pt x="41" y="169"/>
                </a:lnTo>
                <a:lnTo>
                  <a:pt x="26" y="169"/>
                </a:lnTo>
                <a:lnTo>
                  <a:pt x="0" y="140"/>
                </a:lnTo>
                <a:lnTo>
                  <a:pt x="20" y="122"/>
                </a:lnTo>
                <a:lnTo>
                  <a:pt x="37" y="75"/>
                </a:lnTo>
                <a:lnTo>
                  <a:pt x="52" y="57"/>
                </a:lnTo>
                <a:lnTo>
                  <a:pt x="79" y="57"/>
                </a:lnTo>
                <a:lnTo>
                  <a:pt x="85" y="35"/>
                </a:lnTo>
                <a:lnTo>
                  <a:pt x="106" y="46"/>
                </a:lnTo>
                <a:lnTo>
                  <a:pt x="122" y="3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3" name="Freeform 499"/>
          <p:cNvSpPr>
            <a:spLocks noChangeArrowheads="1"/>
          </p:cNvSpPr>
          <p:nvPr/>
        </p:nvSpPr>
        <p:spPr bwMode="auto">
          <a:xfrm>
            <a:off x="4722046" y="2759058"/>
            <a:ext cx="167535" cy="198225"/>
          </a:xfrm>
          <a:custGeom>
            <a:avLst/>
            <a:gdLst/>
            <a:ahLst/>
            <a:cxnLst>
              <a:cxn ang="0">
                <a:pos x="191" y="18"/>
              </a:cxn>
              <a:cxn ang="0">
                <a:pos x="218" y="30"/>
              </a:cxn>
              <a:cxn ang="0">
                <a:pos x="260" y="30"/>
              </a:cxn>
              <a:cxn ang="0">
                <a:pos x="266" y="0"/>
              </a:cxn>
              <a:cxn ang="0">
                <a:pos x="288" y="30"/>
              </a:cxn>
              <a:cxn ang="0">
                <a:pos x="276" y="57"/>
              </a:cxn>
              <a:cxn ang="0">
                <a:pos x="260" y="75"/>
              </a:cxn>
              <a:cxn ang="0">
                <a:pos x="218" y="57"/>
              </a:cxn>
              <a:cxn ang="0">
                <a:pos x="191" y="57"/>
              </a:cxn>
              <a:cxn ang="0">
                <a:pos x="176" y="64"/>
              </a:cxn>
              <a:cxn ang="0">
                <a:pos x="176" y="103"/>
              </a:cxn>
              <a:cxn ang="0">
                <a:pos x="153" y="92"/>
              </a:cxn>
              <a:cxn ang="0">
                <a:pos x="166" y="110"/>
              </a:cxn>
              <a:cxn ang="0">
                <a:pos x="111" y="88"/>
              </a:cxn>
              <a:cxn ang="0">
                <a:pos x="122" y="75"/>
              </a:cxn>
              <a:cxn ang="0">
                <a:pos x="106" y="110"/>
              </a:cxn>
              <a:cxn ang="0">
                <a:pos x="122" y="180"/>
              </a:cxn>
              <a:cxn ang="0">
                <a:pos x="133" y="186"/>
              </a:cxn>
              <a:cxn ang="0">
                <a:pos x="176" y="256"/>
              </a:cxn>
              <a:cxn ang="0">
                <a:pos x="133" y="245"/>
              </a:cxn>
              <a:cxn ang="0">
                <a:pos x="138" y="274"/>
              </a:cxn>
              <a:cxn ang="0">
                <a:pos x="138" y="302"/>
              </a:cxn>
              <a:cxn ang="0">
                <a:pos x="138" y="320"/>
              </a:cxn>
              <a:cxn ang="0">
                <a:pos x="111" y="309"/>
              </a:cxn>
              <a:cxn ang="0">
                <a:pos x="106" y="320"/>
              </a:cxn>
              <a:cxn ang="0">
                <a:pos x="79" y="291"/>
              </a:cxn>
              <a:cxn ang="0">
                <a:pos x="79" y="302"/>
              </a:cxn>
              <a:cxn ang="0">
                <a:pos x="68" y="263"/>
              </a:cxn>
              <a:cxn ang="0">
                <a:pos x="63" y="227"/>
              </a:cxn>
              <a:cxn ang="0">
                <a:pos x="122" y="233"/>
              </a:cxn>
              <a:cxn ang="0">
                <a:pos x="106" y="209"/>
              </a:cxn>
              <a:cxn ang="0">
                <a:pos x="41" y="215"/>
              </a:cxn>
              <a:cxn ang="0">
                <a:pos x="41" y="180"/>
              </a:cxn>
              <a:cxn ang="0">
                <a:pos x="26" y="169"/>
              </a:cxn>
              <a:cxn ang="0">
                <a:pos x="20" y="122"/>
              </a:cxn>
              <a:cxn ang="0">
                <a:pos x="52" y="57"/>
              </a:cxn>
              <a:cxn ang="0">
                <a:pos x="85" y="35"/>
              </a:cxn>
              <a:cxn ang="0">
                <a:pos x="122" y="30"/>
              </a:cxn>
            </a:cxnLst>
            <a:rect l="0" t="0" r="r" b="b"/>
            <a:pathLst>
              <a:path w="289" h="321">
                <a:moveTo>
                  <a:pt x="122" y="30"/>
                </a:moveTo>
                <a:lnTo>
                  <a:pt x="191" y="18"/>
                </a:lnTo>
                <a:lnTo>
                  <a:pt x="201" y="30"/>
                </a:lnTo>
                <a:lnTo>
                  <a:pt x="218" y="30"/>
                </a:lnTo>
                <a:lnTo>
                  <a:pt x="234" y="35"/>
                </a:lnTo>
                <a:lnTo>
                  <a:pt x="260" y="30"/>
                </a:lnTo>
                <a:lnTo>
                  <a:pt x="260" y="0"/>
                </a:lnTo>
                <a:lnTo>
                  <a:pt x="266" y="0"/>
                </a:lnTo>
                <a:lnTo>
                  <a:pt x="288" y="18"/>
                </a:lnTo>
                <a:lnTo>
                  <a:pt x="288" y="30"/>
                </a:lnTo>
                <a:lnTo>
                  <a:pt x="276" y="35"/>
                </a:lnTo>
                <a:lnTo>
                  <a:pt x="276" y="57"/>
                </a:lnTo>
                <a:lnTo>
                  <a:pt x="260" y="64"/>
                </a:lnTo>
                <a:lnTo>
                  <a:pt x="260" y="75"/>
                </a:lnTo>
                <a:lnTo>
                  <a:pt x="250" y="64"/>
                </a:lnTo>
                <a:lnTo>
                  <a:pt x="218" y="57"/>
                </a:lnTo>
                <a:lnTo>
                  <a:pt x="208" y="46"/>
                </a:lnTo>
                <a:lnTo>
                  <a:pt x="191" y="57"/>
                </a:lnTo>
                <a:lnTo>
                  <a:pt x="181" y="57"/>
                </a:lnTo>
                <a:lnTo>
                  <a:pt x="176" y="64"/>
                </a:lnTo>
                <a:lnTo>
                  <a:pt x="153" y="75"/>
                </a:lnTo>
                <a:lnTo>
                  <a:pt x="176" y="103"/>
                </a:lnTo>
                <a:lnTo>
                  <a:pt x="166" y="92"/>
                </a:lnTo>
                <a:lnTo>
                  <a:pt x="153" y="92"/>
                </a:lnTo>
                <a:lnTo>
                  <a:pt x="166" y="103"/>
                </a:lnTo>
                <a:lnTo>
                  <a:pt x="166" y="110"/>
                </a:lnTo>
                <a:lnTo>
                  <a:pt x="138" y="103"/>
                </a:lnTo>
                <a:lnTo>
                  <a:pt x="111" y="88"/>
                </a:lnTo>
                <a:lnTo>
                  <a:pt x="122" y="88"/>
                </a:lnTo>
                <a:lnTo>
                  <a:pt x="122" y="75"/>
                </a:lnTo>
                <a:lnTo>
                  <a:pt x="106" y="88"/>
                </a:lnTo>
                <a:lnTo>
                  <a:pt x="106" y="110"/>
                </a:lnTo>
                <a:lnTo>
                  <a:pt x="138" y="156"/>
                </a:lnTo>
                <a:lnTo>
                  <a:pt x="122" y="180"/>
                </a:lnTo>
                <a:lnTo>
                  <a:pt x="106" y="180"/>
                </a:lnTo>
                <a:lnTo>
                  <a:pt x="133" y="186"/>
                </a:lnTo>
                <a:lnTo>
                  <a:pt x="166" y="215"/>
                </a:lnTo>
                <a:lnTo>
                  <a:pt x="176" y="256"/>
                </a:lnTo>
                <a:lnTo>
                  <a:pt x="149" y="233"/>
                </a:lnTo>
                <a:lnTo>
                  <a:pt x="133" y="245"/>
                </a:lnTo>
                <a:lnTo>
                  <a:pt x="149" y="274"/>
                </a:lnTo>
                <a:lnTo>
                  <a:pt x="138" y="274"/>
                </a:lnTo>
                <a:lnTo>
                  <a:pt x="111" y="256"/>
                </a:lnTo>
                <a:lnTo>
                  <a:pt x="138" y="302"/>
                </a:lnTo>
                <a:lnTo>
                  <a:pt x="138" y="309"/>
                </a:lnTo>
                <a:lnTo>
                  <a:pt x="138" y="320"/>
                </a:lnTo>
                <a:lnTo>
                  <a:pt x="111" y="302"/>
                </a:lnTo>
                <a:lnTo>
                  <a:pt x="111" y="309"/>
                </a:lnTo>
                <a:lnTo>
                  <a:pt x="111" y="320"/>
                </a:lnTo>
                <a:lnTo>
                  <a:pt x="106" y="320"/>
                </a:lnTo>
                <a:lnTo>
                  <a:pt x="96" y="291"/>
                </a:lnTo>
                <a:lnTo>
                  <a:pt x="79" y="291"/>
                </a:lnTo>
                <a:lnTo>
                  <a:pt x="85" y="309"/>
                </a:lnTo>
                <a:lnTo>
                  <a:pt x="79" y="302"/>
                </a:lnTo>
                <a:lnTo>
                  <a:pt x="68" y="279"/>
                </a:lnTo>
                <a:lnTo>
                  <a:pt x="68" y="263"/>
                </a:lnTo>
                <a:lnTo>
                  <a:pt x="41" y="245"/>
                </a:lnTo>
                <a:lnTo>
                  <a:pt x="63" y="227"/>
                </a:lnTo>
                <a:lnTo>
                  <a:pt x="85" y="215"/>
                </a:lnTo>
                <a:lnTo>
                  <a:pt x="122" y="233"/>
                </a:lnTo>
                <a:lnTo>
                  <a:pt x="133" y="227"/>
                </a:lnTo>
                <a:lnTo>
                  <a:pt x="106" y="209"/>
                </a:lnTo>
                <a:lnTo>
                  <a:pt x="85" y="209"/>
                </a:lnTo>
                <a:lnTo>
                  <a:pt x="41" y="215"/>
                </a:lnTo>
                <a:lnTo>
                  <a:pt x="26" y="180"/>
                </a:lnTo>
                <a:lnTo>
                  <a:pt x="41" y="180"/>
                </a:lnTo>
                <a:lnTo>
                  <a:pt x="41" y="169"/>
                </a:lnTo>
                <a:lnTo>
                  <a:pt x="26" y="169"/>
                </a:lnTo>
                <a:lnTo>
                  <a:pt x="0" y="140"/>
                </a:lnTo>
                <a:lnTo>
                  <a:pt x="20" y="122"/>
                </a:lnTo>
                <a:lnTo>
                  <a:pt x="37" y="75"/>
                </a:lnTo>
                <a:lnTo>
                  <a:pt x="52" y="57"/>
                </a:lnTo>
                <a:lnTo>
                  <a:pt x="79" y="57"/>
                </a:lnTo>
                <a:lnTo>
                  <a:pt x="85" y="35"/>
                </a:lnTo>
                <a:lnTo>
                  <a:pt x="106" y="46"/>
                </a:lnTo>
                <a:lnTo>
                  <a:pt x="122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2" name="Freeform 498"/>
          <p:cNvSpPr>
            <a:spLocks noChangeArrowheads="1"/>
          </p:cNvSpPr>
          <p:nvPr/>
        </p:nvSpPr>
        <p:spPr bwMode="auto">
          <a:xfrm>
            <a:off x="4811943" y="2987110"/>
            <a:ext cx="71217" cy="21749"/>
          </a:xfrm>
          <a:custGeom>
            <a:avLst/>
            <a:gdLst/>
            <a:ahLst/>
            <a:cxnLst>
              <a:cxn ang="0">
                <a:pos x="64" y="36"/>
              </a:cxn>
              <a:cxn ang="0">
                <a:pos x="54" y="29"/>
              </a:cxn>
              <a:cxn ang="0">
                <a:pos x="22" y="29"/>
              </a:cxn>
              <a:cxn ang="0">
                <a:pos x="0" y="29"/>
              </a:cxn>
              <a:cxn ang="0">
                <a:pos x="0" y="12"/>
              </a:cxn>
              <a:cxn ang="0">
                <a:pos x="22" y="12"/>
              </a:cxn>
              <a:cxn ang="0">
                <a:pos x="28" y="0"/>
              </a:cxn>
              <a:cxn ang="0">
                <a:pos x="38" y="17"/>
              </a:cxn>
              <a:cxn ang="0">
                <a:pos x="64" y="17"/>
              </a:cxn>
              <a:cxn ang="0">
                <a:pos x="70" y="17"/>
              </a:cxn>
              <a:cxn ang="0">
                <a:pos x="96" y="17"/>
              </a:cxn>
              <a:cxn ang="0">
                <a:pos x="107" y="29"/>
              </a:cxn>
              <a:cxn ang="0">
                <a:pos x="123" y="29"/>
              </a:cxn>
              <a:cxn ang="0">
                <a:pos x="123" y="36"/>
              </a:cxn>
              <a:cxn ang="0">
                <a:pos x="64" y="36"/>
              </a:cxn>
            </a:cxnLst>
            <a:rect l="0" t="0" r="r" b="b"/>
            <a:pathLst>
              <a:path w="124" h="37">
                <a:moveTo>
                  <a:pt x="64" y="36"/>
                </a:moveTo>
                <a:lnTo>
                  <a:pt x="54" y="29"/>
                </a:lnTo>
                <a:lnTo>
                  <a:pt x="22" y="29"/>
                </a:lnTo>
                <a:lnTo>
                  <a:pt x="0" y="29"/>
                </a:lnTo>
                <a:lnTo>
                  <a:pt x="0" y="12"/>
                </a:lnTo>
                <a:lnTo>
                  <a:pt x="22" y="12"/>
                </a:lnTo>
                <a:lnTo>
                  <a:pt x="28" y="0"/>
                </a:lnTo>
                <a:lnTo>
                  <a:pt x="38" y="17"/>
                </a:lnTo>
                <a:lnTo>
                  <a:pt x="64" y="17"/>
                </a:lnTo>
                <a:lnTo>
                  <a:pt x="70" y="17"/>
                </a:lnTo>
                <a:lnTo>
                  <a:pt x="96" y="17"/>
                </a:lnTo>
                <a:lnTo>
                  <a:pt x="107" y="29"/>
                </a:lnTo>
                <a:lnTo>
                  <a:pt x="123" y="29"/>
                </a:lnTo>
                <a:lnTo>
                  <a:pt x="123" y="36"/>
                </a:lnTo>
                <a:lnTo>
                  <a:pt x="64" y="3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1" name="Freeform 497"/>
          <p:cNvSpPr>
            <a:spLocks noChangeArrowheads="1"/>
          </p:cNvSpPr>
          <p:nvPr/>
        </p:nvSpPr>
        <p:spPr bwMode="auto">
          <a:xfrm>
            <a:off x="4811943" y="2987110"/>
            <a:ext cx="71217" cy="21749"/>
          </a:xfrm>
          <a:custGeom>
            <a:avLst/>
            <a:gdLst/>
            <a:ahLst/>
            <a:cxnLst>
              <a:cxn ang="0">
                <a:pos x="64" y="36"/>
              </a:cxn>
              <a:cxn ang="0">
                <a:pos x="54" y="29"/>
              </a:cxn>
              <a:cxn ang="0">
                <a:pos x="22" y="29"/>
              </a:cxn>
              <a:cxn ang="0">
                <a:pos x="0" y="29"/>
              </a:cxn>
              <a:cxn ang="0">
                <a:pos x="0" y="12"/>
              </a:cxn>
              <a:cxn ang="0">
                <a:pos x="22" y="12"/>
              </a:cxn>
              <a:cxn ang="0">
                <a:pos x="28" y="0"/>
              </a:cxn>
              <a:cxn ang="0">
                <a:pos x="38" y="17"/>
              </a:cxn>
              <a:cxn ang="0">
                <a:pos x="64" y="17"/>
              </a:cxn>
              <a:cxn ang="0">
                <a:pos x="70" y="17"/>
              </a:cxn>
              <a:cxn ang="0">
                <a:pos x="96" y="17"/>
              </a:cxn>
              <a:cxn ang="0">
                <a:pos x="107" y="29"/>
              </a:cxn>
              <a:cxn ang="0">
                <a:pos x="123" y="29"/>
              </a:cxn>
              <a:cxn ang="0">
                <a:pos x="123" y="36"/>
              </a:cxn>
              <a:cxn ang="0">
                <a:pos x="64" y="36"/>
              </a:cxn>
            </a:cxnLst>
            <a:rect l="0" t="0" r="r" b="b"/>
            <a:pathLst>
              <a:path w="124" h="37">
                <a:moveTo>
                  <a:pt x="64" y="36"/>
                </a:moveTo>
                <a:lnTo>
                  <a:pt x="54" y="29"/>
                </a:lnTo>
                <a:lnTo>
                  <a:pt x="22" y="29"/>
                </a:lnTo>
                <a:lnTo>
                  <a:pt x="0" y="29"/>
                </a:lnTo>
                <a:lnTo>
                  <a:pt x="0" y="12"/>
                </a:lnTo>
                <a:lnTo>
                  <a:pt x="22" y="12"/>
                </a:lnTo>
                <a:lnTo>
                  <a:pt x="28" y="0"/>
                </a:lnTo>
                <a:lnTo>
                  <a:pt x="38" y="17"/>
                </a:lnTo>
                <a:lnTo>
                  <a:pt x="64" y="17"/>
                </a:lnTo>
                <a:lnTo>
                  <a:pt x="70" y="17"/>
                </a:lnTo>
                <a:lnTo>
                  <a:pt x="96" y="17"/>
                </a:lnTo>
                <a:lnTo>
                  <a:pt x="107" y="29"/>
                </a:lnTo>
                <a:lnTo>
                  <a:pt x="123" y="29"/>
                </a:lnTo>
                <a:lnTo>
                  <a:pt x="123" y="36"/>
                </a:lnTo>
                <a:lnTo>
                  <a:pt x="64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0" name="Freeform 496"/>
          <p:cNvSpPr>
            <a:spLocks noChangeArrowheads="1"/>
          </p:cNvSpPr>
          <p:nvPr/>
        </p:nvSpPr>
        <p:spPr bwMode="auto">
          <a:xfrm>
            <a:off x="4799684" y="2864695"/>
            <a:ext cx="33857" cy="39769"/>
          </a:xfrm>
          <a:custGeom>
            <a:avLst/>
            <a:gdLst/>
            <a:ahLst/>
            <a:cxnLst>
              <a:cxn ang="0">
                <a:pos x="33" y="46"/>
              </a:cxn>
              <a:cxn ang="0">
                <a:pos x="17" y="30"/>
              </a:cxn>
              <a:cxn ang="0">
                <a:pos x="0" y="12"/>
              </a:cxn>
              <a:cxn ang="0">
                <a:pos x="7" y="0"/>
              </a:cxn>
              <a:cxn ang="0">
                <a:pos x="20" y="17"/>
              </a:cxn>
              <a:cxn ang="0">
                <a:pos x="43" y="17"/>
              </a:cxn>
              <a:cxn ang="0">
                <a:pos x="49" y="46"/>
              </a:cxn>
              <a:cxn ang="0">
                <a:pos x="59" y="58"/>
              </a:cxn>
              <a:cxn ang="0">
                <a:pos x="59" y="65"/>
              </a:cxn>
              <a:cxn ang="0">
                <a:pos x="49" y="65"/>
              </a:cxn>
              <a:cxn ang="0">
                <a:pos x="33" y="46"/>
              </a:cxn>
            </a:cxnLst>
            <a:rect l="0" t="0" r="r" b="b"/>
            <a:pathLst>
              <a:path w="60" h="66">
                <a:moveTo>
                  <a:pt x="33" y="46"/>
                </a:moveTo>
                <a:lnTo>
                  <a:pt x="17" y="30"/>
                </a:lnTo>
                <a:lnTo>
                  <a:pt x="0" y="12"/>
                </a:lnTo>
                <a:lnTo>
                  <a:pt x="7" y="0"/>
                </a:lnTo>
                <a:lnTo>
                  <a:pt x="20" y="17"/>
                </a:lnTo>
                <a:lnTo>
                  <a:pt x="43" y="17"/>
                </a:lnTo>
                <a:lnTo>
                  <a:pt x="49" y="46"/>
                </a:lnTo>
                <a:lnTo>
                  <a:pt x="59" y="58"/>
                </a:lnTo>
                <a:lnTo>
                  <a:pt x="59" y="65"/>
                </a:lnTo>
                <a:lnTo>
                  <a:pt x="49" y="65"/>
                </a:lnTo>
                <a:lnTo>
                  <a:pt x="33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9" name="Freeform 495"/>
          <p:cNvSpPr>
            <a:spLocks noChangeArrowheads="1"/>
          </p:cNvSpPr>
          <p:nvPr/>
        </p:nvSpPr>
        <p:spPr bwMode="auto">
          <a:xfrm>
            <a:off x="4799684" y="2864695"/>
            <a:ext cx="33857" cy="39769"/>
          </a:xfrm>
          <a:custGeom>
            <a:avLst/>
            <a:gdLst/>
            <a:ahLst/>
            <a:cxnLst>
              <a:cxn ang="0">
                <a:pos x="33" y="46"/>
              </a:cxn>
              <a:cxn ang="0">
                <a:pos x="17" y="30"/>
              </a:cxn>
              <a:cxn ang="0">
                <a:pos x="0" y="12"/>
              </a:cxn>
              <a:cxn ang="0">
                <a:pos x="7" y="0"/>
              </a:cxn>
              <a:cxn ang="0">
                <a:pos x="20" y="17"/>
              </a:cxn>
              <a:cxn ang="0">
                <a:pos x="43" y="17"/>
              </a:cxn>
              <a:cxn ang="0">
                <a:pos x="49" y="46"/>
              </a:cxn>
              <a:cxn ang="0">
                <a:pos x="59" y="58"/>
              </a:cxn>
              <a:cxn ang="0">
                <a:pos x="59" y="65"/>
              </a:cxn>
              <a:cxn ang="0">
                <a:pos x="49" y="65"/>
              </a:cxn>
              <a:cxn ang="0">
                <a:pos x="33" y="46"/>
              </a:cxn>
            </a:cxnLst>
            <a:rect l="0" t="0" r="r" b="b"/>
            <a:pathLst>
              <a:path w="60" h="66">
                <a:moveTo>
                  <a:pt x="33" y="46"/>
                </a:moveTo>
                <a:lnTo>
                  <a:pt x="17" y="30"/>
                </a:lnTo>
                <a:lnTo>
                  <a:pt x="0" y="12"/>
                </a:lnTo>
                <a:lnTo>
                  <a:pt x="7" y="0"/>
                </a:lnTo>
                <a:lnTo>
                  <a:pt x="20" y="17"/>
                </a:lnTo>
                <a:lnTo>
                  <a:pt x="43" y="17"/>
                </a:lnTo>
                <a:lnTo>
                  <a:pt x="49" y="46"/>
                </a:lnTo>
                <a:lnTo>
                  <a:pt x="59" y="58"/>
                </a:lnTo>
                <a:lnTo>
                  <a:pt x="59" y="65"/>
                </a:lnTo>
                <a:lnTo>
                  <a:pt x="49" y="65"/>
                </a:lnTo>
                <a:lnTo>
                  <a:pt x="33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8" name="Freeform 494"/>
          <p:cNvSpPr>
            <a:spLocks noChangeArrowheads="1"/>
          </p:cNvSpPr>
          <p:nvPr/>
        </p:nvSpPr>
        <p:spPr bwMode="auto">
          <a:xfrm>
            <a:off x="4865063" y="2853510"/>
            <a:ext cx="18096" cy="10564"/>
          </a:xfrm>
          <a:custGeom>
            <a:avLst/>
            <a:gdLst/>
            <a:ahLst/>
            <a:cxnLst>
              <a:cxn ang="0">
                <a:pos x="32" y="18"/>
              </a:cxn>
              <a:cxn ang="0">
                <a:pos x="15" y="18"/>
              </a:cxn>
              <a:cxn ang="0">
                <a:pos x="15" y="6"/>
              </a:cxn>
              <a:cxn ang="0">
                <a:pos x="6" y="18"/>
              </a:cxn>
              <a:cxn ang="0">
                <a:pos x="0" y="6"/>
              </a:cxn>
              <a:cxn ang="0">
                <a:pos x="21" y="0"/>
              </a:cxn>
              <a:cxn ang="0">
                <a:pos x="32" y="6"/>
              </a:cxn>
              <a:cxn ang="0">
                <a:pos x="32" y="18"/>
              </a:cxn>
            </a:cxnLst>
            <a:rect l="0" t="0" r="r" b="b"/>
            <a:pathLst>
              <a:path w="33" h="19">
                <a:moveTo>
                  <a:pt x="32" y="18"/>
                </a:moveTo>
                <a:lnTo>
                  <a:pt x="15" y="18"/>
                </a:lnTo>
                <a:lnTo>
                  <a:pt x="15" y="6"/>
                </a:lnTo>
                <a:lnTo>
                  <a:pt x="6" y="18"/>
                </a:lnTo>
                <a:lnTo>
                  <a:pt x="0" y="6"/>
                </a:lnTo>
                <a:lnTo>
                  <a:pt x="21" y="0"/>
                </a:lnTo>
                <a:lnTo>
                  <a:pt x="32" y="6"/>
                </a:lnTo>
                <a:lnTo>
                  <a:pt x="32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7" name="Freeform 493"/>
          <p:cNvSpPr>
            <a:spLocks noChangeArrowheads="1"/>
          </p:cNvSpPr>
          <p:nvPr/>
        </p:nvSpPr>
        <p:spPr bwMode="auto">
          <a:xfrm>
            <a:off x="4865063" y="2853510"/>
            <a:ext cx="18096" cy="10564"/>
          </a:xfrm>
          <a:custGeom>
            <a:avLst/>
            <a:gdLst/>
            <a:ahLst/>
            <a:cxnLst>
              <a:cxn ang="0">
                <a:pos x="32" y="18"/>
              </a:cxn>
              <a:cxn ang="0">
                <a:pos x="15" y="18"/>
              </a:cxn>
              <a:cxn ang="0">
                <a:pos x="15" y="6"/>
              </a:cxn>
              <a:cxn ang="0">
                <a:pos x="6" y="18"/>
              </a:cxn>
              <a:cxn ang="0">
                <a:pos x="0" y="6"/>
              </a:cxn>
              <a:cxn ang="0">
                <a:pos x="21" y="0"/>
              </a:cxn>
              <a:cxn ang="0">
                <a:pos x="32" y="6"/>
              </a:cxn>
              <a:cxn ang="0">
                <a:pos x="32" y="18"/>
              </a:cxn>
            </a:cxnLst>
            <a:rect l="0" t="0" r="r" b="b"/>
            <a:pathLst>
              <a:path w="33" h="19">
                <a:moveTo>
                  <a:pt x="32" y="18"/>
                </a:moveTo>
                <a:lnTo>
                  <a:pt x="15" y="18"/>
                </a:lnTo>
                <a:lnTo>
                  <a:pt x="15" y="6"/>
                </a:lnTo>
                <a:lnTo>
                  <a:pt x="6" y="18"/>
                </a:lnTo>
                <a:lnTo>
                  <a:pt x="0" y="6"/>
                </a:lnTo>
                <a:lnTo>
                  <a:pt x="21" y="0"/>
                </a:lnTo>
                <a:lnTo>
                  <a:pt x="32" y="6"/>
                </a:lnTo>
                <a:lnTo>
                  <a:pt x="32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6" name="Freeform 492"/>
          <p:cNvSpPr>
            <a:spLocks noChangeArrowheads="1"/>
          </p:cNvSpPr>
          <p:nvPr/>
        </p:nvSpPr>
        <p:spPr bwMode="auto">
          <a:xfrm>
            <a:off x="4924605" y="2965982"/>
            <a:ext cx="9340" cy="13671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0" y="5"/>
              </a:cxn>
              <a:cxn ang="0">
                <a:pos x="17" y="0"/>
              </a:cxn>
              <a:cxn ang="0">
                <a:pos x="11" y="16"/>
              </a:cxn>
              <a:cxn ang="0">
                <a:pos x="0" y="23"/>
              </a:cxn>
            </a:cxnLst>
            <a:rect l="0" t="0" r="r" b="b"/>
            <a:pathLst>
              <a:path w="18" h="24">
                <a:moveTo>
                  <a:pt x="0" y="23"/>
                </a:moveTo>
                <a:lnTo>
                  <a:pt x="0" y="5"/>
                </a:lnTo>
                <a:lnTo>
                  <a:pt x="17" y="0"/>
                </a:lnTo>
                <a:lnTo>
                  <a:pt x="11" y="16"/>
                </a:lnTo>
                <a:lnTo>
                  <a:pt x="0" y="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5" name="Freeform 491"/>
          <p:cNvSpPr>
            <a:spLocks noChangeArrowheads="1"/>
          </p:cNvSpPr>
          <p:nvPr/>
        </p:nvSpPr>
        <p:spPr bwMode="auto">
          <a:xfrm>
            <a:off x="4924605" y="2965982"/>
            <a:ext cx="9340" cy="13671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0" y="5"/>
              </a:cxn>
              <a:cxn ang="0">
                <a:pos x="17" y="0"/>
              </a:cxn>
              <a:cxn ang="0">
                <a:pos x="11" y="16"/>
              </a:cxn>
              <a:cxn ang="0">
                <a:pos x="0" y="23"/>
              </a:cxn>
            </a:cxnLst>
            <a:rect l="0" t="0" r="r" b="b"/>
            <a:pathLst>
              <a:path w="18" h="24">
                <a:moveTo>
                  <a:pt x="0" y="23"/>
                </a:moveTo>
                <a:lnTo>
                  <a:pt x="0" y="5"/>
                </a:lnTo>
                <a:lnTo>
                  <a:pt x="17" y="0"/>
                </a:lnTo>
                <a:lnTo>
                  <a:pt x="11" y="16"/>
                </a:lnTo>
                <a:lnTo>
                  <a:pt x="0" y="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4" name="Freeform 490"/>
          <p:cNvSpPr>
            <a:spLocks noChangeArrowheads="1"/>
          </p:cNvSpPr>
          <p:nvPr/>
        </p:nvSpPr>
        <p:spPr bwMode="auto">
          <a:xfrm>
            <a:off x="4867982" y="2882715"/>
            <a:ext cx="8756" cy="9942"/>
          </a:xfrm>
          <a:custGeom>
            <a:avLst/>
            <a:gdLst/>
            <a:ahLst/>
            <a:cxnLst>
              <a:cxn ang="0">
                <a:pos x="16" y="17"/>
              </a:cxn>
              <a:cxn ang="0">
                <a:pos x="0" y="17"/>
              </a:cxn>
              <a:cxn ang="0">
                <a:pos x="11" y="17"/>
              </a:cxn>
              <a:cxn ang="0">
                <a:pos x="0" y="0"/>
              </a:cxn>
              <a:cxn ang="0">
                <a:pos x="11" y="11"/>
              </a:cxn>
              <a:cxn ang="0">
                <a:pos x="16" y="17"/>
              </a:cxn>
            </a:cxnLst>
            <a:rect l="0" t="0" r="r" b="b"/>
            <a:pathLst>
              <a:path w="17" h="18">
                <a:moveTo>
                  <a:pt x="16" y="17"/>
                </a:moveTo>
                <a:lnTo>
                  <a:pt x="0" y="17"/>
                </a:lnTo>
                <a:lnTo>
                  <a:pt x="11" y="17"/>
                </a:lnTo>
                <a:lnTo>
                  <a:pt x="0" y="0"/>
                </a:lnTo>
                <a:lnTo>
                  <a:pt x="11" y="11"/>
                </a:lnTo>
                <a:lnTo>
                  <a:pt x="16" y="1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3" name="Freeform 489"/>
          <p:cNvSpPr>
            <a:spLocks noChangeArrowheads="1"/>
          </p:cNvSpPr>
          <p:nvPr/>
        </p:nvSpPr>
        <p:spPr bwMode="auto">
          <a:xfrm>
            <a:off x="4867982" y="2882715"/>
            <a:ext cx="8756" cy="9942"/>
          </a:xfrm>
          <a:custGeom>
            <a:avLst/>
            <a:gdLst/>
            <a:ahLst/>
            <a:cxnLst>
              <a:cxn ang="0">
                <a:pos x="16" y="17"/>
              </a:cxn>
              <a:cxn ang="0">
                <a:pos x="0" y="17"/>
              </a:cxn>
              <a:cxn ang="0">
                <a:pos x="11" y="17"/>
              </a:cxn>
              <a:cxn ang="0">
                <a:pos x="0" y="0"/>
              </a:cxn>
              <a:cxn ang="0">
                <a:pos x="11" y="11"/>
              </a:cxn>
              <a:cxn ang="0">
                <a:pos x="16" y="17"/>
              </a:cxn>
            </a:cxnLst>
            <a:rect l="0" t="0" r="r" b="b"/>
            <a:pathLst>
              <a:path w="17" h="18">
                <a:moveTo>
                  <a:pt x="16" y="17"/>
                </a:moveTo>
                <a:lnTo>
                  <a:pt x="0" y="17"/>
                </a:lnTo>
                <a:lnTo>
                  <a:pt x="11" y="17"/>
                </a:lnTo>
                <a:lnTo>
                  <a:pt x="0" y="0"/>
                </a:lnTo>
                <a:lnTo>
                  <a:pt x="11" y="11"/>
                </a:lnTo>
                <a:lnTo>
                  <a:pt x="16" y="1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2" name="Freeform 488"/>
          <p:cNvSpPr>
            <a:spLocks noChangeArrowheads="1"/>
          </p:cNvSpPr>
          <p:nvPr/>
        </p:nvSpPr>
        <p:spPr bwMode="auto">
          <a:xfrm>
            <a:off x="4393397" y="2690704"/>
            <a:ext cx="5837" cy="9942"/>
          </a:xfrm>
          <a:custGeom>
            <a:avLst/>
            <a:gdLst/>
            <a:ahLst/>
            <a:cxnLst>
              <a:cxn ang="0">
                <a:pos x="11" y="5"/>
              </a:cxn>
              <a:cxn ang="0">
                <a:pos x="0" y="5"/>
              </a:cxn>
              <a:cxn ang="0">
                <a:pos x="0" y="17"/>
              </a:cxn>
              <a:cxn ang="0">
                <a:pos x="0" y="5"/>
              </a:cxn>
              <a:cxn ang="0">
                <a:pos x="0" y="0"/>
              </a:cxn>
              <a:cxn ang="0">
                <a:pos x="11" y="5"/>
              </a:cxn>
            </a:cxnLst>
            <a:rect l="0" t="0" r="r" b="b"/>
            <a:pathLst>
              <a:path w="12" h="18">
                <a:moveTo>
                  <a:pt x="11" y="5"/>
                </a:moveTo>
                <a:lnTo>
                  <a:pt x="0" y="5"/>
                </a:lnTo>
                <a:lnTo>
                  <a:pt x="0" y="17"/>
                </a:lnTo>
                <a:lnTo>
                  <a:pt x="0" y="5"/>
                </a:lnTo>
                <a:lnTo>
                  <a:pt x="0" y="0"/>
                </a:lnTo>
                <a:lnTo>
                  <a:pt x="11" y="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1" name="Freeform 487"/>
          <p:cNvSpPr>
            <a:spLocks noChangeArrowheads="1"/>
          </p:cNvSpPr>
          <p:nvPr/>
        </p:nvSpPr>
        <p:spPr bwMode="auto">
          <a:xfrm>
            <a:off x="4393397" y="2690704"/>
            <a:ext cx="5837" cy="9942"/>
          </a:xfrm>
          <a:custGeom>
            <a:avLst/>
            <a:gdLst/>
            <a:ahLst/>
            <a:cxnLst>
              <a:cxn ang="0">
                <a:pos x="11" y="5"/>
              </a:cxn>
              <a:cxn ang="0">
                <a:pos x="0" y="5"/>
              </a:cxn>
              <a:cxn ang="0">
                <a:pos x="0" y="17"/>
              </a:cxn>
              <a:cxn ang="0">
                <a:pos x="0" y="5"/>
              </a:cxn>
              <a:cxn ang="0">
                <a:pos x="0" y="0"/>
              </a:cxn>
              <a:cxn ang="0">
                <a:pos x="11" y="5"/>
              </a:cxn>
            </a:cxnLst>
            <a:rect l="0" t="0" r="r" b="b"/>
            <a:pathLst>
              <a:path w="12" h="18">
                <a:moveTo>
                  <a:pt x="11" y="5"/>
                </a:moveTo>
                <a:lnTo>
                  <a:pt x="0" y="5"/>
                </a:lnTo>
                <a:lnTo>
                  <a:pt x="0" y="17"/>
                </a:lnTo>
                <a:lnTo>
                  <a:pt x="0" y="5"/>
                </a:lnTo>
                <a:lnTo>
                  <a:pt x="0" y="0"/>
                </a:lnTo>
                <a:lnTo>
                  <a:pt x="11" y="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0" name="Freeform 486"/>
          <p:cNvSpPr>
            <a:spLocks noChangeArrowheads="1"/>
          </p:cNvSpPr>
          <p:nvPr/>
        </p:nvSpPr>
        <p:spPr bwMode="auto">
          <a:xfrm>
            <a:off x="4458777" y="2567046"/>
            <a:ext cx="11675" cy="3728"/>
          </a:xfrm>
          <a:custGeom>
            <a:avLst/>
            <a:gdLst/>
            <a:ahLst/>
            <a:cxnLst>
              <a:cxn ang="0">
                <a:pos x="21" y="7"/>
              </a:cxn>
              <a:cxn ang="0">
                <a:pos x="11" y="0"/>
              </a:cxn>
              <a:cxn ang="0">
                <a:pos x="0" y="0"/>
              </a:cxn>
              <a:cxn ang="0">
                <a:pos x="21" y="0"/>
              </a:cxn>
              <a:cxn ang="0">
                <a:pos x="21" y="7"/>
              </a:cxn>
            </a:cxnLst>
            <a:rect l="0" t="0" r="r" b="b"/>
            <a:pathLst>
              <a:path w="22" h="8">
                <a:moveTo>
                  <a:pt x="21" y="7"/>
                </a:moveTo>
                <a:lnTo>
                  <a:pt x="11" y="0"/>
                </a:lnTo>
                <a:lnTo>
                  <a:pt x="0" y="0"/>
                </a:lnTo>
                <a:lnTo>
                  <a:pt x="21" y="0"/>
                </a:lnTo>
                <a:lnTo>
                  <a:pt x="21" y="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9" name="Freeform 485"/>
          <p:cNvSpPr>
            <a:spLocks noChangeArrowheads="1"/>
          </p:cNvSpPr>
          <p:nvPr/>
        </p:nvSpPr>
        <p:spPr bwMode="auto">
          <a:xfrm>
            <a:off x="4458777" y="2567046"/>
            <a:ext cx="11675" cy="3728"/>
          </a:xfrm>
          <a:custGeom>
            <a:avLst/>
            <a:gdLst/>
            <a:ahLst/>
            <a:cxnLst>
              <a:cxn ang="0">
                <a:pos x="21" y="7"/>
              </a:cxn>
              <a:cxn ang="0">
                <a:pos x="11" y="0"/>
              </a:cxn>
              <a:cxn ang="0">
                <a:pos x="0" y="0"/>
              </a:cxn>
              <a:cxn ang="0">
                <a:pos x="21" y="0"/>
              </a:cxn>
              <a:cxn ang="0">
                <a:pos x="21" y="7"/>
              </a:cxn>
            </a:cxnLst>
            <a:rect l="0" t="0" r="r" b="b"/>
            <a:pathLst>
              <a:path w="22" h="8">
                <a:moveTo>
                  <a:pt x="21" y="7"/>
                </a:moveTo>
                <a:lnTo>
                  <a:pt x="11" y="0"/>
                </a:lnTo>
                <a:lnTo>
                  <a:pt x="0" y="0"/>
                </a:lnTo>
                <a:lnTo>
                  <a:pt x="21" y="0"/>
                </a:lnTo>
                <a:lnTo>
                  <a:pt x="21" y="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8" name="Freeform 484"/>
          <p:cNvSpPr>
            <a:spLocks noChangeArrowheads="1"/>
          </p:cNvSpPr>
          <p:nvPr/>
        </p:nvSpPr>
        <p:spPr bwMode="auto">
          <a:xfrm>
            <a:off x="5317466" y="2777700"/>
            <a:ext cx="111495" cy="86374"/>
          </a:xfrm>
          <a:custGeom>
            <a:avLst/>
            <a:gdLst/>
            <a:ahLst/>
            <a:cxnLst>
              <a:cxn ang="0">
                <a:pos x="85" y="128"/>
              </a:cxn>
              <a:cxn ang="0">
                <a:pos x="54" y="80"/>
              </a:cxn>
              <a:cxn ang="0">
                <a:pos x="10" y="64"/>
              </a:cxn>
              <a:cxn ang="0">
                <a:pos x="10" y="29"/>
              </a:cxn>
              <a:cxn ang="0">
                <a:pos x="0" y="0"/>
              </a:cxn>
              <a:cxn ang="0">
                <a:pos x="150" y="6"/>
              </a:cxn>
              <a:cxn ang="0">
                <a:pos x="155" y="58"/>
              </a:cxn>
              <a:cxn ang="0">
                <a:pos x="192" y="64"/>
              </a:cxn>
              <a:cxn ang="0">
                <a:pos x="171" y="80"/>
              </a:cxn>
              <a:cxn ang="0">
                <a:pos x="181" y="128"/>
              </a:cxn>
              <a:cxn ang="0">
                <a:pos x="150" y="140"/>
              </a:cxn>
              <a:cxn ang="0">
                <a:pos x="85" y="128"/>
              </a:cxn>
            </a:cxnLst>
            <a:rect l="0" t="0" r="r" b="b"/>
            <a:pathLst>
              <a:path w="193" h="141">
                <a:moveTo>
                  <a:pt x="85" y="128"/>
                </a:moveTo>
                <a:lnTo>
                  <a:pt x="54" y="80"/>
                </a:lnTo>
                <a:lnTo>
                  <a:pt x="10" y="64"/>
                </a:lnTo>
                <a:lnTo>
                  <a:pt x="10" y="29"/>
                </a:lnTo>
                <a:lnTo>
                  <a:pt x="0" y="0"/>
                </a:lnTo>
                <a:lnTo>
                  <a:pt x="150" y="6"/>
                </a:lnTo>
                <a:lnTo>
                  <a:pt x="155" y="58"/>
                </a:lnTo>
                <a:lnTo>
                  <a:pt x="192" y="64"/>
                </a:lnTo>
                <a:lnTo>
                  <a:pt x="171" y="80"/>
                </a:lnTo>
                <a:lnTo>
                  <a:pt x="181" y="128"/>
                </a:lnTo>
                <a:lnTo>
                  <a:pt x="150" y="140"/>
                </a:lnTo>
                <a:lnTo>
                  <a:pt x="85" y="12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7" name="Freeform 483"/>
          <p:cNvSpPr>
            <a:spLocks noChangeArrowheads="1"/>
          </p:cNvSpPr>
          <p:nvPr/>
        </p:nvSpPr>
        <p:spPr bwMode="auto">
          <a:xfrm>
            <a:off x="5317466" y="2777700"/>
            <a:ext cx="111495" cy="86374"/>
          </a:xfrm>
          <a:custGeom>
            <a:avLst/>
            <a:gdLst/>
            <a:ahLst/>
            <a:cxnLst>
              <a:cxn ang="0">
                <a:pos x="85" y="128"/>
              </a:cxn>
              <a:cxn ang="0">
                <a:pos x="54" y="80"/>
              </a:cxn>
              <a:cxn ang="0">
                <a:pos x="10" y="64"/>
              </a:cxn>
              <a:cxn ang="0">
                <a:pos x="10" y="29"/>
              </a:cxn>
              <a:cxn ang="0">
                <a:pos x="0" y="0"/>
              </a:cxn>
              <a:cxn ang="0">
                <a:pos x="150" y="6"/>
              </a:cxn>
              <a:cxn ang="0">
                <a:pos x="155" y="58"/>
              </a:cxn>
              <a:cxn ang="0">
                <a:pos x="192" y="64"/>
              </a:cxn>
              <a:cxn ang="0">
                <a:pos x="171" y="80"/>
              </a:cxn>
              <a:cxn ang="0">
                <a:pos x="181" y="128"/>
              </a:cxn>
              <a:cxn ang="0">
                <a:pos x="150" y="140"/>
              </a:cxn>
              <a:cxn ang="0">
                <a:pos x="85" y="128"/>
              </a:cxn>
            </a:cxnLst>
            <a:rect l="0" t="0" r="r" b="b"/>
            <a:pathLst>
              <a:path w="193" h="141">
                <a:moveTo>
                  <a:pt x="85" y="128"/>
                </a:moveTo>
                <a:lnTo>
                  <a:pt x="54" y="80"/>
                </a:lnTo>
                <a:lnTo>
                  <a:pt x="10" y="64"/>
                </a:lnTo>
                <a:lnTo>
                  <a:pt x="10" y="29"/>
                </a:lnTo>
                <a:lnTo>
                  <a:pt x="0" y="0"/>
                </a:lnTo>
                <a:lnTo>
                  <a:pt x="150" y="6"/>
                </a:lnTo>
                <a:lnTo>
                  <a:pt x="155" y="58"/>
                </a:lnTo>
                <a:lnTo>
                  <a:pt x="192" y="64"/>
                </a:lnTo>
                <a:lnTo>
                  <a:pt x="171" y="80"/>
                </a:lnTo>
                <a:lnTo>
                  <a:pt x="181" y="128"/>
                </a:lnTo>
                <a:lnTo>
                  <a:pt x="150" y="140"/>
                </a:lnTo>
                <a:lnTo>
                  <a:pt x="85" y="1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6" name="Freeform 482"/>
          <p:cNvSpPr>
            <a:spLocks noChangeArrowheads="1"/>
          </p:cNvSpPr>
          <p:nvPr/>
        </p:nvSpPr>
        <p:spPr bwMode="auto">
          <a:xfrm>
            <a:off x="5404444" y="2759058"/>
            <a:ext cx="84643" cy="11495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102" y="46"/>
              </a:cxn>
              <a:cxn ang="0">
                <a:pos x="146" y="64"/>
              </a:cxn>
              <a:cxn ang="0">
                <a:pos x="102" y="88"/>
              </a:cxn>
              <a:cxn ang="0">
                <a:pos x="102" y="122"/>
              </a:cxn>
              <a:cxn ang="0">
                <a:pos x="102" y="140"/>
              </a:cxn>
              <a:cxn ang="0">
                <a:pos x="91" y="134"/>
              </a:cxn>
              <a:cxn ang="0">
                <a:pos x="76" y="140"/>
              </a:cxn>
              <a:cxn ang="0">
                <a:pos x="91" y="186"/>
              </a:cxn>
              <a:cxn ang="0">
                <a:pos x="32" y="156"/>
              </a:cxn>
              <a:cxn ang="0">
                <a:pos x="22" y="110"/>
              </a:cxn>
              <a:cxn ang="0">
                <a:pos x="42" y="92"/>
              </a:cxn>
              <a:cxn ang="0">
                <a:pos x="6" y="88"/>
              </a:cxn>
              <a:cxn ang="0">
                <a:pos x="0" y="35"/>
              </a:cxn>
              <a:cxn ang="0">
                <a:pos x="0" y="12"/>
              </a:cxn>
              <a:cxn ang="0">
                <a:pos x="65" y="0"/>
              </a:cxn>
            </a:cxnLst>
            <a:rect l="0" t="0" r="r" b="b"/>
            <a:pathLst>
              <a:path w="147" h="187">
                <a:moveTo>
                  <a:pt x="65" y="0"/>
                </a:moveTo>
                <a:lnTo>
                  <a:pt x="102" y="46"/>
                </a:lnTo>
                <a:lnTo>
                  <a:pt x="146" y="64"/>
                </a:lnTo>
                <a:lnTo>
                  <a:pt x="102" y="88"/>
                </a:lnTo>
                <a:lnTo>
                  <a:pt x="102" y="122"/>
                </a:lnTo>
                <a:lnTo>
                  <a:pt x="102" y="140"/>
                </a:lnTo>
                <a:lnTo>
                  <a:pt x="91" y="134"/>
                </a:lnTo>
                <a:lnTo>
                  <a:pt x="76" y="140"/>
                </a:lnTo>
                <a:lnTo>
                  <a:pt x="91" y="186"/>
                </a:lnTo>
                <a:lnTo>
                  <a:pt x="32" y="156"/>
                </a:lnTo>
                <a:lnTo>
                  <a:pt x="22" y="110"/>
                </a:lnTo>
                <a:lnTo>
                  <a:pt x="42" y="92"/>
                </a:lnTo>
                <a:lnTo>
                  <a:pt x="6" y="88"/>
                </a:lnTo>
                <a:lnTo>
                  <a:pt x="0" y="35"/>
                </a:lnTo>
                <a:lnTo>
                  <a:pt x="0" y="12"/>
                </a:lnTo>
                <a:lnTo>
                  <a:pt x="65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5" name="Freeform 481"/>
          <p:cNvSpPr>
            <a:spLocks noChangeArrowheads="1"/>
          </p:cNvSpPr>
          <p:nvPr/>
        </p:nvSpPr>
        <p:spPr bwMode="auto">
          <a:xfrm>
            <a:off x="5404444" y="2759058"/>
            <a:ext cx="84643" cy="11495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102" y="46"/>
              </a:cxn>
              <a:cxn ang="0">
                <a:pos x="146" y="64"/>
              </a:cxn>
              <a:cxn ang="0">
                <a:pos x="102" y="88"/>
              </a:cxn>
              <a:cxn ang="0">
                <a:pos x="102" y="122"/>
              </a:cxn>
              <a:cxn ang="0">
                <a:pos x="102" y="140"/>
              </a:cxn>
              <a:cxn ang="0">
                <a:pos x="91" y="134"/>
              </a:cxn>
              <a:cxn ang="0">
                <a:pos x="76" y="140"/>
              </a:cxn>
              <a:cxn ang="0">
                <a:pos x="91" y="186"/>
              </a:cxn>
              <a:cxn ang="0">
                <a:pos x="32" y="156"/>
              </a:cxn>
              <a:cxn ang="0">
                <a:pos x="22" y="110"/>
              </a:cxn>
              <a:cxn ang="0">
                <a:pos x="42" y="92"/>
              </a:cxn>
              <a:cxn ang="0">
                <a:pos x="6" y="88"/>
              </a:cxn>
              <a:cxn ang="0">
                <a:pos x="0" y="35"/>
              </a:cxn>
              <a:cxn ang="0">
                <a:pos x="0" y="12"/>
              </a:cxn>
              <a:cxn ang="0">
                <a:pos x="65" y="0"/>
              </a:cxn>
            </a:cxnLst>
            <a:rect l="0" t="0" r="r" b="b"/>
            <a:pathLst>
              <a:path w="147" h="187">
                <a:moveTo>
                  <a:pt x="65" y="0"/>
                </a:moveTo>
                <a:lnTo>
                  <a:pt x="102" y="46"/>
                </a:lnTo>
                <a:lnTo>
                  <a:pt x="146" y="64"/>
                </a:lnTo>
                <a:lnTo>
                  <a:pt x="102" y="88"/>
                </a:lnTo>
                <a:lnTo>
                  <a:pt x="102" y="122"/>
                </a:lnTo>
                <a:lnTo>
                  <a:pt x="102" y="140"/>
                </a:lnTo>
                <a:lnTo>
                  <a:pt x="91" y="134"/>
                </a:lnTo>
                <a:lnTo>
                  <a:pt x="76" y="140"/>
                </a:lnTo>
                <a:lnTo>
                  <a:pt x="91" y="186"/>
                </a:lnTo>
                <a:lnTo>
                  <a:pt x="32" y="156"/>
                </a:lnTo>
                <a:lnTo>
                  <a:pt x="22" y="110"/>
                </a:lnTo>
                <a:lnTo>
                  <a:pt x="42" y="92"/>
                </a:lnTo>
                <a:lnTo>
                  <a:pt x="6" y="88"/>
                </a:lnTo>
                <a:lnTo>
                  <a:pt x="0" y="35"/>
                </a:lnTo>
                <a:lnTo>
                  <a:pt x="0" y="12"/>
                </a:lnTo>
                <a:lnTo>
                  <a:pt x="6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4" name="Freeform 480"/>
          <p:cNvSpPr>
            <a:spLocks noChangeArrowheads="1"/>
          </p:cNvSpPr>
          <p:nvPr/>
        </p:nvSpPr>
        <p:spPr bwMode="auto">
          <a:xfrm>
            <a:off x="4772248" y="2179296"/>
            <a:ext cx="233498" cy="220595"/>
          </a:xfrm>
          <a:custGeom>
            <a:avLst/>
            <a:gdLst/>
            <a:ahLst/>
            <a:cxnLst>
              <a:cxn ang="0">
                <a:pos x="37" y="322"/>
              </a:cxn>
              <a:cxn ang="0">
                <a:pos x="26" y="287"/>
              </a:cxn>
              <a:cxn ang="0">
                <a:pos x="0" y="257"/>
              </a:cxn>
              <a:cxn ang="0">
                <a:pos x="37" y="235"/>
              </a:cxn>
              <a:cxn ang="0">
                <a:pos x="26" y="198"/>
              </a:cxn>
              <a:cxn ang="0">
                <a:pos x="10" y="164"/>
              </a:cxn>
              <a:cxn ang="0">
                <a:pos x="68" y="134"/>
              </a:cxn>
              <a:cxn ang="0">
                <a:pos x="106" y="93"/>
              </a:cxn>
              <a:cxn ang="0">
                <a:pos x="117" y="36"/>
              </a:cxn>
              <a:cxn ang="0">
                <a:pos x="180" y="12"/>
              </a:cxn>
              <a:cxn ang="0">
                <a:pos x="202" y="0"/>
              </a:cxn>
              <a:cxn ang="0">
                <a:pos x="314" y="18"/>
              </a:cxn>
              <a:cxn ang="0">
                <a:pos x="346" y="123"/>
              </a:cxn>
              <a:cxn ang="0">
                <a:pos x="384" y="164"/>
              </a:cxn>
              <a:cxn ang="0">
                <a:pos x="401" y="228"/>
              </a:cxn>
              <a:cxn ang="0">
                <a:pos x="363" y="210"/>
              </a:cxn>
              <a:cxn ang="0">
                <a:pos x="346" y="217"/>
              </a:cxn>
              <a:cxn ang="0">
                <a:pos x="373" y="274"/>
              </a:cxn>
              <a:cxn ang="0">
                <a:pos x="363" y="333"/>
              </a:cxn>
              <a:cxn ang="0">
                <a:pos x="331" y="333"/>
              </a:cxn>
              <a:cxn ang="0">
                <a:pos x="314" y="351"/>
              </a:cxn>
              <a:cxn ang="0">
                <a:pos x="314" y="356"/>
              </a:cxn>
              <a:cxn ang="0">
                <a:pos x="233" y="338"/>
              </a:cxn>
              <a:cxn ang="0">
                <a:pos x="233" y="322"/>
              </a:cxn>
              <a:cxn ang="0">
                <a:pos x="68" y="333"/>
              </a:cxn>
              <a:cxn ang="0">
                <a:pos x="53" y="322"/>
              </a:cxn>
              <a:cxn ang="0">
                <a:pos x="37" y="322"/>
              </a:cxn>
            </a:cxnLst>
            <a:rect l="0" t="0" r="r" b="b"/>
            <a:pathLst>
              <a:path w="402" h="357">
                <a:moveTo>
                  <a:pt x="37" y="322"/>
                </a:moveTo>
                <a:lnTo>
                  <a:pt x="26" y="287"/>
                </a:lnTo>
                <a:lnTo>
                  <a:pt x="0" y="257"/>
                </a:lnTo>
                <a:lnTo>
                  <a:pt x="37" y="235"/>
                </a:lnTo>
                <a:lnTo>
                  <a:pt x="26" y="198"/>
                </a:lnTo>
                <a:lnTo>
                  <a:pt x="10" y="164"/>
                </a:lnTo>
                <a:lnTo>
                  <a:pt x="68" y="134"/>
                </a:lnTo>
                <a:lnTo>
                  <a:pt x="106" y="93"/>
                </a:lnTo>
                <a:lnTo>
                  <a:pt x="117" y="36"/>
                </a:lnTo>
                <a:lnTo>
                  <a:pt x="180" y="12"/>
                </a:lnTo>
                <a:lnTo>
                  <a:pt x="202" y="0"/>
                </a:lnTo>
                <a:lnTo>
                  <a:pt x="314" y="18"/>
                </a:lnTo>
                <a:lnTo>
                  <a:pt x="346" y="123"/>
                </a:lnTo>
                <a:lnTo>
                  <a:pt x="384" y="164"/>
                </a:lnTo>
                <a:lnTo>
                  <a:pt x="401" y="228"/>
                </a:lnTo>
                <a:lnTo>
                  <a:pt x="363" y="210"/>
                </a:lnTo>
                <a:lnTo>
                  <a:pt x="346" y="217"/>
                </a:lnTo>
                <a:lnTo>
                  <a:pt x="373" y="274"/>
                </a:lnTo>
                <a:lnTo>
                  <a:pt x="363" y="333"/>
                </a:lnTo>
                <a:lnTo>
                  <a:pt x="331" y="333"/>
                </a:lnTo>
                <a:lnTo>
                  <a:pt x="314" y="351"/>
                </a:lnTo>
                <a:lnTo>
                  <a:pt x="314" y="356"/>
                </a:lnTo>
                <a:lnTo>
                  <a:pt x="233" y="338"/>
                </a:lnTo>
                <a:lnTo>
                  <a:pt x="233" y="322"/>
                </a:lnTo>
                <a:lnTo>
                  <a:pt x="68" y="333"/>
                </a:lnTo>
                <a:lnTo>
                  <a:pt x="53" y="322"/>
                </a:lnTo>
                <a:lnTo>
                  <a:pt x="37" y="32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3" name="Freeform 479"/>
          <p:cNvSpPr>
            <a:spLocks noChangeArrowheads="1"/>
          </p:cNvSpPr>
          <p:nvPr/>
        </p:nvSpPr>
        <p:spPr bwMode="auto">
          <a:xfrm>
            <a:off x="4772248" y="2179296"/>
            <a:ext cx="233498" cy="220595"/>
          </a:xfrm>
          <a:custGeom>
            <a:avLst/>
            <a:gdLst/>
            <a:ahLst/>
            <a:cxnLst>
              <a:cxn ang="0">
                <a:pos x="37" y="322"/>
              </a:cxn>
              <a:cxn ang="0">
                <a:pos x="26" y="287"/>
              </a:cxn>
              <a:cxn ang="0">
                <a:pos x="0" y="257"/>
              </a:cxn>
              <a:cxn ang="0">
                <a:pos x="37" y="235"/>
              </a:cxn>
              <a:cxn ang="0">
                <a:pos x="26" y="198"/>
              </a:cxn>
              <a:cxn ang="0">
                <a:pos x="10" y="164"/>
              </a:cxn>
              <a:cxn ang="0">
                <a:pos x="68" y="134"/>
              </a:cxn>
              <a:cxn ang="0">
                <a:pos x="106" y="93"/>
              </a:cxn>
              <a:cxn ang="0">
                <a:pos x="117" y="36"/>
              </a:cxn>
              <a:cxn ang="0">
                <a:pos x="180" y="12"/>
              </a:cxn>
              <a:cxn ang="0">
                <a:pos x="202" y="0"/>
              </a:cxn>
              <a:cxn ang="0">
                <a:pos x="314" y="18"/>
              </a:cxn>
              <a:cxn ang="0">
                <a:pos x="346" y="123"/>
              </a:cxn>
              <a:cxn ang="0">
                <a:pos x="384" y="164"/>
              </a:cxn>
              <a:cxn ang="0">
                <a:pos x="401" y="228"/>
              </a:cxn>
              <a:cxn ang="0">
                <a:pos x="363" y="210"/>
              </a:cxn>
              <a:cxn ang="0">
                <a:pos x="346" y="217"/>
              </a:cxn>
              <a:cxn ang="0">
                <a:pos x="373" y="274"/>
              </a:cxn>
              <a:cxn ang="0">
                <a:pos x="363" y="333"/>
              </a:cxn>
              <a:cxn ang="0">
                <a:pos x="331" y="333"/>
              </a:cxn>
              <a:cxn ang="0">
                <a:pos x="314" y="351"/>
              </a:cxn>
              <a:cxn ang="0">
                <a:pos x="314" y="356"/>
              </a:cxn>
              <a:cxn ang="0">
                <a:pos x="233" y="338"/>
              </a:cxn>
              <a:cxn ang="0">
                <a:pos x="233" y="322"/>
              </a:cxn>
              <a:cxn ang="0">
                <a:pos x="68" y="333"/>
              </a:cxn>
              <a:cxn ang="0">
                <a:pos x="53" y="322"/>
              </a:cxn>
              <a:cxn ang="0">
                <a:pos x="37" y="322"/>
              </a:cxn>
            </a:cxnLst>
            <a:rect l="0" t="0" r="r" b="b"/>
            <a:pathLst>
              <a:path w="402" h="357">
                <a:moveTo>
                  <a:pt x="37" y="322"/>
                </a:moveTo>
                <a:lnTo>
                  <a:pt x="26" y="287"/>
                </a:lnTo>
                <a:lnTo>
                  <a:pt x="0" y="257"/>
                </a:lnTo>
                <a:lnTo>
                  <a:pt x="37" y="235"/>
                </a:lnTo>
                <a:lnTo>
                  <a:pt x="26" y="198"/>
                </a:lnTo>
                <a:lnTo>
                  <a:pt x="10" y="164"/>
                </a:lnTo>
                <a:lnTo>
                  <a:pt x="68" y="134"/>
                </a:lnTo>
                <a:lnTo>
                  <a:pt x="106" y="93"/>
                </a:lnTo>
                <a:lnTo>
                  <a:pt x="117" y="36"/>
                </a:lnTo>
                <a:lnTo>
                  <a:pt x="180" y="12"/>
                </a:lnTo>
                <a:lnTo>
                  <a:pt x="202" y="0"/>
                </a:lnTo>
                <a:lnTo>
                  <a:pt x="314" y="18"/>
                </a:lnTo>
                <a:lnTo>
                  <a:pt x="346" y="123"/>
                </a:lnTo>
                <a:lnTo>
                  <a:pt x="384" y="164"/>
                </a:lnTo>
                <a:lnTo>
                  <a:pt x="401" y="228"/>
                </a:lnTo>
                <a:lnTo>
                  <a:pt x="363" y="210"/>
                </a:lnTo>
                <a:lnTo>
                  <a:pt x="346" y="217"/>
                </a:lnTo>
                <a:lnTo>
                  <a:pt x="373" y="274"/>
                </a:lnTo>
                <a:lnTo>
                  <a:pt x="363" y="333"/>
                </a:lnTo>
                <a:lnTo>
                  <a:pt x="331" y="333"/>
                </a:lnTo>
                <a:lnTo>
                  <a:pt x="314" y="351"/>
                </a:lnTo>
                <a:lnTo>
                  <a:pt x="314" y="356"/>
                </a:lnTo>
                <a:lnTo>
                  <a:pt x="233" y="338"/>
                </a:lnTo>
                <a:lnTo>
                  <a:pt x="233" y="322"/>
                </a:lnTo>
                <a:lnTo>
                  <a:pt x="68" y="333"/>
                </a:lnTo>
                <a:lnTo>
                  <a:pt x="53" y="322"/>
                </a:lnTo>
                <a:lnTo>
                  <a:pt x="37" y="3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2" name="Freeform 478"/>
          <p:cNvSpPr>
            <a:spLocks noChangeArrowheads="1"/>
          </p:cNvSpPr>
          <p:nvPr/>
        </p:nvSpPr>
        <p:spPr bwMode="auto">
          <a:xfrm>
            <a:off x="4752401" y="2009033"/>
            <a:ext cx="105658" cy="93831"/>
          </a:xfrm>
          <a:custGeom>
            <a:avLst/>
            <a:gdLst/>
            <a:ahLst/>
            <a:cxnLst>
              <a:cxn ang="0">
                <a:pos x="42" y="140"/>
              </a:cxn>
              <a:cxn ang="0">
                <a:pos x="42" y="106"/>
              </a:cxn>
              <a:cxn ang="0">
                <a:pos x="32" y="117"/>
              </a:cxn>
              <a:cxn ang="0">
                <a:pos x="11" y="76"/>
              </a:cxn>
              <a:cxn ang="0">
                <a:pos x="0" y="41"/>
              </a:cxn>
              <a:cxn ang="0">
                <a:pos x="97" y="0"/>
              </a:cxn>
              <a:cxn ang="0">
                <a:pos x="149" y="12"/>
              </a:cxn>
              <a:cxn ang="0">
                <a:pos x="139" y="18"/>
              </a:cxn>
              <a:cxn ang="0">
                <a:pos x="155" y="58"/>
              </a:cxn>
              <a:cxn ang="0">
                <a:pos x="155" y="88"/>
              </a:cxn>
              <a:cxn ang="0">
                <a:pos x="182" y="135"/>
              </a:cxn>
              <a:cxn ang="0">
                <a:pos x="139" y="152"/>
              </a:cxn>
              <a:cxn ang="0">
                <a:pos x="81" y="140"/>
              </a:cxn>
              <a:cxn ang="0">
                <a:pos x="42" y="140"/>
              </a:cxn>
            </a:cxnLst>
            <a:rect l="0" t="0" r="r" b="b"/>
            <a:pathLst>
              <a:path w="183" h="153">
                <a:moveTo>
                  <a:pt x="42" y="140"/>
                </a:moveTo>
                <a:lnTo>
                  <a:pt x="42" y="106"/>
                </a:lnTo>
                <a:lnTo>
                  <a:pt x="32" y="117"/>
                </a:lnTo>
                <a:lnTo>
                  <a:pt x="11" y="76"/>
                </a:lnTo>
                <a:lnTo>
                  <a:pt x="0" y="41"/>
                </a:lnTo>
                <a:lnTo>
                  <a:pt x="97" y="0"/>
                </a:lnTo>
                <a:lnTo>
                  <a:pt x="149" y="12"/>
                </a:lnTo>
                <a:lnTo>
                  <a:pt x="139" y="18"/>
                </a:lnTo>
                <a:lnTo>
                  <a:pt x="155" y="58"/>
                </a:lnTo>
                <a:lnTo>
                  <a:pt x="155" y="88"/>
                </a:lnTo>
                <a:lnTo>
                  <a:pt x="182" y="135"/>
                </a:lnTo>
                <a:lnTo>
                  <a:pt x="139" y="152"/>
                </a:lnTo>
                <a:lnTo>
                  <a:pt x="81" y="140"/>
                </a:lnTo>
                <a:lnTo>
                  <a:pt x="42" y="14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1" name="Freeform 477"/>
          <p:cNvSpPr>
            <a:spLocks noChangeArrowheads="1"/>
          </p:cNvSpPr>
          <p:nvPr/>
        </p:nvSpPr>
        <p:spPr bwMode="auto">
          <a:xfrm>
            <a:off x="4752401" y="2009033"/>
            <a:ext cx="105658" cy="93831"/>
          </a:xfrm>
          <a:custGeom>
            <a:avLst/>
            <a:gdLst/>
            <a:ahLst/>
            <a:cxnLst>
              <a:cxn ang="0">
                <a:pos x="42" y="140"/>
              </a:cxn>
              <a:cxn ang="0">
                <a:pos x="42" y="106"/>
              </a:cxn>
              <a:cxn ang="0">
                <a:pos x="32" y="117"/>
              </a:cxn>
              <a:cxn ang="0">
                <a:pos x="11" y="76"/>
              </a:cxn>
              <a:cxn ang="0">
                <a:pos x="0" y="41"/>
              </a:cxn>
              <a:cxn ang="0">
                <a:pos x="97" y="0"/>
              </a:cxn>
              <a:cxn ang="0">
                <a:pos x="149" y="12"/>
              </a:cxn>
              <a:cxn ang="0">
                <a:pos x="139" y="18"/>
              </a:cxn>
              <a:cxn ang="0">
                <a:pos x="155" y="58"/>
              </a:cxn>
              <a:cxn ang="0">
                <a:pos x="155" y="88"/>
              </a:cxn>
              <a:cxn ang="0">
                <a:pos x="182" y="135"/>
              </a:cxn>
              <a:cxn ang="0">
                <a:pos x="139" y="152"/>
              </a:cxn>
              <a:cxn ang="0">
                <a:pos x="81" y="140"/>
              </a:cxn>
              <a:cxn ang="0">
                <a:pos x="42" y="140"/>
              </a:cxn>
            </a:cxnLst>
            <a:rect l="0" t="0" r="r" b="b"/>
            <a:pathLst>
              <a:path w="183" h="153">
                <a:moveTo>
                  <a:pt x="42" y="140"/>
                </a:moveTo>
                <a:lnTo>
                  <a:pt x="42" y="106"/>
                </a:lnTo>
                <a:lnTo>
                  <a:pt x="32" y="117"/>
                </a:lnTo>
                <a:lnTo>
                  <a:pt x="11" y="76"/>
                </a:lnTo>
                <a:lnTo>
                  <a:pt x="0" y="41"/>
                </a:lnTo>
                <a:lnTo>
                  <a:pt x="97" y="0"/>
                </a:lnTo>
                <a:lnTo>
                  <a:pt x="149" y="12"/>
                </a:lnTo>
                <a:lnTo>
                  <a:pt x="139" y="18"/>
                </a:lnTo>
                <a:lnTo>
                  <a:pt x="155" y="58"/>
                </a:lnTo>
                <a:lnTo>
                  <a:pt x="155" y="88"/>
                </a:lnTo>
                <a:lnTo>
                  <a:pt x="182" y="135"/>
                </a:lnTo>
                <a:lnTo>
                  <a:pt x="139" y="152"/>
                </a:lnTo>
                <a:lnTo>
                  <a:pt x="81" y="140"/>
                </a:lnTo>
                <a:lnTo>
                  <a:pt x="42" y="14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0" name="Freeform 476"/>
          <p:cNvSpPr>
            <a:spLocks noChangeArrowheads="1"/>
          </p:cNvSpPr>
          <p:nvPr/>
        </p:nvSpPr>
        <p:spPr bwMode="auto">
          <a:xfrm>
            <a:off x="5217645" y="2693811"/>
            <a:ext cx="186798" cy="86995"/>
          </a:xfrm>
          <a:custGeom>
            <a:avLst/>
            <a:gdLst/>
            <a:ahLst/>
            <a:cxnLst>
              <a:cxn ang="0">
                <a:pos x="171" y="135"/>
              </a:cxn>
              <a:cxn ang="0">
                <a:pos x="139" y="107"/>
              </a:cxn>
              <a:cxn ang="0">
                <a:pos x="74" y="117"/>
              </a:cxn>
              <a:cxn ang="0">
                <a:pos x="74" y="77"/>
              </a:cxn>
              <a:cxn ang="0">
                <a:pos x="48" y="31"/>
              </a:cxn>
              <a:cxn ang="0">
                <a:pos x="0" y="0"/>
              </a:cxn>
              <a:cxn ang="0">
                <a:pos x="155" y="0"/>
              </a:cxn>
              <a:cxn ang="0">
                <a:pos x="284" y="77"/>
              </a:cxn>
              <a:cxn ang="0">
                <a:pos x="321" y="117"/>
              </a:cxn>
              <a:cxn ang="0">
                <a:pos x="321" y="141"/>
              </a:cxn>
              <a:cxn ang="0">
                <a:pos x="171" y="135"/>
              </a:cxn>
            </a:cxnLst>
            <a:rect l="0" t="0" r="r" b="b"/>
            <a:pathLst>
              <a:path w="322" h="142">
                <a:moveTo>
                  <a:pt x="171" y="135"/>
                </a:moveTo>
                <a:lnTo>
                  <a:pt x="139" y="107"/>
                </a:lnTo>
                <a:lnTo>
                  <a:pt x="74" y="117"/>
                </a:lnTo>
                <a:lnTo>
                  <a:pt x="74" y="77"/>
                </a:lnTo>
                <a:lnTo>
                  <a:pt x="48" y="31"/>
                </a:lnTo>
                <a:lnTo>
                  <a:pt x="0" y="0"/>
                </a:lnTo>
                <a:lnTo>
                  <a:pt x="155" y="0"/>
                </a:lnTo>
                <a:lnTo>
                  <a:pt x="284" y="77"/>
                </a:lnTo>
                <a:lnTo>
                  <a:pt x="321" y="117"/>
                </a:lnTo>
                <a:lnTo>
                  <a:pt x="321" y="141"/>
                </a:lnTo>
                <a:lnTo>
                  <a:pt x="171" y="13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9" name="Freeform 475"/>
          <p:cNvSpPr>
            <a:spLocks noChangeArrowheads="1"/>
          </p:cNvSpPr>
          <p:nvPr/>
        </p:nvSpPr>
        <p:spPr bwMode="auto">
          <a:xfrm>
            <a:off x="5217645" y="2693811"/>
            <a:ext cx="186798" cy="86995"/>
          </a:xfrm>
          <a:custGeom>
            <a:avLst/>
            <a:gdLst/>
            <a:ahLst/>
            <a:cxnLst>
              <a:cxn ang="0">
                <a:pos x="171" y="135"/>
              </a:cxn>
              <a:cxn ang="0">
                <a:pos x="139" y="107"/>
              </a:cxn>
              <a:cxn ang="0">
                <a:pos x="74" y="117"/>
              </a:cxn>
              <a:cxn ang="0">
                <a:pos x="74" y="77"/>
              </a:cxn>
              <a:cxn ang="0">
                <a:pos x="48" y="31"/>
              </a:cxn>
              <a:cxn ang="0">
                <a:pos x="0" y="0"/>
              </a:cxn>
              <a:cxn ang="0">
                <a:pos x="155" y="0"/>
              </a:cxn>
              <a:cxn ang="0">
                <a:pos x="284" y="77"/>
              </a:cxn>
              <a:cxn ang="0">
                <a:pos x="321" y="117"/>
              </a:cxn>
              <a:cxn ang="0">
                <a:pos x="321" y="141"/>
              </a:cxn>
              <a:cxn ang="0">
                <a:pos x="171" y="135"/>
              </a:cxn>
            </a:cxnLst>
            <a:rect l="0" t="0" r="r" b="b"/>
            <a:pathLst>
              <a:path w="322" h="142">
                <a:moveTo>
                  <a:pt x="171" y="135"/>
                </a:moveTo>
                <a:lnTo>
                  <a:pt x="139" y="107"/>
                </a:lnTo>
                <a:lnTo>
                  <a:pt x="74" y="117"/>
                </a:lnTo>
                <a:lnTo>
                  <a:pt x="74" y="77"/>
                </a:lnTo>
                <a:lnTo>
                  <a:pt x="48" y="31"/>
                </a:lnTo>
                <a:lnTo>
                  <a:pt x="0" y="0"/>
                </a:lnTo>
                <a:lnTo>
                  <a:pt x="155" y="0"/>
                </a:lnTo>
                <a:lnTo>
                  <a:pt x="284" y="77"/>
                </a:lnTo>
                <a:lnTo>
                  <a:pt x="321" y="117"/>
                </a:lnTo>
                <a:lnTo>
                  <a:pt x="321" y="141"/>
                </a:lnTo>
                <a:lnTo>
                  <a:pt x="171" y="13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8" name="Freeform 474"/>
          <p:cNvSpPr>
            <a:spLocks noChangeArrowheads="1"/>
          </p:cNvSpPr>
          <p:nvPr/>
        </p:nvSpPr>
        <p:spPr bwMode="auto">
          <a:xfrm>
            <a:off x="4703366" y="2092922"/>
            <a:ext cx="196138" cy="107501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16" y="46"/>
              </a:cxn>
              <a:cxn ang="0">
                <a:pos x="59" y="4"/>
              </a:cxn>
              <a:cxn ang="0">
                <a:pos x="95" y="64"/>
              </a:cxn>
              <a:cxn ang="0">
                <a:pos x="112" y="64"/>
              </a:cxn>
              <a:cxn ang="0">
                <a:pos x="128" y="53"/>
              </a:cxn>
              <a:cxn ang="0">
                <a:pos x="128" y="4"/>
              </a:cxn>
              <a:cxn ang="0">
                <a:pos x="166" y="4"/>
              </a:cxn>
              <a:cxn ang="0">
                <a:pos x="225" y="17"/>
              </a:cxn>
              <a:cxn ang="0">
                <a:pos x="267" y="0"/>
              </a:cxn>
              <a:cxn ang="0">
                <a:pos x="299" y="4"/>
              </a:cxn>
              <a:cxn ang="0">
                <a:pos x="337" y="53"/>
              </a:cxn>
              <a:cxn ang="0">
                <a:pos x="321" y="139"/>
              </a:cxn>
              <a:cxn ang="0">
                <a:pos x="299" y="150"/>
              </a:cxn>
              <a:cxn ang="0">
                <a:pos x="235" y="174"/>
              </a:cxn>
              <a:cxn ang="0">
                <a:pos x="214" y="156"/>
              </a:cxn>
              <a:cxn ang="0">
                <a:pos x="198" y="150"/>
              </a:cxn>
              <a:cxn ang="0">
                <a:pos x="171" y="128"/>
              </a:cxn>
              <a:cxn ang="0">
                <a:pos x="112" y="110"/>
              </a:cxn>
              <a:cxn ang="0">
                <a:pos x="69" y="110"/>
              </a:cxn>
              <a:cxn ang="0">
                <a:pos x="0" y="121"/>
              </a:cxn>
            </a:cxnLst>
            <a:rect l="0" t="0" r="r" b="b"/>
            <a:pathLst>
              <a:path w="338" h="175">
                <a:moveTo>
                  <a:pt x="0" y="121"/>
                </a:moveTo>
                <a:lnTo>
                  <a:pt x="16" y="46"/>
                </a:lnTo>
                <a:lnTo>
                  <a:pt x="59" y="4"/>
                </a:lnTo>
                <a:lnTo>
                  <a:pt x="95" y="64"/>
                </a:lnTo>
                <a:lnTo>
                  <a:pt x="112" y="64"/>
                </a:lnTo>
                <a:lnTo>
                  <a:pt x="128" y="53"/>
                </a:lnTo>
                <a:lnTo>
                  <a:pt x="128" y="4"/>
                </a:lnTo>
                <a:lnTo>
                  <a:pt x="166" y="4"/>
                </a:lnTo>
                <a:lnTo>
                  <a:pt x="225" y="17"/>
                </a:lnTo>
                <a:lnTo>
                  <a:pt x="267" y="0"/>
                </a:lnTo>
                <a:lnTo>
                  <a:pt x="299" y="4"/>
                </a:lnTo>
                <a:lnTo>
                  <a:pt x="337" y="53"/>
                </a:lnTo>
                <a:lnTo>
                  <a:pt x="321" y="139"/>
                </a:lnTo>
                <a:lnTo>
                  <a:pt x="299" y="150"/>
                </a:lnTo>
                <a:lnTo>
                  <a:pt x="235" y="174"/>
                </a:lnTo>
                <a:lnTo>
                  <a:pt x="214" y="156"/>
                </a:lnTo>
                <a:lnTo>
                  <a:pt x="198" y="150"/>
                </a:lnTo>
                <a:lnTo>
                  <a:pt x="171" y="128"/>
                </a:lnTo>
                <a:lnTo>
                  <a:pt x="112" y="110"/>
                </a:lnTo>
                <a:lnTo>
                  <a:pt x="69" y="110"/>
                </a:lnTo>
                <a:lnTo>
                  <a:pt x="0" y="12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7" name="Freeform 473"/>
          <p:cNvSpPr>
            <a:spLocks noChangeArrowheads="1"/>
          </p:cNvSpPr>
          <p:nvPr/>
        </p:nvSpPr>
        <p:spPr bwMode="auto">
          <a:xfrm>
            <a:off x="4703366" y="2092922"/>
            <a:ext cx="196138" cy="107501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16" y="46"/>
              </a:cxn>
              <a:cxn ang="0">
                <a:pos x="59" y="4"/>
              </a:cxn>
              <a:cxn ang="0">
                <a:pos x="95" y="64"/>
              </a:cxn>
              <a:cxn ang="0">
                <a:pos x="112" y="64"/>
              </a:cxn>
              <a:cxn ang="0">
                <a:pos x="128" y="53"/>
              </a:cxn>
              <a:cxn ang="0">
                <a:pos x="128" y="4"/>
              </a:cxn>
              <a:cxn ang="0">
                <a:pos x="166" y="4"/>
              </a:cxn>
              <a:cxn ang="0">
                <a:pos x="225" y="17"/>
              </a:cxn>
              <a:cxn ang="0">
                <a:pos x="267" y="0"/>
              </a:cxn>
              <a:cxn ang="0">
                <a:pos x="299" y="4"/>
              </a:cxn>
              <a:cxn ang="0">
                <a:pos x="337" y="53"/>
              </a:cxn>
              <a:cxn ang="0">
                <a:pos x="321" y="139"/>
              </a:cxn>
              <a:cxn ang="0">
                <a:pos x="299" y="150"/>
              </a:cxn>
              <a:cxn ang="0">
                <a:pos x="235" y="174"/>
              </a:cxn>
              <a:cxn ang="0">
                <a:pos x="214" y="156"/>
              </a:cxn>
              <a:cxn ang="0">
                <a:pos x="198" y="150"/>
              </a:cxn>
              <a:cxn ang="0">
                <a:pos x="171" y="128"/>
              </a:cxn>
              <a:cxn ang="0">
                <a:pos x="112" y="110"/>
              </a:cxn>
              <a:cxn ang="0">
                <a:pos x="69" y="110"/>
              </a:cxn>
              <a:cxn ang="0">
                <a:pos x="0" y="121"/>
              </a:cxn>
            </a:cxnLst>
            <a:rect l="0" t="0" r="r" b="b"/>
            <a:pathLst>
              <a:path w="338" h="175">
                <a:moveTo>
                  <a:pt x="0" y="121"/>
                </a:moveTo>
                <a:lnTo>
                  <a:pt x="16" y="46"/>
                </a:lnTo>
                <a:lnTo>
                  <a:pt x="59" y="4"/>
                </a:lnTo>
                <a:lnTo>
                  <a:pt x="95" y="64"/>
                </a:lnTo>
                <a:lnTo>
                  <a:pt x="112" y="64"/>
                </a:lnTo>
                <a:lnTo>
                  <a:pt x="128" y="53"/>
                </a:lnTo>
                <a:lnTo>
                  <a:pt x="128" y="4"/>
                </a:lnTo>
                <a:lnTo>
                  <a:pt x="166" y="4"/>
                </a:lnTo>
                <a:lnTo>
                  <a:pt x="225" y="17"/>
                </a:lnTo>
                <a:lnTo>
                  <a:pt x="267" y="0"/>
                </a:lnTo>
                <a:lnTo>
                  <a:pt x="299" y="4"/>
                </a:lnTo>
                <a:lnTo>
                  <a:pt x="337" y="53"/>
                </a:lnTo>
                <a:lnTo>
                  <a:pt x="321" y="139"/>
                </a:lnTo>
                <a:lnTo>
                  <a:pt x="299" y="150"/>
                </a:lnTo>
                <a:lnTo>
                  <a:pt x="235" y="174"/>
                </a:lnTo>
                <a:lnTo>
                  <a:pt x="214" y="156"/>
                </a:lnTo>
                <a:lnTo>
                  <a:pt x="198" y="150"/>
                </a:lnTo>
                <a:lnTo>
                  <a:pt x="171" y="128"/>
                </a:lnTo>
                <a:lnTo>
                  <a:pt x="112" y="110"/>
                </a:lnTo>
                <a:lnTo>
                  <a:pt x="69" y="110"/>
                </a:lnTo>
                <a:lnTo>
                  <a:pt x="0" y="12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6" name="Freeform 472"/>
          <p:cNvSpPr>
            <a:spLocks noChangeArrowheads="1"/>
          </p:cNvSpPr>
          <p:nvPr/>
        </p:nvSpPr>
        <p:spPr bwMode="auto">
          <a:xfrm>
            <a:off x="4680600" y="2161897"/>
            <a:ext cx="158779" cy="119308"/>
          </a:xfrm>
          <a:custGeom>
            <a:avLst/>
            <a:gdLst/>
            <a:ahLst/>
            <a:cxnLst>
              <a:cxn ang="0">
                <a:pos x="165" y="193"/>
              </a:cxn>
              <a:cxn ang="0">
                <a:pos x="139" y="140"/>
              </a:cxn>
              <a:cxn ang="0">
                <a:pos x="0" y="140"/>
              </a:cxn>
              <a:cxn ang="0">
                <a:pos x="29" y="122"/>
              </a:cxn>
              <a:cxn ang="0">
                <a:pos x="0" y="136"/>
              </a:cxn>
              <a:cxn ang="0">
                <a:pos x="11" y="117"/>
              </a:cxn>
              <a:cxn ang="0">
                <a:pos x="64" y="117"/>
              </a:cxn>
              <a:cxn ang="0">
                <a:pos x="39" y="12"/>
              </a:cxn>
              <a:cxn ang="0">
                <a:pos x="107" y="0"/>
              </a:cxn>
              <a:cxn ang="0">
                <a:pos x="150" y="0"/>
              </a:cxn>
              <a:cxn ang="0">
                <a:pos x="209" y="18"/>
              </a:cxn>
              <a:cxn ang="0">
                <a:pos x="235" y="41"/>
              </a:cxn>
              <a:cxn ang="0">
                <a:pos x="252" y="46"/>
              </a:cxn>
              <a:cxn ang="0">
                <a:pos x="273" y="64"/>
              </a:cxn>
              <a:cxn ang="0">
                <a:pos x="262" y="122"/>
              </a:cxn>
              <a:cxn ang="0">
                <a:pos x="224" y="164"/>
              </a:cxn>
              <a:cxn ang="0">
                <a:pos x="165" y="193"/>
              </a:cxn>
            </a:cxnLst>
            <a:rect l="0" t="0" r="r" b="b"/>
            <a:pathLst>
              <a:path w="274" h="194">
                <a:moveTo>
                  <a:pt x="165" y="193"/>
                </a:moveTo>
                <a:lnTo>
                  <a:pt x="139" y="140"/>
                </a:lnTo>
                <a:lnTo>
                  <a:pt x="0" y="140"/>
                </a:lnTo>
                <a:lnTo>
                  <a:pt x="29" y="122"/>
                </a:lnTo>
                <a:lnTo>
                  <a:pt x="0" y="136"/>
                </a:lnTo>
                <a:lnTo>
                  <a:pt x="11" y="117"/>
                </a:lnTo>
                <a:lnTo>
                  <a:pt x="64" y="117"/>
                </a:lnTo>
                <a:lnTo>
                  <a:pt x="39" y="12"/>
                </a:lnTo>
                <a:lnTo>
                  <a:pt x="107" y="0"/>
                </a:lnTo>
                <a:lnTo>
                  <a:pt x="150" y="0"/>
                </a:lnTo>
                <a:lnTo>
                  <a:pt x="209" y="18"/>
                </a:lnTo>
                <a:lnTo>
                  <a:pt x="235" y="41"/>
                </a:lnTo>
                <a:lnTo>
                  <a:pt x="252" y="46"/>
                </a:lnTo>
                <a:lnTo>
                  <a:pt x="273" y="64"/>
                </a:lnTo>
                <a:lnTo>
                  <a:pt x="262" y="122"/>
                </a:lnTo>
                <a:lnTo>
                  <a:pt x="224" y="164"/>
                </a:lnTo>
                <a:lnTo>
                  <a:pt x="165" y="19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5" name="Freeform 471"/>
          <p:cNvSpPr>
            <a:spLocks noChangeArrowheads="1"/>
          </p:cNvSpPr>
          <p:nvPr/>
        </p:nvSpPr>
        <p:spPr bwMode="auto">
          <a:xfrm>
            <a:off x="4680600" y="2161897"/>
            <a:ext cx="158779" cy="119308"/>
          </a:xfrm>
          <a:custGeom>
            <a:avLst/>
            <a:gdLst/>
            <a:ahLst/>
            <a:cxnLst>
              <a:cxn ang="0">
                <a:pos x="165" y="193"/>
              </a:cxn>
              <a:cxn ang="0">
                <a:pos x="139" y="140"/>
              </a:cxn>
              <a:cxn ang="0">
                <a:pos x="0" y="140"/>
              </a:cxn>
              <a:cxn ang="0">
                <a:pos x="29" y="122"/>
              </a:cxn>
              <a:cxn ang="0">
                <a:pos x="0" y="136"/>
              </a:cxn>
              <a:cxn ang="0">
                <a:pos x="11" y="117"/>
              </a:cxn>
              <a:cxn ang="0">
                <a:pos x="64" y="117"/>
              </a:cxn>
              <a:cxn ang="0">
                <a:pos x="39" y="12"/>
              </a:cxn>
              <a:cxn ang="0">
                <a:pos x="107" y="0"/>
              </a:cxn>
              <a:cxn ang="0">
                <a:pos x="150" y="0"/>
              </a:cxn>
              <a:cxn ang="0">
                <a:pos x="209" y="18"/>
              </a:cxn>
              <a:cxn ang="0">
                <a:pos x="235" y="41"/>
              </a:cxn>
              <a:cxn ang="0">
                <a:pos x="252" y="46"/>
              </a:cxn>
              <a:cxn ang="0">
                <a:pos x="273" y="64"/>
              </a:cxn>
              <a:cxn ang="0">
                <a:pos x="262" y="122"/>
              </a:cxn>
              <a:cxn ang="0">
                <a:pos x="224" y="164"/>
              </a:cxn>
              <a:cxn ang="0">
                <a:pos x="165" y="193"/>
              </a:cxn>
            </a:cxnLst>
            <a:rect l="0" t="0" r="r" b="b"/>
            <a:pathLst>
              <a:path w="274" h="194">
                <a:moveTo>
                  <a:pt x="165" y="193"/>
                </a:moveTo>
                <a:lnTo>
                  <a:pt x="139" y="140"/>
                </a:lnTo>
                <a:lnTo>
                  <a:pt x="0" y="140"/>
                </a:lnTo>
                <a:lnTo>
                  <a:pt x="29" y="122"/>
                </a:lnTo>
                <a:lnTo>
                  <a:pt x="0" y="136"/>
                </a:lnTo>
                <a:lnTo>
                  <a:pt x="11" y="117"/>
                </a:lnTo>
                <a:lnTo>
                  <a:pt x="64" y="117"/>
                </a:lnTo>
                <a:lnTo>
                  <a:pt x="39" y="12"/>
                </a:lnTo>
                <a:lnTo>
                  <a:pt x="107" y="0"/>
                </a:lnTo>
                <a:lnTo>
                  <a:pt x="150" y="0"/>
                </a:lnTo>
                <a:lnTo>
                  <a:pt x="209" y="18"/>
                </a:lnTo>
                <a:lnTo>
                  <a:pt x="235" y="41"/>
                </a:lnTo>
                <a:lnTo>
                  <a:pt x="252" y="46"/>
                </a:lnTo>
                <a:lnTo>
                  <a:pt x="273" y="64"/>
                </a:lnTo>
                <a:lnTo>
                  <a:pt x="262" y="122"/>
                </a:lnTo>
                <a:lnTo>
                  <a:pt x="224" y="164"/>
                </a:lnTo>
                <a:lnTo>
                  <a:pt x="165" y="19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4" name="Freeform 470"/>
          <p:cNvSpPr>
            <a:spLocks noChangeArrowheads="1"/>
          </p:cNvSpPr>
          <p:nvPr/>
        </p:nvSpPr>
        <p:spPr bwMode="auto">
          <a:xfrm>
            <a:off x="4877322" y="2512364"/>
            <a:ext cx="87562" cy="10501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" y="18"/>
              </a:cxn>
              <a:cxn ang="0">
                <a:pos x="81" y="18"/>
              </a:cxn>
              <a:cxn ang="0">
                <a:pos x="108" y="65"/>
              </a:cxn>
              <a:cxn ang="0">
                <a:pos x="113" y="88"/>
              </a:cxn>
              <a:cxn ang="0">
                <a:pos x="151" y="117"/>
              </a:cxn>
              <a:cxn ang="0">
                <a:pos x="98" y="124"/>
              </a:cxn>
              <a:cxn ang="0">
                <a:pos x="81" y="141"/>
              </a:cxn>
              <a:cxn ang="0">
                <a:pos x="64" y="170"/>
              </a:cxn>
              <a:cxn ang="0">
                <a:pos x="53" y="77"/>
              </a:cxn>
              <a:cxn ang="0">
                <a:pos x="49" y="77"/>
              </a:cxn>
              <a:cxn ang="0">
                <a:pos x="0" y="0"/>
              </a:cxn>
            </a:cxnLst>
            <a:rect l="0" t="0" r="r" b="b"/>
            <a:pathLst>
              <a:path w="152" h="171">
                <a:moveTo>
                  <a:pt x="0" y="0"/>
                </a:moveTo>
                <a:lnTo>
                  <a:pt x="53" y="18"/>
                </a:lnTo>
                <a:lnTo>
                  <a:pt x="81" y="18"/>
                </a:lnTo>
                <a:lnTo>
                  <a:pt x="108" y="65"/>
                </a:lnTo>
                <a:lnTo>
                  <a:pt x="113" y="88"/>
                </a:lnTo>
                <a:lnTo>
                  <a:pt x="151" y="117"/>
                </a:lnTo>
                <a:lnTo>
                  <a:pt x="98" y="124"/>
                </a:lnTo>
                <a:lnTo>
                  <a:pt x="81" y="141"/>
                </a:lnTo>
                <a:lnTo>
                  <a:pt x="64" y="170"/>
                </a:lnTo>
                <a:lnTo>
                  <a:pt x="53" y="77"/>
                </a:lnTo>
                <a:lnTo>
                  <a:pt x="49" y="77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3" name="Freeform 469"/>
          <p:cNvSpPr>
            <a:spLocks noChangeArrowheads="1"/>
          </p:cNvSpPr>
          <p:nvPr/>
        </p:nvSpPr>
        <p:spPr bwMode="auto">
          <a:xfrm>
            <a:off x="4877322" y="2512364"/>
            <a:ext cx="87562" cy="10501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" y="18"/>
              </a:cxn>
              <a:cxn ang="0">
                <a:pos x="81" y="18"/>
              </a:cxn>
              <a:cxn ang="0">
                <a:pos x="108" y="65"/>
              </a:cxn>
              <a:cxn ang="0">
                <a:pos x="113" y="88"/>
              </a:cxn>
              <a:cxn ang="0">
                <a:pos x="151" y="117"/>
              </a:cxn>
              <a:cxn ang="0">
                <a:pos x="98" y="124"/>
              </a:cxn>
              <a:cxn ang="0">
                <a:pos x="81" y="141"/>
              </a:cxn>
              <a:cxn ang="0">
                <a:pos x="64" y="170"/>
              </a:cxn>
              <a:cxn ang="0">
                <a:pos x="53" y="77"/>
              </a:cxn>
              <a:cxn ang="0">
                <a:pos x="49" y="77"/>
              </a:cxn>
              <a:cxn ang="0">
                <a:pos x="0" y="0"/>
              </a:cxn>
            </a:cxnLst>
            <a:rect l="0" t="0" r="r" b="b"/>
            <a:pathLst>
              <a:path w="152" h="171">
                <a:moveTo>
                  <a:pt x="0" y="0"/>
                </a:moveTo>
                <a:lnTo>
                  <a:pt x="53" y="18"/>
                </a:lnTo>
                <a:lnTo>
                  <a:pt x="81" y="18"/>
                </a:lnTo>
                <a:lnTo>
                  <a:pt x="108" y="65"/>
                </a:lnTo>
                <a:lnTo>
                  <a:pt x="113" y="88"/>
                </a:lnTo>
                <a:lnTo>
                  <a:pt x="151" y="117"/>
                </a:lnTo>
                <a:lnTo>
                  <a:pt x="98" y="124"/>
                </a:lnTo>
                <a:lnTo>
                  <a:pt x="81" y="141"/>
                </a:lnTo>
                <a:lnTo>
                  <a:pt x="64" y="170"/>
                </a:lnTo>
                <a:lnTo>
                  <a:pt x="53" y="77"/>
                </a:lnTo>
                <a:lnTo>
                  <a:pt x="49" y="7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2" name="Freeform 468"/>
          <p:cNvSpPr>
            <a:spLocks noChangeArrowheads="1"/>
          </p:cNvSpPr>
          <p:nvPr/>
        </p:nvSpPr>
        <p:spPr bwMode="auto">
          <a:xfrm>
            <a:off x="4818947" y="715909"/>
            <a:ext cx="3576021" cy="2049984"/>
          </a:xfrm>
          <a:custGeom>
            <a:avLst/>
            <a:gdLst/>
            <a:ahLst/>
            <a:cxnLst>
              <a:cxn ang="0">
                <a:pos x="491" y="1434"/>
              </a:cxn>
              <a:cxn ang="0">
                <a:pos x="351" y="1602"/>
              </a:cxn>
              <a:cxn ang="0">
                <a:pos x="533" y="1311"/>
              </a:cxn>
              <a:cxn ang="0">
                <a:pos x="880" y="1289"/>
              </a:cxn>
              <a:cxn ang="0">
                <a:pos x="1035" y="1264"/>
              </a:cxn>
              <a:cxn ang="0">
                <a:pos x="1404" y="1161"/>
              </a:cxn>
              <a:cxn ang="0">
                <a:pos x="1345" y="920"/>
              </a:cxn>
              <a:cxn ang="0">
                <a:pos x="1586" y="1357"/>
              </a:cxn>
              <a:cxn ang="0">
                <a:pos x="1874" y="1236"/>
              </a:cxn>
              <a:cxn ang="0">
                <a:pos x="1527" y="799"/>
              </a:cxn>
              <a:cxn ang="0">
                <a:pos x="1795" y="857"/>
              </a:cxn>
              <a:cxn ang="0">
                <a:pos x="1917" y="980"/>
              </a:cxn>
              <a:cxn ang="0">
                <a:pos x="1906" y="658"/>
              </a:cxn>
              <a:cxn ang="0">
                <a:pos x="1853" y="508"/>
              </a:cxn>
              <a:cxn ang="0">
                <a:pos x="2114" y="366"/>
              </a:cxn>
              <a:cxn ang="0">
                <a:pos x="2195" y="217"/>
              </a:cxn>
              <a:cxn ang="0">
                <a:pos x="2313" y="164"/>
              </a:cxn>
              <a:cxn ang="0">
                <a:pos x="2665" y="228"/>
              </a:cxn>
              <a:cxn ang="0">
                <a:pos x="2548" y="490"/>
              </a:cxn>
              <a:cxn ang="0">
                <a:pos x="2702" y="443"/>
              </a:cxn>
              <a:cxn ang="0">
                <a:pos x="2884" y="414"/>
              </a:cxn>
              <a:cxn ang="0">
                <a:pos x="3126" y="320"/>
              </a:cxn>
              <a:cxn ang="0">
                <a:pos x="3445" y="431"/>
              </a:cxn>
              <a:cxn ang="0">
                <a:pos x="3788" y="338"/>
              </a:cxn>
              <a:cxn ang="0">
                <a:pos x="3995" y="164"/>
              </a:cxn>
              <a:cxn ang="0">
                <a:pos x="4108" y="164"/>
              </a:cxn>
              <a:cxn ang="0">
                <a:pos x="4749" y="256"/>
              </a:cxn>
              <a:cxn ang="0">
                <a:pos x="5047" y="110"/>
              </a:cxn>
              <a:cxn ang="0">
                <a:pos x="5716" y="87"/>
              </a:cxn>
              <a:cxn ang="0">
                <a:pos x="5930" y="105"/>
              </a:cxn>
              <a:cxn ang="0">
                <a:pos x="6127" y="426"/>
              </a:cxn>
              <a:cxn ang="0">
                <a:pos x="5810" y="366"/>
              </a:cxn>
              <a:cxn ang="0">
                <a:pos x="5677" y="490"/>
              </a:cxn>
              <a:cxn ang="0">
                <a:pos x="5854" y="640"/>
              </a:cxn>
              <a:cxn ang="0">
                <a:pos x="5774" y="973"/>
              </a:cxn>
              <a:cxn ang="0">
                <a:pos x="5604" y="1148"/>
              </a:cxn>
              <a:cxn ang="0">
                <a:pos x="5545" y="1463"/>
              </a:cxn>
              <a:cxn ang="0">
                <a:pos x="5658" y="1807"/>
              </a:cxn>
              <a:cxn ang="0">
                <a:pos x="5326" y="1649"/>
              </a:cxn>
              <a:cxn ang="0">
                <a:pos x="5411" y="950"/>
              </a:cxn>
              <a:cxn ang="0">
                <a:pos x="5283" y="1165"/>
              </a:cxn>
              <a:cxn ang="0">
                <a:pos x="5085" y="1439"/>
              </a:cxn>
              <a:cxn ang="0">
                <a:pos x="4876" y="1469"/>
              </a:cxn>
              <a:cxn ang="0">
                <a:pos x="4636" y="2074"/>
              </a:cxn>
              <a:cxn ang="0">
                <a:pos x="4834" y="2097"/>
              </a:cxn>
              <a:cxn ang="0">
                <a:pos x="4652" y="3025"/>
              </a:cxn>
              <a:cxn ang="0">
                <a:pos x="4636" y="2570"/>
              </a:cxn>
              <a:cxn ang="0">
                <a:pos x="4204" y="2216"/>
              </a:cxn>
              <a:cxn ang="0">
                <a:pos x="3980" y="2460"/>
              </a:cxn>
              <a:cxn ang="0">
                <a:pos x="3519" y="2565"/>
              </a:cxn>
              <a:cxn ang="0">
                <a:pos x="3109" y="2599"/>
              </a:cxn>
              <a:cxn ang="0">
                <a:pos x="2687" y="2676"/>
              </a:cxn>
              <a:cxn ang="0">
                <a:pos x="1457" y="2420"/>
              </a:cxn>
              <a:cxn ang="0">
                <a:pos x="954" y="3100"/>
              </a:cxn>
              <a:cxn ang="0">
                <a:pos x="640" y="3148"/>
              </a:cxn>
              <a:cxn ang="0">
                <a:pos x="561" y="2786"/>
              </a:cxn>
              <a:cxn ang="0">
                <a:pos x="138" y="2269"/>
              </a:cxn>
              <a:cxn ang="0">
                <a:pos x="94" y="2035"/>
              </a:cxn>
              <a:cxn ang="0">
                <a:pos x="83" y="1649"/>
              </a:cxn>
            </a:cxnLst>
            <a:rect l="0" t="0" r="r" b="b"/>
            <a:pathLst>
              <a:path w="6128" h="3301">
                <a:moveTo>
                  <a:pt x="41" y="1271"/>
                </a:moveTo>
                <a:lnTo>
                  <a:pt x="58" y="1271"/>
                </a:lnTo>
                <a:lnTo>
                  <a:pt x="78" y="1271"/>
                </a:lnTo>
                <a:lnTo>
                  <a:pt x="68" y="1264"/>
                </a:lnTo>
                <a:lnTo>
                  <a:pt x="148" y="1264"/>
                </a:lnTo>
                <a:lnTo>
                  <a:pt x="122" y="1271"/>
                </a:lnTo>
                <a:lnTo>
                  <a:pt x="166" y="1282"/>
                </a:lnTo>
                <a:lnTo>
                  <a:pt x="166" y="1311"/>
                </a:lnTo>
                <a:lnTo>
                  <a:pt x="170" y="1289"/>
                </a:lnTo>
                <a:lnTo>
                  <a:pt x="240" y="1289"/>
                </a:lnTo>
                <a:lnTo>
                  <a:pt x="421" y="1363"/>
                </a:lnTo>
                <a:lnTo>
                  <a:pt x="491" y="1434"/>
                </a:lnTo>
                <a:lnTo>
                  <a:pt x="448" y="1499"/>
                </a:lnTo>
                <a:lnTo>
                  <a:pt x="389" y="1527"/>
                </a:lnTo>
                <a:lnTo>
                  <a:pt x="148" y="1451"/>
                </a:lnTo>
                <a:lnTo>
                  <a:pt x="266" y="1556"/>
                </a:lnTo>
                <a:lnTo>
                  <a:pt x="260" y="1602"/>
                </a:lnTo>
                <a:lnTo>
                  <a:pt x="282" y="1678"/>
                </a:lnTo>
                <a:lnTo>
                  <a:pt x="389" y="1725"/>
                </a:lnTo>
                <a:lnTo>
                  <a:pt x="415" y="1714"/>
                </a:lnTo>
                <a:lnTo>
                  <a:pt x="395" y="1678"/>
                </a:lnTo>
                <a:lnTo>
                  <a:pt x="373" y="1667"/>
                </a:lnTo>
                <a:lnTo>
                  <a:pt x="334" y="1633"/>
                </a:lnTo>
                <a:lnTo>
                  <a:pt x="351" y="1602"/>
                </a:lnTo>
                <a:lnTo>
                  <a:pt x="404" y="1633"/>
                </a:lnTo>
                <a:lnTo>
                  <a:pt x="404" y="1649"/>
                </a:lnTo>
                <a:lnTo>
                  <a:pt x="500" y="1649"/>
                </a:lnTo>
                <a:lnTo>
                  <a:pt x="457" y="1562"/>
                </a:lnTo>
                <a:lnTo>
                  <a:pt x="485" y="1527"/>
                </a:lnTo>
                <a:lnTo>
                  <a:pt x="529" y="1481"/>
                </a:lnTo>
                <a:lnTo>
                  <a:pt x="575" y="1481"/>
                </a:lnTo>
                <a:lnTo>
                  <a:pt x="613" y="1510"/>
                </a:lnTo>
                <a:lnTo>
                  <a:pt x="613" y="1439"/>
                </a:lnTo>
                <a:lnTo>
                  <a:pt x="575" y="1410"/>
                </a:lnTo>
                <a:lnTo>
                  <a:pt x="570" y="1329"/>
                </a:lnTo>
                <a:lnTo>
                  <a:pt x="533" y="1311"/>
                </a:lnTo>
                <a:lnTo>
                  <a:pt x="640" y="1317"/>
                </a:lnTo>
                <a:lnTo>
                  <a:pt x="672" y="1357"/>
                </a:lnTo>
                <a:lnTo>
                  <a:pt x="620" y="1374"/>
                </a:lnTo>
                <a:lnTo>
                  <a:pt x="620" y="1392"/>
                </a:lnTo>
                <a:lnTo>
                  <a:pt x="683" y="1439"/>
                </a:lnTo>
                <a:lnTo>
                  <a:pt x="726" y="1422"/>
                </a:lnTo>
                <a:lnTo>
                  <a:pt x="726" y="1374"/>
                </a:lnTo>
                <a:lnTo>
                  <a:pt x="758" y="1363"/>
                </a:lnTo>
                <a:lnTo>
                  <a:pt x="742" y="1346"/>
                </a:lnTo>
                <a:lnTo>
                  <a:pt x="854" y="1282"/>
                </a:lnTo>
                <a:lnTo>
                  <a:pt x="870" y="1311"/>
                </a:lnTo>
                <a:lnTo>
                  <a:pt x="880" y="1289"/>
                </a:lnTo>
                <a:lnTo>
                  <a:pt x="864" y="1282"/>
                </a:lnTo>
                <a:lnTo>
                  <a:pt x="912" y="1242"/>
                </a:lnTo>
                <a:lnTo>
                  <a:pt x="934" y="1242"/>
                </a:lnTo>
                <a:lnTo>
                  <a:pt x="909" y="1252"/>
                </a:lnTo>
                <a:lnTo>
                  <a:pt x="923" y="1289"/>
                </a:lnTo>
                <a:lnTo>
                  <a:pt x="909" y="1317"/>
                </a:lnTo>
                <a:lnTo>
                  <a:pt x="912" y="1329"/>
                </a:lnTo>
                <a:lnTo>
                  <a:pt x="950" y="1301"/>
                </a:lnTo>
                <a:lnTo>
                  <a:pt x="967" y="1311"/>
                </a:lnTo>
                <a:lnTo>
                  <a:pt x="967" y="1271"/>
                </a:lnTo>
                <a:lnTo>
                  <a:pt x="993" y="1264"/>
                </a:lnTo>
                <a:lnTo>
                  <a:pt x="1035" y="1264"/>
                </a:lnTo>
                <a:lnTo>
                  <a:pt x="1105" y="1224"/>
                </a:lnTo>
                <a:lnTo>
                  <a:pt x="1120" y="1271"/>
                </a:lnTo>
                <a:lnTo>
                  <a:pt x="1137" y="1271"/>
                </a:lnTo>
                <a:lnTo>
                  <a:pt x="1137" y="1242"/>
                </a:lnTo>
                <a:lnTo>
                  <a:pt x="1164" y="1224"/>
                </a:lnTo>
                <a:lnTo>
                  <a:pt x="1120" y="1165"/>
                </a:lnTo>
                <a:lnTo>
                  <a:pt x="1133" y="1148"/>
                </a:lnTo>
                <a:lnTo>
                  <a:pt x="1292" y="1165"/>
                </a:lnTo>
                <a:lnTo>
                  <a:pt x="1400" y="1195"/>
                </a:lnTo>
                <a:lnTo>
                  <a:pt x="1457" y="1242"/>
                </a:lnTo>
                <a:lnTo>
                  <a:pt x="1467" y="1177"/>
                </a:lnTo>
                <a:lnTo>
                  <a:pt x="1404" y="1161"/>
                </a:lnTo>
                <a:lnTo>
                  <a:pt x="1404" y="1130"/>
                </a:lnTo>
                <a:lnTo>
                  <a:pt x="1356" y="1130"/>
                </a:lnTo>
                <a:lnTo>
                  <a:pt x="1345" y="1101"/>
                </a:lnTo>
                <a:lnTo>
                  <a:pt x="1356" y="1101"/>
                </a:lnTo>
                <a:lnTo>
                  <a:pt x="1361" y="1095"/>
                </a:lnTo>
                <a:lnTo>
                  <a:pt x="1341" y="1027"/>
                </a:lnTo>
                <a:lnTo>
                  <a:pt x="1319" y="1043"/>
                </a:lnTo>
                <a:lnTo>
                  <a:pt x="1319" y="1009"/>
                </a:lnTo>
                <a:lnTo>
                  <a:pt x="1303" y="1020"/>
                </a:lnTo>
                <a:lnTo>
                  <a:pt x="1313" y="990"/>
                </a:lnTo>
                <a:lnTo>
                  <a:pt x="1341" y="973"/>
                </a:lnTo>
                <a:lnTo>
                  <a:pt x="1345" y="920"/>
                </a:lnTo>
                <a:lnTo>
                  <a:pt x="1330" y="827"/>
                </a:lnTo>
                <a:lnTo>
                  <a:pt x="1457" y="827"/>
                </a:lnTo>
                <a:lnTo>
                  <a:pt x="1474" y="875"/>
                </a:lnTo>
                <a:lnTo>
                  <a:pt x="1474" y="944"/>
                </a:lnTo>
                <a:lnTo>
                  <a:pt x="1527" y="997"/>
                </a:lnTo>
                <a:lnTo>
                  <a:pt x="1597" y="1165"/>
                </a:lnTo>
                <a:lnTo>
                  <a:pt x="1650" y="1189"/>
                </a:lnTo>
                <a:lnTo>
                  <a:pt x="1628" y="1206"/>
                </a:lnTo>
                <a:lnTo>
                  <a:pt x="1650" y="1252"/>
                </a:lnTo>
                <a:lnTo>
                  <a:pt x="1613" y="1317"/>
                </a:lnTo>
                <a:lnTo>
                  <a:pt x="1623" y="1339"/>
                </a:lnTo>
                <a:lnTo>
                  <a:pt x="1586" y="1357"/>
                </a:lnTo>
                <a:lnTo>
                  <a:pt x="1554" y="1329"/>
                </a:lnTo>
                <a:lnTo>
                  <a:pt x="1511" y="1346"/>
                </a:lnTo>
                <a:lnTo>
                  <a:pt x="1581" y="1374"/>
                </a:lnTo>
                <a:lnTo>
                  <a:pt x="1666" y="1363"/>
                </a:lnTo>
                <a:lnTo>
                  <a:pt x="1655" y="1339"/>
                </a:lnTo>
                <a:lnTo>
                  <a:pt x="1698" y="1301"/>
                </a:lnTo>
                <a:lnTo>
                  <a:pt x="1708" y="1242"/>
                </a:lnTo>
                <a:lnTo>
                  <a:pt x="1666" y="1165"/>
                </a:lnTo>
                <a:lnTo>
                  <a:pt x="1736" y="1130"/>
                </a:lnTo>
                <a:lnTo>
                  <a:pt x="1778" y="1161"/>
                </a:lnTo>
                <a:lnTo>
                  <a:pt x="1795" y="1224"/>
                </a:lnTo>
                <a:lnTo>
                  <a:pt x="1874" y="1236"/>
                </a:lnTo>
                <a:lnTo>
                  <a:pt x="1811" y="1224"/>
                </a:lnTo>
                <a:lnTo>
                  <a:pt x="1805" y="1189"/>
                </a:lnTo>
                <a:lnTo>
                  <a:pt x="1811" y="1177"/>
                </a:lnTo>
                <a:lnTo>
                  <a:pt x="1778" y="1130"/>
                </a:lnTo>
                <a:lnTo>
                  <a:pt x="1693" y="1113"/>
                </a:lnTo>
                <a:lnTo>
                  <a:pt x="1628" y="1143"/>
                </a:lnTo>
                <a:lnTo>
                  <a:pt x="1597" y="1073"/>
                </a:lnTo>
                <a:lnTo>
                  <a:pt x="1586" y="990"/>
                </a:lnTo>
                <a:lnTo>
                  <a:pt x="1516" y="944"/>
                </a:lnTo>
                <a:lnTo>
                  <a:pt x="1516" y="902"/>
                </a:lnTo>
                <a:lnTo>
                  <a:pt x="1543" y="885"/>
                </a:lnTo>
                <a:lnTo>
                  <a:pt x="1527" y="799"/>
                </a:lnTo>
                <a:lnTo>
                  <a:pt x="1581" y="857"/>
                </a:lnTo>
                <a:lnTo>
                  <a:pt x="1581" y="898"/>
                </a:lnTo>
                <a:lnTo>
                  <a:pt x="1597" y="934"/>
                </a:lnTo>
                <a:lnTo>
                  <a:pt x="1628" y="944"/>
                </a:lnTo>
                <a:lnTo>
                  <a:pt x="1753" y="962"/>
                </a:lnTo>
                <a:lnTo>
                  <a:pt x="1607" y="885"/>
                </a:lnTo>
                <a:lnTo>
                  <a:pt x="1613" y="868"/>
                </a:lnTo>
                <a:lnTo>
                  <a:pt x="1682" y="868"/>
                </a:lnTo>
                <a:lnTo>
                  <a:pt x="1650" y="857"/>
                </a:lnTo>
                <a:lnTo>
                  <a:pt x="1666" y="827"/>
                </a:lnTo>
                <a:lnTo>
                  <a:pt x="1698" y="822"/>
                </a:lnTo>
                <a:lnTo>
                  <a:pt x="1795" y="857"/>
                </a:lnTo>
                <a:lnTo>
                  <a:pt x="1863" y="857"/>
                </a:lnTo>
                <a:lnTo>
                  <a:pt x="1863" y="885"/>
                </a:lnTo>
                <a:lnTo>
                  <a:pt x="1847" y="898"/>
                </a:lnTo>
                <a:lnTo>
                  <a:pt x="1853" y="920"/>
                </a:lnTo>
                <a:lnTo>
                  <a:pt x="1879" y="950"/>
                </a:lnTo>
                <a:lnTo>
                  <a:pt x="1879" y="934"/>
                </a:lnTo>
                <a:lnTo>
                  <a:pt x="1906" y="997"/>
                </a:lnTo>
                <a:lnTo>
                  <a:pt x="1944" y="1009"/>
                </a:lnTo>
                <a:lnTo>
                  <a:pt x="1993" y="1027"/>
                </a:lnTo>
                <a:lnTo>
                  <a:pt x="2013" y="1009"/>
                </a:lnTo>
                <a:lnTo>
                  <a:pt x="1944" y="997"/>
                </a:lnTo>
                <a:lnTo>
                  <a:pt x="1917" y="980"/>
                </a:lnTo>
                <a:lnTo>
                  <a:pt x="1934" y="950"/>
                </a:lnTo>
                <a:lnTo>
                  <a:pt x="1879" y="902"/>
                </a:lnTo>
                <a:lnTo>
                  <a:pt x="1863" y="852"/>
                </a:lnTo>
                <a:lnTo>
                  <a:pt x="1832" y="840"/>
                </a:lnTo>
                <a:lnTo>
                  <a:pt x="1805" y="810"/>
                </a:lnTo>
                <a:lnTo>
                  <a:pt x="1740" y="799"/>
                </a:lnTo>
                <a:lnTo>
                  <a:pt x="1698" y="752"/>
                </a:lnTo>
                <a:lnTo>
                  <a:pt x="1682" y="704"/>
                </a:lnTo>
                <a:lnTo>
                  <a:pt x="1879" y="640"/>
                </a:lnTo>
                <a:lnTo>
                  <a:pt x="1889" y="654"/>
                </a:lnTo>
                <a:lnTo>
                  <a:pt x="1879" y="671"/>
                </a:lnTo>
                <a:lnTo>
                  <a:pt x="1906" y="658"/>
                </a:lnTo>
                <a:lnTo>
                  <a:pt x="1874" y="612"/>
                </a:lnTo>
                <a:lnTo>
                  <a:pt x="1906" y="623"/>
                </a:lnTo>
                <a:lnTo>
                  <a:pt x="1902" y="612"/>
                </a:lnTo>
                <a:lnTo>
                  <a:pt x="1821" y="594"/>
                </a:lnTo>
                <a:lnTo>
                  <a:pt x="1853" y="577"/>
                </a:lnTo>
                <a:lnTo>
                  <a:pt x="1811" y="565"/>
                </a:lnTo>
                <a:lnTo>
                  <a:pt x="1811" y="547"/>
                </a:lnTo>
                <a:lnTo>
                  <a:pt x="1832" y="547"/>
                </a:lnTo>
                <a:lnTo>
                  <a:pt x="1836" y="518"/>
                </a:lnTo>
                <a:lnTo>
                  <a:pt x="1853" y="518"/>
                </a:lnTo>
                <a:lnTo>
                  <a:pt x="1811" y="508"/>
                </a:lnTo>
                <a:lnTo>
                  <a:pt x="1853" y="508"/>
                </a:lnTo>
                <a:lnTo>
                  <a:pt x="1863" y="443"/>
                </a:lnTo>
                <a:lnTo>
                  <a:pt x="1874" y="460"/>
                </a:lnTo>
                <a:lnTo>
                  <a:pt x="1902" y="431"/>
                </a:lnTo>
                <a:lnTo>
                  <a:pt x="1959" y="426"/>
                </a:lnTo>
                <a:lnTo>
                  <a:pt x="1959" y="408"/>
                </a:lnTo>
                <a:lnTo>
                  <a:pt x="2019" y="379"/>
                </a:lnTo>
                <a:lnTo>
                  <a:pt x="1976" y="366"/>
                </a:lnTo>
                <a:lnTo>
                  <a:pt x="2029" y="350"/>
                </a:lnTo>
                <a:lnTo>
                  <a:pt x="2084" y="338"/>
                </a:lnTo>
                <a:lnTo>
                  <a:pt x="2084" y="366"/>
                </a:lnTo>
                <a:lnTo>
                  <a:pt x="2114" y="350"/>
                </a:lnTo>
                <a:lnTo>
                  <a:pt x="2114" y="366"/>
                </a:lnTo>
                <a:lnTo>
                  <a:pt x="2129" y="338"/>
                </a:lnTo>
                <a:lnTo>
                  <a:pt x="2142" y="338"/>
                </a:lnTo>
                <a:lnTo>
                  <a:pt x="2147" y="285"/>
                </a:lnTo>
                <a:lnTo>
                  <a:pt x="2157" y="308"/>
                </a:lnTo>
                <a:lnTo>
                  <a:pt x="2185" y="303"/>
                </a:lnTo>
                <a:lnTo>
                  <a:pt x="2114" y="245"/>
                </a:lnTo>
                <a:lnTo>
                  <a:pt x="2157" y="256"/>
                </a:lnTo>
                <a:lnTo>
                  <a:pt x="2195" y="232"/>
                </a:lnTo>
                <a:lnTo>
                  <a:pt x="2253" y="245"/>
                </a:lnTo>
                <a:lnTo>
                  <a:pt x="2253" y="198"/>
                </a:lnTo>
                <a:lnTo>
                  <a:pt x="2217" y="228"/>
                </a:lnTo>
                <a:lnTo>
                  <a:pt x="2195" y="217"/>
                </a:lnTo>
                <a:lnTo>
                  <a:pt x="2157" y="180"/>
                </a:lnTo>
                <a:lnTo>
                  <a:pt x="2147" y="74"/>
                </a:lnTo>
                <a:lnTo>
                  <a:pt x="2168" y="57"/>
                </a:lnTo>
                <a:lnTo>
                  <a:pt x="2210" y="64"/>
                </a:lnTo>
                <a:lnTo>
                  <a:pt x="2227" y="92"/>
                </a:lnTo>
                <a:lnTo>
                  <a:pt x="2200" y="121"/>
                </a:lnTo>
                <a:lnTo>
                  <a:pt x="2237" y="134"/>
                </a:lnTo>
                <a:lnTo>
                  <a:pt x="2243" y="121"/>
                </a:lnTo>
                <a:lnTo>
                  <a:pt x="2259" y="134"/>
                </a:lnTo>
                <a:lnTo>
                  <a:pt x="2270" y="164"/>
                </a:lnTo>
                <a:lnTo>
                  <a:pt x="2285" y="140"/>
                </a:lnTo>
                <a:lnTo>
                  <a:pt x="2313" y="164"/>
                </a:lnTo>
                <a:lnTo>
                  <a:pt x="2324" y="217"/>
                </a:lnTo>
                <a:lnTo>
                  <a:pt x="2350" y="198"/>
                </a:lnTo>
                <a:lnTo>
                  <a:pt x="2340" y="167"/>
                </a:lnTo>
                <a:lnTo>
                  <a:pt x="2408" y="140"/>
                </a:lnTo>
                <a:lnTo>
                  <a:pt x="2436" y="164"/>
                </a:lnTo>
                <a:lnTo>
                  <a:pt x="2436" y="140"/>
                </a:lnTo>
                <a:lnTo>
                  <a:pt x="2494" y="121"/>
                </a:lnTo>
                <a:lnTo>
                  <a:pt x="2590" y="151"/>
                </a:lnTo>
                <a:lnTo>
                  <a:pt x="2607" y="167"/>
                </a:lnTo>
                <a:lnTo>
                  <a:pt x="2607" y="151"/>
                </a:lnTo>
                <a:lnTo>
                  <a:pt x="2659" y="180"/>
                </a:lnTo>
                <a:lnTo>
                  <a:pt x="2665" y="228"/>
                </a:lnTo>
                <a:lnTo>
                  <a:pt x="2617" y="210"/>
                </a:lnTo>
                <a:lnTo>
                  <a:pt x="2644" y="245"/>
                </a:lnTo>
                <a:lnTo>
                  <a:pt x="2659" y="232"/>
                </a:lnTo>
                <a:lnTo>
                  <a:pt x="2691" y="256"/>
                </a:lnTo>
                <a:lnTo>
                  <a:pt x="2687" y="320"/>
                </a:lnTo>
                <a:lnTo>
                  <a:pt x="2691" y="332"/>
                </a:lnTo>
                <a:lnTo>
                  <a:pt x="2665" y="338"/>
                </a:lnTo>
                <a:lnTo>
                  <a:pt x="2659" y="384"/>
                </a:lnTo>
                <a:lnTo>
                  <a:pt x="2617" y="396"/>
                </a:lnTo>
                <a:lnTo>
                  <a:pt x="2644" y="408"/>
                </a:lnTo>
                <a:lnTo>
                  <a:pt x="2574" y="490"/>
                </a:lnTo>
                <a:lnTo>
                  <a:pt x="2548" y="490"/>
                </a:lnTo>
                <a:lnTo>
                  <a:pt x="2553" y="501"/>
                </a:lnTo>
                <a:lnTo>
                  <a:pt x="2548" y="583"/>
                </a:lnTo>
                <a:lnTo>
                  <a:pt x="2597" y="565"/>
                </a:lnTo>
                <a:lnTo>
                  <a:pt x="2574" y="554"/>
                </a:lnTo>
                <a:lnTo>
                  <a:pt x="2617" y="518"/>
                </a:lnTo>
                <a:lnTo>
                  <a:pt x="2623" y="529"/>
                </a:lnTo>
                <a:lnTo>
                  <a:pt x="2623" y="508"/>
                </a:lnTo>
                <a:lnTo>
                  <a:pt x="2665" y="501"/>
                </a:lnTo>
                <a:lnTo>
                  <a:pt x="2659" y="478"/>
                </a:lnTo>
                <a:lnTo>
                  <a:pt x="2702" y="490"/>
                </a:lnTo>
                <a:lnTo>
                  <a:pt x="2745" y="443"/>
                </a:lnTo>
                <a:lnTo>
                  <a:pt x="2702" y="443"/>
                </a:lnTo>
                <a:lnTo>
                  <a:pt x="2665" y="460"/>
                </a:lnTo>
                <a:lnTo>
                  <a:pt x="2659" y="443"/>
                </a:lnTo>
                <a:lnTo>
                  <a:pt x="2665" y="414"/>
                </a:lnTo>
                <a:lnTo>
                  <a:pt x="2745" y="408"/>
                </a:lnTo>
                <a:lnTo>
                  <a:pt x="2745" y="426"/>
                </a:lnTo>
                <a:lnTo>
                  <a:pt x="2788" y="426"/>
                </a:lnTo>
                <a:lnTo>
                  <a:pt x="2788" y="408"/>
                </a:lnTo>
                <a:lnTo>
                  <a:pt x="2820" y="426"/>
                </a:lnTo>
                <a:lnTo>
                  <a:pt x="2857" y="478"/>
                </a:lnTo>
                <a:lnTo>
                  <a:pt x="2873" y="454"/>
                </a:lnTo>
                <a:lnTo>
                  <a:pt x="2841" y="431"/>
                </a:lnTo>
                <a:lnTo>
                  <a:pt x="2884" y="414"/>
                </a:lnTo>
                <a:lnTo>
                  <a:pt x="2996" y="384"/>
                </a:lnTo>
                <a:lnTo>
                  <a:pt x="3001" y="396"/>
                </a:lnTo>
                <a:lnTo>
                  <a:pt x="2986" y="408"/>
                </a:lnTo>
                <a:lnTo>
                  <a:pt x="2996" y="426"/>
                </a:lnTo>
                <a:lnTo>
                  <a:pt x="3066" y="426"/>
                </a:lnTo>
                <a:lnTo>
                  <a:pt x="3056" y="414"/>
                </a:lnTo>
                <a:lnTo>
                  <a:pt x="3081" y="408"/>
                </a:lnTo>
                <a:lnTo>
                  <a:pt x="3136" y="396"/>
                </a:lnTo>
                <a:lnTo>
                  <a:pt x="3168" y="355"/>
                </a:lnTo>
                <a:lnTo>
                  <a:pt x="3109" y="338"/>
                </a:lnTo>
                <a:lnTo>
                  <a:pt x="3109" y="308"/>
                </a:lnTo>
                <a:lnTo>
                  <a:pt x="3126" y="320"/>
                </a:lnTo>
                <a:lnTo>
                  <a:pt x="3126" y="303"/>
                </a:lnTo>
                <a:lnTo>
                  <a:pt x="3152" y="285"/>
                </a:lnTo>
                <a:lnTo>
                  <a:pt x="3194" y="303"/>
                </a:lnTo>
                <a:lnTo>
                  <a:pt x="3349" y="292"/>
                </a:lnTo>
                <a:lnTo>
                  <a:pt x="3360" y="308"/>
                </a:lnTo>
                <a:lnTo>
                  <a:pt x="3332" y="332"/>
                </a:lnTo>
                <a:lnTo>
                  <a:pt x="3338" y="350"/>
                </a:lnTo>
                <a:lnTo>
                  <a:pt x="3306" y="396"/>
                </a:lnTo>
                <a:lnTo>
                  <a:pt x="3338" y="431"/>
                </a:lnTo>
                <a:lnTo>
                  <a:pt x="3360" y="431"/>
                </a:lnTo>
                <a:lnTo>
                  <a:pt x="3332" y="396"/>
                </a:lnTo>
                <a:lnTo>
                  <a:pt x="3445" y="431"/>
                </a:lnTo>
                <a:lnTo>
                  <a:pt x="3445" y="408"/>
                </a:lnTo>
                <a:lnTo>
                  <a:pt x="3477" y="426"/>
                </a:lnTo>
                <a:lnTo>
                  <a:pt x="3460" y="443"/>
                </a:lnTo>
                <a:lnTo>
                  <a:pt x="3600" y="501"/>
                </a:lnTo>
                <a:lnTo>
                  <a:pt x="3611" y="490"/>
                </a:lnTo>
                <a:lnTo>
                  <a:pt x="3600" y="431"/>
                </a:lnTo>
                <a:lnTo>
                  <a:pt x="3562" y="366"/>
                </a:lnTo>
                <a:lnTo>
                  <a:pt x="3642" y="408"/>
                </a:lnTo>
                <a:lnTo>
                  <a:pt x="3674" y="396"/>
                </a:lnTo>
                <a:lnTo>
                  <a:pt x="3701" y="355"/>
                </a:lnTo>
                <a:lnTo>
                  <a:pt x="3808" y="379"/>
                </a:lnTo>
                <a:lnTo>
                  <a:pt x="3788" y="338"/>
                </a:lnTo>
                <a:lnTo>
                  <a:pt x="3798" y="320"/>
                </a:lnTo>
                <a:lnTo>
                  <a:pt x="3834" y="338"/>
                </a:lnTo>
                <a:lnTo>
                  <a:pt x="3851" y="308"/>
                </a:lnTo>
                <a:lnTo>
                  <a:pt x="3798" y="292"/>
                </a:lnTo>
                <a:lnTo>
                  <a:pt x="3808" y="285"/>
                </a:lnTo>
                <a:lnTo>
                  <a:pt x="3788" y="263"/>
                </a:lnTo>
                <a:lnTo>
                  <a:pt x="3772" y="274"/>
                </a:lnTo>
                <a:lnTo>
                  <a:pt x="3755" y="245"/>
                </a:lnTo>
                <a:lnTo>
                  <a:pt x="3798" y="228"/>
                </a:lnTo>
                <a:lnTo>
                  <a:pt x="3755" y="186"/>
                </a:lnTo>
                <a:lnTo>
                  <a:pt x="3755" y="180"/>
                </a:lnTo>
                <a:lnTo>
                  <a:pt x="3995" y="164"/>
                </a:lnTo>
                <a:lnTo>
                  <a:pt x="4015" y="180"/>
                </a:lnTo>
                <a:lnTo>
                  <a:pt x="3963" y="167"/>
                </a:lnTo>
                <a:lnTo>
                  <a:pt x="3953" y="210"/>
                </a:lnTo>
                <a:lnTo>
                  <a:pt x="3990" y="186"/>
                </a:lnTo>
                <a:lnTo>
                  <a:pt x="4005" y="210"/>
                </a:lnTo>
                <a:lnTo>
                  <a:pt x="3980" y="217"/>
                </a:lnTo>
                <a:lnTo>
                  <a:pt x="4015" y="245"/>
                </a:lnTo>
                <a:lnTo>
                  <a:pt x="4022" y="151"/>
                </a:lnTo>
                <a:lnTo>
                  <a:pt x="4118" y="140"/>
                </a:lnTo>
                <a:lnTo>
                  <a:pt x="4150" y="164"/>
                </a:lnTo>
                <a:lnTo>
                  <a:pt x="4150" y="167"/>
                </a:lnTo>
                <a:lnTo>
                  <a:pt x="4108" y="164"/>
                </a:lnTo>
                <a:lnTo>
                  <a:pt x="4118" y="180"/>
                </a:lnTo>
                <a:lnTo>
                  <a:pt x="4214" y="198"/>
                </a:lnTo>
                <a:lnTo>
                  <a:pt x="4220" y="228"/>
                </a:lnTo>
                <a:lnTo>
                  <a:pt x="4231" y="198"/>
                </a:lnTo>
                <a:lnTo>
                  <a:pt x="4304" y="217"/>
                </a:lnTo>
                <a:lnTo>
                  <a:pt x="4289" y="228"/>
                </a:lnTo>
                <a:lnTo>
                  <a:pt x="4343" y="232"/>
                </a:lnTo>
                <a:lnTo>
                  <a:pt x="4444" y="151"/>
                </a:lnTo>
                <a:lnTo>
                  <a:pt x="4529" y="140"/>
                </a:lnTo>
                <a:lnTo>
                  <a:pt x="4620" y="164"/>
                </a:lnTo>
                <a:lnTo>
                  <a:pt x="4679" y="232"/>
                </a:lnTo>
                <a:lnTo>
                  <a:pt x="4749" y="256"/>
                </a:lnTo>
                <a:lnTo>
                  <a:pt x="4749" y="228"/>
                </a:lnTo>
                <a:lnTo>
                  <a:pt x="4775" y="256"/>
                </a:lnTo>
                <a:lnTo>
                  <a:pt x="4775" y="217"/>
                </a:lnTo>
                <a:lnTo>
                  <a:pt x="4834" y="180"/>
                </a:lnTo>
                <a:lnTo>
                  <a:pt x="4876" y="186"/>
                </a:lnTo>
                <a:lnTo>
                  <a:pt x="4947" y="167"/>
                </a:lnTo>
                <a:lnTo>
                  <a:pt x="4956" y="134"/>
                </a:lnTo>
                <a:lnTo>
                  <a:pt x="5026" y="167"/>
                </a:lnTo>
                <a:lnTo>
                  <a:pt x="5145" y="186"/>
                </a:lnTo>
                <a:lnTo>
                  <a:pt x="5117" y="140"/>
                </a:lnTo>
                <a:lnTo>
                  <a:pt x="5075" y="105"/>
                </a:lnTo>
                <a:lnTo>
                  <a:pt x="5047" y="110"/>
                </a:lnTo>
                <a:lnTo>
                  <a:pt x="5047" y="87"/>
                </a:lnTo>
                <a:lnTo>
                  <a:pt x="5015" y="46"/>
                </a:lnTo>
                <a:lnTo>
                  <a:pt x="5138" y="46"/>
                </a:lnTo>
                <a:lnTo>
                  <a:pt x="5213" y="0"/>
                </a:lnTo>
                <a:lnTo>
                  <a:pt x="5239" y="10"/>
                </a:lnTo>
                <a:lnTo>
                  <a:pt x="5229" y="0"/>
                </a:lnTo>
                <a:lnTo>
                  <a:pt x="5453" y="29"/>
                </a:lnTo>
                <a:lnTo>
                  <a:pt x="5463" y="10"/>
                </a:lnTo>
                <a:lnTo>
                  <a:pt x="5545" y="46"/>
                </a:lnTo>
                <a:lnTo>
                  <a:pt x="5677" y="74"/>
                </a:lnTo>
                <a:lnTo>
                  <a:pt x="5719" y="105"/>
                </a:lnTo>
                <a:lnTo>
                  <a:pt x="5716" y="87"/>
                </a:lnTo>
                <a:lnTo>
                  <a:pt x="5784" y="110"/>
                </a:lnTo>
                <a:lnTo>
                  <a:pt x="5843" y="180"/>
                </a:lnTo>
                <a:lnTo>
                  <a:pt x="5896" y="210"/>
                </a:lnTo>
                <a:lnTo>
                  <a:pt x="5896" y="186"/>
                </a:lnTo>
                <a:lnTo>
                  <a:pt x="5913" y="217"/>
                </a:lnTo>
                <a:lnTo>
                  <a:pt x="5896" y="167"/>
                </a:lnTo>
                <a:lnTo>
                  <a:pt x="5826" y="121"/>
                </a:lnTo>
                <a:lnTo>
                  <a:pt x="5854" y="121"/>
                </a:lnTo>
                <a:lnTo>
                  <a:pt x="5886" y="134"/>
                </a:lnTo>
                <a:lnTo>
                  <a:pt x="5902" y="121"/>
                </a:lnTo>
                <a:lnTo>
                  <a:pt x="5886" y="110"/>
                </a:lnTo>
                <a:lnTo>
                  <a:pt x="5930" y="105"/>
                </a:lnTo>
                <a:lnTo>
                  <a:pt x="6085" y="164"/>
                </a:lnTo>
                <a:lnTo>
                  <a:pt x="6068" y="210"/>
                </a:lnTo>
                <a:lnTo>
                  <a:pt x="6096" y="245"/>
                </a:lnTo>
                <a:lnTo>
                  <a:pt x="6035" y="217"/>
                </a:lnTo>
                <a:lnTo>
                  <a:pt x="6085" y="274"/>
                </a:lnTo>
                <a:lnTo>
                  <a:pt x="5998" y="263"/>
                </a:lnTo>
                <a:lnTo>
                  <a:pt x="6040" y="285"/>
                </a:lnTo>
                <a:lnTo>
                  <a:pt x="6052" y="303"/>
                </a:lnTo>
                <a:lnTo>
                  <a:pt x="6040" y="320"/>
                </a:lnTo>
                <a:lnTo>
                  <a:pt x="6079" y="338"/>
                </a:lnTo>
                <a:lnTo>
                  <a:pt x="6063" y="384"/>
                </a:lnTo>
                <a:lnTo>
                  <a:pt x="6127" y="426"/>
                </a:lnTo>
                <a:lnTo>
                  <a:pt x="6105" y="414"/>
                </a:lnTo>
                <a:lnTo>
                  <a:pt x="6110" y="454"/>
                </a:lnTo>
                <a:lnTo>
                  <a:pt x="6068" y="414"/>
                </a:lnTo>
                <a:lnTo>
                  <a:pt x="6085" y="454"/>
                </a:lnTo>
                <a:lnTo>
                  <a:pt x="5998" y="396"/>
                </a:lnTo>
                <a:lnTo>
                  <a:pt x="5992" y="414"/>
                </a:lnTo>
                <a:lnTo>
                  <a:pt x="5951" y="396"/>
                </a:lnTo>
                <a:lnTo>
                  <a:pt x="5902" y="338"/>
                </a:lnTo>
                <a:lnTo>
                  <a:pt x="5860" y="338"/>
                </a:lnTo>
                <a:lnTo>
                  <a:pt x="5854" y="320"/>
                </a:lnTo>
                <a:lnTo>
                  <a:pt x="5854" y="355"/>
                </a:lnTo>
                <a:lnTo>
                  <a:pt x="5810" y="366"/>
                </a:lnTo>
                <a:lnTo>
                  <a:pt x="5758" y="320"/>
                </a:lnTo>
                <a:lnTo>
                  <a:pt x="5732" y="256"/>
                </a:lnTo>
                <a:lnTo>
                  <a:pt x="5742" y="292"/>
                </a:lnTo>
                <a:lnTo>
                  <a:pt x="5716" y="274"/>
                </a:lnTo>
                <a:lnTo>
                  <a:pt x="5719" y="292"/>
                </a:lnTo>
                <a:lnTo>
                  <a:pt x="5716" y="303"/>
                </a:lnTo>
                <a:lnTo>
                  <a:pt x="5784" y="384"/>
                </a:lnTo>
                <a:lnTo>
                  <a:pt x="5790" y="490"/>
                </a:lnTo>
                <a:lnTo>
                  <a:pt x="5784" y="529"/>
                </a:lnTo>
                <a:lnTo>
                  <a:pt x="5774" y="518"/>
                </a:lnTo>
                <a:lnTo>
                  <a:pt x="5747" y="529"/>
                </a:lnTo>
                <a:lnTo>
                  <a:pt x="5677" y="490"/>
                </a:lnTo>
                <a:lnTo>
                  <a:pt x="5662" y="508"/>
                </a:lnTo>
                <a:lnTo>
                  <a:pt x="5700" y="501"/>
                </a:lnTo>
                <a:lnTo>
                  <a:pt x="5705" y="518"/>
                </a:lnTo>
                <a:lnTo>
                  <a:pt x="5674" y="518"/>
                </a:lnTo>
                <a:lnTo>
                  <a:pt x="5688" y="577"/>
                </a:lnTo>
                <a:lnTo>
                  <a:pt x="5716" y="529"/>
                </a:lnTo>
                <a:lnTo>
                  <a:pt x="5768" y="577"/>
                </a:lnTo>
                <a:lnTo>
                  <a:pt x="5784" y="554"/>
                </a:lnTo>
                <a:lnTo>
                  <a:pt x="5810" y="583"/>
                </a:lnTo>
                <a:lnTo>
                  <a:pt x="5810" y="601"/>
                </a:lnTo>
                <a:lnTo>
                  <a:pt x="5826" y="601"/>
                </a:lnTo>
                <a:lnTo>
                  <a:pt x="5854" y="640"/>
                </a:lnTo>
                <a:lnTo>
                  <a:pt x="5843" y="640"/>
                </a:lnTo>
                <a:lnTo>
                  <a:pt x="5843" y="658"/>
                </a:lnTo>
                <a:lnTo>
                  <a:pt x="5860" y="658"/>
                </a:lnTo>
                <a:lnTo>
                  <a:pt x="5951" y="735"/>
                </a:lnTo>
                <a:lnTo>
                  <a:pt x="5956" y="799"/>
                </a:lnTo>
                <a:lnTo>
                  <a:pt x="5869" y="764"/>
                </a:lnTo>
                <a:lnTo>
                  <a:pt x="5880" y="792"/>
                </a:lnTo>
                <a:lnTo>
                  <a:pt x="5817" y="857"/>
                </a:lnTo>
                <a:lnTo>
                  <a:pt x="5810" y="915"/>
                </a:lnTo>
                <a:lnTo>
                  <a:pt x="5790" y="934"/>
                </a:lnTo>
                <a:lnTo>
                  <a:pt x="5774" y="920"/>
                </a:lnTo>
                <a:lnTo>
                  <a:pt x="5774" y="973"/>
                </a:lnTo>
                <a:lnTo>
                  <a:pt x="5768" y="973"/>
                </a:lnTo>
                <a:lnTo>
                  <a:pt x="5774" y="980"/>
                </a:lnTo>
                <a:lnTo>
                  <a:pt x="5768" y="990"/>
                </a:lnTo>
                <a:lnTo>
                  <a:pt x="5774" y="1020"/>
                </a:lnTo>
                <a:lnTo>
                  <a:pt x="5758" y="1020"/>
                </a:lnTo>
                <a:lnTo>
                  <a:pt x="5768" y="1027"/>
                </a:lnTo>
                <a:lnTo>
                  <a:pt x="5742" y="1113"/>
                </a:lnTo>
                <a:lnTo>
                  <a:pt x="5758" y="1165"/>
                </a:lnTo>
                <a:lnTo>
                  <a:pt x="5732" y="1161"/>
                </a:lnTo>
                <a:lnTo>
                  <a:pt x="5674" y="1101"/>
                </a:lnTo>
                <a:lnTo>
                  <a:pt x="5635" y="1113"/>
                </a:lnTo>
                <a:lnTo>
                  <a:pt x="5604" y="1148"/>
                </a:lnTo>
                <a:lnTo>
                  <a:pt x="5592" y="1236"/>
                </a:lnTo>
                <a:lnTo>
                  <a:pt x="5565" y="1148"/>
                </a:lnTo>
                <a:lnTo>
                  <a:pt x="5545" y="1242"/>
                </a:lnTo>
                <a:lnTo>
                  <a:pt x="5517" y="1224"/>
                </a:lnTo>
                <a:lnTo>
                  <a:pt x="5492" y="1236"/>
                </a:lnTo>
                <a:lnTo>
                  <a:pt x="5480" y="1252"/>
                </a:lnTo>
                <a:lnTo>
                  <a:pt x="5517" y="1329"/>
                </a:lnTo>
                <a:lnTo>
                  <a:pt x="5495" y="1329"/>
                </a:lnTo>
                <a:lnTo>
                  <a:pt x="5507" y="1422"/>
                </a:lnTo>
                <a:lnTo>
                  <a:pt x="5533" y="1469"/>
                </a:lnTo>
                <a:lnTo>
                  <a:pt x="5550" y="1481"/>
                </a:lnTo>
                <a:lnTo>
                  <a:pt x="5545" y="1463"/>
                </a:lnTo>
                <a:lnTo>
                  <a:pt x="5587" y="1469"/>
                </a:lnTo>
                <a:lnTo>
                  <a:pt x="5604" y="1562"/>
                </a:lnTo>
                <a:lnTo>
                  <a:pt x="5607" y="1585"/>
                </a:lnTo>
                <a:lnTo>
                  <a:pt x="5629" y="1574"/>
                </a:lnTo>
                <a:lnTo>
                  <a:pt x="5658" y="1633"/>
                </a:lnTo>
                <a:lnTo>
                  <a:pt x="5646" y="1649"/>
                </a:lnTo>
                <a:lnTo>
                  <a:pt x="5629" y="1637"/>
                </a:lnTo>
                <a:lnTo>
                  <a:pt x="5629" y="1591"/>
                </a:lnTo>
                <a:lnTo>
                  <a:pt x="5607" y="1609"/>
                </a:lnTo>
                <a:lnTo>
                  <a:pt x="5629" y="1743"/>
                </a:lnTo>
                <a:lnTo>
                  <a:pt x="5662" y="1773"/>
                </a:lnTo>
                <a:lnTo>
                  <a:pt x="5658" y="1807"/>
                </a:lnTo>
                <a:lnTo>
                  <a:pt x="5629" y="1800"/>
                </a:lnTo>
                <a:lnTo>
                  <a:pt x="5604" y="1847"/>
                </a:lnTo>
                <a:lnTo>
                  <a:pt x="5607" y="1900"/>
                </a:lnTo>
                <a:lnTo>
                  <a:pt x="5646" y="1953"/>
                </a:lnTo>
                <a:lnTo>
                  <a:pt x="5618" y="1953"/>
                </a:lnTo>
                <a:lnTo>
                  <a:pt x="5592" y="1976"/>
                </a:lnTo>
                <a:lnTo>
                  <a:pt x="5576" y="1971"/>
                </a:lnTo>
                <a:lnTo>
                  <a:pt x="5604" y="2074"/>
                </a:lnTo>
                <a:lnTo>
                  <a:pt x="5604" y="2122"/>
                </a:lnTo>
                <a:lnTo>
                  <a:pt x="5576" y="2186"/>
                </a:lnTo>
                <a:lnTo>
                  <a:pt x="5379" y="1789"/>
                </a:lnTo>
                <a:lnTo>
                  <a:pt x="5326" y="1649"/>
                </a:lnTo>
                <a:lnTo>
                  <a:pt x="5342" y="1574"/>
                </a:lnTo>
                <a:lnTo>
                  <a:pt x="5321" y="1515"/>
                </a:lnTo>
                <a:lnTo>
                  <a:pt x="5342" y="1527"/>
                </a:lnTo>
                <a:lnTo>
                  <a:pt x="5342" y="1499"/>
                </a:lnTo>
                <a:lnTo>
                  <a:pt x="5362" y="1487"/>
                </a:lnTo>
                <a:lnTo>
                  <a:pt x="5394" y="1301"/>
                </a:lnTo>
                <a:lnTo>
                  <a:pt x="5394" y="1195"/>
                </a:lnTo>
                <a:lnTo>
                  <a:pt x="5447" y="1130"/>
                </a:lnTo>
                <a:lnTo>
                  <a:pt x="5421" y="1120"/>
                </a:lnTo>
                <a:lnTo>
                  <a:pt x="5432" y="1095"/>
                </a:lnTo>
                <a:lnTo>
                  <a:pt x="5379" y="973"/>
                </a:lnTo>
                <a:lnTo>
                  <a:pt x="5411" y="950"/>
                </a:lnTo>
                <a:lnTo>
                  <a:pt x="5421" y="944"/>
                </a:lnTo>
                <a:lnTo>
                  <a:pt x="5367" y="920"/>
                </a:lnTo>
                <a:lnTo>
                  <a:pt x="5337" y="950"/>
                </a:lnTo>
                <a:lnTo>
                  <a:pt x="5367" y="1043"/>
                </a:lnTo>
                <a:lnTo>
                  <a:pt x="5384" y="1055"/>
                </a:lnTo>
                <a:lnTo>
                  <a:pt x="5379" y="1073"/>
                </a:lnTo>
                <a:lnTo>
                  <a:pt x="5362" y="1055"/>
                </a:lnTo>
                <a:lnTo>
                  <a:pt x="5353" y="1066"/>
                </a:lnTo>
                <a:lnTo>
                  <a:pt x="5326" y="1177"/>
                </a:lnTo>
                <a:lnTo>
                  <a:pt x="5309" y="1195"/>
                </a:lnTo>
                <a:lnTo>
                  <a:pt x="5298" y="1161"/>
                </a:lnTo>
                <a:lnTo>
                  <a:pt x="5283" y="1165"/>
                </a:lnTo>
                <a:lnTo>
                  <a:pt x="5251" y="1055"/>
                </a:lnTo>
                <a:lnTo>
                  <a:pt x="5229" y="1095"/>
                </a:lnTo>
                <a:lnTo>
                  <a:pt x="5197" y="1073"/>
                </a:lnTo>
                <a:lnTo>
                  <a:pt x="5171" y="1113"/>
                </a:lnTo>
                <a:lnTo>
                  <a:pt x="5145" y="1101"/>
                </a:lnTo>
                <a:lnTo>
                  <a:pt x="5117" y="1339"/>
                </a:lnTo>
                <a:lnTo>
                  <a:pt x="5128" y="1388"/>
                </a:lnTo>
                <a:lnTo>
                  <a:pt x="5161" y="1374"/>
                </a:lnTo>
                <a:lnTo>
                  <a:pt x="5181" y="1406"/>
                </a:lnTo>
                <a:lnTo>
                  <a:pt x="5113" y="1410"/>
                </a:lnTo>
                <a:lnTo>
                  <a:pt x="5100" y="1451"/>
                </a:lnTo>
                <a:lnTo>
                  <a:pt x="5085" y="1439"/>
                </a:lnTo>
                <a:lnTo>
                  <a:pt x="5042" y="1469"/>
                </a:lnTo>
                <a:lnTo>
                  <a:pt x="5026" y="1451"/>
                </a:lnTo>
                <a:lnTo>
                  <a:pt x="5070" y="1422"/>
                </a:lnTo>
                <a:lnTo>
                  <a:pt x="5015" y="1406"/>
                </a:lnTo>
                <a:lnTo>
                  <a:pt x="5000" y="1406"/>
                </a:lnTo>
                <a:lnTo>
                  <a:pt x="5000" y="1422"/>
                </a:lnTo>
                <a:lnTo>
                  <a:pt x="4934" y="1406"/>
                </a:lnTo>
                <a:lnTo>
                  <a:pt x="4918" y="1422"/>
                </a:lnTo>
                <a:lnTo>
                  <a:pt x="4918" y="1451"/>
                </a:lnTo>
                <a:lnTo>
                  <a:pt x="4914" y="1463"/>
                </a:lnTo>
                <a:lnTo>
                  <a:pt x="4892" y="1451"/>
                </a:lnTo>
                <a:lnTo>
                  <a:pt x="4876" y="1469"/>
                </a:lnTo>
                <a:lnTo>
                  <a:pt x="4824" y="1463"/>
                </a:lnTo>
                <a:lnTo>
                  <a:pt x="4817" y="1487"/>
                </a:lnTo>
                <a:lnTo>
                  <a:pt x="4802" y="1469"/>
                </a:lnTo>
                <a:lnTo>
                  <a:pt x="4690" y="1499"/>
                </a:lnTo>
                <a:lnTo>
                  <a:pt x="4600" y="1789"/>
                </a:lnTo>
                <a:lnTo>
                  <a:pt x="4600" y="1807"/>
                </a:lnTo>
                <a:lnTo>
                  <a:pt x="4620" y="1818"/>
                </a:lnTo>
                <a:lnTo>
                  <a:pt x="4593" y="1830"/>
                </a:lnTo>
                <a:lnTo>
                  <a:pt x="4541" y="1999"/>
                </a:lnTo>
                <a:lnTo>
                  <a:pt x="4577" y="2006"/>
                </a:lnTo>
                <a:lnTo>
                  <a:pt x="4620" y="1999"/>
                </a:lnTo>
                <a:lnTo>
                  <a:pt x="4636" y="2074"/>
                </a:lnTo>
                <a:lnTo>
                  <a:pt x="4652" y="2052"/>
                </a:lnTo>
                <a:lnTo>
                  <a:pt x="4642" y="2035"/>
                </a:lnTo>
                <a:lnTo>
                  <a:pt x="4663" y="2017"/>
                </a:lnTo>
                <a:lnTo>
                  <a:pt x="4668" y="2081"/>
                </a:lnTo>
                <a:lnTo>
                  <a:pt x="4706" y="2046"/>
                </a:lnTo>
                <a:lnTo>
                  <a:pt x="4711" y="2081"/>
                </a:lnTo>
                <a:lnTo>
                  <a:pt x="4722" y="2052"/>
                </a:lnTo>
                <a:lnTo>
                  <a:pt x="4706" y="2006"/>
                </a:lnTo>
                <a:lnTo>
                  <a:pt x="4754" y="1999"/>
                </a:lnTo>
                <a:lnTo>
                  <a:pt x="4850" y="2081"/>
                </a:lnTo>
                <a:lnTo>
                  <a:pt x="4850" y="2097"/>
                </a:lnTo>
                <a:lnTo>
                  <a:pt x="4834" y="2097"/>
                </a:lnTo>
                <a:lnTo>
                  <a:pt x="4887" y="2174"/>
                </a:lnTo>
                <a:lnTo>
                  <a:pt x="4876" y="2244"/>
                </a:lnTo>
                <a:lnTo>
                  <a:pt x="4934" y="2507"/>
                </a:lnTo>
                <a:lnTo>
                  <a:pt x="4904" y="2618"/>
                </a:lnTo>
                <a:lnTo>
                  <a:pt x="4904" y="2710"/>
                </a:lnTo>
                <a:lnTo>
                  <a:pt x="4844" y="2904"/>
                </a:lnTo>
                <a:lnTo>
                  <a:pt x="4791" y="2968"/>
                </a:lnTo>
                <a:lnTo>
                  <a:pt x="4754" y="2979"/>
                </a:lnTo>
                <a:lnTo>
                  <a:pt x="4722" y="2968"/>
                </a:lnTo>
                <a:lnTo>
                  <a:pt x="4711" y="2950"/>
                </a:lnTo>
                <a:lnTo>
                  <a:pt x="4690" y="2950"/>
                </a:lnTo>
                <a:lnTo>
                  <a:pt x="4652" y="3025"/>
                </a:lnTo>
                <a:lnTo>
                  <a:pt x="4652" y="3014"/>
                </a:lnTo>
                <a:lnTo>
                  <a:pt x="4652" y="2996"/>
                </a:lnTo>
                <a:lnTo>
                  <a:pt x="4663" y="2937"/>
                </a:lnTo>
                <a:lnTo>
                  <a:pt x="4626" y="2828"/>
                </a:lnTo>
                <a:lnTo>
                  <a:pt x="4652" y="2786"/>
                </a:lnTo>
                <a:lnTo>
                  <a:pt x="4706" y="2809"/>
                </a:lnTo>
                <a:lnTo>
                  <a:pt x="4706" y="2646"/>
                </a:lnTo>
                <a:lnTo>
                  <a:pt x="4711" y="2629"/>
                </a:lnTo>
                <a:lnTo>
                  <a:pt x="4711" y="2581"/>
                </a:lnTo>
                <a:lnTo>
                  <a:pt x="4711" y="2535"/>
                </a:lnTo>
                <a:lnTo>
                  <a:pt x="4679" y="2553"/>
                </a:lnTo>
                <a:lnTo>
                  <a:pt x="4636" y="2570"/>
                </a:lnTo>
                <a:lnTo>
                  <a:pt x="4620" y="2599"/>
                </a:lnTo>
                <a:lnTo>
                  <a:pt x="4577" y="2611"/>
                </a:lnTo>
                <a:lnTo>
                  <a:pt x="4556" y="2611"/>
                </a:lnTo>
                <a:lnTo>
                  <a:pt x="4513" y="2518"/>
                </a:lnTo>
                <a:lnTo>
                  <a:pt x="4444" y="2478"/>
                </a:lnTo>
                <a:lnTo>
                  <a:pt x="4418" y="2478"/>
                </a:lnTo>
                <a:lnTo>
                  <a:pt x="4375" y="2478"/>
                </a:lnTo>
                <a:lnTo>
                  <a:pt x="4359" y="2460"/>
                </a:lnTo>
                <a:lnTo>
                  <a:pt x="4343" y="2431"/>
                </a:lnTo>
                <a:lnTo>
                  <a:pt x="4316" y="2372"/>
                </a:lnTo>
                <a:lnTo>
                  <a:pt x="4284" y="2337"/>
                </a:lnTo>
                <a:lnTo>
                  <a:pt x="4204" y="2216"/>
                </a:lnTo>
                <a:lnTo>
                  <a:pt x="4188" y="2202"/>
                </a:lnTo>
                <a:lnTo>
                  <a:pt x="4161" y="2198"/>
                </a:lnTo>
                <a:lnTo>
                  <a:pt x="4108" y="2186"/>
                </a:lnTo>
                <a:lnTo>
                  <a:pt x="4081" y="2174"/>
                </a:lnTo>
                <a:lnTo>
                  <a:pt x="4061" y="2186"/>
                </a:lnTo>
                <a:lnTo>
                  <a:pt x="3980" y="2220"/>
                </a:lnTo>
                <a:lnTo>
                  <a:pt x="3963" y="2269"/>
                </a:lnTo>
                <a:lnTo>
                  <a:pt x="3980" y="2269"/>
                </a:lnTo>
                <a:lnTo>
                  <a:pt x="3995" y="2291"/>
                </a:lnTo>
                <a:lnTo>
                  <a:pt x="4005" y="2309"/>
                </a:lnTo>
                <a:lnTo>
                  <a:pt x="3990" y="2402"/>
                </a:lnTo>
                <a:lnTo>
                  <a:pt x="3980" y="2460"/>
                </a:lnTo>
                <a:lnTo>
                  <a:pt x="3995" y="2489"/>
                </a:lnTo>
                <a:lnTo>
                  <a:pt x="3953" y="2535"/>
                </a:lnTo>
                <a:lnTo>
                  <a:pt x="3921" y="2524"/>
                </a:lnTo>
                <a:lnTo>
                  <a:pt x="3900" y="2524"/>
                </a:lnTo>
                <a:lnTo>
                  <a:pt x="3851" y="2524"/>
                </a:lnTo>
                <a:lnTo>
                  <a:pt x="3772" y="2496"/>
                </a:lnTo>
                <a:lnTo>
                  <a:pt x="3743" y="2565"/>
                </a:lnTo>
                <a:lnTo>
                  <a:pt x="3653" y="2599"/>
                </a:lnTo>
                <a:lnTo>
                  <a:pt x="3589" y="2599"/>
                </a:lnTo>
                <a:lnTo>
                  <a:pt x="3562" y="2599"/>
                </a:lnTo>
                <a:lnTo>
                  <a:pt x="3531" y="2581"/>
                </a:lnTo>
                <a:lnTo>
                  <a:pt x="3519" y="2565"/>
                </a:lnTo>
                <a:lnTo>
                  <a:pt x="3445" y="2535"/>
                </a:lnTo>
                <a:lnTo>
                  <a:pt x="3408" y="2524"/>
                </a:lnTo>
                <a:lnTo>
                  <a:pt x="3332" y="2553"/>
                </a:lnTo>
                <a:lnTo>
                  <a:pt x="3290" y="2553"/>
                </a:lnTo>
                <a:lnTo>
                  <a:pt x="3226" y="2478"/>
                </a:lnTo>
                <a:lnTo>
                  <a:pt x="3092" y="2443"/>
                </a:lnTo>
                <a:lnTo>
                  <a:pt x="3092" y="2460"/>
                </a:lnTo>
                <a:lnTo>
                  <a:pt x="3071" y="2489"/>
                </a:lnTo>
                <a:lnTo>
                  <a:pt x="3066" y="2496"/>
                </a:lnTo>
                <a:lnTo>
                  <a:pt x="3081" y="2541"/>
                </a:lnTo>
                <a:lnTo>
                  <a:pt x="3092" y="2570"/>
                </a:lnTo>
                <a:lnTo>
                  <a:pt x="3109" y="2599"/>
                </a:lnTo>
                <a:lnTo>
                  <a:pt x="3028" y="2611"/>
                </a:lnTo>
                <a:lnTo>
                  <a:pt x="2969" y="2611"/>
                </a:lnTo>
                <a:lnTo>
                  <a:pt x="2931" y="2599"/>
                </a:lnTo>
                <a:lnTo>
                  <a:pt x="2928" y="2570"/>
                </a:lnTo>
                <a:lnTo>
                  <a:pt x="2873" y="2581"/>
                </a:lnTo>
                <a:lnTo>
                  <a:pt x="2857" y="2565"/>
                </a:lnTo>
                <a:lnTo>
                  <a:pt x="2805" y="2570"/>
                </a:lnTo>
                <a:lnTo>
                  <a:pt x="2777" y="2588"/>
                </a:lnTo>
                <a:lnTo>
                  <a:pt x="2772" y="2599"/>
                </a:lnTo>
                <a:lnTo>
                  <a:pt x="2745" y="2629"/>
                </a:lnTo>
                <a:lnTo>
                  <a:pt x="2745" y="2646"/>
                </a:lnTo>
                <a:lnTo>
                  <a:pt x="2687" y="2676"/>
                </a:lnTo>
                <a:lnTo>
                  <a:pt x="2676" y="2693"/>
                </a:lnTo>
                <a:lnTo>
                  <a:pt x="2649" y="2706"/>
                </a:lnTo>
                <a:lnTo>
                  <a:pt x="2574" y="2688"/>
                </a:lnTo>
                <a:lnTo>
                  <a:pt x="2494" y="2646"/>
                </a:lnTo>
                <a:lnTo>
                  <a:pt x="2370" y="2629"/>
                </a:lnTo>
                <a:lnTo>
                  <a:pt x="2279" y="2524"/>
                </a:lnTo>
                <a:lnTo>
                  <a:pt x="2129" y="2420"/>
                </a:lnTo>
                <a:lnTo>
                  <a:pt x="1993" y="2443"/>
                </a:lnTo>
                <a:lnTo>
                  <a:pt x="1902" y="2355"/>
                </a:lnTo>
                <a:lnTo>
                  <a:pt x="1778" y="2390"/>
                </a:lnTo>
                <a:lnTo>
                  <a:pt x="1650" y="2384"/>
                </a:lnTo>
                <a:lnTo>
                  <a:pt x="1457" y="2420"/>
                </a:lnTo>
                <a:lnTo>
                  <a:pt x="1426" y="2611"/>
                </a:lnTo>
                <a:lnTo>
                  <a:pt x="1457" y="2693"/>
                </a:lnTo>
                <a:lnTo>
                  <a:pt x="1175" y="2658"/>
                </a:lnTo>
                <a:lnTo>
                  <a:pt x="1068" y="2629"/>
                </a:lnTo>
                <a:lnTo>
                  <a:pt x="976" y="2646"/>
                </a:lnTo>
                <a:lnTo>
                  <a:pt x="923" y="2816"/>
                </a:lnTo>
                <a:lnTo>
                  <a:pt x="967" y="2816"/>
                </a:lnTo>
                <a:lnTo>
                  <a:pt x="1020" y="2979"/>
                </a:lnTo>
                <a:lnTo>
                  <a:pt x="1062" y="2979"/>
                </a:lnTo>
                <a:lnTo>
                  <a:pt x="1025" y="3014"/>
                </a:lnTo>
                <a:lnTo>
                  <a:pt x="982" y="3025"/>
                </a:lnTo>
                <a:lnTo>
                  <a:pt x="954" y="3100"/>
                </a:lnTo>
                <a:lnTo>
                  <a:pt x="982" y="3100"/>
                </a:lnTo>
                <a:lnTo>
                  <a:pt x="967" y="3107"/>
                </a:lnTo>
                <a:lnTo>
                  <a:pt x="993" y="3132"/>
                </a:lnTo>
                <a:lnTo>
                  <a:pt x="1003" y="3148"/>
                </a:lnTo>
                <a:lnTo>
                  <a:pt x="1003" y="3195"/>
                </a:lnTo>
                <a:lnTo>
                  <a:pt x="1025" y="3232"/>
                </a:lnTo>
                <a:lnTo>
                  <a:pt x="1068" y="3290"/>
                </a:lnTo>
                <a:lnTo>
                  <a:pt x="1003" y="3300"/>
                </a:lnTo>
                <a:lnTo>
                  <a:pt x="967" y="3258"/>
                </a:lnTo>
                <a:lnTo>
                  <a:pt x="838" y="3182"/>
                </a:lnTo>
                <a:lnTo>
                  <a:pt x="683" y="3182"/>
                </a:lnTo>
                <a:lnTo>
                  <a:pt x="640" y="3148"/>
                </a:lnTo>
                <a:lnTo>
                  <a:pt x="603" y="3118"/>
                </a:lnTo>
                <a:lnTo>
                  <a:pt x="544" y="3078"/>
                </a:lnTo>
                <a:lnTo>
                  <a:pt x="544" y="3060"/>
                </a:lnTo>
                <a:lnTo>
                  <a:pt x="603" y="2979"/>
                </a:lnTo>
                <a:lnTo>
                  <a:pt x="630" y="2979"/>
                </a:lnTo>
                <a:lnTo>
                  <a:pt x="640" y="2937"/>
                </a:lnTo>
                <a:lnTo>
                  <a:pt x="620" y="2919"/>
                </a:lnTo>
                <a:lnTo>
                  <a:pt x="575" y="2950"/>
                </a:lnTo>
                <a:lnTo>
                  <a:pt x="561" y="2919"/>
                </a:lnTo>
                <a:lnTo>
                  <a:pt x="661" y="2885"/>
                </a:lnTo>
                <a:lnTo>
                  <a:pt x="630" y="2786"/>
                </a:lnTo>
                <a:lnTo>
                  <a:pt x="561" y="2786"/>
                </a:lnTo>
                <a:lnTo>
                  <a:pt x="485" y="2723"/>
                </a:lnTo>
                <a:lnTo>
                  <a:pt x="379" y="2710"/>
                </a:lnTo>
                <a:lnTo>
                  <a:pt x="282" y="2688"/>
                </a:lnTo>
                <a:lnTo>
                  <a:pt x="291" y="2629"/>
                </a:lnTo>
                <a:lnTo>
                  <a:pt x="266" y="2570"/>
                </a:lnTo>
                <a:lnTo>
                  <a:pt x="282" y="2565"/>
                </a:lnTo>
                <a:lnTo>
                  <a:pt x="319" y="2581"/>
                </a:lnTo>
                <a:lnTo>
                  <a:pt x="303" y="2518"/>
                </a:lnTo>
                <a:lnTo>
                  <a:pt x="266" y="2478"/>
                </a:lnTo>
                <a:lnTo>
                  <a:pt x="233" y="2372"/>
                </a:lnTo>
                <a:lnTo>
                  <a:pt x="122" y="2355"/>
                </a:lnTo>
                <a:lnTo>
                  <a:pt x="138" y="2269"/>
                </a:lnTo>
                <a:lnTo>
                  <a:pt x="100" y="2220"/>
                </a:lnTo>
                <a:lnTo>
                  <a:pt x="68" y="2216"/>
                </a:lnTo>
                <a:lnTo>
                  <a:pt x="41" y="2169"/>
                </a:lnTo>
                <a:lnTo>
                  <a:pt x="41" y="2139"/>
                </a:lnTo>
                <a:lnTo>
                  <a:pt x="26" y="2097"/>
                </a:lnTo>
                <a:lnTo>
                  <a:pt x="35" y="2093"/>
                </a:lnTo>
                <a:lnTo>
                  <a:pt x="58" y="2093"/>
                </a:lnTo>
                <a:lnTo>
                  <a:pt x="58" y="2074"/>
                </a:lnTo>
                <a:lnTo>
                  <a:pt x="100" y="2052"/>
                </a:lnTo>
                <a:lnTo>
                  <a:pt x="148" y="2063"/>
                </a:lnTo>
                <a:lnTo>
                  <a:pt x="128" y="2035"/>
                </a:lnTo>
                <a:lnTo>
                  <a:pt x="94" y="2035"/>
                </a:lnTo>
                <a:lnTo>
                  <a:pt x="78" y="1988"/>
                </a:lnTo>
                <a:lnTo>
                  <a:pt x="52" y="2006"/>
                </a:lnTo>
                <a:lnTo>
                  <a:pt x="138" y="1894"/>
                </a:lnTo>
                <a:lnTo>
                  <a:pt x="190" y="1800"/>
                </a:lnTo>
                <a:lnTo>
                  <a:pt x="166" y="1778"/>
                </a:lnTo>
                <a:lnTo>
                  <a:pt x="148" y="1773"/>
                </a:lnTo>
                <a:lnTo>
                  <a:pt x="111" y="1743"/>
                </a:lnTo>
                <a:lnTo>
                  <a:pt x="122" y="1696"/>
                </a:lnTo>
                <a:lnTo>
                  <a:pt x="100" y="1685"/>
                </a:lnTo>
                <a:lnTo>
                  <a:pt x="100" y="1667"/>
                </a:lnTo>
                <a:lnTo>
                  <a:pt x="100" y="1649"/>
                </a:lnTo>
                <a:lnTo>
                  <a:pt x="83" y="1649"/>
                </a:lnTo>
                <a:lnTo>
                  <a:pt x="83" y="1633"/>
                </a:lnTo>
                <a:lnTo>
                  <a:pt x="83" y="1620"/>
                </a:lnTo>
                <a:lnTo>
                  <a:pt x="94" y="1562"/>
                </a:lnTo>
                <a:lnTo>
                  <a:pt x="41" y="1463"/>
                </a:lnTo>
                <a:lnTo>
                  <a:pt x="58" y="1410"/>
                </a:lnTo>
                <a:lnTo>
                  <a:pt x="41" y="1392"/>
                </a:lnTo>
                <a:lnTo>
                  <a:pt x="16" y="1374"/>
                </a:lnTo>
                <a:lnTo>
                  <a:pt x="10" y="1346"/>
                </a:lnTo>
                <a:lnTo>
                  <a:pt x="0" y="1329"/>
                </a:lnTo>
                <a:lnTo>
                  <a:pt x="41" y="127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1" name="Freeform 467"/>
          <p:cNvSpPr>
            <a:spLocks noChangeArrowheads="1"/>
          </p:cNvSpPr>
          <p:nvPr/>
        </p:nvSpPr>
        <p:spPr bwMode="auto">
          <a:xfrm>
            <a:off x="4818947" y="715909"/>
            <a:ext cx="3576021" cy="2049984"/>
          </a:xfrm>
          <a:custGeom>
            <a:avLst/>
            <a:gdLst/>
            <a:ahLst/>
            <a:cxnLst>
              <a:cxn ang="0">
                <a:pos x="491" y="1434"/>
              </a:cxn>
              <a:cxn ang="0">
                <a:pos x="351" y="1602"/>
              </a:cxn>
              <a:cxn ang="0">
                <a:pos x="533" y="1311"/>
              </a:cxn>
              <a:cxn ang="0">
                <a:pos x="880" y="1289"/>
              </a:cxn>
              <a:cxn ang="0">
                <a:pos x="1035" y="1264"/>
              </a:cxn>
              <a:cxn ang="0">
                <a:pos x="1404" y="1161"/>
              </a:cxn>
              <a:cxn ang="0">
                <a:pos x="1345" y="920"/>
              </a:cxn>
              <a:cxn ang="0">
                <a:pos x="1586" y="1357"/>
              </a:cxn>
              <a:cxn ang="0">
                <a:pos x="1874" y="1236"/>
              </a:cxn>
              <a:cxn ang="0">
                <a:pos x="1527" y="799"/>
              </a:cxn>
              <a:cxn ang="0">
                <a:pos x="1795" y="857"/>
              </a:cxn>
              <a:cxn ang="0">
                <a:pos x="1917" y="980"/>
              </a:cxn>
              <a:cxn ang="0">
                <a:pos x="1906" y="658"/>
              </a:cxn>
              <a:cxn ang="0">
                <a:pos x="1853" y="508"/>
              </a:cxn>
              <a:cxn ang="0">
                <a:pos x="2114" y="366"/>
              </a:cxn>
              <a:cxn ang="0">
                <a:pos x="2195" y="217"/>
              </a:cxn>
              <a:cxn ang="0">
                <a:pos x="2313" y="164"/>
              </a:cxn>
              <a:cxn ang="0">
                <a:pos x="2665" y="228"/>
              </a:cxn>
              <a:cxn ang="0">
                <a:pos x="2548" y="490"/>
              </a:cxn>
              <a:cxn ang="0">
                <a:pos x="2702" y="443"/>
              </a:cxn>
              <a:cxn ang="0">
                <a:pos x="2884" y="414"/>
              </a:cxn>
              <a:cxn ang="0">
                <a:pos x="3126" y="320"/>
              </a:cxn>
              <a:cxn ang="0">
                <a:pos x="3445" y="431"/>
              </a:cxn>
              <a:cxn ang="0">
                <a:pos x="3788" y="338"/>
              </a:cxn>
              <a:cxn ang="0">
                <a:pos x="3995" y="164"/>
              </a:cxn>
              <a:cxn ang="0">
                <a:pos x="4108" y="164"/>
              </a:cxn>
              <a:cxn ang="0">
                <a:pos x="4749" y="256"/>
              </a:cxn>
              <a:cxn ang="0">
                <a:pos x="5047" y="110"/>
              </a:cxn>
              <a:cxn ang="0">
                <a:pos x="5716" y="87"/>
              </a:cxn>
              <a:cxn ang="0">
                <a:pos x="5930" y="105"/>
              </a:cxn>
              <a:cxn ang="0">
                <a:pos x="6127" y="426"/>
              </a:cxn>
              <a:cxn ang="0">
                <a:pos x="5810" y="366"/>
              </a:cxn>
              <a:cxn ang="0">
                <a:pos x="5677" y="490"/>
              </a:cxn>
              <a:cxn ang="0">
                <a:pos x="5854" y="640"/>
              </a:cxn>
              <a:cxn ang="0">
                <a:pos x="5774" y="973"/>
              </a:cxn>
              <a:cxn ang="0">
                <a:pos x="5604" y="1148"/>
              </a:cxn>
              <a:cxn ang="0">
                <a:pos x="5545" y="1463"/>
              </a:cxn>
              <a:cxn ang="0">
                <a:pos x="5658" y="1807"/>
              </a:cxn>
              <a:cxn ang="0">
                <a:pos x="5326" y="1649"/>
              </a:cxn>
              <a:cxn ang="0">
                <a:pos x="5411" y="950"/>
              </a:cxn>
              <a:cxn ang="0">
                <a:pos x="5283" y="1165"/>
              </a:cxn>
              <a:cxn ang="0">
                <a:pos x="5085" y="1439"/>
              </a:cxn>
              <a:cxn ang="0">
                <a:pos x="4876" y="1469"/>
              </a:cxn>
              <a:cxn ang="0">
                <a:pos x="4636" y="2074"/>
              </a:cxn>
              <a:cxn ang="0">
                <a:pos x="4834" y="2097"/>
              </a:cxn>
              <a:cxn ang="0">
                <a:pos x="4652" y="3025"/>
              </a:cxn>
              <a:cxn ang="0">
                <a:pos x="4636" y="2570"/>
              </a:cxn>
              <a:cxn ang="0">
                <a:pos x="4204" y="2216"/>
              </a:cxn>
              <a:cxn ang="0">
                <a:pos x="3980" y="2460"/>
              </a:cxn>
              <a:cxn ang="0">
                <a:pos x="3519" y="2565"/>
              </a:cxn>
              <a:cxn ang="0">
                <a:pos x="3109" y="2599"/>
              </a:cxn>
              <a:cxn ang="0">
                <a:pos x="2687" y="2676"/>
              </a:cxn>
              <a:cxn ang="0">
                <a:pos x="1457" y="2420"/>
              </a:cxn>
              <a:cxn ang="0">
                <a:pos x="954" y="3100"/>
              </a:cxn>
              <a:cxn ang="0">
                <a:pos x="640" y="3148"/>
              </a:cxn>
              <a:cxn ang="0">
                <a:pos x="561" y="2786"/>
              </a:cxn>
              <a:cxn ang="0">
                <a:pos x="138" y="2269"/>
              </a:cxn>
              <a:cxn ang="0">
                <a:pos x="94" y="2035"/>
              </a:cxn>
              <a:cxn ang="0">
                <a:pos x="83" y="1649"/>
              </a:cxn>
            </a:cxnLst>
            <a:rect l="0" t="0" r="r" b="b"/>
            <a:pathLst>
              <a:path w="6128" h="3301">
                <a:moveTo>
                  <a:pt x="41" y="1271"/>
                </a:moveTo>
                <a:lnTo>
                  <a:pt x="58" y="1271"/>
                </a:lnTo>
                <a:lnTo>
                  <a:pt x="78" y="1271"/>
                </a:lnTo>
                <a:lnTo>
                  <a:pt x="68" y="1264"/>
                </a:lnTo>
                <a:lnTo>
                  <a:pt x="148" y="1264"/>
                </a:lnTo>
                <a:lnTo>
                  <a:pt x="122" y="1271"/>
                </a:lnTo>
                <a:lnTo>
                  <a:pt x="166" y="1282"/>
                </a:lnTo>
                <a:lnTo>
                  <a:pt x="166" y="1311"/>
                </a:lnTo>
                <a:lnTo>
                  <a:pt x="170" y="1289"/>
                </a:lnTo>
                <a:lnTo>
                  <a:pt x="240" y="1289"/>
                </a:lnTo>
                <a:lnTo>
                  <a:pt x="421" y="1363"/>
                </a:lnTo>
                <a:lnTo>
                  <a:pt x="491" y="1434"/>
                </a:lnTo>
                <a:lnTo>
                  <a:pt x="448" y="1499"/>
                </a:lnTo>
                <a:lnTo>
                  <a:pt x="389" y="1527"/>
                </a:lnTo>
                <a:lnTo>
                  <a:pt x="148" y="1451"/>
                </a:lnTo>
                <a:lnTo>
                  <a:pt x="266" y="1556"/>
                </a:lnTo>
                <a:lnTo>
                  <a:pt x="260" y="1602"/>
                </a:lnTo>
                <a:lnTo>
                  <a:pt x="282" y="1678"/>
                </a:lnTo>
                <a:lnTo>
                  <a:pt x="389" y="1725"/>
                </a:lnTo>
                <a:lnTo>
                  <a:pt x="415" y="1714"/>
                </a:lnTo>
                <a:lnTo>
                  <a:pt x="395" y="1678"/>
                </a:lnTo>
                <a:lnTo>
                  <a:pt x="373" y="1667"/>
                </a:lnTo>
                <a:lnTo>
                  <a:pt x="334" y="1633"/>
                </a:lnTo>
                <a:lnTo>
                  <a:pt x="351" y="1602"/>
                </a:lnTo>
                <a:lnTo>
                  <a:pt x="404" y="1633"/>
                </a:lnTo>
                <a:lnTo>
                  <a:pt x="404" y="1649"/>
                </a:lnTo>
                <a:lnTo>
                  <a:pt x="500" y="1649"/>
                </a:lnTo>
                <a:lnTo>
                  <a:pt x="457" y="1562"/>
                </a:lnTo>
                <a:lnTo>
                  <a:pt x="485" y="1527"/>
                </a:lnTo>
                <a:lnTo>
                  <a:pt x="529" y="1481"/>
                </a:lnTo>
                <a:lnTo>
                  <a:pt x="575" y="1481"/>
                </a:lnTo>
                <a:lnTo>
                  <a:pt x="613" y="1510"/>
                </a:lnTo>
                <a:lnTo>
                  <a:pt x="613" y="1439"/>
                </a:lnTo>
                <a:lnTo>
                  <a:pt x="575" y="1410"/>
                </a:lnTo>
                <a:lnTo>
                  <a:pt x="570" y="1329"/>
                </a:lnTo>
                <a:lnTo>
                  <a:pt x="533" y="1311"/>
                </a:lnTo>
                <a:lnTo>
                  <a:pt x="640" y="1317"/>
                </a:lnTo>
                <a:lnTo>
                  <a:pt x="672" y="1357"/>
                </a:lnTo>
                <a:lnTo>
                  <a:pt x="620" y="1374"/>
                </a:lnTo>
                <a:lnTo>
                  <a:pt x="620" y="1392"/>
                </a:lnTo>
                <a:lnTo>
                  <a:pt x="683" y="1439"/>
                </a:lnTo>
                <a:lnTo>
                  <a:pt x="726" y="1422"/>
                </a:lnTo>
                <a:lnTo>
                  <a:pt x="726" y="1374"/>
                </a:lnTo>
                <a:lnTo>
                  <a:pt x="758" y="1363"/>
                </a:lnTo>
                <a:lnTo>
                  <a:pt x="742" y="1346"/>
                </a:lnTo>
                <a:lnTo>
                  <a:pt x="854" y="1282"/>
                </a:lnTo>
                <a:lnTo>
                  <a:pt x="870" y="1311"/>
                </a:lnTo>
                <a:lnTo>
                  <a:pt x="880" y="1289"/>
                </a:lnTo>
                <a:lnTo>
                  <a:pt x="864" y="1282"/>
                </a:lnTo>
                <a:lnTo>
                  <a:pt x="912" y="1242"/>
                </a:lnTo>
                <a:lnTo>
                  <a:pt x="934" y="1242"/>
                </a:lnTo>
                <a:lnTo>
                  <a:pt x="909" y="1252"/>
                </a:lnTo>
                <a:lnTo>
                  <a:pt x="923" y="1289"/>
                </a:lnTo>
                <a:lnTo>
                  <a:pt x="909" y="1317"/>
                </a:lnTo>
                <a:lnTo>
                  <a:pt x="912" y="1329"/>
                </a:lnTo>
                <a:lnTo>
                  <a:pt x="950" y="1301"/>
                </a:lnTo>
                <a:lnTo>
                  <a:pt x="967" y="1311"/>
                </a:lnTo>
                <a:lnTo>
                  <a:pt x="967" y="1271"/>
                </a:lnTo>
                <a:lnTo>
                  <a:pt x="993" y="1264"/>
                </a:lnTo>
                <a:lnTo>
                  <a:pt x="1035" y="1264"/>
                </a:lnTo>
                <a:lnTo>
                  <a:pt x="1105" y="1224"/>
                </a:lnTo>
                <a:lnTo>
                  <a:pt x="1120" y="1271"/>
                </a:lnTo>
                <a:lnTo>
                  <a:pt x="1137" y="1271"/>
                </a:lnTo>
                <a:lnTo>
                  <a:pt x="1137" y="1242"/>
                </a:lnTo>
                <a:lnTo>
                  <a:pt x="1164" y="1224"/>
                </a:lnTo>
                <a:lnTo>
                  <a:pt x="1120" y="1165"/>
                </a:lnTo>
                <a:lnTo>
                  <a:pt x="1133" y="1148"/>
                </a:lnTo>
                <a:lnTo>
                  <a:pt x="1292" y="1165"/>
                </a:lnTo>
                <a:lnTo>
                  <a:pt x="1400" y="1195"/>
                </a:lnTo>
                <a:lnTo>
                  <a:pt x="1457" y="1242"/>
                </a:lnTo>
                <a:lnTo>
                  <a:pt x="1467" y="1177"/>
                </a:lnTo>
                <a:lnTo>
                  <a:pt x="1404" y="1161"/>
                </a:lnTo>
                <a:lnTo>
                  <a:pt x="1404" y="1130"/>
                </a:lnTo>
                <a:lnTo>
                  <a:pt x="1356" y="1130"/>
                </a:lnTo>
                <a:lnTo>
                  <a:pt x="1345" y="1101"/>
                </a:lnTo>
                <a:lnTo>
                  <a:pt x="1356" y="1101"/>
                </a:lnTo>
                <a:lnTo>
                  <a:pt x="1361" y="1095"/>
                </a:lnTo>
                <a:lnTo>
                  <a:pt x="1341" y="1027"/>
                </a:lnTo>
                <a:lnTo>
                  <a:pt x="1319" y="1043"/>
                </a:lnTo>
                <a:lnTo>
                  <a:pt x="1319" y="1009"/>
                </a:lnTo>
                <a:lnTo>
                  <a:pt x="1303" y="1020"/>
                </a:lnTo>
                <a:lnTo>
                  <a:pt x="1313" y="990"/>
                </a:lnTo>
                <a:lnTo>
                  <a:pt x="1341" y="973"/>
                </a:lnTo>
                <a:lnTo>
                  <a:pt x="1345" y="920"/>
                </a:lnTo>
                <a:lnTo>
                  <a:pt x="1330" y="827"/>
                </a:lnTo>
                <a:lnTo>
                  <a:pt x="1457" y="827"/>
                </a:lnTo>
                <a:lnTo>
                  <a:pt x="1474" y="875"/>
                </a:lnTo>
                <a:lnTo>
                  <a:pt x="1474" y="944"/>
                </a:lnTo>
                <a:lnTo>
                  <a:pt x="1527" y="997"/>
                </a:lnTo>
                <a:lnTo>
                  <a:pt x="1597" y="1165"/>
                </a:lnTo>
                <a:lnTo>
                  <a:pt x="1650" y="1189"/>
                </a:lnTo>
                <a:lnTo>
                  <a:pt x="1628" y="1206"/>
                </a:lnTo>
                <a:lnTo>
                  <a:pt x="1650" y="1252"/>
                </a:lnTo>
                <a:lnTo>
                  <a:pt x="1613" y="1317"/>
                </a:lnTo>
                <a:lnTo>
                  <a:pt x="1623" y="1339"/>
                </a:lnTo>
                <a:lnTo>
                  <a:pt x="1586" y="1357"/>
                </a:lnTo>
                <a:lnTo>
                  <a:pt x="1554" y="1329"/>
                </a:lnTo>
                <a:lnTo>
                  <a:pt x="1511" y="1346"/>
                </a:lnTo>
                <a:lnTo>
                  <a:pt x="1581" y="1374"/>
                </a:lnTo>
                <a:lnTo>
                  <a:pt x="1666" y="1363"/>
                </a:lnTo>
                <a:lnTo>
                  <a:pt x="1655" y="1339"/>
                </a:lnTo>
                <a:lnTo>
                  <a:pt x="1698" y="1301"/>
                </a:lnTo>
                <a:lnTo>
                  <a:pt x="1708" y="1242"/>
                </a:lnTo>
                <a:lnTo>
                  <a:pt x="1666" y="1165"/>
                </a:lnTo>
                <a:lnTo>
                  <a:pt x="1736" y="1130"/>
                </a:lnTo>
                <a:lnTo>
                  <a:pt x="1778" y="1161"/>
                </a:lnTo>
                <a:lnTo>
                  <a:pt x="1795" y="1224"/>
                </a:lnTo>
                <a:lnTo>
                  <a:pt x="1874" y="1236"/>
                </a:lnTo>
                <a:lnTo>
                  <a:pt x="1811" y="1224"/>
                </a:lnTo>
                <a:lnTo>
                  <a:pt x="1805" y="1189"/>
                </a:lnTo>
                <a:lnTo>
                  <a:pt x="1811" y="1177"/>
                </a:lnTo>
                <a:lnTo>
                  <a:pt x="1778" y="1130"/>
                </a:lnTo>
                <a:lnTo>
                  <a:pt x="1693" y="1113"/>
                </a:lnTo>
                <a:lnTo>
                  <a:pt x="1628" y="1143"/>
                </a:lnTo>
                <a:lnTo>
                  <a:pt x="1597" y="1073"/>
                </a:lnTo>
                <a:lnTo>
                  <a:pt x="1586" y="990"/>
                </a:lnTo>
                <a:lnTo>
                  <a:pt x="1516" y="944"/>
                </a:lnTo>
                <a:lnTo>
                  <a:pt x="1516" y="902"/>
                </a:lnTo>
                <a:lnTo>
                  <a:pt x="1543" y="885"/>
                </a:lnTo>
                <a:lnTo>
                  <a:pt x="1527" y="799"/>
                </a:lnTo>
                <a:lnTo>
                  <a:pt x="1581" y="857"/>
                </a:lnTo>
                <a:lnTo>
                  <a:pt x="1581" y="898"/>
                </a:lnTo>
                <a:lnTo>
                  <a:pt x="1597" y="934"/>
                </a:lnTo>
                <a:lnTo>
                  <a:pt x="1628" y="944"/>
                </a:lnTo>
                <a:lnTo>
                  <a:pt x="1753" y="962"/>
                </a:lnTo>
                <a:lnTo>
                  <a:pt x="1607" y="885"/>
                </a:lnTo>
                <a:lnTo>
                  <a:pt x="1613" y="868"/>
                </a:lnTo>
                <a:lnTo>
                  <a:pt x="1682" y="868"/>
                </a:lnTo>
                <a:lnTo>
                  <a:pt x="1650" y="857"/>
                </a:lnTo>
                <a:lnTo>
                  <a:pt x="1666" y="827"/>
                </a:lnTo>
                <a:lnTo>
                  <a:pt x="1698" y="822"/>
                </a:lnTo>
                <a:lnTo>
                  <a:pt x="1795" y="857"/>
                </a:lnTo>
                <a:lnTo>
                  <a:pt x="1863" y="857"/>
                </a:lnTo>
                <a:lnTo>
                  <a:pt x="1863" y="885"/>
                </a:lnTo>
                <a:lnTo>
                  <a:pt x="1847" y="898"/>
                </a:lnTo>
                <a:lnTo>
                  <a:pt x="1853" y="920"/>
                </a:lnTo>
                <a:lnTo>
                  <a:pt x="1879" y="950"/>
                </a:lnTo>
                <a:lnTo>
                  <a:pt x="1879" y="934"/>
                </a:lnTo>
                <a:lnTo>
                  <a:pt x="1906" y="997"/>
                </a:lnTo>
                <a:lnTo>
                  <a:pt x="1944" y="1009"/>
                </a:lnTo>
                <a:lnTo>
                  <a:pt x="1993" y="1027"/>
                </a:lnTo>
                <a:lnTo>
                  <a:pt x="2013" y="1009"/>
                </a:lnTo>
                <a:lnTo>
                  <a:pt x="1944" y="997"/>
                </a:lnTo>
                <a:lnTo>
                  <a:pt x="1917" y="980"/>
                </a:lnTo>
                <a:lnTo>
                  <a:pt x="1934" y="950"/>
                </a:lnTo>
                <a:lnTo>
                  <a:pt x="1879" y="902"/>
                </a:lnTo>
                <a:lnTo>
                  <a:pt x="1863" y="852"/>
                </a:lnTo>
                <a:lnTo>
                  <a:pt x="1832" y="840"/>
                </a:lnTo>
                <a:lnTo>
                  <a:pt x="1805" y="810"/>
                </a:lnTo>
                <a:lnTo>
                  <a:pt x="1740" y="799"/>
                </a:lnTo>
                <a:lnTo>
                  <a:pt x="1698" y="752"/>
                </a:lnTo>
                <a:lnTo>
                  <a:pt x="1682" y="704"/>
                </a:lnTo>
                <a:lnTo>
                  <a:pt x="1879" y="640"/>
                </a:lnTo>
                <a:lnTo>
                  <a:pt x="1889" y="654"/>
                </a:lnTo>
                <a:lnTo>
                  <a:pt x="1879" y="671"/>
                </a:lnTo>
                <a:lnTo>
                  <a:pt x="1906" y="658"/>
                </a:lnTo>
                <a:lnTo>
                  <a:pt x="1874" y="612"/>
                </a:lnTo>
                <a:lnTo>
                  <a:pt x="1906" y="623"/>
                </a:lnTo>
                <a:lnTo>
                  <a:pt x="1902" y="612"/>
                </a:lnTo>
                <a:lnTo>
                  <a:pt x="1821" y="594"/>
                </a:lnTo>
                <a:lnTo>
                  <a:pt x="1853" y="577"/>
                </a:lnTo>
                <a:lnTo>
                  <a:pt x="1811" y="565"/>
                </a:lnTo>
                <a:lnTo>
                  <a:pt x="1811" y="547"/>
                </a:lnTo>
                <a:lnTo>
                  <a:pt x="1832" y="547"/>
                </a:lnTo>
                <a:lnTo>
                  <a:pt x="1836" y="518"/>
                </a:lnTo>
                <a:lnTo>
                  <a:pt x="1853" y="518"/>
                </a:lnTo>
                <a:lnTo>
                  <a:pt x="1811" y="508"/>
                </a:lnTo>
                <a:lnTo>
                  <a:pt x="1853" y="508"/>
                </a:lnTo>
                <a:lnTo>
                  <a:pt x="1863" y="443"/>
                </a:lnTo>
                <a:lnTo>
                  <a:pt x="1874" y="460"/>
                </a:lnTo>
                <a:lnTo>
                  <a:pt x="1902" y="431"/>
                </a:lnTo>
                <a:lnTo>
                  <a:pt x="1959" y="426"/>
                </a:lnTo>
                <a:lnTo>
                  <a:pt x="1959" y="408"/>
                </a:lnTo>
                <a:lnTo>
                  <a:pt x="2019" y="379"/>
                </a:lnTo>
                <a:lnTo>
                  <a:pt x="1976" y="366"/>
                </a:lnTo>
                <a:lnTo>
                  <a:pt x="2029" y="350"/>
                </a:lnTo>
                <a:lnTo>
                  <a:pt x="2084" y="338"/>
                </a:lnTo>
                <a:lnTo>
                  <a:pt x="2084" y="366"/>
                </a:lnTo>
                <a:lnTo>
                  <a:pt x="2114" y="350"/>
                </a:lnTo>
                <a:lnTo>
                  <a:pt x="2114" y="366"/>
                </a:lnTo>
                <a:lnTo>
                  <a:pt x="2129" y="338"/>
                </a:lnTo>
                <a:lnTo>
                  <a:pt x="2142" y="338"/>
                </a:lnTo>
                <a:lnTo>
                  <a:pt x="2147" y="285"/>
                </a:lnTo>
                <a:lnTo>
                  <a:pt x="2157" y="308"/>
                </a:lnTo>
                <a:lnTo>
                  <a:pt x="2185" y="303"/>
                </a:lnTo>
                <a:lnTo>
                  <a:pt x="2114" y="245"/>
                </a:lnTo>
                <a:lnTo>
                  <a:pt x="2157" y="256"/>
                </a:lnTo>
                <a:lnTo>
                  <a:pt x="2195" y="232"/>
                </a:lnTo>
                <a:lnTo>
                  <a:pt x="2253" y="245"/>
                </a:lnTo>
                <a:lnTo>
                  <a:pt x="2253" y="198"/>
                </a:lnTo>
                <a:lnTo>
                  <a:pt x="2217" y="228"/>
                </a:lnTo>
                <a:lnTo>
                  <a:pt x="2195" y="217"/>
                </a:lnTo>
                <a:lnTo>
                  <a:pt x="2157" y="180"/>
                </a:lnTo>
                <a:lnTo>
                  <a:pt x="2147" y="74"/>
                </a:lnTo>
                <a:lnTo>
                  <a:pt x="2168" y="57"/>
                </a:lnTo>
                <a:lnTo>
                  <a:pt x="2210" y="64"/>
                </a:lnTo>
                <a:lnTo>
                  <a:pt x="2227" y="92"/>
                </a:lnTo>
                <a:lnTo>
                  <a:pt x="2200" y="121"/>
                </a:lnTo>
                <a:lnTo>
                  <a:pt x="2237" y="134"/>
                </a:lnTo>
                <a:lnTo>
                  <a:pt x="2243" y="121"/>
                </a:lnTo>
                <a:lnTo>
                  <a:pt x="2259" y="134"/>
                </a:lnTo>
                <a:lnTo>
                  <a:pt x="2270" y="164"/>
                </a:lnTo>
                <a:lnTo>
                  <a:pt x="2285" y="140"/>
                </a:lnTo>
                <a:lnTo>
                  <a:pt x="2313" y="164"/>
                </a:lnTo>
                <a:lnTo>
                  <a:pt x="2324" y="217"/>
                </a:lnTo>
                <a:lnTo>
                  <a:pt x="2350" y="198"/>
                </a:lnTo>
                <a:lnTo>
                  <a:pt x="2340" y="167"/>
                </a:lnTo>
                <a:lnTo>
                  <a:pt x="2408" y="140"/>
                </a:lnTo>
                <a:lnTo>
                  <a:pt x="2436" y="164"/>
                </a:lnTo>
                <a:lnTo>
                  <a:pt x="2436" y="140"/>
                </a:lnTo>
                <a:lnTo>
                  <a:pt x="2494" y="121"/>
                </a:lnTo>
                <a:lnTo>
                  <a:pt x="2590" y="151"/>
                </a:lnTo>
                <a:lnTo>
                  <a:pt x="2607" y="167"/>
                </a:lnTo>
                <a:lnTo>
                  <a:pt x="2607" y="151"/>
                </a:lnTo>
                <a:lnTo>
                  <a:pt x="2659" y="180"/>
                </a:lnTo>
                <a:lnTo>
                  <a:pt x="2665" y="228"/>
                </a:lnTo>
                <a:lnTo>
                  <a:pt x="2617" y="210"/>
                </a:lnTo>
                <a:lnTo>
                  <a:pt x="2644" y="245"/>
                </a:lnTo>
                <a:lnTo>
                  <a:pt x="2659" y="232"/>
                </a:lnTo>
                <a:lnTo>
                  <a:pt x="2691" y="256"/>
                </a:lnTo>
                <a:lnTo>
                  <a:pt x="2687" y="320"/>
                </a:lnTo>
                <a:lnTo>
                  <a:pt x="2691" y="332"/>
                </a:lnTo>
                <a:lnTo>
                  <a:pt x="2665" y="338"/>
                </a:lnTo>
                <a:lnTo>
                  <a:pt x="2659" y="384"/>
                </a:lnTo>
                <a:lnTo>
                  <a:pt x="2617" y="396"/>
                </a:lnTo>
                <a:lnTo>
                  <a:pt x="2644" y="408"/>
                </a:lnTo>
                <a:lnTo>
                  <a:pt x="2574" y="490"/>
                </a:lnTo>
                <a:lnTo>
                  <a:pt x="2548" y="490"/>
                </a:lnTo>
                <a:lnTo>
                  <a:pt x="2553" y="501"/>
                </a:lnTo>
                <a:lnTo>
                  <a:pt x="2548" y="583"/>
                </a:lnTo>
                <a:lnTo>
                  <a:pt x="2597" y="565"/>
                </a:lnTo>
                <a:lnTo>
                  <a:pt x="2574" y="554"/>
                </a:lnTo>
                <a:lnTo>
                  <a:pt x="2617" y="518"/>
                </a:lnTo>
                <a:lnTo>
                  <a:pt x="2623" y="529"/>
                </a:lnTo>
                <a:lnTo>
                  <a:pt x="2623" y="508"/>
                </a:lnTo>
                <a:lnTo>
                  <a:pt x="2665" y="501"/>
                </a:lnTo>
                <a:lnTo>
                  <a:pt x="2659" y="478"/>
                </a:lnTo>
                <a:lnTo>
                  <a:pt x="2702" y="490"/>
                </a:lnTo>
                <a:lnTo>
                  <a:pt x="2745" y="443"/>
                </a:lnTo>
                <a:lnTo>
                  <a:pt x="2702" y="443"/>
                </a:lnTo>
                <a:lnTo>
                  <a:pt x="2665" y="460"/>
                </a:lnTo>
                <a:lnTo>
                  <a:pt x="2659" y="443"/>
                </a:lnTo>
                <a:lnTo>
                  <a:pt x="2665" y="414"/>
                </a:lnTo>
                <a:lnTo>
                  <a:pt x="2745" y="408"/>
                </a:lnTo>
                <a:lnTo>
                  <a:pt x="2745" y="426"/>
                </a:lnTo>
                <a:lnTo>
                  <a:pt x="2788" y="426"/>
                </a:lnTo>
                <a:lnTo>
                  <a:pt x="2788" y="408"/>
                </a:lnTo>
                <a:lnTo>
                  <a:pt x="2820" y="426"/>
                </a:lnTo>
                <a:lnTo>
                  <a:pt x="2857" y="478"/>
                </a:lnTo>
                <a:lnTo>
                  <a:pt x="2873" y="454"/>
                </a:lnTo>
                <a:lnTo>
                  <a:pt x="2841" y="431"/>
                </a:lnTo>
                <a:lnTo>
                  <a:pt x="2884" y="414"/>
                </a:lnTo>
                <a:lnTo>
                  <a:pt x="2996" y="384"/>
                </a:lnTo>
                <a:lnTo>
                  <a:pt x="3001" y="396"/>
                </a:lnTo>
                <a:lnTo>
                  <a:pt x="2986" y="408"/>
                </a:lnTo>
                <a:lnTo>
                  <a:pt x="2996" y="426"/>
                </a:lnTo>
                <a:lnTo>
                  <a:pt x="3066" y="426"/>
                </a:lnTo>
                <a:lnTo>
                  <a:pt x="3056" y="414"/>
                </a:lnTo>
                <a:lnTo>
                  <a:pt x="3081" y="408"/>
                </a:lnTo>
                <a:lnTo>
                  <a:pt x="3136" y="396"/>
                </a:lnTo>
                <a:lnTo>
                  <a:pt x="3168" y="355"/>
                </a:lnTo>
                <a:lnTo>
                  <a:pt x="3109" y="338"/>
                </a:lnTo>
                <a:lnTo>
                  <a:pt x="3109" y="308"/>
                </a:lnTo>
                <a:lnTo>
                  <a:pt x="3126" y="320"/>
                </a:lnTo>
                <a:lnTo>
                  <a:pt x="3126" y="303"/>
                </a:lnTo>
                <a:lnTo>
                  <a:pt x="3152" y="285"/>
                </a:lnTo>
                <a:lnTo>
                  <a:pt x="3194" y="303"/>
                </a:lnTo>
                <a:lnTo>
                  <a:pt x="3349" y="292"/>
                </a:lnTo>
                <a:lnTo>
                  <a:pt x="3360" y="308"/>
                </a:lnTo>
                <a:lnTo>
                  <a:pt x="3332" y="332"/>
                </a:lnTo>
                <a:lnTo>
                  <a:pt x="3338" y="350"/>
                </a:lnTo>
                <a:lnTo>
                  <a:pt x="3306" y="396"/>
                </a:lnTo>
                <a:lnTo>
                  <a:pt x="3338" y="431"/>
                </a:lnTo>
                <a:lnTo>
                  <a:pt x="3360" y="431"/>
                </a:lnTo>
                <a:lnTo>
                  <a:pt x="3332" y="396"/>
                </a:lnTo>
                <a:lnTo>
                  <a:pt x="3445" y="431"/>
                </a:lnTo>
                <a:lnTo>
                  <a:pt x="3445" y="408"/>
                </a:lnTo>
                <a:lnTo>
                  <a:pt x="3477" y="426"/>
                </a:lnTo>
                <a:lnTo>
                  <a:pt x="3460" y="443"/>
                </a:lnTo>
                <a:lnTo>
                  <a:pt x="3600" y="501"/>
                </a:lnTo>
                <a:lnTo>
                  <a:pt x="3611" y="490"/>
                </a:lnTo>
                <a:lnTo>
                  <a:pt x="3600" y="431"/>
                </a:lnTo>
                <a:lnTo>
                  <a:pt x="3562" y="366"/>
                </a:lnTo>
                <a:lnTo>
                  <a:pt x="3642" y="408"/>
                </a:lnTo>
                <a:lnTo>
                  <a:pt x="3674" y="396"/>
                </a:lnTo>
                <a:lnTo>
                  <a:pt x="3701" y="355"/>
                </a:lnTo>
                <a:lnTo>
                  <a:pt x="3808" y="379"/>
                </a:lnTo>
                <a:lnTo>
                  <a:pt x="3788" y="338"/>
                </a:lnTo>
                <a:lnTo>
                  <a:pt x="3798" y="320"/>
                </a:lnTo>
                <a:lnTo>
                  <a:pt x="3834" y="338"/>
                </a:lnTo>
                <a:lnTo>
                  <a:pt x="3851" y="308"/>
                </a:lnTo>
                <a:lnTo>
                  <a:pt x="3798" y="292"/>
                </a:lnTo>
                <a:lnTo>
                  <a:pt x="3808" y="285"/>
                </a:lnTo>
                <a:lnTo>
                  <a:pt x="3788" y="263"/>
                </a:lnTo>
                <a:lnTo>
                  <a:pt x="3772" y="274"/>
                </a:lnTo>
                <a:lnTo>
                  <a:pt x="3755" y="245"/>
                </a:lnTo>
                <a:lnTo>
                  <a:pt x="3798" y="228"/>
                </a:lnTo>
                <a:lnTo>
                  <a:pt x="3755" y="186"/>
                </a:lnTo>
                <a:lnTo>
                  <a:pt x="3755" y="180"/>
                </a:lnTo>
                <a:lnTo>
                  <a:pt x="3995" y="164"/>
                </a:lnTo>
                <a:lnTo>
                  <a:pt x="4015" y="180"/>
                </a:lnTo>
                <a:lnTo>
                  <a:pt x="3963" y="167"/>
                </a:lnTo>
                <a:lnTo>
                  <a:pt x="3953" y="210"/>
                </a:lnTo>
                <a:lnTo>
                  <a:pt x="3990" y="186"/>
                </a:lnTo>
                <a:lnTo>
                  <a:pt x="4005" y="210"/>
                </a:lnTo>
                <a:lnTo>
                  <a:pt x="3980" y="217"/>
                </a:lnTo>
                <a:lnTo>
                  <a:pt x="4015" y="245"/>
                </a:lnTo>
                <a:lnTo>
                  <a:pt x="4022" y="151"/>
                </a:lnTo>
                <a:lnTo>
                  <a:pt x="4118" y="140"/>
                </a:lnTo>
                <a:lnTo>
                  <a:pt x="4150" y="164"/>
                </a:lnTo>
                <a:lnTo>
                  <a:pt x="4150" y="167"/>
                </a:lnTo>
                <a:lnTo>
                  <a:pt x="4108" y="164"/>
                </a:lnTo>
                <a:lnTo>
                  <a:pt x="4118" y="180"/>
                </a:lnTo>
                <a:lnTo>
                  <a:pt x="4214" y="198"/>
                </a:lnTo>
                <a:lnTo>
                  <a:pt x="4220" y="228"/>
                </a:lnTo>
                <a:lnTo>
                  <a:pt x="4231" y="198"/>
                </a:lnTo>
                <a:lnTo>
                  <a:pt x="4304" y="217"/>
                </a:lnTo>
                <a:lnTo>
                  <a:pt x="4289" y="228"/>
                </a:lnTo>
                <a:lnTo>
                  <a:pt x="4343" y="232"/>
                </a:lnTo>
                <a:lnTo>
                  <a:pt x="4444" y="151"/>
                </a:lnTo>
                <a:lnTo>
                  <a:pt x="4529" y="140"/>
                </a:lnTo>
                <a:lnTo>
                  <a:pt x="4620" y="164"/>
                </a:lnTo>
                <a:lnTo>
                  <a:pt x="4679" y="232"/>
                </a:lnTo>
                <a:lnTo>
                  <a:pt x="4749" y="256"/>
                </a:lnTo>
                <a:lnTo>
                  <a:pt x="4749" y="228"/>
                </a:lnTo>
                <a:lnTo>
                  <a:pt x="4775" y="256"/>
                </a:lnTo>
                <a:lnTo>
                  <a:pt x="4775" y="217"/>
                </a:lnTo>
                <a:lnTo>
                  <a:pt x="4834" y="180"/>
                </a:lnTo>
                <a:lnTo>
                  <a:pt x="4876" y="186"/>
                </a:lnTo>
                <a:lnTo>
                  <a:pt x="4947" y="167"/>
                </a:lnTo>
                <a:lnTo>
                  <a:pt x="4956" y="134"/>
                </a:lnTo>
                <a:lnTo>
                  <a:pt x="5026" y="167"/>
                </a:lnTo>
                <a:lnTo>
                  <a:pt x="5145" y="186"/>
                </a:lnTo>
                <a:lnTo>
                  <a:pt x="5117" y="140"/>
                </a:lnTo>
                <a:lnTo>
                  <a:pt x="5075" y="105"/>
                </a:lnTo>
                <a:lnTo>
                  <a:pt x="5047" y="110"/>
                </a:lnTo>
                <a:lnTo>
                  <a:pt x="5047" y="87"/>
                </a:lnTo>
                <a:lnTo>
                  <a:pt x="5015" y="46"/>
                </a:lnTo>
                <a:lnTo>
                  <a:pt x="5138" y="46"/>
                </a:lnTo>
                <a:lnTo>
                  <a:pt x="5213" y="0"/>
                </a:lnTo>
                <a:lnTo>
                  <a:pt x="5239" y="10"/>
                </a:lnTo>
                <a:lnTo>
                  <a:pt x="5229" y="0"/>
                </a:lnTo>
                <a:lnTo>
                  <a:pt x="5453" y="29"/>
                </a:lnTo>
                <a:lnTo>
                  <a:pt x="5463" y="10"/>
                </a:lnTo>
                <a:lnTo>
                  <a:pt x="5545" y="46"/>
                </a:lnTo>
                <a:lnTo>
                  <a:pt x="5677" y="74"/>
                </a:lnTo>
                <a:lnTo>
                  <a:pt x="5719" y="105"/>
                </a:lnTo>
                <a:lnTo>
                  <a:pt x="5716" y="87"/>
                </a:lnTo>
                <a:lnTo>
                  <a:pt x="5784" y="110"/>
                </a:lnTo>
                <a:lnTo>
                  <a:pt x="5843" y="180"/>
                </a:lnTo>
                <a:lnTo>
                  <a:pt x="5896" y="210"/>
                </a:lnTo>
                <a:lnTo>
                  <a:pt x="5896" y="186"/>
                </a:lnTo>
                <a:lnTo>
                  <a:pt x="5913" y="217"/>
                </a:lnTo>
                <a:lnTo>
                  <a:pt x="5896" y="167"/>
                </a:lnTo>
                <a:lnTo>
                  <a:pt x="5826" y="121"/>
                </a:lnTo>
                <a:lnTo>
                  <a:pt x="5854" y="121"/>
                </a:lnTo>
                <a:lnTo>
                  <a:pt x="5886" y="134"/>
                </a:lnTo>
                <a:lnTo>
                  <a:pt x="5902" y="121"/>
                </a:lnTo>
                <a:lnTo>
                  <a:pt x="5886" y="110"/>
                </a:lnTo>
                <a:lnTo>
                  <a:pt x="5930" y="105"/>
                </a:lnTo>
                <a:lnTo>
                  <a:pt x="6085" y="164"/>
                </a:lnTo>
                <a:lnTo>
                  <a:pt x="6068" y="210"/>
                </a:lnTo>
                <a:lnTo>
                  <a:pt x="6096" y="245"/>
                </a:lnTo>
                <a:lnTo>
                  <a:pt x="6035" y="217"/>
                </a:lnTo>
                <a:lnTo>
                  <a:pt x="6085" y="274"/>
                </a:lnTo>
                <a:lnTo>
                  <a:pt x="5998" y="263"/>
                </a:lnTo>
                <a:lnTo>
                  <a:pt x="6040" y="285"/>
                </a:lnTo>
                <a:lnTo>
                  <a:pt x="6052" y="303"/>
                </a:lnTo>
                <a:lnTo>
                  <a:pt x="6040" y="320"/>
                </a:lnTo>
                <a:lnTo>
                  <a:pt x="6079" y="338"/>
                </a:lnTo>
                <a:lnTo>
                  <a:pt x="6063" y="384"/>
                </a:lnTo>
                <a:lnTo>
                  <a:pt x="6127" y="426"/>
                </a:lnTo>
                <a:lnTo>
                  <a:pt x="6105" y="414"/>
                </a:lnTo>
                <a:lnTo>
                  <a:pt x="6110" y="454"/>
                </a:lnTo>
                <a:lnTo>
                  <a:pt x="6068" y="414"/>
                </a:lnTo>
                <a:lnTo>
                  <a:pt x="6085" y="454"/>
                </a:lnTo>
                <a:lnTo>
                  <a:pt x="5998" y="396"/>
                </a:lnTo>
                <a:lnTo>
                  <a:pt x="5992" y="414"/>
                </a:lnTo>
                <a:lnTo>
                  <a:pt x="5951" y="396"/>
                </a:lnTo>
                <a:lnTo>
                  <a:pt x="5902" y="338"/>
                </a:lnTo>
                <a:lnTo>
                  <a:pt x="5860" y="338"/>
                </a:lnTo>
                <a:lnTo>
                  <a:pt x="5854" y="320"/>
                </a:lnTo>
                <a:lnTo>
                  <a:pt x="5854" y="355"/>
                </a:lnTo>
                <a:lnTo>
                  <a:pt x="5810" y="366"/>
                </a:lnTo>
                <a:lnTo>
                  <a:pt x="5758" y="320"/>
                </a:lnTo>
                <a:lnTo>
                  <a:pt x="5732" y="256"/>
                </a:lnTo>
                <a:lnTo>
                  <a:pt x="5742" y="292"/>
                </a:lnTo>
                <a:lnTo>
                  <a:pt x="5716" y="274"/>
                </a:lnTo>
                <a:lnTo>
                  <a:pt x="5719" y="292"/>
                </a:lnTo>
                <a:lnTo>
                  <a:pt x="5716" y="303"/>
                </a:lnTo>
                <a:lnTo>
                  <a:pt x="5784" y="384"/>
                </a:lnTo>
                <a:lnTo>
                  <a:pt x="5790" y="490"/>
                </a:lnTo>
                <a:lnTo>
                  <a:pt x="5784" y="529"/>
                </a:lnTo>
                <a:lnTo>
                  <a:pt x="5774" y="518"/>
                </a:lnTo>
                <a:lnTo>
                  <a:pt x="5747" y="529"/>
                </a:lnTo>
                <a:lnTo>
                  <a:pt x="5677" y="490"/>
                </a:lnTo>
                <a:lnTo>
                  <a:pt x="5662" y="508"/>
                </a:lnTo>
                <a:lnTo>
                  <a:pt x="5700" y="501"/>
                </a:lnTo>
                <a:lnTo>
                  <a:pt x="5705" y="518"/>
                </a:lnTo>
                <a:lnTo>
                  <a:pt x="5674" y="518"/>
                </a:lnTo>
                <a:lnTo>
                  <a:pt x="5688" y="577"/>
                </a:lnTo>
                <a:lnTo>
                  <a:pt x="5716" y="529"/>
                </a:lnTo>
                <a:lnTo>
                  <a:pt x="5768" y="577"/>
                </a:lnTo>
                <a:lnTo>
                  <a:pt x="5784" y="554"/>
                </a:lnTo>
                <a:lnTo>
                  <a:pt x="5810" y="583"/>
                </a:lnTo>
                <a:lnTo>
                  <a:pt x="5810" y="601"/>
                </a:lnTo>
                <a:lnTo>
                  <a:pt x="5826" y="601"/>
                </a:lnTo>
                <a:lnTo>
                  <a:pt x="5854" y="640"/>
                </a:lnTo>
                <a:lnTo>
                  <a:pt x="5843" y="640"/>
                </a:lnTo>
                <a:lnTo>
                  <a:pt x="5843" y="658"/>
                </a:lnTo>
                <a:lnTo>
                  <a:pt x="5860" y="658"/>
                </a:lnTo>
                <a:lnTo>
                  <a:pt x="5951" y="735"/>
                </a:lnTo>
                <a:lnTo>
                  <a:pt x="5956" y="799"/>
                </a:lnTo>
                <a:lnTo>
                  <a:pt x="5869" y="764"/>
                </a:lnTo>
                <a:lnTo>
                  <a:pt x="5880" y="792"/>
                </a:lnTo>
                <a:lnTo>
                  <a:pt x="5817" y="857"/>
                </a:lnTo>
                <a:lnTo>
                  <a:pt x="5810" y="915"/>
                </a:lnTo>
                <a:lnTo>
                  <a:pt x="5790" y="934"/>
                </a:lnTo>
                <a:lnTo>
                  <a:pt x="5774" y="920"/>
                </a:lnTo>
                <a:lnTo>
                  <a:pt x="5774" y="973"/>
                </a:lnTo>
                <a:lnTo>
                  <a:pt x="5768" y="973"/>
                </a:lnTo>
                <a:lnTo>
                  <a:pt x="5774" y="980"/>
                </a:lnTo>
                <a:lnTo>
                  <a:pt x="5768" y="990"/>
                </a:lnTo>
                <a:lnTo>
                  <a:pt x="5774" y="1020"/>
                </a:lnTo>
                <a:lnTo>
                  <a:pt x="5758" y="1020"/>
                </a:lnTo>
                <a:lnTo>
                  <a:pt x="5768" y="1027"/>
                </a:lnTo>
                <a:lnTo>
                  <a:pt x="5742" y="1113"/>
                </a:lnTo>
                <a:lnTo>
                  <a:pt x="5758" y="1165"/>
                </a:lnTo>
                <a:lnTo>
                  <a:pt x="5732" y="1161"/>
                </a:lnTo>
                <a:lnTo>
                  <a:pt x="5674" y="1101"/>
                </a:lnTo>
                <a:lnTo>
                  <a:pt x="5635" y="1113"/>
                </a:lnTo>
                <a:lnTo>
                  <a:pt x="5604" y="1148"/>
                </a:lnTo>
                <a:lnTo>
                  <a:pt x="5592" y="1236"/>
                </a:lnTo>
                <a:lnTo>
                  <a:pt x="5565" y="1148"/>
                </a:lnTo>
                <a:lnTo>
                  <a:pt x="5545" y="1242"/>
                </a:lnTo>
                <a:lnTo>
                  <a:pt x="5517" y="1224"/>
                </a:lnTo>
                <a:lnTo>
                  <a:pt x="5492" y="1236"/>
                </a:lnTo>
                <a:lnTo>
                  <a:pt x="5480" y="1252"/>
                </a:lnTo>
                <a:lnTo>
                  <a:pt x="5517" y="1329"/>
                </a:lnTo>
                <a:lnTo>
                  <a:pt x="5495" y="1329"/>
                </a:lnTo>
                <a:lnTo>
                  <a:pt x="5507" y="1422"/>
                </a:lnTo>
                <a:lnTo>
                  <a:pt x="5533" y="1469"/>
                </a:lnTo>
                <a:lnTo>
                  <a:pt x="5550" y="1481"/>
                </a:lnTo>
                <a:lnTo>
                  <a:pt x="5545" y="1463"/>
                </a:lnTo>
                <a:lnTo>
                  <a:pt x="5587" y="1469"/>
                </a:lnTo>
                <a:lnTo>
                  <a:pt x="5604" y="1562"/>
                </a:lnTo>
                <a:lnTo>
                  <a:pt x="5607" y="1585"/>
                </a:lnTo>
                <a:lnTo>
                  <a:pt x="5629" y="1574"/>
                </a:lnTo>
                <a:lnTo>
                  <a:pt x="5658" y="1633"/>
                </a:lnTo>
                <a:lnTo>
                  <a:pt x="5646" y="1649"/>
                </a:lnTo>
                <a:lnTo>
                  <a:pt x="5629" y="1637"/>
                </a:lnTo>
                <a:lnTo>
                  <a:pt x="5629" y="1591"/>
                </a:lnTo>
                <a:lnTo>
                  <a:pt x="5607" y="1609"/>
                </a:lnTo>
                <a:lnTo>
                  <a:pt x="5629" y="1743"/>
                </a:lnTo>
                <a:lnTo>
                  <a:pt x="5662" y="1773"/>
                </a:lnTo>
                <a:lnTo>
                  <a:pt x="5658" y="1807"/>
                </a:lnTo>
                <a:lnTo>
                  <a:pt x="5629" y="1800"/>
                </a:lnTo>
                <a:lnTo>
                  <a:pt x="5604" y="1847"/>
                </a:lnTo>
                <a:lnTo>
                  <a:pt x="5607" y="1900"/>
                </a:lnTo>
                <a:lnTo>
                  <a:pt x="5646" y="1953"/>
                </a:lnTo>
                <a:lnTo>
                  <a:pt x="5618" y="1953"/>
                </a:lnTo>
                <a:lnTo>
                  <a:pt x="5592" y="1976"/>
                </a:lnTo>
                <a:lnTo>
                  <a:pt x="5576" y="1971"/>
                </a:lnTo>
                <a:lnTo>
                  <a:pt x="5604" y="2074"/>
                </a:lnTo>
                <a:lnTo>
                  <a:pt x="5604" y="2122"/>
                </a:lnTo>
                <a:lnTo>
                  <a:pt x="5576" y="2186"/>
                </a:lnTo>
                <a:lnTo>
                  <a:pt x="5379" y="1789"/>
                </a:lnTo>
                <a:lnTo>
                  <a:pt x="5326" y="1649"/>
                </a:lnTo>
                <a:lnTo>
                  <a:pt x="5342" y="1574"/>
                </a:lnTo>
                <a:lnTo>
                  <a:pt x="5321" y="1515"/>
                </a:lnTo>
                <a:lnTo>
                  <a:pt x="5342" y="1527"/>
                </a:lnTo>
                <a:lnTo>
                  <a:pt x="5342" y="1499"/>
                </a:lnTo>
                <a:lnTo>
                  <a:pt x="5362" y="1487"/>
                </a:lnTo>
                <a:lnTo>
                  <a:pt x="5394" y="1301"/>
                </a:lnTo>
                <a:lnTo>
                  <a:pt x="5394" y="1195"/>
                </a:lnTo>
                <a:lnTo>
                  <a:pt x="5447" y="1130"/>
                </a:lnTo>
                <a:lnTo>
                  <a:pt x="5421" y="1120"/>
                </a:lnTo>
                <a:lnTo>
                  <a:pt x="5432" y="1095"/>
                </a:lnTo>
                <a:lnTo>
                  <a:pt x="5379" y="973"/>
                </a:lnTo>
                <a:lnTo>
                  <a:pt x="5411" y="950"/>
                </a:lnTo>
                <a:lnTo>
                  <a:pt x="5421" y="944"/>
                </a:lnTo>
                <a:lnTo>
                  <a:pt x="5367" y="920"/>
                </a:lnTo>
                <a:lnTo>
                  <a:pt x="5337" y="950"/>
                </a:lnTo>
                <a:lnTo>
                  <a:pt x="5367" y="1043"/>
                </a:lnTo>
                <a:lnTo>
                  <a:pt x="5384" y="1055"/>
                </a:lnTo>
                <a:lnTo>
                  <a:pt x="5379" y="1073"/>
                </a:lnTo>
                <a:lnTo>
                  <a:pt x="5362" y="1055"/>
                </a:lnTo>
                <a:lnTo>
                  <a:pt x="5353" y="1066"/>
                </a:lnTo>
                <a:lnTo>
                  <a:pt x="5326" y="1177"/>
                </a:lnTo>
                <a:lnTo>
                  <a:pt x="5309" y="1195"/>
                </a:lnTo>
                <a:lnTo>
                  <a:pt x="5298" y="1161"/>
                </a:lnTo>
                <a:lnTo>
                  <a:pt x="5283" y="1165"/>
                </a:lnTo>
                <a:lnTo>
                  <a:pt x="5251" y="1055"/>
                </a:lnTo>
                <a:lnTo>
                  <a:pt x="5229" y="1095"/>
                </a:lnTo>
                <a:lnTo>
                  <a:pt x="5197" y="1073"/>
                </a:lnTo>
                <a:lnTo>
                  <a:pt x="5171" y="1113"/>
                </a:lnTo>
                <a:lnTo>
                  <a:pt x="5145" y="1101"/>
                </a:lnTo>
                <a:lnTo>
                  <a:pt x="5117" y="1339"/>
                </a:lnTo>
                <a:lnTo>
                  <a:pt x="5128" y="1388"/>
                </a:lnTo>
                <a:lnTo>
                  <a:pt x="5161" y="1374"/>
                </a:lnTo>
                <a:lnTo>
                  <a:pt x="5181" y="1406"/>
                </a:lnTo>
                <a:lnTo>
                  <a:pt x="5113" y="1410"/>
                </a:lnTo>
                <a:lnTo>
                  <a:pt x="5100" y="1451"/>
                </a:lnTo>
                <a:lnTo>
                  <a:pt x="5085" y="1439"/>
                </a:lnTo>
                <a:lnTo>
                  <a:pt x="5042" y="1469"/>
                </a:lnTo>
                <a:lnTo>
                  <a:pt x="5026" y="1451"/>
                </a:lnTo>
                <a:lnTo>
                  <a:pt x="5070" y="1422"/>
                </a:lnTo>
                <a:lnTo>
                  <a:pt x="5015" y="1406"/>
                </a:lnTo>
                <a:lnTo>
                  <a:pt x="5000" y="1406"/>
                </a:lnTo>
                <a:lnTo>
                  <a:pt x="5000" y="1422"/>
                </a:lnTo>
                <a:lnTo>
                  <a:pt x="4934" y="1406"/>
                </a:lnTo>
                <a:lnTo>
                  <a:pt x="4918" y="1422"/>
                </a:lnTo>
                <a:lnTo>
                  <a:pt x="4918" y="1451"/>
                </a:lnTo>
                <a:lnTo>
                  <a:pt x="4914" y="1463"/>
                </a:lnTo>
                <a:lnTo>
                  <a:pt x="4892" y="1451"/>
                </a:lnTo>
                <a:lnTo>
                  <a:pt x="4876" y="1469"/>
                </a:lnTo>
                <a:lnTo>
                  <a:pt x="4824" y="1463"/>
                </a:lnTo>
                <a:lnTo>
                  <a:pt x="4817" y="1487"/>
                </a:lnTo>
                <a:lnTo>
                  <a:pt x="4802" y="1469"/>
                </a:lnTo>
                <a:lnTo>
                  <a:pt x="4690" y="1499"/>
                </a:lnTo>
                <a:lnTo>
                  <a:pt x="4600" y="1789"/>
                </a:lnTo>
                <a:lnTo>
                  <a:pt x="4600" y="1807"/>
                </a:lnTo>
                <a:lnTo>
                  <a:pt x="4620" y="1818"/>
                </a:lnTo>
                <a:lnTo>
                  <a:pt x="4593" y="1830"/>
                </a:lnTo>
                <a:lnTo>
                  <a:pt x="4541" y="1999"/>
                </a:lnTo>
                <a:lnTo>
                  <a:pt x="4577" y="2006"/>
                </a:lnTo>
                <a:lnTo>
                  <a:pt x="4620" y="1999"/>
                </a:lnTo>
                <a:lnTo>
                  <a:pt x="4636" y="2074"/>
                </a:lnTo>
                <a:lnTo>
                  <a:pt x="4652" y="2052"/>
                </a:lnTo>
                <a:lnTo>
                  <a:pt x="4642" y="2035"/>
                </a:lnTo>
                <a:lnTo>
                  <a:pt x="4663" y="2017"/>
                </a:lnTo>
                <a:lnTo>
                  <a:pt x="4668" y="2081"/>
                </a:lnTo>
                <a:lnTo>
                  <a:pt x="4706" y="2046"/>
                </a:lnTo>
                <a:lnTo>
                  <a:pt x="4711" y="2081"/>
                </a:lnTo>
                <a:lnTo>
                  <a:pt x="4722" y="2052"/>
                </a:lnTo>
                <a:lnTo>
                  <a:pt x="4706" y="2006"/>
                </a:lnTo>
                <a:lnTo>
                  <a:pt x="4754" y="1999"/>
                </a:lnTo>
                <a:lnTo>
                  <a:pt x="4850" y="2081"/>
                </a:lnTo>
                <a:lnTo>
                  <a:pt x="4850" y="2097"/>
                </a:lnTo>
                <a:lnTo>
                  <a:pt x="4834" y="2097"/>
                </a:lnTo>
                <a:lnTo>
                  <a:pt x="4887" y="2174"/>
                </a:lnTo>
                <a:lnTo>
                  <a:pt x="4876" y="2244"/>
                </a:lnTo>
                <a:lnTo>
                  <a:pt x="4934" y="2507"/>
                </a:lnTo>
                <a:lnTo>
                  <a:pt x="4904" y="2618"/>
                </a:lnTo>
                <a:lnTo>
                  <a:pt x="4904" y="2710"/>
                </a:lnTo>
                <a:lnTo>
                  <a:pt x="4844" y="2904"/>
                </a:lnTo>
                <a:lnTo>
                  <a:pt x="4791" y="2968"/>
                </a:lnTo>
                <a:lnTo>
                  <a:pt x="4754" y="2979"/>
                </a:lnTo>
                <a:lnTo>
                  <a:pt x="4722" y="2968"/>
                </a:lnTo>
                <a:lnTo>
                  <a:pt x="4711" y="2950"/>
                </a:lnTo>
                <a:lnTo>
                  <a:pt x="4690" y="2950"/>
                </a:lnTo>
                <a:lnTo>
                  <a:pt x="4652" y="3025"/>
                </a:lnTo>
                <a:lnTo>
                  <a:pt x="4652" y="3014"/>
                </a:lnTo>
                <a:lnTo>
                  <a:pt x="4652" y="2996"/>
                </a:lnTo>
                <a:lnTo>
                  <a:pt x="4663" y="2937"/>
                </a:lnTo>
                <a:lnTo>
                  <a:pt x="4626" y="2828"/>
                </a:lnTo>
                <a:lnTo>
                  <a:pt x="4652" y="2786"/>
                </a:lnTo>
                <a:lnTo>
                  <a:pt x="4706" y="2809"/>
                </a:lnTo>
                <a:lnTo>
                  <a:pt x="4706" y="2646"/>
                </a:lnTo>
                <a:lnTo>
                  <a:pt x="4711" y="2629"/>
                </a:lnTo>
                <a:lnTo>
                  <a:pt x="4711" y="2581"/>
                </a:lnTo>
                <a:lnTo>
                  <a:pt x="4711" y="2535"/>
                </a:lnTo>
                <a:lnTo>
                  <a:pt x="4679" y="2553"/>
                </a:lnTo>
                <a:lnTo>
                  <a:pt x="4636" y="2570"/>
                </a:lnTo>
                <a:lnTo>
                  <a:pt x="4620" y="2599"/>
                </a:lnTo>
                <a:lnTo>
                  <a:pt x="4577" y="2611"/>
                </a:lnTo>
                <a:lnTo>
                  <a:pt x="4556" y="2611"/>
                </a:lnTo>
                <a:lnTo>
                  <a:pt x="4513" y="2518"/>
                </a:lnTo>
                <a:lnTo>
                  <a:pt x="4444" y="2478"/>
                </a:lnTo>
                <a:lnTo>
                  <a:pt x="4418" y="2478"/>
                </a:lnTo>
                <a:lnTo>
                  <a:pt x="4375" y="2478"/>
                </a:lnTo>
                <a:lnTo>
                  <a:pt x="4359" y="2460"/>
                </a:lnTo>
                <a:lnTo>
                  <a:pt x="4343" y="2431"/>
                </a:lnTo>
                <a:lnTo>
                  <a:pt x="4316" y="2372"/>
                </a:lnTo>
                <a:lnTo>
                  <a:pt x="4284" y="2337"/>
                </a:lnTo>
                <a:lnTo>
                  <a:pt x="4204" y="2216"/>
                </a:lnTo>
                <a:lnTo>
                  <a:pt x="4188" y="2202"/>
                </a:lnTo>
                <a:lnTo>
                  <a:pt x="4161" y="2198"/>
                </a:lnTo>
                <a:lnTo>
                  <a:pt x="4108" y="2186"/>
                </a:lnTo>
                <a:lnTo>
                  <a:pt x="4081" y="2174"/>
                </a:lnTo>
                <a:lnTo>
                  <a:pt x="4061" y="2186"/>
                </a:lnTo>
                <a:lnTo>
                  <a:pt x="3980" y="2220"/>
                </a:lnTo>
                <a:lnTo>
                  <a:pt x="3963" y="2269"/>
                </a:lnTo>
                <a:lnTo>
                  <a:pt x="3980" y="2269"/>
                </a:lnTo>
                <a:lnTo>
                  <a:pt x="3995" y="2291"/>
                </a:lnTo>
                <a:lnTo>
                  <a:pt x="4005" y="2309"/>
                </a:lnTo>
                <a:lnTo>
                  <a:pt x="3990" y="2402"/>
                </a:lnTo>
                <a:lnTo>
                  <a:pt x="3980" y="2460"/>
                </a:lnTo>
                <a:lnTo>
                  <a:pt x="3995" y="2489"/>
                </a:lnTo>
                <a:lnTo>
                  <a:pt x="3953" y="2535"/>
                </a:lnTo>
                <a:lnTo>
                  <a:pt x="3921" y="2524"/>
                </a:lnTo>
                <a:lnTo>
                  <a:pt x="3900" y="2524"/>
                </a:lnTo>
                <a:lnTo>
                  <a:pt x="3851" y="2524"/>
                </a:lnTo>
                <a:lnTo>
                  <a:pt x="3772" y="2496"/>
                </a:lnTo>
                <a:lnTo>
                  <a:pt x="3743" y="2565"/>
                </a:lnTo>
                <a:lnTo>
                  <a:pt x="3653" y="2599"/>
                </a:lnTo>
                <a:lnTo>
                  <a:pt x="3589" y="2599"/>
                </a:lnTo>
                <a:lnTo>
                  <a:pt x="3562" y="2599"/>
                </a:lnTo>
                <a:lnTo>
                  <a:pt x="3531" y="2581"/>
                </a:lnTo>
                <a:lnTo>
                  <a:pt x="3519" y="2565"/>
                </a:lnTo>
                <a:lnTo>
                  <a:pt x="3445" y="2535"/>
                </a:lnTo>
                <a:lnTo>
                  <a:pt x="3408" y="2524"/>
                </a:lnTo>
                <a:lnTo>
                  <a:pt x="3332" y="2553"/>
                </a:lnTo>
                <a:lnTo>
                  <a:pt x="3290" y="2553"/>
                </a:lnTo>
                <a:lnTo>
                  <a:pt x="3226" y="2478"/>
                </a:lnTo>
                <a:lnTo>
                  <a:pt x="3092" y="2443"/>
                </a:lnTo>
                <a:lnTo>
                  <a:pt x="3092" y="2460"/>
                </a:lnTo>
                <a:lnTo>
                  <a:pt x="3071" y="2489"/>
                </a:lnTo>
                <a:lnTo>
                  <a:pt x="3066" y="2496"/>
                </a:lnTo>
                <a:lnTo>
                  <a:pt x="3081" y="2541"/>
                </a:lnTo>
                <a:lnTo>
                  <a:pt x="3092" y="2570"/>
                </a:lnTo>
                <a:lnTo>
                  <a:pt x="3109" y="2599"/>
                </a:lnTo>
                <a:lnTo>
                  <a:pt x="3028" y="2611"/>
                </a:lnTo>
                <a:lnTo>
                  <a:pt x="2969" y="2611"/>
                </a:lnTo>
                <a:lnTo>
                  <a:pt x="2931" y="2599"/>
                </a:lnTo>
                <a:lnTo>
                  <a:pt x="2928" y="2570"/>
                </a:lnTo>
                <a:lnTo>
                  <a:pt x="2873" y="2581"/>
                </a:lnTo>
                <a:lnTo>
                  <a:pt x="2857" y="2565"/>
                </a:lnTo>
                <a:lnTo>
                  <a:pt x="2805" y="2570"/>
                </a:lnTo>
                <a:lnTo>
                  <a:pt x="2777" y="2588"/>
                </a:lnTo>
                <a:lnTo>
                  <a:pt x="2772" y="2599"/>
                </a:lnTo>
                <a:lnTo>
                  <a:pt x="2745" y="2629"/>
                </a:lnTo>
                <a:lnTo>
                  <a:pt x="2745" y="2646"/>
                </a:lnTo>
                <a:lnTo>
                  <a:pt x="2687" y="2676"/>
                </a:lnTo>
                <a:lnTo>
                  <a:pt x="2676" y="2693"/>
                </a:lnTo>
                <a:lnTo>
                  <a:pt x="2649" y="2706"/>
                </a:lnTo>
                <a:lnTo>
                  <a:pt x="2574" y="2688"/>
                </a:lnTo>
                <a:lnTo>
                  <a:pt x="2494" y="2646"/>
                </a:lnTo>
                <a:lnTo>
                  <a:pt x="2370" y="2629"/>
                </a:lnTo>
                <a:lnTo>
                  <a:pt x="2279" y="2524"/>
                </a:lnTo>
                <a:lnTo>
                  <a:pt x="2129" y="2420"/>
                </a:lnTo>
                <a:lnTo>
                  <a:pt x="1993" y="2443"/>
                </a:lnTo>
                <a:lnTo>
                  <a:pt x="1902" y="2355"/>
                </a:lnTo>
                <a:lnTo>
                  <a:pt x="1778" y="2390"/>
                </a:lnTo>
                <a:lnTo>
                  <a:pt x="1650" y="2384"/>
                </a:lnTo>
                <a:lnTo>
                  <a:pt x="1457" y="2420"/>
                </a:lnTo>
                <a:lnTo>
                  <a:pt x="1426" y="2611"/>
                </a:lnTo>
                <a:lnTo>
                  <a:pt x="1457" y="2693"/>
                </a:lnTo>
                <a:lnTo>
                  <a:pt x="1175" y="2658"/>
                </a:lnTo>
                <a:lnTo>
                  <a:pt x="1068" y="2629"/>
                </a:lnTo>
                <a:lnTo>
                  <a:pt x="976" y="2646"/>
                </a:lnTo>
                <a:lnTo>
                  <a:pt x="923" y="2816"/>
                </a:lnTo>
                <a:lnTo>
                  <a:pt x="967" y="2816"/>
                </a:lnTo>
                <a:lnTo>
                  <a:pt x="1020" y="2979"/>
                </a:lnTo>
                <a:lnTo>
                  <a:pt x="1062" y="2979"/>
                </a:lnTo>
                <a:lnTo>
                  <a:pt x="1025" y="3014"/>
                </a:lnTo>
                <a:lnTo>
                  <a:pt x="982" y="3025"/>
                </a:lnTo>
                <a:lnTo>
                  <a:pt x="954" y="3100"/>
                </a:lnTo>
                <a:lnTo>
                  <a:pt x="982" y="3100"/>
                </a:lnTo>
                <a:lnTo>
                  <a:pt x="967" y="3107"/>
                </a:lnTo>
                <a:lnTo>
                  <a:pt x="993" y="3132"/>
                </a:lnTo>
                <a:lnTo>
                  <a:pt x="1003" y="3148"/>
                </a:lnTo>
                <a:lnTo>
                  <a:pt x="1003" y="3195"/>
                </a:lnTo>
                <a:lnTo>
                  <a:pt x="1025" y="3232"/>
                </a:lnTo>
                <a:lnTo>
                  <a:pt x="1068" y="3290"/>
                </a:lnTo>
                <a:lnTo>
                  <a:pt x="1003" y="3300"/>
                </a:lnTo>
                <a:lnTo>
                  <a:pt x="967" y="3258"/>
                </a:lnTo>
                <a:lnTo>
                  <a:pt x="838" y="3182"/>
                </a:lnTo>
                <a:lnTo>
                  <a:pt x="683" y="3182"/>
                </a:lnTo>
                <a:lnTo>
                  <a:pt x="640" y="3148"/>
                </a:lnTo>
                <a:lnTo>
                  <a:pt x="603" y="3118"/>
                </a:lnTo>
                <a:lnTo>
                  <a:pt x="544" y="3078"/>
                </a:lnTo>
                <a:lnTo>
                  <a:pt x="544" y="3060"/>
                </a:lnTo>
                <a:lnTo>
                  <a:pt x="603" y="2979"/>
                </a:lnTo>
                <a:lnTo>
                  <a:pt x="630" y="2979"/>
                </a:lnTo>
                <a:lnTo>
                  <a:pt x="640" y="2937"/>
                </a:lnTo>
                <a:lnTo>
                  <a:pt x="620" y="2919"/>
                </a:lnTo>
                <a:lnTo>
                  <a:pt x="575" y="2950"/>
                </a:lnTo>
                <a:lnTo>
                  <a:pt x="561" y="2919"/>
                </a:lnTo>
                <a:lnTo>
                  <a:pt x="661" y="2885"/>
                </a:lnTo>
                <a:lnTo>
                  <a:pt x="630" y="2786"/>
                </a:lnTo>
                <a:lnTo>
                  <a:pt x="561" y="2786"/>
                </a:lnTo>
                <a:lnTo>
                  <a:pt x="485" y="2723"/>
                </a:lnTo>
                <a:lnTo>
                  <a:pt x="379" y="2710"/>
                </a:lnTo>
                <a:lnTo>
                  <a:pt x="282" y="2688"/>
                </a:lnTo>
                <a:lnTo>
                  <a:pt x="291" y="2629"/>
                </a:lnTo>
                <a:lnTo>
                  <a:pt x="266" y="2570"/>
                </a:lnTo>
                <a:lnTo>
                  <a:pt x="282" y="2565"/>
                </a:lnTo>
                <a:lnTo>
                  <a:pt x="319" y="2581"/>
                </a:lnTo>
                <a:lnTo>
                  <a:pt x="303" y="2518"/>
                </a:lnTo>
                <a:lnTo>
                  <a:pt x="266" y="2478"/>
                </a:lnTo>
                <a:lnTo>
                  <a:pt x="233" y="2372"/>
                </a:lnTo>
                <a:lnTo>
                  <a:pt x="122" y="2355"/>
                </a:lnTo>
                <a:lnTo>
                  <a:pt x="138" y="2269"/>
                </a:lnTo>
                <a:lnTo>
                  <a:pt x="100" y="2220"/>
                </a:lnTo>
                <a:lnTo>
                  <a:pt x="68" y="2216"/>
                </a:lnTo>
                <a:lnTo>
                  <a:pt x="41" y="2169"/>
                </a:lnTo>
                <a:lnTo>
                  <a:pt x="41" y="2139"/>
                </a:lnTo>
                <a:lnTo>
                  <a:pt x="26" y="2097"/>
                </a:lnTo>
                <a:lnTo>
                  <a:pt x="35" y="2093"/>
                </a:lnTo>
                <a:lnTo>
                  <a:pt x="58" y="2093"/>
                </a:lnTo>
                <a:lnTo>
                  <a:pt x="58" y="2074"/>
                </a:lnTo>
                <a:lnTo>
                  <a:pt x="100" y="2052"/>
                </a:lnTo>
                <a:lnTo>
                  <a:pt x="148" y="2063"/>
                </a:lnTo>
                <a:lnTo>
                  <a:pt x="128" y="2035"/>
                </a:lnTo>
                <a:lnTo>
                  <a:pt x="94" y="2035"/>
                </a:lnTo>
                <a:lnTo>
                  <a:pt x="78" y="1988"/>
                </a:lnTo>
                <a:lnTo>
                  <a:pt x="52" y="2006"/>
                </a:lnTo>
                <a:lnTo>
                  <a:pt x="138" y="1894"/>
                </a:lnTo>
                <a:lnTo>
                  <a:pt x="190" y="1800"/>
                </a:lnTo>
                <a:lnTo>
                  <a:pt x="166" y="1778"/>
                </a:lnTo>
                <a:lnTo>
                  <a:pt x="148" y="1773"/>
                </a:lnTo>
                <a:lnTo>
                  <a:pt x="111" y="1743"/>
                </a:lnTo>
                <a:lnTo>
                  <a:pt x="122" y="1696"/>
                </a:lnTo>
                <a:lnTo>
                  <a:pt x="100" y="1685"/>
                </a:lnTo>
                <a:lnTo>
                  <a:pt x="100" y="1667"/>
                </a:lnTo>
                <a:lnTo>
                  <a:pt x="100" y="1649"/>
                </a:lnTo>
                <a:lnTo>
                  <a:pt x="83" y="1649"/>
                </a:lnTo>
                <a:lnTo>
                  <a:pt x="83" y="1633"/>
                </a:lnTo>
                <a:lnTo>
                  <a:pt x="83" y="1620"/>
                </a:lnTo>
                <a:lnTo>
                  <a:pt x="94" y="1562"/>
                </a:lnTo>
                <a:lnTo>
                  <a:pt x="41" y="1463"/>
                </a:lnTo>
                <a:lnTo>
                  <a:pt x="58" y="1410"/>
                </a:lnTo>
                <a:lnTo>
                  <a:pt x="41" y="1392"/>
                </a:lnTo>
                <a:lnTo>
                  <a:pt x="16" y="1374"/>
                </a:lnTo>
                <a:lnTo>
                  <a:pt x="10" y="1346"/>
                </a:lnTo>
                <a:lnTo>
                  <a:pt x="0" y="1329"/>
                </a:lnTo>
                <a:lnTo>
                  <a:pt x="41" y="127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0" name="Freeform 466"/>
          <p:cNvSpPr>
            <a:spLocks noChangeArrowheads="1"/>
          </p:cNvSpPr>
          <p:nvPr/>
        </p:nvSpPr>
        <p:spPr bwMode="auto">
          <a:xfrm>
            <a:off x="4758822" y="2379385"/>
            <a:ext cx="445981" cy="282735"/>
          </a:xfrm>
          <a:custGeom>
            <a:avLst/>
            <a:gdLst/>
            <a:ahLst/>
            <a:cxnLst>
              <a:cxn ang="0">
                <a:pos x="588" y="308"/>
              </a:cxn>
              <a:cxn ang="0">
                <a:pos x="578" y="322"/>
              </a:cxn>
              <a:cxn ang="0">
                <a:pos x="541" y="379"/>
              </a:cxn>
              <a:cxn ang="0">
                <a:pos x="633" y="403"/>
              </a:cxn>
              <a:cxn ang="0">
                <a:pos x="588" y="403"/>
              </a:cxn>
              <a:cxn ang="0">
                <a:pos x="518" y="456"/>
              </a:cxn>
              <a:cxn ang="0">
                <a:pos x="498" y="413"/>
              </a:cxn>
              <a:cxn ang="0">
                <a:pos x="450" y="384"/>
              </a:cxn>
              <a:cxn ang="0">
                <a:pos x="498" y="356"/>
              </a:cxn>
              <a:cxn ang="0">
                <a:pos x="422" y="338"/>
              </a:cxn>
              <a:cxn ang="0">
                <a:pos x="422" y="322"/>
              </a:cxn>
              <a:cxn ang="0">
                <a:pos x="412" y="292"/>
              </a:cxn>
              <a:cxn ang="0">
                <a:pos x="407" y="303"/>
              </a:cxn>
              <a:cxn ang="0">
                <a:pos x="369" y="308"/>
              </a:cxn>
              <a:cxn ang="0">
                <a:pos x="326" y="384"/>
              </a:cxn>
              <a:cxn ang="0">
                <a:pos x="269" y="384"/>
              </a:cxn>
              <a:cxn ang="0">
                <a:pos x="301" y="338"/>
              </a:cxn>
              <a:cxn ang="0">
                <a:pos x="316" y="303"/>
              </a:cxn>
              <a:cxn ang="0">
                <a:pos x="284" y="232"/>
              </a:cxn>
              <a:cxn ang="0">
                <a:pos x="203" y="215"/>
              </a:cxn>
              <a:cxn ang="0">
                <a:pos x="129" y="244"/>
              </a:cxn>
              <a:cxn ang="0">
                <a:pos x="33" y="228"/>
              </a:cxn>
              <a:cxn ang="0">
                <a:pos x="17" y="157"/>
              </a:cxn>
              <a:cxn ang="0">
                <a:pos x="17" y="122"/>
              </a:cxn>
              <a:cxn ang="0">
                <a:pos x="60" y="0"/>
              </a:cxn>
              <a:cxn ang="0">
                <a:pos x="91" y="11"/>
              </a:cxn>
              <a:cxn ang="0">
                <a:pos x="256" y="17"/>
              </a:cxn>
              <a:cxn ang="0">
                <a:pos x="337" y="29"/>
              </a:cxn>
              <a:cxn ang="0">
                <a:pos x="386" y="11"/>
              </a:cxn>
              <a:cxn ang="0">
                <a:pos x="588" y="47"/>
              </a:cxn>
              <a:cxn ang="0">
                <a:pos x="733" y="111"/>
              </a:cxn>
              <a:cxn ang="0">
                <a:pos x="664" y="244"/>
              </a:cxn>
            </a:cxnLst>
            <a:rect l="0" t="0" r="r" b="b"/>
            <a:pathLst>
              <a:path w="766" h="457">
                <a:moveTo>
                  <a:pt x="678" y="274"/>
                </a:moveTo>
                <a:lnTo>
                  <a:pt x="588" y="308"/>
                </a:lnTo>
                <a:lnTo>
                  <a:pt x="594" y="356"/>
                </a:lnTo>
                <a:lnTo>
                  <a:pt x="578" y="322"/>
                </a:lnTo>
                <a:lnTo>
                  <a:pt x="535" y="350"/>
                </a:lnTo>
                <a:lnTo>
                  <a:pt x="541" y="379"/>
                </a:lnTo>
                <a:lnTo>
                  <a:pt x="620" y="396"/>
                </a:lnTo>
                <a:lnTo>
                  <a:pt x="633" y="403"/>
                </a:lnTo>
                <a:lnTo>
                  <a:pt x="610" y="403"/>
                </a:lnTo>
                <a:lnTo>
                  <a:pt x="588" y="403"/>
                </a:lnTo>
                <a:lnTo>
                  <a:pt x="563" y="425"/>
                </a:lnTo>
                <a:lnTo>
                  <a:pt x="518" y="456"/>
                </a:lnTo>
                <a:lnTo>
                  <a:pt x="492" y="443"/>
                </a:lnTo>
                <a:lnTo>
                  <a:pt x="498" y="413"/>
                </a:lnTo>
                <a:lnTo>
                  <a:pt x="466" y="396"/>
                </a:lnTo>
                <a:lnTo>
                  <a:pt x="450" y="384"/>
                </a:lnTo>
                <a:lnTo>
                  <a:pt x="466" y="379"/>
                </a:lnTo>
                <a:lnTo>
                  <a:pt x="498" y="356"/>
                </a:lnTo>
                <a:lnTo>
                  <a:pt x="492" y="350"/>
                </a:lnTo>
                <a:lnTo>
                  <a:pt x="422" y="338"/>
                </a:lnTo>
                <a:lnTo>
                  <a:pt x="412" y="322"/>
                </a:lnTo>
                <a:lnTo>
                  <a:pt x="422" y="322"/>
                </a:lnTo>
                <a:lnTo>
                  <a:pt x="427" y="322"/>
                </a:lnTo>
                <a:lnTo>
                  <a:pt x="412" y="292"/>
                </a:lnTo>
                <a:lnTo>
                  <a:pt x="412" y="308"/>
                </a:lnTo>
                <a:lnTo>
                  <a:pt x="407" y="303"/>
                </a:lnTo>
                <a:lnTo>
                  <a:pt x="396" y="303"/>
                </a:lnTo>
                <a:lnTo>
                  <a:pt x="369" y="308"/>
                </a:lnTo>
                <a:lnTo>
                  <a:pt x="344" y="356"/>
                </a:lnTo>
                <a:lnTo>
                  <a:pt x="326" y="384"/>
                </a:lnTo>
                <a:lnTo>
                  <a:pt x="284" y="403"/>
                </a:lnTo>
                <a:lnTo>
                  <a:pt x="269" y="384"/>
                </a:lnTo>
                <a:lnTo>
                  <a:pt x="284" y="356"/>
                </a:lnTo>
                <a:lnTo>
                  <a:pt x="301" y="338"/>
                </a:lnTo>
                <a:lnTo>
                  <a:pt x="354" y="333"/>
                </a:lnTo>
                <a:lnTo>
                  <a:pt x="316" y="303"/>
                </a:lnTo>
                <a:lnTo>
                  <a:pt x="311" y="280"/>
                </a:lnTo>
                <a:lnTo>
                  <a:pt x="284" y="232"/>
                </a:lnTo>
                <a:lnTo>
                  <a:pt x="256" y="232"/>
                </a:lnTo>
                <a:lnTo>
                  <a:pt x="203" y="215"/>
                </a:lnTo>
                <a:lnTo>
                  <a:pt x="172" y="228"/>
                </a:lnTo>
                <a:lnTo>
                  <a:pt x="129" y="244"/>
                </a:lnTo>
                <a:lnTo>
                  <a:pt x="49" y="228"/>
                </a:lnTo>
                <a:lnTo>
                  <a:pt x="33" y="228"/>
                </a:lnTo>
                <a:lnTo>
                  <a:pt x="0" y="210"/>
                </a:lnTo>
                <a:lnTo>
                  <a:pt x="17" y="157"/>
                </a:lnTo>
                <a:lnTo>
                  <a:pt x="23" y="151"/>
                </a:lnTo>
                <a:lnTo>
                  <a:pt x="17" y="122"/>
                </a:lnTo>
                <a:lnTo>
                  <a:pt x="78" y="34"/>
                </a:lnTo>
                <a:lnTo>
                  <a:pt x="60" y="0"/>
                </a:lnTo>
                <a:lnTo>
                  <a:pt x="78" y="0"/>
                </a:lnTo>
                <a:lnTo>
                  <a:pt x="91" y="11"/>
                </a:lnTo>
                <a:lnTo>
                  <a:pt x="256" y="0"/>
                </a:lnTo>
                <a:lnTo>
                  <a:pt x="256" y="17"/>
                </a:lnTo>
                <a:lnTo>
                  <a:pt x="337" y="34"/>
                </a:lnTo>
                <a:lnTo>
                  <a:pt x="337" y="29"/>
                </a:lnTo>
                <a:lnTo>
                  <a:pt x="354" y="11"/>
                </a:lnTo>
                <a:lnTo>
                  <a:pt x="386" y="11"/>
                </a:lnTo>
                <a:lnTo>
                  <a:pt x="482" y="34"/>
                </a:lnTo>
                <a:lnTo>
                  <a:pt x="588" y="47"/>
                </a:lnTo>
                <a:lnTo>
                  <a:pt x="664" y="111"/>
                </a:lnTo>
                <a:lnTo>
                  <a:pt x="733" y="111"/>
                </a:lnTo>
                <a:lnTo>
                  <a:pt x="765" y="210"/>
                </a:lnTo>
                <a:lnTo>
                  <a:pt x="664" y="244"/>
                </a:lnTo>
                <a:lnTo>
                  <a:pt x="678" y="27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9" name="Freeform 465"/>
          <p:cNvSpPr>
            <a:spLocks noChangeArrowheads="1"/>
          </p:cNvSpPr>
          <p:nvPr/>
        </p:nvSpPr>
        <p:spPr bwMode="auto">
          <a:xfrm>
            <a:off x="4758822" y="2379385"/>
            <a:ext cx="445981" cy="282735"/>
          </a:xfrm>
          <a:custGeom>
            <a:avLst/>
            <a:gdLst/>
            <a:ahLst/>
            <a:cxnLst>
              <a:cxn ang="0">
                <a:pos x="588" y="308"/>
              </a:cxn>
              <a:cxn ang="0">
                <a:pos x="578" y="322"/>
              </a:cxn>
              <a:cxn ang="0">
                <a:pos x="541" y="379"/>
              </a:cxn>
              <a:cxn ang="0">
                <a:pos x="633" y="403"/>
              </a:cxn>
              <a:cxn ang="0">
                <a:pos x="588" y="403"/>
              </a:cxn>
              <a:cxn ang="0">
                <a:pos x="518" y="456"/>
              </a:cxn>
              <a:cxn ang="0">
                <a:pos x="498" y="413"/>
              </a:cxn>
              <a:cxn ang="0">
                <a:pos x="450" y="384"/>
              </a:cxn>
              <a:cxn ang="0">
                <a:pos x="498" y="356"/>
              </a:cxn>
              <a:cxn ang="0">
                <a:pos x="422" y="338"/>
              </a:cxn>
              <a:cxn ang="0">
                <a:pos x="422" y="322"/>
              </a:cxn>
              <a:cxn ang="0">
                <a:pos x="412" y="292"/>
              </a:cxn>
              <a:cxn ang="0">
                <a:pos x="407" y="303"/>
              </a:cxn>
              <a:cxn ang="0">
                <a:pos x="369" y="308"/>
              </a:cxn>
              <a:cxn ang="0">
                <a:pos x="326" y="384"/>
              </a:cxn>
              <a:cxn ang="0">
                <a:pos x="269" y="384"/>
              </a:cxn>
              <a:cxn ang="0">
                <a:pos x="301" y="338"/>
              </a:cxn>
              <a:cxn ang="0">
                <a:pos x="316" y="303"/>
              </a:cxn>
              <a:cxn ang="0">
                <a:pos x="284" y="232"/>
              </a:cxn>
              <a:cxn ang="0">
                <a:pos x="203" y="215"/>
              </a:cxn>
              <a:cxn ang="0">
                <a:pos x="129" y="244"/>
              </a:cxn>
              <a:cxn ang="0">
                <a:pos x="33" y="228"/>
              </a:cxn>
              <a:cxn ang="0">
                <a:pos x="17" y="157"/>
              </a:cxn>
              <a:cxn ang="0">
                <a:pos x="17" y="122"/>
              </a:cxn>
              <a:cxn ang="0">
                <a:pos x="60" y="0"/>
              </a:cxn>
              <a:cxn ang="0">
                <a:pos x="91" y="11"/>
              </a:cxn>
              <a:cxn ang="0">
                <a:pos x="256" y="17"/>
              </a:cxn>
              <a:cxn ang="0">
                <a:pos x="337" y="29"/>
              </a:cxn>
              <a:cxn ang="0">
                <a:pos x="386" y="11"/>
              </a:cxn>
              <a:cxn ang="0">
                <a:pos x="588" y="47"/>
              </a:cxn>
              <a:cxn ang="0">
                <a:pos x="733" y="111"/>
              </a:cxn>
              <a:cxn ang="0">
                <a:pos x="664" y="244"/>
              </a:cxn>
            </a:cxnLst>
            <a:rect l="0" t="0" r="r" b="b"/>
            <a:pathLst>
              <a:path w="766" h="457">
                <a:moveTo>
                  <a:pt x="678" y="274"/>
                </a:moveTo>
                <a:lnTo>
                  <a:pt x="588" y="308"/>
                </a:lnTo>
                <a:lnTo>
                  <a:pt x="594" y="356"/>
                </a:lnTo>
                <a:lnTo>
                  <a:pt x="578" y="322"/>
                </a:lnTo>
                <a:lnTo>
                  <a:pt x="535" y="350"/>
                </a:lnTo>
                <a:lnTo>
                  <a:pt x="541" y="379"/>
                </a:lnTo>
                <a:lnTo>
                  <a:pt x="620" y="396"/>
                </a:lnTo>
                <a:lnTo>
                  <a:pt x="633" y="403"/>
                </a:lnTo>
                <a:lnTo>
                  <a:pt x="610" y="403"/>
                </a:lnTo>
                <a:lnTo>
                  <a:pt x="588" y="403"/>
                </a:lnTo>
                <a:lnTo>
                  <a:pt x="563" y="425"/>
                </a:lnTo>
                <a:lnTo>
                  <a:pt x="518" y="456"/>
                </a:lnTo>
                <a:lnTo>
                  <a:pt x="492" y="443"/>
                </a:lnTo>
                <a:lnTo>
                  <a:pt x="498" y="413"/>
                </a:lnTo>
                <a:lnTo>
                  <a:pt x="466" y="396"/>
                </a:lnTo>
                <a:lnTo>
                  <a:pt x="450" y="384"/>
                </a:lnTo>
                <a:lnTo>
                  <a:pt x="466" y="379"/>
                </a:lnTo>
                <a:lnTo>
                  <a:pt x="498" y="356"/>
                </a:lnTo>
                <a:lnTo>
                  <a:pt x="492" y="350"/>
                </a:lnTo>
                <a:lnTo>
                  <a:pt x="422" y="338"/>
                </a:lnTo>
                <a:lnTo>
                  <a:pt x="412" y="322"/>
                </a:lnTo>
                <a:lnTo>
                  <a:pt x="422" y="322"/>
                </a:lnTo>
                <a:lnTo>
                  <a:pt x="427" y="322"/>
                </a:lnTo>
                <a:lnTo>
                  <a:pt x="412" y="292"/>
                </a:lnTo>
                <a:lnTo>
                  <a:pt x="412" y="308"/>
                </a:lnTo>
                <a:lnTo>
                  <a:pt x="407" y="303"/>
                </a:lnTo>
                <a:lnTo>
                  <a:pt x="396" y="303"/>
                </a:lnTo>
                <a:lnTo>
                  <a:pt x="369" y="308"/>
                </a:lnTo>
                <a:lnTo>
                  <a:pt x="344" y="356"/>
                </a:lnTo>
                <a:lnTo>
                  <a:pt x="326" y="384"/>
                </a:lnTo>
                <a:lnTo>
                  <a:pt x="284" y="403"/>
                </a:lnTo>
                <a:lnTo>
                  <a:pt x="269" y="384"/>
                </a:lnTo>
                <a:lnTo>
                  <a:pt x="284" y="356"/>
                </a:lnTo>
                <a:lnTo>
                  <a:pt x="301" y="338"/>
                </a:lnTo>
                <a:lnTo>
                  <a:pt x="354" y="333"/>
                </a:lnTo>
                <a:lnTo>
                  <a:pt x="316" y="303"/>
                </a:lnTo>
                <a:lnTo>
                  <a:pt x="311" y="280"/>
                </a:lnTo>
                <a:lnTo>
                  <a:pt x="284" y="232"/>
                </a:lnTo>
                <a:lnTo>
                  <a:pt x="256" y="232"/>
                </a:lnTo>
                <a:lnTo>
                  <a:pt x="203" y="215"/>
                </a:lnTo>
                <a:lnTo>
                  <a:pt x="172" y="228"/>
                </a:lnTo>
                <a:lnTo>
                  <a:pt x="129" y="244"/>
                </a:lnTo>
                <a:lnTo>
                  <a:pt x="49" y="228"/>
                </a:lnTo>
                <a:lnTo>
                  <a:pt x="33" y="228"/>
                </a:lnTo>
                <a:lnTo>
                  <a:pt x="0" y="210"/>
                </a:lnTo>
                <a:lnTo>
                  <a:pt x="17" y="157"/>
                </a:lnTo>
                <a:lnTo>
                  <a:pt x="23" y="151"/>
                </a:lnTo>
                <a:lnTo>
                  <a:pt x="17" y="122"/>
                </a:lnTo>
                <a:lnTo>
                  <a:pt x="78" y="34"/>
                </a:lnTo>
                <a:lnTo>
                  <a:pt x="60" y="0"/>
                </a:lnTo>
                <a:lnTo>
                  <a:pt x="78" y="0"/>
                </a:lnTo>
                <a:lnTo>
                  <a:pt x="91" y="11"/>
                </a:lnTo>
                <a:lnTo>
                  <a:pt x="256" y="0"/>
                </a:lnTo>
                <a:lnTo>
                  <a:pt x="256" y="17"/>
                </a:lnTo>
                <a:lnTo>
                  <a:pt x="337" y="34"/>
                </a:lnTo>
                <a:lnTo>
                  <a:pt x="337" y="29"/>
                </a:lnTo>
                <a:lnTo>
                  <a:pt x="354" y="11"/>
                </a:lnTo>
                <a:lnTo>
                  <a:pt x="386" y="11"/>
                </a:lnTo>
                <a:lnTo>
                  <a:pt x="482" y="34"/>
                </a:lnTo>
                <a:lnTo>
                  <a:pt x="588" y="47"/>
                </a:lnTo>
                <a:lnTo>
                  <a:pt x="664" y="111"/>
                </a:lnTo>
                <a:lnTo>
                  <a:pt x="733" y="111"/>
                </a:lnTo>
                <a:lnTo>
                  <a:pt x="765" y="210"/>
                </a:lnTo>
                <a:lnTo>
                  <a:pt x="664" y="244"/>
                </a:lnTo>
                <a:lnTo>
                  <a:pt x="678" y="27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8" name="Freeform 464"/>
          <p:cNvSpPr>
            <a:spLocks noChangeArrowheads="1"/>
          </p:cNvSpPr>
          <p:nvPr/>
        </p:nvSpPr>
        <p:spPr bwMode="auto">
          <a:xfrm>
            <a:off x="4546922" y="2567046"/>
            <a:ext cx="80557" cy="50954"/>
          </a:xfrm>
          <a:custGeom>
            <a:avLst/>
            <a:gdLst/>
            <a:ahLst/>
            <a:cxnLst>
              <a:cxn ang="0">
                <a:pos x="3" y="30"/>
              </a:cxn>
              <a:cxn ang="0">
                <a:pos x="47" y="30"/>
              </a:cxn>
              <a:cxn ang="0">
                <a:pos x="96" y="18"/>
              </a:cxn>
              <a:cxn ang="0">
                <a:pos x="111" y="18"/>
              </a:cxn>
              <a:cxn ang="0">
                <a:pos x="111" y="7"/>
              </a:cxn>
              <a:cxn ang="0">
                <a:pos x="128" y="0"/>
              </a:cxn>
              <a:cxn ang="0">
                <a:pos x="128" y="18"/>
              </a:cxn>
              <a:cxn ang="0">
                <a:pos x="138" y="30"/>
              </a:cxn>
              <a:cxn ang="0">
                <a:pos x="138" y="46"/>
              </a:cxn>
              <a:cxn ang="0">
                <a:pos x="111" y="65"/>
              </a:cxn>
              <a:cxn ang="0">
                <a:pos x="96" y="83"/>
              </a:cxn>
              <a:cxn ang="0">
                <a:pos x="58" y="76"/>
              </a:cxn>
              <a:cxn ang="0">
                <a:pos x="31" y="83"/>
              </a:cxn>
              <a:cxn ang="0">
                <a:pos x="26" y="65"/>
              </a:cxn>
              <a:cxn ang="0">
                <a:pos x="0" y="35"/>
              </a:cxn>
              <a:cxn ang="0">
                <a:pos x="3" y="30"/>
              </a:cxn>
            </a:cxnLst>
            <a:rect l="0" t="0" r="r" b="b"/>
            <a:pathLst>
              <a:path w="139" h="84">
                <a:moveTo>
                  <a:pt x="3" y="30"/>
                </a:moveTo>
                <a:lnTo>
                  <a:pt x="47" y="30"/>
                </a:lnTo>
                <a:lnTo>
                  <a:pt x="96" y="18"/>
                </a:lnTo>
                <a:lnTo>
                  <a:pt x="111" y="18"/>
                </a:lnTo>
                <a:lnTo>
                  <a:pt x="111" y="7"/>
                </a:lnTo>
                <a:lnTo>
                  <a:pt x="128" y="0"/>
                </a:lnTo>
                <a:lnTo>
                  <a:pt x="128" y="18"/>
                </a:lnTo>
                <a:lnTo>
                  <a:pt x="138" y="30"/>
                </a:lnTo>
                <a:lnTo>
                  <a:pt x="138" y="46"/>
                </a:lnTo>
                <a:lnTo>
                  <a:pt x="111" y="65"/>
                </a:lnTo>
                <a:lnTo>
                  <a:pt x="96" y="83"/>
                </a:lnTo>
                <a:lnTo>
                  <a:pt x="58" y="76"/>
                </a:lnTo>
                <a:lnTo>
                  <a:pt x="31" y="83"/>
                </a:lnTo>
                <a:lnTo>
                  <a:pt x="26" y="65"/>
                </a:lnTo>
                <a:lnTo>
                  <a:pt x="0" y="35"/>
                </a:lnTo>
                <a:lnTo>
                  <a:pt x="3" y="3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7" name="Freeform 463"/>
          <p:cNvSpPr>
            <a:spLocks noChangeArrowheads="1"/>
          </p:cNvSpPr>
          <p:nvPr/>
        </p:nvSpPr>
        <p:spPr bwMode="auto">
          <a:xfrm>
            <a:off x="4546922" y="2567046"/>
            <a:ext cx="80557" cy="50954"/>
          </a:xfrm>
          <a:custGeom>
            <a:avLst/>
            <a:gdLst/>
            <a:ahLst/>
            <a:cxnLst>
              <a:cxn ang="0">
                <a:pos x="3" y="30"/>
              </a:cxn>
              <a:cxn ang="0">
                <a:pos x="47" y="30"/>
              </a:cxn>
              <a:cxn ang="0">
                <a:pos x="96" y="18"/>
              </a:cxn>
              <a:cxn ang="0">
                <a:pos x="111" y="18"/>
              </a:cxn>
              <a:cxn ang="0">
                <a:pos x="111" y="7"/>
              </a:cxn>
              <a:cxn ang="0">
                <a:pos x="128" y="0"/>
              </a:cxn>
              <a:cxn ang="0">
                <a:pos x="128" y="18"/>
              </a:cxn>
              <a:cxn ang="0">
                <a:pos x="138" y="30"/>
              </a:cxn>
              <a:cxn ang="0">
                <a:pos x="138" y="46"/>
              </a:cxn>
              <a:cxn ang="0">
                <a:pos x="111" y="65"/>
              </a:cxn>
              <a:cxn ang="0">
                <a:pos x="96" y="83"/>
              </a:cxn>
              <a:cxn ang="0">
                <a:pos x="58" y="76"/>
              </a:cxn>
              <a:cxn ang="0">
                <a:pos x="31" y="83"/>
              </a:cxn>
              <a:cxn ang="0">
                <a:pos x="26" y="65"/>
              </a:cxn>
              <a:cxn ang="0">
                <a:pos x="0" y="35"/>
              </a:cxn>
              <a:cxn ang="0">
                <a:pos x="3" y="30"/>
              </a:cxn>
            </a:cxnLst>
            <a:rect l="0" t="0" r="r" b="b"/>
            <a:pathLst>
              <a:path w="139" h="84">
                <a:moveTo>
                  <a:pt x="3" y="30"/>
                </a:moveTo>
                <a:lnTo>
                  <a:pt x="47" y="30"/>
                </a:lnTo>
                <a:lnTo>
                  <a:pt x="96" y="18"/>
                </a:lnTo>
                <a:lnTo>
                  <a:pt x="111" y="18"/>
                </a:lnTo>
                <a:lnTo>
                  <a:pt x="111" y="7"/>
                </a:lnTo>
                <a:lnTo>
                  <a:pt x="128" y="0"/>
                </a:lnTo>
                <a:lnTo>
                  <a:pt x="128" y="18"/>
                </a:lnTo>
                <a:lnTo>
                  <a:pt x="138" y="30"/>
                </a:lnTo>
                <a:lnTo>
                  <a:pt x="138" y="46"/>
                </a:lnTo>
                <a:lnTo>
                  <a:pt x="111" y="65"/>
                </a:lnTo>
                <a:lnTo>
                  <a:pt x="96" y="83"/>
                </a:lnTo>
                <a:lnTo>
                  <a:pt x="58" y="76"/>
                </a:lnTo>
                <a:lnTo>
                  <a:pt x="31" y="83"/>
                </a:lnTo>
                <a:lnTo>
                  <a:pt x="26" y="65"/>
                </a:lnTo>
                <a:lnTo>
                  <a:pt x="0" y="35"/>
                </a:lnTo>
                <a:lnTo>
                  <a:pt x="3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6" name="Freeform 462"/>
          <p:cNvSpPr>
            <a:spLocks noChangeArrowheads="1"/>
          </p:cNvSpPr>
          <p:nvPr/>
        </p:nvSpPr>
        <p:spPr bwMode="auto">
          <a:xfrm>
            <a:off x="4546922" y="2595631"/>
            <a:ext cx="140683" cy="126765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143" y="0"/>
              </a:cxn>
              <a:cxn ang="0">
                <a:pos x="170" y="18"/>
              </a:cxn>
              <a:cxn ang="0">
                <a:pos x="208" y="30"/>
              </a:cxn>
              <a:cxn ang="0">
                <a:pos x="211" y="18"/>
              </a:cxn>
              <a:cxn ang="0">
                <a:pos x="224" y="7"/>
              </a:cxn>
              <a:cxn ang="0">
                <a:pos x="229" y="35"/>
              </a:cxn>
              <a:cxn ang="0">
                <a:pos x="241" y="75"/>
              </a:cxn>
              <a:cxn ang="0">
                <a:pos x="224" y="75"/>
              </a:cxn>
              <a:cxn ang="0">
                <a:pos x="170" y="75"/>
              </a:cxn>
              <a:cxn ang="0">
                <a:pos x="117" y="75"/>
              </a:cxn>
              <a:cxn ang="0">
                <a:pos x="138" y="129"/>
              </a:cxn>
              <a:cxn ang="0">
                <a:pos x="181" y="175"/>
              </a:cxn>
              <a:cxn ang="0">
                <a:pos x="181" y="205"/>
              </a:cxn>
              <a:cxn ang="0">
                <a:pos x="154" y="175"/>
              </a:cxn>
              <a:cxn ang="0">
                <a:pos x="128" y="170"/>
              </a:cxn>
              <a:cxn ang="0">
                <a:pos x="111" y="175"/>
              </a:cxn>
              <a:cxn ang="0">
                <a:pos x="68" y="129"/>
              </a:cxn>
              <a:cxn ang="0">
                <a:pos x="94" y="123"/>
              </a:cxn>
              <a:cxn ang="0">
                <a:pos x="58" y="93"/>
              </a:cxn>
              <a:cxn ang="0">
                <a:pos x="58" y="75"/>
              </a:cxn>
              <a:cxn ang="0">
                <a:pos x="31" y="53"/>
              </a:cxn>
              <a:cxn ang="0">
                <a:pos x="16" y="82"/>
              </a:cxn>
              <a:cxn ang="0">
                <a:pos x="0" y="46"/>
              </a:cxn>
              <a:cxn ang="0">
                <a:pos x="3" y="35"/>
              </a:cxn>
              <a:cxn ang="0">
                <a:pos x="26" y="46"/>
              </a:cxn>
              <a:cxn ang="0">
                <a:pos x="31" y="35"/>
              </a:cxn>
              <a:cxn ang="0">
                <a:pos x="58" y="30"/>
              </a:cxn>
              <a:cxn ang="0">
                <a:pos x="94" y="35"/>
              </a:cxn>
              <a:cxn ang="0">
                <a:pos x="111" y="18"/>
              </a:cxn>
              <a:cxn ang="0">
                <a:pos x="138" y="0"/>
              </a:cxn>
            </a:cxnLst>
            <a:rect l="0" t="0" r="r" b="b"/>
            <a:pathLst>
              <a:path w="242" h="206">
                <a:moveTo>
                  <a:pt x="138" y="0"/>
                </a:moveTo>
                <a:lnTo>
                  <a:pt x="143" y="0"/>
                </a:lnTo>
                <a:lnTo>
                  <a:pt x="170" y="18"/>
                </a:lnTo>
                <a:lnTo>
                  <a:pt x="208" y="30"/>
                </a:lnTo>
                <a:lnTo>
                  <a:pt x="211" y="18"/>
                </a:lnTo>
                <a:lnTo>
                  <a:pt x="224" y="7"/>
                </a:lnTo>
                <a:lnTo>
                  <a:pt x="229" y="35"/>
                </a:lnTo>
                <a:lnTo>
                  <a:pt x="241" y="75"/>
                </a:lnTo>
                <a:lnTo>
                  <a:pt x="224" y="75"/>
                </a:lnTo>
                <a:lnTo>
                  <a:pt x="170" y="75"/>
                </a:lnTo>
                <a:lnTo>
                  <a:pt x="117" y="75"/>
                </a:lnTo>
                <a:lnTo>
                  <a:pt x="138" y="129"/>
                </a:lnTo>
                <a:lnTo>
                  <a:pt x="181" y="175"/>
                </a:lnTo>
                <a:lnTo>
                  <a:pt x="181" y="205"/>
                </a:lnTo>
                <a:lnTo>
                  <a:pt x="154" y="175"/>
                </a:lnTo>
                <a:lnTo>
                  <a:pt x="128" y="170"/>
                </a:lnTo>
                <a:lnTo>
                  <a:pt x="111" y="175"/>
                </a:lnTo>
                <a:lnTo>
                  <a:pt x="68" y="129"/>
                </a:lnTo>
                <a:lnTo>
                  <a:pt x="94" y="123"/>
                </a:lnTo>
                <a:lnTo>
                  <a:pt x="58" y="93"/>
                </a:lnTo>
                <a:lnTo>
                  <a:pt x="58" y="75"/>
                </a:lnTo>
                <a:lnTo>
                  <a:pt x="31" y="53"/>
                </a:lnTo>
                <a:lnTo>
                  <a:pt x="16" y="82"/>
                </a:lnTo>
                <a:lnTo>
                  <a:pt x="0" y="46"/>
                </a:lnTo>
                <a:lnTo>
                  <a:pt x="3" y="35"/>
                </a:lnTo>
                <a:lnTo>
                  <a:pt x="26" y="46"/>
                </a:lnTo>
                <a:lnTo>
                  <a:pt x="31" y="35"/>
                </a:lnTo>
                <a:lnTo>
                  <a:pt x="58" y="30"/>
                </a:lnTo>
                <a:lnTo>
                  <a:pt x="94" y="35"/>
                </a:lnTo>
                <a:lnTo>
                  <a:pt x="111" y="18"/>
                </a:lnTo>
                <a:lnTo>
                  <a:pt x="138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5" name="Freeform 461"/>
          <p:cNvSpPr>
            <a:spLocks noChangeArrowheads="1"/>
          </p:cNvSpPr>
          <p:nvPr/>
        </p:nvSpPr>
        <p:spPr bwMode="auto">
          <a:xfrm>
            <a:off x="4546922" y="2595631"/>
            <a:ext cx="140683" cy="126765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143" y="0"/>
              </a:cxn>
              <a:cxn ang="0">
                <a:pos x="170" y="18"/>
              </a:cxn>
              <a:cxn ang="0">
                <a:pos x="208" y="30"/>
              </a:cxn>
              <a:cxn ang="0">
                <a:pos x="211" y="18"/>
              </a:cxn>
              <a:cxn ang="0">
                <a:pos x="224" y="7"/>
              </a:cxn>
              <a:cxn ang="0">
                <a:pos x="229" y="35"/>
              </a:cxn>
              <a:cxn ang="0">
                <a:pos x="241" y="75"/>
              </a:cxn>
              <a:cxn ang="0">
                <a:pos x="224" y="75"/>
              </a:cxn>
              <a:cxn ang="0">
                <a:pos x="170" y="75"/>
              </a:cxn>
              <a:cxn ang="0">
                <a:pos x="117" y="75"/>
              </a:cxn>
              <a:cxn ang="0">
                <a:pos x="138" y="129"/>
              </a:cxn>
              <a:cxn ang="0">
                <a:pos x="181" y="175"/>
              </a:cxn>
              <a:cxn ang="0">
                <a:pos x="181" y="205"/>
              </a:cxn>
              <a:cxn ang="0">
                <a:pos x="154" y="175"/>
              </a:cxn>
              <a:cxn ang="0">
                <a:pos x="128" y="170"/>
              </a:cxn>
              <a:cxn ang="0">
                <a:pos x="111" y="175"/>
              </a:cxn>
              <a:cxn ang="0">
                <a:pos x="68" y="129"/>
              </a:cxn>
              <a:cxn ang="0">
                <a:pos x="94" y="123"/>
              </a:cxn>
              <a:cxn ang="0">
                <a:pos x="58" y="93"/>
              </a:cxn>
              <a:cxn ang="0">
                <a:pos x="58" y="75"/>
              </a:cxn>
              <a:cxn ang="0">
                <a:pos x="31" y="53"/>
              </a:cxn>
              <a:cxn ang="0">
                <a:pos x="16" y="82"/>
              </a:cxn>
              <a:cxn ang="0">
                <a:pos x="0" y="46"/>
              </a:cxn>
              <a:cxn ang="0">
                <a:pos x="3" y="35"/>
              </a:cxn>
              <a:cxn ang="0">
                <a:pos x="26" y="46"/>
              </a:cxn>
              <a:cxn ang="0">
                <a:pos x="31" y="35"/>
              </a:cxn>
              <a:cxn ang="0">
                <a:pos x="58" y="30"/>
              </a:cxn>
              <a:cxn ang="0">
                <a:pos x="94" y="35"/>
              </a:cxn>
              <a:cxn ang="0">
                <a:pos x="111" y="18"/>
              </a:cxn>
              <a:cxn ang="0">
                <a:pos x="138" y="0"/>
              </a:cxn>
            </a:cxnLst>
            <a:rect l="0" t="0" r="r" b="b"/>
            <a:pathLst>
              <a:path w="242" h="206">
                <a:moveTo>
                  <a:pt x="138" y="0"/>
                </a:moveTo>
                <a:lnTo>
                  <a:pt x="143" y="0"/>
                </a:lnTo>
                <a:lnTo>
                  <a:pt x="170" y="18"/>
                </a:lnTo>
                <a:lnTo>
                  <a:pt x="208" y="30"/>
                </a:lnTo>
                <a:lnTo>
                  <a:pt x="211" y="18"/>
                </a:lnTo>
                <a:lnTo>
                  <a:pt x="224" y="7"/>
                </a:lnTo>
                <a:lnTo>
                  <a:pt x="229" y="35"/>
                </a:lnTo>
                <a:lnTo>
                  <a:pt x="241" y="75"/>
                </a:lnTo>
                <a:lnTo>
                  <a:pt x="224" y="75"/>
                </a:lnTo>
                <a:lnTo>
                  <a:pt x="170" y="75"/>
                </a:lnTo>
                <a:lnTo>
                  <a:pt x="117" y="75"/>
                </a:lnTo>
                <a:lnTo>
                  <a:pt x="138" y="129"/>
                </a:lnTo>
                <a:lnTo>
                  <a:pt x="181" y="175"/>
                </a:lnTo>
                <a:lnTo>
                  <a:pt x="181" y="205"/>
                </a:lnTo>
                <a:lnTo>
                  <a:pt x="154" y="175"/>
                </a:lnTo>
                <a:lnTo>
                  <a:pt x="128" y="170"/>
                </a:lnTo>
                <a:lnTo>
                  <a:pt x="111" y="175"/>
                </a:lnTo>
                <a:lnTo>
                  <a:pt x="68" y="129"/>
                </a:lnTo>
                <a:lnTo>
                  <a:pt x="94" y="123"/>
                </a:lnTo>
                <a:lnTo>
                  <a:pt x="58" y="93"/>
                </a:lnTo>
                <a:lnTo>
                  <a:pt x="58" y="75"/>
                </a:lnTo>
                <a:lnTo>
                  <a:pt x="31" y="53"/>
                </a:lnTo>
                <a:lnTo>
                  <a:pt x="16" y="82"/>
                </a:lnTo>
                <a:lnTo>
                  <a:pt x="0" y="46"/>
                </a:lnTo>
                <a:lnTo>
                  <a:pt x="3" y="35"/>
                </a:lnTo>
                <a:lnTo>
                  <a:pt x="26" y="46"/>
                </a:lnTo>
                <a:lnTo>
                  <a:pt x="31" y="35"/>
                </a:lnTo>
                <a:lnTo>
                  <a:pt x="58" y="30"/>
                </a:lnTo>
                <a:lnTo>
                  <a:pt x="94" y="35"/>
                </a:lnTo>
                <a:lnTo>
                  <a:pt x="111" y="18"/>
                </a:lnTo>
                <a:lnTo>
                  <a:pt x="13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4" name="Freeform 460"/>
          <p:cNvSpPr>
            <a:spLocks noChangeArrowheads="1"/>
          </p:cNvSpPr>
          <p:nvPr/>
        </p:nvSpPr>
        <p:spPr bwMode="auto">
          <a:xfrm>
            <a:off x="4615804" y="2642235"/>
            <a:ext cx="86978" cy="94452"/>
          </a:xfrm>
          <a:custGeom>
            <a:avLst/>
            <a:gdLst/>
            <a:ahLst/>
            <a:cxnLst>
              <a:cxn ang="0">
                <a:pos x="112" y="153"/>
              </a:cxn>
              <a:cxn ang="0">
                <a:pos x="79" y="141"/>
              </a:cxn>
              <a:cxn ang="0">
                <a:pos x="42" y="130"/>
              </a:cxn>
              <a:cxn ang="0">
                <a:pos x="42" y="123"/>
              </a:cxn>
              <a:cxn ang="0">
                <a:pos x="64" y="130"/>
              </a:cxn>
              <a:cxn ang="0">
                <a:pos x="64" y="100"/>
              </a:cxn>
              <a:cxn ang="0">
                <a:pos x="21" y="54"/>
              </a:cxn>
              <a:cxn ang="0">
                <a:pos x="0" y="0"/>
              </a:cxn>
              <a:cxn ang="0">
                <a:pos x="53" y="0"/>
              </a:cxn>
              <a:cxn ang="0">
                <a:pos x="107" y="0"/>
              </a:cxn>
              <a:cxn ang="0">
                <a:pos x="123" y="0"/>
              </a:cxn>
              <a:cxn ang="0">
                <a:pos x="150" y="0"/>
              </a:cxn>
              <a:cxn ang="0">
                <a:pos x="140" y="36"/>
              </a:cxn>
              <a:cxn ang="0">
                <a:pos x="150" y="65"/>
              </a:cxn>
              <a:cxn ang="0">
                <a:pos x="150" y="95"/>
              </a:cxn>
              <a:cxn ang="0">
                <a:pos x="123" y="123"/>
              </a:cxn>
              <a:cxn ang="0">
                <a:pos x="112" y="153"/>
              </a:cxn>
            </a:cxnLst>
            <a:rect l="0" t="0" r="r" b="b"/>
            <a:pathLst>
              <a:path w="151" h="154">
                <a:moveTo>
                  <a:pt x="112" y="153"/>
                </a:moveTo>
                <a:lnTo>
                  <a:pt x="79" y="141"/>
                </a:lnTo>
                <a:lnTo>
                  <a:pt x="42" y="130"/>
                </a:lnTo>
                <a:lnTo>
                  <a:pt x="42" y="123"/>
                </a:lnTo>
                <a:lnTo>
                  <a:pt x="64" y="130"/>
                </a:lnTo>
                <a:lnTo>
                  <a:pt x="64" y="100"/>
                </a:lnTo>
                <a:lnTo>
                  <a:pt x="21" y="54"/>
                </a:lnTo>
                <a:lnTo>
                  <a:pt x="0" y="0"/>
                </a:lnTo>
                <a:lnTo>
                  <a:pt x="53" y="0"/>
                </a:lnTo>
                <a:lnTo>
                  <a:pt x="107" y="0"/>
                </a:lnTo>
                <a:lnTo>
                  <a:pt x="123" y="0"/>
                </a:lnTo>
                <a:lnTo>
                  <a:pt x="150" y="0"/>
                </a:lnTo>
                <a:lnTo>
                  <a:pt x="140" y="36"/>
                </a:lnTo>
                <a:lnTo>
                  <a:pt x="150" y="65"/>
                </a:lnTo>
                <a:lnTo>
                  <a:pt x="150" y="95"/>
                </a:lnTo>
                <a:lnTo>
                  <a:pt x="123" y="123"/>
                </a:lnTo>
                <a:lnTo>
                  <a:pt x="112" y="15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3" name="Freeform 459"/>
          <p:cNvSpPr>
            <a:spLocks noChangeArrowheads="1"/>
          </p:cNvSpPr>
          <p:nvPr/>
        </p:nvSpPr>
        <p:spPr bwMode="auto">
          <a:xfrm>
            <a:off x="4615804" y="2642235"/>
            <a:ext cx="86978" cy="94452"/>
          </a:xfrm>
          <a:custGeom>
            <a:avLst/>
            <a:gdLst/>
            <a:ahLst/>
            <a:cxnLst>
              <a:cxn ang="0">
                <a:pos x="112" y="153"/>
              </a:cxn>
              <a:cxn ang="0">
                <a:pos x="79" y="141"/>
              </a:cxn>
              <a:cxn ang="0">
                <a:pos x="42" y="130"/>
              </a:cxn>
              <a:cxn ang="0">
                <a:pos x="42" y="123"/>
              </a:cxn>
              <a:cxn ang="0">
                <a:pos x="64" y="130"/>
              </a:cxn>
              <a:cxn ang="0">
                <a:pos x="64" y="100"/>
              </a:cxn>
              <a:cxn ang="0">
                <a:pos x="21" y="54"/>
              </a:cxn>
              <a:cxn ang="0">
                <a:pos x="0" y="0"/>
              </a:cxn>
              <a:cxn ang="0">
                <a:pos x="53" y="0"/>
              </a:cxn>
              <a:cxn ang="0">
                <a:pos x="107" y="0"/>
              </a:cxn>
              <a:cxn ang="0">
                <a:pos x="123" y="0"/>
              </a:cxn>
              <a:cxn ang="0">
                <a:pos x="150" y="0"/>
              </a:cxn>
              <a:cxn ang="0">
                <a:pos x="140" y="36"/>
              </a:cxn>
              <a:cxn ang="0">
                <a:pos x="150" y="65"/>
              </a:cxn>
              <a:cxn ang="0">
                <a:pos x="150" y="95"/>
              </a:cxn>
              <a:cxn ang="0">
                <a:pos x="123" y="123"/>
              </a:cxn>
              <a:cxn ang="0">
                <a:pos x="112" y="153"/>
              </a:cxn>
            </a:cxnLst>
            <a:rect l="0" t="0" r="r" b="b"/>
            <a:pathLst>
              <a:path w="151" h="154">
                <a:moveTo>
                  <a:pt x="112" y="153"/>
                </a:moveTo>
                <a:lnTo>
                  <a:pt x="79" y="141"/>
                </a:lnTo>
                <a:lnTo>
                  <a:pt x="42" y="130"/>
                </a:lnTo>
                <a:lnTo>
                  <a:pt x="42" y="123"/>
                </a:lnTo>
                <a:lnTo>
                  <a:pt x="64" y="130"/>
                </a:lnTo>
                <a:lnTo>
                  <a:pt x="64" y="100"/>
                </a:lnTo>
                <a:lnTo>
                  <a:pt x="21" y="54"/>
                </a:lnTo>
                <a:lnTo>
                  <a:pt x="0" y="0"/>
                </a:lnTo>
                <a:lnTo>
                  <a:pt x="53" y="0"/>
                </a:lnTo>
                <a:lnTo>
                  <a:pt x="107" y="0"/>
                </a:lnTo>
                <a:lnTo>
                  <a:pt x="123" y="0"/>
                </a:lnTo>
                <a:lnTo>
                  <a:pt x="150" y="0"/>
                </a:lnTo>
                <a:lnTo>
                  <a:pt x="140" y="36"/>
                </a:lnTo>
                <a:lnTo>
                  <a:pt x="150" y="65"/>
                </a:lnTo>
                <a:lnTo>
                  <a:pt x="150" y="95"/>
                </a:lnTo>
                <a:lnTo>
                  <a:pt x="123" y="123"/>
                </a:lnTo>
                <a:lnTo>
                  <a:pt x="112" y="15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2" name="Freeform 458"/>
          <p:cNvSpPr>
            <a:spLocks noChangeArrowheads="1"/>
          </p:cNvSpPr>
          <p:nvPr/>
        </p:nvSpPr>
        <p:spPr bwMode="auto">
          <a:xfrm>
            <a:off x="4678265" y="2595631"/>
            <a:ext cx="68298" cy="4598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33" y="7"/>
              </a:cxn>
              <a:cxn ang="0">
                <a:pos x="43" y="0"/>
              </a:cxn>
              <a:cxn ang="0">
                <a:pos x="75" y="0"/>
              </a:cxn>
              <a:cxn ang="0">
                <a:pos x="85" y="18"/>
              </a:cxn>
              <a:cxn ang="0">
                <a:pos x="85" y="35"/>
              </a:cxn>
              <a:cxn ang="0">
                <a:pos x="118" y="53"/>
              </a:cxn>
              <a:cxn ang="0">
                <a:pos x="118" y="75"/>
              </a:cxn>
              <a:cxn ang="0">
                <a:pos x="101" y="75"/>
              </a:cxn>
              <a:cxn ang="0">
                <a:pos x="75" y="65"/>
              </a:cxn>
              <a:cxn ang="0">
                <a:pos x="43" y="75"/>
              </a:cxn>
              <a:cxn ang="0">
                <a:pos x="17" y="75"/>
              </a:cxn>
              <a:cxn ang="0">
                <a:pos x="4" y="35"/>
              </a:cxn>
              <a:cxn ang="0">
                <a:pos x="0" y="7"/>
              </a:cxn>
            </a:cxnLst>
            <a:rect l="0" t="0" r="r" b="b"/>
            <a:pathLst>
              <a:path w="119" h="76">
                <a:moveTo>
                  <a:pt x="0" y="7"/>
                </a:moveTo>
                <a:lnTo>
                  <a:pt x="33" y="7"/>
                </a:lnTo>
                <a:lnTo>
                  <a:pt x="43" y="0"/>
                </a:lnTo>
                <a:lnTo>
                  <a:pt x="75" y="0"/>
                </a:lnTo>
                <a:lnTo>
                  <a:pt x="85" y="18"/>
                </a:lnTo>
                <a:lnTo>
                  <a:pt x="85" y="35"/>
                </a:lnTo>
                <a:lnTo>
                  <a:pt x="118" y="53"/>
                </a:lnTo>
                <a:lnTo>
                  <a:pt x="118" y="75"/>
                </a:lnTo>
                <a:lnTo>
                  <a:pt x="101" y="75"/>
                </a:lnTo>
                <a:lnTo>
                  <a:pt x="75" y="65"/>
                </a:lnTo>
                <a:lnTo>
                  <a:pt x="43" y="75"/>
                </a:lnTo>
                <a:lnTo>
                  <a:pt x="17" y="75"/>
                </a:lnTo>
                <a:lnTo>
                  <a:pt x="4" y="35"/>
                </a:lnTo>
                <a:lnTo>
                  <a:pt x="0" y="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1" name="Freeform 457"/>
          <p:cNvSpPr>
            <a:spLocks noChangeArrowheads="1"/>
          </p:cNvSpPr>
          <p:nvPr/>
        </p:nvSpPr>
        <p:spPr bwMode="auto">
          <a:xfrm>
            <a:off x="4678265" y="2595631"/>
            <a:ext cx="68298" cy="4598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33" y="7"/>
              </a:cxn>
              <a:cxn ang="0">
                <a:pos x="43" y="0"/>
              </a:cxn>
              <a:cxn ang="0">
                <a:pos x="75" y="0"/>
              </a:cxn>
              <a:cxn ang="0">
                <a:pos x="85" y="18"/>
              </a:cxn>
              <a:cxn ang="0">
                <a:pos x="85" y="35"/>
              </a:cxn>
              <a:cxn ang="0">
                <a:pos x="118" y="53"/>
              </a:cxn>
              <a:cxn ang="0">
                <a:pos x="118" y="75"/>
              </a:cxn>
              <a:cxn ang="0">
                <a:pos x="101" y="75"/>
              </a:cxn>
              <a:cxn ang="0">
                <a:pos x="75" y="65"/>
              </a:cxn>
              <a:cxn ang="0">
                <a:pos x="43" y="75"/>
              </a:cxn>
              <a:cxn ang="0">
                <a:pos x="17" y="75"/>
              </a:cxn>
              <a:cxn ang="0">
                <a:pos x="4" y="35"/>
              </a:cxn>
              <a:cxn ang="0">
                <a:pos x="0" y="7"/>
              </a:cxn>
            </a:cxnLst>
            <a:rect l="0" t="0" r="r" b="b"/>
            <a:pathLst>
              <a:path w="119" h="76">
                <a:moveTo>
                  <a:pt x="0" y="7"/>
                </a:moveTo>
                <a:lnTo>
                  <a:pt x="33" y="7"/>
                </a:lnTo>
                <a:lnTo>
                  <a:pt x="43" y="0"/>
                </a:lnTo>
                <a:lnTo>
                  <a:pt x="75" y="0"/>
                </a:lnTo>
                <a:lnTo>
                  <a:pt x="85" y="18"/>
                </a:lnTo>
                <a:lnTo>
                  <a:pt x="85" y="35"/>
                </a:lnTo>
                <a:lnTo>
                  <a:pt x="118" y="53"/>
                </a:lnTo>
                <a:lnTo>
                  <a:pt x="118" y="75"/>
                </a:lnTo>
                <a:lnTo>
                  <a:pt x="101" y="75"/>
                </a:lnTo>
                <a:lnTo>
                  <a:pt x="75" y="65"/>
                </a:lnTo>
                <a:lnTo>
                  <a:pt x="43" y="75"/>
                </a:lnTo>
                <a:lnTo>
                  <a:pt x="17" y="75"/>
                </a:lnTo>
                <a:lnTo>
                  <a:pt x="4" y="35"/>
                </a:lnTo>
                <a:lnTo>
                  <a:pt x="0" y="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0" name="Freeform 456"/>
          <p:cNvSpPr>
            <a:spLocks noChangeArrowheads="1"/>
          </p:cNvSpPr>
          <p:nvPr/>
        </p:nvSpPr>
        <p:spPr bwMode="auto">
          <a:xfrm>
            <a:off x="4697529" y="2636021"/>
            <a:ext cx="88729" cy="112473"/>
          </a:xfrm>
          <a:custGeom>
            <a:avLst/>
            <a:gdLst/>
            <a:ahLst/>
            <a:cxnLst>
              <a:cxn ang="0">
                <a:pos x="84" y="11"/>
              </a:cxn>
              <a:cxn ang="0">
                <a:pos x="84" y="17"/>
              </a:cxn>
              <a:cxn ang="0">
                <a:pos x="105" y="29"/>
              </a:cxn>
              <a:cxn ang="0">
                <a:pos x="121" y="42"/>
              </a:cxn>
              <a:cxn ang="0">
                <a:pos x="126" y="29"/>
              </a:cxn>
              <a:cxn ang="0">
                <a:pos x="137" y="29"/>
              </a:cxn>
              <a:cxn ang="0">
                <a:pos x="126" y="42"/>
              </a:cxn>
              <a:cxn ang="0">
                <a:pos x="137" y="60"/>
              </a:cxn>
              <a:cxn ang="0">
                <a:pos x="137" y="93"/>
              </a:cxn>
              <a:cxn ang="0">
                <a:pos x="148" y="110"/>
              </a:cxn>
              <a:cxn ang="0">
                <a:pos x="153" y="122"/>
              </a:cxn>
              <a:cxn ang="0">
                <a:pos x="148" y="135"/>
              </a:cxn>
              <a:cxn ang="0">
                <a:pos x="137" y="140"/>
              </a:cxn>
              <a:cxn ang="0">
                <a:pos x="137" y="152"/>
              </a:cxn>
              <a:cxn ang="0">
                <a:pos x="148" y="164"/>
              </a:cxn>
              <a:cxn ang="0">
                <a:pos x="137" y="170"/>
              </a:cxn>
              <a:cxn ang="0">
                <a:pos x="94" y="182"/>
              </a:cxn>
              <a:cxn ang="0">
                <a:pos x="111" y="164"/>
              </a:cxn>
              <a:cxn ang="0">
                <a:pos x="94" y="135"/>
              </a:cxn>
              <a:cxn ang="0">
                <a:pos x="68" y="135"/>
              </a:cxn>
              <a:cxn ang="0">
                <a:pos x="62" y="140"/>
              </a:cxn>
              <a:cxn ang="0">
                <a:pos x="37" y="110"/>
              </a:cxn>
              <a:cxn ang="0">
                <a:pos x="10" y="106"/>
              </a:cxn>
              <a:cxn ang="0">
                <a:pos x="10" y="75"/>
              </a:cxn>
              <a:cxn ang="0">
                <a:pos x="0" y="46"/>
              </a:cxn>
              <a:cxn ang="0">
                <a:pos x="10" y="11"/>
              </a:cxn>
              <a:cxn ang="0">
                <a:pos x="42" y="0"/>
              </a:cxn>
              <a:cxn ang="0">
                <a:pos x="68" y="11"/>
              </a:cxn>
              <a:cxn ang="0">
                <a:pos x="84" y="11"/>
              </a:cxn>
            </a:cxnLst>
            <a:rect l="0" t="0" r="r" b="b"/>
            <a:pathLst>
              <a:path w="154" h="183">
                <a:moveTo>
                  <a:pt x="84" y="11"/>
                </a:moveTo>
                <a:lnTo>
                  <a:pt x="84" y="17"/>
                </a:lnTo>
                <a:lnTo>
                  <a:pt x="105" y="29"/>
                </a:lnTo>
                <a:lnTo>
                  <a:pt x="121" y="42"/>
                </a:lnTo>
                <a:lnTo>
                  <a:pt x="126" y="29"/>
                </a:lnTo>
                <a:lnTo>
                  <a:pt x="137" y="29"/>
                </a:lnTo>
                <a:lnTo>
                  <a:pt x="126" y="42"/>
                </a:lnTo>
                <a:lnTo>
                  <a:pt x="137" y="60"/>
                </a:lnTo>
                <a:lnTo>
                  <a:pt x="137" y="93"/>
                </a:lnTo>
                <a:lnTo>
                  <a:pt x="148" y="110"/>
                </a:lnTo>
                <a:lnTo>
                  <a:pt x="153" y="122"/>
                </a:lnTo>
                <a:lnTo>
                  <a:pt x="148" y="135"/>
                </a:lnTo>
                <a:lnTo>
                  <a:pt x="137" y="140"/>
                </a:lnTo>
                <a:lnTo>
                  <a:pt x="137" y="152"/>
                </a:lnTo>
                <a:lnTo>
                  <a:pt x="148" y="164"/>
                </a:lnTo>
                <a:lnTo>
                  <a:pt x="137" y="170"/>
                </a:lnTo>
                <a:lnTo>
                  <a:pt x="94" y="182"/>
                </a:lnTo>
                <a:lnTo>
                  <a:pt x="111" y="164"/>
                </a:lnTo>
                <a:lnTo>
                  <a:pt x="94" y="135"/>
                </a:lnTo>
                <a:lnTo>
                  <a:pt x="68" y="135"/>
                </a:lnTo>
                <a:lnTo>
                  <a:pt x="62" y="140"/>
                </a:lnTo>
                <a:lnTo>
                  <a:pt x="37" y="110"/>
                </a:lnTo>
                <a:lnTo>
                  <a:pt x="10" y="106"/>
                </a:lnTo>
                <a:lnTo>
                  <a:pt x="10" y="75"/>
                </a:lnTo>
                <a:lnTo>
                  <a:pt x="0" y="46"/>
                </a:lnTo>
                <a:lnTo>
                  <a:pt x="10" y="11"/>
                </a:lnTo>
                <a:lnTo>
                  <a:pt x="42" y="0"/>
                </a:lnTo>
                <a:lnTo>
                  <a:pt x="68" y="11"/>
                </a:lnTo>
                <a:lnTo>
                  <a:pt x="84" y="1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9" name="Freeform 455"/>
          <p:cNvSpPr>
            <a:spLocks noChangeArrowheads="1"/>
          </p:cNvSpPr>
          <p:nvPr/>
        </p:nvSpPr>
        <p:spPr bwMode="auto">
          <a:xfrm>
            <a:off x="4697529" y="2636021"/>
            <a:ext cx="88729" cy="112473"/>
          </a:xfrm>
          <a:custGeom>
            <a:avLst/>
            <a:gdLst/>
            <a:ahLst/>
            <a:cxnLst>
              <a:cxn ang="0">
                <a:pos x="84" y="11"/>
              </a:cxn>
              <a:cxn ang="0">
                <a:pos x="84" y="17"/>
              </a:cxn>
              <a:cxn ang="0">
                <a:pos x="105" y="29"/>
              </a:cxn>
              <a:cxn ang="0">
                <a:pos x="121" y="42"/>
              </a:cxn>
              <a:cxn ang="0">
                <a:pos x="126" y="29"/>
              </a:cxn>
              <a:cxn ang="0">
                <a:pos x="137" y="29"/>
              </a:cxn>
              <a:cxn ang="0">
                <a:pos x="126" y="42"/>
              </a:cxn>
              <a:cxn ang="0">
                <a:pos x="137" y="60"/>
              </a:cxn>
              <a:cxn ang="0">
                <a:pos x="137" y="93"/>
              </a:cxn>
              <a:cxn ang="0">
                <a:pos x="148" y="110"/>
              </a:cxn>
              <a:cxn ang="0">
                <a:pos x="153" y="122"/>
              </a:cxn>
              <a:cxn ang="0">
                <a:pos x="148" y="135"/>
              </a:cxn>
              <a:cxn ang="0">
                <a:pos x="137" y="140"/>
              </a:cxn>
              <a:cxn ang="0">
                <a:pos x="137" y="152"/>
              </a:cxn>
              <a:cxn ang="0">
                <a:pos x="148" y="164"/>
              </a:cxn>
              <a:cxn ang="0">
                <a:pos x="137" y="170"/>
              </a:cxn>
              <a:cxn ang="0">
                <a:pos x="94" y="182"/>
              </a:cxn>
              <a:cxn ang="0">
                <a:pos x="111" y="164"/>
              </a:cxn>
              <a:cxn ang="0">
                <a:pos x="94" y="135"/>
              </a:cxn>
              <a:cxn ang="0">
                <a:pos x="68" y="135"/>
              </a:cxn>
              <a:cxn ang="0">
                <a:pos x="62" y="140"/>
              </a:cxn>
              <a:cxn ang="0">
                <a:pos x="37" y="110"/>
              </a:cxn>
              <a:cxn ang="0">
                <a:pos x="10" y="106"/>
              </a:cxn>
              <a:cxn ang="0">
                <a:pos x="10" y="75"/>
              </a:cxn>
              <a:cxn ang="0">
                <a:pos x="0" y="46"/>
              </a:cxn>
              <a:cxn ang="0">
                <a:pos x="10" y="11"/>
              </a:cxn>
              <a:cxn ang="0">
                <a:pos x="42" y="0"/>
              </a:cxn>
              <a:cxn ang="0">
                <a:pos x="68" y="11"/>
              </a:cxn>
              <a:cxn ang="0">
                <a:pos x="84" y="11"/>
              </a:cxn>
            </a:cxnLst>
            <a:rect l="0" t="0" r="r" b="b"/>
            <a:pathLst>
              <a:path w="154" h="183">
                <a:moveTo>
                  <a:pt x="84" y="11"/>
                </a:moveTo>
                <a:lnTo>
                  <a:pt x="84" y="17"/>
                </a:lnTo>
                <a:lnTo>
                  <a:pt x="105" y="29"/>
                </a:lnTo>
                <a:lnTo>
                  <a:pt x="121" y="42"/>
                </a:lnTo>
                <a:lnTo>
                  <a:pt x="126" y="29"/>
                </a:lnTo>
                <a:lnTo>
                  <a:pt x="137" y="29"/>
                </a:lnTo>
                <a:lnTo>
                  <a:pt x="126" y="42"/>
                </a:lnTo>
                <a:lnTo>
                  <a:pt x="137" y="60"/>
                </a:lnTo>
                <a:lnTo>
                  <a:pt x="137" y="93"/>
                </a:lnTo>
                <a:lnTo>
                  <a:pt x="148" y="110"/>
                </a:lnTo>
                <a:lnTo>
                  <a:pt x="153" y="122"/>
                </a:lnTo>
                <a:lnTo>
                  <a:pt x="148" y="135"/>
                </a:lnTo>
                <a:lnTo>
                  <a:pt x="137" y="140"/>
                </a:lnTo>
                <a:lnTo>
                  <a:pt x="137" y="152"/>
                </a:lnTo>
                <a:lnTo>
                  <a:pt x="148" y="164"/>
                </a:lnTo>
                <a:lnTo>
                  <a:pt x="137" y="170"/>
                </a:lnTo>
                <a:lnTo>
                  <a:pt x="94" y="182"/>
                </a:lnTo>
                <a:lnTo>
                  <a:pt x="111" y="164"/>
                </a:lnTo>
                <a:lnTo>
                  <a:pt x="94" y="135"/>
                </a:lnTo>
                <a:lnTo>
                  <a:pt x="68" y="135"/>
                </a:lnTo>
                <a:lnTo>
                  <a:pt x="62" y="140"/>
                </a:lnTo>
                <a:lnTo>
                  <a:pt x="37" y="110"/>
                </a:lnTo>
                <a:lnTo>
                  <a:pt x="10" y="106"/>
                </a:lnTo>
                <a:lnTo>
                  <a:pt x="10" y="75"/>
                </a:lnTo>
                <a:lnTo>
                  <a:pt x="0" y="46"/>
                </a:lnTo>
                <a:lnTo>
                  <a:pt x="10" y="11"/>
                </a:lnTo>
                <a:lnTo>
                  <a:pt x="42" y="0"/>
                </a:lnTo>
                <a:lnTo>
                  <a:pt x="68" y="11"/>
                </a:lnTo>
                <a:lnTo>
                  <a:pt x="84" y="1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8" name="Freeform 454"/>
          <p:cNvSpPr>
            <a:spLocks noChangeArrowheads="1"/>
          </p:cNvSpPr>
          <p:nvPr/>
        </p:nvSpPr>
        <p:spPr bwMode="auto">
          <a:xfrm>
            <a:off x="4678265" y="2701889"/>
            <a:ext cx="55456" cy="57790"/>
          </a:xfrm>
          <a:custGeom>
            <a:avLst/>
            <a:gdLst/>
            <a:ahLst/>
            <a:cxnLst>
              <a:cxn ang="0">
                <a:pos x="59" y="46"/>
              </a:cxn>
              <a:cxn ang="0">
                <a:pos x="43" y="65"/>
              </a:cxn>
              <a:cxn ang="0">
                <a:pos x="27" y="94"/>
              </a:cxn>
              <a:cxn ang="0">
                <a:pos x="0" y="58"/>
              </a:cxn>
              <a:cxn ang="0">
                <a:pos x="4" y="58"/>
              </a:cxn>
              <a:cxn ang="0">
                <a:pos x="17" y="29"/>
              </a:cxn>
              <a:cxn ang="0">
                <a:pos x="43" y="0"/>
              </a:cxn>
              <a:cxn ang="0">
                <a:pos x="69" y="4"/>
              </a:cxn>
              <a:cxn ang="0">
                <a:pos x="96" y="35"/>
              </a:cxn>
              <a:cxn ang="0">
                <a:pos x="85" y="46"/>
              </a:cxn>
              <a:cxn ang="0">
                <a:pos x="59" y="46"/>
              </a:cxn>
            </a:cxnLst>
            <a:rect l="0" t="0" r="r" b="b"/>
            <a:pathLst>
              <a:path w="97" h="95">
                <a:moveTo>
                  <a:pt x="59" y="46"/>
                </a:moveTo>
                <a:lnTo>
                  <a:pt x="43" y="65"/>
                </a:lnTo>
                <a:lnTo>
                  <a:pt x="27" y="94"/>
                </a:lnTo>
                <a:lnTo>
                  <a:pt x="0" y="58"/>
                </a:lnTo>
                <a:lnTo>
                  <a:pt x="4" y="58"/>
                </a:lnTo>
                <a:lnTo>
                  <a:pt x="17" y="29"/>
                </a:lnTo>
                <a:lnTo>
                  <a:pt x="43" y="0"/>
                </a:lnTo>
                <a:lnTo>
                  <a:pt x="69" y="4"/>
                </a:lnTo>
                <a:lnTo>
                  <a:pt x="96" y="35"/>
                </a:lnTo>
                <a:lnTo>
                  <a:pt x="85" y="46"/>
                </a:lnTo>
                <a:lnTo>
                  <a:pt x="59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7" name="Freeform 453"/>
          <p:cNvSpPr>
            <a:spLocks noChangeArrowheads="1"/>
          </p:cNvSpPr>
          <p:nvPr/>
        </p:nvSpPr>
        <p:spPr bwMode="auto">
          <a:xfrm>
            <a:off x="4678265" y="2701889"/>
            <a:ext cx="55456" cy="57790"/>
          </a:xfrm>
          <a:custGeom>
            <a:avLst/>
            <a:gdLst/>
            <a:ahLst/>
            <a:cxnLst>
              <a:cxn ang="0">
                <a:pos x="59" y="46"/>
              </a:cxn>
              <a:cxn ang="0">
                <a:pos x="43" y="65"/>
              </a:cxn>
              <a:cxn ang="0">
                <a:pos x="27" y="94"/>
              </a:cxn>
              <a:cxn ang="0">
                <a:pos x="0" y="58"/>
              </a:cxn>
              <a:cxn ang="0">
                <a:pos x="4" y="58"/>
              </a:cxn>
              <a:cxn ang="0">
                <a:pos x="17" y="29"/>
              </a:cxn>
              <a:cxn ang="0">
                <a:pos x="43" y="0"/>
              </a:cxn>
              <a:cxn ang="0">
                <a:pos x="69" y="4"/>
              </a:cxn>
              <a:cxn ang="0">
                <a:pos x="96" y="35"/>
              </a:cxn>
              <a:cxn ang="0">
                <a:pos x="85" y="46"/>
              </a:cxn>
              <a:cxn ang="0">
                <a:pos x="59" y="46"/>
              </a:cxn>
            </a:cxnLst>
            <a:rect l="0" t="0" r="r" b="b"/>
            <a:pathLst>
              <a:path w="97" h="95">
                <a:moveTo>
                  <a:pt x="59" y="46"/>
                </a:moveTo>
                <a:lnTo>
                  <a:pt x="43" y="65"/>
                </a:lnTo>
                <a:lnTo>
                  <a:pt x="27" y="94"/>
                </a:lnTo>
                <a:lnTo>
                  <a:pt x="0" y="58"/>
                </a:lnTo>
                <a:lnTo>
                  <a:pt x="4" y="58"/>
                </a:lnTo>
                <a:lnTo>
                  <a:pt x="17" y="29"/>
                </a:lnTo>
                <a:lnTo>
                  <a:pt x="43" y="0"/>
                </a:lnTo>
                <a:lnTo>
                  <a:pt x="69" y="4"/>
                </a:lnTo>
                <a:lnTo>
                  <a:pt x="96" y="35"/>
                </a:lnTo>
                <a:lnTo>
                  <a:pt x="85" y="46"/>
                </a:lnTo>
                <a:lnTo>
                  <a:pt x="59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6" name="Freeform 452"/>
          <p:cNvSpPr>
            <a:spLocks noChangeArrowheads="1"/>
          </p:cNvSpPr>
          <p:nvPr/>
        </p:nvSpPr>
        <p:spPr bwMode="auto">
          <a:xfrm>
            <a:off x="4712706" y="2719910"/>
            <a:ext cx="49618" cy="45983"/>
          </a:xfrm>
          <a:custGeom>
            <a:avLst/>
            <a:gdLst/>
            <a:ahLst/>
            <a:cxnLst>
              <a:cxn ang="0">
                <a:pos x="69" y="46"/>
              </a:cxn>
              <a:cxn ang="0">
                <a:pos x="38" y="75"/>
              </a:cxn>
              <a:cxn ang="0">
                <a:pos x="38" y="65"/>
              </a:cxn>
              <a:cxn ang="0">
                <a:pos x="38" y="46"/>
              </a:cxn>
              <a:cxn ang="0">
                <a:pos x="0" y="18"/>
              </a:cxn>
              <a:cxn ang="0">
                <a:pos x="27" y="18"/>
              </a:cxn>
              <a:cxn ang="0">
                <a:pos x="38" y="7"/>
              </a:cxn>
              <a:cxn ang="0">
                <a:pos x="42" y="0"/>
              </a:cxn>
              <a:cxn ang="0">
                <a:pos x="69" y="0"/>
              </a:cxn>
              <a:cxn ang="0">
                <a:pos x="86" y="29"/>
              </a:cxn>
              <a:cxn ang="0">
                <a:pos x="69" y="46"/>
              </a:cxn>
            </a:cxnLst>
            <a:rect l="0" t="0" r="r" b="b"/>
            <a:pathLst>
              <a:path w="87" h="76">
                <a:moveTo>
                  <a:pt x="69" y="46"/>
                </a:moveTo>
                <a:lnTo>
                  <a:pt x="38" y="75"/>
                </a:lnTo>
                <a:lnTo>
                  <a:pt x="38" y="65"/>
                </a:lnTo>
                <a:lnTo>
                  <a:pt x="38" y="46"/>
                </a:lnTo>
                <a:lnTo>
                  <a:pt x="0" y="18"/>
                </a:lnTo>
                <a:lnTo>
                  <a:pt x="27" y="18"/>
                </a:lnTo>
                <a:lnTo>
                  <a:pt x="38" y="7"/>
                </a:lnTo>
                <a:lnTo>
                  <a:pt x="42" y="0"/>
                </a:lnTo>
                <a:lnTo>
                  <a:pt x="69" y="0"/>
                </a:lnTo>
                <a:lnTo>
                  <a:pt x="86" y="29"/>
                </a:lnTo>
                <a:lnTo>
                  <a:pt x="69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5" name="Freeform 451"/>
          <p:cNvSpPr>
            <a:spLocks noChangeArrowheads="1"/>
          </p:cNvSpPr>
          <p:nvPr/>
        </p:nvSpPr>
        <p:spPr bwMode="auto">
          <a:xfrm>
            <a:off x="4712706" y="2719910"/>
            <a:ext cx="49618" cy="45983"/>
          </a:xfrm>
          <a:custGeom>
            <a:avLst/>
            <a:gdLst/>
            <a:ahLst/>
            <a:cxnLst>
              <a:cxn ang="0">
                <a:pos x="69" y="46"/>
              </a:cxn>
              <a:cxn ang="0">
                <a:pos x="38" y="75"/>
              </a:cxn>
              <a:cxn ang="0">
                <a:pos x="38" y="65"/>
              </a:cxn>
              <a:cxn ang="0">
                <a:pos x="38" y="46"/>
              </a:cxn>
              <a:cxn ang="0">
                <a:pos x="0" y="18"/>
              </a:cxn>
              <a:cxn ang="0">
                <a:pos x="27" y="18"/>
              </a:cxn>
              <a:cxn ang="0">
                <a:pos x="38" y="7"/>
              </a:cxn>
              <a:cxn ang="0">
                <a:pos x="42" y="0"/>
              </a:cxn>
              <a:cxn ang="0">
                <a:pos x="69" y="0"/>
              </a:cxn>
              <a:cxn ang="0">
                <a:pos x="86" y="29"/>
              </a:cxn>
              <a:cxn ang="0">
                <a:pos x="69" y="46"/>
              </a:cxn>
            </a:cxnLst>
            <a:rect l="0" t="0" r="r" b="b"/>
            <a:pathLst>
              <a:path w="87" h="76">
                <a:moveTo>
                  <a:pt x="69" y="46"/>
                </a:moveTo>
                <a:lnTo>
                  <a:pt x="38" y="75"/>
                </a:lnTo>
                <a:lnTo>
                  <a:pt x="38" y="65"/>
                </a:lnTo>
                <a:lnTo>
                  <a:pt x="38" y="46"/>
                </a:lnTo>
                <a:lnTo>
                  <a:pt x="0" y="18"/>
                </a:lnTo>
                <a:lnTo>
                  <a:pt x="27" y="18"/>
                </a:lnTo>
                <a:lnTo>
                  <a:pt x="38" y="7"/>
                </a:lnTo>
                <a:lnTo>
                  <a:pt x="42" y="0"/>
                </a:lnTo>
                <a:lnTo>
                  <a:pt x="69" y="0"/>
                </a:lnTo>
                <a:lnTo>
                  <a:pt x="86" y="29"/>
                </a:lnTo>
                <a:lnTo>
                  <a:pt x="69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4" name="Freeform 450"/>
          <p:cNvSpPr>
            <a:spLocks noChangeArrowheads="1"/>
          </p:cNvSpPr>
          <p:nvPr/>
        </p:nvSpPr>
        <p:spPr bwMode="auto">
          <a:xfrm>
            <a:off x="4733721" y="2741659"/>
            <a:ext cx="58958" cy="64625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02" y="30"/>
              </a:cxn>
              <a:cxn ang="0">
                <a:pos x="102" y="58"/>
              </a:cxn>
              <a:cxn ang="0">
                <a:pos x="86" y="75"/>
              </a:cxn>
              <a:cxn ang="0">
                <a:pos x="63" y="64"/>
              </a:cxn>
              <a:cxn ang="0">
                <a:pos x="59" y="87"/>
              </a:cxn>
              <a:cxn ang="0">
                <a:pos x="32" y="87"/>
              </a:cxn>
              <a:cxn ang="0">
                <a:pos x="16" y="105"/>
              </a:cxn>
              <a:cxn ang="0">
                <a:pos x="6" y="75"/>
              </a:cxn>
              <a:cxn ang="0">
                <a:pos x="0" y="58"/>
              </a:cxn>
              <a:cxn ang="0">
                <a:pos x="0" y="40"/>
              </a:cxn>
              <a:cxn ang="0">
                <a:pos x="32" y="12"/>
              </a:cxn>
              <a:cxn ang="0">
                <a:pos x="74" y="0"/>
              </a:cxn>
            </a:cxnLst>
            <a:rect l="0" t="0" r="r" b="b"/>
            <a:pathLst>
              <a:path w="103" h="106">
                <a:moveTo>
                  <a:pt x="74" y="0"/>
                </a:moveTo>
                <a:lnTo>
                  <a:pt x="102" y="30"/>
                </a:lnTo>
                <a:lnTo>
                  <a:pt x="102" y="58"/>
                </a:lnTo>
                <a:lnTo>
                  <a:pt x="86" y="75"/>
                </a:lnTo>
                <a:lnTo>
                  <a:pt x="63" y="64"/>
                </a:lnTo>
                <a:lnTo>
                  <a:pt x="59" y="87"/>
                </a:lnTo>
                <a:lnTo>
                  <a:pt x="32" y="87"/>
                </a:lnTo>
                <a:lnTo>
                  <a:pt x="16" y="105"/>
                </a:lnTo>
                <a:lnTo>
                  <a:pt x="6" y="75"/>
                </a:lnTo>
                <a:lnTo>
                  <a:pt x="0" y="58"/>
                </a:lnTo>
                <a:lnTo>
                  <a:pt x="0" y="40"/>
                </a:lnTo>
                <a:lnTo>
                  <a:pt x="32" y="12"/>
                </a:lnTo>
                <a:lnTo>
                  <a:pt x="74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3" name="Freeform 449"/>
          <p:cNvSpPr>
            <a:spLocks noChangeArrowheads="1"/>
          </p:cNvSpPr>
          <p:nvPr/>
        </p:nvSpPr>
        <p:spPr bwMode="auto">
          <a:xfrm>
            <a:off x="4733721" y="2741659"/>
            <a:ext cx="58958" cy="64625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02" y="30"/>
              </a:cxn>
              <a:cxn ang="0">
                <a:pos x="102" y="58"/>
              </a:cxn>
              <a:cxn ang="0">
                <a:pos x="86" y="75"/>
              </a:cxn>
              <a:cxn ang="0">
                <a:pos x="63" y="64"/>
              </a:cxn>
              <a:cxn ang="0">
                <a:pos x="59" y="87"/>
              </a:cxn>
              <a:cxn ang="0">
                <a:pos x="32" y="87"/>
              </a:cxn>
              <a:cxn ang="0">
                <a:pos x="16" y="105"/>
              </a:cxn>
              <a:cxn ang="0">
                <a:pos x="6" y="75"/>
              </a:cxn>
              <a:cxn ang="0">
                <a:pos x="0" y="58"/>
              </a:cxn>
              <a:cxn ang="0">
                <a:pos x="0" y="40"/>
              </a:cxn>
              <a:cxn ang="0">
                <a:pos x="32" y="12"/>
              </a:cxn>
              <a:cxn ang="0">
                <a:pos x="74" y="0"/>
              </a:cxn>
            </a:cxnLst>
            <a:rect l="0" t="0" r="r" b="b"/>
            <a:pathLst>
              <a:path w="103" h="106">
                <a:moveTo>
                  <a:pt x="74" y="0"/>
                </a:moveTo>
                <a:lnTo>
                  <a:pt x="102" y="30"/>
                </a:lnTo>
                <a:lnTo>
                  <a:pt x="102" y="58"/>
                </a:lnTo>
                <a:lnTo>
                  <a:pt x="86" y="75"/>
                </a:lnTo>
                <a:lnTo>
                  <a:pt x="63" y="64"/>
                </a:lnTo>
                <a:lnTo>
                  <a:pt x="59" y="87"/>
                </a:lnTo>
                <a:lnTo>
                  <a:pt x="32" y="87"/>
                </a:lnTo>
                <a:lnTo>
                  <a:pt x="16" y="105"/>
                </a:lnTo>
                <a:lnTo>
                  <a:pt x="6" y="75"/>
                </a:lnTo>
                <a:lnTo>
                  <a:pt x="0" y="58"/>
                </a:lnTo>
                <a:lnTo>
                  <a:pt x="0" y="40"/>
                </a:lnTo>
                <a:lnTo>
                  <a:pt x="32" y="12"/>
                </a:lnTo>
                <a:lnTo>
                  <a:pt x="7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2" name="Freeform 448"/>
          <p:cNvSpPr>
            <a:spLocks noChangeArrowheads="1"/>
          </p:cNvSpPr>
          <p:nvPr/>
        </p:nvSpPr>
        <p:spPr bwMode="auto">
          <a:xfrm>
            <a:off x="4628063" y="2448360"/>
            <a:ext cx="140099" cy="89481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90" y="22"/>
              </a:cxn>
              <a:cxn ang="0">
                <a:pos x="112" y="11"/>
              </a:cxn>
              <a:cxn ang="0">
                <a:pos x="119" y="29"/>
              </a:cxn>
              <a:cxn ang="0">
                <a:pos x="129" y="40"/>
              </a:cxn>
              <a:cxn ang="0">
                <a:pos x="154" y="29"/>
              </a:cxn>
              <a:cxn ang="0">
                <a:pos x="171" y="29"/>
              </a:cxn>
              <a:cxn ang="0">
                <a:pos x="181" y="22"/>
              </a:cxn>
              <a:cxn ang="0">
                <a:pos x="202" y="29"/>
              </a:cxn>
              <a:cxn ang="0">
                <a:pos x="229" y="40"/>
              </a:cxn>
              <a:cxn ang="0">
                <a:pos x="241" y="46"/>
              </a:cxn>
              <a:cxn ang="0">
                <a:pos x="224" y="99"/>
              </a:cxn>
              <a:cxn ang="0">
                <a:pos x="202" y="99"/>
              </a:cxn>
              <a:cxn ang="0">
                <a:pos x="198" y="86"/>
              </a:cxn>
              <a:cxn ang="0">
                <a:pos x="171" y="86"/>
              </a:cxn>
              <a:cxn ang="0">
                <a:pos x="161" y="86"/>
              </a:cxn>
              <a:cxn ang="0">
                <a:pos x="129" y="103"/>
              </a:cxn>
              <a:cxn ang="0">
                <a:pos x="119" y="103"/>
              </a:cxn>
              <a:cxn ang="0">
                <a:pos x="86" y="122"/>
              </a:cxn>
              <a:cxn ang="0">
                <a:pos x="58" y="145"/>
              </a:cxn>
              <a:cxn ang="0">
                <a:pos x="21" y="133"/>
              </a:cxn>
              <a:cxn ang="0">
                <a:pos x="16" y="122"/>
              </a:cxn>
              <a:cxn ang="0">
                <a:pos x="0" y="103"/>
              </a:cxn>
              <a:cxn ang="0">
                <a:pos x="0" y="75"/>
              </a:cxn>
              <a:cxn ang="0">
                <a:pos x="70" y="0"/>
              </a:cxn>
            </a:cxnLst>
            <a:rect l="0" t="0" r="r" b="b"/>
            <a:pathLst>
              <a:path w="242" h="146">
                <a:moveTo>
                  <a:pt x="70" y="0"/>
                </a:moveTo>
                <a:lnTo>
                  <a:pt x="90" y="22"/>
                </a:lnTo>
                <a:lnTo>
                  <a:pt x="112" y="11"/>
                </a:lnTo>
                <a:lnTo>
                  <a:pt x="119" y="29"/>
                </a:lnTo>
                <a:lnTo>
                  <a:pt x="129" y="40"/>
                </a:lnTo>
                <a:lnTo>
                  <a:pt x="154" y="29"/>
                </a:lnTo>
                <a:lnTo>
                  <a:pt x="171" y="29"/>
                </a:lnTo>
                <a:lnTo>
                  <a:pt x="181" y="22"/>
                </a:lnTo>
                <a:lnTo>
                  <a:pt x="202" y="29"/>
                </a:lnTo>
                <a:lnTo>
                  <a:pt x="229" y="40"/>
                </a:lnTo>
                <a:lnTo>
                  <a:pt x="241" y="46"/>
                </a:lnTo>
                <a:lnTo>
                  <a:pt x="224" y="99"/>
                </a:lnTo>
                <a:lnTo>
                  <a:pt x="202" y="99"/>
                </a:lnTo>
                <a:lnTo>
                  <a:pt x="198" y="86"/>
                </a:lnTo>
                <a:lnTo>
                  <a:pt x="171" y="86"/>
                </a:lnTo>
                <a:lnTo>
                  <a:pt x="161" y="86"/>
                </a:lnTo>
                <a:lnTo>
                  <a:pt x="129" y="103"/>
                </a:lnTo>
                <a:lnTo>
                  <a:pt x="119" y="103"/>
                </a:lnTo>
                <a:lnTo>
                  <a:pt x="86" y="122"/>
                </a:lnTo>
                <a:lnTo>
                  <a:pt x="58" y="145"/>
                </a:lnTo>
                <a:lnTo>
                  <a:pt x="21" y="133"/>
                </a:lnTo>
                <a:lnTo>
                  <a:pt x="16" y="122"/>
                </a:lnTo>
                <a:lnTo>
                  <a:pt x="0" y="103"/>
                </a:lnTo>
                <a:lnTo>
                  <a:pt x="0" y="75"/>
                </a:lnTo>
                <a:lnTo>
                  <a:pt x="70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1" name="Freeform 447"/>
          <p:cNvSpPr>
            <a:spLocks noChangeArrowheads="1"/>
          </p:cNvSpPr>
          <p:nvPr/>
        </p:nvSpPr>
        <p:spPr bwMode="auto">
          <a:xfrm>
            <a:off x="4628063" y="2448360"/>
            <a:ext cx="140099" cy="89481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90" y="22"/>
              </a:cxn>
              <a:cxn ang="0">
                <a:pos x="112" y="11"/>
              </a:cxn>
              <a:cxn ang="0">
                <a:pos x="119" y="29"/>
              </a:cxn>
              <a:cxn ang="0">
                <a:pos x="129" y="40"/>
              </a:cxn>
              <a:cxn ang="0">
                <a:pos x="154" y="29"/>
              </a:cxn>
              <a:cxn ang="0">
                <a:pos x="171" y="29"/>
              </a:cxn>
              <a:cxn ang="0">
                <a:pos x="181" y="22"/>
              </a:cxn>
              <a:cxn ang="0">
                <a:pos x="202" y="29"/>
              </a:cxn>
              <a:cxn ang="0">
                <a:pos x="229" y="40"/>
              </a:cxn>
              <a:cxn ang="0">
                <a:pos x="241" y="46"/>
              </a:cxn>
              <a:cxn ang="0">
                <a:pos x="224" y="99"/>
              </a:cxn>
              <a:cxn ang="0">
                <a:pos x="202" y="99"/>
              </a:cxn>
              <a:cxn ang="0">
                <a:pos x="198" y="86"/>
              </a:cxn>
              <a:cxn ang="0">
                <a:pos x="171" y="86"/>
              </a:cxn>
              <a:cxn ang="0">
                <a:pos x="161" y="86"/>
              </a:cxn>
              <a:cxn ang="0">
                <a:pos x="129" y="103"/>
              </a:cxn>
              <a:cxn ang="0">
                <a:pos x="119" y="103"/>
              </a:cxn>
              <a:cxn ang="0">
                <a:pos x="86" y="122"/>
              </a:cxn>
              <a:cxn ang="0">
                <a:pos x="58" y="145"/>
              </a:cxn>
              <a:cxn ang="0">
                <a:pos x="21" y="133"/>
              </a:cxn>
              <a:cxn ang="0">
                <a:pos x="16" y="122"/>
              </a:cxn>
              <a:cxn ang="0">
                <a:pos x="0" y="103"/>
              </a:cxn>
              <a:cxn ang="0">
                <a:pos x="0" y="75"/>
              </a:cxn>
              <a:cxn ang="0">
                <a:pos x="70" y="0"/>
              </a:cxn>
            </a:cxnLst>
            <a:rect l="0" t="0" r="r" b="b"/>
            <a:pathLst>
              <a:path w="242" h="146">
                <a:moveTo>
                  <a:pt x="70" y="0"/>
                </a:moveTo>
                <a:lnTo>
                  <a:pt x="90" y="22"/>
                </a:lnTo>
                <a:lnTo>
                  <a:pt x="112" y="11"/>
                </a:lnTo>
                <a:lnTo>
                  <a:pt x="119" y="29"/>
                </a:lnTo>
                <a:lnTo>
                  <a:pt x="129" y="40"/>
                </a:lnTo>
                <a:lnTo>
                  <a:pt x="154" y="29"/>
                </a:lnTo>
                <a:lnTo>
                  <a:pt x="171" y="29"/>
                </a:lnTo>
                <a:lnTo>
                  <a:pt x="181" y="22"/>
                </a:lnTo>
                <a:lnTo>
                  <a:pt x="202" y="29"/>
                </a:lnTo>
                <a:lnTo>
                  <a:pt x="229" y="40"/>
                </a:lnTo>
                <a:lnTo>
                  <a:pt x="241" y="46"/>
                </a:lnTo>
                <a:lnTo>
                  <a:pt x="224" y="99"/>
                </a:lnTo>
                <a:lnTo>
                  <a:pt x="202" y="99"/>
                </a:lnTo>
                <a:lnTo>
                  <a:pt x="198" y="86"/>
                </a:lnTo>
                <a:lnTo>
                  <a:pt x="171" y="86"/>
                </a:lnTo>
                <a:lnTo>
                  <a:pt x="161" y="86"/>
                </a:lnTo>
                <a:lnTo>
                  <a:pt x="129" y="103"/>
                </a:lnTo>
                <a:lnTo>
                  <a:pt x="119" y="103"/>
                </a:lnTo>
                <a:lnTo>
                  <a:pt x="86" y="122"/>
                </a:lnTo>
                <a:lnTo>
                  <a:pt x="58" y="145"/>
                </a:lnTo>
                <a:lnTo>
                  <a:pt x="21" y="133"/>
                </a:lnTo>
                <a:lnTo>
                  <a:pt x="16" y="122"/>
                </a:lnTo>
                <a:lnTo>
                  <a:pt x="0" y="103"/>
                </a:lnTo>
                <a:lnTo>
                  <a:pt x="0" y="75"/>
                </a:lnTo>
                <a:lnTo>
                  <a:pt x="7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0" name="Freeform 446"/>
          <p:cNvSpPr>
            <a:spLocks noChangeArrowheads="1"/>
          </p:cNvSpPr>
          <p:nvPr/>
        </p:nvSpPr>
        <p:spPr bwMode="auto">
          <a:xfrm>
            <a:off x="4508979" y="2400512"/>
            <a:ext cx="159946" cy="100666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112" y="0"/>
              </a:cxn>
              <a:cxn ang="0">
                <a:pos x="123" y="0"/>
              </a:cxn>
              <a:cxn ang="0">
                <a:pos x="139" y="0"/>
              </a:cxn>
              <a:cxn ang="0">
                <a:pos x="139" y="13"/>
              </a:cxn>
              <a:cxn ang="0">
                <a:pos x="165" y="24"/>
              </a:cxn>
              <a:cxn ang="0">
                <a:pos x="176" y="24"/>
              </a:cxn>
              <a:cxn ang="0">
                <a:pos x="176" y="31"/>
              </a:cxn>
              <a:cxn ang="0">
                <a:pos x="176" y="42"/>
              </a:cxn>
              <a:cxn ang="0">
                <a:pos x="192" y="53"/>
              </a:cxn>
              <a:cxn ang="0">
                <a:pos x="203" y="53"/>
              </a:cxn>
              <a:cxn ang="0">
                <a:pos x="219" y="42"/>
              </a:cxn>
              <a:cxn ang="0">
                <a:pos x="234" y="53"/>
              </a:cxn>
              <a:cxn ang="0">
                <a:pos x="234" y="59"/>
              </a:cxn>
              <a:cxn ang="0">
                <a:pos x="274" y="70"/>
              </a:cxn>
              <a:cxn ang="0">
                <a:pos x="274" y="77"/>
              </a:cxn>
              <a:cxn ang="0">
                <a:pos x="203" y="152"/>
              </a:cxn>
              <a:cxn ang="0">
                <a:pos x="160" y="145"/>
              </a:cxn>
              <a:cxn ang="0">
                <a:pos x="133" y="135"/>
              </a:cxn>
              <a:cxn ang="0">
                <a:pos x="112" y="163"/>
              </a:cxn>
              <a:cxn ang="0">
                <a:pos x="95" y="163"/>
              </a:cxn>
              <a:cxn ang="0">
                <a:pos x="69" y="152"/>
              </a:cxn>
              <a:cxn ang="0">
                <a:pos x="69" y="145"/>
              </a:cxn>
              <a:cxn ang="0">
                <a:pos x="53" y="123"/>
              </a:cxn>
              <a:cxn ang="0">
                <a:pos x="49" y="117"/>
              </a:cxn>
              <a:cxn ang="0">
                <a:pos x="20" y="99"/>
              </a:cxn>
              <a:cxn ang="0">
                <a:pos x="20" y="77"/>
              </a:cxn>
              <a:cxn ang="0">
                <a:pos x="0" y="70"/>
              </a:cxn>
              <a:cxn ang="0">
                <a:pos x="0" y="53"/>
              </a:cxn>
              <a:cxn ang="0">
                <a:pos x="0" y="42"/>
              </a:cxn>
              <a:cxn ang="0">
                <a:pos x="10" y="53"/>
              </a:cxn>
              <a:cxn ang="0">
                <a:pos x="90" y="13"/>
              </a:cxn>
              <a:cxn ang="0">
                <a:pos x="95" y="0"/>
              </a:cxn>
            </a:cxnLst>
            <a:rect l="0" t="0" r="r" b="b"/>
            <a:pathLst>
              <a:path w="275" h="164">
                <a:moveTo>
                  <a:pt x="95" y="0"/>
                </a:moveTo>
                <a:lnTo>
                  <a:pt x="112" y="0"/>
                </a:lnTo>
                <a:lnTo>
                  <a:pt x="123" y="0"/>
                </a:lnTo>
                <a:lnTo>
                  <a:pt x="139" y="0"/>
                </a:lnTo>
                <a:lnTo>
                  <a:pt x="139" y="13"/>
                </a:lnTo>
                <a:lnTo>
                  <a:pt x="165" y="24"/>
                </a:lnTo>
                <a:lnTo>
                  <a:pt x="176" y="24"/>
                </a:lnTo>
                <a:lnTo>
                  <a:pt x="176" y="31"/>
                </a:lnTo>
                <a:lnTo>
                  <a:pt x="176" y="42"/>
                </a:lnTo>
                <a:lnTo>
                  <a:pt x="192" y="53"/>
                </a:lnTo>
                <a:lnTo>
                  <a:pt x="203" y="53"/>
                </a:lnTo>
                <a:lnTo>
                  <a:pt x="219" y="42"/>
                </a:lnTo>
                <a:lnTo>
                  <a:pt x="234" y="53"/>
                </a:lnTo>
                <a:lnTo>
                  <a:pt x="234" y="59"/>
                </a:lnTo>
                <a:lnTo>
                  <a:pt x="274" y="70"/>
                </a:lnTo>
                <a:lnTo>
                  <a:pt x="274" y="77"/>
                </a:lnTo>
                <a:lnTo>
                  <a:pt x="203" y="152"/>
                </a:lnTo>
                <a:lnTo>
                  <a:pt x="160" y="145"/>
                </a:lnTo>
                <a:lnTo>
                  <a:pt x="133" y="135"/>
                </a:lnTo>
                <a:lnTo>
                  <a:pt x="112" y="163"/>
                </a:lnTo>
                <a:lnTo>
                  <a:pt x="95" y="163"/>
                </a:lnTo>
                <a:lnTo>
                  <a:pt x="69" y="152"/>
                </a:lnTo>
                <a:lnTo>
                  <a:pt x="69" y="145"/>
                </a:lnTo>
                <a:lnTo>
                  <a:pt x="53" y="123"/>
                </a:lnTo>
                <a:lnTo>
                  <a:pt x="49" y="117"/>
                </a:lnTo>
                <a:lnTo>
                  <a:pt x="20" y="99"/>
                </a:lnTo>
                <a:lnTo>
                  <a:pt x="20" y="77"/>
                </a:lnTo>
                <a:lnTo>
                  <a:pt x="0" y="70"/>
                </a:lnTo>
                <a:lnTo>
                  <a:pt x="0" y="53"/>
                </a:lnTo>
                <a:lnTo>
                  <a:pt x="0" y="42"/>
                </a:lnTo>
                <a:lnTo>
                  <a:pt x="10" y="53"/>
                </a:lnTo>
                <a:lnTo>
                  <a:pt x="90" y="13"/>
                </a:lnTo>
                <a:lnTo>
                  <a:pt x="95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9" name="Freeform 445"/>
          <p:cNvSpPr>
            <a:spLocks noChangeArrowheads="1"/>
          </p:cNvSpPr>
          <p:nvPr/>
        </p:nvSpPr>
        <p:spPr bwMode="auto">
          <a:xfrm>
            <a:off x="4508979" y="2400512"/>
            <a:ext cx="159946" cy="100666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112" y="0"/>
              </a:cxn>
              <a:cxn ang="0">
                <a:pos x="123" y="0"/>
              </a:cxn>
              <a:cxn ang="0">
                <a:pos x="139" y="0"/>
              </a:cxn>
              <a:cxn ang="0">
                <a:pos x="139" y="13"/>
              </a:cxn>
              <a:cxn ang="0">
                <a:pos x="165" y="24"/>
              </a:cxn>
              <a:cxn ang="0">
                <a:pos x="176" y="24"/>
              </a:cxn>
              <a:cxn ang="0">
                <a:pos x="176" y="31"/>
              </a:cxn>
              <a:cxn ang="0">
                <a:pos x="176" y="42"/>
              </a:cxn>
              <a:cxn ang="0">
                <a:pos x="192" y="53"/>
              </a:cxn>
              <a:cxn ang="0">
                <a:pos x="203" y="53"/>
              </a:cxn>
              <a:cxn ang="0">
                <a:pos x="219" y="42"/>
              </a:cxn>
              <a:cxn ang="0">
                <a:pos x="234" y="53"/>
              </a:cxn>
              <a:cxn ang="0">
                <a:pos x="234" y="59"/>
              </a:cxn>
              <a:cxn ang="0">
                <a:pos x="274" y="70"/>
              </a:cxn>
              <a:cxn ang="0">
                <a:pos x="274" y="77"/>
              </a:cxn>
              <a:cxn ang="0">
                <a:pos x="203" y="152"/>
              </a:cxn>
              <a:cxn ang="0">
                <a:pos x="160" y="145"/>
              </a:cxn>
              <a:cxn ang="0">
                <a:pos x="133" y="135"/>
              </a:cxn>
              <a:cxn ang="0">
                <a:pos x="112" y="163"/>
              </a:cxn>
              <a:cxn ang="0">
                <a:pos x="95" y="163"/>
              </a:cxn>
              <a:cxn ang="0">
                <a:pos x="69" y="152"/>
              </a:cxn>
              <a:cxn ang="0">
                <a:pos x="69" y="145"/>
              </a:cxn>
              <a:cxn ang="0">
                <a:pos x="53" y="123"/>
              </a:cxn>
              <a:cxn ang="0">
                <a:pos x="49" y="117"/>
              </a:cxn>
              <a:cxn ang="0">
                <a:pos x="20" y="99"/>
              </a:cxn>
              <a:cxn ang="0">
                <a:pos x="20" y="77"/>
              </a:cxn>
              <a:cxn ang="0">
                <a:pos x="0" y="70"/>
              </a:cxn>
              <a:cxn ang="0">
                <a:pos x="0" y="53"/>
              </a:cxn>
              <a:cxn ang="0">
                <a:pos x="0" y="42"/>
              </a:cxn>
              <a:cxn ang="0">
                <a:pos x="10" y="53"/>
              </a:cxn>
              <a:cxn ang="0">
                <a:pos x="90" y="13"/>
              </a:cxn>
              <a:cxn ang="0">
                <a:pos x="95" y="0"/>
              </a:cxn>
            </a:cxnLst>
            <a:rect l="0" t="0" r="r" b="b"/>
            <a:pathLst>
              <a:path w="275" h="164">
                <a:moveTo>
                  <a:pt x="95" y="0"/>
                </a:moveTo>
                <a:lnTo>
                  <a:pt x="112" y="0"/>
                </a:lnTo>
                <a:lnTo>
                  <a:pt x="123" y="0"/>
                </a:lnTo>
                <a:lnTo>
                  <a:pt x="139" y="0"/>
                </a:lnTo>
                <a:lnTo>
                  <a:pt x="139" y="13"/>
                </a:lnTo>
                <a:lnTo>
                  <a:pt x="165" y="24"/>
                </a:lnTo>
                <a:lnTo>
                  <a:pt x="176" y="24"/>
                </a:lnTo>
                <a:lnTo>
                  <a:pt x="176" y="31"/>
                </a:lnTo>
                <a:lnTo>
                  <a:pt x="176" y="42"/>
                </a:lnTo>
                <a:lnTo>
                  <a:pt x="192" y="53"/>
                </a:lnTo>
                <a:lnTo>
                  <a:pt x="203" y="53"/>
                </a:lnTo>
                <a:lnTo>
                  <a:pt x="219" y="42"/>
                </a:lnTo>
                <a:lnTo>
                  <a:pt x="234" y="53"/>
                </a:lnTo>
                <a:lnTo>
                  <a:pt x="234" y="59"/>
                </a:lnTo>
                <a:lnTo>
                  <a:pt x="274" y="70"/>
                </a:lnTo>
                <a:lnTo>
                  <a:pt x="274" y="77"/>
                </a:lnTo>
                <a:lnTo>
                  <a:pt x="203" y="152"/>
                </a:lnTo>
                <a:lnTo>
                  <a:pt x="160" y="145"/>
                </a:lnTo>
                <a:lnTo>
                  <a:pt x="133" y="135"/>
                </a:lnTo>
                <a:lnTo>
                  <a:pt x="112" y="163"/>
                </a:lnTo>
                <a:lnTo>
                  <a:pt x="95" y="163"/>
                </a:lnTo>
                <a:lnTo>
                  <a:pt x="69" y="152"/>
                </a:lnTo>
                <a:lnTo>
                  <a:pt x="69" y="145"/>
                </a:lnTo>
                <a:lnTo>
                  <a:pt x="53" y="123"/>
                </a:lnTo>
                <a:lnTo>
                  <a:pt x="49" y="117"/>
                </a:lnTo>
                <a:lnTo>
                  <a:pt x="20" y="99"/>
                </a:lnTo>
                <a:lnTo>
                  <a:pt x="20" y="77"/>
                </a:lnTo>
                <a:lnTo>
                  <a:pt x="0" y="70"/>
                </a:lnTo>
                <a:lnTo>
                  <a:pt x="0" y="53"/>
                </a:lnTo>
                <a:lnTo>
                  <a:pt x="0" y="42"/>
                </a:lnTo>
                <a:lnTo>
                  <a:pt x="10" y="53"/>
                </a:lnTo>
                <a:lnTo>
                  <a:pt x="90" y="13"/>
                </a:lnTo>
                <a:lnTo>
                  <a:pt x="9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8" name="Freeform 444"/>
          <p:cNvSpPr>
            <a:spLocks noChangeArrowheads="1"/>
          </p:cNvSpPr>
          <p:nvPr/>
        </p:nvSpPr>
        <p:spPr bwMode="auto">
          <a:xfrm>
            <a:off x="5782127" y="2857238"/>
            <a:ext cx="351998" cy="340525"/>
          </a:xfrm>
          <a:custGeom>
            <a:avLst/>
            <a:gdLst/>
            <a:ahLst/>
            <a:cxnLst>
              <a:cxn ang="0">
                <a:pos x="437" y="23"/>
              </a:cxn>
              <a:cxn ang="0">
                <a:pos x="464" y="116"/>
              </a:cxn>
              <a:cxn ang="0">
                <a:pos x="517" y="76"/>
              </a:cxn>
              <a:cxn ang="0">
                <a:pos x="576" y="69"/>
              </a:cxn>
              <a:cxn ang="0">
                <a:pos x="604" y="76"/>
              </a:cxn>
              <a:cxn ang="0">
                <a:pos x="592" y="88"/>
              </a:cxn>
              <a:cxn ang="0">
                <a:pos x="534" y="98"/>
              </a:cxn>
              <a:cxn ang="0">
                <a:pos x="480" y="123"/>
              </a:cxn>
              <a:cxn ang="0">
                <a:pos x="480" y="191"/>
              </a:cxn>
              <a:cxn ang="0">
                <a:pos x="464" y="245"/>
              </a:cxn>
              <a:cxn ang="0">
                <a:pos x="437" y="273"/>
              </a:cxn>
              <a:cxn ang="0">
                <a:pos x="433" y="298"/>
              </a:cxn>
              <a:cxn ang="0">
                <a:pos x="411" y="332"/>
              </a:cxn>
              <a:cxn ang="0">
                <a:pos x="404" y="378"/>
              </a:cxn>
              <a:cxn ang="0">
                <a:pos x="395" y="426"/>
              </a:cxn>
              <a:cxn ang="0">
                <a:pos x="369" y="420"/>
              </a:cxn>
              <a:cxn ang="0">
                <a:pos x="342" y="420"/>
              </a:cxn>
              <a:cxn ang="0">
                <a:pos x="310" y="437"/>
              </a:cxn>
              <a:cxn ang="0">
                <a:pos x="294" y="442"/>
              </a:cxn>
              <a:cxn ang="0">
                <a:pos x="283" y="513"/>
              </a:cxn>
              <a:cxn ang="0">
                <a:pos x="187" y="542"/>
              </a:cxn>
              <a:cxn ang="0">
                <a:pos x="144" y="549"/>
              </a:cxn>
              <a:cxn ang="0">
                <a:pos x="48" y="531"/>
              </a:cxn>
              <a:cxn ang="0">
                <a:pos x="74" y="466"/>
              </a:cxn>
              <a:cxn ang="0">
                <a:pos x="27" y="426"/>
              </a:cxn>
              <a:cxn ang="0">
                <a:pos x="6" y="332"/>
              </a:cxn>
              <a:cxn ang="0">
                <a:pos x="6" y="304"/>
              </a:cxn>
              <a:cxn ang="0">
                <a:pos x="16" y="268"/>
              </a:cxn>
              <a:cxn ang="0">
                <a:pos x="16" y="221"/>
              </a:cxn>
              <a:cxn ang="0">
                <a:pos x="70" y="198"/>
              </a:cxn>
              <a:cxn ang="0">
                <a:pos x="112" y="180"/>
              </a:cxn>
              <a:cxn ang="0">
                <a:pos x="171" y="134"/>
              </a:cxn>
              <a:cxn ang="0">
                <a:pos x="202" y="76"/>
              </a:cxn>
              <a:cxn ang="0">
                <a:pos x="299" y="105"/>
              </a:cxn>
              <a:cxn ang="0">
                <a:pos x="352" y="88"/>
              </a:cxn>
              <a:cxn ang="0">
                <a:pos x="404" y="53"/>
              </a:cxn>
              <a:cxn ang="0">
                <a:pos x="411" y="0"/>
              </a:cxn>
            </a:cxnLst>
            <a:rect l="0" t="0" r="r" b="b"/>
            <a:pathLst>
              <a:path w="605" h="550">
                <a:moveTo>
                  <a:pt x="411" y="0"/>
                </a:moveTo>
                <a:lnTo>
                  <a:pt x="437" y="23"/>
                </a:lnTo>
                <a:lnTo>
                  <a:pt x="449" y="29"/>
                </a:lnTo>
                <a:lnTo>
                  <a:pt x="464" y="116"/>
                </a:lnTo>
                <a:lnTo>
                  <a:pt x="491" y="98"/>
                </a:lnTo>
                <a:lnTo>
                  <a:pt x="517" y="76"/>
                </a:lnTo>
                <a:lnTo>
                  <a:pt x="550" y="58"/>
                </a:lnTo>
                <a:lnTo>
                  <a:pt x="576" y="69"/>
                </a:lnTo>
                <a:lnTo>
                  <a:pt x="587" y="69"/>
                </a:lnTo>
                <a:lnTo>
                  <a:pt x="604" y="76"/>
                </a:lnTo>
                <a:lnTo>
                  <a:pt x="587" y="76"/>
                </a:lnTo>
                <a:lnTo>
                  <a:pt x="592" y="88"/>
                </a:lnTo>
                <a:lnTo>
                  <a:pt x="604" y="98"/>
                </a:lnTo>
                <a:lnTo>
                  <a:pt x="534" y="98"/>
                </a:lnTo>
                <a:lnTo>
                  <a:pt x="507" y="105"/>
                </a:lnTo>
                <a:lnTo>
                  <a:pt x="480" y="123"/>
                </a:lnTo>
                <a:lnTo>
                  <a:pt x="475" y="145"/>
                </a:lnTo>
                <a:lnTo>
                  <a:pt x="480" y="191"/>
                </a:lnTo>
                <a:lnTo>
                  <a:pt x="475" y="227"/>
                </a:lnTo>
                <a:lnTo>
                  <a:pt x="464" y="245"/>
                </a:lnTo>
                <a:lnTo>
                  <a:pt x="475" y="273"/>
                </a:lnTo>
                <a:lnTo>
                  <a:pt x="437" y="273"/>
                </a:lnTo>
                <a:lnTo>
                  <a:pt x="421" y="273"/>
                </a:lnTo>
                <a:lnTo>
                  <a:pt x="433" y="298"/>
                </a:lnTo>
                <a:lnTo>
                  <a:pt x="437" y="315"/>
                </a:lnTo>
                <a:lnTo>
                  <a:pt x="411" y="332"/>
                </a:lnTo>
                <a:lnTo>
                  <a:pt x="411" y="361"/>
                </a:lnTo>
                <a:lnTo>
                  <a:pt x="404" y="378"/>
                </a:lnTo>
                <a:lnTo>
                  <a:pt x="411" y="408"/>
                </a:lnTo>
                <a:lnTo>
                  <a:pt x="395" y="426"/>
                </a:lnTo>
                <a:lnTo>
                  <a:pt x="379" y="420"/>
                </a:lnTo>
                <a:lnTo>
                  <a:pt x="369" y="420"/>
                </a:lnTo>
                <a:lnTo>
                  <a:pt x="352" y="408"/>
                </a:lnTo>
                <a:lnTo>
                  <a:pt x="342" y="420"/>
                </a:lnTo>
                <a:lnTo>
                  <a:pt x="336" y="437"/>
                </a:lnTo>
                <a:lnTo>
                  <a:pt x="310" y="437"/>
                </a:lnTo>
                <a:lnTo>
                  <a:pt x="299" y="437"/>
                </a:lnTo>
                <a:lnTo>
                  <a:pt x="294" y="442"/>
                </a:lnTo>
                <a:lnTo>
                  <a:pt x="283" y="454"/>
                </a:lnTo>
                <a:lnTo>
                  <a:pt x="283" y="513"/>
                </a:lnTo>
                <a:lnTo>
                  <a:pt x="229" y="531"/>
                </a:lnTo>
                <a:lnTo>
                  <a:pt x="187" y="542"/>
                </a:lnTo>
                <a:lnTo>
                  <a:pt x="171" y="549"/>
                </a:lnTo>
                <a:lnTo>
                  <a:pt x="144" y="549"/>
                </a:lnTo>
                <a:lnTo>
                  <a:pt x="112" y="549"/>
                </a:lnTo>
                <a:lnTo>
                  <a:pt x="48" y="531"/>
                </a:lnTo>
                <a:lnTo>
                  <a:pt x="58" y="490"/>
                </a:lnTo>
                <a:lnTo>
                  <a:pt x="74" y="466"/>
                </a:lnTo>
                <a:lnTo>
                  <a:pt x="70" y="437"/>
                </a:lnTo>
                <a:lnTo>
                  <a:pt x="27" y="426"/>
                </a:lnTo>
                <a:lnTo>
                  <a:pt x="27" y="378"/>
                </a:lnTo>
                <a:lnTo>
                  <a:pt x="6" y="332"/>
                </a:lnTo>
                <a:lnTo>
                  <a:pt x="16" y="315"/>
                </a:lnTo>
                <a:lnTo>
                  <a:pt x="6" y="304"/>
                </a:lnTo>
                <a:lnTo>
                  <a:pt x="0" y="273"/>
                </a:lnTo>
                <a:lnTo>
                  <a:pt x="16" y="268"/>
                </a:lnTo>
                <a:lnTo>
                  <a:pt x="6" y="256"/>
                </a:lnTo>
                <a:lnTo>
                  <a:pt x="16" y="221"/>
                </a:lnTo>
                <a:lnTo>
                  <a:pt x="16" y="180"/>
                </a:lnTo>
                <a:lnTo>
                  <a:pt x="70" y="198"/>
                </a:lnTo>
                <a:lnTo>
                  <a:pt x="70" y="221"/>
                </a:lnTo>
                <a:lnTo>
                  <a:pt x="112" y="180"/>
                </a:lnTo>
                <a:lnTo>
                  <a:pt x="102" y="175"/>
                </a:lnTo>
                <a:lnTo>
                  <a:pt x="171" y="134"/>
                </a:lnTo>
                <a:lnTo>
                  <a:pt x="171" y="88"/>
                </a:lnTo>
                <a:lnTo>
                  <a:pt x="202" y="76"/>
                </a:lnTo>
                <a:lnTo>
                  <a:pt x="240" y="88"/>
                </a:lnTo>
                <a:lnTo>
                  <a:pt x="299" y="105"/>
                </a:lnTo>
                <a:lnTo>
                  <a:pt x="342" y="76"/>
                </a:lnTo>
                <a:lnTo>
                  <a:pt x="352" y="88"/>
                </a:lnTo>
                <a:lnTo>
                  <a:pt x="363" y="69"/>
                </a:lnTo>
                <a:lnTo>
                  <a:pt x="404" y="53"/>
                </a:lnTo>
                <a:lnTo>
                  <a:pt x="395" y="41"/>
                </a:lnTo>
                <a:lnTo>
                  <a:pt x="411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7" name="Freeform 443"/>
          <p:cNvSpPr>
            <a:spLocks noChangeArrowheads="1"/>
          </p:cNvSpPr>
          <p:nvPr/>
        </p:nvSpPr>
        <p:spPr bwMode="auto">
          <a:xfrm>
            <a:off x="5782127" y="2857238"/>
            <a:ext cx="351998" cy="340525"/>
          </a:xfrm>
          <a:custGeom>
            <a:avLst/>
            <a:gdLst/>
            <a:ahLst/>
            <a:cxnLst>
              <a:cxn ang="0">
                <a:pos x="437" y="23"/>
              </a:cxn>
              <a:cxn ang="0">
                <a:pos x="464" y="116"/>
              </a:cxn>
              <a:cxn ang="0">
                <a:pos x="517" y="76"/>
              </a:cxn>
              <a:cxn ang="0">
                <a:pos x="576" y="69"/>
              </a:cxn>
              <a:cxn ang="0">
                <a:pos x="604" y="76"/>
              </a:cxn>
              <a:cxn ang="0">
                <a:pos x="592" y="88"/>
              </a:cxn>
              <a:cxn ang="0">
                <a:pos x="534" y="98"/>
              </a:cxn>
              <a:cxn ang="0">
                <a:pos x="480" y="123"/>
              </a:cxn>
              <a:cxn ang="0">
                <a:pos x="480" y="191"/>
              </a:cxn>
              <a:cxn ang="0">
                <a:pos x="464" y="245"/>
              </a:cxn>
              <a:cxn ang="0">
                <a:pos x="437" y="273"/>
              </a:cxn>
              <a:cxn ang="0">
                <a:pos x="433" y="298"/>
              </a:cxn>
              <a:cxn ang="0">
                <a:pos x="411" y="332"/>
              </a:cxn>
              <a:cxn ang="0">
                <a:pos x="404" y="378"/>
              </a:cxn>
              <a:cxn ang="0">
                <a:pos x="395" y="426"/>
              </a:cxn>
              <a:cxn ang="0">
                <a:pos x="369" y="420"/>
              </a:cxn>
              <a:cxn ang="0">
                <a:pos x="342" y="420"/>
              </a:cxn>
              <a:cxn ang="0">
                <a:pos x="310" y="437"/>
              </a:cxn>
              <a:cxn ang="0">
                <a:pos x="294" y="442"/>
              </a:cxn>
              <a:cxn ang="0">
                <a:pos x="283" y="513"/>
              </a:cxn>
              <a:cxn ang="0">
                <a:pos x="187" y="542"/>
              </a:cxn>
              <a:cxn ang="0">
                <a:pos x="144" y="549"/>
              </a:cxn>
              <a:cxn ang="0">
                <a:pos x="48" y="531"/>
              </a:cxn>
              <a:cxn ang="0">
                <a:pos x="74" y="466"/>
              </a:cxn>
              <a:cxn ang="0">
                <a:pos x="27" y="426"/>
              </a:cxn>
              <a:cxn ang="0">
                <a:pos x="6" y="332"/>
              </a:cxn>
              <a:cxn ang="0">
                <a:pos x="6" y="304"/>
              </a:cxn>
              <a:cxn ang="0">
                <a:pos x="16" y="268"/>
              </a:cxn>
              <a:cxn ang="0">
                <a:pos x="16" y="221"/>
              </a:cxn>
              <a:cxn ang="0">
                <a:pos x="70" y="198"/>
              </a:cxn>
              <a:cxn ang="0">
                <a:pos x="112" y="180"/>
              </a:cxn>
              <a:cxn ang="0">
                <a:pos x="171" y="134"/>
              </a:cxn>
              <a:cxn ang="0">
                <a:pos x="202" y="76"/>
              </a:cxn>
              <a:cxn ang="0">
                <a:pos x="299" y="105"/>
              </a:cxn>
              <a:cxn ang="0">
                <a:pos x="352" y="88"/>
              </a:cxn>
              <a:cxn ang="0">
                <a:pos x="404" y="53"/>
              </a:cxn>
              <a:cxn ang="0">
                <a:pos x="411" y="0"/>
              </a:cxn>
            </a:cxnLst>
            <a:rect l="0" t="0" r="r" b="b"/>
            <a:pathLst>
              <a:path w="605" h="550">
                <a:moveTo>
                  <a:pt x="411" y="0"/>
                </a:moveTo>
                <a:lnTo>
                  <a:pt x="437" y="23"/>
                </a:lnTo>
                <a:lnTo>
                  <a:pt x="449" y="29"/>
                </a:lnTo>
                <a:lnTo>
                  <a:pt x="464" y="116"/>
                </a:lnTo>
                <a:lnTo>
                  <a:pt x="491" y="98"/>
                </a:lnTo>
                <a:lnTo>
                  <a:pt x="517" y="76"/>
                </a:lnTo>
                <a:lnTo>
                  <a:pt x="550" y="58"/>
                </a:lnTo>
                <a:lnTo>
                  <a:pt x="576" y="69"/>
                </a:lnTo>
                <a:lnTo>
                  <a:pt x="587" y="69"/>
                </a:lnTo>
                <a:lnTo>
                  <a:pt x="604" y="76"/>
                </a:lnTo>
                <a:lnTo>
                  <a:pt x="587" y="76"/>
                </a:lnTo>
                <a:lnTo>
                  <a:pt x="592" y="88"/>
                </a:lnTo>
                <a:lnTo>
                  <a:pt x="604" y="98"/>
                </a:lnTo>
                <a:lnTo>
                  <a:pt x="534" y="98"/>
                </a:lnTo>
                <a:lnTo>
                  <a:pt x="507" y="105"/>
                </a:lnTo>
                <a:lnTo>
                  <a:pt x="480" y="123"/>
                </a:lnTo>
                <a:lnTo>
                  <a:pt x="475" y="145"/>
                </a:lnTo>
                <a:lnTo>
                  <a:pt x="480" y="191"/>
                </a:lnTo>
                <a:lnTo>
                  <a:pt x="475" y="227"/>
                </a:lnTo>
                <a:lnTo>
                  <a:pt x="464" y="245"/>
                </a:lnTo>
                <a:lnTo>
                  <a:pt x="475" y="273"/>
                </a:lnTo>
                <a:lnTo>
                  <a:pt x="437" y="273"/>
                </a:lnTo>
                <a:lnTo>
                  <a:pt x="421" y="273"/>
                </a:lnTo>
                <a:lnTo>
                  <a:pt x="433" y="298"/>
                </a:lnTo>
                <a:lnTo>
                  <a:pt x="437" y="315"/>
                </a:lnTo>
                <a:lnTo>
                  <a:pt x="411" y="332"/>
                </a:lnTo>
                <a:lnTo>
                  <a:pt x="411" y="361"/>
                </a:lnTo>
                <a:lnTo>
                  <a:pt x="404" y="378"/>
                </a:lnTo>
                <a:lnTo>
                  <a:pt x="411" y="408"/>
                </a:lnTo>
                <a:lnTo>
                  <a:pt x="395" y="426"/>
                </a:lnTo>
                <a:lnTo>
                  <a:pt x="379" y="420"/>
                </a:lnTo>
                <a:lnTo>
                  <a:pt x="369" y="420"/>
                </a:lnTo>
                <a:lnTo>
                  <a:pt x="352" y="408"/>
                </a:lnTo>
                <a:lnTo>
                  <a:pt x="342" y="420"/>
                </a:lnTo>
                <a:lnTo>
                  <a:pt x="336" y="437"/>
                </a:lnTo>
                <a:lnTo>
                  <a:pt x="310" y="437"/>
                </a:lnTo>
                <a:lnTo>
                  <a:pt x="299" y="437"/>
                </a:lnTo>
                <a:lnTo>
                  <a:pt x="294" y="442"/>
                </a:lnTo>
                <a:lnTo>
                  <a:pt x="283" y="454"/>
                </a:lnTo>
                <a:lnTo>
                  <a:pt x="283" y="513"/>
                </a:lnTo>
                <a:lnTo>
                  <a:pt x="229" y="531"/>
                </a:lnTo>
                <a:lnTo>
                  <a:pt x="187" y="542"/>
                </a:lnTo>
                <a:lnTo>
                  <a:pt x="171" y="549"/>
                </a:lnTo>
                <a:lnTo>
                  <a:pt x="144" y="549"/>
                </a:lnTo>
                <a:lnTo>
                  <a:pt x="112" y="549"/>
                </a:lnTo>
                <a:lnTo>
                  <a:pt x="48" y="531"/>
                </a:lnTo>
                <a:lnTo>
                  <a:pt x="58" y="490"/>
                </a:lnTo>
                <a:lnTo>
                  <a:pt x="74" y="466"/>
                </a:lnTo>
                <a:lnTo>
                  <a:pt x="70" y="437"/>
                </a:lnTo>
                <a:lnTo>
                  <a:pt x="27" y="426"/>
                </a:lnTo>
                <a:lnTo>
                  <a:pt x="27" y="378"/>
                </a:lnTo>
                <a:lnTo>
                  <a:pt x="6" y="332"/>
                </a:lnTo>
                <a:lnTo>
                  <a:pt x="16" y="315"/>
                </a:lnTo>
                <a:lnTo>
                  <a:pt x="6" y="304"/>
                </a:lnTo>
                <a:lnTo>
                  <a:pt x="0" y="273"/>
                </a:lnTo>
                <a:lnTo>
                  <a:pt x="16" y="268"/>
                </a:lnTo>
                <a:lnTo>
                  <a:pt x="6" y="256"/>
                </a:lnTo>
                <a:lnTo>
                  <a:pt x="16" y="221"/>
                </a:lnTo>
                <a:lnTo>
                  <a:pt x="16" y="180"/>
                </a:lnTo>
                <a:lnTo>
                  <a:pt x="70" y="198"/>
                </a:lnTo>
                <a:lnTo>
                  <a:pt x="70" y="221"/>
                </a:lnTo>
                <a:lnTo>
                  <a:pt x="112" y="180"/>
                </a:lnTo>
                <a:lnTo>
                  <a:pt x="102" y="175"/>
                </a:lnTo>
                <a:lnTo>
                  <a:pt x="171" y="134"/>
                </a:lnTo>
                <a:lnTo>
                  <a:pt x="171" y="88"/>
                </a:lnTo>
                <a:lnTo>
                  <a:pt x="202" y="76"/>
                </a:lnTo>
                <a:lnTo>
                  <a:pt x="240" y="88"/>
                </a:lnTo>
                <a:lnTo>
                  <a:pt x="299" y="105"/>
                </a:lnTo>
                <a:lnTo>
                  <a:pt x="342" y="76"/>
                </a:lnTo>
                <a:lnTo>
                  <a:pt x="352" y="88"/>
                </a:lnTo>
                <a:lnTo>
                  <a:pt x="363" y="69"/>
                </a:lnTo>
                <a:lnTo>
                  <a:pt x="404" y="53"/>
                </a:lnTo>
                <a:lnTo>
                  <a:pt x="395" y="41"/>
                </a:lnTo>
                <a:lnTo>
                  <a:pt x="41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6" name="Freeform 442"/>
          <p:cNvSpPr>
            <a:spLocks noChangeArrowheads="1"/>
          </p:cNvSpPr>
          <p:nvPr/>
        </p:nvSpPr>
        <p:spPr bwMode="auto">
          <a:xfrm>
            <a:off x="6536909" y="3285380"/>
            <a:ext cx="130175" cy="187661"/>
          </a:xfrm>
          <a:custGeom>
            <a:avLst/>
            <a:gdLst/>
            <a:ahLst/>
            <a:cxnLst>
              <a:cxn ang="0">
                <a:pos x="69" y="269"/>
              </a:cxn>
              <a:cxn ang="0">
                <a:pos x="38" y="163"/>
              </a:cxn>
              <a:cxn ang="0">
                <a:pos x="43" y="133"/>
              </a:cxn>
              <a:cxn ang="0">
                <a:pos x="15" y="122"/>
              </a:cxn>
              <a:cxn ang="0">
                <a:pos x="0" y="105"/>
              </a:cxn>
              <a:cxn ang="0">
                <a:pos x="15" y="98"/>
              </a:cxn>
              <a:cxn ang="0">
                <a:pos x="15" y="75"/>
              </a:cxn>
              <a:cxn ang="0">
                <a:pos x="43" y="75"/>
              </a:cxn>
              <a:cxn ang="0">
                <a:pos x="27" y="57"/>
              </a:cxn>
              <a:cxn ang="0">
                <a:pos x="15" y="57"/>
              </a:cxn>
              <a:cxn ang="0">
                <a:pos x="0" y="41"/>
              </a:cxn>
              <a:cxn ang="0">
                <a:pos x="10" y="0"/>
              </a:cxn>
              <a:cxn ang="0">
                <a:pos x="27" y="0"/>
              </a:cxn>
              <a:cxn ang="0">
                <a:pos x="53" y="23"/>
              </a:cxn>
              <a:cxn ang="0">
                <a:pos x="80" y="41"/>
              </a:cxn>
              <a:cxn ang="0">
                <a:pos x="85" y="69"/>
              </a:cxn>
              <a:cxn ang="0">
                <a:pos x="80" y="75"/>
              </a:cxn>
              <a:cxn ang="0">
                <a:pos x="181" y="69"/>
              </a:cxn>
              <a:cxn ang="0">
                <a:pos x="192" y="87"/>
              </a:cxn>
              <a:cxn ang="0">
                <a:pos x="181" y="98"/>
              </a:cxn>
              <a:cxn ang="0">
                <a:pos x="181" y="116"/>
              </a:cxn>
              <a:cxn ang="0">
                <a:pos x="154" y="122"/>
              </a:cxn>
              <a:cxn ang="0">
                <a:pos x="150" y="145"/>
              </a:cxn>
              <a:cxn ang="0">
                <a:pos x="138" y="151"/>
              </a:cxn>
              <a:cxn ang="0">
                <a:pos x="150" y="193"/>
              </a:cxn>
              <a:cxn ang="0">
                <a:pos x="154" y="193"/>
              </a:cxn>
              <a:cxn ang="0">
                <a:pos x="165" y="197"/>
              </a:cxn>
              <a:cxn ang="0">
                <a:pos x="171" y="197"/>
              </a:cxn>
              <a:cxn ang="0">
                <a:pos x="192" y="174"/>
              </a:cxn>
              <a:cxn ang="0">
                <a:pos x="192" y="197"/>
              </a:cxn>
              <a:cxn ang="0">
                <a:pos x="208" y="220"/>
              </a:cxn>
              <a:cxn ang="0">
                <a:pos x="218" y="245"/>
              </a:cxn>
              <a:cxn ang="0">
                <a:pos x="224" y="302"/>
              </a:cxn>
              <a:cxn ang="0">
                <a:pos x="208" y="297"/>
              </a:cxn>
              <a:cxn ang="0">
                <a:pos x="196" y="302"/>
              </a:cxn>
              <a:cxn ang="0">
                <a:pos x="192" y="273"/>
              </a:cxn>
              <a:cxn ang="0">
                <a:pos x="181" y="238"/>
              </a:cxn>
              <a:cxn ang="0">
                <a:pos x="154" y="209"/>
              </a:cxn>
              <a:cxn ang="0">
                <a:pos x="127" y="197"/>
              </a:cxn>
              <a:cxn ang="0">
                <a:pos x="122" y="174"/>
              </a:cxn>
              <a:cxn ang="0">
                <a:pos x="95" y="163"/>
              </a:cxn>
              <a:cxn ang="0">
                <a:pos x="95" y="181"/>
              </a:cxn>
              <a:cxn ang="0">
                <a:pos x="112" y="181"/>
              </a:cxn>
              <a:cxn ang="0">
                <a:pos x="122" y="209"/>
              </a:cxn>
              <a:cxn ang="0">
                <a:pos x="112" y="220"/>
              </a:cxn>
              <a:cxn ang="0">
                <a:pos x="122" y="238"/>
              </a:cxn>
              <a:cxn ang="0">
                <a:pos x="112" y="269"/>
              </a:cxn>
              <a:cxn ang="0">
                <a:pos x="95" y="245"/>
              </a:cxn>
              <a:cxn ang="0">
                <a:pos x="95" y="238"/>
              </a:cxn>
              <a:cxn ang="0">
                <a:pos x="85" y="245"/>
              </a:cxn>
              <a:cxn ang="0">
                <a:pos x="95" y="269"/>
              </a:cxn>
              <a:cxn ang="0">
                <a:pos x="80" y="269"/>
              </a:cxn>
              <a:cxn ang="0">
                <a:pos x="69" y="269"/>
              </a:cxn>
            </a:cxnLst>
            <a:rect l="0" t="0" r="r" b="b"/>
            <a:pathLst>
              <a:path w="225" h="303">
                <a:moveTo>
                  <a:pt x="69" y="269"/>
                </a:moveTo>
                <a:lnTo>
                  <a:pt x="38" y="163"/>
                </a:lnTo>
                <a:lnTo>
                  <a:pt x="43" y="133"/>
                </a:lnTo>
                <a:lnTo>
                  <a:pt x="15" y="122"/>
                </a:lnTo>
                <a:lnTo>
                  <a:pt x="0" y="105"/>
                </a:lnTo>
                <a:lnTo>
                  <a:pt x="15" y="98"/>
                </a:lnTo>
                <a:lnTo>
                  <a:pt x="15" y="75"/>
                </a:lnTo>
                <a:lnTo>
                  <a:pt x="43" y="75"/>
                </a:lnTo>
                <a:lnTo>
                  <a:pt x="27" y="57"/>
                </a:lnTo>
                <a:lnTo>
                  <a:pt x="15" y="57"/>
                </a:lnTo>
                <a:lnTo>
                  <a:pt x="0" y="41"/>
                </a:lnTo>
                <a:lnTo>
                  <a:pt x="10" y="0"/>
                </a:lnTo>
                <a:lnTo>
                  <a:pt x="27" y="0"/>
                </a:lnTo>
                <a:lnTo>
                  <a:pt x="53" y="23"/>
                </a:lnTo>
                <a:lnTo>
                  <a:pt x="80" y="41"/>
                </a:lnTo>
                <a:lnTo>
                  <a:pt x="85" y="69"/>
                </a:lnTo>
                <a:lnTo>
                  <a:pt x="80" y="75"/>
                </a:lnTo>
                <a:lnTo>
                  <a:pt x="181" y="69"/>
                </a:lnTo>
                <a:lnTo>
                  <a:pt x="192" y="87"/>
                </a:lnTo>
                <a:lnTo>
                  <a:pt x="181" y="98"/>
                </a:lnTo>
                <a:lnTo>
                  <a:pt x="181" y="116"/>
                </a:lnTo>
                <a:lnTo>
                  <a:pt x="154" y="122"/>
                </a:lnTo>
                <a:lnTo>
                  <a:pt x="150" y="145"/>
                </a:lnTo>
                <a:lnTo>
                  <a:pt x="138" y="151"/>
                </a:lnTo>
                <a:lnTo>
                  <a:pt x="150" y="193"/>
                </a:lnTo>
                <a:lnTo>
                  <a:pt x="154" y="193"/>
                </a:lnTo>
                <a:lnTo>
                  <a:pt x="165" y="197"/>
                </a:lnTo>
                <a:lnTo>
                  <a:pt x="171" y="197"/>
                </a:lnTo>
                <a:lnTo>
                  <a:pt x="192" y="174"/>
                </a:lnTo>
                <a:lnTo>
                  <a:pt x="192" y="197"/>
                </a:lnTo>
                <a:lnTo>
                  <a:pt x="208" y="220"/>
                </a:lnTo>
                <a:lnTo>
                  <a:pt x="218" y="245"/>
                </a:lnTo>
                <a:lnTo>
                  <a:pt x="224" y="302"/>
                </a:lnTo>
                <a:lnTo>
                  <a:pt x="208" y="297"/>
                </a:lnTo>
                <a:lnTo>
                  <a:pt x="196" y="302"/>
                </a:lnTo>
                <a:lnTo>
                  <a:pt x="192" y="273"/>
                </a:lnTo>
                <a:lnTo>
                  <a:pt x="181" y="238"/>
                </a:lnTo>
                <a:lnTo>
                  <a:pt x="154" y="209"/>
                </a:lnTo>
                <a:lnTo>
                  <a:pt x="127" y="197"/>
                </a:lnTo>
                <a:lnTo>
                  <a:pt x="122" y="174"/>
                </a:lnTo>
                <a:lnTo>
                  <a:pt x="95" y="163"/>
                </a:lnTo>
                <a:lnTo>
                  <a:pt x="95" y="181"/>
                </a:lnTo>
                <a:lnTo>
                  <a:pt x="112" y="181"/>
                </a:lnTo>
                <a:lnTo>
                  <a:pt x="122" y="209"/>
                </a:lnTo>
                <a:lnTo>
                  <a:pt x="112" y="220"/>
                </a:lnTo>
                <a:lnTo>
                  <a:pt x="122" y="238"/>
                </a:lnTo>
                <a:lnTo>
                  <a:pt x="112" y="269"/>
                </a:lnTo>
                <a:lnTo>
                  <a:pt x="95" y="245"/>
                </a:lnTo>
                <a:lnTo>
                  <a:pt x="95" y="238"/>
                </a:lnTo>
                <a:lnTo>
                  <a:pt x="85" y="245"/>
                </a:lnTo>
                <a:lnTo>
                  <a:pt x="95" y="269"/>
                </a:lnTo>
                <a:lnTo>
                  <a:pt x="80" y="269"/>
                </a:lnTo>
                <a:lnTo>
                  <a:pt x="69" y="26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5" name="Freeform 441"/>
          <p:cNvSpPr>
            <a:spLocks noChangeArrowheads="1"/>
          </p:cNvSpPr>
          <p:nvPr/>
        </p:nvSpPr>
        <p:spPr bwMode="auto">
          <a:xfrm>
            <a:off x="6536909" y="3285380"/>
            <a:ext cx="130175" cy="187661"/>
          </a:xfrm>
          <a:custGeom>
            <a:avLst/>
            <a:gdLst/>
            <a:ahLst/>
            <a:cxnLst>
              <a:cxn ang="0">
                <a:pos x="69" y="269"/>
              </a:cxn>
              <a:cxn ang="0">
                <a:pos x="38" y="163"/>
              </a:cxn>
              <a:cxn ang="0">
                <a:pos x="43" y="133"/>
              </a:cxn>
              <a:cxn ang="0">
                <a:pos x="15" y="122"/>
              </a:cxn>
              <a:cxn ang="0">
                <a:pos x="0" y="105"/>
              </a:cxn>
              <a:cxn ang="0">
                <a:pos x="15" y="98"/>
              </a:cxn>
              <a:cxn ang="0">
                <a:pos x="15" y="75"/>
              </a:cxn>
              <a:cxn ang="0">
                <a:pos x="43" y="75"/>
              </a:cxn>
              <a:cxn ang="0">
                <a:pos x="27" y="57"/>
              </a:cxn>
              <a:cxn ang="0">
                <a:pos x="15" y="57"/>
              </a:cxn>
              <a:cxn ang="0">
                <a:pos x="0" y="41"/>
              </a:cxn>
              <a:cxn ang="0">
                <a:pos x="10" y="0"/>
              </a:cxn>
              <a:cxn ang="0">
                <a:pos x="27" y="0"/>
              </a:cxn>
              <a:cxn ang="0">
                <a:pos x="53" y="23"/>
              </a:cxn>
              <a:cxn ang="0">
                <a:pos x="80" y="41"/>
              </a:cxn>
              <a:cxn ang="0">
                <a:pos x="85" y="69"/>
              </a:cxn>
              <a:cxn ang="0">
                <a:pos x="80" y="75"/>
              </a:cxn>
              <a:cxn ang="0">
                <a:pos x="181" y="69"/>
              </a:cxn>
              <a:cxn ang="0">
                <a:pos x="192" y="87"/>
              </a:cxn>
              <a:cxn ang="0">
                <a:pos x="181" y="98"/>
              </a:cxn>
              <a:cxn ang="0">
                <a:pos x="181" y="116"/>
              </a:cxn>
              <a:cxn ang="0">
                <a:pos x="154" y="122"/>
              </a:cxn>
              <a:cxn ang="0">
                <a:pos x="150" y="145"/>
              </a:cxn>
              <a:cxn ang="0">
                <a:pos x="138" y="151"/>
              </a:cxn>
              <a:cxn ang="0">
                <a:pos x="150" y="193"/>
              </a:cxn>
              <a:cxn ang="0">
                <a:pos x="154" y="193"/>
              </a:cxn>
              <a:cxn ang="0">
                <a:pos x="165" y="197"/>
              </a:cxn>
              <a:cxn ang="0">
                <a:pos x="171" y="197"/>
              </a:cxn>
              <a:cxn ang="0">
                <a:pos x="192" y="174"/>
              </a:cxn>
              <a:cxn ang="0">
                <a:pos x="192" y="197"/>
              </a:cxn>
              <a:cxn ang="0">
                <a:pos x="208" y="220"/>
              </a:cxn>
              <a:cxn ang="0">
                <a:pos x="218" y="245"/>
              </a:cxn>
              <a:cxn ang="0">
                <a:pos x="224" y="302"/>
              </a:cxn>
              <a:cxn ang="0">
                <a:pos x="208" y="297"/>
              </a:cxn>
              <a:cxn ang="0">
                <a:pos x="196" y="302"/>
              </a:cxn>
              <a:cxn ang="0">
                <a:pos x="192" y="273"/>
              </a:cxn>
              <a:cxn ang="0">
                <a:pos x="181" y="238"/>
              </a:cxn>
              <a:cxn ang="0">
                <a:pos x="154" y="209"/>
              </a:cxn>
              <a:cxn ang="0">
                <a:pos x="127" y="197"/>
              </a:cxn>
              <a:cxn ang="0">
                <a:pos x="122" y="174"/>
              </a:cxn>
              <a:cxn ang="0">
                <a:pos x="95" y="163"/>
              </a:cxn>
              <a:cxn ang="0">
                <a:pos x="95" y="181"/>
              </a:cxn>
              <a:cxn ang="0">
                <a:pos x="112" y="181"/>
              </a:cxn>
              <a:cxn ang="0">
                <a:pos x="122" y="209"/>
              </a:cxn>
              <a:cxn ang="0">
                <a:pos x="112" y="220"/>
              </a:cxn>
              <a:cxn ang="0">
                <a:pos x="122" y="238"/>
              </a:cxn>
              <a:cxn ang="0">
                <a:pos x="112" y="269"/>
              </a:cxn>
              <a:cxn ang="0">
                <a:pos x="95" y="245"/>
              </a:cxn>
              <a:cxn ang="0">
                <a:pos x="95" y="238"/>
              </a:cxn>
              <a:cxn ang="0">
                <a:pos x="85" y="245"/>
              </a:cxn>
              <a:cxn ang="0">
                <a:pos x="95" y="269"/>
              </a:cxn>
              <a:cxn ang="0">
                <a:pos x="80" y="269"/>
              </a:cxn>
              <a:cxn ang="0">
                <a:pos x="69" y="269"/>
              </a:cxn>
            </a:cxnLst>
            <a:rect l="0" t="0" r="r" b="b"/>
            <a:pathLst>
              <a:path w="225" h="303">
                <a:moveTo>
                  <a:pt x="69" y="269"/>
                </a:moveTo>
                <a:lnTo>
                  <a:pt x="38" y="163"/>
                </a:lnTo>
                <a:lnTo>
                  <a:pt x="43" y="133"/>
                </a:lnTo>
                <a:lnTo>
                  <a:pt x="15" y="122"/>
                </a:lnTo>
                <a:lnTo>
                  <a:pt x="0" y="105"/>
                </a:lnTo>
                <a:lnTo>
                  <a:pt x="15" y="98"/>
                </a:lnTo>
                <a:lnTo>
                  <a:pt x="15" y="75"/>
                </a:lnTo>
                <a:lnTo>
                  <a:pt x="43" y="75"/>
                </a:lnTo>
                <a:lnTo>
                  <a:pt x="27" y="57"/>
                </a:lnTo>
                <a:lnTo>
                  <a:pt x="15" y="57"/>
                </a:lnTo>
                <a:lnTo>
                  <a:pt x="0" y="41"/>
                </a:lnTo>
                <a:lnTo>
                  <a:pt x="10" y="0"/>
                </a:lnTo>
                <a:lnTo>
                  <a:pt x="27" y="0"/>
                </a:lnTo>
                <a:lnTo>
                  <a:pt x="53" y="23"/>
                </a:lnTo>
                <a:lnTo>
                  <a:pt x="80" y="41"/>
                </a:lnTo>
                <a:lnTo>
                  <a:pt x="85" y="69"/>
                </a:lnTo>
                <a:lnTo>
                  <a:pt x="80" y="75"/>
                </a:lnTo>
                <a:lnTo>
                  <a:pt x="181" y="69"/>
                </a:lnTo>
                <a:lnTo>
                  <a:pt x="192" y="87"/>
                </a:lnTo>
                <a:lnTo>
                  <a:pt x="181" y="98"/>
                </a:lnTo>
                <a:lnTo>
                  <a:pt x="181" y="116"/>
                </a:lnTo>
                <a:lnTo>
                  <a:pt x="154" y="122"/>
                </a:lnTo>
                <a:lnTo>
                  <a:pt x="150" y="145"/>
                </a:lnTo>
                <a:lnTo>
                  <a:pt x="138" y="151"/>
                </a:lnTo>
                <a:lnTo>
                  <a:pt x="150" y="193"/>
                </a:lnTo>
                <a:lnTo>
                  <a:pt x="154" y="193"/>
                </a:lnTo>
                <a:lnTo>
                  <a:pt x="165" y="197"/>
                </a:lnTo>
                <a:lnTo>
                  <a:pt x="171" y="197"/>
                </a:lnTo>
                <a:lnTo>
                  <a:pt x="192" y="174"/>
                </a:lnTo>
                <a:lnTo>
                  <a:pt x="192" y="197"/>
                </a:lnTo>
                <a:lnTo>
                  <a:pt x="208" y="220"/>
                </a:lnTo>
                <a:lnTo>
                  <a:pt x="218" y="245"/>
                </a:lnTo>
                <a:lnTo>
                  <a:pt x="224" y="302"/>
                </a:lnTo>
                <a:lnTo>
                  <a:pt x="208" y="297"/>
                </a:lnTo>
                <a:lnTo>
                  <a:pt x="196" y="302"/>
                </a:lnTo>
                <a:lnTo>
                  <a:pt x="192" y="273"/>
                </a:lnTo>
                <a:lnTo>
                  <a:pt x="181" y="238"/>
                </a:lnTo>
                <a:lnTo>
                  <a:pt x="154" y="209"/>
                </a:lnTo>
                <a:lnTo>
                  <a:pt x="127" y="197"/>
                </a:lnTo>
                <a:lnTo>
                  <a:pt x="122" y="174"/>
                </a:lnTo>
                <a:lnTo>
                  <a:pt x="95" y="163"/>
                </a:lnTo>
                <a:lnTo>
                  <a:pt x="95" y="181"/>
                </a:lnTo>
                <a:lnTo>
                  <a:pt x="112" y="181"/>
                </a:lnTo>
                <a:lnTo>
                  <a:pt x="122" y="209"/>
                </a:lnTo>
                <a:lnTo>
                  <a:pt x="112" y="220"/>
                </a:lnTo>
                <a:lnTo>
                  <a:pt x="122" y="238"/>
                </a:lnTo>
                <a:lnTo>
                  <a:pt x="112" y="269"/>
                </a:lnTo>
                <a:lnTo>
                  <a:pt x="95" y="245"/>
                </a:lnTo>
                <a:lnTo>
                  <a:pt x="95" y="238"/>
                </a:lnTo>
                <a:lnTo>
                  <a:pt x="85" y="245"/>
                </a:lnTo>
                <a:lnTo>
                  <a:pt x="95" y="269"/>
                </a:lnTo>
                <a:lnTo>
                  <a:pt x="80" y="269"/>
                </a:lnTo>
                <a:lnTo>
                  <a:pt x="69" y="26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4" name="Freeform 440"/>
          <p:cNvSpPr>
            <a:spLocks noChangeArrowheads="1"/>
          </p:cNvSpPr>
          <p:nvPr/>
        </p:nvSpPr>
        <p:spPr bwMode="auto">
          <a:xfrm>
            <a:off x="6545665" y="3226968"/>
            <a:ext cx="87562" cy="4660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28" y="29"/>
              </a:cxn>
              <a:cxn ang="0">
                <a:pos x="38" y="0"/>
              </a:cxn>
              <a:cxn ang="0">
                <a:pos x="64" y="11"/>
              </a:cxn>
              <a:cxn ang="0">
                <a:pos x="98" y="11"/>
              </a:cxn>
              <a:cxn ang="0">
                <a:pos x="108" y="0"/>
              </a:cxn>
              <a:cxn ang="0">
                <a:pos x="123" y="18"/>
              </a:cxn>
              <a:cxn ang="0">
                <a:pos x="123" y="41"/>
              </a:cxn>
              <a:cxn ang="0">
                <a:pos x="140" y="46"/>
              </a:cxn>
              <a:cxn ang="0">
                <a:pos x="151" y="76"/>
              </a:cxn>
              <a:cxn ang="0">
                <a:pos x="81" y="76"/>
              </a:cxn>
              <a:cxn ang="0">
                <a:pos x="81" y="69"/>
              </a:cxn>
              <a:cxn ang="0">
                <a:pos x="54" y="76"/>
              </a:cxn>
              <a:cxn ang="0">
                <a:pos x="22" y="69"/>
              </a:cxn>
              <a:cxn ang="0">
                <a:pos x="0" y="58"/>
              </a:cxn>
              <a:cxn ang="0">
                <a:pos x="0" y="41"/>
              </a:cxn>
            </a:cxnLst>
            <a:rect l="0" t="0" r="r" b="b"/>
            <a:pathLst>
              <a:path w="152" h="77">
                <a:moveTo>
                  <a:pt x="0" y="41"/>
                </a:moveTo>
                <a:lnTo>
                  <a:pt x="28" y="29"/>
                </a:lnTo>
                <a:lnTo>
                  <a:pt x="38" y="0"/>
                </a:lnTo>
                <a:lnTo>
                  <a:pt x="64" y="11"/>
                </a:lnTo>
                <a:lnTo>
                  <a:pt x="98" y="11"/>
                </a:lnTo>
                <a:lnTo>
                  <a:pt x="108" y="0"/>
                </a:lnTo>
                <a:lnTo>
                  <a:pt x="123" y="18"/>
                </a:lnTo>
                <a:lnTo>
                  <a:pt x="123" y="41"/>
                </a:lnTo>
                <a:lnTo>
                  <a:pt x="140" y="46"/>
                </a:lnTo>
                <a:lnTo>
                  <a:pt x="151" y="76"/>
                </a:lnTo>
                <a:lnTo>
                  <a:pt x="81" y="76"/>
                </a:lnTo>
                <a:lnTo>
                  <a:pt x="81" y="69"/>
                </a:lnTo>
                <a:lnTo>
                  <a:pt x="54" y="76"/>
                </a:lnTo>
                <a:lnTo>
                  <a:pt x="22" y="69"/>
                </a:lnTo>
                <a:lnTo>
                  <a:pt x="0" y="58"/>
                </a:lnTo>
                <a:lnTo>
                  <a:pt x="0" y="4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3" name="Freeform 439"/>
          <p:cNvSpPr>
            <a:spLocks noChangeArrowheads="1"/>
          </p:cNvSpPr>
          <p:nvPr/>
        </p:nvSpPr>
        <p:spPr bwMode="auto">
          <a:xfrm>
            <a:off x="6545665" y="3226968"/>
            <a:ext cx="87562" cy="4660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28" y="29"/>
              </a:cxn>
              <a:cxn ang="0">
                <a:pos x="38" y="0"/>
              </a:cxn>
              <a:cxn ang="0">
                <a:pos x="64" y="11"/>
              </a:cxn>
              <a:cxn ang="0">
                <a:pos x="98" y="11"/>
              </a:cxn>
              <a:cxn ang="0">
                <a:pos x="108" y="0"/>
              </a:cxn>
              <a:cxn ang="0">
                <a:pos x="123" y="18"/>
              </a:cxn>
              <a:cxn ang="0">
                <a:pos x="123" y="41"/>
              </a:cxn>
              <a:cxn ang="0">
                <a:pos x="140" y="46"/>
              </a:cxn>
              <a:cxn ang="0">
                <a:pos x="151" y="76"/>
              </a:cxn>
              <a:cxn ang="0">
                <a:pos x="81" y="76"/>
              </a:cxn>
              <a:cxn ang="0">
                <a:pos x="81" y="69"/>
              </a:cxn>
              <a:cxn ang="0">
                <a:pos x="54" y="76"/>
              </a:cxn>
              <a:cxn ang="0">
                <a:pos x="22" y="69"/>
              </a:cxn>
              <a:cxn ang="0">
                <a:pos x="0" y="58"/>
              </a:cxn>
              <a:cxn ang="0">
                <a:pos x="0" y="41"/>
              </a:cxn>
            </a:cxnLst>
            <a:rect l="0" t="0" r="r" b="b"/>
            <a:pathLst>
              <a:path w="152" h="77">
                <a:moveTo>
                  <a:pt x="0" y="41"/>
                </a:moveTo>
                <a:lnTo>
                  <a:pt x="28" y="29"/>
                </a:lnTo>
                <a:lnTo>
                  <a:pt x="38" y="0"/>
                </a:lnTo>
                <a:lnTo>
                  <a:pt x="64" y="11"/>
                </a:lnTo>
                <a:lnTo>
                  <a:pt x="98" y="11"/>
                </a:lnTo>
                <a:lnTo>
                  <a:pt x="108" y="0"/>
                </a:lnTo>
                <a:lnTo>
                  <a:pt x="123" y="18"/>
                </a:lnTo>
                <a:lnTo>
                  <a:pt x="123" y="41"/>
                </a:lnTo>
                <a:lnTo>
                  <a:pt x="140" y="46"/>
                </a:lnTo>
                <a:lnTo>
                  <a:pt x="151" y="76"/>
                </a:lnTo>
                <a:lnTo>
                  <a:pt x="81" y="76"/>
                </a:lnTo>
                <a:lnTo>
                  <a:pt x="81" y="69"/>
                </a:lnTo>
                <a:lnTo>
                  <a:pt x="54" y="76"/>
                </a:lnTo>
                <a:lnTo>
                  <a:pt x="22" y="69"/>
                </a:lnTo>
                <a:lnTo>
                  <a:pt x="0" y="58"/>
                </a:lnTo>
                <a:lnTo>
                  <a:pt x="0" y="4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2" name="Freeform 438"/>
          <p:cNvSpPr>
            <a:spLocks noChangeArrowheads="1"/>
          </p:cNvSpPr>
          <p:nvPr/>
        </p:nvSpPr>
        <p:spPr bwMode="auto">
          <a:xfrm>
            <a:off x="6651323" y="3215783"/>
            <a:ext cx="244005" cy="626988"/>
          </a:xfrm>
          <a:custGeom>
            <a:avLst/>
            <a:gdLst/>
            <a:ahLst/>
            <a:cxnLst>
              <a:cxn ang="0">
                <a:pos x="39" y="355"/>
              </a:cxn>
              <a:cxn ang="0">
                <a:pos x="44" y="302"/>
              </a:cxn>
              <a:cxn ang="0">
                <a:pos x="71" y="255"/>
              </a:cxn>
              <a:cxn ang="0">
                <a:pos x="87" y="186"/>
              </a:cxn>
              <a:cxn ang="0">
                <a:pos x="108" y="151"/>
              </a:cxn>
              <a:cxn ang="0">
                <a:pos x="140" y="75"/>
              </a:cxn>
              <a:cxn ang="0">
                <a:pos x="182" y="75"/>
              </a:cxn>
              <a:cxn ang="0">
                <a:pos x="182" y="35"/>
              </a:cxn>
              <a:cxn ang="0">
                <a:pos x="199" y="18"/>
              </a:cxn>
              <a:cxn ang="0">
                <a:pos x="226" y="0"/>
              </a:cxn>
              <a:cxn ang="0">
                <a:pos x="248" y="46"/>
              </a:cxn>
              <a:cxn ang="0">
                <a:pos x="279" y="140"/>
              </a:cxn>
              <a:cxn ang="0">
                <a:pos x="269" y="168"/>
              </a:cxn>
              <a:cxn ang="0">
                <a:pos x="237" y="186"/>
              </a:cxn>
              <a:cxn ang="0">
                <a:pos x="226" y="209"/>
              </a:cxn>
              <a:cxn ang="0">
                <a:pos x="248" y="255"/>
              </a:cxn>
              <a:cxn ang="0">
                <a:pos x="269" y="244"/>
              </a:cxn>
              <a:cxn ang="0">
                <a:pos x="289" y="255"/>
              </a:cxn>
              <a:cxn ang="0">
                <a:pos x="306" y="302"/>
              </a:cxn>
              <a:cxn ang="0">
                <a:pos x="331" y="331"/>
              </a:cxn>
              <a:cxn ang="0">
                <a:pos x="364" y="366"/>
              </a:cxn>
              <a:cxn ang="0">
                <a:pos x="364" y="384"/>
              </a:cxn>
              <a:cxn ang="0">
                <a:pos x="392" y="396"/>
              </a:cxn>
              <a:cxn ang="0">
                <a:pos x="402" y="408"/>
              </a:cxn>
              <a:cxn ang="0">
                <a:pos x="402" y="426"/>
              </a:cxn>
              <a:cxn ang="0">
                <a:pos x="376" y="442"/>
              </a:cxn>
              <a:cxn ang="0">
                <a:pos x="338" y="472"/>
              </a:cxn>
              <a:cxn ang="0">
                <a:pos x="331" y="476"/>
              </a:cxn>
              <a:cxn ang="0">
                <a:pos x="279" y="501"/>
              </a:cxn>
              <a:cxn ang="0">
                <a:pos x="269" y="547"/>
              </a:cxn>
              <a:cxn ang="0">
                <a:pos x="263" y="564"/>
              </a:cxn>
              <a:cxn ang="0">
                <a:pos x="279" y="582"/>
              </a:cxn>
              <a:cxn ang="0">
                <a:pos x="321" y="657"/>
              </a:cxn>
              <a:cxn ang="0">
                <a:pos x="321" y="699"/>
              </a:cxn>
              <a:cxn ang="0">
                <a:pos x="311" y="745"/>
              </a:cxn>
              <a:cxn ang="0">
                <a:pos x="360" y="821"/>
              </a:cxn>
              <a:cxn ang="0">
                <a:pos x="376" y="902"/>
              </a:cxn>
              <a:cxn ang="0">
                <a:pos x="348" y="978"/>
              </a:cxn>
              <a:cxn ang="0">
                <a:pos x="338" y="1009"/>
              </a:cxn>
              <a:cxn ang="0">
                <a:pos x="338" y="961"/>
              </a:cxn>
              <a:cxn ang="0">
                <a:pos x="331" y="914"/>
              </a:cxn>
              <a:cxn ang="0">
                <a:pos x="338" y="856"/>
              </a:cxn>
              <a:cxn ang="0">
                <a:pos x="311" y="821"/>
              </a:cxn>
              <a:cxn ang="0">
                <a:pos x="296" y="775"/>
              </a:cxn>
              <a:cxn ang="0">
                <a:pos x="279" y="688"/>
              </a:cxn>
              <a:cxn ang="0">
                <a:pos x="263" y="657"/>
              </a:cxn>
              <a:cxn ang="0">
                <a:pos x="248" y="624"/>
              </a:cxn>
              <a:cxn ang="0">
                <a:pos x="237" y="657"/>
              </a:cxn>
              <a:cxn ang="0">
                <a:pos x="182" y="699"/>
              </a:cxn>
              <a:cxn ang="0">
                <a:pos x="156" y="699"/>
              </a:cxn>
              <a:cxn ang="0">
                <a:pos x="156" y="699"/>
              </a:cxn>
              <a:cxn ang="0">
                <a:pos x="140" y="688"/>
              </a:cxn>
              <a:cxn ang="0">
                <a:pos x="123" y="640"/>
              </a:cxn>
              <a:cxn ang="0">
                <a:pos x="123" y="564"/>
              </a:cxn>
              <a:cxn ang="0">
                <a:pos x="98" y="536"/>
              </a:cxn>
              <a:cxn ang="0">
                <a:pos x="87" y="517"/>
              </a:cxn>
              <a:cxn ang="0">
                <a:pos x="71" y="489"/>
              </a:cxn>
              <a:cxn ang="0">
                <a:pos x="55" y="460"/>
              </a:cxn>
              <a:cxn ang="0">
                <a:pos x="29" y="454"/>
              </a:cxn>
              <a:cxn ang="0">
                <a:pos x="12" y="408"/>
              </a:cxn>
              <a:cxn ang="0">
                <a:pos x="23" y="355"/>
              </a:cxn>
            </a:cxnLst>
            <a:rect l="0" t="0" r="r" b="b"/>
            <a:pathLst>
              <a:path w="420" h="1010">
                <a:moveTo>
                  <a:pt x="23" y="355"/>
                </a:moveTo>
                <a:lnTo>
                  <a:pt x="39" y="355"/>
                </a:lnTo>
                <a:lnTo>
                  <a:pt x="29" y="308"/>
                </a:lnTo>
                <a:lnTo>
                  <a:pt x="44" y="302"/>
                </a:lnTo>
                <a:lnTo>
                  <a:pt x="44" y="255"/>
                </a:lnTo>
                <a:lnTo>
                  <a:pt x="71" y="255"/>
                </a:lnTo>
                <a:lnTo>
                  <a:pt x="87" y="216"/>
                </a:lnTo>
                <a:lnTo>
                  <a:pt x="87" y="186"/>
                </a:lnTo>
                <a:lnTo>
                  <a:pt x="87" y="168"/>
                </a:lnTo>
                <a:lnTo>
                  <a:pt x="108" y="151"/>
                </a:lnTo>
                <a:lnTo>
                  <a:pt x="108" y="110"/>
                </a:lnTo>
                <a:lnTo>
                  <a:pt x="140" y="75"/>
                </a:lnTo>
                <a:lnTo>
                  <a:pt x="178" y="64"/>
                </a:lnTo>
                <a:lnTo>
                  <a:pt x="182" y="75"/>
                </a:lnTo>
                <a:lnTo>
                  <a:pt x="193" y="64"/>
                </a:lnTo>
                <a:lnTo>
                  <a:pt x="182" y="35"/>
                </a:lnTo>
                <a:lnTo>
                  <a:pt x="193" y="18"/>
                </a:lnTo>
                <a:lnTo>
                  <a:pt x="199" y="18"/>
                </a:lnTo>
                <a:lnTo>
                  <a:pt x="199" y="0"/>
                </a:lnTo>
                <a:lnTo>
                  <a:pt x="226" y="0"/>
                </a:lnTo>
                <a:lnTo>
                  <a:pt x="248" y="29"/>
                </a:lnTo>
                <a:lnTo>
                  <a:pt x="248" y="46"/>
                </a:lnTo>
                <a:lnTo>
                  <a:pt x="263" y="46"/>
                </a:lnTo>
                <a:lnTo>
                  <a:pt x="279" y="140"/>
                </a:lnTo>
                <a:lnTo>
                  <a:pt x="269" y="163"/>
                </a:lnTo>
                <a:lnTo>
                  <a:pt x="269" y="168"/>
                </a:lnTo>
                <a:lnTo>
                  <a:pt x="263" y="168"/>
                </a:lnTo>
                <a:lnTo>
                  <a:pt x="237" y="186"/>
                </a:lnTo>
                <a:lnTo>
                  <a:pt x="248" y="209"/>
                </a:lnTo>
                <a:lnTo>
                  <a:pt x="226" y="209"/>
                </a:lnTo>
                <a:lnTo>
                  <a:pt x="237" y="233"/>
                </a:lnTo>
                <a:lnTo>
                  <a:pt x="248" y="255"/>
                </a:lnTo>
                <a:lnTo>
                  <a:pt x="263" y="244"/>
                </a:lnTo>
                <a:lnTo>
                  <a:pt x="269" y="244"/>
                </a:lnTo>
                <a:lnTo>
                  <a:pt x="296" y="244"/>
                </a:lnTo>
                <a:lnTo>
                  <a:pt x="289" y="255"/>
                </a:lnTo>
                <a:lnTo>
                  <a:pt x="296" y="262"/>
                </a:lnTo>
                <a:lnTo>
                  <a:pt x="306" y="302"/>
                </a:lnTo>
                <a:lnTo>
                  <a:pt x="331" y="302"/>
                </a:lnTo>
                <a:lnTo>
                  <a:pt x="331" y="331"/>
                </a:lnTo>
                <a:lnTo>
                  <a:pt x="321" y="355"/>
                </a:lnTo>
                <a:lnTo>
                  <a:pt x="364" y="366"/>
                </a:lnTo>
                <a:lnTo>
                  <a:pt x="364" y="379"/>
                </a:lnTo>
                <a:lnTo>
                  <a:pt x="364" y="384"/>
                </a:lnTo>
                <a:lnTo>
                  <a:pt x="376" y="384"/>
                </a:lnTo>
                <a:lnTo>
                  <a:pt x="392" y="396"/>
                </a:lnTo>
                <a:lnTo>
                  <a:pt x="419" y="396"/>
                </a:lnTo>
                <a:lnTo>
                  <a:pt x="402" y="408"/>
                </a:lnTo>
                <a:lnTo>
                  <a:pt x="392" y="412"/>
                </a:lnTo>
                <a:lnTo>
                  <a:pt x="402" y="426"/>
                </a:lnTo>
                <a:lnTo>
                  <a:pt x="380" y="430"/>
                </a:lnTo>
                <a:lnTo>
                  <a:pt x="376" y="442"/>
                </a:lnTo>
                <a:lnTo>
                  <a:pt x="348" y="454"/>
                </a:lnTo>
                <a:lnTo>
                  <a:pt x="338" y="472"/>
                </a:lnTo>
                <a:lnTo>
                  <a:pt x="321" y="460"/>
                </a:lnTo>
                <a:lnTo>
                  <a:pt x="331" y="476"/>
                </a:lnTo>
                <a:lnTo>
                  <a:pt x="289" y="489"/>
                </a:lnTo>
                <a:lnTo>
                  <a:pt x="279" y="501"/>
                </a:lnTo>
                <a:lnTo>
                  <a:pt x="269" y="517"/>
                </a:lnTo>
                <a:lnTo>
                  <a:pt x="269" y="547"/>
                </a:lnTo>
                <a:lnTo>
                  <a:pt x="263" y="552"/>
                </a:lnTo>
                <a:lnTo>
                  <a:pt x="263" y="564"/>
                </a:lnTo>
                <a:lnTo>
                  <a:pt x="269" y="564"/>
                </a:lnTo>
                <a:lnTo>
                  <a:pt x="279" y="582"/>
                </a:lnTo>
                <a:lnTo>
                  <a:pt x="311" y="640"/>
                </a:lnTo>
                <a:lnTo>
                  <a:pt x="321" y="657"/>
                </a:lnTo>
                <a:lnTo>
                  <a:pt x="331" y="688"/>
                </a:lnTo>
                <a:lnTo>
                  <a:pt x="321" y="699"/>
                </a:lnTo>
                <a:lnTo>
                  <a:pt x="321" y="722"/>
                </a:lnTo>
                <a:lnTo>
                  <a:pt x="311" y="745"/>
                </a:lnTo>
                <a:lnTo>
                  <a:pt x="311" y="763"/>
                </a:lnTo>
                <a:lnTo>
                  <a:pt x="360" y="821"/>
                </a:lnTo>
                <a:lnTo>
                  <a:pt x="360" y="845"/>
                </a:lnTo>
                <a:lnTo>
                  <a:pt x="376" y="902"/>
                </a:lnTo>
                <a:lnTo>
                  <a:pt x="364" y="933"/>
                </a:lnTo>
                <a:lnTo>
                  <a:pt x="348" y="978"/>
                </a:lnTo>
                <a:lnTo>
                  <a:pt x="348" y="996"/>
                </a:lnTo>
                <a:lnTo>
                  <a:pt x="338" y="1009"/>
                </a:lnTo>
                <a:lnTo>
                  <a:pt x="331" y="978"/>
                </a:lnTo>
                <a:lnTo>
                  <a:pt x="338" y="961"/>
                </a:lnTo>
                <a:lnTo>
                  <a:pt x="338" y="914"/>
                </a:lnTo>
                <a:lnTo>
                  <a:pt x="331" y="914"/>
                </a:lnTo>
                <a:lnTo>
                  <a:pt x="338" y="902"/>
                </a:lnTo>
                <a:lnTo>
                  <a:pt x="338" y="856"/>
                </a:lnTo>
                <a:lnTo>
                  <a:pt x="311" y="799"/>
                </a:lnTo>
                <a:lnTo>
                  <a:pt x="311" y="821"/>
                </a:lnTo>
                <a:lnTo>
                  <a:pt x="306" y="821"/>
                </a:lnTo>
                <a:lnTo>
                  <a:pt x="296" y="775"/>
                </a:lnTo>
                <a:lnTo>
                  <a:pt x="289" y="722"/>
                </a:lnTo>
                <a:lnTo>
                  <a:pt x="279" y="688"/>
                </a:lnTo>
                <a:lnTo>
                  <a:pt x="279" y="657"/>
                </a:lnTo>
                <a:lnTo>
                  <a:pt x="263" y="657"/>
                </a:lnTo>
                <a:lnTo>
                  <a:pt x="252" y="640"/>
                </a:lnTo>
                <a:lnTo>
                  <a:pt x="248" y="624"/>
                </a:lnTo>
                <a:lnTo>
                  <a:pt x="237" y="628"/>
                </a:lnTo>
                <a:lnTo>
                  <a:pt x="237" y="657"/>
                </a:lnTo>
                <a:lnTo>
                  <a:pt x="221" y="675"/>
                </a:lnTo>
                <a:lnTo>
                  <a:pt x="182" y="699"/>
                </a:lnTo>
                <a:lnTo>
                  <a:pt x="178" y="705"/>
                </a:lnTo>
                <a:lnTo>
                  <a:pt x="156" y="699"/>
                </a:lnTo>
                <a:lnTo>
                  <a:pt x="167" y="688"/>
                </a:lnTo>
                <a:lnTo>
                  <a:pt x="156" y="699"/>
                </a:lnTo>
                <a:lnTo>
                  <a:pt x="140" y="699"/>
                </a:lnTo>
                <a:lnTo>
                  <a:pt x="140" y="688"/>
                </a:lnTo>
                <a:lnTo>
                  <a:pt x="123" y="699"/>
                </a:lnTo>
                <a:lnTo>
                  <a:pt x="123" y="640"/>
                </a:lnTo>
                <a:lnTo>
                  <a:pt x="136" y="594"/>
                </a:lnTo>
                <a:lnTo>
                  <a:pt x="123" y="564"/>
                </a:lnTo>
                <a:lnTo>
                  <a:pt x="98" y="529"/>
                </a:lnTo>
                <a:lnTo>
                  <a:pt x="98" y="536"/>
                </a:lnTo>
                <a:lnTo>
                  <a:pt x="71" y="507"/>
                </a:lnTo>
                <a:lnTo>
                  <a:pt x="87" y="517"/>
                </a:lnTo>
                <a:lnTo>
                  <a:pt x="98" y="507"/>
                </a:lnTo>
                <a:lnTo>
                  <a:pt x="71" y="489"/>
                </a:lnTo>
                <a:lnTo>
                  <a:pt x="65" y="472"/>
                </a:lnTo>
                <a:lnTo>
                  <a:pt x="55" y="460"/>
                </a:lnTo>
                <a:lnTo>
                  <a:pt x="39" y="454"/>
                </a:lnTo>
                <a:lnTo>
                  <a:pt x="29" y="454"/>
                </a:lnTo>
                <a:lnTo>
                  <a:pt x="0" y="412"/>
                </a:lnTo>
                <a:lnTo>
                  <a:pt x="12" y="408"/>
                </a:lnTo>
                <a:lnTo>
                  <a:pt x="29" y="412"/>
                </a:lnTo>
                <a:lnTo>
                  <a:pt x="23" y="35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1" name="Freeform 437"/>
          <p:cNvSpPr>
            <a:spLocks noChangeArrowheads="1"/>
          </p:cNvSpPr>
          <p:nvPr/>
        </p:nvSpPr>
        <p:spPr bwMode="auto">
          <a:xfrm>
            <a:off x="6651323" y="3215783"/>
            <a:ext cx="244005" cy="626988"/>
          </a:xfrm>
          <a:custGeom>
            <a:avLst/>
            <a:gdLst/>
            <a:ahLst/>
            <a:cxnLst>
              <a:cxn ang="0">
                <a:pos x="39" y="355"/>
              </a:cxn>
              <a:cxn ang="0">
                <a:pos x="44" y="302"/>
              </a:cxn>
              <a:cxn ang="0">
                <a:pos x="71" y="255"/>
              </a:cxn>
              <a:cxn ang="0">
                <a:pos x="87" y="186"/>
              </a:cxn>
              <a:cxn ang="0">
                <a:pos x="108" y="151"/>
              </a:cxn>
              <a:cxn ang="0">
                <a:pos x="140" y="75"/>
              </a:cxn>
              <a:cxn ang="0">
                <a:pos x="182" y="75"/>
              </a:cxn>
              <a:cxn ang="0">
                <a:pos x="182" y="35"/>
              </a:cxn>
              <a:cxn ang="0">
                <a:pos x="199" y="18"/>
              </a:cxn>
              <a:cxn ang="0">
                <a:pos x="226" y="0"/>
              </a:cxn>
              <a:cxn ang="0">
                <a:pos x="248" y="46"/>
              </a:cxn>
              <a:cxn ang="0">
                <a:pos x="279" y="140"/>
              </a:cxn>
              <a:cxn ang="0">
                <a:pos x="269" y="168"/>
              </a:cxn>
              <a:cxn ang="0">
                <a:pos x="237" y="186"/>
              </a:cxn>
              <a:cxn ang="0">
                <a:pos x="226" y="209"/>
              </a:cxn>
              <a:cxn ang="0">
                <a:pos x="248" y="255"/>
              </a:cxn>
              <a:cxn ang="0">
                <a:pos x="269" y="244"/>
              </a:cxn>
              <a:cxn ang="0">
                <a:pos x="289" y="255"/>
              </a:cxn>
              <a:cxn ang="0">
                <a:pos x="306" y="302"/>
              </a:cxn>
              <a:cxn ang="0">
                <a:pos x="331" y="331"/>
              </a:cxn>
              <a:cxn ang="0">
                <a:pos x="364" y="366"/>
              </a:cxn>
              <a:cxn ang="0">
                <a:pos x="364" y="384"/>
              </a:cxn>
              <a:cxn ang="0">
                <a:pos x="392" y="396"/>
              </a:cxn>
              <a:cxn ang="0">
                <a:pos x="402" y="408"/>
              </a:cxn>
              <a:cxn ang="0">
                <a:pos x="402" y="426"/>
              </a:cxn>
              <a:cxn ang="0">
                <a:pos x="376" y="442"/>
              </a:cxn>
              <a:cxn ang="0">
                <a:pos x="338" y="472"/>
              </a:cxn>
              <a:cxn ang="0">
                <a:pos x="331" y="476"/>
              </a:cxn>
              <a:cxn ang="0">
                <a:pos x="279" y="501"/>
              </a:cxn>
              <a:cxn ang="0">
                <a:pos x="269" y="547"/>
              </a:cxn>
              <a:cxn ang="0">
                <a:pos x="263" y="564"/>
              </a:cxn>
              <a:cxn ang="0">
                <a:pos x="279" y="582"/>
              </a:cxn>
              <a:cxn ang="0">
                <a:pos x="321" y="657"/>
              </a:cxn>
              <a:cxn ang="0">
                <a:pos x="321" y="699"/>
              </a:cxn>
              <a:cxn ang="0">
                <a:pos x="311" y="745"/>
              </a:cxn>
              <a:cxn ang="0">
                <a:pos x="360" y="821"/>
              </a:cxn>
              <a:cxn ang="0">
                <a:pos x="376" y="902"/>
              </a:cxn>
              <a:cxn ang="0">
                <a:pos x="348" y="978"/>
              </a:cxn>
              <a:cxn ang="0">
                <a:pos x="338" y="1009"/>
              </a:cxn>
              <a:cxn ang="0">
                <a:pos x="338" y="961"/>
              </a:cxn>
              <a:cxn ang="0">
                <a:pos x="331" y="914"/>
              </a:cxn>
              <a:cxn ang="0">
                <a:pos x="338" y="856"/>
              </a:cxn>
              <a:cxn ang="0">
                <a:pos x="311" y="821"/>
              </a:cxn>
              <a:cxn ang="0">
                <a:pos x="296" y="775"/>
              </a:cxn>
              <a:cxn ang="0">
                <a:pos x="279" y="688"/>
              </a:cxn>
              <a:cxn ang="0">
                <a:pos x="263" y="657"/>
              </a:cxn>
              <a:cxn ang="0">
                <a:pos x="248" y="624"/>
              </a:cxn>
              <a:cxn ang="0">
                <a:pos x="237" y="657"/>
              </a:cxn>
              <a:cxn ang="0">
                <a:pos x="182" y="699"/>
              </a:cxn>
              <a:cxn ang="0">
                <a:pos x="156" y="699"/>
              </a:cxn>
              <a:cxn ang="0">
                <a:pos x="156" y="699"/>
              </a:cxn>
              <a:cxn ang="0">
                <a:pos x="140" y="688"/>
              </a:cxn>
              <a:cxn ang="0">
                <a:pos x="123" y="640"/>
              </a:cxn>
              <a:cxn ang="0">
                <a:pos x="123" y="564"/>
              </a:cxn>
              <a:cxn ang="0">
                <a:pos x="98" y="536"/>
              </a:cxn>
              <a:cxn ang="0">
                <a:pos x="87" y="517"/>
              </a:cxn>
              <a:cxn ang="0">
                <a:pos x="71" y="489"/>
              </a:cxn>
              <a:cxn ang="0">
                <a:pos x="55" y="460"/>
              </a:cxn>
              <a:cxn ang="0">
                <a:pos x="29" y="454"/>
              </a:cxn>
              <a:cxn ang="0">
                <a:pos x="12" y="408"/>
              </a:cxn>
              <a:cxn ang="0">
                <a:pos x="23" y="355"/>
              </a:cxn>
            </a:cxnLst>
            <a:rect l="0" t="0" r="r" b="b"/>
            <a:pathLst>
              <a:path w="420" h="1010">
                <a:moveTo>
                  <a:pt x="23" y="355"/>
                </a:moveTo>
                <a:lnTo>
                  <a:pt x="39" y="355"/>
                </a:lnTo>
                <a:lnTo>
                  <a:pt x="29" y="308"/>
                </a:lnTo>
                <a:lnTo>
                  <a:pt x="44" y="302"/>
                </a:lnTo>
                <a:lnTo>
                  <a:pt x="44" y="255"/>
                </a:lnTo>
                <a:lnTo>
                  <a:pt x="71" y="255"/>
                </a:lnTo>
                <a:lnTo>
                  <a:pt x="87" y="216"/>
                </a:lnTo>
                <a:lnTo>
                  <a:pt x="87" y="186"/>
                </a:lnTo>
                <a:lnTo>
                  <a:pt x="87" y="168"/>
                </a:lnTo>
                <a:lnTo>
                  <a:pt x="108" y="151"/>
                </a:lnTo>
                <a:lnTo>
                  <a:pt x="108" y="110"/>
                </a:lnTo>
                <a:lnTo>
                  <a:pt x="140" y="75"/>
                </a:lnTo>
                <a:lnTo>
                  <a:pt x="178" y="64"/>
                </a:lnTo>
                <a:lnTo>
                  <a:pt x="182" y="75"/>
                </a:lnTo>
                <a:lnTo>
                  <a:pt x="193" y="64"/>
                </a:lnTo>
                <a:lnTo>
                  <a:pt x="182" y="35"/>
                </a:lnTo>
                <a:lnTo>
                  <a:pt x="193" y="18"/>
                </a:lnTo>
                <a:lnTo>
                  <a:pt x="199" y="18"/>
                </a:lnTo>
                <a:lnTo>
                  <a:pt x="199" y="0"/>
                </a:lnTo>
                <a:lnTo>
                  <a:pt x="226" y="0"/>
                </a:lnTo>
                <a:lnTo>
                  <a:pt x="248" y="29"/>
                </a:lnTo>
                <a:lnTo>
                  <a:pt x="248" y="46"/>
                </a:lnTo>
                <a:lnTo>
                  <a:pt x="263" y="46"/>
                </a:lnTo>
                <a:lnTo>
                  <a:pt x="279" y="140"/>
                </a:lnTo>
                <a:lnTo>
                  <a:pt x="269" y="163"/>
                </a:lnTo>
                <a:lnTo>
                  <a:pt x="269" y="168"/>
                </a:lnTo>
                <a:lnTo>
                  <a:pt x="263" y="168"/>
                </a:lnTo>
                <a:lnTo>
                  <a:pt x="237" y="186"/>
                </a:lnTo>
                <a:lnTo>
                  <a:pt x="248" y="209"/>
                </a:lnTo>
                <a:lnTo>
                  <a:pt x="226" y="209"/>
                </a:lnTo>
                <a:lnTo>
                  <a:pt x="237" y="233"/>
                </a:lnTo>
                <a:lnTo>
                  <a:pt x="248" y="255"/>
                </a:lnTo>
                <a:lnTo>
                  <a:pt x="263" y="244"/>
                </a:lnTo>
                <a:lnTo>
                  <a:pt x="269" y="244"/>
                </a:lnTo>
                <a:lnTo>
                  <a:pt x="296" y="244"/>
                </a:lnTo>
                <a:lnTo>
                  <a:pt x="289" y="255"/>
                </a:lnTo>
                <a:lnTo>
                  <a:pt x="296" y="262"/>
                </a:lnTo>
                <a:lnTo>
                  <a:pt x="306" y="302"/>
                </a:lnTo>
                <a:lnTo>
                  <a:pt x="331" y="302"/>
                </a:lnTo>
                <a:lnTo>
                  <a:pt x="331" y="331"/>
                </a:lnTo>
                <a:lnTo>
                  <a:pt x="321" y="355"/>
                </a:lnTo>
                <a:lnTo>
                  <a:pt x="364" y="366"/>
                </a:lnTo>
                <a:lnTo>
                  <a:pt x="364" y="379"/>
                </a:lnTo>
                <a:lnTo>
                  <a:pt x="364" y="384"/>
                </a:lnTo>
                <a:lnTo>
                  <a:pt x="376" y="384"/>
                </a:lnTo>
                <a:lnTo>
                  <a:pt x="392" y="396"/>
                </a:lnTo>
                <a:lnTo>
                  <a:pt x="419" y="396"/>
                </a:lnTo>
                <a:lnTo>
                  <a:pt x="402" y="408"/>
                </a:lnTo>
                <a:lnTo>
                  <a:pt x="392" y="412"/>
                </a:lnTo>
                <a:lnTo>
                  <a:pt x="402" y="426"/>
                </a:lnTo>
                <a:lnTo>
                  <a:pt x="380" y="430"/>
                </a:lnTo>
                <a:lnTo>
                  <a:pt x="376" y="442"/>
                </a:lnTo>
                <a:lnTo>
                  <a:pt x="348" y="454"/>
                </a:lnTo>
                <a:lnTo>
                  <a:pt x="338" y="472"/>
                </a:lnTo>
                <a:lnTo>
                  <a:pt x="321" y="460"/>
                </a:lnTo>
                <a:lnTo>
                  <a:pt x="331" y="476"/>
                </a:lnTo>
                <a:lnTo>
                  <a:pt x="289" y="489"/>
                </a:lnTo>
                <a:lnTo>
                  <a:pt x="279" y="501"/>
                </a:lnTo>
                <a:lnTo>
                  <a:pt x="269" y="517"/>
                </a:lnTo>
                <a:lnTo>
                  <a:pt x="269" y="547"/>
                </a:lnTo>
                <a:lnTo>
                  <a:pt x="263" y="552"/>
                </a:lnTo>
                <a:lnTo>
                  <a:pt x="263" y="564"/>
                </a:lnTo>
                <a:lnTo>
                  <a:pt x="269" y="564"/>
                </a:lnTo>
                <a:lnTo>
                  <a:pt x="279" y="582"/>
                </a:lnTo>
                <a:lnTo>
                  <a:pt x="311" y="640"/>
                </a:lnTo>
                <a:lnTo>
                  <a:pt x="321" y="657"/>
                </a:lnTo>
                <a:lnTo>
                  <a:pt x="331" y="688"/>
                </a:lnTo>
                <a:lnTo>
                  <a:pt x="321" y="699"/>
                </a:lnTo>
                <a:lnTo>
                  <a:pt x="321" y="722"/>
                </a:lnTo>
                <a:lnTo>
                  <a:pt x="311" y="745"/>
                </a:lnTo>
                <a:lnTo>
                  <a:pt x="311" y="763"/>
                </a:lnTo>
                <a:lnTo>
                  <a:pt x="360" y="821"/>
                </a:lnTo>
                <a:lnTo>
                  <a:pt x="360" y="845"/>
                </a:lnTo>
                <a:lnTo>
                  <a:pt x="376" y="902"/>
                </a:lnTo>
                <a:lnTo>
                  <a:pt x="364" y="933"/>
                </a:lnTo>
                <a:lnTo>
                  <a:pt x="348" y="978"/>
                </a:lnTo>
                <a:lnTo>
                  <a:pt x="348" y="996"/>
                </a:lnTo>
                <a:lnTo>
                  <a:pt x="338" y="1009"/>
                </a:lnTo>
                <a:lnTo>
                  <a:pt x="331" y="978"/>
                </a:lnTo>
                <a:lnTo>
                  <a:pt x="338" y="961"/>
                </a:lnTo>
                <a:lnTo>
                  <a:pt x="338" y="914"/>
                </a:lnTo>
                <a:lnTo>
                  <a:pt x="331" y="914"/>
                </a:lnTo>
                <a:lnTo>
                  <a:pt x="338" y="902"/>
                </a:lnTo>
                <a:lnTo>
                  <a:pt x="338" y="856"/>
                </a:lnTo>
                <a:lnTo>
                  <a:pt x="311" y="799"/>
                </a:lnTo>
                <a:lnTo>
                  <a:pt x="311" y="821"/>
                </a:lnTo>
                <a:lnTo>
                  <a:pt x="306" y="821"/>
                </a:lnTo>
                <a:lnTo>
                  <a:pt x="296" y="775"/>
                </a:lnTo>
                <a:lnTo>
                  <a:pt x="289" y="722"/>
                </a:lnTo>
                <a:lnTo>
                  <a:pt x="279" y="688"/>
                </a:lnTo>
                <a:lnTo>
                  <a:pt x="279" y="657"/>
                </a:lnTo>
                <a:lnTo>
                  <a:pt x="263" y="657"/>
                </a:lnTo>
                <a:lnTo>
                  <a:pt x="252" y="640"/>
                </a:lnTo>
                <a:lnTo>
                  <a:pt x="248" y="624"/>
                </a:lnTo>
                <a:lnTo>
                  <a:pt x="237" y="628"/>
                </a:lnTo>
                <a:lnTo>
                  <a:pt x="237" y="657"/>
                </a:lnTo>
                <a:lnTo>
                  <a:pt x="221" y="675"/>
                </a:lnTo>
                <a:lnTo>
                  <a:pt x="182" y="699"/>
                </a:lnTo>
                <a:lnTo>
                  <a:pt x="178" y="705"/>
                </a:lnTo>
                <a:lnTo>
                  <a:pt x="156" y="699"/>
                </a:lnTo>
                <a:lnTo>
                  <a:pt x="167" y="688"/>
                </a:lnTo>
                <a:lnTo>
                  <a:pt x="156" y="699"/>
                </a:lnTo>
                <a:lnTo>
                  <a:pt x="140" y="699"/>
                </a:lnTo>
                <a:lnTo>
                  <a:pt x="140" y="688"/>
                </a:lnTo>
                <a:lnTo>
                  <a:pt x="123" y="699"/>
                </a:lnTo>
                <a:lnTo>
                  <a:pt x="123" y="640"/>
                </a:lnTo>
                <a:lnTo>
                  <a:pt x="136" y="594"/>
                </a:lnTo>
                <a:lnTo>
                  <a:pt x="123" y="564"/>
                </a:lnTo>
                <a:lnTo>
                  <a:pt x="98" y="529"/>
                </a:lnTo>
                <a:lnTo>
                  <a:pt x="98" y="536"/>
                </a:lnTo>
                <a:lnTo>
                  <a:pt x="71" y="507"/>
                </a:lnTo>
                <a:lnTo>
                  <a:pt x="87" y="517"/>
                </a:lnTo>
                <a:lnTo>
                  <a:pt x="98" y="507"/>
                </a:lnTo>
                <a:lnTo>
                  <a:pt x="71" y="489"/>
                </a:lnTo>
                <a:lnTo>
                  <a:pt x="65" y="472"/>
                </a:lnTo>
                <a:lnTo>
                  <a:pt x="55" y="460"/>
                </a:lnTo>
                <a:lnTo>
                  <a:pt x="39" y="454"/>
                </a:lnTo>
                <a:lnTo>
                  <a:pt x="29" y="454"/>
                </a:lnTo>
                <a:lnTo>
                  <a:pt x="0" y="412"/>
                </a:lnTo>
                <a:lnTo>
                  <a:pt x="12" y="408"/>
                </a:lnTo>
                <a:lnTo>
                  <a:pt x="29" y="412"/>
                </a:lnTo>
                <a:lnTo>
                  <a:pt x="23" y="35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0" name="Freeform 436"/>
          <p:cNvSpPr>
            <a:spLocks noChangeArrowheads="1"/>
          </p:cNvSpPr>
          <p:nvPr/>
        </p:nvSpPr>
        <p:spPr bwMode="auto">
          <a:xfrm>
            <a:off x="7278848" y="4006198"/>
            <a:ext cx="23934" cy="3479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6" y="0"/>
              </a:cxn>
              <a:cxn ang="0">
                <a:pos x="26" y="16"/>
              </a:cxn>
              <a:cxn ang="0">
                <a:pos x="42" y="40"/>
              </a:cxn>
              <a:cxn ang="0">
                <a:pos x="26" y="40"/>
              </a:cxn>
              <a:cxn ang="0">
                <a:pos x="7" y="57"/>
              </a:cxn>
              <a:cxn ang="0">
                <a:pos x="0" y="16"/>
              </a:cxn>
            </a:cxnLst>
            <a:rect l="0" t="0" r="r" b="b"/>
            <a:pathLst>
              <a:path w="43" h="58">
                <a:moveTo>
                  <a:pt x="0" y="16"/>
                </a:moveTo>
                <a:lnTo>
                  <a:pt x="26" y="0"/>
                </a:lnTo>
                <a:lnTo>
                  <a:pt x="26" y="16"/>
                </a:lnTo>
                <a:lnTo>
                  <a:pt x="42" y="40"/>
                </a:lnTo>
                <a:lnTo>
                  <a:pt x="26" y="40"/>
                </a:lnTo>
                <a:lnTo>
                  <a:pt x="7" y="57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9" name="Freeform 435"/>
          <p:cNvSpPr>
            <a:spLocks noChangeArrowheads="1"/>
          </p:cNvSpPr>
          <p:nvPr/>
        </p:nvSpPr>
        <p:spPr bwMode="auto">
          <a:xfrm>
            <a:off x="7278848" y="4006198"/>
            <a:ext cx="23934" cy="3479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6" y="0"/>
              </a:cxn>
              <a:cxn ang="0">
                <a:pos x="26" y="16"/>
              </a:cxn>
              <a:cxn ang="0">
                <a:pos x="42" y="40"/>
              </a:cxn>
              <a:cxn ang="0">
                <a:pos x="26" y="40"/>
              </a:cxn>
              <a:cxn ang="0">
                <a:pos x="7" y="57"/>
              </a:cxn>
              <a:cxn ang="0">
                <a:pos x="0" y="16"/>
              </a:cxn>
            </a:cxnLst>
            <a:rect l="0" t="0" r="r" b="b"/>
            <a:pathLst>
              <a:path w="43" h="58">
                <a:moveTo>
                  <a:pt x="0" y="16"/>
                </a:moveTo>
                <a:lnTo>
                  <a:pt x="26" y="0"/>
                </a:lnTo>
                <a:lnTo>
                  <a:pt x="26" y="16"/>
                </a:lnTo>
                <a:lnTo>
                  <a:pt x="42" y="40"/>
                </a:lnTo>
                <a:lnTo>
                  <a:pt x="26" y="40"/>
                </a:lnTo>
                <a:lnTo>
                  <a:pt x="7" y="57"/>
                </a:lnTo>
                <a:lnTo>
                  <a:pt x="0" y="1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8" name="Freeform 434"/>
          <p:cNvSpPr>
            <a:spLocks noChangeArrowheads="1"/>
          </p:cNvSpPr>
          <p:nvPr/>
        </p:nvSpPr>
        <p:spPr bwMode="auto">
          <a:xfrm>
            <a:off x="7388592" y="3310235"/>
            <a:ext cx="46116" cy="126143"/>
          </a:xfrm>
          <a:custGeom>
            <a:avLst/>
            <a:gdLst/>
            <a:ahLst/>
            <a:cxnLst>
              <a:cxn ang="0">
                <a:pos x="42" y="204"/>
              </a:cxn>
              <a:cxn ang="0">
                <a:pos x="38" y="204"/>
              </a:cxn>
              <a:cxn ang="0">
                <a:pos x="38" y="186"/>
              </a:cxn>
              <a:cxn ang="0">
                <a:pos x="16" y="170"/>
              </a:cxn>
              <a:cxn ang="0">
                <a:pos x="0" y="133"/>
              </a:cxn>
              <a:cxn ang="0">
                <a:pos x="0" y="105"/>
              </a:cxn>
              <a:cxn ang="0">
                <a:pos x="10" y="83"/>
              </a:cxn>
              <a:cxn ang="0">
                <a:pos x="38" y="17"/>
              </a:cxn>
              <a:cxn ang="0">
                <a:pos x="53" y="0"/>
              </a:cxn>
              <a:cxn ang="0">
                <a:pos x="80" y="17"/>
              </a:cxn>
              <a:cxn ang="0">
                <a:pos x="80" y="46"/>
              </a:cxn>
              <a:cxn ang="0">
                <a:pos x="69" y="65"/>
              </a:cxn>
              <a:cxn ang="0">
                <a:pos x="63" y="133"/>
              </a:cxn>
              <a:cxn ang="0">
                <a:pos x="53" y="170"/>
              </a:cxn>
              <a:cxn ang="0">
                <a:pos x="42" y="204"/>
              </a:cxn>
            </a:cxnLst>
            <a:rect l="0" t="0" r="r" b="b"/>
            <a:pathLst>
              <a:path w="81" h="205">
                <a:moveTo>
                  <a:pt x="42" y="204"/>
                </a:moveTo>
                <a:lnTo>
                  <a:pt x="38" y="204"/>
                </a:lnTo>
                <a:lnTo>
                  <a:pt x="38" y="186"/>
                </a:lnTo>
                <a:lnTo>
                  <a:pt x="16" y="170"/>
                </a:lnTo>
                <a:lnTo>
                  <a:pt x="0" y="133"/>
                </a:lnTo>
                <a:lnTo>
                  <a:pt x="0" y="105"/>
                </a:lnTo>
                <a:lnTo>
                  <a:pt x="10" y="83"/>
                </a:lnTo>
                <a:lnTo>
                  <a:pt x="38" y="17"/>
                </a:lnTo>
                <a:lnTo>
                  <a:pt x="53" y="0"/>
                </a:lnTo>
                <a:lnTo>
                  <a:pt x="80" y="17"/>
                </a:lnTo>
                <a:lnTo>
                  <a:pt x="80" y="46"/>
                </a:lnTo>
                <a:lnTo>
                  <a:pt x="69" y="65"/>
                </a:lnTo>
                <a:lnTo>
                  <a:pt x="63" y="133"/>
                </a:lnTo>
                <a:lnTo>
                  <a:pt x="53" y="170"/>
                </a:lnTo>
                <a:lnTo>
                  <a:pt x="42" y="20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7" name="Freeform 433"/>
          <p:cNvSpPr>
            <a:spLocks noChangeArrowheads="1"/>
          </p:cNvSpPr>
          <p:nvPr/>
        </p:nvSpPr>
        <p:spPr bwMode="auto">
          <a:xfrm>
            <a:off x="7388592" y="3310235"/>
            <a:ext cx="46116" cy="126143"/>
          </a:xfrm>
          <a:custGeom>
            <a:avLst/>
            <a:gdLst/>
            <a:ahLst/>
            <a:cxnLst>
              <a:cxn ang="0">
                <a:pos x="42" y="204"/>
              </a:cxn>
              <a:cxn ang="0">
                <a:pos x="38" y="204"/>
              </a:cxn>
              <a:cxn ang="0">
                <a:pos x="38" y="186"/>
              </a:cxn>
              <a:cxn ang="0">
                <a:pos x="16" y="170"/>
              </a:cxn>
              <a:cxn ang="0">
                <a:pos x="0" y="133"/>
              </a:cxn>
              <a:cxn ang="0">
                <a:pos x="0" y="105"/>
              </a:cxn>
              <a:cxn ang="0">
                <a:pos x="10" y="83"/>
              </a:cxn>
              <a:cxn ang="0">
                <a:pos x="38" y="17"/>
              </a:cxn>
              <a:cxn ang="0">
                <a:pos x="53" y="0"/>
              </a:cxn>
              <a:cxn ang="0">
                <a:pos x="80" y="17"/>
              </a:cxn>
              <a:cxn ang="0">
                <a:pos x="80" y="46"/>
              </a:cxn>
              <a:cxn ang="0">
                <a:pos x="69" y="65"/>
              </a:cxn>
              <a:cxn ang="0">
                <a:pos x="63" y="133"/>
              </a:cxn>
              <a:cxn ang="0">
                <a:pos x="53" y="170"/>
              </a:cxn>
              <a:cxn ang="0">
                <a:pos x="42" y="204"/>
              </a:cxn>
            </a:cxnLst>
            <a:rect l="0" t="0" r="r" b="b"/>
            <a:pathLst>
              <a:path w="81" h="205">
                <a:moveTo>
                  <a:pt x="42" y="204"/>
                </a:moveTo>
                <a:lnTo>
                  <a:pt x="38" y="204"/>
                </a:lnTo>
                <a:lnTo>
                  <a:pt x="38" y="186"/>
                </a:lnTo>
                <a:lnTo>
                  <a:pt x="16" y="170"/>
                </a:lnTo>
                <a:lnTo>
                  <a:pt x="0" y="133"/>
                </a:lnTo>
                <a:lnTo>
                  <a:pt x="0" y="105"/>
                </a:lnTo>
                <a:lnTo>
                  <a:pt x="10" y="83"/>
                </a:lnTo>
                <a:lnTo>
                  <a:pt x="38" y="17"/>
                </a:lnTo>
                <a:lnTo>
                  <a:pt x="53" y="0"/>
                </a:lnTo>
                <a:lnTo>
                  <a:pt x="80" y="17"/>
                </a:lnTo>
                <a:lnTo>
                  <a:pt x="80" y="46"/>
                </a:lnTo>
                <a:lnTo>
                  <a:pt x="69" y="65"/>
                </a:lnTo>
                <a:lnTo>
                  <a:pt x="63" y="133"/>
                </a:lnTo>
                <a:lnTo>
                  <a:pt x="53" y="170"/>
                </a:lnTo>
                <a:lnTo>
                  <a:pt x="42" y="20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6" name="Freeform 432"/>
          <p:cNvSpPr>
            <a:spLocks noChangeArrowheads="1"/>
          </p:cNvSpPr>
          <p:nvPr/>
        </p:nvSpPr>
        <p:spPr bwMode="auto">
          <a:xfrm>
            <a:off x="6094430" y="2067444"/>
            <a:ext cx="1474540" cy="1431074"/>
          </a:xfrm>
          <a:custGeom>
            <a:avLst/>
            <a:gdLst/>
            <a:ahLst/>
            <a:cxnLst>
              <a:cxn ang="0">
                <a:pos x="2099" y="164"/>
              </a:cxn>
              <a:cxn ang="0">
                <a:pos x="2328" y="344"/>
              </a:cxn>
              <a:cxn ang="0">
                <a:pos x="2527" y="409"/>
              </a:cxn>
              <a:cxn ang="0">
                <a:pos x="2468" y="823"/>
              </a:cxn>
              <a:cxn ang="0">
                <a:pos x="2393" y="887"/>
              </a:cxn>
              <a:cxn ang="0">
                <a:pos x="2302" y="915"/>
              </a:cxn>
              <a:cxn ang="0">
                <a:pos x="2168" y="1086"/>
              </a:cxn>
              <a:cxn ang="0">
                <a:pos x="2116" y="1086"/>
              </a:cxn>
              <a:cxn ang="0">
                <a:pos x="2003" y="1115"/>
              </a:cxn>
              <a:cxn ang="0">
                <a:pos x="2029" y="1248"/>
              </a:cxn>
              <a:cxn ang="0">
                <a:pos x="2190" y="1225"/>
              </a:cxn>
              <a:cxn ang="0">
                <a:pos x="2072" y="1416"/>
              </a:cxn>
              <a:cxn ang="0">
                <a:pos x="2184" y="1592"/>
              </a:cxn>
              <a:cxn ang="0">
                <a:pos x="2200" y="1691"/>
              </a:cxn>
              <a:cxn ang="0">
                <a:pos x="2254" y="1726"/>
              </a:cxn>
              <a:cxn ang="0">
                <a:pos x="2233" y="1789"/>
              </a:cxn>
              <a:cxn ang="0">
                <a:pos x="2190" y="1912"/>
              </a:cxn>
              <a:cxn ang="0">
                <a:pos x="2158" y="2030"/>
              </a:cxn>
              <a:cxn ang="0">
                <a:pos x="2055" y="2151"/>
              </a:cxn>
              <a:cxn ang="0">
                <a:pos x="1923" y="2151"/>
              </a:cxn>
              <a:cxn ang="0">
                <a:pos x="1821" y="2246"/>
              </a:cxn>
              <a:cxn ang="0">
                <a:pos x="1763" y="2246"/>
              </a:cxn>
              <a:cxn ang="0">
                <a:pos x="1697" y="2232"/>
              </a:cxn>
              <a:cxn ang="0">
                <a:pos x="1571" y="2151"/>
              </a:cxn>
              <a:cxn ang="0">
                <a:pos x="1457" y="2169"/>
              </a:cxn>
              <a:cxn ang="0">
                <a:pos x="1400" y="2257"/>
              </a:cxn>
              <a:cxn ang="0">
                <a:pos x="1319" y="2215"/>
              </a:cxn>
              <a:cxn ang="0">
                <a:pos x="1250" y="2093"/>
              </a:cxn>
              <a:cxn ang="0">
                <a:pos x="1191" y="2034"/>
              </a:cxn>
              <a:cxn ang="0">
                <a:pos x="1202" y="1877"/>
              </a:cxn>
              <a:cxn ang="0">
                <a:pos x="1105" y="1849"/>
              </a:cxn>
              <a:cxn ang="0">
                <a:pos x="1062" y="1813"/>
              </a:cxn>
              <a:cxn ang="0">
                <a:pos x="941" y="1877"/>
              </a:cxn>
              <a:cxn ang="0">
                <a:pos x="801" y="1895"/>
              </a:cxn>
              <a:cxn ang="0">
                <a:pos x="620" y="1866"/>
              </a:cxn>
              <a:cxn ang="0">
                <a:pos x="522" y="1820"/>
              </a:cxn>
              <a:cxn ang="0">
                <a:pos x="293" y="1661"/>
              </a:cxn>
              <a:cxn ang="0">
                <a:pos x="309" y="1587"/>
              </a:cxn>
              <a:cxn ang="0">
                <a:pos x="181" y="1416"/>
              </a:cxn>
              <a:cxn ang="0">
                <a:pos x="83" y="1329"/>
              </a:cxn>
              <a:cxn ang="0">
                <a:pos x="51" y="1143"/>
              </a:cxn>
              <a:cxn ang="0">
                <a:pos x="267" y="1025"/>
              </a:cxn>
              <a:cxn ang="0">
                <a:pos x="309" y="781"/>
              </a:cxn>
              <a:cxn ang="0">
                <a:pos x="464" y="531"/>
              </a:cxn>
              <a:cxn ang="0">
                <a:pos x="577" y="590"/>
              </a:cxn>
              <a:cxn ang="0">
                <a:pos x="672" y="735"/>
              </a:cxn>
              <a:cxn ang="0">
                <a:pos x="886" y="852"/>
              </a:cxn>
              <a:cxn ang="0">
                <a:pos x="1105" y="944"/>
              </a:cxn>
              <a:cxn ang="0">
                <a:pos x="1362" y="990"/>
              </a:cxn>
              <a:cxn ang="0">
                <a:pos x="1613" y="793"/>
              </a:cxn>
              <a:cxn ang="0">
                <a:pos x="1697" y="729"/>
              </a:cxn>
              <a:cxn ang="0">
                <a:pos x="1805" y="624"/>
              </a:cxn>
              <a:cxn ang="0">
                <a:pos x="1917" y="567"/>
              </a:cxn>
              <a:cxn ang="0">
                <a:pos x="1763" y="502"/>
              </a:cxn>
              <a:cxn ang="0">
                <a:pos x="1715" y="351"/>
              </a:cxn>
              <a:cxn ang="0">
                <a:pos x="1811" y="117"/>
              </a:cxn>
            </a:cxnLst>
            <a:rect l="0" t="0" r="r" b="b"/>
            <a:pathLst>
              <a:path w="2528" h="2304">
                <a:moveTo>
                  <a:pt x="1876" y="12"/>
                </a:moveTo>
                <a:lnTo>
                  <a:pt x="1896" y="0"/>
                </a:lnTo>
                <a:lnTo>
                  <a:pt x="1923" y="12"/>
                </a:lnTo>
                <a:lnTo>
                  <a:pt x="1976" y="23"/>
                </a:lnTo>
                <a:lnTo>
                  <a:pt x="2003" y="28"/>
                </a:lnTo>
                <a:lnTo>
                  <a:pt x="2019" y="41"/>
                </a:lnTo>
                <a:lnTo>
                  <a:pt x="2099" y="164"/>
                </a:lnTo>
                <a:lnTo>
                  <a:pt x="2132" y="198"/>
                </a:lnTo>
                <a:lnTo>
                  <a:pt x="2158" y="257"/>
                </a:lnTo>
                <a:lnTo>
                  <a:pt x="2174" y="286"/>
                </a:lnTo>
                <a:lnTo>
                  <a:pt x="2190" y="304"/>
                </a:lnTo>
                <a:lnTo>
                  <a:pt x="2233" y="304"/>
                </a:lnTo>
                <a:lnTo>
                  <a:pt x="2259" y="304"/>
                </a:lnTo>
                <a:lnTo>
                  <a:pt x="2328" y="344"/>
                </a:lnTo>
                <a:lnTo>
                  <a:pt x="2373" y="437"/>
                </a:lnTo>
                <a:lnTo>
                  <a:pt x="2393" y="437"/>
                </a:lnTo>
                <a:lnTo>
                  <a:pt x="2436" y="426"/>
                </a:lnTo>
                <a:lnTo>
                  <a:pt x="2451" y="397"/>
                </a:lnTo>
                <a:lnTo>
                  <a:pt x="2495" y="380"/>
                </a:lnTo>
                <a:lnTo>
                  <a:pt x="2527" y="362"/>
                </a:lnTo>
                <a:lnTo>
                  <a:pt x="2527" y="409"/>
                </a:lnTo>
                <a:lnTo>
                  <a:pt x="2527" y="454"/>
                </a:lnTo>
                <a:lnTo>
                  <a:pt x="2521" y="472"/>
                </a:lnTo>
                <a:lnTo>
                  <a:pt x="2521" y="635"/>
                </a:lnTo>
                <a:lnTo>
                  <a:pt x="2468" y="613"/>
                </a:lnTo>
                <a:lnTo>
                  <a:pt x="2441" y="653"/>
                </a:lnTo>
                <a:lnTo>
                  <a:pt x="2478" y="764"/>
                </a:lnTo>
                <a:lnTo>
                  <a:pt x="2468" y="823"/>
                </a:lnTo>
                <a:lnTo>
                  <a:pt x="2468" y="841"/>
                </a:lnTo>
                <a:lnTo>
                  <a:pt x="2451" y="823"/>
                </a:lnTo>
                <a:lnTo>
                  <a:pt x="2436" y="811"/>
                </a:lnTo>
                <a:lnTo>
                  <a:pt x="2436" y="841"/>
                </a:lnTo>
                <a:lnTo>
                  <a:pt x="2415" y="857"/>
                </a:lnTo>
                <a:lnTo>
                  <a:pt x="2408" y="880"/>
                </a:lnTo>
                <a:lnTo>
                  <a:pt x="2393" y="887"/>
                </a:lnTo>
                <a:lnTo>
                  <a:pt x="2373" y="898"/>
                </a:lnTo>
                <a:lnTo>
                  <a:pt x="2373" y="904"/>
                </a:lnTo>
                <a:lnTo>
                  <a:pt x="2383" y="926"/>
                </a:lnTo>
                <a:lnTo>
                  <a:pt x="2366" y="926"/>
                </a:lnTo>
                <a:lnTo>
                  <a:pt x="2340" y="926"/>
                </a:lnTo>
                <a:lnTo>
                  <a:pt x="2324" y="904"/>
                </a:lnTo>
                <a:lnTo>
                  <a:pt x="2302" y="915"/>
                </a:lnTo>
                <a:lnTo>
                  <a:pt x="2302" y="944"/>
                </a:lnTo>
                <a:lnTo>
                  <a:pt x="2297" y="962"/>
                </a:lnTo>
                <a:lnTo>
                  <a:pt x="2280" y="979"/>
                </a:lnTo>
                <a:lnTo>
                  <a:pt x="2243" y="1009"/>
                </a:lnTo>
                <a:lnTo>
                  <a:pt x="2227" y="1056"/>
                </a:lnTo>
                <a:lnTo>
                  <a:pt x="2190" y="1067"/>
                </a:lnTo>
                <a:lnTo>
                  <a:pt x="2168" y="1086"/>
                </a:lnTo>
                <a:lnTo>
                  <a:pt x="2142" y="1115"/>
                </a:lnTo>
                <a:lnTo>
                  <a:pt x="2116" y="1143"/>
                </a:lnTo>
                <a:lnTo>
                  <a:pt x="2104" y="1132"/>
                </a:lnTo>
                <a:lnTo>
                  <a:pt x="2119" y="1115"/>
                </a:lnTo>
                <a:lnTo>
                  <a:pt x="2119" y="1102"/>
                </a:lnTo>
                <a:lnTo>
                  <a:pt x="2132" y="1097"/>
                </a:lnTo>
                <a:lnTo>
                  <a:pt x="2116" y="1086"/>
                </a:lnTo>
                <a:lnTo>
                  <a:pt x="2104" y="1067"/>
                </a:lnTo>
                <a:lnTo>
                  <a:pt x="2132" y="1009"/>
                </a:lnTo>
                <a:lnTo>
                  <a:pt x="2099" y="979"/>
                </a:lnTo>
                <a:lnTo>
                  <a:pt x="2061" y="1003"/>
                </a:lnTo>
                <a:lnTo>
                  <a:pt x="2035" y="1056"/>
                </a:lnTo>
                <a:lnTo>
                  <a:pt x="2008" y="1086"/>
                </a:lnTo>
                <a:lnTo>
                  <a:pt x="2003" y="1115"/>
                </a:lnTo>
                <a:lnTo>
                  <a:pt x="1986" y="1125"/>
                </a:lnTo>
                <a:lnTo>
                  <a:pt x="1949" y="1125"/>
                </a:lnTo>
                <a:lnTo>
                  <a:pt x="1959" y="1172"/>
                </a:lnTo>
                <a:lnTo>
                  <a:pt x="1976" y="1207"/>
                </a:lnTo>
                <a:lnTo>
                  <a:pt x="1993" y="1202"/>
                </a:lnTo>
                <a:lnTo>
                  <a:pt x="2019" y="1218"/>
                </a:lnTo>
                <a:lnTo>
                  <a:pt x="2029" y="1248"/>
                </a:lnTo>
                <a:lnTo>
                  <a:pt x="2046" y="1265"/>
                </a:lnTo>
                <a:lnTo>
                  <a:pt x="2061" y="1253"/>
                </a:lnTo>
                <a:lnTo>
                  <a:pt x="2087" y="1225"/>
                </a:lnTo>
                <a:lnTo>
                  <a:pt x="2104" y="1207"/>
                </a:lnTo>
                <a:lnTo>
                  <a:pt x="2142" y="1225"/>
                </a:lnTo>
                <a:lnTo>
                  <a:pt x="2168" y="1225"/>
                </a:lnTo>
                <a:lnTo>
                  <a:pt x="2190" y="1225"/>
                </a:lnTo>
                <a:lnTo>
                  <a:pt x="2190" y="1265"/>
                </a:lnTo>
                <a:lnTo>
                  <a:pt x="2168" y="1253"/>
                </a:lnTo>
                <a:lnTo>
                  <a:pt x="2119" y="1283"/>
                </a:lnTo>
                <a:lnTo>
                  <a:pt x="2132" y="1295"/>
                </a:lnTo>
                <a:lnTo>
                  <a:pt x="2099" y="1341"/>
                </a:lnTo>
                <a:lnTo>
                  <a:pt x="2072" y="1387"/>
                </a:lnTo>
                <a:lnTo>
                  <a:pt x="2072" y="1416"/>
                </a:lnTo>
                <a:lnTo>
                  <a:pt x="2119" y="1447"/>
                </a:lnTo>
                <a:lnTo>
                  <a:pt x="2158" y="1516"/>
                </a:lnTo>
                <a:lnTo>
                  <a:pt x="2174" y="1528"/>
                </a:lnTo>
                <a:lnTo>
                  <a:pt x="2184" y="1558"/>
                </a:lnTo>
                <a:lnTo>
                  <a:pt x="2210" y="1587"/>
                </a:lnTo>
                <a:lnTo>
                  <a:pt x="2227" y="1604"/>
                </a:lnTo>
                <a:lnTo>
                  <a:pt x="2184" y="1592"/>
                </a:lnTo>
                <a:lnTo>
                  <a:pt x="2168" y="1587"/>
                </a:lnTo>
                <a:lnTo>
                  <a:pt x="2158" y="1592"/>
                </a:lnTo>
                <a:lnTo>
                  <a:pt x="2174" y="1592"/>
                </a:lnTo>
                <a:lnTo>
                  <a:pt x="2200" y="1621"/>
                </a:lnTo>
                <a:lnTo>
                  <a:pt x="2233" y="1661"/>
                </a:lnTo>
                <a:lnTo>
                  <a:pt x="2210" y="1668"/>
                </a:lnTo>
                <a:lnTo>
                  <a:pt x="2200" y="1691"/>
                </a:lnTo>
                <a:lnTo>
                  <a:pt x="2174" y="1691"/>
                </a:lnTo>
                <a:lnTo>
                  <a:pt x="2168" y="1709"/>
                </a:lnTo>
                <a:lnTo>
                  <a:pt x="2184" y="1697"/>
                </a:lnTo>
                <a:lnTo>
                  <a:pt x="2184" y="1714"/>
                </a:lnTo>
                <a:lnTo>
                  <a:pt x="2217" y="1697"/>
                </a:lnTo>
                <a:lnTo>
                  <a:pt x="2243" y="1714"/>
                </a:lnTo>
                <a:lnTo>
                  <a:pt x="2254" y="1726"/>
                </a:lnTo>
                <a:lnTo>
                  <a:pt x="2233" y="1743"/>
                </a:lnTo>
                <a:lnTo>
                  <a:pt x="2254" y="1743"/>
                </a:lnTo>
                <a:lnTo>
                  <a:pt x="2254" y="1760"/>
                </a:lnTo>
                <a:lnTo>
                  <a:pt x="2233" y="1760"/>
                </a:lnTo>
                <a:lnTo>
                  <a:pt x="2243" y="1771"/>
                </a:lnTo>
                <a:lnTo>
                  <a:pt x="2243" y="1789"/>
                </a:lnTo>
                <a:lnTo>
                  <a:pt x="2233" y="1789"/>
                </a:lnTo>
                <a:lnTo>
                  <a:pt x="2233" y="1802"/>
                </a:lnTo>
                <a:lnTo>
                  <a:pt x="2254" y="1813"/>
                </a:lnTo>
                <a:lnTo>
                  <a:pt x="2233" y="1820"/>
                </a:lnTo>
                <a:lnTo>
                  <a:pt x="2233" y="1813"/>
                </a:lnTo>
                <a:lnTo>
                  <a:pt x="2227" y="1820"/>
                </a:lnTo>
                <a:lnTo>
                  <a:pt x="2210" y="1866"/>
                </a:lnTo>
                <a:lnTo>
                  <a:pt x="2190" y="1912"/>
                </a:lnTo>
                <a:lnTo>
                  <a:pt x="2174" y="1912"/>
                </a:lnTo>
                <a:lnTo>
                  <a:pt x="2174" y="1924"/>
                </a:lnTo>
                <a:lnTo>
                  <a:pt x="2184" y="1935"/>
                </a:lnTo>
                <a:lnTo>
                  <a:pt x="2174" y="1953"/>
                </a:lnTo>
                <a:lnTo>
                  <a:pt x="2174" y="1983"/>
                </a:lnTo>
                <a:lnTo>
                  <a:pt x="2174" y="2000"/>
                </a:lnTo>
                <a:lnTo>
                  <a:pt x="2158" y="2030"/>
                </a:lnTo>
                <a:lnTo>
                  <a:pt x="2142" y="2047"/>
                </a:lnTo>
                <a:lnTo>
                  <a:pt x="2116" y="2059"/>
                </a:lnTo>
                <a:lnTo>
                  <a:pt x="2119" y="2064"/>
                </a:lnTo>
                <a:lnTo>
                  <a:pt x="2099" y="2093"/>
                </a:lnTo>
                <a:lnTo>
                  <a:pt x="2077" y="2105"/>
                </a:lnTo>
                <a:lnTo>
                  <a:pt x="2072" y="2105"/>
                </a:lnTo>
                <a:lnTo>
                  <a:pt x="2055" y="2151"/>
                </a:lnTo>
                <a:lnTo>
                  <a:pt x="2019" y="2158"/>
                </a:lnTo>
                <a:lnTo>
                  <a:pt x="2008" y="2169"/>
                </a:lnTo>
                <a:lnTo>
                  <a:pt x="1993" y="2158"/>
                </a:lnTo>
                <a:lnTo>
                  <a:pt x="1986" y="2169"/>
                </a:lnTo>
                <a:lnTo>
                  <a:pt x="1976" y="2158"/>
                </a:lnTo>
                <a:lnTo>
                  <a:pt x="1949" y="2180"/>
                </a:lnTo>
                <a:lnTo>
                  <a:pt x="1923" y="2151"/>
                </a:lnTo>
                <a:lnTo>
                  <a:pt x="1933" y="2198"/>
                </a:lnTo>
                <a:lnTo>
                  <a:pt x="1889" y="2215"/>
                </a:lnTo>
                <a:lnTo>
                  <a:pt x="1879" y="2204"/>
                </a:lnTo>
                <a:lnTo>
                  <a:pt x="1879" y="2215"/>
                </a:lnTo>
                <a:lnTo>
                  <a:pt x="1863" y="2228"/>
                </a:lnTo>
                <a:lnTo>
                  <a:pt x="1847" y="2232"/>
                </a:lnTo>
                <a:lnTo>
                  <a:pt x="1821" y="2246"/>
                </a:lnTo>
                <a:lnTo>
                  <a:pt x="1795" y="2257"/>
                </a:lnTo>
                <a:lnTo>
                  <a:pt x="1795" y="2246"/>
                </a:lnTo>
                <a:lnTo>
                  <a:pt x="1785" y="2275"/>
                </a:lnTo>
                <a:lnTo>
                  <a:pt x="1805" y="2292"/>
                </a:lnTo>
                <a:lnTo>
                  <a:pt x="1778" y="2303"/>
                </a:lnTo>
                <a:lnTo>
                  <a:pt x="1768" y="2261"/>
                </a:lnTo>
                <a:lnTo>
                  <a:pt x="1763" y="2246"/>
                </a:lnTo>
                <a:lnTo>
                  <a:pt x="1778" y="2232"/>
                </a:lnTo>
                <a:lnTo>
                  <a:pt x="1753" y="2215"/>
                </a:lnTo>
                <a:lnTo>
                  <a:pt x="1741" y="2232"/>
                </a:lnTo>
                <a:lnTo>
                  <a:pt x="1725" y="2228"/>
                </a:lnTo>
                <a:lnTo>
                  <a:pt x="1709" y="2215"/>
                </a:lnTo>
                <a:lnTo>
                  <a:pt x="1697" y="2215"/>
                </a:lnTo>
                <a:lnTo>
                  <a:pt x="1697" y="2232"/>
                </a:lnTo>
                <a:lnTo>
                  <a:pt x="1682" y="2232"/>
                </a:lnTo>
                <a:lnTo>
                  <a:pt x="1672" y="2228"/>
                </a:lnTo>
                <a:lnTo>
                  <a:pt x="1650" y="2232"/>
                </a:lnTo>
                <a:lnTo>
                  <a:pt x="1613" y="2186"/>
                </a:lnTo>
                <a:lnTo>
                  <a:pt x="1623" y="2158"/>
                </a:lnTo>
                <a:lnTo>
                  <a:pt x="1613" y="2158"/>
                </a:lnTo>
                <a:lnTo>
                  <a:pt x="1571" y="2151"/>
                </a:lnTo>
                <a:lnTo>
                  <a:pt x="1554" y="2133"/>
                </a:lnTo>
                <a:lnTo>
                  <a:pt x="1527" y="2140"/>
                </a:lnTo>
                <a:lnTo>
                  <a:pt x="1527" y="2158"/>
                </a:lnTo>
                <a:lnTo>
                  <a:pt x="1500" y="2169"/>
                </a:lnTo>
                <a:lnTo>
                  <a:pt x="1491" y="2186"/>
                </a:lnTo>
                <a:lnTo>
                  <a:pt x="1474" y="2169"/>
                </a:lnTo>
                <a:lnTo>
                  <a:pt x="1457" y="2169"/>
                </a:lnTo>
                <a:lnTo>
                  <a:pt x="1447" y="2180"/>
                </a:lnTo>
                <a:lnTo>
                  <a:pt x="1431" y="2180"/>
                </a:lnTo>
                <a:lnTo>
                  <a:pt x="1426" y="2180"/>
                </a:lnTo>
                <a:lnTo>
                  <a:pt x="1415" y="2186"/>
                </a:lnTo>
                <a:lnTo>
                  <a:pt x="1400" y="2186"/>
                </a:lnTo>
                <a:lnTo>
                  <a:pt x="1388" y="2198"/>
                </a:lnTo>
                <a:lnTo>
                  <a:pt x="1400" y="2257"/>
                </a:lnTo>
                <a:lnTo>
                  <a:pt x="1373" y="2257"/>
                </a:lnTo>
                <a:lnTo>
                  <a:pt x="1373" y="2246"/>
                </a:lnTo>
                <a:lnTo>
                  <a:pt x="1346" y="2246"/>
                </a:lnTo>
                <a:lnTo>
                  <a:pt x="1330" y="2232"/>
                </a:lnTo>
                <a:lnTo>
                  <a:pt x="1319" y="2232"/>
                </a:lnTo>
                <a:lnTo>
                  <a:pt x="1319" y="2228"/>
                </a:lnTo>
                <a:lnTo>
                  <a:pt x="1319" y="2215"/>
                </a:lnTo>
                <a:lnTo>
                  <a:pt x="1275" y="2204"/>
                </a:lnTo>
                <a:lnTo>
                  <a:pt x="1286" y="2180"/>
                </a:lnTo>
                <a:lnTo>
                  <a:pt x="1286" y="2151"/>
                </a:lnTo>
                <a:lnTo>
                  <a:pt x="1260" y="2151"/>
                </a:lnTo>
                <a:lnTo>
                  <a:pt x="1250" y="2110"/>
                </a:lnTo>
                <a:lnTo>
                  <a:pt x="1243" y="2105"/>
                </a:lnTo>
                <a:lnTo>
                  <a:pt x="1250" y="2093"/>
                </a:lnTo>
                <a:lnTo>
                  <a:pt x="1223" y="2093"/>
                </a:lnTo>
                <a:lnTo>
                  <a:pt x="1217" y="2093"/>
                </a:lnTo>
                <a:lnTo>
                  <a:pt x="1202" y="2105"/>
                </a:lnTo>
                <a:lnTo>
                  <a:pt x="1191" y="2082"/>
                </a:lnTo>
                <a:lnTo>
                  <a:pt x="1181" y="2059"/>
                </a:lnTo>
                <a:lnTo>
                  <a:pt x="1202" y="2059"/>
                </a:lnTo>
                <a:lnTo>
                  <a:pt x="1191" y="2034"/>
                </a:lnTo>
                <a:lnTo>
                  <a:pt x="1217" y="2017"/>
                </a:lnTo>
                <a:lnTo>
                  <a:pt x="1223" y="2017"/>
                </a:lnTo>
                <a:lnTo>
                  <a:pt x="1223" y="2012"/>
                </a:lnTo>
                <a:lnTo>
                  <a:pt x="1234" y="1988"/>
                </a:lnTo>
                <a:lnTo>
                  <a:pt x="1217" y="1895"/>
                </a:lnTo>
                <a:lnTo>
                  <a:pt x="1202" y="1895"/>
                </a:lnTo>
                <a:lnTo>
                  <a:pt x="1202" y="1877"/>
                </a:lnTo>
                <a:lnTo>
                  <a:pt x="1181" y="1849"/>
                </a:lnTo>
                <a:lnTo>
                  <a:pt x="1153" y="1849"/>
                </a:lnTo>
                <a:lnTo>
                  <a:pt x="1153" y="1866"/>
                </a:lnTo>
                <a:lnTo>
                  <a:pt x="1137" y="1849"/>
                </a:lnTo>
                <a:lnTo>
                  <a:pt x="1121" y="1849"/>
                </a:lnTo>
                <a:lnTo>
                  <a:pt x="1121" y="1837"/>
                </a:lnTo>
                <a:lnTo>
                  <a:pt x="1105" y="1849"/>
                </a:lnTo>
                <a:lnTo>
                  <a:pt x="1111" y="1831"/>
                </a:lnTo>
                <a:lnTo>
                  <a:pt x="1111" y="1813"/>
                </a:lnTo>
                <a:lnTo>
                  <a:pt x="1094" y="1813"/>
                </a:lnTo>
                <a:lnTo>
                  <a:pt x="1105" y="1789"/>
                </a:lnTo>
                <a:lnTo>
                  <a:pt x="1094" y="1785"/>
                </a:lnTo>
                <a:lnTo>
                  <a:pt x="1079" y="1789"/>
                </a:lnTo>
                <a:lnTo>
                  <a:pt x="1062" y="1813"/>
                </a:lnTo>
                <a:lnTo>
                  <a:pt x="1019" y="1802"/>
                </a:lnTo>
                <a:lnTo>
                  <a:pt x="999" y="1813"/>
                </a:lnTo>
                <a:lnTo>
                  <a:pt x="993" y="1831"/>
                </a:lnTo>
                <a:lnTo>
                  <a:pt x="954" y="1837"/>
                </a:lnTo>
                <a:lnTo>
                  <a:pt x="954" y="1859"/>
                </a:lnTo>
                <a:lnTo>
                  <a:pt x="951" y="1866"/>
                </a:lnTo>
                <a:lnTo>
                  <a:pt x="941" y="1877"/>
                </a:lnTo>
                <a:lnTo>
                  <a:pt x="913" y="1884"/>
                </a:lnTo>
                <a:lnTo>
                  <a:pt x="896" y="1884"/>
                </a:lnTo>
                <a:lnTo>
                  <a:pt x="881" y="1866"/>
                </a:lnTo>
                <a:lnTo>
                  <a:pt x="871" y="1877"/>
                </a:lnTo>
                <a:lnTo>
                  <a:pt x="838" y="1877"/>
                </a:lnTo>
                <a:lnTo>
                  <a:pt x="811" y="1866"/>
                </a:lnTo>
                <a:lnTo>
                  <a:pt x="801" y="1895"/>
                </a:lnTo>
                <a:lnTo>
                  <a:pt x="773" y="1907"/>
                </a:lnTo>
                <a:lnTo>
                  <a:pt x="773" y="1877"/>
                </a:lnTo>
                <a:lnTo>
                  <a:pt x="748" y="1884"/>
                </a:lnTo>
                <a:lnTo>
                  <a:pt x="699" y="1884"/>
                </a:lnTo>
                <a:lnTo>
                  <a:pt x="672" y="1877"/>
                </a:lnTo>
                <a:lnTo>
                  <a:pt x="662" y="1884"/>
                </a:lnTo>
                <a:lnTo>
                  <a:pt x="620" y="1866"/>
                </a:lnTo>
                <a:lnTo>
                  <a:pt x="603" y="1866"/>
                </a:lnTo>
                <a:lnTo>
                  <a:pt x="603" y="1837"/>
                </a:lnTo>
                <a:lnTo>
                  <a:pt x="587" y="1849"/>
                </a:lnTo>
                <a:lnTo>
                  <a:pt x="561" y="1837"/>
                </a:lnTo>
                <a:lnTo>
                  <a:pt x="550" y="1813"/>
                </a:lnTo>
                <a:lnTo>
                  <a:pt x="533" y="1813"/>
                </a:lnTo>
                <a:lnTo>
                  <a:pt x="522" y="1820"/>
                </a:lnTo>
                <a:lnTo>
                  <a:pt x="507" y="1789"/>
                </a:lnTo>
                <a:lnTo>
                  <a:pt x="432" y="1755"/>
                </a:lnTo>
                <a:lnTo>
                  <a:pt x="405" y="1743"/>
                </a:lnTo>
                <a:lnTo>
                  <a:pt x="347" y="1709"/>
                </a:lnTo>
                <a:lnTo>
                  <a:pt x="337" y="1697"/>
                </a:lnTo>
                <a:lnTo>
                  <a:pt x="309" y="1709"/>
                </a:lnTo>
                <a:lnTo>
                  <a:pt x="293" y="1661"/>
                </a:lnTo>
                <a:lnTo>
                  <a:pt x="293" y="1638"/>
                </a:lnTo>
                <a:lnTo>
                  <a:pt x="282" y="1638"/>
                </a:lnTo>
                <a:lnTo>
                  <a:pt x="277" y="1621"/>
                </a:lnTo>
                <a:lnTo>
                  <a:pt x="282" y="1615"/>
                </a:lnTo>
                <a:lnTo>
                  <a:pt x="299" y="1633"/>
                </a:lnTo>
                <a:lnTo>
                  <a:pt x="325" y="1604"/>
                </a:lnTo>
                <a:lnTo>
                  <a:pt x="309" y="1587"/>
                </a:lnTo>
                <a:lnTo>
                  <a:pt x="293" y="1576"/>
                </a:lnTo>
                <a:lnTo>
                  <a:pt x="282" y="1539"/>
                </a:lnTo>
                <a:lnTo>
                  <a:pt x="277" y="1516"/>
                </a:lnTo>
                <a:lnTo>
                  <a:pt x="267" y="1493"/>
                </a:lnTo>
                <a:lnTo>
                  <a:pt x="233" y="1451"/>
                </a:lnTo>
                <a:lnTo>
                  <a:pt x="223" y="1451"/>
                </a:lnTo>
                <a:lnTo>
                  <a:pt x="181" y="1416"/>
                </a:lnTo>
                <a:lnTo>
                  <a:pt x="155" y="1387"/>
                </a:lnTo>
                <a:lnTo>
                  <a:pt x="95" y="1359"/>
                </a:lnTo>
                <a:lnTo>
                  <a:pt x="68" y="1370"/>
                </a:lnTo>
                <a:lnTo>
                  <a:pt x="57" y="1359"/>
                </a:lnTo>
                <a:lnTo>
                  <a:pt x="51" y="1348"/>
                </a:lnTo>
                <a:lnTo>
                  <a:pt x="68" y="1348"/>
                </a:lnTo>
                <a:lnTo>
                  <a:pt x="83" y="1329"/>
                </a:lnTo>
                <a:lnTo>
                  <a:pt x="57" y="1265"/>
                </a:lnTo>
                <a:lnTo>
                  <a:pt x="32" y="1253"/>
                </a:lnTo>
                <a:lnTo>
                  <a:pt x="16" y="1253"/>
                </a:lnTo>
                <a:lnTo>
                  <a:pt x="0" y="1207"/>
                </a:lnTo>
                <a:lnTo>
                  <a:pt x="16" y="1207"/>
                </a:lnTo>
                <a:lnTo>
                  <a:pt x="10" y="1172"/>
                </a:lnTo>
                <a:lnTo>
                  <a:pt x="51" y="1143"/>
                </a:lnTo>
                <a:lnTo>
                  <a:pt x="74" y="1132"/>
                </a:lnTo>
                <a:lnTo>
                  <a:pt x="83" y="1143"/>
                </a:lnTo>
                <a:lnTo>
                  <a:pt x="121" y="1132"/>
                </a:lnTo>
                <a:lnTo>
                  <a:pt x="128" y="1102"/>
                </a:lnTo>
                <a:lnTo>
                  <a:pt x="181" y="1097"/>
                </a:lnTo>
                <a:lnTo>
                  <a:pt x="198" y="1067"/>
                </a:lnTo>
                <a:lnTo>
                  <a:pt x="267" y="1025"/>
                </a:lnTo>
                <a:lnTo>
                  <a:pt x="277" y="944"/>
                </a:lnTo>
                <a:lnTo>
                  <a:pt x="233" y="841"/>
                </a:lnTo>
                <a:lnTo>
                  <a:pt x="213" y="841"/>
                </a:lnTo>
                <a:lnTo>
                  <a:pt x="282" y="804"/>
                </a:lnTo>
                <a:lnTo>
                  <a:pt x="309" y="811"/>
                </a:lnTo>
                <a:lnTo>
                  <a:pt x="325" y="793"/>
                </a:lnTo>
                <a:lnTo>
                  <a:pt x="309" y="781"/>
                </a:lnTo>
                <a:lnTo>
                  <a:pt x="321" y="681"/>
                </a:lnTo>
                <a:lnTo>
                  <a:pt x="412" y="681"/>
                </a:lnTo>
                <a:lnTo>
                  <a:pt x="432" y="660"/>
                </a:lnTo>
                <a:lnTo>
                  <a:pt x="412" y="590"/>
                </a:lnTo>
                <a:lnTo>
                  <a:pt x="438" y="578"/>
                </a:lnTo>
                <a:lnTo>
                  <a:pt x="459" y="567"/>
                </a:lnTo>
                <a:lnTo>
                  <a:pt x="464" y="531"/>
                </a:lnTo>
                <a:lnTo>
                  <a:pt x="491" y="518"/>
                </a:lnTo>
                <a:lnTo>
                  <a:pt x="491" y="549"/>
                </a:lnTo>
                <a:lnTo>
                  <a:pt x="507" y="560"/>
                </a:lnTo>
                <a:lnTo>
                  <a:pt x="517" y="567"/>
                </a:lnTo>
                <a:lnTo>
                  <a:pt x="533" y="578"/>
                </a:lnTo>
                <a:lnTo>
                  <a:pt x="561" y="613"/>
                </a:lnTo>
                <a:lnTo>
                  <a:pt x="577" y="590"/>
                </a:lnTo>
                <a:lnTo>
                  <a:pt x="587" y="595"/>
                </a:lnTo>
                <a:lnTo>
                  <a:pt x="592" y="613"/>
                </a:lnTo>
                <a:lnTo>
                  <a:pt x="603" y="606"/>
                </a:lnTo>
                <a:lnTo>
                  <a:pt x="635" y="642"/>
                </a:lnTo>
                <a:lnTo>
                  <a:pt x="662" y="681"/>
                </a:lnTo>
                <a:lnTo>
                  <a:pt x="662" y="713"/>
                </a:lnTo>
                <a:lnTo>
                  <a:pt x="672" y="735"/>
                </a:lnTo>
                <a:lnTo>
                  <a:pt x="662" y="746"/>
                </a:lnTo>
                <a:lnTo>
                  <a:pt x="672" y="776"/>
                </a:lnTo>
                <a:lnTo>
                  <a:pt x="714" y="793"/>
                </a:lnTo>
                <a:lnTo>
                  <a:pt x="773" y="804"/>
                </a:lnTo>
                <a:lnTo>
                  <a:pt x="801" y="804"/>
                </a:lnTo>
                <a:lnTo>
                  <a:pt x="843" y="834"/>
                </a:lnTo>
                <a:lnTo>
                  <a:pt x="886" y="852"/>
                </a:lnTo>
                <a:lnTo>
                  <a:pt x="896" y="852"/>
                </a:lnTo>
                <a:lnTo>
                  <a:pt x="913" y="869"/>
                </a:lnTo>
                <a:lnTo>
                  <a:pt x="941" y="926"/>
                </a:lnTo>
                <a:lnTo>
                  <a:pt x="967" y="957"/>
                </a:lnTo>
                <a:lnTo>
                  <a:pt x="1009" y="957"/>
                </a:lnTo>
                <a:lnTo>
                  <a:pt x="1019" y="944"/>
                </a:lnTo>
                <a:lnTo>
                  <a:pt x="1105" y="944"/>
                </a:lnTo>
                <a:lnTo>
                  <a:pt x="1121" y="933"/>
                </a:lnTo>
                <a:lnTo>
                  <a:pt x="1191" y="933"/>
                </a:lnTo>
                <a:lnTo>
                  <a:pt x="1207" y="957"/>
                </a:lnTo>
                <a:lnTo>
                  <a:pt x="1292" y="979"/>
                </a:lnTo>
                <a:lnTo>
                  <a:pt x="1319" y="979"/>
                </a:lnTo>
                <a:lnTo>
                  <a:pt x="1334" y="990"/>
                </a:lnTo>
                <a:lnTo>
                  <a:pt x="1362" y="990"/>
                </a:lnTo>
                <a:lnTo>
                  <a:pt x="1415" y="944"/>
                </a:lnTo>
                <a:lnTo>
                  <a:pt x="1543" y="926"/>
                </a:lnTo>
                <a:lnTo>
                  <a:pt x="1558" y="904"/>
                </a:lnTo>
                <a:lnTo>
                  <a:pt x="1581" y="887"/>
                </a:lnTo>
                <a:lnTo>
                  <a:pt x="1587" y="852"/>
                </a:lnTo>
                <a:lnTo>
                  <a:pt x="1613" y="834"/>
                </a:lnTo>
                <a:lnTo>
                  <a:pt x="1613" y="793"/>
                </a:lnTo>
                <a:lnTo>
                  <a:pt x="1597" y="776"/>
                </a:lnTo>
                <a:lnTo>
                  <a:pt x="1597" y="746"/>
                </a:lnTo>
                <a:lnTo>
                  <a:pt x="1603" y="729"/>
                </a:lnTo>
                <a:lnTo>
                  <a:pt x="1623" y="735"/>
                </a:lnTo>
                <a:lnTo>
                  <a:pt x="1655" y="735"/>
                </a:lnTo>
                <a:lnTo>
                  <a:pt x="1693" y="735"/>
                </a:lnTo>
                <a:lnTo>
                  <a:pt x="1697" y="729"/>
                </a:lnTo>
                <a:lnTo>
                  <a:pt x="1709" y="689"/>
                </a:lnTo>
                <a:lnTo>
                  <a:pt x="1736" y="689"/>
                </a:lnTo>
                <a:lnTo>
                  <a:pt x="1768" y="653"/>
                </a:lnTo>
                <a:lnTo>
                  <a:pt x="1768" y="635"/>
                </a:lnTo>
                <a:lnTo>
                  <a:pt x="1785" y="613"/>
                </a:lnTo>
                <a:lnTo>
                  <a:pt x="1795" y="613"/>
                </a:lnTo>
                <a:lnTo>
                  <a:pt x="1805" y="624"/>
                </a:lnTo>
                <a:lnTo>
                  <a:pt x="1811" y="624"/>
                </a:lnTo>
                <a:lnTo>
                  <a:pt x="1811" y="606"/>
                </a:lnTo>
                <a:lnTo>
                  <a:pt x="1821" y="606"/>
                </a:lnTo>
                <a:lnTo>
                  <a:pt x="1837" y="578"/>
                </a:lnTo>
                <a:lnTo>
                  <a:pt x="1876" y="567"/>
                </a:lnTo>
                <a:lnTo>
                  <a:pt x="1906" y="578"/>
                </a:lnTo>
                <a:lnTo>
                  <a:pt x="1917" y="567"/>
                </a:lnTo>
                <a:lnTo>
                  <a:pt x="1896" y="537"/>
                </a:lnTo>
                <a:lnTo>
                  <a:pt x="1879" y="518"/>
                </a:lnTo>
                <a:lnTo>
                  <a:pt x="1847" y="490"/>
                </a:lnTo>
                <a:lnTo>
                  <a:pt x="1821" y="472"/>
                </a:lnTo>
                <a:lnTo>
                  <a:pt x="1795" y="484"/>
                </a:lnTo>
                <a:lnTo>
                  <a:pt x="1778" y="513"/>
                </a:lnTo>
                <a:lnTo>
                  <a:pt x="1763" y="502"/>
                </a:lnTo>
                <a:lnTo>
                  <a:pt x="1736" y="502"/>
                </a:lnTo>
                <a:lnTo>
                  <a:pt x="1725" y="513"/>
                </a:lnTo>
                <a:lnTo>
                  <a:pt x="1697" y="484"/>
                </a:lnTo>
                <a:lnTo>
                  <a:pt x="1709" y="472"/>
                </a:lnTo>
                <a:lnTo>
                  <a:pt x="1709" y="454"/>
                </a:lnTo>
                <a:lnTo>
                  <a:pt x="1709" y="380"/>
                </a:lnTo>
                <a:lnTo>
                  <a:pt x="1715" y="351"/>
                </a:lnTo>
                <a:lnTo>
                  <a:pt x="1736" y="351"/>
                </a:lnTo>
                <a:lnTo>
                  <a:pt x="1768" y="362"/>
                </a:lnTo>
                <a:lnTo>
                  <a:pt x="1811" y="316"/>
                </a:lnTo>
                <a:lnTo>
                  <a:pt x="1795" y="286"/>
                </a:lnTo>
                <a:lnTo>
                  <a:pt x="1805" y="227"/>
                </a:lnTo>
                <a:lnTo>
                  <a:pt x="1821" y="134"/>
                </a:lnTo>
                <a:lnTo>
                  <a:pt x="1811" y="117"/>
                </a:lnTo>
                <a:lnTo>
                  <a:pt x="1795" y="94"/>
                </a:lnTo>
                <a:lnTo>
                  <a:pt x="1778" y="94"/>
                </a:lnTo>
                <a:lnTo>
                  <a:pt x="1795" y="46"/>
                </a:lnTo>
                <a:lnTo>
                  <a:pt x="1876" y="1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5" name="Freeform 431"/>
          <p:cNvSpPr>
            <a:spLocks noChangeArrowheads="1"/>
          </p:cNvSpPr>
          <p:nvPr/>
        </p:nvSpPr>
        <p:spPr bwMode="auto">
          <a:xfrm>
            <a:off x="6094430" y="2067444"/>
            <a:ext cx="1474540" cy="1431074"/>
          </a:xfrm>
          <a:custGeom>
            <a:avLst/>
            <a:gdLst/>
            <a:ahLst/>
            <a:cxnLst>
              <a:cxn ang="0">
                <a:pos x="2099" y="164"/>
              </a:cxn>
              <a:cxn ang="0">
                <a:pos x="2328" y="344"/>
              </a:cxn>
              <a:cxn ang="0">
                <a:pos x="2527" y="409"/>
              </a:cxn>
              <a:cxn ang="0">
                <a:pos x="2468" y="823"/>
              </a:cxn>
              <a:cxn ang="0">
                <a:pos x="2393" y="887"/>
              </a:cxn>
              <a:cxn ang="0">
                <a:pos x="2302" y="915"/>
              </a:cxn>
              <a:cxn ang="0">
                <a:pos x="2168" y="1086"/>
              </a:cxn>
              <a:cxn ang="0">
                <a:pos x="2116" y="1086"/>
              </a:cxn>
              <a:cxn ang="0">
                <a:pos x="2003" y="1115"/>
              </a:cxn>
              <a:cxn ang="0">
                <a:pos x="2029" y="1248"/>
              </a:cxn>
              <a:cxn ang="0">
                <a:pos x="2190" y="1225"/>
              </a:cxn>
              <a:cxn ang="0">
                <a:pos x="2072" y="1416"/>
              </a:cxn>
              <a:cxn ang="0">
                <a:pos x="2184" y="1592"/>
              </a:cxn>
              <a:cxn ang="0">
                <a:pos x="2200" y="1691"/>
              </a:cxn>
              <a:cxn ang="0">
                <a:pos x="2254" y="1726"/>
              </a:cxn>
              <a:cxn ang="0">
                <a:pos x="2233" y="1789"/>
              </a:cxn>
              <a:cxn ang="0">
                <a:pos x="2190" y="1912"/>
              </a:cxn>
              <a:cxn ang="0">
                <a:pos x="2158" y="2030"/>
              </a:cxn>
              <a:cxn ang="0">
                <a:pos x="2055" y="2151"/>
              </a:cxn>
              <a:cxn ang="0">
                <a:pos x="1923" y="2151"/>
              </a:cxn>
              <a:cxn ang="0">
                <a:pos x="1821" y="2246"/>
              </a:cxn>
              <a:cxn ang="0">
                <a:pos x="1763" y="2246"/>
              </a:cxn>
              <a:cxn ang="0">
                <a:pos x="1697" y="2232"/>
              </a:cxn>
              <a:cxn ang="0">
                <a:pos x="1571" y="2151"/>
              </a:cxn>
              <a:cxn ang="0">
                <a:pos x="1457" y="2169"/>
              </a:cxn>
              <a:cxn ang="0">
                <a:pos x="1400" y="2257"/>
              </a:cxn>
              <a:cxn ang="0">
                <a:pos x="1319" y="2215"/>
              </a:cxn>
              <a:cxn ang="0">
                <a:pos x="1250" y="2093"/>
              </a:cxn>
              <a:cxn ang="0">
                <a:pos x="1191" y="2034"/>
              </a:cxn>
              <a:cxn ang="0">
                <a:pos x="1202" y="1877"/>
              </a:cxn>
              <a:cxn ang="0">
                <a:pos x="1105" y="1849"/>
              </a:cxn>
              <a:cxn ang="0">
                <a:pos x="1062" y="1813"/>
              </a:cxn>
              <a:cxn ang="0">
                <a:pos x="941" y="1877"/>
              </a:cxn>
              <a:cxn ang="0">
                <a:pos x="801" y="1895"/>
              </a:cxn>
              <a:cxn ang="0">
                <a:pos x="620" y="1866"/>
              </a:cxn>
              <a:cxn ang="0">
                <a:pos x="522" y="1820"/>
              </a:cxn>
              <a:cxn ang="0">
                <a:pos x="293" y="1661"/>
              </a:cxn>
              <a:cxn ang="0">
                <a:pos x="309" y="1587"/>
              </a:cxn>
              <a:cxn ang="0">
                <a:pos x="181" y="1416"/>
              </a:cxn>
              <a:cxn ang="0">
                <a:pos x="83" y="1329"/>
              </a:cxn>
              <a:cxn ang="0">
                <a:pos x="51" y="1143"/>
              </a:cxn>
              <a:cxn ang="0">
                <a:pos x="267" y="1025"/>
              </a:cxn>
              <a:cxn ang="0">
                <a:pos x="309" y="781"/>
              </a:cxn>
              <a:cxn ang="0">
                <a:pos x="464" y="531"/>
              </a:cxn>
              <a:cxn ang="0">
                <a:pos x="577" y="590"/>
              </a:cxn>
              <a:cxn ang="0">
                <a:pos x="672" y="735"/>
              </a:cxn>
              <a:cxn ang="0">
                <a:pos x="886" y="852"/>
              </a:cxn>
              <a:cxn ang="0">
                <a:pos x="1105" y="944"/>
              </a:cxn>
              <a:cxn ang="0">
                <a:pos x="1362" y="990"/>
              </a:cxn>
              <a:cxn ang="0">
                <a:pos x="1613" y="793"/>
              </a:cxn>
              <a:cxn ang="0">
                <a:pos x="1697" y="729"/>
              </a:cxn>
              <a:cxn ang="0">
                <a:pos x="1805" y="624"/>
              </a:cxn>
              <a:cxn ang="0">
                <a:pos x="1917" y="567"/>
              </a:cxn>
              <a:cxn ang="0">
                <a:pos x="1763" y="502"/>
              </a:cxn>
              <a:cxn ang="0">
                <a:pos x="1715" y="351"/>
              </a:cxn>
              <a:cxn ang="0">
                <a:pos x="1811" y="117"/>
              </a:cxn>
            </a:cxnLst>
            <a:rect l="0" t="0" r="r" b="b"/>
            <a:pathLst>
              <a:path w="2528" h="2304">
                <a:moveTo>
                  <a:pt x="1876" y="12"/>
                </a:moveTo>
                <a:lnTo>
                  <a:pt x="1896" y="0"/>
                </a:lnTo>
                <a:lnTo>
                  <a:pt x="1923" y="12"/>
                </a:lnTo>
                <a:lnTo>
                  <a:pt x="1976" y="23"/>
                </a:lnTo>
                <a:lnTo>
                  <a:pt x="2003" y="28"/>
                </a:lnTo>
                <a:lnTo>
                  <a:pt x="2019" y="41"/>
                </a:lnTo>
                <a:lnTo>
                  <a:pt x="2099" y="164"/>
                </a:lnTo>
                <a:lnTo>
                  <a:pt x="2132" y="198"/>
                </a:lnTo>
                <a:lnTo>
                  <a:pt x="2158" y="257"/>
                </a:lnTo>
                <a:lnTo>
                  <a:pt x="2174" y="286"/>
                </a:lnTo>
                <a:lnTo>
                  <a:pt x="2190" y="304"/>
                </a:lnTo>
                <a:lnTo>
                  <a:pt x="2233" y="304"/>
                </a:lnTo>
                <a:lnTo>
                  <a:pt x="2259" y="304"/>
                </a:lnTo>
                <a:lnTo>
                  <a:pt x="2328" y="344"/>
                </a:lnTo>
                <a:lnTo>
                  <a:pt x="2373" y="437"/>
                </a:lnTo>
                <a:lnTo>
                  <a:pt x="2393" y="437"/>
                </a:lnTo>
                <a:lnTo>
                  <a:pt x="2436" y="426"/>
                </a:lnTo>
                <a:lnTo>
                  <a:pt x="2451" y="397"/>
                </a:lnTo>
                <a:lnTo>
                  <a:pt x="2495" y="380"/>
                </a:lnTo>
                <a:lnTo>
                  <a:pt x="2527" y="362"/>
                </a:lnTo>
                <a:lnTo>
                  <a:pt x="2527" y="409"/>
                </a:lnTo>
                <a:lnTo>
                  <a:pt x="2527" y="454"/>
                </a:lnTo>
                <a:lnTo>
                  <a:pt x="2521" y="472"/>
                </a:lnTo>
                <a:lnTo>
                  <a:pt x="2521" y="635"/>
                </a:lnTo>
                <a:lnTo>
                  <a:pt x="2468" y="613"/>
                </a:lnTo>
                <a:lnTo>
                  <a:pt x="2441" y="653"/>
                </a:lnTo>
                <a:lnTo>
                  <a:pt x="2478" y="764"/>
                </a:lnTo>
                <a:lnTo>
                  <a:pt x="2468" y="823"/>
                </a:lnTo>
                <a:lnTo>
                  <a:pt x="2468" y="841"/>
                </a:lnTo>
                <a:lnTo>
                  <a:pt x="2451" y="823"/>
                </a:lnTo>
                <a:lnTo>
                  <a:pt x="2436" y="811"/>
                </a:lnTo>
                <a:lnTo>
                  <a:pt x="2436" y="841"/>
                </a:lnTo>
                <a:lnTo>
                  <a:pt x="2415" y="857"/>
                </a:lnTo>
                <a:lnTo>
                  <a:pt x="2408" y="880"/>
                </a:lnTo>
                <a:lnTo>
                  <a:pt x="2393" y="887"/>
                </a:lnTo>
                <a:lnTo>
                  <a:pt x="2373" y="898"/>
                </a:lnTo>
                <a:lnTo>
                  <a:pt x="2373" y="904"/>
                </a:lnTo>
                <a:lnTo>
                  <a:pt x="2383" y="926"/>
                </a:lnTo>
                <a:lnTo>
                  <a:pt x="2366" y="926"/>
                </a:lnTo>
                <a:lnTo>
                  <a:pt x="2340" y="926"/>
                </a:lnTo>
                <a:lnTo>
                  <a:pt x="2324" y="904"/>
                </a:lnTo>
                <a:lnTo>
                  <a:pt x="2302" y="915"/>
                </a:lnTo>
                <a:lnTo>
                  <a:pt x="2302" y="944"/>
                </a:lnTo>
                <a:lnTo>
                  <a:pt x="2297" y="962"/>
                </a:lnTo>
                <a:lnTo>
                  <a:pt x="2280" y="979"/>
                </a:lnTo>
                <a:lnTo>
                  <a:pt x="2243" y="1009"/>
                </a:lnTo>
                <a:lnTo>
                  <a:pt x="2227" y="1056"/>
                </a:lnTo>
                <a:lnTo>
                  <a:pt x="2190" y="1067"/>
                </a:lnTo>
                <a:lnTo>
                  <a:pt x="2168" y="1086"/>
                </a:lnTo>
                <a:lnTo>
                  <a:pt x="2142" y="1115"/>
                </a:lnTo>
                <a:lnTo>
                  <a:pt x="2116" y="1143"/>
                </a:lnTo>
                <a:lnTo>
                  <a:pt x="2104" y="1132"/>
                </a:lnTo>
                <a:lnTo>
                  <a:pt x="2119" y="1115"/>
                </a:lnTo>
                <a:lnTo>
                  <a:pt x="2119" y="1102"/>
                </a:lnTo>
                <a:lnTo>
                  <a:pt x="2132" y="1097"/>
                </a:lnTo>
                <a:lnTo>
                  <a:pt x="2116" y="1086"/>
                </a:lnTo>
                <a:lnTo>
                  <a:pt x="2104" y="1067"/>
                </a:lnTo>
                <a:lnTo>
                  <a:pt x="2132" y="1009"/>
                </a:lnTo>
                <a:lnTo>
                  <a:pt x="2099" y="979"/>
                </a:lnTo>
                <a:lnTo>
                  <a:pt x="2061" y="1003"/>
                </a:lnTo>
                <a:lnTo>
                  <a:pt x="2035" y="1056"/>
                </a:lnTo>
                <a:lnTo>
                  <a:pt x="2008" y="1086"/>
                </a:lnTo>
                <a:lnTo>
                  <a:pt x="2003" y="1115"/>
                </a:lnTo>
                <a:lnTo>
                  <a:pt x="1986" y="1125"/>
                </a:lnTo>
                <a:lnTo>
                  <a:pt x="1949" y="1125"/>
                </a:lnTo>
                <a:lnTo>
                  <a:pt x="1959" y="1172"/>
                </a:lnTo>
                <a:lnTo>
                  <a:pt x="1976" y="1207"/>
                </a:lnTo>
                <a:lnTo>
                  <a:pt x="1993" y="1202"/>
                </a:lnTo>
                <a:lnTo>
                  <a:pt x="2019" y="1218"/>
                </a:lnTo>
                <a:lnTo>
                  <a:pt x="2029" y="1248"/>
                </a:lnTo>
                <a:lnTo>
                  <a:pt x="2046" y="1265"/>
                </a:lnTo>
                <a:lnTo>
                  <a:pt x="2061" y="1253"/>
                </a:lnTo>
                <a:lnTo>
                  <a:pt x="2087" y="1225"/>
                </a:lnTo>
                <a:lnTo>
                  <a:pt x="2104" y="1207"/>
                </a:lnTo>
                <a:lnTo>
                  <a:pt x="2142" y="1225"/>
                </a:lnTo>
                <a:lnTo>
                  <a:pt x="2168" y="1225"/>
                </a:lnTo>
                <a:lnTo>
                  <a:pt x="2190" y="1225"/>
                </a:lnTo>
                <a:lnTo>
                  <a:pt x="2190" y="1265"/>
                </a:lnTo>
                <a:lnTo>
                  <a:pt x="2168" y="1253"/>
                </a:lnTo>
                <a:lnTo>
                  <a:pt x="2119" y="1283"/>
                </a:lnTo>
                <a:lnTo>
                  <a:pt x="2132" y="1295"/>
                </a:lnTo>
                <a:lnTo>
                  <a:pt x="2099" y="1341"/>
                </a:lnTo>
                <a:lnTo>
                  <a:pt x="2072" y="1387"/>
                </a:lnTo>
                <a:lnTo>
                  <a:pt x="2072" y="1416"/>
                </a:lnTo>
                <a:lnTo>
                  <a:pt x="2119" y="1447"/>
                </a:lnTo>
                <a:lnTo>
                  <a:pt x="2158" y="1516"/>
                </a:lnTo>
                <a:lnTo>
                  <a:pt x="2174" y="1528"/>
                </a:lnTo>
                <a:lnTo>
                  <a:pt x="2184" y="1558"/>
                </a:lnTo>
                <a:lnTo>
                  <a:pt x="2210" y="1587"/>
                </a:lnTo>
                <a:lnTo>
                  <a:pt x="2227" y="1604"/>
                </a:lnTo>
                <a:lnTo>
                  <a:pt x="2184" y="1592"/>
                </a:lnTo>
                <a:lnTo>
                  <a:pt x="2168" y="1587"/>
                </a:lnTo>
                <a:lnTo>
                  <a:pt x="2158" y="1592"/>
                </a:lnTo>
                <a:lnTo>
                  <a:pt x="2174" y="1592"/>
                </a:lnTo>
                <a:lnTo>
                  <a:pt x="2200" y="1621"/>
                </a:lnTo>
                <a:lnTo>
                  <a:pt x="2233" y="1661"/>
                </a:lnTo>
                <a:lnTo>
                  <a:pt x="2210" y="1668"/>
                </a:lnTo>
                <a:lnTo>
                  <a:pt x="2200" y="1691"/>
                </a:lnTo>
                <a:lnTo>
                  <a:pt x="2174" y="1691"/>
                </a:lnTo>
                <a:lnTo>
                  <a:pt x="2168" y="1709"/>
                </a:lnTo>
                <a:lnTo>
                  <a:pt x="2184" y="1697"/>
                </a:lnTo>
                <a:lnTo>
                  <a:pt x="2184" y="1714"/>
                </a:lnTo>
                <a:lnTo>
                  <a:pt x="2217" y="1697"/>
                </a:lnTo>
                <a:lnTo>
                  <a:pt x="2243" y="1714"/>
                </a:lnTo>
                <a:lnTo>
                  <a:pt x="2254" y="1726"/>
                </a:lnTo>
                <a:lnTo>
                  <a:pt x="2233" y="1743"/>
                </a:lnTo>
                <a:lnTo>
                  <a:pt x="2254" y="1743"/>
                </a:lnTo>
                <a:lnTo>
                  <a:pt x="2254" y="1760"/>
                </a:lnTo>
                <a:lnTo>
                  <a:pt x="2233" y="1760"/>
                </a:lnTo>
                <a:lnTo>
                  <a:pt x="2243" y="1771"/>
                </a:lnTo>
                <a:lnTo>
                  <a:pt x="2243" y="1789"/>
                </a:lnTo>
                <a:lnTo>
                  <a:pt x="2233" y="1789"/>
                </a:lnTo>
                <a:lnTo>
                  <a:pt x="2233" y="1802"/>
                </a:lnTo>
                <a:lnTo>
                  <a:pt x="2254" y="1813"/>
                </a:lnTo>
                <a:lnTo>
                  <a:pt x="2233" y="1820"/>
                </a:lnTo>
                <a:lnTo>
                  <a:pt x="2233" y="1813"/>
                </a:lnTo>
                <a:lnTo>
                  <a:pt x="2227" y="1820"/>
                </a:lnTo>
                <a:lnTo>
                  <a:pt x="2210" y="1866"/>
                </a:lnTo>
                <a:lnTo>
                  <a:pt x="2190" y="1912"/>
                </a:lnTo>
                <a:lnTo>
                  <a:pt x="2174" y="1912"/>
                </a:lnTo>
                <a:lnTo>
                  <a:pt x="2174" y="1924"/>
                </a:lnTo>
                <a:lnTo>
                  <a:pt x="2184" y="1935"/>
                </a:lnTo>
                <a:lnTo>
                  <a:pt x="2174" y="1953"/>
                </a:lnTo>
                <a:lnTo>
                  <a:pt x="2174" y="1983"/>
                </a:lnTo>
                <a:lnTo>
                  <a:pt x="2174" y="2000"/>
                </a:lnTo>
                <a:lnTo>
                  <a:pt x="2158" y="2030"/>
                </a:lnTo>
                <a:lnTo>
                  <a:pt x="2142" y="2047"/>
                </a:lnTo>
                <a:lnTo>
                  <a:pt x="2116" y="2059"/>
                </a:lnTo>
                <a:lnTo>
                  <a:pt x="2119" y="2064"/>
                </a:lnTo>
                <a:lnTo>
                  <a:pt x="2099" y="2093"/>
                </a:lnTo>
                <a:lnTo>
                  <a:pt x="2077" y="2105"/>
                </a:lnTo>
                <a:lnTo>
                  <a:pt x="2072" y="2105"/>
                </a:lnTo>
                <a:lnTo>
                  <a:pt x="2055" y="2151"/>
                </a:lnTo>
                <a:lnTo>
                  <a:pt x="2019" y="2158"/>
                </a:lnTo>
                <a:lnTo>
                  <a:pt x="2008" y="2169"/>
                </a:lnTo>
                <a:lnTo>
                  <a:pt x="1993" y="2158"/>
                </a:lnTo>
                <a:lnTo>
                  <a:pt x="1986" y="2169"/>
                </a:lnTo>
                <a:lnTo>
                  <a:pt x="1976" y="2158"/>
                </a:lnTo>
                <a:lnTo>
                  <a:pt x="1949" y="2180"/>
                </a:lnTo>
                <a:lnTo>
                  <a:pt x="1923" y="2151"/>
                </a:lnTo>
                <a:lnTo>
                  <a:pt x="1933" y="2198"/>
                </a:lnTo>
                <a:lnTo>
                  <a:pt x="1889" y="2215"/>
                </a:lnTo>
                <a:lnTo>
                  <a:pt x="1879" y="2204"/>
                </a:lnTo>
                <a:lnTo>
                  <a:pt x="1879" y="2215"/>
                </a:lnTo>
                <a:lnTo>
                  <a:pt x="1863" y="2228"/>
                </a:lnTo>
                <a:lnTo>
                  <a:pt x="1847" y="2232"/>
                </a:lnTo>
                <a:lnTo>
                  <a:pt x="1821" y="2246"/>
                </a:lnTo>
                <a:lnTo>
                  <a:pt x="1795" y="2257"/>
                </a:lnTo>
                <a:lnTo>
                  <a:pt x="1795" y="2246"/>
                </a:lnTo>
                <a:lnTo>
                  <a:pt x="1785" y="2275"/>
                </a:lnTo>
                <a:lnTo>
                  <a:pt x="1805" y="2292"/>
                </a:lnTo>
                <a:lnTo>
                  <a:pt x="1778" y="2303"/>
                </a:lnTo>
                <a:lnTo>
                  <a:pt x="1768" y="2261"/>
                </a:lnTo>
                <a:lnTo>
                  <a:pt x="1763" y="2246"/>
                </a:lnTo>
                <a:lnTo>
                  <a:pt x="1778" y="2232"/>
                </a:lnTo>
                <a:lnTo>
                  <a:pt x="1753" y="2215"/>
                </a:lnTo>
                <a:lnTo>
                  <a:pt x="1741" y="2232"/>
                </a:lnTo>
                <a:lnTo>
                  <a:pt x="1725" y="2228"/>
                </a:lnTo>
                <a:lnTo>
                  <a:pt x="1709" y="2215"/>
                </a:lnTo>
                <a:lnTo>
                  <a:pt x="1697" y="2215"/>
                </a:lnTo>
                <a:lnTo>
                  <a:pt x="1697" y="2232"/>
                </a:lnTo>
                <a:lnTo>
                  <a:pt x="1682" y="2232"/>
                </a:lnTo>
                <a:lnTo>
                  <a:pt x="1672" y="2228"/>
                </a:lnTo>
                <a:lnTo>
                  <a:pt x="1650" y="2232"/>
                </a:lnTo>
                <a:lnTo>
                  <a:pt x="1613" y="2186"/>
                </a:lnTo>
                <a:lnTo>
                  <a:pt x="1623" y="2158"/>
                </a:lnTo>
                <a:lnTo>
                  <a:pt x="1613" y="2158"/>
                </a:lnTo>
                <a:lnTo>
                  <a:pt x="1571" y="2151"/>
                </a:lnTo>
                <a:lnTo>
                  <a:pt x="1554" y="2133"/>
                </a:lnTo>
                <a:lnTo>
                  <a:pt x="1527" y="2140"/>
                </a:lnTo>
                <a:lnTo>
                  <a:pt x="1527" y="2158"/>
                </a:lnTo>
                <a:lnTo>
                  <a:pt x="1500" y="2169"/>
                </a:lnTo>
                <a:lnTo>
                  <a:pt x="1491" y="2186"/>
                </a:lnTo>
                <a:lnTo>
                  <a:pt x="1474" y="2169"/>
                </a:lnTo>
                <a:lnTo>
                  <a:pt x="1457" y="2169"/>
                </a:lnTo>
                <a:lnTo>
                  <a:pt x="1447" y="2180"/>
                </a:lnTo>
                <a:lnTo>
                  <a:pt x="1431" y="2180"/>
                </a:lnTo>
                <a:lnTo>
                  <a:pt x="1426" y="2180"/>
                </a:lnTo>
                <a:lnTo>
                  <a:pt x="1415" y="2186"/>
                </a:lnTo>
                <a:lnTo>
                  <a:pt x="1400" y="2186"/>
                </a:lnTo>
                <a:lnTo>
                  <a:pt x="1388" y="2198"/>
                </a:lnTo>
                <a:lnTo>
                  <a:pt x="1400" y="2257"/>
                </a:lnTo>
                <a:lnTo>
                  <a:pt x="1373" y="2257"/>
                </a:lnTo>
                <a:lnTo>
                  <a:pt x="1373" y="2246"/>
                </a:lnTo>
                <a:lnTo>
                  <a:pt x="1346" y="2246"/>
                </a:lnTo>
                <a:lnTo>
                  <a:pt x="1330" y="2232"/>
                </a:lnTo>
                <a:lnTo>
                  <a:pt x="1319" y="2232"/>
                </a:lnTo>
                <a:lnTo>
                  <a:pt x="1319" y="2228"/>
                </a:lnTo>
                <a:lnTo>
                  <a:pt x="1319" y="2215"/>
                </a:lnTo>
                <a:lnTo>
                  <a:pt x="1275" y="2204"/>
                </a:lnTo>
                <a:lnTo>
                  <a:pt x="1286" y="2180"/>
                </a:lnTo>
                <a:lnTo>
                  <a:pt x="1286" y="2151"/>
                </a:lnTo>
                <a:lnTo>
                  <a:pt x="1260" y="2151"/>
                </a:lnTo>
                <a:lnTo>
                  <a:pt x="1250" y="2110"/>
                </a:lnTo>
                <a:lnTo>
                  <a:pt x="1243" y="2105"/>
                </a:lnTo>
                <a:lnTo>
                  <a:pt x="1250" y="2093"/>
                </a:lnTo>
                <a:lnTo>
                  <a:pt x="1223" y="2093"/>
                </a:lnTo>
                <a:lnTo>
                  <a:pt x="1217" y="2093"/>
                </a:lnTo>
                <a:lnTo>
                  <a:pt x="1202" y="2105"/>
                </a:lnTo>
                <a:lnTo>
                  <a:pt x="1191" y="2082"/>
                </a:lnTo>
                <a:lnTo>
                  <a:pt x="1181" y="2059"/>
                </a:lnTo>
                <a:lnTo>
                  <a:pt x="1202" y="2059"/>
                </a:lnTo>
                <a:lnTo>
                  <a:pt x="1191" y="2034"/>
                </a:lnTo>
                <a:lnTo>
                  <a:pt x="1217" y="2017"/>
                </a:lnTo>
                <a:lnTo>
                  <a:pt x="1223" y="2017"/>
                </a:lnTo>
                <a:lnTo>
                  <a:pt x="1223" y="2012"/>
                </a:lnTo>
                <a:lnTo>
                  <a:pt x="1234" y="1988"/>
                </a:lnTo>
                <a:lnTo>
                  <a:pt x="1217" y="1895"/>
                </a:lnTo>
                <a:lnTo>
                  <a:pt x="1202" y="1895"/>
                </a:lnTo>
                <a:lnTo>
                  <a:pt x="1202" y="1877"/>
                </a:lnTo>
                <a:lnTo>
                  <a:pt x="1181" y="1849"/>
                </a:lnTo>
                <a:lnTo>
                  <a:pt x="1153" y="1849"/>
                </a:lnTo>
                <a:lnTo>
                  <a:pt x="1153" y="1866"/>
                </a:lnTo>
                <a:lnTo>
                  <a:pt x="1137" y="1849"/>
                </a:lnTo>
                <a:lnTo>
                  <a:pt x="1121" y="1849"/>
                </a:lnTo>
                <a:lnTo>
                  <a:pt x="1121" y="1837"/>
                </a:lnTo>
                <a:lnTo>
                  <a:pt x="1105" y="1849"/>
                </a:lnTo>
                <a:lnTo>
                  <a:pt x="1111" y="1831"/>
                </a:lnTo>
                <a:lnTo>
                  <a:pt x="1111" y="1813"/>
                </a:lnTo>
                <a:lnTo>
                  <a:pt x="1094" y="1813"/>
                </a:lnTo>
                <a:lnTo>
                  <a:pt x="1105" y="1789"/>
                </a:lnTo>
                <a:lnTo>
                  <a:pt x="1094" y="1785"/>
                </a:lnTo>
                <a:lnTo>
                  <a:pt x="1079" y="1789"/>
                </a:lnTo>
                <a:lnTo>
                  <a:pt x="1062" y="1813"/>
                </a:lnTo>
                <a:lnTo>
                  <a:pt x="1019" y="1802"/>
                </a:lnTo>
                <a:lnTo>
                  <a:pt x="999" y="1813"/>
                </a:lnTo>
                <a:lnTo>
                  <a:pt x="993" y="1831"/>
                </a:lnTo>
                <a:lnTo>
                  <a:pt x="954" y="1837"/>
                </a:lnTo>
                <a:lnTo>
                  <a:pt x="954" y="1859"/>
                </a:lnTo>
                <a:lnTo>
                  <a:pt x="951" y="1866"/>
                </a:lnTo>
                <a:lnTo>
                  <a:pt x="941" y="1877"/>
                </a:lnTo>
                <a:lnTo>
                  <a:pt x="913" y="1884"/>
                </a:lnTo>
                <a:lnTo>
                  <a:pt x="896" y="1884"/>
                </a:lnTo>
                <a:lnTo>
                  <a:pt x="881" y="1866"/>
                </a:lnTo>
                <a:lnTo>
                  <a:pt x="871" y="1877"/>
                </a:lnTo>
                <a:lnTo>
                  <a:pt x="838" y="1877"/>
                </a:lnTo>
                <a:lnTo>
                  <a:pt x="811" y="1866"/>
                </a:lnTo>
                <a:lnTo>
                  <a:pt x="801" y="1895"/>
                </a:lnTo>
                <a:lnTo>
                  <a:pt x="773" y="1907"/>
                </a:lnTo>
                <a:lnTo>
                  <a:pt x="773" y="1877"/>
                </a:lnTo>
                <a:lnTo>
                  <a:pt x="748" y="1884"/>
                </a:lnTo>
                <a:lnTo>
                  <a:pt x="699" y="1884"/>
                </a:lnTo>
                <a:lnTo>
                  <a:pt x="672" y="1877"/>
                </a:lnTo>
                <a:lnTo>
                  <a:pt x="662" y="1884"/>
                </a:lnTo>
                <a:lnTo>
                  <a:pt x="620" y="1866"/>
                </a:lnTo>
                <a:lnTo>
                  <a:pt x="603" y="1866"/>
                </a:lnTo>
                <a:lnTo>
                  <a:pt x="603" y="1837"/>
                </a:lnTo>
                <a:lnTo>
                  <a:pt x="587" y="1849"/>
                </a:lnTo>
                <a:lnTo>
                  <a:pt x="561" y="1837"/>
                </a:lnTo>
                <a:lnTo>
                  <a:pt x="550" y="1813"/>
                </a:lnTo>
                <a:lnTo>
                  <a:pt x="533" y="1813"/>
                </a:lnTo>
                <a:lnTo>
                  <a:pt x="522" y="1820"/>
                </a:lnTo>
                <a:lnTo>
                  <a:pt x="507" y="1789"/>
                </a:lnTo>
                <a:lnTo>
                  <a:pt x="432" y="1755"/>
                </a:lnTo>
                <a:lnTo>
                  <a:pt x="405" y="1743"/>
                </a:lnTo>
                <a:lnTo>
                  <a:pt x="347" y="1709"/>
                </a:lnTo>
                <a:lnTo>
                  <a:pt x="337" y="1697"/>
                </a:lnTo>
                <a:lnTo>
                  <a:pt x="309" y="1709"/>
                </a:lnTo>
                <a:lnTo>
                  <a:pt x="293" y="1661"/>
                </a:lnTo>
                <a:lnTo>
                  <a:pt x="293" y="1638"/>
                </a:lnTo>
                <a:lnTo>
                  <a:pt x="282" y="1638"/>
                </a:lnTo>
                <a:lnTo>
                  <a:pt x="277" y="1621"/>
                </a:lnTo>
                <a:lnTo>
                  <a:pt x="282" y="1615"/>
                </a:lnTo>
                <a:lnTo>
                  <a:pt x="299" y="1633"/>
                </a:lnTo>
                <a:lnTo>
                  <a:pt x="325" y="1604"/>
                </a:lnTo>
                <a:lnTo>
                  <a:pt x="309" y="1587"/>
                </a:lnTo>
                <a:lnTo>
                  <a:pt x="293" y="1576"/>
                </a:lnTo>
                <a:lnTo>
                  <a:pt x="282" y="1539"/>
                </a:lnTo>
                <a:lnTo>
                  <a:pt x="277" y="1516"/>
                </a:lnTo>
                <a:lnTo>
                  <a:pt x="267" y="1493"/>
                </a:lnTo>
                <a:lnTo>
                  <a:pt x="233" y="1451"/>
                </a:lnTo>
                <a:lnTo>
                  <a:pt x="223" y="1451"/>
                </a:lnTo>
                <a:lnTo>
                  <a:pt x="181" y="1416"/>
                </a:lnTo>
                <a:lnTo>
                  <a:pt x="155" y="1387"/>
                </a:lnTo>
                <a:lnTo>
                  <a:pt x="95" y="1359"/>
                </a:lnTo>
                <a:lnTo>
                  <a:pt x="68" y="1370"/>
                </a:lnTo>
                <a:lnTo>
                  <a:pt x="57" y="1359"/>
                </a:lnTo>
                <a:lnTo>
                  <a:pt x="51" y="1348"/>
                </a:lnTo>
                <a:lnTo>
                  <a:pt x="68" y="1348"/>
                </a:lnTo>
                <a:lnTo>
                  <a:pt x="83" y="1329"/>
                </a:lnTo>
                <a:lnTo>
                  <a:pt x="57" y="1265"/>
                </a:lnTo>
                <a:lnTo>
                  <a:pt x="32" y="1253"/>
                </a:lnTo>
                <a:lnTo>
                  <a:pt x="16" y="1253"/>
                </a:lnTo>
                <a:lnTo>
                  <a:pt x="0" y="1207"/>
                </a:lnTo>
                <a:lnTo>
                  <a:pt x="16" y="1207"/>
                </a:lnTo>
                <a:lnTo>
                  <a:pt x="10" y="1172"/>
                </a:lnTo>
                <a:lnTo>
                  <a:pt x="51" y="1143"/>
                </a:lnTo>
                <a:lnTo>
                  <a:pt x="74" y="1132"/>
                </a:lnTo>
                <a:lnTo>
                  <a:pt x="83" y="1143"/>
                </a:lnTo>
                <a:lnTo>
                  <a:pt x="121" y="1132"/>
                </a:lnTo>
                <a:lnTo>
                  <a:pt x="128" y="1102"/>
                </a:lnTo>
                <a:lnTo>
                  <a:pt x="181" y="1097"/>
                </a:lnTo>
                <a:lnTo>
                  <a:pt x="198" y="1067"/>
                </a:lnTo>
                <a:lnTo>
                  <a:pt x="267" y="1025"/>
                </a:lnTo>
                <a:lnTo>
                  <a:pt x="277" y="944"/>
                </a:lnTo>
                <a:lnTo>
                  <a:pt x="233" y="841"/>
                </a:lnTo>
                <a:lnTo>
                  <a:pt x="213" y="841"/>
                </a:lnTo>
                <a:lnTo>
                  <a:pt x="282" y="804"/>
                </a:lnTo>
                <a:lnTo>
                  <a:pt x="309" y="811"/>
                </a:lnTo>
                <a:lnTo>
                  <a:pt x="325" y="793"/>
                </a:lnTo>
                <a:lnTo>
                  <a:pt x="309" y="781"/>
                </a:lnTo>
                <a:lnTo>
                  <a:pt x="321" y="681"/>
                </a:lnTo>
                <a:lnTo>
                  <a:pt x="412" y="681"/>
                </a:lnTo>
                <a:lnTo>
                  <a:pt x="432" y="660"/>
                </a:lnTo>
                <a:lnTo>
                  <a:pt x="412" y="590"/>
                </a:lnTo>
                <a:lnTo>
                  <a:pt x="438" y="578"/>
                </a:lnTo>
                <a:lnTo>
                  <a:pt x="459" y="567"/>
                </a:lnTo>
                <a:lnTo>
                  <a:pt x="464" y="531"/>
                </a:lnTo>
                <a:lnTo>
                  <a:pt x="491" y="518"/>
                </a:lnTo>
                <a:lnTo>
                  <a:pt x="491" y="549"/>
                </a:lnTo>
                <a:lnTo>
                  <a:pt x="507" y="560"/>
                </a:lnTo>
                <a:lnTo>
                  <a:pt x="517" y="567"/>
                </a:lnTo>
                <a:lnTo>
                  <a:pt x="533" y="578"/>
                </a:lnTo>
                <a:lnTo>
                  <a:pt x="561" y="613"/>
                </a:lnTo>
                <a:lnTo>
                  <a:pt x="577" y="590"/>
                </a:lnTo>
                <a:lnTo>
                  <a:pt x="587" y="595"/>
                </a:lnTo>
                <a:lnTo>
                  <a:pt x="592" y="613"/>
                </a:lnTo>
                <a:lnTo>
                  <a:pt x="603" y="606"/>
                </a:lnTo>
                <a:lnTo>
                  <a:pt x="635" y="642"/>
                </a:lnTo>
                <a:lnTo>
                  <a:pt x="662" y="681"/>
                </a:lnTo>
                <a:lnTo>
                  <a:pt x="662" y="713"/>
                </a:lnTo>
                <a:lnTo>
                  <a:pt x="672" y="735"/>
                </a:lnTo>
                <a:lnTo>
                  <a:pt x="662" y="746"/>
                </a:lnTo>
                <a:lnTo>
                  <a:pt x="672" y="776"/>
                </a:lnTo>
                <a:lnTo>
                  <a:pt x="714" y="793"/>
                </a:lnTo>
                <a:lnTo>
                  <a:pt x="773" y="804"/>
                </a:lnTo>
                <a:lnTo>
                  <a:pt x="801" y="804"/>
                </a:lnTo>
                <a:lnTo>
                  <a:pt x="843" y="834"/>
                </a:lnTo>
                <a:lnTo>
                  <a:pt x="886" y="852"/>
                </a:lnTo>
                <a:lnTo>
                  <a:pt x="896" y="852"/>
                </a:lnTo>
                <a:lnTo>
                  <a:pt x="913" y="869"/>
                </a:lnTo>
                <a:lnTo>
                  <a:pt x="941" y="926"/>
                </a:lnTo>
                <a:lnTo>
                  <a:pt x="967" y="957"/>
                </a:lnTo>
                <a:lnTo>
                  <a:pt x="1009" y="957"/>
                </a:lnTo>
                <a:lnTo>
                  <a:pt x="1019" y="944"/>
                </a:lnTo>
                <a:lnTo>
                  <a:pt x="1105" y="944"/>
                </a:lnTo>
                <a:lnTo>
                  <a:pt x="1121" y="933"/>
                </a:lnTo>
                <a:lnTo>
                  <a:pt x="1191" y="933"/>
                </a:lnTo>
                <a:lnTo>
                  <a:pt x="1207" y="957"/>
                </a:lnTo>
                <a:lnTo>
                  <a:pt x="1292" y="979"/>
                </a:lnTo>
                <a:lnTo>
                  <a:pt x="1319" y="979"/>
                </a:lnTo>
                <a:lnTo>
                  <a:pt x="1334" y="990"/>
                </a:lnTo>
                <a:lnTo>
                  <a:pt x="1362" y="990"/>
                </a:lnTo>
                <a:lnTo>
                  <a:pt x="1415" y="944"/>
                </a:lnTo>
                <a:lnTo>
                  <a:pt x="1543" y="926"/>
                </a:lnTo>
                <a:lnTo>
                  <a:pt x="1558" y="904"/>
                </a:lnTo>
                <a:lnTo>
                  <a:pt x="1581" y="887"/>
                </a:lnTo>
                <a:lnTo>
                  <a:pt x="1587" y="852"/>
                </a:lnTo>
                <a:lnTo>
                  <a:pt x="1613" y="834"/>
                </a:lnTo>
                <a:lnTo>
                  <a:pt x="1613" y="793"/>
                </a:lnTo>
                <a:lnTo>
                  <a:pt x="1597" y="776"/>
                </a:lnTo>
                <a:lnTo>
                  <a:pt x="1597" y="746"/>
                </a:lnTo>
                <a:lnTo>
                  <a:pt x="1603" y="729"/>
                </a:lnTo>
                <a:lnTo>
                  <a:pt x="1623" y="735"/>
                </a:lnTo>
                <a:lnTo>
                  <a:pt x="1655" y="735"/>
                </a:lnTo>
                <a:lnTo>
                  <a:pt x="1693" y="735"/>
                </a:lnTo>
                <a:lnTo>
                  <a:pt x="1697" y="729"/>
                </a:lnTo>
                <a:lnTo>
                  <a:pt x="1709" y="689"/>
                </a:lnTo>
                <a:lnTo>
                  <a:pt x="1736" y="689"/>
                </a:lnTo>
                <a:lnTo>
                  <a:pt x="1768" y="653"/>
                </a:lnTo>
                <a:lnTo>
                  <a:pt x="1768" y="635"/>
                </a:lnTo>
                <a:lnTo>
                  <a:pt x="1785" y="613"/>
                </a:lnTo>
                <a:lnTo>
                  <a:pt x="1795" y="613"/>
                </a:lnTo>
                <a:lnTo>
                  <a:pt x="1805" y="624"/>
                </a:lnTo>
                <a:lnTo>
                  <a:pt x="1811" y="624"/>
                </a:lnTo>
                <a:lnTo>
                  <a:pt x="1811" y="606"/>
                </a:lnTo>
                <a:lnTo>
                  <a:pt x="1821" y="606"/>
                </a:lnTo>
                <a:lnTo>
                  <a:pt x="1837" y="578"/>
                </a:lnTo>
                <a:lnTo>
                  <a:pt x="1876" y="567"/>
                </a:lnTo>
                <a:lnTo>
                  <a:pt x="1906" y="578"/>
                </a:lnTo>
                <a:lnTo>
                  <a:pt x="1917" y="567"/>
                </a:lnTo>
                <a:lnTo>
                  <a:pt x="1896" y="537"/>
                </a:lnTo>
                <a:lnTo>
                  <a:pt x="1879" y="518"/>
                </a:lnTo>
                <a:lnTo>
                  <a:pt x="1847" y="490"/>
                </a:lnTo>
                <a:lnTo>
                  <a:pt x="1821" y="472"/>
                </a:lnTo>
                <a:lnTo>
                  <a:pt x="1795" y="484"/>
                </a:lnTo>
                <a:lnTo>
                  <a:pt x="1778" y="513"/>
                </a:lnTo>
                <a:lnTo>
                  <a:pt x="1763" y="502"/>
                </a:lnTo>
                <a:lnTo>
                  <a:pt x="1736" y="502"/>
                </a:lnTo>
                <a:lnTo>
                  <a:pt x="1725" y="513"/>
                </a:lnTo>
                <a:lnTo>
                  <a:pt x="1697" y="484"/>
                </a:lnTo>
                <a:lnTo>
                  <a:pt x="1709" y="472"/>
                </a:lnTo>
                <a:lnTo>
                  <a:pt x="1709" y="454"/>
                </a:lnTo>
                <a:lnTo>
                  <a:pt x="1709" y="380"/>
                </a:lnTo>
                <a:lnTo>
                  <a:pt x="1715" y="351"/>
                </a:lnTo>
                <a:lnTo>
                  <a:pt x="1736" y="351"/>
                </a:lnTo>
                <a:lnTo>
                  <a:pt x="1768" y="362"/>
                </a:lnTo>
                <a:lnTo>
                  <a:pt x="1811" y="316"/>
                </a:lnTo>
                <a:lnTo>
                  <a:pt x="1795" y="286"/>
                </a:lnTo>
                <a:lnTo>
                  <a:pt x="1805" y="227"/>
                </a:lnTo>
                <a:lnTo>
                  <a:pt x="1821" y="134"/>
                </a:lnTo>
                <a:lnTo>
                  <a:pt x="1811" y="117"/>
                </a:lnTo>
                <a:lnTo>
                  <a:pt x="1795" y="94"/>
                </a:lnTo>
                <a:lnTo>
                  <a:pt x="1778" y="94"/>
                </a:lnTo>
                <a:lnTo>
                  <a:pt x="1795" y="46"/>
                </a:lnTo>
                <a:lnTo>
                  <a:pt x="1876" y="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4" name="Freeform 430"/>
          <p:cNvSpPr>
            <a:spLocks noChangeArrowheads="1"/>
          </p:cNvSpPr>
          <p:nvPr/>
        </p:nvSpPr>
        <p:spPr bwMode="auto">
          <a:xfrm>
            <a:off x="6019127" y="2969089"/>
            <a:ext cx="748361" cy="938307"/>
          </a:xfrm>
          <a:custGeom>
            <a:avLst/>
            <a:gdLst/>
            <a:ahLst/>
            <a:cxnLst>
              <a:cxn ang="0">
                <a:pos x="405" y="65"/>
              </a:cxn>
              <a:cxn ang="0">
                <a:pos x="454" y="152"/>
              </a:cxn>
              <a:cxn ang="0">
                <a:pos x="412" y="187"/>
              </a:cxn>
              <a:cxn ang="0">
                <a:pos x="465" y="244"/>
              </a:cxn>
              <a:cxn ang="0">
                <a:pos x="509" y="351"/>
              </a:cxn>
              <a:cxn ang="0">
                <a:pos x="551" y="415"/>
              </a:cxn>
              <a:cxn ang="0">
                <a:pos x="716" y="472"/>
              </a:cxn>
              <a:cxn ang="0">
                <a:pos x="785" y="507"/>
              </a:cxn>
              <a:cxn ang="0">
                <a:pos x="833" y="518"/>
              </a:cxn>
              <a:cxn ang="0">
                <a:pos x="902" y="426"/>
              </a:cxn>
              <a:cxn ang="0">
                <a:pos x="956" y="490"/>
              </a:cxn>
              <a:cxn ang="0">
                <a:pos x="1042" y="460"/>
              </a:cxn>
              <a:cxn ang="0">
                <a:pos x="1070" y="426"/>
              </a:cxn>
              <a:cxn ang="0">
                <a:pos x="1122" y="380"/>
              </a:cxn>
              <a:cxn ang="0">
                <a:pos x="1207" y="338"/>
              </a:cxn>
              <a:cxn ang="0">
                <a:pos x="1240" y="362"/>
              </a:cxn>
              <a:cxn ang="0">
                <a:pos x="1251" y="397"/>
              </a:cxn>
              <a:cxn ang="0">
                <a:pos x="1266" y="432"/>
              </a:cxn>
              <a:cxn ang="0">
                <a:pos x="1224" y="472"/>
              </a:cxn>
              <a:cxn ang="0">
                <a:pos x="1171" y="583"/>
              </a:cxn>
              <a:cxn ang="0">
                <a:pos x="1128" y="699"/>
              </a:cxn>
              <a:cxn ang="0">
                <a:pos x="1096" y="729"/>
              </a:cxn>
              <a:cxn ang="0">
                <a:pos x="1053" y="705"/>
              </a:cxn>
              <a:cxn ang="0">
                <a:pos x="1037" y="653"/>
              </a:cxn>
              <a:cxn ang="0">
                <a:pos x="1080" y="594"/>
              </a:cxn>
              <a:cxn ang="0">
                <a:pos x="967" y="548"/>
              </a:cxn>
              <a:cxn ang="0">
                <a:pos x="888" y="548"/>
              </a:cxn>
              <a:cxn ang="0">
                <a:pos x="902" y="583"/>
              </a:cxn>
              <a:cxn ang="0">
                <a:pos x="930" y="642"/>
              </a:cxn>
              <a:cxn ang="0">
                <a:pos x="930" y="764"/>
              </a:cxn>
              <a:cxn ang="0">
                <a:pos x="898" y="752"/>
              </a:cxn>
              <a:cxn ang="0">
                <a:pos x="844" y="809"/>
              </a:cxn>
              <a:cxn ang="0">
                <a:pos x="828" y="886"/>
              </a:cxn>
              <a:cxn ang="0">
                <a:pos x="785" y="898"/>
              </a:cxn>
              <a:cxn ang="0">
                <a:pos x="652" y="1050"/>
              </a:cxn>
              <a:cxn ang="0">
                <a:pos x="593" y="1103"/>
              </a:cxn>
              <a:cxn ang="0">
                <a:pos x="567" y="1178"/>
              </a:cxn>
              <a:cxn ang="0">
                <a:pos x="578" y="1253"/>
              </a:cxn>
              <a:cxn ang="0">
                <a:pos x="535" y="1393"/>
              </a:cxn>
              <a:cxn ang="0">
                <a:pos x="497" y="1453"/>
              </a:cxn>
              <a:cxn ang="0">
                <a:pos x="395" y="1416"/>
              </a:cxn>
              <a:cxn ang="0">
                <a:pos x="310" y="1218"/>
              </a:cxn>
              <a:cxn ang="0">
                <a:pos x="214" y="933"/>
              </a:cxn>
              <a:cxn ang="0">
                <a:pos x="198" y="806"/>
              </a:cxn>
              <a:cxn ang="0">
                <a:pos x="203" y="764"/>
              </a:cxn>
              <a:cxn ang="0">
                <a:pos x="161" y="781"/>
              </a:cxn>
              <a:cxn ang="0">
                <a:pos x="86" y="823"/>
              </a:cxn>
              <a:cxn ang="0">
                <a:pos x="86" y="718"/>
              </a:cxn>
              <a:cxn ang="0">
                <a:pos x="5" y="670"/>
              </a:cxn>
              <a:cxn ang="0">
                <a:pos x="15" y="653"/>
              </a:cxn>
              <a:cxn ang="0">
                <a:pos x="102" y="653"/>
              </a:cxn>
              <a:cxn ang="0">
                <a:pos x="70" y="560"/>
              </a:cxn>
              <a:cxn ang="0">
                <a:pos x="70" y="443"/>
              </a:cxn>
              <a:cxn ang="0">
                <a:pos x="144" y="426"/>
              </a:cxn>
              <a:cxn ang="0">
                <a:pos x="198" y="332"/>
              </a:cxn>
              <a:cxn ang="0">
                <a:pos x="229" y="227"/>
              </a:cxn>
              <a:cxn ang="0">
                <a:pos x="229" y="169"/>
              </a:cxn>
              <a:cxn ang="0">
                <a:pos x="181" y="65"/>
              </a:cxn>
              <a:cxn ang="0">
                <a:pos x="310" y="41"/>
              </a:cxn>
            </a:cxnLst>
            <a:rect l="0" t="0" r="r" b="b"/>
            <a:pathLst>
              <a:path w="1284" h="1511">
                <a:moveTo>
                  <a:pt x="352" y="0"/>
                </a:moveTo>
                <a:lnTo>
                  <a:pt x="363" y="0"/>
                </a:lnTo>
                <a:lnTo>
                  <a:pt x="395" y="41"/>
                </a:lnTo>
                <a:lnTo>
                  <a:pt x="405" y="65"/>
                </a:lnTo>
                <a:lnTo>
                  <a:pt x="412" y="88"/>
                </a:lnTo>
                <a:lnTo>
                  <a:pt x="422" y="122"/>
                </a:lnTo>
                <a:lnTo>
                  <a:pt x="438" y="134"/>
                </a:lnTo>
                <a:lnTo>
                  <a:pt x="454" y="152"/>
                </a:lnTo>
                <a:lnTo>
                  <a:pt x="428" y="181"/>
                </a:lnTo>
                <a:lnTo>
                  <a:pt x="412" y="163"/>
                </a:lnTo>
                <a:lnTo>
                  <a:pt x="405" y="169"/>
                </a:lnTo>
                <a:lnTo>
                  <a:pt x="412" y="187"/>
                </a:lnTo>
                <a:lnTo>
                  <a:pt x="422" y="187"/>
                </a:lnTo>
                <a:lnTo>
                  <a:pt x="422" y="209"/>
                </a:lnTo>
                <a:lnTo>
                  <a:pt x="438" y="255"/>
                </a:lnTo>
                <a:lnTo>
                  <a:pt x="465" y="244"/>
                </a:lnTo>
                <a:lnTo>
                  <a:pt x="475" y="255"/>
                </a:lnTo>
                <a:lnTo>
                  <a:pt x="535" y="292"/>
                </a:lnTo>
                <a:lnTo>
                  <a:pt x="518" y="332"/>
                </a:lnTo>
                <a:lnTo>
                  <a:pt x="509" y="351"/>
                </a:lnTo>
                <a:lnTo>
                  <a:pt x="518" y="369"/>
                </a:lnTo>
                <a:lnTo>
                  <a:pt x="497" y="380"/>
                </a:lnTo>
                <a:lnTo>
                  <a:pt x="518" y="397"/>
                </a:lnTo>
                <a:lnTo>
                  <a:pt x="551" y="415"/>
                </a:lnTo>
                <a:lnTo>
                  <a:pt x="588" y="432"/>
                </a:lnTo>
                <a:lnTo>
                  <a:pt x="620" y="443"/>
                </a:lnTo>
                <a:lnTo>
                  <a:pt x="674" y="460"/>
                </a:lnTo>
                <a:lnTo>
                  <a:pt x="716" y="472"/>
                </a:lnTo>
                <a:lnTo>
                  <a:pt x="722" y="484"/>
                </a:lnTo>
                <a:lnTo>
                  <a:pt x="749" y="501"/>
                </a:lnTo>
                <a:lnTo>
                  <a:pt x="764" y="490"/>
                </a:lnTo>
                <a:lnTo>
                  <a:pt x="785" y="507"/>
                </a:lnTo>
                <a:lnTo>
                  <a:pt x="792" y="507"/>
                </a:lnTo>
                <a:lnTo>
                  <a:pt x="818" y="507"/>
                </a:lnTo>
                <a:lnTo>
                  <a:pt x="833" y="507"/>
                </a:lnTo>
                <a:lnTo>
                  <a:pt x="833" y="518"/>
                </a:lnTo>
                <a:lnTo>
                  <a:pt x="876" y="518"/>
                </a:lnTo>
                <a:lnTo>
                  <a:pt x="872" y="460"/>
                </a:lnTo>
                <a:lnTo>
                  <a:pt x="876" y="432"/>
                </a:lnTo>
                <a:lnTo>
                  <a:pt x="902" y="426"/>
                </a:lnTo>
                <a:lnTo>
                  <a:pt x="902" y="455"/>
                </a:lnTo>
                <a:lnTo>
                  <a:pt x="902" y="472"/>
                </a:lnTo>
                <a:lnTo>
                  <a:pt x="924" y="484"/>
                </a:lnTo>
                <a:lnTo>
                  <a:pt x="956" y="490"/>
                </a:lnTo>
                <a:lnTo>
                  <a:pt x="983" y="484"/>
                </a:lnTo>
                <a:lnTo>
                  <a:pt x="983" y="490"/>
                </a:lnTo>
                <a:lnTo>
                  <a:pt x="1053" y="490"/>
                </a:lnTo>
                <a:lnTo>
                  <a:pt x="1042" y="460"/>
                </a:lnTo>
                <a:lnTo>
                  <a:pt x="1025" y="455"/>
                </a:lnTo>
                <a:lnTo>
                  <a:pt x="1025" y="432"/>
                </a:lnTo>
                <a:lnTo>
                  <a:pt x="1042" y="432"/>
                </a:lnTo>
                <a:lnTo>
                  <a:pt x="1070" y="426"/>
                </a:lnTo>
                <a:lnTo>
                  <a:pt x="1080" y="415"/>
                </a:lnTo>
                <a:lnTo>
                  <a:pt x="1084" y="408"/>
                </a:lnTo>
                <a:lnTo>
                  <a:pt x="1084" y="385"/>
                </a:lnTo>
                <a:lnTo>
                  <a:pt x="1122" y="380"/>
                </a:lnTo>
                <a:lnTo>
                  <a:pt x="1128" y="362"/>
                </a:lnTo>
                <a:lnTo>
                  <a:pt x="1149" y="351"/>
                </a:lnTo>
                <a:lnTo>
                  <a:pt x="1191" y="362"/>
                </a:lnTo>
                <a:lnTo>
                  <a:pt x="1207" y="338"/>
                </a:lnTo>
                <a:lnTo>
                  <a:pt x="1224" y="332"/>
                </a:lnTo>
                <a:lnTo>
                  <a:pt x="1234" y="338"/>
                </a:lnTo>
                <a:lnTo>
                  <a:pt x="1224" y="362"/>
                </a:lnTo>
                <a:lnTo>
                  <a:pt x="1240" y="362"/>
                </a:lnTo>
                <a:lnTo>
                  <a:pt x="1240" y="380"/>
                </a:lnTo>
                <a:lnTo>
                  <a:pt x="1234" y="397"/>
                </a:lnTo>
                <a:lnTo>
                  <a:pt x="1251" y="385"/>
                </a:lnTo>
                <a:lnTo>
                  <a:pt x="1251" y="397"/>
                </a:lnTo>
                <a:lnTo>
                  <a:pt x="1266" y="397"/>
                </a:lnTo>
                <a:lnTo>
                  <a:pt x="1283" y="415"/>
                </a:lnTo>
                <a:lnTo>
                  <a:pt x="1278" y="415"/>
                </a:lnTo>
                <a:lnTo>
                  <a:pt x="1266" y="432"/>
                </a:lnTo>
                <a:lnTo>
                  <a:pt x="1278" y="460"/>
                </a:lnTo>
                <a:lnTo>
                  <a:pt x="1266" y="472"/>
                </a:lnTo>
                <a:lnTo>
                  <a:pt x="1261" y="460"/>
                </a:lnTo>
                <a:lnTo>
                  <a:pt x="1224" y="472"/>
                </a:lnTo>
                <a:lnTo>
                  <a:pt x="1191" y="507"/>
                </a:lnTo>
                <a:lnTo>
                  <a:pt x="1191" y="548"/>
                </a:lnTo>
                <a:lnTo>
                  <a:pt x="1171" y="565"/>
                </a:lnTo>
                <a:lnTo>
                  <a:pt x="1171" y="583"/>
                </a:lnTo>
                <a:lnTo>
                  <a:pt x="1171" y="613"/>
                </a:lnTo>
                <a:lnTo>
                  <a:pt x="1154" y="653"/>
                </a:lnTo>
                <a:lnTo>
                  <a:pt x="1128" y="653"/>
                </a:lnTo>
                <a:lnTo>
                  <a:pt x="1128" y="699"/>
                </a:lnTo>
                <a:lnTo>
                  <a:pt x="1112" y="705"/>
                </a:lnTo>
                <a:lnTo>
                  <a:pt x="1122" y="752"/>
                </a:lnTo>
                <a:lnTo>
                  <a:pt x="1106" y="752"/>
                </a:lnTo>
                <a:lnTo>
                  <a:pt x="1096" y="729"/>
                </a:lnTo>
                <a:lnTo>
                  <a:pt x="1080" y="705"/>
                </a:lnTo>
                <a:lnTo>
                  <a:pt x="1080" y="681"/>
                </a:lnTo>
                <a:lnTo>
                  <a:pt x="1058" y="705"/>
                </a:lnTo>
                <a:lnTo>
                  <a:pt x="1053" y="705"/>
                </a:lnTo>
                <a:lnTo>
                  <a:pt x="1042" y="699"/>
                </a:lnTo>
                <a:lnTo>
                  <a:pt x="1037" y="699"/>
                </a:lnTo>
                <a:lnTo>
                  <a:pt x="1025" y="659"/>
                </a:lnTo>
                <a:lnTo>
                  <a:pt x="1037" y="653"/>
                </a:lnTo>
                <a:lnTo>
                  <a:pt x="1042" y="631"/>
                </a:lnTo>
                <a:lnTo>
                  <a:pt x="1070" y="624"/>
                </a:lnTo>
                <a:lnTo>
                  <a:pt x="1070" y="606"/>
                </a:lnTo>
                <a:lnTo>
                  <a:pt x="1080" y="594"/>
                </a:lnTo>
                <a:lnTo>
                  <a:pt x="1070" y="578"/>
                </a:lnTo>
                <a:lnTo>
                  <a:pt x="967" y="583"/>
                </a:lnTo>
                <a:lnTo>
                  <a:pt x="972" y="578"/>
                </a:lnTo>
                <a:lnTo>
                  <a:pt x="967" y="548"/>
                </a:lnTo>
                <a:lnTo>
                  <a:pt x="941" y="532"/>
                </a:lnTo>
                <a:lnTo>
                  <a:pt x="914" y="507"/>
                </a:lnTo>
                <a:lnTo>
                  <a:pt x="898" y="507"/>
                </a:lnTo>
                <a:lnTo>
                  <a:pt x="888" y="548"/>
                </a:lnTo>
                <a:lnTo>
                  <a:pt x="902" y="565"/>
                </a:lnTo>
                <a:lnTo>
                  <a:pt x="914" y="565"/>
                </a:lnTo>
                <a:lnTo>
                  <a:pt x="930" y="583"/>
                </a:lnTo>
                <a:lnTo>
                  <a:pt x="902" y="583"/>
                </a:lnTo>
                <a:lnTo>
                  <a:pt x="902" y="606"/>
                </a:lnTo>
                <a:lnTo>
                  <a:pt x="888" y="613"/>
                </a:lnTo>
                <a:lnTo>
                  <a:pt x="902" y="631"/>
                </a:lnTo>
                <a:lnTo>
                  <a:pt x="930" y="642"/>
                </a:lnTo>
                <a:lnTo>
                  <a:pt x="924" y="670"/>
                </a:lnTo>
                <a:lnTo>
                  <a:pt x="956" y="776"/>
                </a:lnTo>
                <a:lnTo>
                  <a:pt x="930" y="781"/>
                </a:lnTo>
                <a:lnTo>
                  <a:pt x="930" y="764"/>
                </a:lnTo>
                <a:lnTo>
                  <a:pt x="914" y="793"/>
                </a:lnTo>
                <a:lnTo>
                  <a:pt x="902" y="781"/>
                </a:lnTo>
                <a:lnTo>
                  <a:pt x="902" y="752"/>
                </a:lnTo>
                <a:lnTo>
                  <a:pt x="898" y="752"/>
                </a:lnTo>
                <a:lnTo>
                  <a:pt x="898" y="776"/>
                </a:lnTo>
                <a:lnTo>
                  <a:pt x="860" y="793"/>
                </a:lnTo>
                <a:lnTo>
                  <a:pt x="844" y="806"/>
                </a:lnTo>
                <a:lnTo>
                  <a:pt x="844" y="809"/>
                </a:lnTo>
                <a:lnTo>
                  <a:pt x="855" y="841"/>
                </a:lnTo>
                <a:lnTo>
                  <a:pt x="844" y="857"/>
                </a:lnTo>
                <a:lnTo>
                  <a:pt x="833" y="869"/>
                </a:lnTo>
                <a:lnTo>
                  <a:pt x="828" y="886"/>
                </a:lnTo>
                <a:lnTo>
                  <a:pt x="792" y="898"/>
                </a:lnTo>
                <a:lnTo>
                  <a:pt x="792" y="886"/>
                </a:lnTo>
                <a:lnTo>
                  <a:pt x="775" y="898"/>
                </a:lnTo>
                <a:lnTo>
                  <a:pt x="785" y="898"/>
                </a:lnTo>
                <a:lnTo>
                  <a:pt x="743" y="962"/>
                </a:lnTo>
                <a:lnTo>
                  <a:pt x="706" y="992"/>
                </a:lnTo>
                <a:lnTo>
                  <a:pt x="674" y="1026"/>
                </a:lnTo>
                <a:lnTo>
                  <a:pt x="652" y="1050"/>
                </a:lnTo>
                <a:lnTo>
                  <a:pt x="662" y="1054"/>
                </a:lnTo>
                <a:lnTo>
                  <a:pt x="631" y="1072"/>
                </a:lnTo>
                <a:lnTo>
                  <a:pt x="609" y="1085"/>
                </a:lnTo>
                <a:lnTo>
                  <a:pt x="593" y="1103"/>
                </a:lnTo>
                <a:lnTo>
                  <a:pt x="588" y="1103"/>
                </a:lnTo>
                <a:lnTo>
                  <a:pt x="567" y="1114"/>
                </a:lnTo>
                <a:lnTo>
                  <a:pt x="561" y="1149"/>
                </a:lnTo>
                <a:lnTo>
                  <a:pt x="567" y="1178"/>
                </a:lnTo>
                <a:lnTo>
                  <a:pt x="567" y="1195"/>
                </a:lnTo>
                <a:lnTo>
                  <a:pt x="567" y="1225"/>
                </a:lnTo>
                <a:lnTo>
                  <a:pt x="561" y="1225"/>
                </a:lnTo>
                <a:lnTo>
                  <a:pt x="578" y="1253"/>
                </a:lnTo>
                <a:lnTo>
                  <a:pt x="561" y="1295"/>
                </a:lnTo>
                <a:lnTo>
                  <a:pt x="551" y="1317"/>
                </a:lnTo>
                <a:lnTo>
                  <a:pt x="561" y="1393"/>
                </a:lnTo>
                <a:lnTo>
                  <a:pt x="535" y="1393"/>
                </a:lnTo>
                <a:lnTo>
                  <a:pt x="518" y="1434"/>
                </a:lnTo>
                <a:lnTo>
                  <a:pt x="541" y="1441"/>
                </a:lnTo>
                <a:lnTo>
                  <a:pt x="535" y="1453"/>
                </a:lnTo>
                <a:lnTo>
                  <a:pt x="497" y="1453"/>
                </a:lnTo>
                <a:lnTo>
                  <a:pt x="480" y="1469"/>
                </a:lnTo>
                <a:lnTo>
                  <a:pt x="480" y="1487"/>
                </a:lnTo>
                <a:lnTo>
                  <a:pt x="454" y="1510"/>
                </a:lnTo>
                <a:lnTo>
                  <a:pt x="395" y="1416"/>
                </a:lnTo>
                <a:lnTo>
                  <a:pt x="405" y="1423"/>
                </a:lnTo>
                <a:lnTo>
                  <a:pt x="369" y="1342"/>
                </a:lnTo>
                <a:lnTo>
                  <a:pt x="342" y="1295"/>
                </a:lnTo>
                <a:lnTo>
                  <a:pt x="310" y="1218"/>
                </a:lnTo>
                <a:lnTo>
                  <a:pt x="294" y="1160"/>
                </a:lnTo>
                <a:lnTo>
                  <a:pt x="268" y="1114"/>
                </a:lnTo>
                <a:lnTo>
                  <a:pt x="224" y="974"/>
                </a:lnTo>
                <a:lnTo>
                  <a:pt x="214" y="933"/>
                </a:lnTo>
                <a:lnTo>
                  <a:pt x="203" y="869"/>
                </a:lnTo>
                <a:lnTo>
                  <a:pt x="203" y="827"/>
                </a:lnTo>
                <a:lnTo>
                  <a:pt x="198" y="809"/>
                </a:lnTo>
                <a:lnTo>
                  <a:pt x="198" y="806"/>
                </a:lnTo>
                <a:lnTo>
                  <a:pt x="203" y="793"/>
                </a:lnTo>
                <a:lnTo>
                  <a:pt x="198" y="781"/>
                </a:lnTo>
                <a:lnTo>
                  <a:pt x="188" y="764"/>
                </a:lnTo>
                <a:lnTo>
                  <a:pt x="203" y="764"/>
                </a:lnTo>
                <a:lnTo>
                  <a:pt x="203" y="752"/>
                </a:lnTo>
                <a:lnTo>
                  <a:pt x="181" y="752"/>
                </a:lnTo>
                <a:lnTo>
                  <a:pt x="181" y="776"/>
                </a:lnTo>
                <a:lnTo>
                  <a:pt x="161" y="781"/>
                </a:lnTo>
                <a:lnTo>
                  <a:pt x="181" y="793"/>
                </a:lnTo>
                <a:lnTo>
                  <a:pt x="171" y="823"/>
                </a:lnTo>
                <a:lnTo>
                  <a:pt x="119" y="841"/>
                </a:lnTo>
                <a:lnTo>
                  <a:pt x="86" y="823"/>
                </a:lnTo>
                <a:lnTo>
                  <a:pt x="28" y="752"/>
                </a:lnTo>
                <a:lnTo>
                  <a:pt x="43" y="752"/>
                </a:lnTo>
                <a:lnTo>
                  <a:pt x="86" y="734"/>
                </a:lnTo>
                <a:lnTo>
                  <a:pt x="86" y="718"/>
                </a:lnTo>
                <a:lnTo>
                  <a:pt x="48" y="734"/>
                </a:lnTo>
                <a:lnTo>
                  <a:pt x="5" y="705"/>
                </a:lnTo>
                <a:lnTo>
                  <a:pt x="0" y="681"/>
                </a:lnTo>
                <a:lnTo>
                  <a:pt x="5" y="670"/>
                </a:lnTo>
                <a:lnTo>
                  <a:pt x="0" y="670"/>
                </a:lnTo>
                <a:lnTo>
                  <a:pt x="0" y="659"/>
                </a:lnTo>
                <a:lnTo>
                  <a:pt x="15" y="659"/>
                </a:lnTo>
                <a:lnTo>
                  <a:pt x="15" y="653"/>
                </a:lnTo>
                <a:lnTo>
                  <a:pt x="59" y="653"/>
                </a:lnTo>
                <a:lnTo>
                  <a:pt x="74" y="653"/>
                </a:lnTo>
                <a:lnTo>
                  <a:pt x="91" y="642"/>
                </a:lnTo>
                <a:lnTo>
                  <a:pt x="102" y="653"/>
                </a:lnTo>
                <a:lnTo>
                  <a:pt x="112" y="642"/>
                </a:lnTo>
                <a:lnTo>
                  <a:pt x="112" y="631"/>
                </a:lnTo>
                <a:lnTo>
                  <a:pt x="86" y="565"/>
                </a:lnTo>
                <a:lnTo>
                  <a:pt x="70" y="560"/>
                </a:lnTo>
                <a:lnTo>
                  <a:pt x="70" y="507"/>
                </a:lnTo>
                <a:lnTo>
                  <a:pt x="32" y="501"/>
                </a:lnTo>
                <a:lnTo>
                  <a:pt x="59" y="455"/>
                </a:lnTo>
                <a:lnTo>
                  <a:pt x="70" y="443"/>
                </a:lnTo>
                <a:lnTo>
                  <a:pt x="74" y="432"/>
                </a:lnTo>
                <a:lnTo>
                  <a:pt x="86" y="455"/>
                </a:lnTo>
                <a:lnTo>
                  <a:pt x="139" y="432"/>
                </a:lnTo>
                <a:lnTo>
                  <a:pt x="144" y="426"/>
                </a:lnTo>
                <a:lnTo>
                  <a:pt x="155" y="415"/>
                </a:lnTo>
                <a:lnTo>
                  <a:pt x="155" y="385"/>
                </a:lnTo>
                <a:lnTo>
                  <a:pt x="198" y="362"/>
                </a:lnTo>
                <a:lnTo>
                  <a:pt x="198" y="332"/>
                </a:lnTo>
                <a:lnTo>
                  <a:pt x="214" y="308"/>
                </a:lnTo>
                <a:lnTo>
                  <a:pt x="229" y="274"/>
                </a:lnTo>
                <a:lnTo>
                  <a:pt x="252" y="255"/>
                </a:lnTo>
                <a:lnTo>
                  <a:pt x="229" y="227"/>
                </a:lnTo>
                <a:lnTo>
                  <a:pt x="252" y="209"/>
                </a:lnTo>
                <a:lnTo>
                  <a:pt x="268" y="198"/>
                </a:lnTo>
                <a:lnTo>
                  <a:pt x="268" y="181"/>
                </a:lnTo>
                <a:lnTo>
                  <a:pt x="229" y="169"/>
                </a:lnTo>
                <a:lnTo>
                  <a:pt x="224" y="152"/>
                </a:lnTo>
                <a:lnTo>
                  <a:pt x="203" y="140"/>
                </a:lnTo>
                <a:lnTo>
                  <a:pt x="203" y="93"/>
                </a:lnTo>
                <a:lnTo>
                  <a:pt x="181" y="65"/>
                </a:lnTo>
                <a:lnTo>
                  <a:pt x="198" y="45"/>
                </a:lnTo>
                <a:lnTo>
                  <a:pt x="240" y="45"/>
                </a:lnTo>
                <a:lnTo>
                  <a:pt x="268" y="58"/>
                </a:lnTo>
                <a:lnTo>
                  <a:pt x="310" y="41"/>
                </a:lnTo>
                <a:lnTo>
                  <a:pt x="342" y="10"/>
                </a:lnTo>
                <a:lnTo>
                  <a:pt x="352" y="0"/>
                </a:lnTo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3" name="Freeform 429"/>
          <p:cNvSpPr>
            <a:spLocks noChangeArrowheads="1"/>
          </p:cNvSpPr>
          <p:nvPr/>
        </p:nvSpPr>
        <p:spPr bwMode="auto">
          <a:xfrm>
            <a:off x="6019127" y="2969089"/>
            <a:ext cx="748361" cy="938307"/>
          </a:xfrm>
          <a:custGeom>
            <a:avLst/>
            <a:gdLst/>
            <a:ahLst/>
            <a:cxnLst>
              <a:cxn ang="0">
                <a:pos x="405" y="65"/>
              </a:cxn>
              <a:cxn ang="0">
                <a:pos x="454" y="152"/>
              </a:cxn>
              <a:cxn ang="0">
                <a:pos x="412" y="187"/>
              </a:cxn>
              <a:cxn ang="0">
                <a:pos x="465" y="244"/>
              </a:cxn>
              <a:cxn ang="0">
                <a:pos x="509" y="351"/>
              </a:cxn>
              <a:cxn ang="0">
                <a:pos x="551" y="415"/>
              </a:cxn>
              <a:cxn ang="0">
                <a:pos x="716" y="472"/>
              </a:cxn>
              <a:cxn ang="0">
                <a:pos x="785" y="507"/>
              </a:cxn>
              <a:cxn ang="0">
                <a:pos x="833" y="518"/>
              </a:cxn>
              <a:cxn ang="0">
                <a:pos x="902" y="426"/>
              </a:cxn>
              <a:cxn ang="0">
                <a:pos x="956" y="490"/>
              </a:cxn>
              <a:cxn ang="0">
                <a:pos x="1042" y="460"/>
              </a:cxn>
              <a:cxn ang="0">
                <a:pos x="1070" y="426"/>
              </a:cxn>
              <a:cxn ang="0">
                <a:pos x="1122" y="380"/>
              </a:cxn>
              <a:cxn ang="0">
                <a:pos x="1207" y="338"/>
              </a:cxn>
              <a:cxn ang="0">
                <a:pos x="1240" y="362"/>
              </a:cxn>
              <a:cxn ang="0">
                <a:pos x="1251" y="397"/>
              </a:cxn>
              <a:cxn ang="0">
                <a:pos x="1266" y="432"/>
              </a:cxn>
              <a:cxn ang="0">
                <a:pos x="1224" y="472"/>
              </a:cxn>
              <a:cxn ang="0">
                <a:pos x="1171" y="583"/>
              </a:cxn>
              <a:cxn ang="0">
                <a:pos x="1128" y="699"/>
              </a:cxn>
              <a:cxn ang="0">
                <a:pos x="1096" y="729"/>
              </a:cxn>
              <a:cxn ang="0">
                <a:pos x="1053" y="705"/>
              </a:cxn>
              <a:cxn ang="0">
                <a:pos x="1037" y="653"/>
              </a:cxn>
              <a:cxn ang="0">
                <a:pos x="1080" y="594"/>
              </a:cxn>
              <a:cxn ang="0">
                <a:pos x="967" y="548"/>
              </a:cxn>
              <a:cxn ang="0">
                <a:pos x="888" y="548"/>
              </a:cxn>
              <a:cxn ang="0">
                <a:pos x="902" y="583"/>
              </a:cxn>
              <a:cxn ang="0">
                <a:pos x="930" y="642"/>
              </a:cxn>
              <a:cxn ang="0">
                <a:pos x="930" y="764"/>
              </a:cxn>
              <a:cxn ang="0">
                <a:pos x="898" y="752"/>
              </a:cxn>
              <a:cxn ang="0">
                <a:pos x="844" y="809"/>
              </a:cxn>
              <a:cxn ang="0">
                <a:pos x="828" y="886"/>
              </a:cxn>
              <a:cxn ang="0">
                <a:pos x="785" y="898"/>
              </a:cxn>
              <a:cxn ang="0">
                <a:pos x="652" y="1050"/>
              </a:cxn>
              <a:cxn ang="0">
                <a:pos x="593" y="1103"/>
              </a:cxn>
              <a:cxn ang="0">
                <a:pos x="567" y="1178"/>
              </a:cxn>
              <a:cxn ang="0">
                <a:pos x="578" y="1253"/>
              </a:cxn>
              <a:cxn ang="0">
                <a:pos x="535" y="1393"/>
              </a:cxn>
              <a:cxn ang="0">
                <a:pos x="497" y="1453"/>
              </a:cxn>
              <a:cxn ang="0">
                <a:pos x="395" y="1416"/>
              </a:cxn>
              <a:cxn ang="0">
                <a:pos x="310" y="1218"/>
              </a:cxn>
              <a:cxn ang="0">
                <a:pos x="214" y="933"/>
              </a:cxn>
              <a:cxn ang="0">
                <a:pos x="198" y="806"/>
              </a:cxn>
              <a:cxn ang="0">
                <a:pos x="203" y="764"/>
              </a:cxn>
              <a:cxn ang="0">
                <a:pos x="161" y="781"/>
              </a:cxn>
              <a:cxn ang="0">
                <a:pos x="86" y="823"/>
              </a:cxn>
              <a:cxn ang="0">
                <a:pos x="86" y="718"/>
              </a:cxn>
              <a:cxn ang="0">
                <a:pos x="5" y="670"/>
              </a:cxn>
              <a:cxn ang="0">
                <a:pos x="15" y="653"/>
              </a:cxn>
              <a:cxn ang="0">
                <a:pos x="102" y="653"/>
              </a:cxn>
              <a:cxn ang="0">
                <a:pos x="70" y="560"/>
              </a:cxn>
              <a:cxn ang="0">
                <a:pos x="70" y="443"/>
              </a:cxn>
              <a:cxn ang="0">
                <a:pos x="144" y="426"/>
              </a:cxn>
              <a:cxn ang="0">
                <a:pos x="198" y="332"/>
              </a:cxn>
              <a:cxn ang="0">
                <a:pos x="229" y="227"/>
              </a:cxn>
              <a:cxn ang="0">
                <a:pos x="229" y="169"/>
              </a:cxn>
              <a:cxn ang="0">
                <a:pos x="181" y="65"/>
              </a:cxn>
              <a:cxn ang="0">
                <a:pos x="310" y="41"/>
              </a:cxn>
            </a:cxnLst>
            <a:rect l="0" t="0" r="r" b="b"/>
            <a:pathLst>
              <a:path w="1284" h="1511">
                <a:moveTo>
                  <a:pt x="352" y="0"/>
                </a:moveTo>
                <a:lnTo>
                  <a:pt x="363" y="0"/>
                </a:lnTo>
                <a:lnTo>
                  <a:pt x="395" y="41"/>
                </a:lnTo>
                <a:lnTo>
                  <a:pt x="405" y="65"/>
                </a:lnTo>
                <a:lnTo>
                  <a:pt x="412" y="88"/>
                </a:lnTo>
                <a:lnTo>
                  <a:pt x="422" y="122"/>
                </a:lnTo>
                <a:lnTo>
                  <a:pt x="438" y="134"/>
                </a:lnTo>
                <a:lnTo>
                  <a:pt x="454" y="152"/>
                </a:lnTo>
                <a:lnTo>
                  <a:pt x="428" y="181"/>
                </a:lnTo>
                <a:lnTo>
                  <a:pt x="412" y="163"/>
                </a:lnTo>
                <a:lnTo>
                  <a:pt x="405" y="169"/>
                </a:lnTo>
                <a:lnTo>
                  <a:pt x="412" y="187"/>
                </a:lnTo>
                <a:lnTo>
                  <a:pt x="422" y="187"/>
                </a:lnTo>
                <a:lnTo>
                  <a:pt x="422" y="209"/>
                </a:lnTo>
                <a:lnTo>
                  <a:pt x="438" y="255"/>
                </a:lnTo>
                <a:lnTo>
                  <a:pt x="465" y="244"/>
                </a:lnTo>
                <a:lnTo>
                  <a:pt x="475" y="255"/>
                </a:lnTo>
                <a:lnTo>
                  <a:pt x="535" y="292"/>
                </a:lnTo>
                <a:lnTo>
                  <a:pt x="518" y="332"/>
                </a:lnTo>
                <a:lnTo>
                  <a:pt x="509" y="351"/>
                </a:lnTo>
                <a:lnTo>
                  <a:pt x="518" y="369"/>
                </a:lnTo>
                <a:lnTo>
                  <a:pt x="497" y="380"/>
                </a:lnTo>
                <a:lnTo>
                  <a:pt x="518" y="397"/>
                </a:lnTo>
                <a:lnTo>
                  <a:pt x="551" y="415"/>
                </a:lnTo>
                <a:lnTo>
                  <a:pt x="588" y="432"/>
                </a:lnTo>
                <a:lnTo>
                  <a:pt x="620" y="443"/>
                </a:lnTo>
                <a:lnTo>
                  <a:pt x="674" y="460"/>
                </a:lnTo>
                <a:lnTo>
                  <a:pt x="716" y="472"/>
                </a:lnTo>
                <a:lnTo>
                  <a:pt x="722" y="484"/>
                </a:lnTo>
                <a:lnTo>
                  <a:pt x="749" y="501"/>
                </a:lnTo>
                <a:lnTo>
                  <a:pt x="764" y="490"/>
                </a:lnTo>
                <a:lnTo>
                  <a:pt x="785" y="507"/>
                </a:lnTo>
                <a:lnTo>
                  <a:pt x="792" y="507"/>
                </a:lnTo>
                <a:lnTo>
                  <a:pt x="818" y="507"/>
                </a:lnTo>
                <a:lnTo>
                  <a:pt x="833" y="507"/>
                </a:lnTo>
                <a:lnTo>
                  <a:pt x="833" y="518"/>
                </a:lnTo>
                <a:lnTo>
                  <a:pt x="876" y="518"/>
                </a:lnTo>
                <a:lnTo>
                  <a:pt x="872" y="460"/>
                </a:lnTo>
                <a:lnTo>
                  <a:pt x="876" y="432"/>
                </a:lnTo>
                <a:lnTo>
                  <a:pt x="902" y="426"/>
                </a:lnTo>
                <a:lnTo>
                  <a:pt x="902" y="455"/>
                </a:lnTo>
                <a:lnTo>
                  <a:pt x="902" y="472"/>
                </a:lnTo>
                <a:lnTo>
                  <a:pt x="924" y="484"/>
                </a:lnTo>
                <a:lnTo>
                  <a:pt x="956" y="490"/>
                </a:lnTo>
                <a:lnTo>
                  <a:pt x="983" y="484"/>
                </a:lnTo>
                <a:lnTo>
                  <a:pt x="983" y="490"/>
                </a:lnTo>
                <a:lnTo>
                  <a:pt x="1053" y="490"/>
                </a:lnTo>
                <a:lnTo>
                  <a:pt x="1042" y="460"/>
                </a:lnTo>
                <a:lnTo>
                  <a:pt x="1025" y="455"/>
                </a:lnTo>
                <a:lnTo>
                  <a:pt x="1025" y="432"/>
                </a:lnTo>
                <a:lnTo>
                  <a:pt x="1042" y="432"/>
                </a:lnTo>
                <a:lnTo>
                  <a:pt x="1070" y="426"/>
                </a:lnTo>
                <a:lnTo>
                  <a:pt x="1080" y="415"/>
                </a:lnTo>
                <a:lnTo>
                  <a:pt x="1084" y="408"/>
                </a:lnTo>
                <a:lnTo>
                  <a:pt x="1084" y="385"/>
                </a:lnTo>
                <a:lnTo>
                  <a:pt x="1122" y="380"/>
                </a:lnTo>
                <a:lnTo>
                  <a:pt x="1128" y="362"/>
                </a:lnTo>
                <a:lnTo>
                  <a:pt x="1149" y="351"/>
                </a:lnTo>
                <a:lnTo>
                  <a:pt x="1191" y="362"/>
                </a:lnTo>
                <a:lnTo>
                  <a:pt x="1207" y="338"/>
                </a:lnTo>
                <a:lnTo>
                  <a:pt x="1224" y="332"/>
                </a:lnTo>
                <a:lnTo>
                  <a:pt x="1234" y="338"/>
                </a:lnTo>
                <a:lnTo>
                  <a:pt x="1224" y="362"/>
                </a:lnTo>
                <a:lnTo>
                  <a:pt x="1240" y="362"/>
                </a:lnTo>
                <a:lnTo>
                  <a:pt x="1240" y="380"/>
                </a:lnTo>
                <a:lnTo>
                  <a:pt x="1234" y="397"/>
                </a:lnTo>
                <a:lnTo>
                  <a:pt x="1251" y="385"/>
                </a:lnTo>
                <a:lnTo>
                  <a:pt x="1251" y="397"/>
                </a:lnTo>
                <a:lnTo>
                  <a:pt x="1266" y="397"/>
                </a:lnTo>
                <a:lnTo>
                  <a:pt x="1283" y="415"/>
                </a:lnTo>
                <a:lnTo>
                  <a:pt x="1278" y="415"/>
                </a:lnTo>
                <a:lnTo>
                  <a:pt x="1266" y="432"/>
                </a:lnTo>
                <a:lnTo>
                  <a:pt x="1278" y="460"/>
                </a:lnTo>
                <a:lnTo>
                  <a:pt x="1266" y="472"/>
                </a:lnTo>
                <a:lnTo>
                  <a:pt x="1261" y="460"/>
                </a:lnTo>
                <a:lnTo>
                  <a:pt x="1224" y="472"/>
                </a:lnTo>
                <a:lnTo>
                  <a:pt x="1191" y="507"/>
                </a:lnTo>
                <a:lnTo>
                  <a:pt x="1191" y="548"/>
                </a:lnTo>
                <a:lnTo>
                  <a:pt x="1171" y="565"/>
                </a:lnTo>
                <a:lnTo>
                  <a:pt x="1171" y="583"/>
                </a:lnTo>
                <a:lnTo>
                  <a:pt x="1171" y="613"/>
                </a:lnTo>
                <a:lnTo>
                  <a:pt x="1154" y="653"/>
                </a:lnTo>
                <a:lnTo>
                  <a:pt x="1128" y="653"/>
                </a:lnTo>
                <a:lnTo>
                  <a:pt x="1128" y="699"/>
                </a:lnTo>
                <a:lnTo>
                  <a:pt x="1112" y="705"/>
                </a:lnTo>
                <a:lnTo>
                  <a:pt x="1122" y="752"/>
                </a:lnTo>
                <a:lnTo>
                  <a:pt x="1106" y="752"/>
                </a:lnTo>
                <a:lnTo>
                  <a:pt x="1096" y="729"/>
                </a:lnTo>
                <a:lnTo>
                  <a:pt x="1080" y="705"/>
                </a:lnTo>
                <a:lnTo>
                  <a:pt x="1080" y="681"/>
                </a:lnTo>
                <a:lnTo>
                  <a:pt x="1058" y="705"/>
                </a:lnTo>
                <a:lnTo>
                  <a:pt x="1053" y="705"/>
                </a:lnTo>
                <a:lnTo>
                  <a:pt x="1042" y="699"/>
                </a:lnTo>
                <a:lnTo>
                  <a:pt x="1037" y="699"/>
                </a:lnTo>
                <a:lnTo>
                  <a:pt x="1025" y="659"/>
                </a:lnTo>
                <a:lnTo>
                  <a:pt x="1037" y="653"/>
                </a:lnTo>
                <a:lnTo>
                  <a:pt x="1042" y="631"/>
                </a:lnTo>
                <a:lnTo>
                  <a:pt x="1070" y="624"/>
                </a:lnTo>
                <a:lnTo>
                  <a:pt x="1070" y="606"/>
                </a:lnTo>
                <a:lnTo>
                  <a:pt x="1080" y="594"/>
                </a:lnTo>
                <a:lnTo>
                  <a:pt x="1070" y="578"/>
                </a:lnTo>
                <a:lnTo>
                  <a:pt x="967" y="583"/>
                </a:lnTo>
                <a:lnTo>
                  <a:pt x="972" y="578"/>
                </a:lnTo>
                <a:lnTo>
                  <a:pt x="967" y="548"/>
                </a:lnTo>
                <a:lnTo>
                  <a:pt x="941" y="532"/>
                </a:lnTo>
                <a:lnTo>
                  <a:pt x="914" y="507"/>
                </a:lnTo>
                <a:lnTo>
                  <a:pt x="898" y="507"/>
                </a:lnTo>
                <a:lnTo>
                  <a:pt x="888" y="548"/>
                </a:lnTo>
                <a:lnTo>
                  <a:pt x="902" y="565"/>
                </a:lnTo>
                <a:lnTo>
                  <a:pt x="914" y="565"/>
                </a:lnTo>
                <a:lnTo>
                  <a:pt x="930" y="583"/>
                </a:lnTo>
                <a:lnTo>
                  <a:pt x="902" y="583"/>
                </a:lnTo>
                <a:lnTo>
                  <a:pt x="902" y="606"/>
                </a:lnTo>
                <a:lnTo>
                  <a:pt x="888" y="613"/>
                </a:lnTo>
                <a:lnTo>
                  <a:pt x="902" y="631"/>
                </a:lnTo>
                <a:lnTo>
                  <a:pt x="930" y="642"/>
                </a:lnTo>
                <a:lnTo>
                  <a:pt x="924" y="670"/>
                </a:lnTo>
                <a:lnTo>
                  <a:pt x="956" y="776"/>
                </a:lnTo>
                <a:lnTo>
                  <a:pt x="930" y="781"/>
                </a:lnTo>
                <a:lnTo>
                  <a:pt x="930" y="764"/>
                </a:lnTo>
                <a:lnTo>
                  <a:pt x="914" y="793"/>
                </a:lnTo>
                <a:lnTo>
                  <a:pt x="902" y="781"/>
                </a:lnTo>
                <a:lnTo>
                  <a:pt x="902" y="752"/>
                </a:lnTo>
                <a:lnTo>
                  <a:pt x="898" y="752"/>
                </a:lnTo>
                <a:lnTo>
                  <a:pt x="898" y="776"/>
                </a:lnTo>
                <a:lnTo>
                  <a:pt x="860" y="793"/>
                </a:lnTo>
                <a:lnTo>
                  <a:pt x="844" y="806"/>
                </a:lnTo>
                <a:lnTo>
                  <a:pt x="844" y="809"/>
                </a:lnTo>
                <a:lnTo>
                  <a:pt x="855" y="841"/>
                </a:lnTo>
                <a:lnTo>
                  <a:pt x="844" y="857"/>
                </a:lnTo>
                <a:lnTo>
                  <a:pt x="833" y="869"/>
                </a:lnTo>
                <a:lnTo>
                  <a:pt x="828" y="886"/>
                </a:lnTo>
                <a:lnTo>
                  <a:pt x="792" y="898"/>
                </a:lnTo>
                <a:lnTo>
                  <a:pt x="792" y="886"/>
                </a:lnTo>
                <a:lnTo>
                  <a:pt x="775" y="898"/>
                </a:lnTo>
                <a:lnTo>
                  <a:pt x="785" y="898"/>
                </a:lnTo>
                <a:lnTo>
                  <a:pt x="743" y="962"/>
                </a:lnTo>
                <a:lnTo>
                  <a:pt x="706" y="992"/>
                </a:lnTo>
                <a:lnTo>
                  <a:pt x="674" y="1026"/>
                </a:lnTo>
                <a:lnTo>
                  <a:pt x="652" y="1050"/>
                </a:lnTo>
                <a:lnTo>
                  <a:pt x="662" y="1054"/>
                </a:lnTo>
                <a:lnTo>
                  <a:pt x="631" y="1072"/>
                </a:lnTo>
                <a:lnTo>
                  <a:pt x="609" y="1085"/>
                </a:lnTo>
                <a:lnTo>
                  <a:pt x="593" y="1103"/>
                </a:lnTo>
                <a:lnTo>
                  <a:pt x="588" y="1103"/>
                </a:lnTo>
                <a:lnTo>
                  <a:pt x="567" y="1114"/>
                </a:lnTo>
                <a:lnTo>
                  <a:pt x="561" y="1149"/>
                </a:lnTo>
                <a:lnTo>
                  <a:pt x="567" y="1178"/>
                </a:lnTo>
                <a:lnTo>
                  <a:pt x="567" y="1195"/>
                </a:lnTo>
                <a:lnTo>
                  <a:pt x="567" y="1225"/>
                </a:lnTo>
                <a:lnTo>
                  <a:pt x="561" y="1225"/>
                </a:lnTo>
                <a:lnTo>
                  <a:pt x="578" y="1253"/>
                </a:lnTo>
                <a:lnTo>
                  <a:pt x="561" y="1295"/>
                </a:lnTo>
                <a:lnTo>
                  <a:pt x="551" y="1317"/>
                </a:lnTo>
                <a:lnTo>
                  <a:pt x="561" y="1393"/>
                </a:lnTo>
                <a:lnTo>
                  <a:pt x="535" y="1393"/>
                </a:lnTo>
                <a:lnTo>
                  <a:pt x="518" y="1434"/>
                </a:lnTo>
                <a:lnTo>
                  <a:pt x="541" y="1441"/>
                </a:lnTo>
                <a:lnTo>
                  <a:pt x="535" y="1453"/>
                </a:lnTo>
                <a:lnTo>
                  <a:pt x="497" y="1453"/>
                </a:lnTo>
                <a:lnTo>
                  <a:pt x="480" y="1469"/>
                </a:lnTo>
                <a:lnTo>
                  <a:pt x="480" y="1487"/>
                </a:lnTo>
                <a:lnTo>
                  <a:pt x="454" y="1510"/>
                </a:lnTo>
                <a:lnTo>
                  <a:pt x="395" y="1416"/>
                </a:lnTo>
                <a:lnTo>
                  <a:pt x="405" y="1423"/>
                </a:lnTo>
                <a:lnTo>
                  <a:pt x="369" y="1342"/>
                </a:lnTo>
                <a:lnTo>
                  <a:pt x="342" y="1295"/>
                </a:lnTo>
                <a:lnTo>
                  <a:pt x="310" y="1218"/>
                </a:lnTo>
                <a:lnTo>
                  <a:pt x="294" y="1160"/>
                </a:lnTo>
                <a:lnTo>
                  <a:pt x="268" y="1114"/>
                </a:lnTo>
                <a:lnTo>
                  <a:pt x="224" y="974"/>
                </a:lnTo>
                <a:lnTo>
                  <a:pt x="214" y="933"/>
                </a:lnTo>
                <a:lnTo>
                  <a:pt x="203" y="869"/>
                </a:lnTo>
                <a:lnTo>
                  <a:pt x="203" y="827"/>
                </a:lnTo>
                <a:lnTo>
                  <a:pt x="198" y="809"/>
                </a:lnTo>
                <a:lnTo>
                  <a:pt x="198" y="806"/>
                </a:lnTo>
                <a:lnTo>
                  <a:pt x="203" y="793"/>
                </a:lnTo>
                <a:lnTo>
                  <a:pt x="198" y="781"/>
                </a:lnTo>
                <a:lnTo>
                  <a:pt x="188" y="764"/>
                </a:lnTo>
                <a:lnTo>
                  <a:pt x="203" y="764"/>
                </a:lnTo>
                <a:lnTo>
                  <a:pt x="203" y="752"/>
                </a:lnTo>
                <a:lnTo>
                  <a:pt x="181" y="752"/>
                </a:lnTo>
                <a:lnTo>
                  <a:pt x="181" y="776"/>
                </a:lnTo>
                <a:lnTo>
                  <a:pt x="161" y="781"/>
                </a:lnTo>
                <a:lnTo>
                  <a:pt x="181" y="793"/>
                </a:lnTo>
                <a:lnTo>
                  <a:pt x="171" y="823"/>
                </a:lnTo>
                <a:lnTo>
                  <a:pt x="119" y="841"/>
                </a:lnTo>
                <a:lnTo>
                  <a:pt x="86" y="823"/>
                </a:lnTo>
                <a:lnTo>
                  <a:pt x="28" y="752"/>
                </a:lnTo>
                <a:lnTo>
                  <a:pt x="43" y="752"/>
                </a:lnTo>
                <a:lnTo>
                  <a:pt x="86" y="734"/>
                </a:lnTo>
                <a:lnTo>
                  <a:pt x="86" y="718"/>
                </a:lnTo>
                <a:lnTo>
                  <a:pt x="48" y="734"/>
                </a:lnTo>
                <a:lnTo>
                  <a:pt x="5" y="705"/>
                </a:lnTo>
                <a:lnTo>
                  <a:pt x="0" y="681"/>
                </a:lnTo>
                <a:lnTo>
                  <a:pt x="5" y="670"/>
                </a:lnTo>
                <a:lnTo>
                  <a:pt x="0" y="670"/>
                </a:lnTo>
                <a:lnTo>
                  <a:pt x="0" y="659"/>
                </a:lnTo>
                <a:lnTo>
                  <a:pt x="15" y="659"/>
                </a:lnTo>
                <a:lnTo>
                  <a:pt x="15" y="653"/>
                </a:lnTo>
                <a:lnTo>
                  <a:pt x="59" y="653"/>
                </a:lnTo>
                <a:lnTo>
                  <a:pt x="74" y="653"/>
                </a:lnTo>
                <a:lnTo>
                  <a:pt x="91" y="642"/>
                </a:lnTo>
                <a:lnTo>
                  <a:pt x="102" y="653"/>
                </a:lnTo>
                <a:lnTo>
                  <a:pt x="112" y="642"/>
                </a:lnTo>
                <a:lnTo>
                  <a:pt x="112" y="631"/>
                </a:lnTo>
                <a:lnTo>
                  <a:pt x="86" y="565"/>
                </a:lnTo>
                <a:lnTo>
                  <a:pt x="70" y="560"/>
                </a:lnTo>
                <a:lnTo>
                  <a:pt x="70" y="507"/>
                </a:lnTo>
                <a:lnTo>
                  <a:pt x="32" y="501"/>
                </a:lnTo>
                <a:lnTo>
                  <a:pt x="59" y="455"/>
                </a:lnTo>
                <a:lnTo>
                  <a:pt x="70" y="443"/>
                </a:lnTo>
                <a:lnTo>
                  <a:pt x="74" y="432"/>
                </a:lnTo>
                <a:lnTo>
                  <a:pt x="86" y="455"/>
                </a:lnTo>
                <a:lnTo>
                  <a:pt x="139" y="432"/>
                </a:lnTo>
                <a:lnTo>
                  <a:pt x="144" y="426"/>
                </a:lnTo>
                <a:lnTo>
                  <a:pt x="155" y="415"/>
                </a:lnTo>
                <a:lnTo>
                  <a:pt x="155" y="385"/>
                </a:lnTo>
                <a:lnTo>
                  <a:pt x="198" y="362"/>
                </a:lnTo>
                <a:lnTo>
                  <a:pt x="198" y="332"/>
                </a:lnTo>
                <a:lnTo>
                  <a:pt x="214" y="308"/>
                </a:lnTo>
                <a:lnTo>
                  <a:pt x="229" y="274"/>
                </a:lnTo>
                <a:lnTo>
                  <a:pt x="252" y="255"/>
                </a:lnTo>
                <a:lnTo>
                  <a:pt x="229" y="227"/>
                </a:lnTo>
                <a:lnTo>
                  <a:pt x="252" y="209"/>
                </a:lnTo>
                <a:lnTo>
                  <a:pt x="268" y="198"/>
                </a:lnTo>
                <a:lnTo>
                  <a:pt x="268" y="181"/>
                </a:lnTo>
                <a:lnTo>
                  <a:pt x="229" y="169"/>
                </a:lnTo>
                <a:lnTo>
                  <a:pt x="224" y="152"/>
                </a:lnTo>
                <a:lnTo>
                  <a:pt x="203" y="140"/>
                </a:lnTo>
                <a:lnTo>
                  <a:pt x="203" y="93"/>
                </a:lnTo>
                <a:lnTo>
                  <a:pt x="181" y="65"/>
                </a:lnTo>
                <a:lnTo>
                  <a:pt x="198" y="45"/>
                </a:lnTo>
                <a:lnTo>
                  <a:pt x="240" y="45"/>
                </a:lnTo>
                <a:lnTo>
                  <a:pt x="268" y="58"/>
                </a:lnTo>
                <a:lnTo>
                  <a:pt x="310" y="41"/>
                </a:lnTo>
                <a:lnTo>
                  <a:pt x="342" y="10"/>
                </a:lnTo>
                <a:lnTo>
                  <a:pt x="35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2" name="Freeform 428"/>
          <p:cNvSpPr>
            <a:spLocks noChangeArrowheads="1"/>
          </p:cNvSpPr>
          <p:nvPr/>
        </p:nvSpPr>
        <p:spPr bwMode="auto">
          <a:xfrm>
            <a:off x="6763985" y="3988799"/>
            <a:ext cx="292456" cy="368488"/>
          </a:xfrm>
          <a:custGeom>
            <a:avLst/>
            <a:gdLst/>
            <a:ahLst/>
            <a:cxnLst>
              <a:cxn ang="0">
                <a:pos x="406" y="547"/>
              </a:cxn>
              <a:cxn ang="0">
                <a:pos x="369" y="518"/>
              </a:cxn>
              <a:cxn ang="0">
                <a:pos x="326" y="472"/>
              </a:cxn>
              <a:cxn ang="0">
                <a:pos x="268" y="395"/>
              </a:cxn>
              <a:cxn ang="0">
                <a:pos x="241" y="349"/>
              </a:cxn>
              <a:cxn ang="0">
                <a:pos x="214" y="302"/>
              </a:cxn>
              <a:cxn ang="0">
                <a:pos x="187" y="274"/>
              </a:cxn>
              <a:cxn ang="0">
                <a:pos x="171" y="197"/>
              </a:cxn>
              <a:cxn ang="0">
                <a:pos x="112" y="145"/>
              </a:cxn>
              <a:cxn ang="0">
                <a:pos x="75" y="103"/>
              </a:cxn>
              <a:cxn ang="0">
                <a:pos x="5" y="46"/>
              </a:cxn>
              <a:cxn ang="0">
                <a:pos x="0" y="0"/>
              </a:cxn>
              <a:cxn ang="0">
                <a:pos x="70" y="22"/>
              </a:cxn>
              <a:cxn ang="0">
                <a:pos x="138" y="57"/>
              </a:cxn>
              <a:cxn ang="0">
                <a:pos x="199" y="122"/>
              </a:cxn>
              <a:cxn ang="0">
                <a:pos x="251" y="179"/>
              </a:cxn>
              <a:cxn ang="0">
                <a:pos x="278" y="179"/>
              </a:cxn>
              <a:cxn ang="0">
                <a:pos x="300" y="209"/>
              </a:cxn>
              <a:cxn ang="0">
                <a:pos x="326" y="239"/>
              </a:cxn>
              <a:cxn ang="0">
                <a:pos x="364" y="267"/>
              </a:cxn>
              <a:cxn ang="0">
                <a:pos x="364" y="274"/>
              </a:cxn>
              <a:cxn ang="0">
                <a:pos x="391" y="274"/>
              </a:cxn>
              <a:cxn ang="0">
                <a:pos x="380" y="302"/>
              </a:cxn>
              <a:cxn ang="0">
                <a:pos x="380" y="319"/>
              </a:cxn>
              <a:cxn ang="0">
                <a:pos x="422" y="337"/>
              </a:cxn>
              <a:cxn ang="0">
                <a:pos x="450" y="395"/>
              </a:cxn>
              <a:cxn ang="0">
                <a:pos x="455" y="408"/>
              </a:cxn>
              <a:cxn ang="0">
                <a:pos x="492" y="437"/>
              </a:cxn>
              <a:cxn ang="0">
                <a:pos x="482" y="472"/>
              </a:cxn>
              <a:cxn ang="0">
                <a:pos x="492" y="512"/>
              </a:cxn>
              <a:cxn ang="0">
                <a:pos x="455" y="564"/>
              </a:cxn>
              <a:cxn ang="0">
                <a:pos x="433" y="575"/>
              </a:cxn>
            </a:cxnLst>
            <a:rect l="0" t="0" r="r" b="b"/>
            <a:pathLst>
              <a:path w="503" h="595">
                <a:moveTo>
                  <a:pt x="433" y="594"/>
                </a:moveTo>
                <a:lnTo>
                  <a:pt x="406" y="547"/>
                </a:lnTo>
                <a:lnTo>
                  <a:pt x="391" y="536"/>
                </a:lnTo>
                <a:lnTo>
                  <a:pt x="369" y="518"/>
                </a:lnTo>
                <a:lnTo>
                  <a:pt x="326" y="489"/>
                </a:lnTo>
                <a:lnTo>
                  <a:pt x="326" y="472"/>
                </a:lnTo>
                <a:lnTo>
                  <a:pt x="294" y="441"/>
                </a:lnTo>
                <a:lnTo>
                  <a:pt x="268" y="395"/>
                </a:lnTo>
                <a:lnTo>
                  <a:pt x="268" y="389"/>
                </a:lnTo>
                <a:lnTo>
                  <a:pt x="241" y="349"/>
                </a:lnTo>
                <a:lnTo>
                  <a:pt x="241" y="337"/>
                </a:lnTo>
                <a:lnTo>
                  <a:pt x="214" y="302"/>
                </a:lnTo>
                <a:lnTo>
                  <a:pt x="209" y="284"/>
                </a:lnTo>
                <a:lnTo>
                  <a:pt x="187" y="274"/>
                </a:lnTo>
                <a:lnTo>
                  <a:pt x="166" y="209"/>
                </a:lnTo>
                <a:lnTo>
                  <a:pt x="171" y="197"/>
                </a:lnTo>
                <a:lnTo>
                  <a:pt x="118" y="168"/>
                </a:lnTo>
                <a:lnTo>
                  <a:pt x="112" y="145"/>
                </a:lnTo>
                <a:lnTo>
                  <a:pt x="102" y="145"/>
                </a:lnTo>
                <a:lnTo>
                  <a:pt x="75" y="103"/>
                </a:lnTo>
                <a:lnTo>
                  <a:pt x="70" y="103"/>
                </a:lnTo>
                <a:lnTo>
                  <a:pt x="5" y="46"/>
                </a:lnTo>
                <a:lnTo>
                  <a:pt x="0" y="22"/>
                </a:lnTo>
                <a:lnTo>
                  <a:pt x="0" y="0"/>
                </a:lnTo>
                <a:lnTo>
                  <a:pt x="28" y="0"/>
                </a:lnTo>
                <a:lnTo>
                  <a:pt x="70" y="22"/>
                </a:lnTo>
                <a:lnTo>
                  <a:pt x="102" y="22"/>
                </a:lnTo>
                <a:lnTo>
                  <a:pt x="138" y="57"/>
                </a:lnTo>
                <a:lnTo>
                  <a:pt x="138" y="75"/>
                </a:lnTo>
                <a:lnTo>
                  <a:pt x="199" y="122"/>
                </a:lnTo>
                <a:lnTo>
                  <a:pt x="225" y="145"/>
                </a:lnTo>
                <a:lnTo>
                  <a:pt x="251" y="179"/>
                </a:lnTo>
                <a:lnTo>
                  <a:pt x="268" y="168"/>
                </a:lnTo>
                <a:lnTo>
                  <a:pt x="278" y="179"/>
                </a:lnTo>
                <a:lnTo>
                  <a:pt x="283" y="209"/>
                </a:lnTo>
                <a:lnTo>
                  <a:pt x="300" y="209"/>
                </a:lnTo>
                <a:lnTo>
                  <a:pt x="310" y="227"/>
                </a:lnTo>
                <a:lnTo>
                  <a:pt x="326" y="239"/>
                </a:lnTo>
                <a:lnTo>
                  <a:pt x="352" y="255"/>
                </a:lnTo>
                <a:lnTo>
                  <a:pt x="364" y="267"/>
                </a:lnTo>
                <a:lnTo>
                  <a:pt x="342" y="274"/>
                </a:lnTo>
                <a:lnTo>
                  <a:pt x="364" y="274"/>
                </a:lnTo>
                <a:lnTo>
                  <a:pt x="380" y="267"/>
                </a:lnTo>
                <a:lnTo>
                  <a:pt x="391" y="274"/>
                </a:lnTo>
                <a:lnTo>
                  <a:pt x="395" y="290"/>
                </a:lnTo>
                <a:lnTo>
                  <a:pt x="380" y="302"/>
                </a:lnTo>
                <a:lnTo>
                  <a:pt x="395" y="302"/>
                </a:lnTo>
                <a:lnTo>
                  <a:pt x="380" y="319"/>
                </a:lnTo>
                <a:lnTo>
                  <a:pt x="395" y="331"/>
                </a:lnTo>
                <a:lnTo>
                  <a:pt x="422" y="337"/>
                </a:lnTo>
                <a:lnTo>
                  <a:pt x="433" y="365"/>
                </a:lnTo>
                <a:lnTo>
                  <a:pt x="450" y="395"/>
                </a:lnTo>
                <a:lnTo>
                  <a:pt x="440" y="412"/>
                </a:lnTo>
                <a:lnTo>
                  <a:pt x="455" y="408"/>
                </a:lnTo>
                <a:lnTo>
                  <a:pt x="475" y="408"/>
                </a:lnTo>
                <a:lnTo>
                  <a:pt x="492" y="437"/>
                </a:lnTo>
                <a:lnTo>
                  <a:pt x="502" y="441"/>
                </a:lnTo>
                <a:lnTo>
                  <a:pt x="482" y="472"/>
                </a:lnTo>
                <a:lnTo>
                  <a:pt x="492" y="483"/>
                </a:lnTo>
                <a:lnTo>
                  <a:pt x="492" y="512"/>
                </a:lnTo>
                <a:lnTo>
                  <a:pt x="482" y="582"/>
                </a:lnTo>
                <a:lnTo>
                  <a:pt x="455" y="564"/>
                </a:lnTo>
                <a:lnTo>
                  <a:pt x="450" y="582"/>
                </a:lnTo>
                <a:lnTo>
                  <a:pt x="433" y="575"/>
                </a:lnTo>
                <a:lnTo>
                  <a:pt x="433" y="59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1" name="Freeform 427"/>
          <p:cNvSpPr>
            <a:spLocks noChangeArrowheads="1"/>
          </p:cNvSpPr>
          <p:nvPr/>
        </p:nvSpPr>
        <p:spPr bwMode="auto">
          <a:xfrm>
            <a:off x="6763985" y="3988799"/>
            <a:ext cx="292456" cy="368488"/>
          </a:xfrm>
          <a:custGeom>
            <a:avLst/>
            <a:gdLst/>
            <a:ahLst/>
            <a:cxnLst>
              <a:cxn ang="0">
                <a:pos x="406" y="547"/>
              </a:cxn>
              <a:cxn ang="0">
                <a:pos x="369" y="518"/>
              </a:cxn>
              <a:cxn ang="0">
                <a:pos x="326" y="472"/>
              </a:cxn>
              <a:cxn ang="0">
                <a:pos x="268" y="395"/>
              </a:cxn>
              <a:cxn ang="0">
                <a:pos x="241" y="349"/>
              </a:cxn>
              <a:cxn ang="0">
                <a:pos x="214" y="302"/>
              </a:cxn>
              <a:cxn ang="0">
                <a:pos x="187" y="274"/>
              </a:cxn>
              <a:cxn ang="0">
                <a:pos x="171" y="197"/>
              </a:cxn>
              <a:cxn ang="0">
                <a:pos x="112" y="145"/>
              </a:cxn>
              <a:cxn ang="0">
                <a:pos x="75" y="103"/>
              </a:cxn>
              <a:cxn ang="0">
                <a:pos x="5" y="46"/>
              </a:cxn>
              <a:cxn ang="0">
                <a:pos x="0" y="0"/>
              </a:cxn>
              <a:cxn ang="0">
                <a:pos x="70" y="22"/>
              </a:cxn>
              <a:cxn ang="0">
                <a:pos x="138" y="57"/>
              </a:cxn>
              <a:cxn ang="0">
                <a:pos x="199" y="122"/>
              </a:cxn>
              <a:cxn ang="0">
                <a:pos x="251" y="179"/>
              </a:cxn>
              <a:cxn ang="0">
                <a:pos x="278" y="179"/>
              </a:cxn>
              <a:cxn ang="0">
                <a:pos x="300" y="209"/>
              </a:cxn>
              <a:cxn ang="0">
                <a:pos x="326" y="239"/>
              </a:cxn>
              <a:cxn ang="0">
                <a:pos x="364" y="267"/>
              </a:cxn>
              <a:cxn ang="0">
                <a:pos x="364" y="274"/>
              </a:cxn>
              <a:cxn ang="0">
                <a:pos x="391" y="274"/>
              </a:cxn>
              <a:cxn ang="0">
                <a:pos x="380" y="302"/>
              </a:cxn>
              <a:cxn ang="0">
                <a:pos x="380" y="319"/>
              </a:cxn>
              <a:cxn ang="0">
                <a:pos x="422" y="337"/>
              </a:cxn>
              <a:cxn ang="0">
                <a:pos x="450" y="395"/>
              </a:cxn>
              <a:cxn ang="0">
                <a:pos x="455" y="408"/>
              </a:cxn>
              <a:cxn ang="0">
                <a:pos x="492" y="437"/>
              </a:cxn>
              <a:cxn ang="0">
                <a:pos x="482" y="472"/>
              </a:cxn>
              <a:cxn ang="0">
                <a:pos x="492" y="512"/>
              </a:cxn>
              <a:cxn ang="0">
                <a:pos x="455" y="564"/>
              </a:cxn>
              <a:cxn ang="0">
                <a:pos x="433" y="575"/>
              </a:cxn>
            </a:cxnLst>
            <a:rect l="0" t="0" r="r" b="b"/>
            <a:pathLst>
              <a:path w="503" h="595">
                <a:moveTo>
                  <a:pt x="433" y="594"/>
                </a:moveTo>
                <a:lnTo>
                  <a:pt x="406" y="547"/>
                </a:lnTo>
                <a:lnTo>
                  <a:pt x="391" y="536"/>
                </a:lnTo>
                <a:lnTo>
                  <a:pt x="369" y="518"/>
                </a:lnTo>
                <a:lnTo>
                  <a:pt x="326" y="489"/>
                </a:lnTo>
                <a:lnTo>
                  <a:pt x="326" y="472"/>
                </a:lnTo>
                <a:lnTo>
                  <a:pt x="294" y="441"/>
                </a:lnTo>
                <a:lnTo>
                  <a:pt x="268" y="395"/>
                </a:lnTo>
                <a:lnTo>
                  <a:pt x="268" y="389"/>
                </a:lnTo>
                <a:lnTo>
                  <a:pt x="241" y="349"/>
                </a:lnTo>
                <a:lnTo>
                  <a:pt x="241" y="337"/>
                </a:lnTo>
                <a:lnTo>
                  <a:pt x="214" y="302"/>
                </a:lnTo>
                <a:lnTo>
                  <a:pt x="209" y="284"/>
                </a:lnTo>
                <a:lnTo>
                  <a:pt x="187" y="274"/>
                </a:lnTo>
                <a:lnTo>
                  <a:pt x="166" y="209"/>
                </a:lnTo>
                <a:lnTo>
                  <a:pt x="171" y="197"/>
                </a:lnTo>
                <a:lnTo>
                  <a:pt x="118" y="168"/>
                </a:lnTo>
                <a:lnTo>
                  <a:pt x="112" y="145"/>
                </a:lnTo>
                <a:lnTo>
                  <a:pt x="102" y="145"/>
                </a:lnTo>
                <a:lnTo>
                  <a:pt x="75" y="103"/>
                </a:lnTo>
                <a:lnTo>
                  <a:pt x="70" y="103"/>
                </a:lnTo>
                <a:lnTo>
                  <a:pt x="5" y="46"/>
                </a:lnTo>
                <a:lnTo>
                  <a:pt x="0" y="22"/>
                </a:lnTo>
                <a:lnTo>
                  <a:pt x="0" y="0"/>
                </a:lnTo>
                <a:lnTo>
                  <a:pt x="28" y="0"/>
                </a:lnTo>
                <a:lnTo>
                  <a:pt x="70" y="22"/>
                </a:lnTo>
                <a:lnTo>
                  <a:pt x="102" y="22"/>
                </a:lnTo>
                <a:lnTo>
                  <a:pt x="138" y="57"/>
                </a:lnTo>
                <a:lnTo>
                  <a:pt x="138" y="75"/>
                </a:lnTo>
                <a:lnTo>
                  <a:pt x="199" y="122"/>
                </a:lnTo>
                <a:lnTo>
                  <a:pt x="225" y="145"/>
                </a:lnTo>
                <a:lnTo>
                  <a:pt x="251" y="179"/>
                </a:lnTo>
                <a:lnTo>
                  <a:pt x="268" y="168"/>
                </a:lnTo>
                <a:lnTo>
                  <a:pt x="278" y="179"/>
                </a:lnTo>
                <a:lnTo>
                  <a:pt x="283" y="209"/>
                </a:lnTo>
                <a:lnTo>
                  <a:pt x="300" y="209"/>
                </a:lnTo>
                <a:lnTo>
                  <a:pt x="310" y="227"/>
                </a:lnTo>
                <a:lnTo>
                  <a:pt x="326" y="239"/>
                </a:lnTo>
                <a:lnTo>
                  <a:pt x="352" y="255"/>
                </a:lnTo>
                <a:lnTo>
                  <a:pt x="364" y="267"/>
                </a:lnTo>
                <a:lnTo>
                  <a:pt x="342" y="274"/>
                </a:lnTo>
                <a:lnTo>
                  <a:pt x="364" y="274"/>
                </a:lnTo>
                <a:lnTo>
                  <a:pt x="380" y="267"/>
                </a:lnTo>
                <a:lnTo>
                  <a:pt x="391" y="274"/>
                </a:lnTo>
                <a:lnTo>
                  <a:pt x="395" y="290"/>
                </a:lnTo>
                <a:lnTo>
                  <a:pt x="380" y="302"/>
                </a:lnTo>
                <a:lnTo>
                  <a:pt x="395" y="302"/>
                </a:lnTo>
                <a:lnTo>
                  <a:pt x="380" y="319"/>
                </a:lnTo>
                <a:lnTo>
                  <a:pt x="395" y="331"/>
                </a:lnTo>
                <a:lnTo>
                  <a:pt x="422" y="337"/>
                </a:lnTo>
                <a:lnTo>
                  <a:pt x="433" y="365"/>
                </a:lnTo>
                <a:lnTo>
                  <a:pt x="450" y="395"/>
                </a:lnTo>
                <a:lnTo>
                  <a:pt x="440" y="412"/>
                </a:lnTo>
                <a:lnTo>
                  <a:pt x="455" y="408"/>
                </a:lnTo>
                <a:lnTo>
                  <a:pt x="475" y="408"/>
                </a:lnTo>
                <a:lnTo>
                  <a:pt x="492" y="437"/>
                </a:lnTo>
                <a:lnTo>
                  <a:pt x="502" y="441"/>
                </a:lnTo>
                <a:lnTo>
                  <a:pt x="482" y="472"/>
                </a:lnTo>
                <a:lnTo>
                  <a:pt x="492" y="483"/>
                </a:lnTo>
                <a:lnTo>
                  <a:pt x="492" y="512"/>
                </a:lnTo>
                <a:lnTo>
                  <a:pt x="482" y="582"/>
                </a:lnTo>
                <a:lnTo>
                  <a:pt x="455" y="564"/>
                </a:lnTo>
                <a:lnTo>
                  <a:pt x="450" y="582"/>
                </a:lnTo>
                <a:lnTo>
                  <a:pt x="433" y="575"/>
                </a:lnTo>
                <a:lnTo>
                  <a:pt x="433" y="594"/>
                </a:ln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0" name="Freeform 426"/>
          <p:cNvSpPr>
            <a:spLocks noChangeArrowheads="1"/>
          </p:cNvSpPr>
          <p:nvPr/>
        </p:nvSpPr>
        <p:spPr bwMode="auto">
          <a:xfrm>
            <a:off x="7728332" y="4176461"/>
            <a:ext cx="264436" cy="292056"/>
          </a:xfrm>
          <a:custGeom>
            <a:avLst/>
            <a:gdLst/>
            <a:ahLst/>
            <a:cxnLst>
              <a:cxn ang="0">
                <a:pos x="447" y="471"/>
              </a:cxn>
              <a:cxn ang="0">
                <a:pos x="379" y="426"/>
              </a:cxn>
              <a:cxn ang="0">
                <a:pos x="357" y="384"/>
              </a:cxn>
              <a:cxn ang="0">
                <a:pos x="342" y="332"/>
              </a:cxn>
              <a:cxn ang="0">
                <a:pos x="282" y="255"/>
              </a:cxn>
              <a:cxn ang="0">
                <a:pos x="187" y="217"/>
              </a:cxn>
              <a:cxn ang="0">
                <a:pos x="177" y="198"/>
              </a:cxn>
              <a:cxn ang="0">
                <a:pos x="171" y="187"/>
              </a:cxn>
              <a:cxn ang="0">
                <a:pos x="144" y="180"/>
              </a:cxn>
              <a:cxn ang="0">
                <a:pos x="117" y="169"/>
              </a:cxn>
              <a:cxn ang="0">
                <a:pos x="129" y="139"/>
              </a:cxn>
              <a:cxn ang="0">
                <a:pos x="112" y="169"/>
              </a:cxn>
              <a:cxn ang="0">
                <a:pos x="86" y="198"/>
              </a:cxn>
              <a:cxn ang="0">
                <a:pos x="86" y="156"/>
              </a:cxn>
              <a:cxn ang="0">
                <a:pos x="63" y="139"/>
              </a:cxn>
              <a:cxn ang="0">
                <a:pos x="58" y="134"/>
              </a:cxn>
              <a:cxn ang="0">
                <a:pos x="102" y="122"/>
              </a:cxn>
              <a:cxn ang="0">
                <a:pos x="117" y="122"/>
              </a:cxn>
              <a:cxn ang="0">
                <a:pos x="117" y="106"/>
              </a:cxn>
              <a:cxn ang="0">
                <a:pos x="58" y="110"/>
              </a:cxn>
              <a:cxn ang="0">
                <a:pos x="48" y="75"/>
              </a:cxn>
              <a:cxn ang="0">
                <a:pos x="0" y="57"/>
              </a:cxn>
              <a:cxn ang="0">
                <a:pos x="6" y="29"/>
              </a:cxn>
              <a:cxn ang="0">
                <a:pos x="63" y="0"/>
              </a:cxn>
              <a:cxn ang="0">
                <a:pos x="129" y="29"/>
              </a:cxn>
              <a:cxn ang="0">
                <a:pos x="144" y="64"/>
              </a:cxn>
              <a:cxn ang="0">
                <a:pos x="155" y="134"/>
              </a:cxn>
              <a:cxn ang="0">
                <a:pos x="161" y="122"/>
              </a:cxn>
              <a:cxn ang="0">
                <a:pos x="171" y="139"/>
              </a:cxn>
              <a:cxn ang="0">
                <a:pos x="187" y="169"/>
              </a:cxn>
              <a:cxn ang="0">
                <a:pos x="240" y="110"/>
              </a:cxn>
              <a:cxn ang="0">
                <a:pos x="272" y="88"/>
              </a:cxn>
              <a:cxn ang="0">
                <a:pos x="379" y="106"/>
              </a:cxn>
              <a:cxn ang="0">
                <a:pos x="454" y="134"/>
              </a:cxn>
            </a:cxnLst>
            <a:rect l="0" t="0" r="r" b="b"/>
            <a:pathLst>
              <a:path w="455" h="472">
                <a:moveTo>
                  <a:pt x="454" y="134"/>
                </a:moveTo>
                <a:lnTo>
                  <a:pt x="447" y="471"/>
                </a:lnTo>
                <a:lnTo>
                  <a:pt x="400" y="414"/>
                </a:lnTo>
                <a:lnTo>
                  <a:pt x="379" y="426"/>
                </a:lnTo>
                <a:lnTo>
                  <a:pt x="357" y="414"/>
                </a:lnTo>
                <a:lnTo>
                  <a:pt x="357" y="384"/>
                </a:lnTo>
                <a:lnTo>
                  <a:pt x="342" y="350"/>
                </a:lnTo>
                <a:lnTo>
                  <a:pt x="342" y="332"/>
                </a:lnTo>
                <a:lnTo>
                  <a:pt x="315" y="279"/>
                </a:lnTo>
                <a:lnTo>
                  <a:pt x="282" y="255"/>
                </a:lnTo>
                <a:lnTo>
                  <a:pt x="224" y="227"/>
                </a:lnTo>
                <a:lnTo>
                  <a:pt x="187" y="217"/>
                </a:lnTo>
                <a:lnTo>
                  <a:pt x="171" y="198"/>
                </a:lnTo>
                <a:lnTo>
                  <a:pt x="177" y="198"/>
                </a:lnTo>
                <a:lnTo>
                  <a:pt x="177" y="187"/>
                </a:lnTo>
                <a:lnTo>
                  <a:pt x="171" y="187"/>
                </a:lnTo>
                <a:lnTo>
                  <a:pt x="144" y="187"/>
                </a:lnTo>
                <a:lnTo>
                  <a:pt x="144" y="180"/>
                </a:lnTo>
                <a:lnTo>
                  <a:pt x="133" y="187"/>
                </a:lnTo>
                <a:lnTo>
                  <a:pt x="117" y="169"/>
                </a:lnTo>
                <a:lnTo>
                  <a:pt x="129" y="152"/>
                </a:lnTo>
                <a:lnTo>
                  <a:pt x="129" y="139"/>
                </a:lnTo>
                <a:lnTo>
                  <a:pt x="117" y="152"/>
                </a:lnTo>
                <a:lnTo>
                  <a:pt x="112" y="169"/>
                </a:lnTo>
                <a:lnTo>
                  <a:pt x="102" y="187"/>
                </a:lnTo>
                <a:lnTo>
                  <a:pt x="86" y="198"/>
                </a:lnTo>
                <a:lnTo>
                  <a:pt x="74" y="180"/>
                </a:lnTo>
                <a:lnTo>
                  <a:pt x="86" y="156"/>
                </a:lnTo>
                <a:lnTo>
                  <a:pt x="74" y="152"/>
                </a:lnTo>
                <a:lnTo>
                  <a:pt x="63" y="139"/>
                </a:lnTo>
                <a:lnTo>
                  <a:pt x="42" y="139"/>
                </a:lnTo>
                <a:lnTo>
                  <a:pt x="58" y="134"/>
                </a:lnTo>
                <a:lnTo>
                  <a:pt x="74" y="134"/>
                </a:lnTo>
                <a:lnTo>
                  <a:pt x="102" y="122"/>
                </a:lnTo>
                <a:lnTo>
                  <a:pt x="112" y="122"/>
                </a:lnTo>
                <a:lnTo>
                  <a:pt x="117" y="122"/>
                </a:lnTo>
                <a:lnTo>
                  <a:pt x="129" y="110"/>
                </a:lnTo>
                <a:lnTo>
                  <a:pt x="117" y="106"/>
                </a:lnTo>
                <a:lnTo>
                  <a:pt x="91" y="106"/>
                </a:lnTo>
                <a:lnTo>
                  <a:pt x="58" y="110"/>
                </a:lnTo>
                <a:lnTo>
                  <a:pt x="48" y="88"/>
                </a:lnTo>
                <a:lnTo>
                  <a:pt x="48" y="75"/>
                </a:lnTo>
                <a:lnTo>
                  <a:pt x="32" y="64"/>
                </a:lnTo>
                <a:lnTo>
                  <a:pt x="0" y="57"/>
                </a:lnTo>
                <a:lnTo>
                  <a:pt x="0" y="45"/>
                </a:lnTo>
                <a:lnTo>
                  <a:pt x="6" y="29"/>
                </a:lnTo>
                <a:lnTo>
                  <a:pt x="32" y="17"/>
                </a:lnTo>
                <a:lnTo>
                  <a:pt x="63" y="0"/>
                </a:lnTo>
                <a:lnTo>
                  <a:pt x="91" y="17"/>
                </a:lnTo>
                <a:lnTo>
                  <a:pt x="129" y="29"/>
                </a:lnTo>
                <a:lnTo>
                  <a:pt x="133" y="35"/>
                </a:lnTo>
                <a:lnTo>
                  <a:pt x="144" y="64"/>
                </a:lnTo>
                <a:lnTo>
                  <a:pt x="133" y="88"/>
                </a:lnTo>
                <a:lnTo>
                  <a:pt x="155" y="134"/>
                </a:lnTo>
                <a:lnTo>
                  <a:pt x="155" y="122"/>
                </a:lnTo>
                <a:lnTo>
                  <a:pt x="161" y="122"/>
                </a:lnTo>
                <a:lnTo>
                  <a:pt x="171" y="134"/>
                </a:lnTo>
                <a:lnTo>
                  <a:pt x="171" y="139"/>
                </a:lnTo>
                <a:lnTo>
                  <a:pt x="171" y="152"/>
                </a:lnTo>
                <a:lnTo>
                  <a:pt x="187" y="169"/>
                </a:lnTo>
                <a:lnTo>
                  <a:pt x="203" y="156"/>
                </a:lnTo>
                <a:lnTo>
                  <a:pt x="240" y="110"/>
                </a:lnTo>
                <a:lnTo>
                  <a:pt x="282" y="106"/>
                </a:lnTo>
                <a:lnTo>
                  <a:pt x="272" y="88"/>
                </a:lnTo>
                <a:lnTo>
                  <a:pt x="310" y="64"/>
                </a:lnTo>
                <a:lnTo>
                  <a:pt x="379" y="106"/>
                </a:lnTo>
                <a:lnTo>
                  <a:pt x="421" y="110"/>
                </a:lnTo>
                <a:lnTo>
                  <a:pt x="454" y="13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9" name="Freeform 425"/>
          <p:cNvSpPr>
            <a:spLocks noChangeArrowheads="1"/>
          </p:cNvSpPr>
          <p:nvPr/>
        </p:nvSpPr>
        <p:spPr bwMode="auto">
          <a:xfrm>
            <a:off x="7728332" y="4176461"/>
            <a:ext cx="264436" cy="292056"/>
          </a:xfrm>
          <a:custGeom>
            <a:avLst/>
            <a:gdLst/>
            <a:ahLst/>
            <a:cxnLst>
              <a:cxn ang="0">
                <a:pos x="447" y="471"/>
              </a:cxn>
              <a:cxn ang="0">
                <a:pos x="379" y="426"/>
              </a:cxn>
              <a:cxn ang="0">
                <a:pos x="357" y="384"/>
              </a:cxn>
              <a:cxn ang="0">
                <a:pos x="342" y="332"/>
              </a:cxn>
              <a:cxn ang="0">
                <a:pos x="282" y="255"/>
              </a:cxn>
              <a:cxn ang="0">
                <a:pos x="187" y="217"/>
              </a:cxn>
              <a:cxn ang="0">
                <a:pos x="177" y="198"/>
              </a:cxn>
              <a:cxn ang="0">
                <a:pos x="171" y="187"/>
              </a:cxn>
              <a:cxn ang="0">
                <a:pos x="144" y="180"/>
              </a:cxn>
              <a:cxn ang="0">
                <a:pos x="117" y="169"/>
              </a:cxn>
              <a:cxn ang="0">
                <a:pos x="129" y="139"/>
              </a:cxn>
              <a:cxn ang="0">
                <a:pos x="112" y="169"/>
              </a:cxn>
              <a:cxn ang="0">
                <a:pos x="86" y="198"/>
              </a:cxn>
              <a:cxn ang="0">
                <a:pos x="86" y="156"/>
              </a:cxn>
              <a:cxn ang="0">
                <a:pos x="63" y="139"/>
              </a:cxn>
              <a:cxn ang="0">
                <a:pos x="58" y="134"/>
              </a:cxn>
              <a:cxn ang="0">
                <a:pos x="102" y="122"/>
              </a:cxn>
              <a:cxn ang="0">
                <a:pos x="117" y="122"/>
              </a:cxn>
              <a:cxn ang="0">
                <a:pos x="117" y="106"/>
              </a:cxn>
              <a:cxn ang="0">
                <a:pos x="58" y="110"/>
              </a:cxn>
              <a:cxn ang="0">
                <a:pos x="48" y="75"/>
              </a:cxn>
              <a:cxn ang="0">
                <a:pos x="0" y="57"/>
              </a:cxn>
              <a:cxn ang="0">
                <a:pos x="6" y="29"/>
              </a:cxn>
              <a:cxn ang="0">
                <a:pos x="63" y="0"/>
              </a:cxn>
              <a:cxn ang="0">
                <a:pos x="129" y="29"/>
              </a:cxn>
              <a:cxn ang="0">
                <a:pos x="144" y="64"/>
              </a:cxn>
              <a:cxn ang="0">
                <a:pos x="155" y="134"/>
              </a:cxn>
              <a:cxn ang="0">
                <a:pos x="161" y="122"/>
              </a:cxn>
              <a:cxn ang="0">
                <a:pos x="171" y="139"/>
              </a:cxn>
              <a:cxn ang="0">
                <a:pos x="187" y="169"/>
              </a:cxn>
              <a:cxn ang="0">
                <a:pos x="240" y="110"/>
              </a:cxn>
              <a:cxn ang="0">
                <a:pos x="272" y="88"/>
              </a:cxn>
              <a:cxn ang="0">
                <a:pos x="379" y="106"/>
              </a:cxn>
              <a:cxn ang="0">
                <a:pos x="454" y="134"/>
              </a:cxn>
            </a:cxnLst>
            <a:rect l="0" t="0" r="r" b="b"/>
            <a:pathLst>
              <a:path w="455" h="472">
                <a:moveTo>
                  <a:pt x="454" y="134"/>
                </a:moveTo>
                <a:lnTo>
                  <a:pt x="447" y="471"/>
                </a:lnTo>
                <a:lnTo>
                  <a:pt x="400" y="414"/>
                </a:lnTo>
                <a:lnTo>
                  <a:pt x="379" y="426"/>
                </a:lnTo>
                <a:lnTo>
                  <a:pt x="357" y="414"/>
                </a:lnTo>
                <a:lnTo>
                  <a:pt x="357" y="384"/>
                </a:lnTo>
                <a:lnTo>
                  <a:pt x="342" y="350"/>
                </a:lnTo>
                <a:lnTo>
                  <a:pt x="342" y="332"/>
                </a:lnTo>
                <a:lnTo>
                  <a:pt x="315" y="279"/>
                </a:lnTo>
                <a:lnTo>
                  <a:pt x="282" y="255"/>
                </a:lnTo>
                <a:lnTo>
                  <a:pt x="224" y="227"/>
                </a:lnTo>
                <a:lnTo>
                  <a:pt x="187" y="217"/>
                </a:lnTo>
                <a:lnTo>
                  <a:pt x="171" y="198"/>
                </a:lnTo>
                <a:lnTo>
                  <a:pt x="177" y="198"/>
                </a:lnTo>
                <a:lnTo>
                  <a:pt x="177" y="187"/>
                </a:lnTo>
                <a:lnTo>
                  <a:pt x="171" y="187"/>
                </a:lnTo>
                <a:lnTo>
                  <a:pt x="144" y="187"/>
                </a:lnTo>
                <a:lnTo>
                  <a:pt x="144" y="180"/>
                </a:lnTo>
                <a:lnTo>
                  <a:pt x="133" y="187"/>
                </a:lnTo>
                <a:lnTo>
                  <a:pt x="117" y="169"/>
                </a:lnTo>
                <a:lnTo>
                  <a:pt x="129" y="152"/>
                </a:lnTo>
                <a:lnTo>
                  <a:pt x="129" y="139"/>
                </a:lnTo>
                <a:lnTo>
                  <a:pt x="117" y="152"/>
                </a:lnTo>
                <a:lnTo>
                  <a:pt x="112" y="169"/>
                </a:lnTo>
                <a:lnTo>
                  <a:pt x="102" y="187"/>
                </a:lnTo>
                <a:lnTo>
                  <a:pt x="86" y="198"/>
                </a:lnTo>
                <a:lnTo>
                  <a:pt x="74" y="180"/>
                </a:lnTo>
                <a:lnTo>
                  <a:pt x="86" y="156"/>
                </a:lnTo>
                <a:lnTo>
                  <a:pt x="74" y="152"/>
                </a:lnTo>
                <a:lnTo>
                  <a:pt x="63" y="139"/>
                </a:lnTo>
                <a:lnTo>
                  <a:pt x="42" y="139"/>
                </a:lnTo>
                <a:lnTo>
                  <a:pt x="58" y="134"/>
                </a:lnTo>
                <a:lnTo>
                  <a:pt x="74" y="134"/>
                </a:lnTo>
                <a:lnTo>
                  <a:pt x="102" y="122"/>
                </a:lnTo>
                <a:lnTo>
                  <a:pt x="112" y="122"/>
                </a:lnTo>
                <a:lnTo>
                  <a:pt x="117" y="122"/>
                </a:lnTo>
                <a:lnTo>
                  <a:pt x="129" y="110"/>
                </a:lnTo>
                <a:lnTo>
                  <a:pt x="117" y="106"/>
                </a:lnTo>
                <a:lnTo>
                  <a:pt x="91" y="106"/>
                </a:lnTo>
                <a:lnTo>
                  <a:pt x="58" y="110"/>
                </a:lnTo>
                <a:lnTo>
                  <a:pt x="48" y="88"/>
                </a:lnTo>
                <a:lnTo>
                  <a:pt x="48" y="75"/>
                </a:lnTo>
                <a:lnTo>
                  <a:pt x="32" y="64"/>
                </a:lnTo>
                <a:lnTo>
                  <a:pt x="0" y="57"/>
                </a:lnTo>
                <a:lnTo>
                  <a:pt x="0" y="45"/>
                </a:lnTo>
                <a:lnTo>
                  <a:pt x="6" y="29"/>
                </a:lnTo>
                <a:lnTo>
                  <a:pt x="32" y="17"/>
                </a:lnTo>
                <a:lnTo>
                  <a:pt x="63" y="0"/>
                </a:lnTo>
                <a:lnTo>
                  <a:pt x="91" y="17"/>
                </a:lnTo>
                <a:lnTo>
                  <a:pt x="129" y="29"/>
                </a:lnTo>
                <a:lnTo>
                  <a:pt x="133" y="35"/>
                </a:lnTo>
                <a:lnTo>
                  <a:pt x="144" y="64"/>
                </a:lnTo>
                <a:lnTo>
                  <a:pt x="133" y="88"/>
                </a:lnTo>
                <a:lnTo>
                  <a:pt x="155" y="134"/>
                </a:lnTo>
                <a:lnTo>
                  <a:pt x="155" y="122"/>
                </a:lnTo>
                <a:lnTo>
                  <a:pt x="161" y="122"/>
                </a:lnTo>
                <a:lnTo>
                  <a:pt x="171" y="134"/>
                </a:lnTo>
                <a:lnTo>
                  <a:pt x="171" y="139"/>
                </a:lnTo>
                <a:lnTo>
                  <a:pt x="171" y="152"/>
                </a:lnTo>
                <a:lnTo>
                  <a:pt x="187" y="169"/>
                </a:lnTo>
                <a:lnTo>
                  <a:pt x="203" y="156"/>
                </a:lnTo>
                <a:lnTo>
                  <a:pt x="240" y="110"/>
                </a:lnTo>
                <a:lnTo>
                  <a:pt x="282" y="106"/>
                </a:lnTo>
                <a:lnTo>
                  <a:pt x="272" y="88"/>
                </a:lnTo>
                <a:lnTo>
                  <a:pt x="310" y="64"/>
                </a:lnTo>
                <a:lnTo>
                  <a:pt x="379" y="106"/>
                </a:lnTo>
                <a:lnTo>
                  <a:pt x="421" y="110"/>
                </a:lnTo>
                <a:lnTo>
                  <a:pt x="454" y="134"/>
                </a:ln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8" name="Freeform 424"/>
          <p:cNvSpPr>
            <a:spLocks noChangeArrowheads="1"/>
          </p:cNvSpPr>
          <p:nvPr/>
        </p:nvSpPr>
        <p:spPr bwMode="auto">
          <a:xfrm>
            <a:off x="7394430" y="4111214"/>
            <a:ext cx="173956" cy="239859"/>
          </a:xfrm>
          <a:custGeom>
            <a:avLst/>
            <a:gdLst/>
            <a:ahLst/>
            <a:cxnLst>
              <a:cxn ang="0">
                <a:pos x="32" y="379"/>
              </a:cxn>
              <a:cxn ang="0">
                <a:pos x="42" y="332"/>
              </a:cxn>
              <a:cxn ang="0">
                <a:pos x="32" y="275"/>
              </a:cxn>
              <a:cxn ang="0">
                <a:pos x="6" y="244"/>
              </a:cxn>
              <a:cxn ang="0">
                <a:pos x="16" y="227"/>
              </a:cxn>
              <a:cxn ang="0">
                <a:pos x="32" y="193"/>
              </a:cxn>
              <a:cxn ang="0">
                <a:pos x="32" y="140"/>
              </a:cxn>
              <a:cxn ang="0">
                <a:pos x="59" y="94"/>
              </a:cxn>
              <a:cxn ang="0">
                <a:pos x="70" y="47"/>
              </a:cxn>
              <a:cxn ang="0">
                <a:pos x="85" y="59"/>
              </a:cxn>
              <a:cxn ang="0">
                <a:pos x="101" y="31"/>
              </a:cxn>
              <a:cxn ang="0">
                <a:pos x="128" y="42"/>
              </a:cxn>
              <a:cxn ang="0">
                <a:pos x="208" y="47"/>
              </a:cxn>
              <a:cxn ang="0">
                <a:pos x="282" y="18"/>
              </a:cxn>
              <a:cxn ang="0">
                <a:pos x="299" y="12"/>
              </a:cxn>
              <a:cxn ang="0">
                <a:pos x="278" y="59"/>
              </a:cxn>
              <a:cxn ang="0">
                <a:pos x="224" y="77"/>
              </a:cxn>
              <a:cxn ang="0">
                <a:pos x="166" y="77"/>
              </a:cxn>
              <a:cxn ang="0">
                <a:pos x="117" y="70"/>
              </a:cxn>
              <a:cxn ang="0">
                <a:pos x="74" y="70"/>
              </a:cxn>
              <a:cxn ang="0">
                <a:pos x="70" y="134"/>
              </a:cxn>
              <a:cxn ang="0">
                <a:pos x="97" y="164"/>
              </a:cxn>
              <a:cxn ang="0">
                <a:pos x="128" y="134"/>
              </a:cxn>
              <a:cxn ang="0">
                <a:pos x="156" y="140"/>
              </a:cxn>
              <a:cxn ang="0">
                <a:pos x="188" y="134"/>
              </a:cxn>
              <a:cxn ang="0">
                <a:pos x="208" y="122"/>
              </a:cxn>
              <a:cxn ang="0">
                <a:pos x="214" y="140"/>
              </a:cxn>
              <a:cxn ang="0">
                <a:pos x="171" y="164"/>
              </a:cxn>
              <a:cxn ang="0">
                <a:pos x="117" y="193"/>
              </a:cxn>
              <a:cxn ang="0">
                <a:pos x="171" y="262"/>
              </a:cxn>
              <a:cxn ang="0">
                <a:pos x="181" y="286"/>
              </a:cxn>
              <a:cxn ang="0">
                <a:pos x="198" y="304"/>
              </a:cxn>
              <a:cxn ang="0">
                <a:pos x="171" y="322"/>
              </a:cxn>
              <a:cxn ang="0">
                <a:pos x="156" y="339"/>
              </a:cxn>
              <a:cxn ang="0">
                <a:pos x="139" y="304"/>
              </a:cxn>
              <a:cxn ang="0">
                <a:pos x="101" y="262"/>
              </a:cxn>
              <a:cxn ang="0">
                <a:pos x="101" y="227"/>
              </a:cxn>
              <a:cxn ang="0">
                <a:pos x="74" y="244"/>
              </a:cxn>
              <a:cxn ang="0">
                <a:pos x="74" y="286"/>
              </a:cxn>
              <a:cxn ang="0">
                <a:pos x="74" y="351"/>
              </a:cxn>
              <a:cxn ang="0">
                <a:pos x="59" y="379"/>
              </a:cxn>
            </a:cxnLst>
            <a:rect l="0" t="0" r="r" b="b"/>
            <a:pathLst>
              <a:path w="300" h="388">
                <a:moveTo>
                  <a:pt x="53" y="387"/>
                </a:moveTo>
                <a:lnTo>
                  <a:pt x="32" y="379"/>
                </a:lnTo>
                <a:lnTo>
                  <a:pt x="32" y="361"/>
                </a:lnTo>
                <a:lnTo>
                  <a:pt x="42" y="332"/>
                </a:lnTo>
                <a:lnTo>
                  <a:pt x="32" y="292"/>
                </a:lnTo>
                <a:lnTo>
                  <a:pt x="32" y="275"/>
                </a:lnTo>
                <a:lnTo>
                  <a:pt x="6" y="275"/>
                </a:lnTo>
                <a:lnTo>
                  <a:pt x="6" y="244"/>
                </a:lnTo>
                <a:lnTo>
                  <a:pt x="0" y="240"/>
                </a:lnTo>
                <a:lnTo>
                  <a:pt x="16" y="227"/>
                </a:lnTo>
                <a:lnTo>
                  <a:pt x="27" y="211"/>
                </a:lnTo>
                <a:lnTo>
                  <a:pt x="32" y="193"/>
                </a:lnTo>
                <a:lnTo>
                  <a:pt x="27" y="169"/>
                </a:lnTo>
                <a:lnTo>
                  <a:pt x="32" y="140"/>
                </a:lnTo>
                <a:lnTo>
                  <a:pt x="53" y="134"/>
                </a:lnTo>
                <a:lnTo>
                  <a:pt x="59" y="94"/>
                </a:lnTo>
                <a:lnTo>
                  <a:pt x="59" y="88"/>
                </a:lnTo>
                <a:lnTo>
                  <a:pt x="70" y="47"/>
                </a:lnTo>
                <a:lnTo>
                  <a:pt x="74" y="42"/>
                </a:lnTo>
                <a:lnTo>
                  <a:pt x="85" y="59"/>
                </a:lnTo>
                <a:lnTo>
                  <a:pt x="97" y="47"/>
                </a:lnTo>
                <a:lnTo>
                  <a:pt x="101" y="31"/>
                </a:lnTo>
                <a:lnTo>
                  <a:pt x="128" y="31"/>
                </a:lnTo>
                <a:lnTo>
                  <a:pt x="128" y="42"/>
                </a:lnTo>
                <a:lnTo>
                  <a:pt x="166" y="42"/>
                </a:lnTo>
                <a:lnTo>
                  <a:pt x="208" y="47"/>
                </a:lnTo>
                <a:lnTo>
                  <a:pt x="256" y="47"/>
                </a:lnTo>
                <a:lnTo>
                  <a:pt x="282" y="18"/>
                </a:lnTo>
                <a:lnTo>
                  <a:pt x="294" y="0"/>
                </a:lnTo>
                <a:lnTo>
                  <a:pt x="299" y="12"/>
                </a:lnTo>
                <a:lnTo>
                  <a:pt x="294" y="42"/>
                </a:lnTo>
                <a:lnTo>
                  <a:pt x="278" y="59"/>
                </a:lnTo>
                <a:lnTo>
                  <a:pt x="267" y="77"/>
                </a:lnTo>
                <a:lnTo>
                  <a:pt x="224" y="77"/>
                </a:lnTo>
                <a:lnTo>
                  <a:pt x="208" y="77"/>
                </a:lnTo>
                <a:lnTo>
                  <a:pt x="166" y="77"/>
                </a:lnTo>
                <a:lnTo>
                  <a:pt x="139" y="70"/>
                </a:lnTo>
                <a:lnTo>
                  <a:pt x="117" y="70"/>
                </a:lnTo>
                <a:lnTo>
                  <a:pt x="97" y="70"/>
                </a:lnTo>
                <a:lnTo>
                  <a:pt x="74" y="70"/>
                </a:lnTo>
                <a:lnTo>
                  <a:pt x="70" y="94"/>
                </a:lnTo>
                <a:lnTo>
                  <a:pt x="70" y="134"/>
                </a:lnTo>
                <a:lnTo>
                  <a:pt x="85" y="140"/>
                </a:lnTo>
                <a:lnTo>
                  <a:pt x="97" y="164"/>
                </a:lnTo>
                <a:lnTo>
                  <a:pt x="112" y="164"/>
                </a:lnTo>
                <a:lnTo>
                  <a:pt x="128" y="134"/>
                </a:lnTo>
                <a:lnTo>
                  <a:pt x="144" y="140"/>
                </a:lnTo>
                <a:lnTo>
                  <a:pt x="156" y="140"/>
                </a:lnTo>
                <a:lnTo>
                  <a:pt x="166" y="134"/>
                </a:lnTo>
                <a:lnTo>
                  <a:pt x="188" y="134"/>
                </a:lnTo>
                <a:lnTo>
                  <a:pt x="198" y="122"/>
                </a:lnTo>
                <a:lnTo>
                  <a:pt x="208" y="122"/>
                </a:lnTo>
                <a:lnTo>
                  <a:pt x="224" y="134"/>
                </a:lnTo>
                <a:lnTo>
                  <a:pt x="214" y="140"/>
                </a:lnTo>
                <a:lnTo>
                  <a:pt x="198" y="140"/>
                </a:lnTo>
                <a:lnTo>
                  <a:pt x="171" y="164"/>
                </a:lnTo>
                <a:lnTo>
                  <a:pt x="139" y="193"/>
                </a:lnTo>
                <a:lnTo>
                  <a:pt x="117" y="193"/>
                </a:lnTo>
                <a:lnTo>
                  <a:pt x="171" y="244"/>
                </a:lnTo>
                <a:lnTo>
                  <a:pt x="171" y="262"/>
                </a:lnTo>
                <a:lnTo>
                  <a:pt x="166" y="286"/>
                </a:lnTo>
                <a:lnTo>
                  <a:pt x="181" y="286"/>
                </a:lnTo>
                <a:lnTo>
                  <a:pt x="181" y="304"/>
                </a:lnTo>
                <a:lnTo>
                  <a:pt x="198" y="304"/>
                </a:lnTo>
                <a:lnTo>
                  <a:pt x="198" y="322"/>
                </a:lnTo>
                <a:lnTo>
                  <a:pt x="171" y="322"/>
                </a:lnTo>
                <a:lnTo>
                  <a:pt x="156" y="332"/>
                </a:lnTo>
                <a:lnTo>
                  <a:pt x="156" y="339"/>
                </a:lnTo>
                <a:lnTo>
                  <a:pt x="128" y="339"/>
                </a:lnTo>
                <a:lnTo>
                  <a:pt x="139" y="304"/>
                </a:lnTo>
                <a:lnTo>
                  <a:pt x="101" y="275"/>
                </a:lnTo>
                <a:lnTo>
                  <a:pt x="101" y="262"/>
                </a:lnTo>
                <a:lnTo>
                  <a:pt x="112" y="244"/>
                </a:lnTo>
                <a:lnTo>
                  <a:pt x="101" y="227"/>
                </a:lnTo>
                <a:lnTo>
                  <a:pt x="97" y="240"/>
                </a:lnTo>
                <a:lnTo>
                  <a:pt x="74" y="244"/>
                </a:lnTo>
                <a:lnTo>
                  <a:pt x="74" y="257"/>
                </a:lnTo>
                <a:lnTo>
                  <a:pt x="74" y="286"/>
                </a:lnTo>
                <a:lnTo>
                  <a:pt x="74" y="322"/>
                </a:lnTo>
                <a:lnTo>
                  <a:pt x="74" y="351"/>
                </a:lnTo>
                <a:lnTo>
                  <a:pt x="74" y="387"/>
                </a:lnTo>
                <a:lnTo>
                  <a:pt x="59" y="379"/>
                </a:lnTo>
                <a:lnTo>
                  <a:pt x="53" y="38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7" name="Freeform 423"/>
          <p:cNvSpPr>
            <a:spLocks noChangeArrowheads="1"/>
          </p:cNvSpPr>
          <p:nvPr/>
        </p:nvSpPr>
        <p:spPr bwMode="auto">
          <a:xfrm>
            <a:off x="7394430" y="4111214"/>
            <a:ext cx="173956" cy="239859"/>
          </a:xfrm>
          <a:custGeom>
            <a:avLst/>
            <a:gdLst/>
            <a:ahLst/>
            <a:cxnLst>
              <a:cxn ang="0">
                <a:pos x="32" y="379"/>
              </a:cxn>
              <a:cxn ang="0">
                <a:pos x="42" y="332"/>
              </a:cxn>
              <a:cxn ang="0">
                <a:pos x="32" y="275"/>
              </a:cxn>
              <a:cxn ang="0">
                <a:pos x="6" y="244"/>
              </a:cxn>
              <a:cxn ang="0">
                <a:pos x="16" y="227"/>
              </a:cxn>
              <a:cxn ang="0">
                <a:pos x="32" y="193"/>
              </a:cxn>
              <a:cxn ang="0">
                <a:pos x="32" y="140"/>
              </a:cxn>
              <a:cxn ang="0">
                <a:pos x="59" y="94"/>
              </a:cxn>
              <a:cxn ang="0">
                <a:pos x="70" y="47"/>
              </a:cxn>
              <a:cxn ang="0">
                <a:pos x="85" y="59"/>
              </a:cxn>
              <a:cxn ang="0">
                <a:pos x="101" y="31"/>
              </a:cxn>
              <a:cxn ang="0">
                <a:pos x="128" y="42"/>
              </a:cxn>
              <a:cxn ang="0">
                <a:pos x="208" y="47"/>
              </a:cxn>
              <a:cxn ang="0">
                <a:pos x="282" y="18"/>
              </a:cxn>
              <a:cxn ang="0">
                <a:pos x="299" y="12"/>
              </a:cxn>
              <a:cxn ang="0">
                <a:pos x="278" y="59"/>
              </a:cxn>
              <a:cxn ang="0">
                <a:pos x="224" y="77"/>
              </a:cxn>
              <a:cxn ang="0">
                <a:pos x="166" y="77"/>
              </a:cxn>
              <a:cxn ang="0">
                <a:pos x="117" y="70"/>
              </a:cxn>
              <a:cxn ang="0">
                <a:pos x="74" y="70"/>
              </a:cxn>
              <a:cxn ang="0">
                <a:pos x="70" y="134"/>
              </a:cxn>
              <a:cxn ang="0">
                <a:pos x="97" y="164"/>
              </a:cxn>
              <a:cxn ang="0">
                <a:pos x="128" y="134"/>
              </a:cxn>
              <a:cxn ang="0">
                <a:pos x="156" y="140"/>
              </a:cxn>
              <a:cxn ang="0">
                <a:pos x="188" y="134"/>
              </a:cxn>
              <a:cxn ang="0">
                <a:pos x="208" y="122"/>
              </a:cxn>
              <a:cxn ang="0">
                <a:pos x="214" y="140"/>
              </a:cxn>
              <a:cxn ang="0">
                <a:pos x="171" y="164"/>
              </a:cxn>
              <a:cxn ang="0">
                <a:pos x="117" y="193"/>
              </a:cxn>
              <a:cxn ang="0">
                <a:pos x="171" y="262"/>
              </a:cxn>
              <a:cxn ang="0">
                <a:pos x="181" y="286"/>
              </a:cxn>
              <a:cxn ang="0">
                <a:pos x="198" y="304"/>
              </a:cxn>
              <a:cxn ang="0">
                <a:pos x="171" y="322"/>
              </a:cxn>
              <a:cxn ang="0">
                <a:pos x="156" y="339"/>
              </a:cxn>
              <a:cxn ang="0">
                <a:pos x="139" y="304"/>
              </a:cxn>
              <a:cxn ang="0">
                <a:pos x="101" y="262"/>
              </a:cxn>
              <a:cxn ang="0">
                <a:pos x="101" y="227"/>
              </a:cxn>
              <a:cxn ang="0">
                <a:pos x="74" y="244"/>
              </a:cxn>
              <a:cxn ang="0">
                <a:pos x="74" y="286"/>
              </a:cxn>
              <a:cxn ang="0">
                <a:pos x="74" y="351"/>
              </a:cxn>
              <a:cxn ang="0">
                <a:pos x="59" y="379"/>
              </a:cxn>
            </a:cxnLst>
            <a:rect l="0" t="0" r="r" b="b"/>
            <a:pathLst>
              <a:path w="300" h="388">
                <a:moveTo>
                  <a:pt x="53" y="387"/>
                </a:moveTo>
                <a:lnTo>
                  <a:pt x="32" y="379"/>
                </a:lnTo>
                <a:lnTo>
                  <a:pt x="32" y="361"/>
                </a:lnTo>
                <a:lnTo>
                  <a:pt x="42" y="332"/>
                </a:lnTo>
                <a:lnTo>
                  <a:pt x="32" y="292"/>
                </a:lnTo>
                <a:lnTo>
                  <a:pt x="32" y="275"/>
                </a:lnTo>
                <a:lnTo>
                  <a:pt x="6" y="275"/>
                </a:lnTo>
                <a:lnTo>
                  <a:pt x="6" y="244"/>
                </a:lnTo>
                <a:lnTo>
                  <a:pt x="0" y="240"/>
                </a:lnTo>
                <a:lnTo>
                  <a:pt x="16" y="227"/>
                </a:lnTo>
                <a:lnTo>
                  <a:pt x="27" y="211"/>
                </a:lnTo>
                <a:lnTo>
                  <a:pt x="32" y="193"/>
                </a:lnTo>
                <a:lnTo>
                  <a:pt x="27" y="169"/>
                </a:lnTo>
                <a:lnTo>
                  <a:pt x="32" y="140"/>
                </a:lnTo>
                <a:lnTo>
                  <a:pt x="53" y="134"/>
                </a:lnTo>
                <a:lnTo>
                  <a:pt x="59" y="94"/>
                </a:lnTo>
                <a:lnTo>
                  <a:pt x="59" y="88"/>
                </a:lnTo>
                <a:lnTo>
                  <a:pt x="70" y="47"/>
                </a:lnTo>
                <a:lnTo>
                  <a:pt x="74" y="42"/>
                </a:lnTo>
                <a:lnTo>
                  <a:pt x="85" y="59"/>
                </a:lnTo>
                <a:lnTo>
                  <a:pt x="97" y="47"/>
                </a:lnTo>
                <a:lnTo>
                  <a:pt x="101" y="31"/>
                </a:lnTo>
                <a:lnTo>
                  <a:pt x="128" y="31"/>
                </a:lnTo>
                <a:lnTo>
                  <a:pt x="128" y="42"/>
                </a:lnTo>
                <a:lnTo>
                  <a:pt x="166" y="42"/>
                </a:lnTo>
                <a:lnTo>
                  <a:pt x="208" y="47"/>
                </a:lnTo>
                <a:lnTo>
                  <a:pt x="256" y="47"/>
                </a:lnTo>
                <a:lnTo>
                  <a:pt x="282" y="18"/>
                </a:lnTo>
                <a:lnTo>
                  <a:pt x="294" y="0"/>
                </a:lnTo>
                <a:lnTo>
                  <a:pt x="299" y="12"/>
                </a:lnTo>
                <a:lnTo>
                  <a:pt x="294" y="42"/>
                </a:lnTo>
                <a:lnTo>
                  <a:pt x="278" y="59"/>
                </a:lnTo>
                <a:lnTo>
                  <a:pt x="267" y="77"/>
                </a:lnTo>
                <a:lnTo>
                  <a:pt x="224" y="77"/>
                </a:lnTo>
                <a:lnTo>
                  <a:pt x="208" y="77"/>
                </a:lnTo>
                <a:lnTo>
                  <a:pt x="166" y="77"/>
                </a:lnTo>
                <a:lnTo>
                  <a:pt x="139" y="70"/>
                </a:lnTo>
                <a:lnTo>
                  <a:pt x="117" y="70"/>
                </a:lnTo>
                <a:lnTo>
                  <a:pt x="97" y="70"/>
                </a:lnTo>
                <a:lnTo>
                  <a:pt x="74" y="70"/>
                </a:lnTo>
                <a:lnTo>
                  <a:pt x="70" y="94"/>
                </a:lnTo>
                <a:lnTo>
                  <a:pt x="70" y="134"/>
                </a:lnTo>
                <a:lnTo>
                  <a:pt x="85" y="140"/>
                </a:lnTo>
                <a:lnTo>
                  <a:pt x="97" y="164"/>
                </a:lnTo>
                <a:lnTo>
                  <a:pt x="112" y="164"/>
                </a:lnTo>
                <a:lnTo>
                  <a:pt x="128" y="134"/>
                </a:lnTo>
                <a:lnTo>
                  <a:pt x="144" y="140"/>
                </a:lnTo>
                <a:lnTo>
                  <a:pt x="156" y="140"/>
                </a:lnTo>
                <a:lnTo>
                  <a:pt x="166" y="134"/>
                </a:lnTo>
                <a:lnTo>
                  <a:pt x="188" y="134"/>
                </a:lnTo>
                <a:lnTo>
                  <a:pt x="198" y="122"/>
                </a:lnTo>
                <a:lnTo>
                  <a:pt x="208" y="122"/>
                </a:lnTo>
                <a:lnTo>
                  <a:pt x="224" y="134"/>
                </a:lnTo>
                <a:lnTo>
                  <a:pt x="214" y="140"/>
                </a:lnTo>
                <a:lnTo>
                  <a:pt x="198" y="140"/>
                </a:lnTo>
                <a:lnTo>
                  <a:pt x="171" y="164"/>
                </a:lnTo>
                <a:lnTo>
                  <a:pt x="139" y="193"/>
                </a:lnTo>
                <a:lnTo>
                  <a:pt x="117" y="193"/>
                </a:lnTo>
                <a:lnTo>
                  <a:pt x="171" y="244"/>
                </a:lnTo>
                <a:lnTo>
                  <a:pt x="171" y="262"/>
                </a:lnTo>
                <a:lnTo>
                  <a:pt x="166" y="286"/>
                </a:lnTo>
                <a:lnTo>
                  <a:pt x="181" y="286"/>
                </a:lnTo>
                <a:lnTo>
                  <a:pt x="181" y="304"/>
                </a:lnTo>
                <a:lnTo>
                  <a:pt x="198" y="304"/>
                </a:lnTo>
                <a:lnTo>
                  <a:pt x="198" y="322"/>
                </a:lnTo>
                <a:lnTo>
                  <a:pt x="171" y="322"/>
                </a:lnTo>
                <a:lnTo>
                  <a:pt x="156" y="332"/>
                </a:lnTo>
                <a:lnTo>
                  <a:pt x="156" y="339"/>
                </a:lnTo>
                <a:lnTo>
                  <a:pt x="128" y="339"/>
                </a:lnTo>
                <a:lnTo>
                  <a:pt x="139" y="304"/>
                </a:lnTo>
                <a:lnTo>
                  <a:pt x="101" y="275"/>
                </a:lnTo>
                <a:lnTo>
                  <a:pt x="101" y="262"/>
                </a:lnTo>
                <a:lnTo>
                  <a:pt x="112" y="244"/>
                </a:lnTo>
                <a:lnTo>
                  <a:pt x="101" y="227"/>
                </a:lnTo>
                <a:lnTo>
                  <a:pt x="97" y="240"/>
                </a:lnTo>
                <a:lnTo>
                  <a:pt x="74" y="244"/>
                </a:lnTo>
                <a:lnTo>
                  <a:pt x="74" y="257"/>
                </a:lnTo>
                <a:lnTo>
                  <a:pt x="74" y="286"/>
                </a:lnTo>
                <a:lnTo>
                  <a:pt x="74" y="322"/>
                </a:lnTo>
                <a:lnTo>
                  <a:pt x="74" y="351"/>
                </a:lnTo>
                <a:lnTo>
                  <a:pt x="74" y="387"/>
                </a:lnTo>
                <a:lnTo>
                  <a:pt x="59" y="379"/>
                </a:lnTo>
                <a:lnTo>
                  <a:pt x="53" y="387"/>
                </a:ln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6" name="Freeform 422"/>
          <p:cNvSpPr>
            <a:spLocks noChangeArrowheads="1"/>
          </p:cNvSpPr>
          <p:nvPr/>
        </p:nvSpPr>
        <p:spPr bwMode="auto">
          <a:xfrm>
            <a:off x="7029589" y="4357287"/>
            <a:ext cx="249259" cy="93831"/>
          </a:xfrm>
          <a:custGeom>
            <a:avLst/>
            <a:gdLst/>
            <a:ahLst/>
            <a:cxnLst>
              <a:cxn ang="0">
                <a:pos x="428" y="152"/>
              </a:cxn>
              <a:cxn ang="0">
                <a:pos x="399" y="141"/>
              </a:cxn>
              <a:cxn ang="0">
                <a:pos x="361" y="123"/>
              </a:cxn>
              <a:cxn ang="0">
                <a:pos x="341" y="134"/>
              </a:cxn>
              <a:cxn ang="0">
                <a:pos x="315" y="123"/>
              </a:cxn>
              <a:cxn ang="0">
                <a:pos x="293" y="123"/>
              </a:cxn>
              <a:cxn ang="0">
                <a:pos x="261" y="117"/>
              </a:cxn>
              <a:cxn ang="0">
                <a:pos x="235" y="106"/>
              </a:cxn>
              <a:cxn ang="0">
                <a:pos x="181" y="88"/>
              </a:cxn>
              <a:cxn ang="0">
                <a:pos x="149" y="93"/>
              </a:cxn>
              <a:cxn ang="0">
                <a:pos x="107" y="76"/>
              </a:cxn>
              <a:cxn ang="0">
                <a:pos x="52" y="65"/>
              </a:cxn>
              <a:cxn ang="0">
                <a:pos x="63" y="59"/>
              </a:cxn>
              <a:cxn ang="0">
                <a:pos x="27" y="46"/>
              </a:cxn>
              <a:cxn ang="0">
                <a:pos x="0" y="41"/>
              </a:cxn>
              <a:cxn ang="0">
                <a:pos x="10" y="41"/>
              </a:cxn>
              <a:cxn ang="0">
                <a:pos x="20" y="41"/>
              </a:cxn>
              <a:cxn ang="0">
                <a:pos x="37" y="18"/>
              </a:cxn>
              <a:cxn ang="0">
                <a:pos x="47" y="0"/>
              </a:cxn>
              <a:cxn ang="0">
                <a:pos x="90" y="12"/>
              </a:cxn>
              <a:cxn ang="0">
                <a:pos x="90" y="0"/>
              </a:cxn>
              <a:cxn ang="0">
                <a:pos x="107" y="0"/>
              </a:cxn>
              <a:cxn ang="0">
                <a:pos x="121" y="12"/>
              </a:cxn>
              <a:cxn ang="0">
                <a:pos x="133" y="18"/>
              </a:cxn>
              <a:cxn ang="0">
                <a:pos x="149" y="12"/>
              </a:cxn>
              <a:cxn ang="0">
                <a:pos x="159" y="41"/>
              </a:cxn>
              <a:cxn ang="0">
                <a:pos x="228" y="46"/>
              </a:cxn>
              <a:cxn ang="0">
                <a:pos x="245" y="46"/>
              </a:cxn>
              <a:cxn ang="0">
                <a:pos x="251" y="30"/>
              </a:cxn>
              <a:cxn ang="0">
                <a:pos x="272" y="30"/>
              </a:cxn>
              <a:cxn ang="0">
                <a:pos x="277" y="41"/>
              </a:cxn>
              <a:cxn ang="0">
                <a:pos x="287" y="41"/>
              </a:cxn>
              <a:cxn ang="0">
                <a:pos x="315" y="41"/>
              </a:cxn>
              <a:cxn ang="0">
                <a:pos x="331" y="46"/>
              </a:cxn>
              <a:cxn ang="0">
                <a:pos x="347" y="76"/>
              </a:cxn>
              <a:cxn ang="0">
                <a:pos x="374" y="93"/>
              </a:cxn>
              <a:cxn ang="0">
                <a:pos x="384" y="88"/>
              </a:cxn>
              <a:cxn ang="0">
                <a:pos x="406" y="88"/>
              </a:cxn>
              <a:cxn ang="0">
                <a:pos x="428" y="93"/>
              </a:cxn>
              <a:cxn ang="0">
                <a:pos x="417" y="106"/>
              </a:cxn>
              <a:cxn ang="0">
                <a:pos x="417" y="123"/>
              </a:cxn>
              <a:cxn ang="0">
                <a:pos x="428" y="141"/>
              </a:cxn>
              <a:cxn ang="0">
                <a:pos x="428" y="152"/>
              </a:cxn>
            </a:cxnLst>
            <a:rect l="0" t="0" r="r" b="b"/>
            <a:pathLst>
              <a:path w="429" h="153">
                <a:moveTo>
                  <a:pt x="428" y="152"/>
                </a:moveTo>
                <a:lnTo>
                  <a:pt x="399" y="141"/>
                </a:lnTo>
                <a:lnTo>
                  <a:pt x="361" y="123"/>
                </a:lnTo>
                <a:lnTo>
                  <a:pt x="341" y="134"/>
                </a:lnTo>
                <a:lnTo>
                  <a:pt x="315" y="123"/>
                </a:lnTo>
                <a:lnTo>
                  <a:pt x="293" y="123"/>
                </a:lnTo>
                <a:lnTo>
                  <a:pt x="261" y="117"/>
                </a:lnTo>
                <a:lnTo>
                  <a:pt x="235" y="106"/>
                </a:lnTo>
                <a:lnTo>
                  <a:pt x="181" y="88"/>
                </a:lnTo>
                <a:lnTo>
                  <a:pt x="149" y="93"/>
                </a:lnTo>
                <a:lnTo>
                  <a:pt x="107" y="76"/>
                </a:lnTo>
                <a:lnTo>
                  <a:pt x="52" y="65"/>
                </a:lnTo>
                <a:lnTo>
                  <a:pt x="63" y="59"/>
                </a:lnTo>
                <a:lnTo>
                  <a:pt x="27" y="46"/>
                </a:lnTo>
                <a:lnTo>
                  <a:pt x="0" y="41"/>
                </a:lnTo>
                <a:lnTo>
                  <a:pt x="10" y="41"/>
                </a:lnTo>
                <a:lnTo>
                  <a:pt x="20" y="41"/>
                </a:lnTo>
                <a:lnTo>
                  <a:pt x="37" y="18"/>
                </a:lnTo>
                <a:lnTo>
                  <a:pt x="47" y="0"/>
                </a:lnTo>
                <a:lnTo>
                  <a:pt x="90" y="12"/>
                </a:lnTo>
                <a:lnTo>
                  <a:pt x="90" y="0"/>
                </a:lnTo>
                <a:lnTo>
                  <a:pt x="107" y="0"/>
                </a:lnTo>
                <a:lnTo>
                  <a:pt x="121" y="12"/>
                </a:lnTo>
                <a:lnTo>
                  <a:pt x="133" y="18"/>
                </a:lnTo>
                <a:lnTo>
                  <a:pt x="149" y="12"/>
                </a:lnTo>
                <a:lnTo>
                  <a:pt x="159" y="41"/>
                </a:lnTo>
                <a:lnTo>
                  <a:pt x="228" y="46"/>
                </a:lnTo>
                <a:lnTo>
                  <a:pt x="245" y="46"/>
                </a:lnTo>
                <a:lnTo>
                  <a:pt x="251" y="30"/>
                </a:lnTo>
                <a:lnTo>
                  <a:pt x="272" y="30"/>
                </a:lnTo>
                <a:lnTo>
                  <a:pt x="277" y="41"/>
                </a:lnTo>
                <a:lnTo>
                  <a:pt x="287" y="41"/>
                </a:lnTo>
                <a:lnTo>
                  <a:pt x="315" y="41"/>
                </a:lnTo>
                <a:lnTo>
                  <a:pt x="331" y="46"/>
                </a:lnTo>
                <a:lnTo>
                  <a:pt x="347" y="76"/>
                </a:lnTo>
                <a:lnTo>
                  <a:pt x="374" y="93"/>
                </a:lnTo>
                <a:lnTo>
                  <a:pt x="384" y="88"/>
                </a:lnTo>
                <a:lnTo>
                  <a:pt x="406" y="88"/>
                </a:lnTo>
                <a:lnTo>
                  <a:pt x="428" y="93"/>
                </a:lnTo>
                <a:lnTo>
                  <a:pt x="417" y="106"/>
                </a:lnTo>
                <a:lnTo>
                  <a:pt x="417" y="123"/>
                </a:lnTo>
                <a:lnTo>
                  <a:pt x="428" y="141"/>
                </a:lnTo>
                <a:lnTo>
                  <a:pt x="428" y="15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5" name="Freeform 421"/>
          <p:cNvSpPr>
            <a:spLocks noChangeArrowheads="1"/>
          </p:cNvSpPr>
          <p:nvPr/>
        </p:nvSpPr>
        <p:spPr bwMode="auto">
          <a:xfrm>
            <a:off x="7029589" y="4357287"/>
            <a:ext cx="249259" cy="93831"/>
          </a:xfrm>
          <a:custGeom>
            <a:avLst/>
            <a:gdLst/>
            <a:ahLst/>
            <a:cxnLst>
              <a:cxn ang="0">
                <a:pos x="428" y="152"/>
              </a:cxn>
              <a:cxn ang="0">
                <a:pos x="399" y="141"/>
              </a:cxn>
              <a:cxn ang="0">
                <a:pos x="361" y="123"/>
              </a:cxn>
              <a:cxn ang="0">
                <a:pos x="341" y="134"/>
              </a:cxn>
              <a:cxn ang="0">
                <a:pos x="315" y="123"/>
              </a:cxn>
              <a:cxn ang="0">
                <a:pos x="293" y="123"/>
              </a:cxn>
              <a:cxn ang="0">
                <a:pos x="261" y="117"/>
              </a:cxn>
              <a:cxn ang="0">
                <a:pos x="235" y="106"/>
              </a:cxn>
              <a:cxn ang="0">
                <a:pos x="181" y="88"/>
              </a:cxn>
              <a:cxn ang="0">
                <a:pos x="149" y="93"/>
              </a:cxn>
              <a:cxn ang="0">
                <a:pos x="107" y="76"/>
              </a:cxn>
              <a:cxn ang="0">
                <a:pos x="52" y="65"/>
              </a:cxn>
              <a:cxn ang="0">
                <a:pos x="63" y="59"/>
              </a:cxn>
              <a:cxn ang="0">
                <a:pos x="27" y="46"/>
              </a:cxn>
              <a:cxn ang="0">
                <a:pos x="0" y="41"/>
              </a:cxn>
              <a:cxn ang="0">
                <a:pos x="10" y="41"/>
              </a:cxn>
              <a:cxn ang="0">
                <a:pos x="20" y="41"/>
              </a:cxn>
              <a:cxn ang="0">
                <a:pos x="37" y="18"/>
              </a:cxn>
              <a:cxn ang="0">
                <a:pos x="47" y="0"/>
              </a:cxn>
              <a:cxn ang="0">
                <a:pos x="90" y="12"/>
              </a:cxn>
              <a:cxn ang="0">
                <a:pos x="90" y="0"/>
              </a:cxn>
              <a:cxn ang="0">
                <a:pos x="107" y="0"/>
              </a:cxn>
              <a:cxn ang="0">
                <a:pos x="121" y="12"/>
              </a:cxn>
              <a:cxn ang="0">
                <a:pos x="133" y="18"/>
              </a:cxn>
              <a:cxn ang="0">
                <a:pos x="149" y="12"/>
              </a:cxn>
              <a:cxn ang="0">
                <a:pos x="159" y="41"/>
              </a:cxn>
              <a:cxn ang="0">
                <a:pos x="228" y="46"/>
              </a:cxn>
              <a:cxn ang="0">
                <a:pos x="245" y="46"/>
              </a:cxn>
              <a:cxn ang="0">
                <a:pos x="251" y="30"/>
              </a:cxn>
              <a:cxn ang="0">
                <a:pos x="272" y="30"/>
              </a:cxn>
              <a:cxn ang="0">
                <a:pos x="277" y="41"/>
              </a:cxn>
              <a:cxn ang="0">
                <a:pos x="287" y="41"/>
              </a:cxn>
              <a:cxn ang="0">
                <a:pos x="315" y="41"/>
              </a:cxn>
              <a:cxn ang="0">
                <a:pos x="331" y="46"/>
              </a:cxn>
              <a:cxn ang="0">
                <a:pos x="347" y="76"/>
              </a:cxn>
              <a:cxn ang="0">
                <a:pos x="374" y="93"/>
              </a:cxn>
              <a:cxn ang="0">
                <a:pos x="384" y="88"/>
              </a:cxn>
              <a:cxn ang="0">
                <a:pos x="406" y="88"/>
              </a:cxn>
              <a:cxn ang="0">
                <a:pos x="428" y="93"/>
              </a:cxn>
              <a:cxn ang="0">
                <a:pos x="417" y="106"/>
              </a:cxn>
              <a:cxn ang="0">
                <a:pos x="417" y="123"/>
              </a:cxn>
              <a:cxn ang="0">
                <a:pos x="428" y="141"/>
              </a:cxn>
              <a:cxn ang="0">
                <a:pos x="428" y="152"/>
              </a:cxn>
            </a:cxnLst>
            <a:rect l="0" t="0" r="r" b="b"/>
            <a:pathLst>
              <a:path w="429" h="153">
                <a:moveTo>
                  <a:pt x="428" y="152"/>
                </a:moveTo>
                <a:lnTo>
                  <a:pt x="399" y="141"/>
                </a:lnTo>
                <a:lnTo>
                  <a:pt x="361" y="123"/>
                </a:lnTo>
                <a:lnTo>
                  <a:pt x="341" y="134"/>
                </a:lnTo>
                <a:lnTo>
                  <a:pt x="315" y="123"/>
                </a:lnTo>
                <a:lnTo>
                  <a:pt x="293" y="123"/>
                </a:lnTo>
                <a:lnTo>
                  <a:pt x="261" y="117"/>
                </a:lnTo>
                <a:lnTo>
                  <a:pt x="235" y="106"/>
                </a:lnTo>
                <a:lnTo>
                  <a:pt x="181" y="88"/>
                </a:lnTo>
                <a:lnTo>
                  <a:pt x="149" y="93"/>
                </a:lnTo>
                <a:lnTo>
                  <a:pt x="107" y="76"/>
                </a:lnTo>
                <a:lnTo>
                  <a:pt x="52" y="65"/>
                </a:lnTo>
                <a:lnTo>
                  <a:pt x="63" y="59"/>
                </a:lnTo>
                <a:lnTo>
                  <a:pt x="27" y="46"/>
                </a:lnTo>
                <a:lnTo>
                  <a:pt x="0" y="41"/>
                </a:lnTo>
                <a:lnTo>
                  <a:pt x="10" y="41"/>
                </a:lnTo>
                <a:lnTo>
                  <a:pt x="20" y="41"/>
                </a:lnTo>
                <a:lnTo>
                  <a:pt x="37" y="18"/>
                </a:lnTo>
                <a:lnTo>
                  <a:pt x="47" y="0"/>
                </a:lnTo>
                <a:lnTo>
                  <a:pt x="90" y="12"/>
                </a:lnTo>
                <a:lnTo>
                  <a:pt x="90" y="0"/>
                </a:lnTo>
                <a:lnTo>
                  <a:pt x="107" y="0"/>
                </a:lnTo>
                <a:lnTo>
                  <a:pt x="121" y="12"/>
                </a:lnTo>
                <a:lnTo>
                  <a:pt x="133" y="18"/>
                </a:lnTo>
                <a:lnTo>
                  <a:pt x="149" y="12"/>
                </a:lnTo>
                <a:lnTo>
                  <a:pt x="159" y="41"/>
                </a:lnTo>
                <a:lnTo>
                  <a:pt x="228" y="46"/>
                </a:lnTo>
                <a:lnTo>
                  <a:pt x="245" y="46"/>
                </a:lnTo>
                <a:lnTo>
                  <a:pt x="251" y="30"/>
                </a:lnTo>
                <a:lnTo>
                  <a:pt x="272" y="30"/>
                </a:lnTo>
                <a:lnTo>
                  <a:pt x="277" y="41"/>
                </a:lnTo>
                <a:lnTo>
                  <a:pt x="287" y="41"/>
                </a:lnTo>
                <a:lnTo>
                  <a:pt x="315" y="41"/>
                </a:lnTo>
                <a:lnTo>
                  <a:pt x="331" y="46"/>
                </a:lnTo>
                <a:lnTo>
                  <a:pt x="347" y="76"/>
                </a:lnTo>
                <a:lnTo>
                  <a:pt x="374" y="93"/>
                </a:lnTo>
                <a:lnTo>
                  <a:pt x="384" y="88"/>
                </a:lnTo>
                <a:lnTo>
                  <a:pt x="406" y="88"/>
                </a:lnTo>
                <a:lnTo>
                  <a:pt x="428" y="93"/>
                </a:lnTo>
                <a:lnTo>
                  <a:pt x="417" y="106"/>
                </a:lnTo>
                <a:lnTo>
                  <a:pt x="417" y="123"/>
                </a:lnTo>
                <a:lnTo>
                  <a:pt x="428" y="141"/>
                </a:lnTo>
                <a:lnTo>
                  <a:pt x="428" y="152"/>
                </a:ln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4" name="Freeform 420"/>
          <p:cNvSpPr>
            <a:spLocks noChangeArrowheads="1"/>
          </p:cNvSpPr>
          <p:nvPr/>
        </p:nvSpPr>
        <p:spPr bwMode="auto">
          <a:xfrm>
            <a:off x="7515265" y="4440554"/>
            <a:ext cx="105658" cy="64625"/>
          </a:xfrm>
          <a:custGeom>
            <a:avLst/>
            <a:gdLst/>
            <a:ahLst/>
            <a:cxnLst>
              <a:cxn ang="0">
                <a:pos x="22" y="105"/>
              </a:cxn>
              <a:cxn ang="0">
                <a:pos x="0" y="105"/>
              </a:cxn>
              <a:cxn ang="0">
                <a:pos x="7" y="82"/>
              </a:cxn>
              <a:cxn ang="0">
                <a:pos x="17" y="64"/>
              </a:cxn>
              <a:cxn ang="0">
                <a:pos x="42" y="46"/>
              </a:cxn>
              <a:cxn ang="0">
                <a:pos x="71" y="36"/>
              </a:cxn>
              <a:cxn ang="0">
                <a:pos x="86" y="18"/>
              </a:cxn>
              <a:cxn ang="0">
                <a:pos x="129" y="0"/>
              </a:cxn>
              <a:cxn ang="0">
                <a:pos x="182" y="0"/>
              </a:cxn>
              <a:cxn ang="0">
                <a:pos x="161" y="18"/>
              </a:cxn>
              <a:cxn ang="0">
                <a:pos x="155" y="18"/>
              </a:cxn>
              <a:cxn ang="0">
                <a:pos x="134" y="29"/>
              </a:cxn>
              <a:cxn ang="0">
                <a:pos x="71" y="64"/>
              </a:cxn>
              <a:cxn ang="0">
                <a:pos x="42" y="93"/>
              </a:cxn>
              <a:cxn ang="0">
                <a:pos x="32" y="93"/>
              </a:cxn>
              <a:cxn ang="0">
                <a:pos x="22" y="105"/>
              </a:cxn>
            </a:cxnLst>
            <a:rect l="0" t="0" r="r" b="b"/>
            <a:pathLst>
              <a:path w="183" h="106">
                <a:moveTo>
                  <a:pt x="22" y="105"/>
                </a:moveTo>
                <a:lnTo>
                  <a:pt x="0" y="105"/>
                </a:lnTo>
                <a:lnTo>
                  <a:pt x="7" y="82"/>
                </a:lnTo>
                <a:lnTo>
                  <a:pt x="17" y="64"/>
                </a:lnTo>
                <a:lnTo>
                  <a:pt x="42" y="46"/>
                </a:lnTo>
                <a:lnTo>
                  <a:pt x="71" y="36"/>
                </a:lnTo>
                <a:lnTo>
                  <a:pt x="86" y="18"/>
                </a:lnTo>
                <a:lnTo>
                  <a:pt x="129" y="0"/>
                </a:lnTo>
                <a:lnTo>
                  <a:pt x="182" y="0"/>
                </a:lnTo>
                <a:lnTo>
                  <a:pt x="161" y="18"/>
                </a:lnTo>
                <a:lnTo>
                  <a:pt x="155" y="18"/>
                </a:lnTo>
                <a:lnTo>
                  <a:pt x="134" y="29"/>
                </a:lnTo>
                <a:lnTo>
                  <a:pt x="71" y="64"/>
                </a:lnTo>
                <a:lnTo>
                  <a:pt x="42" y="93"/>
                </a:lnTo>
                <a:lnTo>
                  <a:pt x="32" y="93"/>
                </a:lnTo>
                <a:lnTo>
                  <a:pt x="22" y="10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3" name="Freeform 419"/>
          <p:cNvSpPr>
            <a:spLocks noChangeArrowheads="1"/>
          </p:cNvSpPr>
          <p:nvPr/>
        </p:nvSpPr>
        <p:spPr bwMode="auto">
          <a:xfrm>
            <a:off x="7515265" y="4440554"/>
            <a:ext cx="105658" cy="64625"/>
          </a:xfrm>
          <a:custGeom>
            <a:avLst/>
            <a:gdLst/>
            <a:ahLst/>
            <a:cxnLst>
              <a:cxn ang="0">
                <a:pos x="22" y="105"/>
              </a:cxn>
              <a:cxn ang="0">
                <a:pos x="0" y="105"/>
              </a:cxn>
              <a:cxn ang="0">
                <a:pos x="7" y="82"/>
              </a:cxn>
              <a:cxn ang="0">
                <a:pos x="17" y="64"/>
              </a:cxn>
              <a:cxn ang="0">
                <a:pos x="42" y="46"/>
              </a:cxn>
              <a:cxn ang="0">
                <a:pos x="71" y="36"/>
              </a:cxn>
              <a:cxn ang="0">
                <a:pos x="86" y="18"/>
              </a:cxn>
              <a:cxn ang="0">
                <a:pos x="129" y="0"/>
              </a:cxn>
              <a:cxn ang="0">
                <a:pos x="182" y="0"/>
              </a:cxn>
              <a:cxn ang="0">
                <a:pos x="161" y="18"/>
              </a:cxn>
              <a:cxn ang="0">
                <a:pos x="155" y="18"/>
              </a:cxn>
              <a:cxn ang="0">
                <a:pos x="134" y="29"/>
              </a:cxn>
              <a:cxn ang="0">
                <a:pos x="71" y="64"/>
              </a:cxn>
              <a:cxn ang="0">
                <a:pos x="42" y="93"/>
              </a:cxn>
              <a:cxn ang="0">
                <a:pos x="32" y="93"/>
              </a:cxn>
              <a:cxn ang="0">
                <a:pos x="22" y="105"/>
              </a:cxn>
            </a:cxnLst>
            <a:rect l="0" t="0" r="r" b="b"/>
            <a:pathLst>
              <a:path w="183" h="106">
                <a:moveTo>
                  <a:pt x="22" y="105"/>
                </a:moveTo>
                <a:lnTo>
                  <a:pt x="0" y="105"/>
                </a:lnTo>
                <a:lnTo>
                  <a:pt x="7" y="82"/>
                </a:lnTo>
                <a:lnTo>
                  <a:pt x="17" y="64"/>
                </a:lnTo>
                <a:lnTo>
                  <a:pt x="42" y="46"/>
                </a:lnTo>
                <a:lnTo>
                  <a:pt x="71" y="36"/>
                </a:lnTo>
                <a:lnTo>
                  <a:pt x="86" y="18"/>
                </a:lnTo>
                <a:lnTo>
                  <a:pt x="129" y="0"/>
                </a:lnTo>
                <a:lnTo>
                  <a:pt x="182" y="0"/>
                </a:lnTo>
                <a:lnTo>
                  <a:pt x="161" y="18"/>
                </a:lnTo>
                <a:lnTo>
                  <a:pt x="155" y="18"/>
                </a:lnTo>
                <a:lnTo>
                  <a:pt x="134" y="29"/>
                </a:lnTo>
                <a:lnTo>
                  <a:pt x="71" y="64"/>
                </a:lnTo>
                <a:lnTo>
                  <a:pt x="42" y="93"/>
                </a:lnTo>
                <a:lnTo>
                  <a:pt x="32" y="93"/>
                </a:lnTo>
                <a:lnTo>
                  <a:pt x="22" y="105"/>
                </a:ln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2" name="Freeform 418"/>
          <p:cNvSpPr>
            <a:spLocks noChangeArrowheads="1"/>
          </p:cNvSpPr>
          <p:nvPr/>
        </p:nvSpPr>
        <p:spPr bwMode="auto">
          <a:xfrm>
            <a:off x="7631430" y="4100029"/>
            <a:ext cx="40278" cy="97559"/>
          </a:xfrm>
          <a:custGeom>
            <a:avLst/>
            <a:gdLst/>
            <a:ahLst/>
            <a:cxnLst>
              <a:cxn ang="0">
                <a:pos x="32" y="158"/>
              </a:cxn>
              <a:cxn ang="0">
                <a:pos x="16" y="133"/>
              </a:cxn>
              <a:cxn ang="0">
                <a:pos x="6" y="104"/>
              </a:cxn>
              <a:cxn ang="0">
                <a:pos x="6" y="93"/>
              </a:cxn>
              <a:cxn ang="0">
                <a:pos x="0" y="76"/>
              </a:cxn>
              <a:cxn ang="0">
                <a:pos x="0" y="58"/>
              </a:cxn>
              <a:cxn ang="0">
                <a:pos x="6" y="30"/>
              </a:cxn>
              <a:cxn ang="0">
                <a:pos x="26" y="0"/>
              </a:cxn>
              <a:cxn ang="0">
                <a:pos x="16" y="17"/>
              </a:cxn>
              <a:cxn ang="0">
                <a:pos x="26" y="47"/>
              </a:cxn>
              <a:cxn ang="0">
                <a:pos x="6" y="58"/>
              </a:cxn>
              <a:cxn ang="0">
                <a:pos x="16" y="65"/>
              </a:cxn>
              <a:cxn ang="0">
                <a:pos x="26" y="58"/>
              </a:cxn>
              <a:cxn ang="0">
                <a:pos x="32" y="58"/>
              </a:cxn>
              <a:cxn ang="0">
                <a:pos x="32" y="47"/>
              </a:cxn>
              <a:cxn ang="0">
                <a:pos x="59" y="35"/>
              </a:cxn>
              <a:cxn ang="0">
                <a:pos x="59" y="58"/>
              </a:cxn>
              <a:cxn ang="0">
                <a:pos x="32" y="76"/>
              </a:cxn>
              <a:cxn ang="0">
                <a:pos x="70" y="104"/>
              </a:cxn>
              <a:cxn ang="0">
                <a:pos x="26" y="93"/>
              </a:cxn>
              <a:cxn ang="0">
                <a:pos x="26" y="104"/>
              </a:cxn>
              <a:cxn ang="0">
                <a:pos x="32" y="158"/>
              </a:cxn>
            </a:cxnLst>
            <a:rect l="0" t="0" r="r" b="b"/>
            <a:pathLst>
              <a:path w="71" h="159">
                <a:moveTo>
                  <a:pt x="32" y="158"/>
                </a:moveTo>
                <a:lnTo>
                  <a:pt x="16" y="133"/>
                </a:lnTo>
                <a:lnTo>
                  <a:pt x="6" y="104"/>
                </a:lnTo>
                <a:lnTo>
                  <a:pt x="6" y="93"/>
                </a:lnTo>
                <a:lnTo>
                  <a:pt x="0" y="76"/>
                </a:lnTo>
                <a:lnTo>
                  <a:pt x="0" y="58"/>
                </a:lnTo>
                <a:lnTo>
                  <a:pt x="6" y="30"/>
                </a:lnTo>
                <a:lnTo>
                  <a:pt x="26" y="0"/>
                </a:lnTo>
                <a:lnTo>
                  <a:pt x="16" y="17"/>
                </a:lnTo>
                <a:lnTo>
                  <a:pt x="26" y="47"/>
                </a:lnTo>
                <a:lnTo>
                  <a:pt x="6" y="58"/>
                </a:lnTo>
                <a:lnTo>
                  <a:pt x="16" y="65"/>
                </a:lnTo>
                <a:lnTo>
                  <a:pt x="26" y="58"/>
                </a:lnTo>
                <a:lnTo>
                  <a:pt x="32" y="58"/>
                </a:lnTo>
                <a:lnTo>
                  <a:pt x="32" y="47"/>
                </a:lnTo>
                <a:lnTo>
                  <a:pt x="59" y="35"/>
                </a:lnTo>
                <a:lnTo>
                  <a:pt x="59" y="58"/>
                </a:lnTo>
                <a:lnTo>
                  <a:pt x="32" y="76"/>
                </a:lnTo>
                <a:lnTo>
                  <a:pt x="70" y="104"/>
                </a:lnTo>
                <a:lnTo>
                  <a:pt x="26" y="93"/>
                </a:lnTo>
                <a:lnTo>
                  <a:pt x="26" y="104"/>
                </a:lnTo>
                <a:lnTo>
                  <a:pt x="32" y="15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1" name="Freeform 417"/>
          <p:cNvSpPr>
            <a:spLocks noChangeArrowheads="1"/>
          </p:cNvSpPr>
          <p:nvPr/>
        </p:nvSpPr>
        <p:spPr bwMode="auto">
          <a:xfrm>
            <a:off x="7631430" y="4100029"/>
            <a:ext cx="40278" cy="97559"/>
          </a:xfrm>
          <a:custGeom>
            <a:avLst/>
            <a:gdLst/>
            <a:ahLst/>
            <a:cxnLst>
              <a:cxn ang="0">
                <a:pos x="32" y="158"/>
              </a:cxn>
              <a:cxn ang="0">
                <a:pos x="16" y="133"/>
              </a:cxn>
              <a:cxn ang="0">
                <a:pos x="6" y="104"/>
              </a:cxn>
              <a:cxn ang="0">
                <a:pos x="6" y="93"/>
              </a:cxn>
              <a:cxn ang="0">
                <a:pos x="0" y="76"/>
              </a:cxn>
              <a:cxn ang="0">
                <a:pos x="0" y="58"/>
              </a:cxn>
              <a:cxn ang="0">
                <a:pos x="6" y="30"/>
              </a:cxn>
              <a:cxn ang="0">
                <a:pos x="26" y="0"/>
              </a:cxn>
              <a:cxn ang="0">
                <a:pos x="16" y="17"/>
              </a:cxn>
              <a:cxn ang="0">
                <a:pos x="26" y="47"/>
              </a:cxn>
              <a:cxn ang="0">
                <a:pos x="6" y="58"/>
              </a:cxn>
              <a:cxn ang="0">
                <a:pos x="16" y="65"/>
              </a:cxn>
              <a:cxn ang="0">
                <a:pos x="26" y="58"/>
              </a:cxn>
              <a:cxn ang="0">
                <a:pos x="32" y="58"/>
              </a:cxn>
              <a:cxn ang="0">
                <a:pos x="32" y="47"/>
              </a:cxn>
              <a:cxn ang="0">
                <a:pos x="59" y="35"/>
              </a:cxn>
              <a:cxn ang="0">
                <a:pos x="59" y="58"/>
              </a:cxn>
              <a:cxn ang="0">
                <a:pos x="32" y="76"/>
              </a:cxn>
              <a:cxn ang="0">
                <a:pos x="70" y="104"/>
              </a:cxn>
              <a:cxn ang="0">
                <a:pos x="26" y="93"/>
              </a:cxn>
              <a:cxn ang="0">
                <a:pos x="26" y="104"/>
              </a:cxn>
              <a:cxn ang="0">
                <a:pos x="32" y="158"/>
              </a:cxn>
            </a:cxnLst>
            <a:rect l="0" t="0" r="r" b="b"/>
            <a:pathLst>
              <a:path w="71" h="159">
                <a:moveTo>
                  <a:pt x="32" y="158"/>
                </a:moveTo>
                <a:lnTo>
                  <a:pt x="16" y="133"/>
                </a:lnTo>
                <a:lnTo>
                  <a:pt x="6" y="104"/>
                </a:lnTo>
                <a:lnTo>
                  <a:pt x="6" y="93"/>
                </a:lnTo>
                <a:lnTo>
                  <a:pt x="0" y="76"/>
                </a:lnTo>
                <a:lnTo>
                  <a:pt x="0" y="58"/>
                </a:lnTo>
                <a:lnTo>
                  <a:pt x="6" y="30"/>
                </a:lnTo>
                <a:lnTo>
                  <a:pt x="26" y="0"/>
                </a:lnTo>
                <a:lnTo>
                  <a:pt x="16" y="17"/>
                </a:lnTo>
                <a:lnTo>
                  <a:pt x="26" y="47"/>
                </a:lnTo>
                <a:lnTo>
                  <a:pt x="6" y="58"/>
                </a:lnTo>
                <a:lnTo>
                  <a:pt x="16" y="65"/>
                </a:lnTo>
                <a:lnTo>
                  <a:pt x="26" y="58"/>
                </a:lnTo>
                <a:lnTo>
                  <a:pt x="32" y="58"/>
                </a:lnTo>
                <a:lnTo>
                  <a:pt x="32" y="47"/>
                </a:lnTo>
                <a:lnTo>
                  <a:pt x="59" y="35"/>
                </a:lnTo>
                <a:lnTo>
                  <a:pt x="59" y="58"/>
                </a:lnTo>
                <a:lnTo>
                  <a:pt x="32" y="76"/>
                </a:lnTo>
                <a:lnTo>
                  <a:pt x="70" y="104"/>
                </a:lnTo>
                <a:lnTo>
                  <a:pt x="26" y="93"/>
                </a:lnTo>
                <a:lnTo>
                  <a:pt x="26" y="104"/>
                </a:lnTo>
                <a:lnTo>
                  <a:pt x="32" y="15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0" name="Freeform 416"/>
          <p:cNvSpPr>
            <a:spLocks noChangeArrowheads="1"/>
          </p:cNvSpPr>
          <p:nvPr/>
        </p:nvSpPr>
        <p:spPr bwMode="auto">
          <a:xfrm>
            <a:off x="7640770" y="4262835"/>
            <a:ext cx="80557" cy="28584"/>
          </a:xfrm>
          <a:custGeom>
            <a:avLst/>
            <a:gdLst/>
            <a:ahLst/>
            <a:cxnLst>
              <a:cxn ang="0">
                <a:pos x="139" y="47"/>
              </a:cxn>
              <a:cxn ang="0">
                <a:pos x="97" y="29"/>
              </a:cxn>
              <a:cxn ang="0">
                <a:pos x="80" y="17"/>
              </a:cxn>
              <a:cxn ang="0">
                <a:pos x="80" y="29"/>
              </a:cxn>
              <a:cxn ang="0">
                <a:pos x="54" y="29"/>
              </a:cxn>
              <a:cxn ang="0">
                <a:pos x="54" y="17"/>
              </a:cxn>
              <a:cxn ang="0">
                <a:pos x="33" y="29"/>
              </a:cxn>
              <a:cxn ang="0">
                <a:pos x="16" y="17"/>
              </a:cxn>
              <a:cxn ang="0">
                <a:pos x="10" y="29"/>
              </a:cxn>
              <a:cxn ang="0">
                <a:pos x="0" y="17"/>
              </a:cxn>
              <a:cxn ang="0">
                <a:pos x="16" y="0"/>
              </a:cxn>
              <a:cxn ang="0">
                <a:pos x="54" y="0"/>
              </a:cxn>
              <a:cxn ang="0">
                <a:pos x="70" y="0"/>
              </a:cxn>
              <a:cxn ang="0">
                <a:pos x="80" y="0"/>
              </a:cxn>
              <a:cxn ang="0">
                <a:pos x="97" y="0"/>
              </a:cxn>
              <a:cxn ang="0">
                <a:pos x="113" y="0"/>
              </a:cxn>
              <a:cxn ang="0">
                <a:pos x="128" y="17"/>
              </a:cxn>
              <a:cxn ang="0">
                <a:pos x="139" y="29"/>
              </a:cxn>
              <a:cxn ang="0">
                <a:pos x="139" y="47"/>
              </a:cxn>
            </a:cxnLst>
            <a:rect l="0" t="0" r="r" b="b"/>
            <a:pathLst>
              <a:path w="140" h="48">
                <a:moveTo>
                  <a:pt x="139" y="47"/>
                </a:moveTo>
                <a:lnTo>
                  <a:pt x="97" y="29"/>
                </a:lnTo>
                <a:lnTo>
                  <a:pt x="80" y="17"/>
                </a:lnTo>
                <a:lnTo>
                  <a:pt x="80" y="29"/>
                </a:lnTo>
                <a:lnTo>
                  <a:pt x="54" y="29"/>
                </a:lnTo>
                <a:lnTo>
                  <a:pt x="54" y="17"/>
                </a:lnTo>
                <a:lnTo>
                  <a:pt x="33" y="29"/>
                </a:lnTo>
                <a:lnTo>
                  <a:pt x="16" y="17"/>
                </a:lnTo>
                <a:lnTo>
                  <a:pt x="10" y="29"/>
                </a:lnTo>
                <a:lnTo>
                  <a:pt x="0" y="17"/>
                </a:lnTo>
                <a:lnTo>
                  <a:pt x="16" y="0"/>
                </a:lnTo>
                <a:lnTo>
                  <a:pt x="54" y="0"/>
                </a:lnTo>
                <a:lnTo>
                  <a:pt x="70" y="0"/>
                </a:lnTo>
                <a:lnTo>
                  <a:pt x="80" y="0"/>
                </a:lnTo>
                <a:lnTo>
                  <a:pt x="97" y="0"/>
                </a:lnTo>
                <a:lnTo>
                  <a:pt x="113" y="0"/>
                </a:lnTo>
                <a:lnTo>
                  <a:pt x="128" y="17"/>
                </a:lnTo>
                <a:lnTo>
                  <a:pt x="139" y="29"/>
                </a:lnTo>
                <a:lnTo>
                  <a:pt x="139" y="4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9" name="Freeform 415"/>
          <p:cNvSpPr>
            <a:spLocks noChangeArrowheads="1"/>
          </p:cNvSpPr>
          <p:nvPr/>
        </p:nvSpPr>
        <p:spPr bwMode="auto">
          <a:xfrm>
            <a:off x="7640770" y="4262835"/>
            <a:ext cx="80557" cy="28584"/>
          </a:xfrm>
          <a:custGeom>
            <a:avLst/>
            <a:gdLst/>
            <a:ahLst/>
            <a:cxnLst>
              <a:cxn ang="0">
                <a:pos x="139" y="47"/>
              </a:cxn>
              <a:cxn ang="0">
                <a:pos x="97" y="29"/>
              </a:cxn>
              <a:cxn ang="0">
                <a:pos x="80" y="17"/>
              </a:cxn>
              <a:cxn ang="0">
                <a:pos x="80" y="29"/>
              </a:cxn>
              <a:cxn ang="0">
                <a:pos x="54" y="29"/>
              </a:cxn>
              <a:cxn ang="0">
                <a:pos x="54" y="17"/>
              </a:cxn>
              <a:cxn ang="0">
                <a:pos x="33" y="29"/>
              </a:cxn>
              <a:cxn ang="0">
                <a:pos x="16" y="17"/>
              </a:cxn>
              <a:cxn ang="0">
                <a:pos x="10" y="29"/>
              </a:cxn>
              <a:cxn ang="0">
                <a:pos x="0" y="17"/>
              </a:cxn>
              <a:cxn ang="0">
                <a:pos x="16" y="0"/>
              </a:cxn>
              <a:cxn ang="0">
                <a:pos x="54" y="0"/>
              </a:cxn>
              <a:cxn ang="0">
                <a:pos x="70" y="0"/>
              </a:cxn>
              <a:cxn ang="0">
                <a:pos x="80" y="0"/>
              </a:cxn>
              <a:cxn ang="0">
                <a:pos x="97" y="0"/>
              </a:cxn>
              <a:cxn ang="0">
                <a:pos x="113" y="0"/>
              </a:cxn>
              <a:cxn ang="0">
                <a:pos x="128" y="17"/>
              </a:cxn>
              <a:cxn ang="0">
                <a:pos x="139" y="29"/>
              </a:cxn>
              <a:cxn ang="0">
                <a:pos x="139" y="47"/>
              </a:cxn>
            </a:cxnLst>
            <a:rect l="0" t="0" r="r" b="b"/>
            <a:pathLst>
              <a:path w="140" h="48">
                <a:moveTo>
                  <a:pt x="139" y="47"/>
                </a:moveTo>
                <a:lnTo>
                  <a:pt x="97" y="29"/>
                </a:lnTo>
                <a:lnTo>
                  <a:pt x="80" y="17"/>
                </a:lnTo>
                <a:lnTo>
                  <a:pt x="80" y="29"/>
                </a:lnTo>
                <a:lnTo>
                  <a:pt x="54" y="29"/>
                </a:lnTo>
                <a:lnTo>
                  <a:pt x="54" y="17"/>
                </a:lnTo>
                <a:lnTo>
                  <a:pt x="33" y="29"/>
                </a:lnTo>
                <a:lnTo>
                  <a:pt x="16" y="17"/>
                </a:lnTo>
                <a:lnTo>
                  <a:pt x="10" y="29"/>
                </a:lnTo>
                <a:lnTo>
                  <a:pt x="0" y="17"/>
                </a:lnTo>
                <a:lnTo>
                  <a:pt x="16" y="0"/>
                </a:lnTo>
                <a:lnTo>
                  <a:pt x="54" y="0"/>
                </a:lnTo>
                <a:lnTo>
                  <a:pt x="70" y="0"/>
                </a:lnTo>
                <a:lnTo>
                  <a:pt x="80" y="0"/>
                </a:lnTo>
                <a:lnTo>
                  <a:pt x="97" y="0"/>
                </a:lnTo>
                <a:lnTo>
                  <a:pt x="113" y="0"/>
                </a:lnTo>
                <a:lnTo>
                  <a:pt x="128" y="17"/>
                </a:lnTo>
                <a:lnTo>
                  <a:pt x="139" y="29"/>
                </a:lnTo>
                <a:lnTo>
                  <a:pt x="139" y="4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8" name="Freeform 414"/>
          <p:cNvSpPr>
            <a:spLocks noChangeArrowheads="1"/>
          </p:cNvSpPr>
          <p:nvPr/>
        </p:nvSpPr>
        <p:spPr bwMode="auto">
          <a:xfrm>
            <a:off x="7419531" y="4430612"/>
            <a:ext cx="89897" cy="27341"/>
          </a:xfrm>
          <a:custGeom>
            <a:avLst/>
            <a:gdLst/>
            <a:ahLst/>
            <a:cxnLst>
              <a:cxn ang="0">
                <a:pos x="70" y="45"/>
              </a:cxn>
              <a:cxn ang="0">
                <a:pos x="42" y="45"/>
              </a:cxn>
              <a:cxn ang="0">
                <a:pos x="32" y="34"/>
              </a:cxn>
              <a:cxn ang="0">
                <a:pos x="0" y="34"/>
              </a:cxn>
              <a:cxn ang="0">
                <a:pos x="0" y="23"/>
              </a:cxn>
              <a:cxn ang="0">
                <a:pos x="10" y="16"/>
              </a:cxn>
              <a:cxn ang="0">
                <a:pos x="32" y="7"/>
              </a:cxn>
              <a:cxn ang="0">
                <a:pos x="58" y="16"/>
              </a:cxn>
              <a:cxn ang="0">
                <a:pos x="75" y="23"/>
              </a:cxn>
              <a:cxn ang="0">
                <a:pos x="86" y="16"/>
              </a:cxn>
              <a:cxn ang="0">
                <a:pos x="123" y="23"/>
              </a:cxn>
              <a:cxn ang="0">
                <a:pos x="128" y="16"/>
              </a:cxn>
              <a:cxn ang="0">
                <a:pos x="138" y="16"/>
              </a:cxn>
              <a:cxn ang="0">
                <a:pos x="138" y="7"/>
              </a:cxn>
              <a:cxn ang="0">
                <a:pos x="145" y="0"/>
              </a:cxn>
              <a:cxn ang="0">
                <a:pos x="155" y="7"/>
              </a:cxn>
              <a:cxn ang="0">
                <a:pos x="138" y="23"/>
              </a:cxn>
              <a:cxn ang="0">
                <a:pos x="102" y="34"/>
              </a:cxn>
              <a:cxn ang="0">
                <a:pos x="97" y="45"/>
              </a:cxn>
              <a:cxn ang="0">
                <a:pos x="75" y="34"/>
              </a:cxn>
              <a:cxn ang="0">
                <a:pos x="70" y="45"/>
              </a:cxn>
            </a:cxnLst>
            <a:rect l="0" t="0" r="r" b="b"/>
            <a:pathLst>
              <a:path w="156" h="46">
                <a:moveTo>
                  <a:pt x="70" y="45"/>
                </a:moveTo>
                <a:lnTo>
                  <a:pt x="42" y="45"/>
                </a:lnTo>
                <a:lnTo>
                  <a:pt x="32" y="34"/>
                </a:lnTo>
                <a:lnTo>
                  <a:pt x="0" y="34"/>
                </a:lnTo>
                <a:lnTo>
                  <a:pt x="0" y="23"/>
                </a:lnTo>
                <a:lnTo>
                  <a:pt x="10" y="16"/>
                </a:lnTo>
                <a:lnTo>
                  <a:pt x="32" y="7"/>
                </a:lnTo>
                <a:lnTo>
                  <a:pt x="58" y="16"/>
                </a:lnTo>
                <a:lnTo>
                  <a:pt x="75" y="23"/>
                </a:lnTo>
                <a:lnTo>
                  <a:pt x="86" y="16"/>
                </a:lnTo>
                <a:lnTo>
                  <a:pt x="123" y="23"/>
                </a:lnTo>
                <a:lnTo>
                  <a:pt x="128" y="16"/>
                </a:lnTo>
                <a:lnTo>
                  <a:pt x="138" y="16"/>
                </a:lnTo>
                <a:lnTo>
                  <a:pt x="138" y="7"/>
                </a:lnTo>
                <a:lnTo>
                  <a:pt x="145" y="0"/>
                </a:lnTo>
                <a:lnTo>
                  <a:pt x="155" y="7"/>
                </a:lnTo>
                <a:lnTo>
                  <a:pt x="138" y="23"/>
                </a:lnTo>
                <a:lnTo>
                  <a:pt x="102" y="34"/>
                </a:lnTo>
                <a:lnTo>
                  <a:pt x="97" y="45"/>
                </a:lnTo>
                <a:lnTo>
                  <a:pt x="75" y="34"/>
                </a:lnTo>
                <a:lnTo>
                  <a:pt x="70" y="4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7" name="Freeform 413"/>
          <p:cNvSpPr>
            <a:spLocks noChangeArrowheads="1"/>
          </p:cNvSpPr>
          <p:nvPr/>
        </p:nvSpPr>
        <p:spPr bwMode="auto">
          <a:xfrm>
            <a:off x="7419531" y="4430612"/>
            <a:ext cx="89897" cy="27341"/>
          </a:xfrm>
          <a:custGeom>
            <a:avLst/>
            <a:gdLst/>
            <a:ahLst/>
            <a:cxnLst>
              <a:cxn ang="0">
                <a:pos x="70" y="45"/>
              </a:cxn>
              <a:cxn ang="0">
                <a:pos x="42" y="45"/>
              </a:cxn>
              <a:cxn ang="0">
                <a:pos x="32" y="34"/>
              </a:cxn>
              <a:cxn ang="0">
                <a:pos x="0" y="34"/>
              </a:cxn>
              <a:cxn ang="0">
                <a:pos x="0" y="23"/>
              </a:cxn>
              <a:cxn ang="0">
                <a:pos x="10" y="16"/>
              </a:cxn>
              <a:cxn ang="0">
                <a:pos x="32" y="7"/>
              </a:cxn>
              <a:cxn ang="0">
                <a:pos x="58" y="16"/>
              </a:cxn>
              <a:cxn ang="0">
                <a:pos x="75" y="23"/>
              </a:cxn>
              <a:cxn ang="0">
                <a:pos x="86" y="16"/>
              </a:cxn>
              <a:cxn ang="0">
                <a:pos x="123" y="23"/>
              </a:cxn>
              <a:cxn ang="0">
                <a:pos x="128" y="16"/>
              </a:cxn>
              <a:cxn ang="0">
                <a:pos x="138" y="16"/>
              </a:cxn>
              <a:cxn ang="0">
                <a:pos x="138" y="7"/>
              </a:cxn>
              <a:cxn ang="0">
                <a:pos x="145" y="0"/>
              </a:cxn>
              <a:cxn ang="0">
                <a:pos x="155" y="7"/>
              </a:cxn>
              <a:cxn ang="0">
                <a:pos x="138" y="23"/>
              </a:cxn>
              <a:cxn ang="0">
                <a:pos x="102" y="34"/>
              </a:cxn>
              <a:cxn ang="0">
                <a:pos x="97" y="45"/>
              </a:cxn>
              <a:cxn ang="0">
                <a:pos x="75" y="34"/>
              </a:cxn>
              <a:cxn ang="0">
                <a:pos x="70" y="45"/>
              </a:cxn>
            </a:cxnLst>
            <a:rect l="0" t="0" r="r" b="b"/>
            <a:pathLst>
              <a:path w="156" h="46">
                <a:moveTo>
                  <a:pt x="70" y="45"/>
                </a:moveTo>
                <a:lnTo>
                  <a:pt x="42" y="45"/>
                </a:lnTo>
                <a:lnTo>
                  <a:pt x="32" y="34"/>
                </a:lnTo>
                <a:lnTo>
                  <a:pt x="0" y="34"/>
                </a:lnTo>
                <a:lnTo>
                  <a:pt x="0" y="23"/>
                </a:lnTo>
                <a:lnTo>
                  <a:pt x="10" y="16"/>
                </a:lnTo>
                <a:lnTo>
                  <a:pt x="32" y="7"/>
                </a:lnTo>
                <a:lnTo>
                  <a:pt x="58" y="16"/>
                </a:lnTo>
                <a:lnTo>
                  <a:pt x="75" y="23"/>
                </a:lnTo>
                <a:lnTo>
                  <a:pt x="86" y="16"/>
                </a:lnTo>
                <a:lnTo>
                  <a:pt x="123" y="23"/>
                </a:lnTo>
                <a:lnTo>
                  <a:pt x="128" y="16"/>
                </a:lnTo>
                <a:lnTo>
                  <a:pt x="138" y="16"/>
                </a:lnTo>
                <a:lnTo>
                  <a:pt x="138" y="7"/>
                </a:lnTo>
                <a:lnTo>
                  <a:pt x="145" y="0"/>
                </a:lnTo>
                <a:lnTo>
                  <a:pt x="155" y="7"/>
                </a:lnTo>
                <a:lnTo>
                  <a:pt x="138" y="23"/>
                </a:lnTo>
                <a:lnTo>
                  <a:pt x="102" y="34"/>
                </a:lnTo>
                <a:lnTo>
                  <a:pt x="97" y="45"/>
                </a:lnTo>
                <a:lnTo>
                  <a:pt x="75" y="34"/>
                </a:lnTo>
                <a:lnTo>
                  <a:pt x="70" y="4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6" name="Freeform 412"/>
          <p:cNvSpPr>
            <a:spLocks noChangeArrowheads="1"/>
          </p:cNvSpPr>
          <p:nvPr/>
        </p:nvSpPr>
        <p:spPr bwMode="auto">
          <a:xfrm>
            <a:off x="7338390" y="4430612"/>
            <a:ext cx="64212" cy="27341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0" y="23"/>
              </a:cxn>
              <a:cxn ang="0">
                <a:pos x="14" y="16"/>
              </a:cxn>
              <a:cxn ang="0">
                <a:pos x="37" y="16"/>
              </a:cxn>
              <a:cxn ang="0">
                <a:pos x="42" y="23"/>
              </a:cxn>
              <a:cxn ang="0">
                <a:pos x="53" y="23"/>
              </a:cxn>
              <a:cxn ang="0">
                <a:pos x="59" y="16"/>
              </a:cxn>
              <a:cxn ang="0">
                <a:pos x="42" y="7"/>
              </a:cxn>
              <a:cxn ang="0">
                <a:pos x="59" y="0"/>
              </a:cxn>
              <a:cxn ang="0">
                <a:pos x="69" y="7"/>
              </a:cxn>
              <a:cxn ang="0">
                <a:pos x="79" y="7"/>
              </a:cxn>
              <a:cxn ang="0">
                <a:pos x="94" y="16"/>
              </a:cxn>
              <a:cxn ang="0">
                <a:pos x="101" y="7"/>
              </a:cxn>
              <a:cxn ang="0">
                <a:pos x="111" y="34"/>
              </a:cxn>
              <a:cxn ang="0">
                <a:pos x="79" y="34"/>
              </a:cxn>
              <a:cxn ang="0">
                <a:pos x="79" y="23"/>
              </a:cxn>
              <a:cxn ang="0">
                <a:pos x="69" y="23"/>
              </a:cxn>
              <a:cxn ang="0">
                <a:pos x="59" y="45"/>
              </a:cxn>
              <a:cxn ang="0">
                <a:pos x="42" y="45"/>
              </a:cxn>
              <a:cxn ang="0">
                <a:pos x="0" y="45"/>
              </a:cxn>
            </a:cxnLst>
            <a:rect l="0" t="0" r="r" b="b"/>
            <a:pathLst>
              <a:path w="112" h="46">
                <a:moveTo>
                  <a:pt x="0" y="45"/>
                </a:moveTo>
                <a:lnTo>
                  <a:pt x="0" y="23"/>
                </a:lnTo>
                <a:lnTo>
                  <a:pt x="14" y="16"/>
                </a:lnTo>
                <a:lnTo>
                  <a:pt x="37" y="16"/>
                </a:lnTo>
                <a:lnTo>
                  <a:pt x="42" y="23"/>
                </a:lnTo>
                <a:lnTo>
                  <a:pt x="53" y="23"/>
                </a:lnTo>
                <a:lnTo>
                  <a:pt x="59" y="16"/>
                </a:lnTo>
                <a:lnTo>
                  <a:pt x="42" y="7"/>
                </a:lnTo>
                <a:lnTo>
                  <a:pt x="59" y="0"/>
                </a:lnTo>
                <a:lnTo>
                  <a:pt x="69" y="7"/>
                </a:lnTo>
                <a:lnTo>
                  <a:pt x="79" y="7"/>
                </a:lnTo>
                <a:lnTo>
                  <a:pt x="94" y="16"/>
                </a:lnTo>
                <a:lnTo>
                  <a:pt x="101" y="7"/>
                </a:lnTo>
                <a:lnTo>
                  <a:pt x="111" y="34"/>
                </a:lnTo>
                <a:lnTo>
                  <a:pt x="79" y="34"/>
                </a:lnTo>
                <a:lnTo>
                  <a:pt x="79" y="23"/>
                </a:lnTo>
                <a:lnTo>
                  <a:pt x="69" y="23"/>
                </a:lnTo>
                <a:lnTo>
                  <a:pt x="59" y="45"/>
                </a:lnTo>
                <a:lnTo>
                  <a:pt x="42" y="45"/>
                </a:lnTo>
                <a:lnTo>
                  <a:pt x="0" y="4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5" name="Freeform 411"/>
          <p:cNvSpPr>
            <a:spLocks noChangeArrowheads="1"/>
          </p:cNvSpPr>
          <p:nvPr/>
        </p:nvSpPr>
        <p:spPr bwMode="auto">
          <a:xfrm>
            <a:off x="7338390" y="4430612"/>
            <a:ext cx="64212" cy="27341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0" y="23"/>
              </a:cxn>
              <a:cxn ang="0">
                <a:pos x="14" y="16"/>
              </a:cxn>
              <a:cxn ang="0">
                <a:pos x="37" y="16"/>
              </a:cxn>
              <a:cxn ang="0">
                <a:pos x="42" y="23"/>
              </a:cxn>
              <a:cxn ang="0">
                <a:pos x="53" y="23"/>
              </a:cxn>
              <a:cxn ang="0">
                <a:pos x="59" y="16"/>
              </a:cxn>
              <a:cxn ang="0">
                <a:pos x="42" y="7"/>
              </a:cxn>
              <a:cxn ang="0">
                <a:pos x="59" y="0"/>
              </a:cxn>
              <a:cxn ang="0">
                <a:pos x="69" y="7"/>
              </a:cxn>
              <a:cxn ang="0">
                <a:pos x="79" y="7"/>
              </a:cxn>
              <a:cxn ang="0">
                <a:pos x="94" y="16"/>
              </a:cxn>
              <a:cxn ang="0">
                <a:pos x="101" y="7"/>
              </a:cxn>
              <a:cxn ang="0">
                <a:pos x="111" y="34"/>
              </a:cxn>
              <a:cxn ang="0">
                <a:pos x="79" y="34"/>
              </a:cxn>
              <a:cxn ang="0">
                <a:pos x="79" y="23"/>
              </a:cxn>
              <a:cxn ang="0">
                <a:pos x="69" y="23"/>
              </a:cxn>
              <a:cxn ang="0">
                <a:pos x="59" y="45"/>
              </a:cxn>
              <a:cxn ang="0">
                <a:pos x="42" y="45"/>
              </a:cxn>
              <a:cxn ang="0">
                <a:pos x="0" y="45"/>
              </a:cxn>
            </a:cxnLst>
            <a:rect l="0" t="0" r="r" b="b"/>
            <a:pathLst>
              <a:path w="112" h="46">
                <a:moveTo>
                  <a:pt x="0" y="45"/>
                </a:moveTo>
                <a:lnTo>
                  <a:pt x="0" y="23"/>
                </a:lnTo>
                <a:lnTo>
                  <a:pt x="14" y="16"/>
                </a:lnTo>
                <a:lnTo>
                  <a:pt x="37" y="16"/>
                </a:lnTo>
                <a:lnTo>
                  <a:pt x="42" y="23"/>
                </a:lnTo>
                <a:lnTo>
                  <a:pt x="53" y="23"/>
                </a:lnTo>
                <a:lnTo>
                  <a:pt x="59" y="16"/>
                </a:lnTo>
                <a:lnTo>
                  <a:pt x="42" y="7"/>
                </a:lnTo>
                <a:lnTo>
                  <a:pt x="59" y="0"/>
                </a:lnTo>
                <a:lnTo>
                  <a:pt x="69" y="7"/>
                </a:lnTo>
                <a:lnTo>
                  <a:pt x="79" y="7"/>
                </a:lnTo>
                <a:lnTo>
                  <a:pt x="94" y="16"/>
                </a:lnTo>
                <a:lnTo>
                  <a:pt x="101" y="7"/>
                </a:lnTo>
                <a:lnTo>
                  <a:pt x="111" y="34"/>
                </a:lnTo>
                <a:lnTo>
                  <a:pt x="79" y="34"/>
                </a:lnTo>
                <a:lnTo>
                  <a:pt x="79" y="23"/>
                </a:lnTo>
                <a:lnTo>
                  <a:pt x="69" y="23"/>
                </a:lnTo>
                <a:lnTo>
                  <a:pt x="59" y="45"/>
                </a:lnTo>
                <a:lnTo>
                  <a:pt x="42" y="45"/>
                </a:lnTo>
                <a:lnTo>
                  <a:pt x="0" y="4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" name="Freeform 410"/>
          <p:cNvSpPr>
            <a:spLocks noChangeArrowheads="1"/>
          </p:cNvSpPr>
          <p:nvPr/>
        </p:nvSpPr>
        <p:spPr bwMode="auto">
          <a:xfrm>
            <a:off x="7029589" y="4215609"/>
            <a:ext cx="45532" cy="46605"/>
          </a:xfrm>
          <a:custGeom>
            <a:avLst/>
            <a:gdLst/>
            <a:ahLst/>
            <a:cxnLst>
              <a:cxn ang="0">
                <a:pos x="79" y="76"/>
              </a:cxn>
              <a:cxn ang="0">
                <a:pos x="47" y="70"/>
              </a:cxn>
              <a:cxn ang="0">
                <a:pos x="37" y="42"/>
              </a:cxn>
              <a:cxn ang="0">
                <a:pos x="20" y="24"/>
              </a:cxn>
              <a:cxn ang="0">
                <a:pos x="0" y="24"/>
              </a:cxn>
              <a:cxn ang="0">
                <a:pos x="20" y="24"/>
              </a:cxn>
              <a:cxn ang="0">
                <a:pos x="20" y="0"/>
              </a:cxn>
              <a:cxn ang="0">
                <a:pos x="27" y="0"/>
              </a:cxn>
              <a:cxn ang="0">
                <a:pos x="27" y="12"/>
              </a:cxn>
              <a:cxn ang="0">
                <a:pos x="37" y="12"/>
              </a:cxn>
              <a:cxn ang="0">
                <a:pos x="37" y="0"/>
              </a:cxn>
              <a:cxn ang="0">
                <a:pos x="47" y="0"/>
              </a:cxn>
              <a:cxn ang="0">
                <a:pos x="52" y="12"/>
              </a:cxn>
              <a:cxn ang="0">
                <a:pos x="52" y="47"/>
              </a:cxn>
              <a:cxn ang="0">
                <a:pos x="79" y="58"/>
              </a:cxn>
              <a:cxn ang="0">
                <a:pos x="68" y="70"/>
              </a:cxn>
              <a:cxn ang="0">
                <a:pos x="79" y="76"/>
              </a:cxn>
            </a:cxnLst>
            <a:rect l="0" t="0" r="r" b="b"/>
            <a:pathLst>
              <a:path w="80" h="77">
                <a:moveTo>
                  <a:pt x="79" y="76"/>
                </a:moveTo>
                <a:lnTo>
                  <a:pt x="47" y="70"/>
                </a:lnTo>
                <a:lnTo>
                  <a:pt x="37" y="42"/>
                </a:lnTo>
                <a:lnTo>
                  <a:pt x="20" y="24"/>
                </a:lnTo>
                <a:lnTo>
                  <a:pt x="0" y="24"/>
                </a:lnTo>
                <a:lnTo>
                  <a:pt x="20" y="24"/>
                </a:lnTo>
                <a:lnTo>
                  <a:pt x="20" y="0"/>
                </a:lnTo>
                <a:lnTo>
                  <a:pt x="27" y="0"/>
                </a:lnTo>
                <a:lnTo>
                  <a:pt x="27" y="12"/>
                </a:lnTo>
                <a:lnTo>
                  <a:pt x="37" y="12"/>
                </a:lnTo>
                <a:lnTo>
                  <a:pt x="37" y="0"/>
                </a:lnTo>
                <a:lnTo>
                  <a:pt x="47" y="0"/>
                </a:lnTo>
                <a:lnTo>
                  <a:pt x="52" y="12"/>
                </a:lnTo>
                <a:lnTo>
                  <a:pt x="52" y="47"/>
                </a:lnTo>
                <a:lnTo>
                  <a:pt x="79" y="58"/>
                </a:lnTo>
                <a:lnTo>
                  <a:pt x="68" y="70"/>
                </a:lnTo>
                <a:lnTo>
                  <a:pt x="79" y="7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3" name="Freeform 409"/>
          <p:cNvSpPr>
            <a:spLocks noChangeArrowheads="1"/>
          </p:cNvSpPr>
          <p:nvPr/>
        </p:nvSpPr>
        <p:spPr bwMode="auto">
          <a:xfrm>
            <a:off x="7029589" y="4215609"/>
            <a:ext cx="45532" cy="46605"/>
          </a:xfrm>
          <a:custGeom>
            <a:avLst/>
            <a:gdLst/>
            <a:ahLst/>
            <a:cxnLst>
              <a:cxn ang="0">
                <a:pos x="79" y="76"/>
              </a:cxn>
              <a:cxn ang="0">
                <a:pos x="47" y="70"/>
              </a:cxn>
              <a:cxn ang="0">
                <a:pos x="37" y="42"/>
              </a:cxn>
              <a:cxn ang="0">
                <a:pos x="20" y="24"/>
              </a:cxn>
              <a:cxn ang="0">
                <a:pos x="0" y="24"/>
              </a:cxn>
              <a:cxn ang="0">
                <a:pos x="20" y="24"/>
              </a:cxn>
              <a:cxn ang="0">
                <a:pos x="20" y="0"/>
              </a:cxn>
              <a:cxn ang="0">
                <a:pos x="27" y="0"/>
              </a:cxn>
              <a:cxn ang="0">
                <a:pos x="27" y="12"/>
              </a:cxn>
              <a:cxn ang="0">
                <a:pos x="37" y="12"/>
              </a:cxn>
              <a:cxn ang="0">
                <a:pos x="37" y="0"/>
              </a:cxn>
              <a:cxn ang="0">
                <a:pos x="47" y="0"/>
              </a:cxn>
              <a:cxn ang="0">
                <a:pos x="52" y="12"/>
              </a:cxn>
              <a:cxn ang="0">
                <a:pos x="52" y="47"/>
              </a:cxn>
              <a:cxn ang="0">
                <a:pos x="79" y="58"/>
              </a:cxn>
              <a:cxn ang="0">
                <a:pos x="68" y="70"/>
              </a:cxn>
              <a:cxn ang="0">
                <a:pos x="79" y="76"/>
              </a:cxn>
            </a:cxnLst>
            <a:rect l="0" t="0" r="r" b="b"/>
            <a:pathLst>
              <a:path w="80" h="77">
                <a:moveTo>
                  <a:pt x="79" y="76"/>
                </a:moveTo>
                <a:lnTo>
                  <a:pt x="47" y="70"/>
                </a:lnTo>
                <a:lnTo>
                  <a:pt x="37" y="42"/>
                </a:lnTo>
                <a:lnTo>
                  <a:pt x="20" y="24"/>
                </a:lnTo>
                <a:lnTo>
                  <a:pt x="0" y="24"/>
                </a:lnTo>
                <a:lnTo>
                  <a:pt x="20" y="24"/>
                </a:lnTo>
                <a:lnTo>
                  <a:pt x="20" y="0"/>
                </a:lnTo>
                <a:lnTo>
                  <a:pt x="27" y="0"/>
                </a:lnTo>
                <a:lnTo>
                  <a:pt x="27" y="12"/>
                </a:lnTo>
                <a:lnTo>
                  <a:pt x="37" y="12"/>
                </a:lnTo>
                <a:lnTo>
                  <a:pt x="37" y="0"/>
                </a:lnTo>
                <a:lnTo>
                  <a:pt x="47" y="0"/>
                </a:lnTo>
                <a:lnTo>
                  <a:pt x="52" y="12"/>
                </a:lnTo>
                <a:lnTo>
                  <a:pt x="52" y="47"/>
                </a:lnTo>
                <a:lnTo>
                  <a:pt x="79" y="58"/>
                </a:lnTo>
                <a:lnTo>
                  <a:pt x="68" y="70"/>
                </a:lnTo>
                <a:lnTo>
                  <a:pt x="79" y="7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2" name="Freeform 408"/>
          <p:cNvSpPr>
            <a:spLocks noChangeArrowheads="1"/>
          </p:cNvSpPr>
          <p:nvPr/>
        </p:nvSpPr>
        <p:spPr bwMode="auto">
          <a:xfrm>
            <a:off x="7895867" y="4411970"/>
            <a:ext cx="37360" cy="32313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23" y="18"/>
              </a:cxn>
              <a:cxn ang="0">
                <a:pos x="55" y="0"/>
              </a:cxn>
              <a:cxn ang="0">
                <a:pos x="65" y="5"/>
              </a:cxn>
              <a:cxn ang="0">
                <a:pos x="65" y="30"/>
              </a:cxn>
              <a:cxn ang="0">
                <a:pos x="49" y="46"/>
              </a:cxn>
              <a:cxn ang="0">
                <a:pos x="0" y="53"/>
              </a:cxn>
            </a:cxnLst>
            <a:rect l="0" t="0" r="r" b="b"/>
            <a:pathLst>
              <a:path w="66" h="54">
                <a:moveTo>
                  <a:pt x="0" y="53"/>
                </a:moveTo>
                <a:lnTo>
                  <a:pt x="23" y="18"/>
                </a:lnTo>
                <a:lnTo>
                  <a:pt x="55" y="0"/>
                </a:lnTo>
                <a:lnTo>
                  <a:pt x="65" y="5"/>
                </a:lnTo>
                <a:lnTo>
                  <a:pt x="65" y="30"/>
                </a:lnTo>
                <a:lnTo>
                  <a:pt x="49" y="46"/>
                </a:lnTo>
                <a:lnTo>
                  <a:pt x="0" y="5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1" name="Freeform 407"/>
          <p:cNvSpPr>
            <a:spLocks noChangeArrowheads="1"/>
          </p:cNvSpPr>
          <p:nvPr/>
        </p:nvSpPr>
        <p:spPr bwMode="auto">
          <a:xfrm>
            <a:off x="7895867" y="4411970"/>
            <a:ext cx="37360" cy="32313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23" y="18"/>
              </a:cxn>
              <a:cxn ang="0">
                <a:pos x="55" y="0"/>
              </a:cxn>
              <a:cxn ang="0">
                <a:pos x="65" y="5"/>
              </a:cxn>
              <a:cxn ang="0">
                <a:pos x="65" y="30"/>
              </a:cxn>
              <a:cxn ang="0">
                <a:pos x="49" y="46"/>
              </a:cxn>
              <a:cxn ang="0">
                <a:pos x="0" y="53"/>
              </a:cxn>
            </a:cxnLst>
            <a:rect l="0" t="0" r="r" b="b"/>
            <a:pathLst>
              <a:path w="66" h="54">
                <a:moveTo>
                  <a:pt x="0" y="53"/>
                </a:moveTo>
                <a:lnTo>
                  <a:pt x="23" y="18"/>
                </a:lnTo>
                <a:lnTo>
                  <a:pt x="55" y="0"/>
                </a:lnTo>
                <a:lnTo>
                  <a:pt x="65" y="5"/>
                </a:lnTo>
                <a:lnTo>
                  <a:pt x="65" y="30"/>
                </a:lnTo>
                <a:lnTo>
                  <a:pt x="49" y="46"/>
                </a:lnTo>
                <a:lnTo>
                  <a:pt x="0" y="5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0" name="Freeform 406"/>
          <p:cNvSpPr>
            <a:spLocks noChangeArrowheads="1"/>
          </p:cNvSpPr>
          <p:nvPr/>
        </p:nvSpPr>
        <p:spPr bwMode="auto">
          <a:xfrm>
            <a:off x="7397349" y="4469759"/>
            <a:ext cx="46116" cy="35420"/>
          </a:xfrm>
          <a:custGeom>
            <a:avLst/>
            <a:gdLst/>
            <a:ahLst/>
            <a:cxnLst>
              <a:cxn ang="0">
                <a:pos x="64" y="58"/>
              </a:cxn>
              <a:cxn ang="0">
                <a:pos x="48" y="35"/>
              </a:cxn>
              <a:cxn ang="0">
                <a:pos x="20" y="17"/>
              </a:cxn>
              <a:cxn ang="0">
                <a:pos x="0" y="17"/>
              </a:cxn>
              <a:cxn ang="0">
                <a:pos x="0" y="7"/>
              </a:cxn>
              <a:cxn ang="0">
                <a:pos x="27" y="7"/>
              </a:cxn>
              <a:cxn ang="0">
                <a:pos x="48" y="0"/>
              </a:cxn>
              <a:cxn ang="0">
                <a:pos x="53" y="17"/>
              </a:cxn>
              <a:cxn ang="0">
                <a:pos x="69" y="17"/>
              </a:cxn>
              <a:cxn ang="0">
                <a:pos x="80" y="35"/>
              </a:cxn>
              <a:cxn ang="0">
                <a:pos x="69" y="46"/>
              </a:cxn>
              <a:cxn ang="0">
                <a:pos x="64" y="58"/>
              </a:cxn>
            </a:cxnLst>
            <a:rect l="0" t="0" r="r" b="b"/>
            <a:pathLst>
              <a:path w="81" h="59">
                <a:moveTo>
                  <a:pt x="64" y="58"/>
                </a:moveTo>
                <a:lnTo>
                  <a:pt x="48" y="35"/>
                </a:lnTo>
                <a:lnTo>
                  <a:pt x="20" y="17"/>
                </a:lnTo>
                <a:lnTo>
                  <a:pt x="0" y="17"/>
                </a:lnTo>
                <a:lnTo>
                  <a:pt x="0" y="7"/>
                </a:lnTo>
                <a:lnTo>
                  <a:pt x="27" y="7"/>
                </a:lnTo>
                <a:lnTo>
                  <a:pt x="48" y="0"/>
                </a:lnTo>
                <a:lnTo>
                  <a:pt x="53" y="17"/>
                </a:lnTo>
                <a:lnTo>
                  <a:pt x="69" y="17"/>
                </a:lnTo>
                <a:lnTo>
                  <a:pt x="80" y="35"/>
                </a:lnTo>
                <a:lnTo>
                  <a:pt x="69" y="46"/>
                </a:lnTo>
                <a:lnTo>
                  <a:pt x="64" y="5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9" name="Freeform 405"/>
          <p:cNvSpPr>
            <a:spLocks noChangeArrowheads="1"/>
          </p:cNvSpPr>
          <p:nvPr/>
        </p:nvSpPr>
        <p:spPr bwMode="auto">
          <a:xfrm>
            <a:off x="7397349" y="4469759"/>
            <a:ext cx="46116" cy="35420"/>
          </a:xfrm>
          <a:custGeom>
            <a:avLst/>
            <a:gdLst/>
            <a:ahLst/>
            <a:cxnLst>
              <a:cxn ang="0">
                <a:pos x="64" y="58"/>
              </a:cxn>
              <a:cxn ang="0">
                <a:pos x="48" y="35"/>
              </a:cxn>
              <a:cxn ang="0">
                <a:pos x="20" y="17"/>
              </a:cxn>
              <a:cxn ang="0">
                <a:pos x="0" y="17"/>
              </a:cxn>
              <a:cxn ang="0">
                <a:pos x="0" y="7"/>
              </a:cxn>
              <a:cxn ang="0">
                <a:pos x="27" y="7"/>
              </a:cxn>
              <a:cxn ang="0">
                <a:pos x="48" y="0"/>
              </a:cxn>
              <a:cxn ang="0">
                <a:pos x="53" y="17"/>
              </a:cxn>
              <a:cxn ang="0">
                <a:pos x="69" y="17"/>
              </a:cxn>
              <a:cxn ang="0">
                <a:pos x="80" y="35"/>
              </a:cxn>
              <a:cxn ang="0">
                <a:pos x="69" y="46"/>
              </a:cxn>
              <a:cxn ang="0">
                <a:pos x="64" y="58"/>
              </a:cxn>
            </a:cxnLst>
            <a:rect l="0" t="0" r="r" b="b"/>
            <a:pathLst>
              <a:path w="81" h="59">
                <a:moveTo>
                  <a:pt x="64" y="58"/>
                </a:moveTo>
                <a:lnTo>
                  <a:pt x="48" y="35"/>
                </a:lnTo>
                <a:lnTo>
                  <a:pt x="20" y="17"/>
                </a:lnTo>
                <a:lnTo>
                  <a:pt x="0" y="17"/>
                </a:lnTo>
                <a:lnTo>
                  <a:pt x="0" y="7"/>
                </a:lnTo>
                <a:lnTo>
                  <a:pt x="27" y="7"/>
                </a:lnTo>
                <a:lnTo>
                  <a:pt x="48" y="0"/>
                </a:lnTo>
                <a:lnTo>
                  <a:pt x="53" y="17"/>
                </a:lnTo>
                <a:lnTo>
                  <a:pt x="69" y="17"/>
                </a:lnTo>
                <a:lnTo>
                  <a:pt x="80" y="35"/>
                </a:lnTo>
                <a:lnTo>
                  <a:pt x="69" y="46"/>
                </a:lnTo>
                <a:lnTo>
                  <a:pt x="64" y="5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8" name="Freeform 404"/>
          <p:cNvSpPr>
            <a:spLocks noChangeArrowheads="1"/>
          </p:cNvSpPr>
          <p:nvPr/>
        </p:nvSpPr>
        <p:spPr bwMode="auto">
          <a:xfrm>
            <a:off x="7594071" y="4270913"/>
            <a:ext cx="30938" cy="21127"/>
          </a:xfrm>
          <a:custGeom>
            <a:avLst/>
            <a:gdLst/>
            <a:ahLst/>
            <a:cxnLst>
              <a:cxn ang="0">
                <a:pos x="27" y="35"/>
              </a:cxn>
              <a:cxn ang="0">
                <a:pos x="0" y="4"/>
              </a:cxn>
              <a:cxn ang="0">
                <a:pos x="0" y="0"/>
              </a:cxn>
              <a:cxn ang="0">
                <a:pos x="48" y="0"/>
              </a:cxn>
              <a:cxn ang="0">
                <a:pos x="54" y="28"/>
              </a:cxn>
              <a:cxn ang="0">
                <a:pos x="27" y="35"/>
              </a:cxn>
            </a:cxnLst>
            <a:rect l="0" t="0" r="r" b="b"/>
            <a:pathLst>
              <a:path w="55" h="36">
                <a:moveTo>
                  <a:pt x="27" y="35"/>
                </a:moveTo>
                <a:lnTo>
                  <a:pt x="0" y="4"/>
                </a:lnTo>
                <a:lnTo>
                  <a:pt x="0" y="0"/>
                </a:lnTo>
                <a:lnTo>
                  <a:pt x="48" y="0"/>
                </a:lnTo>
                <a:lnTo>
                  <a:pt x="54" y="28"/>
                </a:lnTo>
                <a:lnTo>
                  <a:pt x="27" y="3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7" name="Freeform 403"/>
          <p:cNvSpPr>
            <a:spLocks noChangeArrowheads="1"/>
          </p:cNvSpPr>
          <p:nvPr/>
        </p:nvSpPr>
        <p:spPr bwMode="auto">
          <a:xfrm>
            <a:off x="7594071" y="4270913"/>
            <a:ext cx="30938" cy="21127"/>
          </a:xfrm>
          <a:custGeom>
            <a:avLst/>
            <a:gdLst/>
            <a:ahLst/>
            <a:cxnLst>
              <a:cxn ang="0">
                <a:pos x="27" y="35"/>
              </a:cxn>
              <a:cxn ang="0">
                <a:pos x="0" y="4"/>
              </a:cxn>
              <a:cxn ang="0">
                <a:pos x="0" y="0"/>
              </a:cxn>
              <a:cxn ang="0">
                <a:pos x="48" y="0"/>
              </a:cxn>
              <a:cxn ang="0">
                <a:pos x="54" y="28"/>
              </a:cxn>
              <a:cxn ang="0">
                <a:pos x="27" y="35"/>
              </a:cxn>
            </a:cxnLst>
            <a:rect l="0" t="0" r="r" b="b"/>
            <a:pathLst>
              <a:path w="55" h="36">
                <a:moveTo>
                  <a:pt x="27" y="35"/>
                </a:moveTo>
                <a:lnTo>
                  <a:pt x="0" y="4"/>
                </a:lnTo>
                <a:lnTo>
                  <a:pt x="0" y="0"/>
                </a:lnTo>
                <a:lnTo>
                  <a:pt x="48" y="0"/>
                </a:lnTo>
                <a:lnTo>
                  <a:pt x="54" y="28"/>
                </a:lnTo>
                <a:lnTo>
                  <a:pt x="27" y="3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6" name="Freeform 402"/>
          <p:cNvSpPr>
            <a:spLocks noChangeArrowheads="1"/>
          </p:cNvSpPr>
          <p:nvPr/>
        </p:nvSpPr>
        <p:spPr bwMode="auto">
          <a:xfrm>
            <a:off x="7278848" y="4430612"/>
            <a:ext cx="33857" cy="13671"/>
          </a:xfrm>
          <a:custGeom>
            <a:avLst/>
            <a:gdLst/>
            <a:ahLst/>
            <a:cxnLst>
              <a:cxn ang="0">
                <a:pos x="32" y="23"/>
              </a:cxn>
              <a:cxn ang="0">
                <a:pos x="17" y="16"/>
              </a:cxn>
              <a:cxn ang="0">
                <a:pos x="0" y="16"/>
              </a:cxn>
              <a:cxn ang="0">
                <a:pos x="0" y="0"/>
              </a:cxn>
              <a:cxn ang="0">
                <a:pos x="17" y="7"/>
              </a:cxn>
              <a:cxn ang="0">
                <a:pos x="32" y="0"/>
              </a:cxn>
              <a:cxn ang="0">
                <a:pos x="59" y="16"/>
              </a:cxn>
              <a:cxn ang="0">
                <a:pos x="32" y="16"/>
              </a:cxn>
              <a:cxn ang="0">
                <a:pos x="32" y="23"/>
              </a:cxn>
            </a:cxnLst>
            <a:rect l="0" t="0" r="r" b="b"/>
            <a:pathLst>
              <a:path w="60" h="24">
                <a:moveTo>
                  <a:pt x="32" y="23"/>
                </a:moveTo>
                <a:lnTo>
                  <a:pt x="17" y="16"/>
                </a:lnTo>
                <a:lnTo>
                  <a:pt x="0" y="16"/>
                </a:lnTo>
                <a:lnTo>
                  <a:pt x="0" y="0"/>
                </a:lnTo>
                <a:lnTo>
                  <a:pt x="17" y="7"/>
                </a:lnTo>
                <a:lnTo>
                  <a:pt x="32" y="0"/>
                </a:lnTo>
                <a:lnTo>
                  <a:pt x="59" y="16"/>
                </a:lnTo>
                <a:lnTo>
                  <a:pt x="32" y="16"/>
                </a:lnTo>
                <a:lnTo>
                  <a:pt x="32" y="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5" name="Freeform 401"/>
          <p:cNvSpPr>
            <a:spLocks noChangeArrowheads="1"/>
          </p:cNvSpPr>
          <p:nvPr/>
        </p:nvSpPr>
        <p:spPr bwMode="auto">
          <a:xfrm>
            <a:off x="7278848" y="4430612"/>
            <a:ext cx="33857" cy="13671"/>
          </a:xfrm>
          <a:custGeom>
            <a:avLst/>
            <a:gdLst/>
            <a:ahLst/>
            <a:cxnLst>
              <a:cxn ang="0">
                <a:pos x="32" y="23"/>
              </a:cxn>
              <a:cxn ang="0">
                <a:pos x="17" y="16"/>
              </a:cxn>
              <a:cxn ang="0">
                <a:pos x="0" y="16"/>
              </a:cxn>
              <a:cxn ang="0">
                <a:pos x="0" y="0"/>
              </a:cxn>
              <a:cxn ang="0">
                <a:pos x="17" y="7"/>
              </a:cxn>
              <a:cxn ang="0">
                <a:pos x="32" y="0"/>
              </a:cxn>
              <a:cxn ang="0">
                <a:pos x="59" y="16"/>
              </a:cxn>
              <a:cxn ang="0">
                <a:pos x="32" y="16"/>
              </a:cxn>
              <a:cxn ang="0">
                <a:pos x="32" y="23"/>
              </a:cxn>
            </a:cxnLst>
            <a:rect l="0" t="0" r="r" b="b"/>
            <a:pathLst>
              <a:path w="60" h="24">
                <a:moveTo>
                  <a:pt x="32" y="23"/>
                </a:moveTo>
                <a:lnTo>
                  <a:pt x="17" y="16"/>
                </a:lnTo>
                <a:lnTo>
                  <a:pt x="0" y="16"/>
                </a:lnTo>
                <a:lnTo>
                  <a:pt x="0" y="0"/>
                </a:lnTo>
                <a:lnTo>
                  <a:pt x="17" y="7"/>
                </a:lnTo>
                <a:lnTo>
                  <a:pt x="32" y="0"/>
                </a:lnTo>
                <a:lnTo>
                  <a:pt x="59" y="16"/>
                </a:lnTo>
                <a:lnTo>
                  <a:pt x="32" y="16"/>
                </a:lnTo>
                <a:lnTo>
                  <a:pt x="32" y="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4" name="Freeform 400"/>
          <p:cNvSpPr>
            <a:spLocks noChangeArrowheads="1"/>
          </p:cNvSpPr>
          <p:nvPr/>
        </p:nvSpPr>
        <p:spPr bwMode="auto">
          <a:xfrm>
            <a:off x="7237986" y="4386492"/>
            <a:ext cx="28020" cy="10564"/>
          </a:xfrm>
          <a:custGeom>
            <a:avLst/>
            <a:gdLst/>
            <a:ahLst/>
            <a:cxnLst>
              <a:cxn ang="0">
                <a:pos x="27" y="18"/>
              </a:cxn>
              <a:cxn ang="0">
                <a:pos x="0" y="12"/>
              </a:cxn>
              <a:cxn ang="0">
                <a:pos x="0" y="0"/>
              </a:cxn>
              <a:cxn ang="0">
                <a:pos x="49" y="0"/>
              </a:cxn>
              <a:cxn ang="0">
                <a:pos x="42" y="12"/>
              </a:cxn>
              <a:cxn ang="0">
                <a:pos x="32" y="12"/>
              </a:cxn>
              <a:cxn ang="0">
                <a:pos x="27" y="18"/>
              </a:cxn>
            </a:cxnLst>
            <a:rect l="0" t="0" r="r" b="b"/>
            <a:pathLst>
              <a:path w="50" h="19">
                <a:moveTo>
                  <a:pt x="27" y="18"/>
                </a:moveTo>
                <a:lnTo>
                  <a:pt x="0" y="12"/>
                </a:lnTo>
                <a:lnTo>
                  <a:pt x="0" y="0"/>
                </a:lnTo>
                <a:lnTo>
                  <a:pt x="49" y="0"/>
                </a:lnTo>
                <a:lnTo>
                  <a:pt x="42" y="12"/>
                </a:lnTo>
                <a:lnTo>
                  <a:pt x="32" y="12"/>
                </a:lnTo>
                <a:lnTo>
                  <a:pt x="27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3" name="Freeform 399"/>
          <p:cNvSpPr>
            <a:spLocks noChangeArrowheads="1"/>
          </p:cNvSpPr>
          <p:nvPr/>
        </p:nvSpPr>
        <p:spPr bwMode="auto">
          <a:xfrm>
            <a:off x="7237986" y="4386492"/>
            <a:ext cx="28020" cy="10564"/>
          </a:xfrm>
          <a:custGeom>
            <a:avLst/>
            <a:gdLst/>
            <a:ahLst/>
            <a:cxnLst>
              <a:cxn ang="0">
                <a:pos x="27" y="18"/>
              </a:cxn>
              <a:cxn ang="0">
                <a:pos x="0" y="12"/>
              </a:cxn>
              <a:cxn ang="0">
                <a:pos x="0" y="0"/>
              </a:cxn>
              <a:cxn ang="0">
                <a:pos x="49" y="0"/>
              </a:cxn>
              <a:cxn ang="0">
                <a:pos x="42" y="12"/>
              </a:cxn>
              <a:cxn ang="0">
                <a:pos x="32" y="12"/>
              </a:cxn>
              <a:cxn ang="0">
                <a:pos x="27" y="18"/>
              </a:cxn>
            </a:cxnLst>
            <a:rect l="0" t="0" r="r" b="b"/>
            <a:pathLst>
              <a:path w="50" h="19">
                <a:moveTo>
                  <a:pt x="27" y="18"/>
                </a:moveTo>
                <a:lnTo>
                  <a:pt x="0" y="12"/>
                </a:lnTo>
                <a:lnTo>
                  <a:pt x="0" y="0"/>
                </a:lnTo>
                <a:lnTo>
                  <a:pt x="49" y="0"/>
                </a:lnTo>
                <a:lnTo>
                  <a:pt x="42" y="12"/>
                </a:lnTo>
                <a:lnTo>
                  <a:pt x="32" y="12"/>
                </a:lnTo>
                <a:lnTo>
                  <a:pt x="27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2" name="Freeform 398"/>
          <p:cNvSpPr>
            <a:spLocks noChangeArrowheads="1"/>
          </p:cNvSpPr>
          <p:nvPr/>
        </p:nvSpPr>
        <p:spPr bwMode="auto">
          <a:xfrm>
            <a:off x="7312706" y="4433719"/>
            <a:ext cx="18096" cy="24856"/>
          </a:xfrm>
          <a:custGeom>
            <a:avLst/>
            <a:gdLst/>
            <a:ahLst/>
            <a:cxnLst>
              <a:cxn ang="0">
                <a:pos x="27" y="41"/>
              </a:cxn>
              <a:cxn ang="0">
                <a:pos x="0" y="29"/>
              </a:cxn>
              <a:cxn ang="0">
                <a:pos x="0" y="18"/>
              </a:cxn>
              <a:cxn ang="0">
                <a:pos x="16" y="29"/>
              </a:cxn>
              <a:cxn ang="0">
                <a:pos x="12" y="12"/>
              </a:cxn>
              <a:cxn ang="0">
                <a:pos x="16" y="0"/>
              </a:cxn>
              <a:cxn ang="0">
                <a:pos x="32" y="0"/>
              </a:cxn>
              <a:cxn ang="0">
                <a:pos x="27" y="41"/>
              </a:cxn>
            </a:cxnLst>
            <a:rect l="0" t="0" r="r" b="b"/>
            <a:pathLst>
              <a:path w="33" h="42">
                <a:moveTo>
                  <a:pt x="27" y="41"/>
                </a:moveTo>
                <a:lnTo>
                  <a:pt x="0" y="29"/>
                </a:lnTo>
                <a:lnTo>
                  <a:pt x="0" y="18"/>
                </a:lnTo>
                <a:lnTo>
                  <a:pt x="16" y="29"/>
                </a:lnTo>
                <a:lnTo>
                  <a:pt x="12" y="12"/>
                </a:lnTo>
                <a:lnTo>
                  <a:pt x="16" y="0"/>
                </a:lnTo>
                <a:lnTo>
                  <a:pt x="32" y="0"/>
                </a:lnTo>
                <a:lnTo>
                  <a:pt x="27" y="4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1" name="Freeform 397"/>
          <p:cNvSpPr>
            <a:spLocks noChangeArrowheads="1"/>
          </p:cNvSpPr>
          <p:nvPr/>
        </p:nvSpPr>
        <p:spPr bwMode="auto">
          <a:xfrm>
            <a:off x="7312706" y="4433719"/>
            <a:ext cx="18096" cy="24856"/>
          </a:xfrm>
          <a:custGeom>
            <a:avLst/>
            <a:gdLst/>
            <a:ahLst/>
            <a:cxnLst>
              <a:cxn ang="0">
                <a:pos x="27" y="41"/>
              </a:cxn>
              <a:cxn ang="0">
                <a:pos x="0" y="29"/>
              </a:cxn>
              <a:cxn ang="0">
                <a:pos x="0" y="18"/>
              </a:cxn>
              <a:cxn ang="0">
                <a:pos x="16" y="29"/>
              </a:cxn>
              <a:cxn ang="0">
                <a:pos x="12" y="12"/>
              </a:cxn>
              <a:cxn ang="0">
                <a:pos x="16" y="0"/>
              </a:cxn>
              <a:cxn ang="0">
                <a:pos x="32" y="0"/>
              </a:cxn>
              <a:cxn ang="0">
                <a:pos x="27" y="41"/>
              </a:cxn>
            </a:cxnLst>
            <a:rect l="0" t="0" r="r" b="b"/>
            <a:pathLst>
              <a:path w="33" h="42">
                <a:moveTo>
                  <a:pt x="27" y="41"/>
                </a:moveTo>
                <a:lnTo>
                  <a:pt x="0" y="29"/>
                </a:lnTo>
                <a:lnTo>
                  <a:pt x="0" y="18"/>
                </a:lnTo>
                <a:lnTo>
                  <a:pt x="16" y="29"/>
                </a:lnTo>
                <a:lnTo>
                  <a:pt x="12" y="12"/>
                </a:lnTo>
                <a:lnTo>
                  <a:pt x="16" y="0"/>
                </a:lnTo>
                <a:lnTo>
                  <a:pt x="32" y="0"/>
                </a:lnTo>
                <a:lnTo>
                  <a:pt x="27" y="4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0" name="Freeform 396"/>
          <p:cNvSpPr>
            <a:spLocks noChangeArrowheads="1"/>
          </p:cNvSpPr>
          <p:nvPr/>
        </p:nvSpPr>
        <p:spPr bwMode="auto">
          <a:xfrm>
            <a:off x="7095553" y="4252271"/>
            <a:ext cx="21599" cy="18642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0" y="0"/>
              </a:cxn>
              <a:cxn ang="0">
                <a:pos x="38" y="0"/>
              </a:cxn>
              <a:cxn ang="0">
                <a:pos x="38" y="31"/>
              </a:cxn>
              <a:cxn ang="0">
                <a:pos x="21" y="18"/>
              </a:cxn>
              <a:cxn ang="0">
                <a:pos x="0" y="31"/>
              </a:cxn>
            </a:cxnLst>
            <a:rect l="0" t="0" r="r" b="b"/>
            <a:pathLst>
              <a:path w="39" h="32">
                <a:moveTo>
                  <a:pt x="0" y="31"/>
                </a:moveTo>
                <a:lnTo>
                  <a:pt x="10" y="0"/>
                </a:lnTo>
                <a:lnTo>
                  <a:pt x="38" y="0"/>
                </a:lnTo>
                <a:lnTo>
                  <a:pt x="38" y="31"/>
                </a:lnTo>
                <a:lnTo>
                  <a:pt x="21" y="18"/>
                </a:lnTo>
                <a:lnTo>
                  <a:pt x="0" y="3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9" name="Freeform 395"/>
          <p:cNvSpPr>
            <a:spLocks noChangeArrowheads="1"/>
          </p:cNvSpPr>
          <p:nvPr/>
        </p:nvSpPr>
        <p:spPr bwMode="auto">
          <a:xfrm>
            <a:off x="7095553" y="4252271"/>
            <a:ext cx="21599" cy="18642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0" y="0"/>
              </a:cxn>
              <a:cxn ang="0">
                <a:pos x="38" y="0"/>
              </a:cxn>
              <a:cxn ang="0">
                <a:pos x="38" y="31"/>
              </a:cxn>
              <a:cxn ang="0">
                <a:pos x="21" y="18"/>
              </a:cxn>
              <a:cxn ang="0">
                <a:pos x="0" y="31"/>
              </a:cxn>
            </a:cxnLst>
            <a:rect l="0" t="0" r="r" b="b"/>
            <a:pathLst>
              <a:path w="39" h="32">
                <a:moveTo>
                  <a:pt x="0" y="31"/>
                </a:moveTo>
                <a:lnTo>
                  <a:pt x="10" y="0"/>
                </a:lnTo>
                <a:lnTo>
                  <a:pt x="38" y="0"/>
                </a:lnTo>
                <a:lnTo>
                  <a:pt x="38" y="31"/>
                </a:lnTo>
                <a:lnTo>
                  <a:pt x="21" y="18"/>
                </a:lnTo>
                <a:lnTo>
                  <a:pt x="0" y="3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8" name="Freeform 394"/>
          <p:cNvSpPr>
            <a:spLocks noChangeArrowheads="1"/>
          </p:cNvSpPr>
          <p:nvPr/>
        </p:nvSpPr>
        <p:spPr bwMode="auto">
          <a:xfrm>
            <a:off x="6820025" y="4118671"/>
            <a:ext cx="18096" cy="35420"/>
          </a:xfrm>
          <a:custGeom>
            <a:avLst/>
            <a:gdLst/>
            <a:ahLst/>
            <a:cxnLst>
              <a:cxn ang="0">
                <a:pos x="22" y="58"/>
              </a:cxn>
              <a:cxn ang="0">
                <a:pos x="0" y="5"/>
              </a:cxn>
              <a:cxn ang="0">
                <a:pos x="7" y="0"/>
              </a:cxn>
              <a:cxn ang="0">
                <a:pos x="32" y="28"/>
              </a:cxn>
              <a:cxn ang="0">
                <a:pos x="22" y="58"/>
              </a:cxn>
            </a:cxnLst>
            <a:rect l="0" t="0" r="r" b="b"/>
            <a:pathLst>
              <a:path w="33" h="59">
                <a:moveTo>
                  <a:pt x="22" y="58"/>
                </a:moveTo>
                <a:lnTo>
                  <a:pt x="0" y="5"/>
                </a:lnTo>
                <a:lnTo>
                  <a:pt x="7" y="0"/>
                </a:lnTo>
                <a:lnTo>
                  <a:pt x="32" y="28"/>
                </a:lnTo>
                <a:lnTo>
                  <a:pt x="22" y="5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7" name="Freeform 393"/>
          <p:cNvSpPr>
            <a:spLocks noChangeArrowheads="1"/>
          </p:cNvSpPr>
          <p:nvPr/>
        </p:nvSpPr>
        <p:spPr bwMode="auto">
          <a:xfrm>
            <a:off x="6820025" y="4118671"/>
            <a:ext cx="18096" cy="35420"/>
          </a:xfrm>
          <a:custGeom>
            <a:avLst/>
            <a:gdLst/>
            <a:ahLst/>
            <a:cxnLst>
              <a:cxn ang="0">
                <a:pos x="22" y="58"/>
              </a:cxn>
              <a:cxn ang="0">
                <a:pos x="0" y="5"/>
              </a:cxn>
              <a:cxn ang="0">
                <a:pos x="7" y="0"/>
              </a:cxn>
              <a:cxn ang="0">
                <a:pos x="32" y="28"/>
              </a:cxn>
              <a:cxn ang="0">
                <a:pos x="22" y="58"/>
              </a:cxn>
            </a:cxnLst>
            <a:rect l="0" t="0" r="r" b="b"/>
            <a:pathLst>
              <a:path w="33" h="59">
                <a:moveTo>
                  <a:pt x="22" y="58"/>
                </a:moveTo>
                <a:lnTo>
                  <a:pt x="0" y="5"/>
                </a:lnTo>
                <a:lnTo>
                  <a:pt x="7" y="0"/>
                </a:lnTo>
                <a:lnTo>
                  <a:pt x="32" y="28"/>
                </a:lnTo>
                <a:lnTo>
                  <a:pt x="22" y="5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6" name="Freeform 392"/>
          <p:cNvSpPr>
            <a:spLocks noChangeArrowheads="1"/>
          </p:cNvSpPr>
          <p:nvPr/>
        </p:nvSpPr>
        <p:spPr bwMode="auto">
          <a:xfrm>
            <a:off x="6861471" y="4198210"/>
            <a:ext cx="11091" cy="25477"/>
          </a:xfrm>
          <a:custGeom>
            <a:avLst/>
            <a:gdLst/>
            <a:ahLst/>
            <a:cxnLst>
              <a:cxn ang="0">
                <a:pos x="15" y="42"/>
              </a:cxn>
              <a:cxn ang="0">
                <a:pos x="0" y="12"/>
              </a:cxn>
              <a:cxn ang="0">
                <a:pos x="0" y="0"/>
              </a:cxn>
              <a:cxn ang="0">
                <a:pos x="4" y="0"/>
              </a:cxn>
              <a:cxn ang="0">
                <a:pos x="20" y="30"/>
              </a:cxn>
              <a:cxn ang="0">
                <a:pos x="15" y="42"/>
              </a:cxn>
            </a:cxnLst>
            <a:rect l="0" t="0" r="r" b="b"/>
            <a:pathLst>
              <a:path w="21" h="43">
                <a:moveTo>
                  <a:pt x="15" y="42"/>
                </a:moveTo>
                <a:lnTo>
                  <a:pt x="0" y="12"/>
                </a:lnTo>
                <a:lnTo>
                  <a:pt x="0" y="0"/>
                </a:lnTo>
                <a:lnTo>
                  <a:pt x="4" y="0"/>
                </a:lnTo>
                <a:lnTo>
                  <a:pt x="20" y="30"/>
                </a:lnTo>
                <a:lnTo>
                  <a:pt x="15" y="4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5" name="Freeform 391"/>
          <p:cNvSpPr>
            <a:spLocks noChangeArrowheads="1"/>
          </p:cNvSpPr>
          <p:nvPr/>
        </p:nvSpPr>
        <p:spPr bwMode="auto">
          <a:xfrm>
            <a:off x="6861471" y="4198210"/>
            <a:ext cx="11091" cy="25477"/>
          </a:xfrm>
          <a:custGeom>
            <a:avLst/>
            <a:gdLst/>
            <a:ahLst/>
            <a:cxnLst>
              <a:cxn ang="0">
                <a:pos x="15" y="42"/>
              </a:cxn>
              <a:cxn ang="0">
                <a:pos x="0" y="12"/>
              </a:cxn>
              <a:cxn ang="0">
                <a:pos x="0" y="0"/>
              </a:cxn>
              <a:cxn ang="0">
                <a:pos x="4" y="0"/>
              </a:cxn>
              <a:cxn ang="0">
                <a:pos x="20" y="30"/>
              </a:cxn>
              <a:cxn ang="0">
                <a:pos x="15" y="42"/>
              </a:cxn>
            </a:cxnLst>
            <a:rect l="0" t="0" r="r" b="b"/>
            <a:pathLst>
              <a:path w="21" h="43">
                <a:moveTo>
                  <a:pt x="15" y="42"/>
                </a:moveTo>
                <a:lnTo>
                  <a:pt x="0" y="12"/>
                </a:lnTo>
                <a:lnTo>
                  <a:pt x="0" y="0"/>
                </a:lnTo>
                <a:lnTo>
                  <a:pt x="4" y="0"/>
                </a:lnTo>
                <a:lnTo>
                  <a:pt x="20" y="30"/>
                </a:lnTo>
                <a:lnTo>
                  <a:pt x="15" y="4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4" name="Freeform 390"/>
          <p:cNvSpPr>
            <a:spLocks noChangeArrowheads="1"/>
          </p:cNvSpPr>
          <p:nvPr/>
        </p:nvSpPr>
        <p:spPr bwMode="auto">
          <a:xfrm>
            <a:off x="7721911" y="4397678"/>
            <a:ext cx="18096" cy="32313"/>
          </a:xfrm>
          <a:custGeom>
            <a:avLst/>
            <a:gdLst/>
            <a:ahLst/>
            <a:cxnLst>
              <a:cxn ang="0">
                <a:pos x="11" y="53"/>
              </a:cxn>
              <a:cxn ang="0">
                <a:pos x="0" y="41"/>
              </a:cxn>
              <a:cxn ang="0">
                <a:pos x="26" y="0"/>
              </a:cxn>
              <a:cxn ang="0">
                <a:pos x="32" y="23"/>
              </a:cxn>
              <a:cxn ang="0">
                <a:pos x="11" y="53"/>
              </a:cxn>
            </a:cxnLst>
            <a:rect l="0" t="0" r="r" b="b"/>
            <a:pathLst>
              <a:path w="33" h="54">
                <a:moveTo>
                  <a:pt x="11" y="53"/>
                </a:moveTo>
                <a:lnTo>
                  <a:pt x="0" y="41"/>
                </a:lnTo>
                <a:lnTo>
                  <a:pt x="26" y="0"/>
                </a:lnTo>
                <a:lnTo>
                  <a:pt x="32" y="23"/>
                </a:lnTo>
                <a:lnTo>
                  <a:pt x="11" y="5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3" name="Freeform 389"/>
          <p:cNvSpPr>
            <a:spLocks noChangeArrowheads="1"/>
          </p:cNvSpPr>
          <p:nvPr/>
        </p:nvSpPr>
        <p:spPr bwMode="auto">
          <a:xfrm>
            <a:off x="7721911" y="4397678"/>
            <a:ext cx="18096" cy="32313"/>
          </a:xfrm>
          <a:custGeom>
            <a:avLst/>
            <a:gdLst/>
            <a:ahLst/>
            <a:cxnLst>
              <a:cxn ang="0">
                <a:pos x="11" y="53"/>
              </a:cxn>
              <a:cxn ang="0">
                <a:pos x="0" y="41"/>
              </a:cxn>
              <a:cxn ang="0">
                <a:pos x="26" y="0"/>
              </a:cxn>
              <a:cxn ang="0">
                <a:pos x="32" y="23"/>
              </a:cxn>
              <a:cxn ang="0">
                <a:pos x="11" y="53"/>
              </a:cxn>
            </a:cxnLst>
            <a:rect l="0" t="0" r="r" b="b"/>
            <a:pathLst>
              <a:path w="33" h="54">
                <a:moveTo>
                  <a:pt x="11" y="53"/>
                </a:moveTo>
                <a:lnTo>
                  <a:pt x="0" y="41"/>
                </a:lnTo>
                <a:lnTo>
                  <a:pt x="26" y="0"/>
                </a:lnTo>
                <a:lnTo>
                  <a:pt x="32" y="23"/>
                </a:lnTo>
                <a:lnTo>
                  <a:pt x="11" y="5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2" name="Freeform 388"/>
          <p:cNvSpPr>
            <a:spLocks noChangeArrowheads="1"/>
          </p:cNvSpPr>
          <p:nvPr/>
        </p:nvSpPr>
        <p:spPr bwMode="auto">
          <a:xfrm>
            <a:off x="6780330" y="4070824"/>
            <a:ext cx="18096" cy="21749"/>
          </a:xfrm>
          <a:custGeom>
            <a:avLst/>
            <a:gdLst/>
            <a:ahLst/>
            <a:cxnLst>
              <a:cxn ang="0">
                <a:pos x="32" y="36"/>
              </a:cxn>
              <a:cxn ang="0">
                <a:pos x="0" y="12"/>
              </a:cxn>
              <a:cxn ang="0">
                <a:pos x="0" y="0"/>
              </a:cxn>
              <a:cxn ang="0">
                <a:pos x="32" y="30"/>
              </a:cxn>
              <a:cxn ang="0">
                <a:pos x="32" y="36"/>
              </a:cxn>
            </a:cxnLst>
            <a:rect l="0" t="0" r="r" b="b"/>
            <a:pathLst>
              <a:path w="33" h="37">
                <a:moveTo>
                  <a:pt x="32" y="36"/>
                </a:moveTo>
                <a:lnTo>
                  <a:pt x="0" y="12"/>
                </a:lnTo>
                <a:lnTo>
                  <a:pt x="0" y="0"/>
                </a:lnTo>
                <a:lnTo>
                  <a:pt x="32" y="30"/>
                </a:lnTo>
                <a:lnTo>
                  <a:pt x="32" y="3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1" name="Freeform 387"/>
          <p:cNvSpPr>
            <a:spLocks noChangeArrowheads="1"/>
          </p:cNvSpPr>
          <p:nvPr/>
        </p:nvSpPr>
        <p:spPr bwMode="auto">
          <a:xfrm>
            <a:off x="6780330" y="4070824"/>
            <a:ext cx="18096" cy="21749"/>
          </a:xfrm>
          <a:custGeom>
            <a:avLst/>
            <a:gdLst/>
            <a:ahLst/>
            <a:cxnLst>
              <a:cxn ang="0">
                <a:pos x="32" y="36"/>
              </a:cxn>
              <a:cxn ang="0">
                <a:pos x="0" y="12"/>
              </a:cxn>
              <a:cxn ang="0">
                <a:pos x="0" y="0"/>
              </a:cxn>
              <a:cxn ang="0">
                <a:pos x="32" y="30"/>
              </a:cxn>
              <a:cxn ang="0">
                <a:pos x="32" y="36"/>
              </a:cxn>
            </a:cxnLst>
            <a:rect l="0" t="0" r="r" b="b"/>
            <a:pathLst>
              <a:path w="33" h="37">
                <a:moveTo>
                  <a:pt x="32" y="36"/>
                </a:moveTo>
                <a:lnTo>
                  <a:pt x="0" y="12"/>
                </a:lnTo>
                <a:lnTo>
                  <a:pt x="0" y="0"/>
                </a:lnTo>
                <a:lnTo>
                  <a:pt x="32" y="30"/>
                </a:lnTo>
                <a:lnTo>
                  <a:pt x="32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0" name="Freeform 386"/>
          <p:cNvSpPr>
            <a:spLocks noChangeArrowheads="1"/>
          </p:cNvSpPr>
          <p:nvPr/>
        </p:nvSpPr>
        <p:spPr bwMode="auto">
          <a:xfrm>
            <a:off x="7107811" y="4035404"/>
            <a:ext cx="15177" cy="17399"/>
          </a:xfrm>
          <a:custGeom>
            <a:avLst/>
            <a:gdLst/>
            <a:ahLst/>
            <a:cxnLst>
              <a:cxn ang="0">
                <a:pos x="5" y="29"/>
              </a:cxn>
              <a:cxn ang="0">
                <a:pos x="0" y="11"/>
              </a:cxn>
              <a:cxn ang="0">
                <a:pos x="5" y="0"/>
              </a:cxn>
              <a:cxn ang="0">
                <a:pos x="17" y="11"/>
              </a:cxn>
              <a:cxn ang="0">
                <a:pos x="27" y="29"/>
              </a:cxn>
              <a:cxn ang="0">
                <a:pos x="5" y="29"/>
              </a:cxn>
            </a:cxnLst>
            <a:rect l="0" t="0" r="r" b="b"/>
            <a:pathLst>
              <a:path w="28" h="30">
                <a:moveTo>
                  <a:pt x="5" y="29"/>
                </a:moveTo>
                <a:lnTo>
                  <a:pt x="0" y="11"/>
                </a:lnTo>
                <a:lnTo>
                  <a:pt x="5" y="0"/>
                </a:lnTo>
                <a:lnTo>
                  <a:pt x="17" y="11"/>
                </a:lnTo>
                <a:lnTo>
                  <a:pt x="27" y="29"/>
                </a:lnTo>
                <a:lnTo>
                  <a:pt x="5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9" name="Freeform 385"/>
          <p:cNvSpPr>
            <a:spLocks noChangeArrowheads="1"/>
          </p:cNvSpPr>
          <p:nvPr/>
        </p:nvSpPr>
        <p:spPr bwMode="auto">
          <a:xfrm>
            <a:off x="7107811" y="4035404"/>
            <a:ext cx="15177" cy="17399"/>
          </a:xfrm>
          <a:custGeom>
            <a:avLst/>
            <a:gdLst/>
            <a:ahLst/>
            <a:cxnLst>
              <a:cxn ang="0">
                <a:pos x="5" y="29"/>
              </a:cxn>
              <a:cxn ang="0">
                <a:pos x="0" y="11"/>
              </a:cxn>
              <a:cxn ang="0">
                <a:pos x="5" y="0"/>
              </a:cxn>
              <a:cxn ang="0">
                <a:pos x="17" y="11"/>
              </a:cxn>
              <a:cxn ang="0">
                <a:pos x="27" y="29"/>
              </a:cxn>
              <a:cxn ang="0">
                <a:pos x="5" y="29"/>
              </a:cxn>
            </a:cxnLst>
            <a:rect l="0" t="0" r="r" b="b"/>
            <a:pathLst>
              <a:path w="28" h="30">
                <a:moveTo>
                  <a:pt x="5" y="29"/>
                </a:moveTo>
                <a:lnTo>
                  <a:pt x="0" y="11"/>
                </a:lnTo>
                <a:lnTo>
                  <a:pt x="5" y="0"/>
                </a:lnTo>
                <a:lnTo>
                  <a:pt x="17" y="11"/>
                </a:lnTo>
                <a:lnTo>
                  <a:pt x="27" y="29"/>
                </a:lnTo>
                <a:lnTo>
                  <a:pt x="5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8" name="Freeform 384"/>
          <p:cNvSpPr>
            <a:spLocks noChangeArrowheads="1"/>
          </p:cNvSpPr>
          <p:nvPr/>
        </p:nvSpPr>
        <p:spPr bwMode="auto">
          <a:xfrm>
            <a:off x="6985809" y="4121778"/>
            <a:ext cx="8172" cy="68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2"/>
              </a:cxn>
              <a:cxn ang="0">
                <a:pos x="15" y="0"/>
              </a:cxn>
              <a:cxn ang="0">
                <a:pos x="11" y="12"/>
              </a:cxn>
              <a:cxn ang="0">
                <a:pos x="0" y="0"/>
              </a:cxn>
            </a:cxnLst>
            <a:rect l="0" t="0" r="r" b="b"/>
            <a:pathLst>
              <a:path w="16" h="13">
                <a:moveTo>
                  <a:pt x="0" y="0"/>
                </a:moveTo>
                <a:lnTo>
                  <a:pt x="11" y="12"/>
                </a:lnTo>
                <a:lnTo>
                  <a:pt x="15" y="0"/>
                </a:lnTo>
                <a:lnTo>
                  <a:pt x="11" y="12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7" name="Freeform 383"/>
          <p:cNvSpPr>
            <a:spLocks noChangeArrowheads="1"/>
          </p:cNvSpPr>
          <p:nvPr/>
        </p:nvSpPr>
        <p:spPr bwMode="auto">
          <a:xfrm>
            <a:off x="6985809" y="4121778"/>
            <a:ext cx="8172" cy="68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2"/>
              </a:cxn>
              <a:cxn ang="0">
                <a:pos x="15" y="0"/>
              </a:cxn>
              <a:cxn ang="0">
                <a:pos x="11" y="12"/>
              </a:cxn>
              <a:cxn ang="0">
                <a:pos x="0" y="0"/>
              </a:cxn>
            </a:cxnLst>
            <a:rect l="0" t="0" r="r" b="b"/>
            <a:pathLst>
              <a:path w="16" h="13">
                <a:moveTo>
                  <a:pt x="0" y="0"/>
                </a:moveTo>
                <a:lnTo>
                  <a:pt x="11" y="12"/>
                </a:lnTo>
                <a:lnTo>
                  <a:pt x="15" y="0"/>
                </a:lnTo>
                <a:lnTo>
                  <a:pt x="11" y="1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6" name="Freeform 382"/>
          <p:cNvSpPr>
            <a:spLocks noChangeArrowheads="1"/>
          </p:cNvSpPr>
          <p:nvPr/>
        </p:nvSpPr>
        <p:spPr bwMode="auto">
          <a:xfrm>
            <a:off x="5217645" y="2918135"/>
            <a:ext cx="255097" cy="290813"/>
          </a:xfrm>
          <a:custGeom>
            <a:avLst/>
            <a:gdLst/>
            <a:ahLst/>
            <a:cxnLst>
              <a:cxn ang="0">
                <a:pos x="139" y="18"/>
              </a:cxn>
              <a:cxn ang="0">
                <a:pos x="161" y="0"/>
              </a:cxn>
              <a:cxn ang="0">
                <a:pos x="187" y="7"/>
              </a:cxn>
              <a:cxn ang="0">
                <a:pos x="229" y="18"/>
              </a:cxn>
              <a:cxn ang="0">
                <a:pos x="251" y="18"/>
              </a:cxn>
              <a:cxn ang="0">
                <a:pos x="256" y="36"/>
              </a:cxn>
              <a:cxn ang="0">
                <a:pos x="268" y="54"/>
              </a:cxn>
              <a:cxn ang="0">
                <a:pos x="284" y="82"/>
              </a:cxn>
              <a:cxn ang="0">
                <a:pos x="299" y="82"/>
              </a:cxn>
              <a:cxn ang="0">
                <a:pos x="321" y="82"/>
              </a:cxn>
              <a:cxn ang="0">
                <a:pos x="326" y="94"/>
              </a:cxn>
              <a:cxn ang="0">
                <a:pos x="310" y="100"/>
              </a:cxn>
              <a:cxn ang="0">
                <a:pos x="321" y="129"/>
              </a:cxn>
              <a:cxn ang="0">
                <a:pos x="299" y="141"/>
              </a:cxn>
              <a:cxn ang="0">
                <a:pos x="299" y="160"/>
              </a:cxn>
              <a:cxn ang="0">
                <a:pos x="294" y="171"/>
              </a:cxn>
              <a:cxn ang="0">
                <a:pos x="294" y="199"/>
              </a:cxn>
              <a:cxn ang="0">
                <a:pos x="321" y="222"/>
              </a:cxn>
              <a:cxn ang="0">
                <a:pos x="326" y="245"/>
              </a:cxn>
              <a:cxn ang="0">
                <a:pos x="363" y="270"/>
              </a:cxn>
              <a:cxn ang="0">
                <a:pos x="386" y="281"/>
              </a:cxn>
              <a:cxn ang="0">
                <a:pos x="406" y="322"/>
              </a:cxn>
              <a:cxn ang="0">
                <a:pos x="406" y="328"/>
              </a:cxn>
              <a:cxn ang="0">
                <a:pos x="406" y="357"/>
              </a:cxn>
              <a:cxn ang="0">
                <a:pos x="422" y="369"/>
              </a:cxn>
              <a:cxn ang="0">
                <a:pos x="422" y="392"/>
              </a:cxn>
              <a:cxn ang="0">
                <a:pos x="438" y="421"/>
              </a:cxn>
              <a:cxn ang="0">
                <a:pos x="433" y="421"/>
              </a:cxn>
              <a:cxn ang="0">
                <a:pos x="412" y="421"/>
              </a:cxn>
              <a:cxn ang="0">
                <a:pos x="386" y="421"/>
              </a:cxn>
              <a:cxn ang="0">
                <a:pos x="379" y="451"/>
              </a:cxn>
              <a:cxn ang="0">
                <a:pos x="369" y="469"/>
              </a:cxn>
              <a:cxn ang="0">
                <a:pos x="284" y="469"/>
              </a:cxn>
              <a:cxn ang="0">
                <a:pos x="229" y="444"/>
              </a:cxn>
              <a:cxn ang="0">
                <a:pos x="229" y="403"/>
              </a:cxn>
              <a:cxn ang="0">
                <a:pos x="203" y="392"/>
              </a:cxn>
              <a:cxn ang="0">
                <a:pos x="198" y="386"/>
              </a:cxn>
              <a:cxn ang="0">
                <a:pos x="161" y="369"/>
              </a:cxn>
              <a:cxn ang="0">
                <a:pos x="70" y="309"/>
              </a:cxn>
              <a:cxn ang="0">
                <a:pos x="28" y="298"/>
              </a:cxn>
              <a:cxn ang="0">
                <a:pos x="0" y="234"/>
              </a:cxn>
              <a:cxn ang="0">
                <a:pos x="59" y="199"/>
              </a:cxn>
              <a:cxn ang="0">
                <a:pos x="90" y="171"/>
              </a:cxn>
              <a:cxn ang="0">
                <a:pos x="102" y="141"/>
              </a:cxn>
              <a:cxn ang="0">
                <a:pos x="102" y="100"/>
              </a:cxn>
              <a:cxn ang="0">
                <a:pos x="102" y="77"/>
              </a:cxn>
              <a:cxn ang="0">
                <a:pos x="102" y="54"/>
              </a:cxn>
              <a:cxn ang="0">
                <a:pos x="128" y="36"/>
              </a:cxn>
              <a:cxn ang="0">
                <a:pos x="139" y="18"/>
              </a:cxn>
            </a:cxnLst>
            <a:rect l="0" t="0" r="r" b="b"/>
            <a:pathLst>
              <a:path w="439" h="470">
                <a:moveTo>
                  <a:pt x="139" y="18"/>
                </a:moveTo>
                <a:lnTo>
                  <a:pt x="161" y="0"/>
                </a:lnTo>
                <a:lnTo>
                  <a:pt x="187" y="7"/>
                </a:lnTo>
                <a:lnTo>
                  <a:pt x="229" y="18"/>
                </a:lnTo>
                <a:lnTo>
                  <a:pt x="251" y="18"/>
                </a:lnTo>
                <a:lnTo>
                  <a:pt x="256" y="36"/>
                </a:lnTo>
                <a:lnTo>
                  <a:pt x="268" y="54"/>
                </a:lnTo>
                <a:lnTo>
                  <a:pt x="284" y="82"/>
                </a:lnTo>
                <a:lnTo>
                  <a:pt x="299" y="82"/>
                </a:lnTo>
                <a:lnTo>
                  <a:pt x="321" y="82"/>
                </a:lnTo>
                <a:lnTo>
                  <a:pt x="326" y="94"/>
                </a:lnTo>
                <a:lnTo>
                  <a:pt x="310" y="100"/>
                </a:lnTo>
                <a:lnTo>
                  <a:pt x="321" y="129"/>
                </a:lnTo>
                <a:lnTo>
                  <a:pt x="299" y="141"/>
                </a:lnTo>
                <a:lnTo>
                  <a:pt x="299" y="160"/>
                </a:lnTo>
                <a:lnTo>
                  <a:pt x="294" y="171"/>
                </a:lnTo>
                <a:lnTo>
                  <a:pt x="294" y="199"/>
                </a:lnTo>
                <a:lnTo>
                  <a:pt x="321" y="222"/>
                </a:lnTo>
                <a:lnTo>
                  <a:pt x="326" y="245"/>
                </a:lnTo>
                <a:lnTo>
                  <a:pt x="363" y="270"/>
                </a:lnTo>
                <a:lnTo>
                  <a:pt x="386" y="281"/>
                </a:lnTo>
                <a:lnTo>
                  <a:pt x="406" y="322"/>
                </a:lnTo>
                <a:lnTo>
                  <a:pt x="406" y="328"/>
                </a:lnTo>
                <a:lnTo>
                  <a:pt x="406" y="357"/>
                </a:lnTo>
                <a:lnTo>
                  <a:pt x="422" y="369"/>
                </a:lnTo>
                <a:lnTo>
                  <a:pt x="422" y="392"/>
                </a:lnTo>
                <a:lnTo>
                  <a:pt x="438" y="421"/>
                </a:lnTo>
                <a:lnTo>
                  <a:pt x="433" y="421"/>
                </a:lnTo>
                <a:lnTo>
                  <a:pt x="412" y="421"/>
                </a:lnTo>
                <a:lnTo>
                  <a:pt x="386" y="421"/>
                </a:lnTo>
                <a:lnTo>
                  <a:pt x="379" y="451"/>
                </a:lnTo>
                <a:lnTo>
                  <a:pt x="369" y="469"/>
                </a:lnTo>
                <a:lnTo>
                  <a:pt x="284" y="469"/>
                </a:lnTo>
                <a:lnTo>
                  <a:pt x="229" y="444"/>
                </a:lnTo>
                <a:lnTo>
                  <a:pt x="229" y="403"/>
                </a:lnTo>
                <a:lnTo>
                  <a:pt x="203" y="392"/>
                </a:lnTo>
                <a:lnTo>
                  <a:pt x="198" y="386"/>
                </a:lnTo>
                <a:lnTo>
                  <a:pt x="161" y="369"/>
                </a:lnTo>
                <a:lnTo>
                  <a:pt x="70" y="309"/>
                </a:lnTo>
                <a:lnTo>
                  <a:pt x="28" y="298"/>
                </a:lnTo>
                <a:lnTo>
                  <a:pt x="0" y="234"/>
                </a:lnTo>
                <a:lnTo>
                  <a:pt x="59" y="199"/>
                </a:lnTo>
                <a:lnTo>
                  <a:pt x="90" y="171"/>
                </a:lnTo>
                <a:lnTo>
                  <a:pt x="102" y="141"/>
                </a:lnTo>
                <a:lnTo>
                  <a:pt x="102" y="100"/>
                </a:lnTo>
                <a:lnTo>
                  <a:pt x="102" y="77"/>
                </a:lnTo>
                <a:lnTo>
                  <a:pt x="102" y="54"/>
                </a:lnTo>
                <a:lnTo>
                  <a:pt x="128" y="36"/>
                </a:lnTo>
                <a:lnTo>
                  <a:pt x="139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5" name="Freeform 381"/>
          <p:cNvSpPr>
            <a:spLocks noChangeArrowheads="1"/>
          </p:cNvSpPr>
          <p:nvPr/>
        </p:nvSpPr>
        <p:spPr bwMode="auto">
          <a:xfrm>
            <a:off x="5217645" y="2918135"/>
            <a:ext cx="255097" cy="290813"/>
          </a:xfrm>
          <a:custGeom>
            <a:avLst/>
            <a:gdLst/>
            <a:ahLst/>
            <a:cxnLst>
              <a:cxn ang="0">
                <a:pos x="139" y="18"/>
              </a:cxn>
              <a:cxn ang="0">
                <a:pos x="161" y="0"/>
              </a:cxn>
              <a:cxn ang="0">
                <a:pos x="187" y="7"/>
              </a:cxn>
              <a:cxn ang="0">
                <a:pos x="229" y="18"/>
              </a:cxn>
              <a:cxn ang="0">
                <a:pos x="251" y="18"/>
              </a:cxn>
              <a:cxn ang="0">
                <a:pos x="256" y="36"/>
              </a:cxn>
              <a:cxn ang="0">
                <a:pos x="268" y="54"/>
              </a:cxn>
              <a:cxn ang="0">
                <a:pos x="284" y="82"/>
              </a:cxn>
              <a:cxn ang="0">
                <a:pos x="299" y="82"/>
              </a:cxn>
              <a:cxn ang="0">
                <a:pos x="321" y="82"/>
              </a:cxn>
              <a:cxn ang="0">
                <a:pos x="326" y="94"/>
              </a:cxn>
              <a:cxn ang="0">
                <a:pos x="310" y="100"/>
              </a:cxn>
              <a:cxn ang="0">
                <a:pos x="321" y="129"/>
              </a:cxn>
              <a:cxn ang="0">
                <a:pos x="299" y="141"/>
              </a:cxn>
              <a:cxn ang="0">
                <a:pos x="299" y="160"/>
              </a:cxn>
              <a:cxn ang="0">
                <a:pos x="294" y="171"/>
              </a:cxn>
              <a:cxn ang="0">
                <a:pos x="294" y="199"/>
              </a:cxn>
              <a:cxn ang="0">
                <a:pos x="321" y="222"/>
              </a:cxn>
              <a:cxn ang="0">
                <a:pos x="326" y="245"/>
              </a:cxn>
              <a:cxn ang="0">
                <a:pos x="363" y="270"/>
              </a:cxn>
              <a:cxn ang="0">
                <a:pos x="386" y="281"/>
              </a:cxn>
              <a:cxn ang="0">
                <a:pos x="406" y="322"/>
              </a:cxn>
              <a:cxn ang="0">
                <a:pos x="406" y="328"/>
              </a:cxn>
              <a:cxn ang="0">
                <a:pos x="406" y="357"/>
              </a:cxn>
              <a:cxn ang="0">
                <a:pos x="422" y="369"/>
              </a:cxn>
              <a:cxn ang="0">
                <a:pos x="422" y="392"/>
              </a:cxn>
              <a:cxn ang="0">
                <a:pos x="438" y="421"/>
              </a:cxn>
              <a:cxn ang="0">
                <a:pos x="433" y="421"/>
              </a:cxn>
              <a:cxn ang="0">
                <a:pos x="412" y="421"/>
              </a:cxn>
              <a:cxn ang="0">
                <a:pos x="386" y="421"/>
              </a:cxn>
              <a:cxn ang="0">
                <a:pos x="379" y="451"/>
              </a:cxn>
              <a:cxn ang="0">
                <a:pos x="369" y="469"/>
              </a:cxn>
              <a:cxn ang="0">
                <a:pos x="284" y="469"/>
              </a:cxn>
              <a:cxn ang="0">
                <a:pos x="229" y="444"/>
              </a:cxn>
              <a:cxn ang="0">
                <a:pos x="229" y="403"/>
              </a:cxn>
              <a:cxn ang="0">
                <a:pos x="203" y="392"/>
              </a:cxn>
              <a:cxn ang="0">
                <a:pos x="198" y="386"/>
              </a:cxn>
              <a:cxn ang="0">
                <a:pos x="161" y="369"/>
              </a:cxn>
              <a:cxn ang="0">
                <a:pos x="70" y="309"/>
              </a:cxn>
              <a:cxn ang="0">
                <a:pos x="28" y="298"/>
              </a:cxn>
              <a:cxn ang="0">
                <a:pos x="0" y="234"/>
              </a:cxn>
              <a:cxn ang="0">
                <a:pos x="59" y="199"/>
              </a:cxn>
              <a:cxn ang="0">
                <a:pos x="90" y="171"/>
              </a:cxn>
              <a:cxn ang="0">
                <a:pos x="102" y="141"/>
              </a:cxn>
              <a:cxn ang="0">
                <a:pos x="102" y="100"/>
              </a:cxn>
              <a:cxn ang="0">
                <a:pos x="102" y="77"/>
              </a:cxn>
              <a:cxn ang="0">
                <a:pos x="102" y="54"/>
              </a:cxn>
              <a:cxn ang="0">
                <a:pos x="128" y="36"/>
              </a:cxn>
              <a:cxn ang="0">
                <a:pos x="139" y="18"/>
              </a:cxn>
            </a:cxnLst>
            <a:rect l="0" t="0" r="r" b="b"/>
            <a:pathLst>
              <a:path w="439" h="470">
                <a:moveTo>
                  <a:pt x="139" y="18"/>
                </a:moveTo>
                <a:lnTo>
                  <a:pt x="161" y="0"/>
                </a:lnTo>
                <a:lnTo>
                  <a:pt x="187" y="7"/>
                </a:lnTo>
                <a:lnTo>
                  <a:pt x="229" y="18"/>
                </a:lnTo>
                <a:lnTo>
                  <a:pt x="251" y="18"/>
                </a:lnTo>
                <a:lnTo>
                  <a:pt x="256" y="36"/>
                </a:lnTo>
                <a:lnTo>
                  <a:pt x="268" y="54"/>
                </a:lnTo>
                <a:lnTo>
                  <a:pt x="284" y="82"/>
                </a:lnTo>
                <a:lnTo>
                  <a:pt x="299" y="82"/>
                </a:lnTo>
                <a:lnTo>
                  <a:pt x="321" y="82"/>
                </a:lnTo>
                <a:lnTo>
                  <a:pt x="326" y="94"/>
                </a:lnTo>
                <a:lnTo>
                  <a:pt x="310" y="100"/>
                </a:lnTo>
                <a:lnTo>
                  <a:pt x="321" y="129"/>
                </a:lnTo>
                <a:lnTo>
                  <a:pt x="299" y="141"/>
                </a:lnTo>
                <a:lnTo>
                  <a:pt x="299" y="160"/>
                </a:lnTo>
                <a:lnTo>
                  <a:pt x="294" y="171"/>
                </a:lnTo>
                <a:lnTo>
                  <a:pt x="294" y="199"/>
                </a:lnTo>
                <a:lnTo>
                  <a:pt x="321" y="222"/>
                </a:lnTo>
                <a:lnTo>
                  <a:pt x="326" y="245"/>
                </a:lnTo>
                <a:lnTo>
                  <a:pt x="363" y="270"/>
                </a:lnTo>
                <a:lnTo>
                  <a:pt x="386" y="281"/>
                </a:lnTo>
                <a:lnTo>
                  <a:pt x="406" y="322"/>
                </a:lnTo>
                <a:lnTo>
                  <a:pt x="406" y="328"/>
                </a:lnTo>
                <a:lnTo>
                  <a:pt x="406" y="357"/>
                </a:lnTo>
                <a:lnTo>
                  <a:pt x="422" y="369"/>
                </a:lnTo>
                <a:lnTo>
                  <a:pt x="422" y="392"/>
                </a:lnTo>
                <a:lnTo>
                  <a:pt x="438" y="421"/>
                </a:lnTo>
                <a:lnTo>
                  <a:pt x="433" y="421"/>
                </a:lnTo>
                <a:lnTo>
                  <a:pt x="412" y="421"/>
                </a:lnTo>
                <a:lnTo>
                  <a:pt x="386" y="421"/>
                </a:lnTo>
                <a:lnTo>
                  <a:pt x="379" y="451"/>
                </a:lnTo>
                <a:lnTo>
                  <a:pt x="369" y="469"/>
                </a:lnTo>
                <a:lnTo>
                  <a:pt x="284" y="469"/>
                </a:lnTo>
                <a:lnTo>
                  <a:pt x="229" y="444"/>
                </a:lnTo>
                <a:lnTo>
                  <a:pt x="229" y="403"/>
                </a:lnTo>
                <a:lnTo>
                  <a:pt x="203" y="392"/>
                </a:lnTo>
                <a:lnTo>
                  <a:pt x="198" y="386"/>
                </a:lnTo>
                <a:lnTo>
                  <a:pt x="161" y="369"/>
                </a:lnTo>
                <a:lnTo>
                  <a:pt x="70" y="309"/>
                </a:lnTo>
                <a:lnTo>
                  <a:pt x="28" y="298"/>
                </a:lnTo>
                <a:lnTo>
                  <a:pt x="0" y="234"/>
                </a:lnTo>
                <a:lnTo>
                  <a:pt x="59" y="199"/>
                </a:lnTo>
                <a:lnTo>
                  <a:pt x="90" y="171"/>
                </a:lnTo>
                <a:lnTo>
                  <a:pt x="102" y="141"/>
                </a:lnTo>
                <a:lnTo>
                  <a:pt x="102" y="100"/>
                </a:lnTo>
                <a:lnTo>
                  <a:pt x="102" y="77"/>
                </a:lnTo>
                <a:lnTo>
                  <a:pt x="102" y="54"/>
                </a:lnTo>
                <a:lnTo>
                  <a:pt x="128" y="36"/>
                </a:lnTo>
                <a:lnTo>
                  <a:pt x="139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4" name="Freeform 380"/>
          <p:cNvSpPr>
            <a:spLocks noChangeArrowheads="1"/>
          </p:cNvSpPr>
          <p:nvPr/>
        </p:nvSpPr>
        <p:spPr bwMode="auto">
          <a:xfrm>
            <a:off x="5336145" y="2827411"/>
            <a:ext cx="539380" cy="518244"/>
          </a:xfrm>
          <a:custGeom>
            <a:avLst/>
            <a:gdLst/>
            <a:ahLst/>
            <a:cxnLst>
              <a:cxn ang="0">
                <a:pos x="208" y="76"/>
              </a:cxn>
              <a:cxn ang="0">
                <a:pos x="234" y="135"/>
              </a:cxn>
              <a:cxn ang="0">
                <a:pos x="314" y="170"/>
              </a:cxn>
              <a:cxn ang="0">
                <a:pos x="432" y="164"/>
              </a:cxn>
              <a:cxn ang="0">
                <a:pos x="427" y="170"/>
              </a:cxn>
              <a:cxn ang="0">
                <a:pos x="453" y="170"/>
              </a:cxn>
              <a:cxn ang="0">
                <a:pos x="485" y="135"/>
              </a:cxn>
              <a:cxn ang="0">
                <a:pos x="544" y="89"/>
              </a:cxn>
              <a:cxn ang="0">
                <a:pos x="597" y="99"/>
              </a:cxn>
              <a:cxn ang="0">
                <a:pos x="768" y="170"/>
              </a:cxn>
              <a:cxn ang="0">
                <a:pos x="779" y="269"/>
              </a:cxn>
              <a:cxn ang="0">
                <a:pos x="779" y="316"/>
              </a:cxn>
              <a:cxn ang="0">
                <a:pos x="768" y="351"/>
              </a:cxn>
              <a:cxn ang="0">
                <a:pos x="768" y="380"/>
              </a:cxn>
              <a:cxn ang="0">
                <a:pos x="791" y="472"/>
              </a:cxn>
              <a:cxn ang="0">
                <a:pos x="837" y="514"/>
              </a:cxn>
              <a:cxn ang="0">
                <a:pos x="812" y="579"/>
              </a:cxn>
              <a:cxn ang="0">
                <a:pos x="876" y="642"/>
              </a:cxn>
              <a:cxn ang="0">
                <a:pos x="907" y="712"/>
              </a:cxn>
              <a:cxn ang="0">
                <a:pos x="925" y="735"/>
              </a:cxn>
              <a:cxn ang="0">
                <a:pos x="918" y="747"/>
              </a:cxn>
              <a:cxn ang="0">
                <a:pos x="880" y="763"/>
              </a:cxn>
              <a:cxn ang="0">
                <a:pos x="854" y="805"/>
              </a:cxn>
              <a:cxn ang="0">
                <a:pos x="833" y="823"/>
              </a:cxn>
              <a:cxn ang="0">
                <a:pos x="742" y="811"/>
              </a:cxn>
              <a:cxn ang="0">
                <a:pos x="652" y="793"/>
              </a:cxn>
              <a:cxn ang="0">
                <a:pos x="609" y="717"/>
              </a:cxn>
              <a:cxn ang="0">
                <a:pos x="565" y="735"/>
              </a:cxn>
              <a:cxn ang="0">
                <a:pos x="529" y="758"/>
              </a:cxn>
              <a:cxn ang="0">
                <a:pos x="459" y="728"/>
              </a:cxn>
              <a:cxn ang="0">
                <a:pos x="415" y="689"/>
              </a:cxn>
              <a:cxn ang="0">
                <a:pos x="357" y="636"/>
              </a:cxn>
              <a:cxn ang="0">
                <a:pos x="331" y="607"/>
              </a:cxn>
              <a:cxn ang="0">
                <a:pos x="304" y="548"/>
              </a:cxn>
              <a:cxn ang="0">
                <a:pos x="262" y="548"/>
              </a:cxn>
              <a:cxn ang="0">
                <a:pos x="251" y="537"/>
              </a:cxn>
              <a:cxn ang="0">
                <a:pos x="234" y="565"/>
              </a:cxn>
              <a:cxn ang="0">
                <a:pos x="219" y="514"/>
              </a:cxn>
              <a:cxn ang="0">
                <a:pos x="202" y="472"/>
              </a:cxn>
              <a:cxn ang="0">
                <a:pos x="181" y="426"/>
              </a:cxn>
              <a:cxn ang="0">
                <a:pos x="122" y="391"/>
              </a:cxn>
              <a:cxn ang="0">
                <a:pos x="90" y="344"/>
              </a:cxn>
              <a:cxn ang="0">
                <a:pos x="96" y="304"/>
              </a:cxn>
              <a:cxn ang="0">
                <a:pos x="117" y="275"/>
              </a:cxn>
              <a:cxn ang="0">
                <a:pos x="122" y="239"/>
              </a:cxn>
              <a:cxn ang="0">
                <a:pos x="96" y="228"/>
              </a:cxn>
              <a:cxn ang="0">
                <a:pos x="63" y="199"/>
              </a:cxn>
              <a:cxn ang="0">
                <a:pos x="48" y="164"/>
              </a:cxn>
              <a:cxn ang="0">
                <a:pos x="26" y="106"/>
              </a:cxn>
              <a:cxn ang="0">
                <a:pos x="21" y="70"/>
              </a:cxn>
              <a:cxn ang="0">
                <a:pos x="21" y="0"/>
              </a:cxn>
              <a:cxn ang="0">
                <a:pos x="117" y="59"/>
              </a:cxn>
            </a:cxnLst>
            <a:rect l="0" t="0" r="r" b="b"/>
            <a:pathLst>
              <a:path w="926" h="835">
                <a:moveTo>
                  <a:pt x="149" y="46"/>
                </a:moveTo>
                <a:lnTo>
                  <a:pt x="208" y="76"/>
                </a:lnTo>
                <a:lnTo>
                  <a:pt x="202" y="89"/>
                </a:lnTo>
                <a:lnTo>
                  <a:pt x="234" y="135"/>
                </a:lnTo>
                <a:lnTo>
                  <a:pt x="272" y="146"/>
                </a:lnTo>
                <a:lnTo>
                  <a:pt x="314" y="170"/>
                </a:lnTo>
                <a:lnTo>
                  <a:pt x="383" y="181"/>
                </a:lnTo>
                <a:lnTo>
                  <a:pt x="432" y="164"/>
                </a:lnTo>
                <a:lnTo>
                  <a:pt x="443" y="164"/>
                </a:lnTo>
                <a:lnTo>
                  <a:pt x="427" y="170"/>
                </a:lnTo>
                <a:lnTo>
                  <a:pt x="427" y="181"/>
                </a:lnTo>
                <a:lnTo>
                  <a:pt x="453" y="170"/>
                </a:lnTo>
                <a:lnTo>
                  <a:pt x="443" y="146"/>
                </a:lnTo>
                <a:lnTo>
                  <a:pt x="485" y="135"/>
                </a:lnTo>
                <a:lnTo>
                  <a:pt x="513" y="89"/>
                </a:lnTo>
                <a:lnTo>
                  <a:pt x="544" y="89"/>
                </a:lnTo>
                <a:lnTo>
                  <a:pt x="587" y="76"/>
                </a:lnTo>
                <a:lnTo>
                  <a:pt x="597" y="99"/>
                </a:lnTo>
                <a:lnTo>
                  <a:pt x="656" y="117"/>
                </a:lnTo>
                <a:lnTo>
                  <a:pt x="768" y="170"/>
                </a:lnTo>
                <a:lnTo>
                  <a:pt x="779" y="228"/>
                </a:lnTo>
                <a:lnTo>
                  <a:pt x="779" y="269"/>
                </a:lnTo>
                <a:lnTo>
                  <a:pt x="768" y="304"/>
                </a:lnTo>
                <a:lnTo>
                  <a:pt x="779" y="316"/>
                </a:lnTo>
                <a:lnTo>
                  <a:pt x="763" y="321"/>
                </a:lnTo>
                <a:lnTo>
                  <a:pt x="768" y="351"/>
                </a:lnTo>
                <a:lnTo>
                  <a:pt x="779" y="362"/>
                </a:lnTo>
                <a:lnTo>
                  <a:pt x="768" y="380"/>
                </a:lnTo>
                <a:lnTo>
                  <a:pt x="791" y="426"/>
                </a:lnTo>
                <a:lnTo>
                  <a:pt x="791" y="472"/>
                </a:lnTo>
                <a:lnTo>
                  <a:pt x="833" y="484"/>
                </a:lnTo>
                <a:lnTo>
                  <a:pt x="837" y="514"/>
                </a:lnTo>
                <a:lnTo>
                  <a:pt x="822" y="537"/>
                </a:lnTo>
                <a:lnTo>
                  <a:pt x="812" y="579"/>
                </a:lnTo>
                <a:lnTo>
                  <a:pt x="849" y="636"/>
                </a:lnTo>
                <a:lnTo>
                  <a:pt x="876" y="642"/>
                </a:lnTo>
                <a:lnTo>
                  <a:pt x="902" y="671"/>
                </a:lnTo>
                <a:lnTo>
                  <a:pt x="907" y="712"/>
                </a:lnTo>
                <a:lnTo>
                  <a:pt x="925" y="712"/>
                </a:lnTo>
                <a:lnTo>
                  <a:pt x="925" y="735"/>
                </a:lnTo>
                <a:lnTo>
                  <a:pt x="918" y="735"/>
                </a:lnTo>
                <a:lnTo>
                  <a:pt x="918" y="747"/>
                </a:lnTo>
                <a:lnTo>
                  <a:pt x="902" y="747"/>
                </a:lnTo>
                <a:lnTo>
                  <a:pt x="880" y="763"/>
                </a:lnTo>
                <a:lnTo>
                  <a:pt x="865" y="763"/>
                </a:lnTo>
                <a:lnTo>
                  <a:pt x="854" y="805"/>
                </a:lnTo>
                <a:lnTo>
                  <a:pt x="854" y="834"/>
                </a:lnTo>
                <a:lnTo>
                  <a:pt x="833" y="823"/>
                </a:lnTo>
                <a:lnTo>
                  <a:pt x="791" y="811"/>
                </a:lnTo>
                <a:lnTo>
                  <a:pt x="742" y="811"/>
                </a:lnTo>
                <a:lnTo>
                  <a:pt x="700" y="805"/>
                </a:lnTo>
                <a:lnTo>
                  <a:pt x="652" y="793"/>
                </a:lnTo>
                <a:lnTo>
                  <a:pt x="630" y="747"/>
                </a:lnTo>
                <a:lnTo>
                  <a:pt x="609" y="717"/>
                </a:lnTo>
                <a:lnTo>
                  <a:pt x="581" y="728"/>
                </a:lnTo>
                <a:lnTo>
                  <a:pt x="565" y="735"/>
                </a:lnTo>
                <a:lnTo>
                  <a:pt x="544" y="747"/>
                </a:lnTo>
                <a:lnTo>
                  <a:pt x="529" y="758"/>
                </a:lnTo>
                <a:lnTo>
                  <a:pt x="495" y="747"/>
                </a:lnTo>
                <a:lnTo>
                  <a:pt x="459" y="728"/>
                </a:lnTo>
                <a:lnTo>
                  <a:pt x="432" y="712"/>
                </a:lnTo>
                <a:lnTo>
                  <a:pt x="415" y="689"/>
                </a:lnTo>
                <a:lnTo>
                  <a:pt x="383" y="682"/>
                </a:lnTo>
                <a:lnTo>
                  <a:pt x="357" y="636"/>
                </a:lnTo>
                <a:lnTo>
                  <a:pt x="347" y="614"/>
                </a:lnTo>
                <a:lnTo>
                  <a:pt x="331" y="607"/>
                </a:lnTo>
                <a:lnTo>
                  <a:pt x="314" y="565"/>
                </a:lnTo>
                <a:lnTo>
                  <a:pt x="304" y="548"/>
                </a:lnTo>
                <a:lnTo>
                  <a:pt x="289" y="565"/>
                </a:lnTo>
                <a:lnTo>
                  <a:pt x="262" y="548"/>
                </a:lnTo>
                <a:lnTo>
                  <a:pt x="262" y="537"/>
                </a:lnTo>
                <a:lnTo>
                  <a:pt x="251" y="537"/>
                </a:lnTo>
                <a:lnTo>
                  <a:pt x="251" y="565"/>
                </a:lnTo>
                <a:lnTo>
                  <a:pt x="234" y="565"/>
                </a:lnTo>
                <a:lnTo>
                  <a:pt x="219" y="537"/>
                </a:lnTo>
                <a:lnTo>
                  <a:pt x="219" y="514"/>
                </a:lnTo>
                <a:lnTo>
                  <a:pt x="202" y="502"/>
                </a:lnTo>
                <a:lnTo>
                  <a:pt x="202" y="472"/>
                </a:lnTo>
                <a:lnTo>
                  <a:pt x="202" y="468"/>
                </a:lnTo>
                <a:lnTo>
                  <a:pt x="181" y="426"/>
                </a:lnTo>
                <a:lnTo>
                  <a:pt x="159" y="415"/>
                </a:lnTo>
                <a:lnTo>
                  <a:pt x="122" y="391"/>
                </a:lnTo>
                <a:lnTo>
                  <a:pt x="117" y="368"/>
                </a:lnTo>
                <a:lnTo>
                  <a:pt x="90" y="344"/>
                </a:lnTo>
                <a:lnTo>
                  <a:pt x="90" y="316"/>
                </a:lnTo>
                <a:lnTo>
                  <a:pt x="96" y="304"/>
                </a:lnTo>
                <a:lnTo>
                  <a:pt x="96" y="286"/>
                </a:lnTo>
                <a:lnTo>
                  <a:pt x="117" y="275"/>
                </a:lnTo>
                <a:lnTo>
                  <a:pt x="106" y="245"/>
                </a:lnTo>
                <a:lnTo>
                  <a:pt x="122" y="239"/>
                </a:lnTo>
                <a:lnTo>
                  <a:pt x="117" y="228"/>
                </a:lnTo>
                <a:lnTo>
                  <a:pt x="96" y="228"/>
                </a:lnTo>
                <a:lnTo>
                  <a:pt x="81" y="228"/>
                </a:lnTo>
                <a:lnTo>
                  <a:pt x="63" y="199"/>
                </a:lnTo>
                <a:lnTo>
                  <a:pt x="52" y="181"/>
                </a:lnTo>
                <a:lnTo>
                  <a:pt x="48" y="164"/>
                </a:lnTo>
                <a:lnTo>
                  <a:pt x="37" y="135"/>
                </a:lnTo>
                <a:lnTo>
                  <a:pt x="26" y="106"/>
                </a:lnTo>
                <a:lnTo>
                  <a:pt x="26" y="99"/>
                </a:lnTo>
                <a:lnTo>
                  <a:pt x="21" y="70"/>
                </a:lnTo>
                <a:lnTo>
                  <a:pt x="0" y="24"/>
                </a:lnTo>
                <a:lnTo>
                  <a:pt x="21" y="0"/>
                </a:lnTo>
                <a:lnTo>
                  <a:pt x="52" y="46"/>
                </a:lnTo>
                <a:lnTo>
                  <a:pt x="117" y="59"/>
                </a:lnTo>
                <a:lnTo>
                  <a:pt x="149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3" name="Freeform 379"/>
          <p:cNvSpPr>
            <a:spLocks noChangeArrowheads="1"/>
          </p:cNvSpPr>
          <p:nvPr/>
        </p:nvSpPr>
        <p:spPr bwMode="auto">
          <a:xfrm>
            <a:off x="5336145" y="2827411"/>
            <a:ext cx="539380" cy="518244"/>
          </a:xfrm>
          <a:custGeom>
            <a:avLst/>
            <a:gdLst/>
            <a:ahLst/>
            <a:cxnLst>
              <a:cxn ang="0">
                <a:pos x="208" y="76"/>
              </a:cxn>
              <a:cxn ang="0">
                <a:pos x="234" y="135"/>
              </a:cxn>
              <a:cxn ang="0">
                <a:pos x="314" y="170"/>
              </a:cxn>
              <a:cxn ang="0">
                <a:pos x="432" y="164"/>
              </a:cxn>
              <a:cxn ang="0">
                <a:pos x="427" y="170"/>
              </a:cxn>
              <a:cxn ang="0">
                <a:pos x="453" y="170"/>
              </a:cxn>
              <a:cxn ang="0">
                <a:pos x="485" y="135"/>
              </a:cxn>
              <a:cxn ang="0">
                <a:pos x="544" y="89"/>
              </a:cxn>
              <a:cxn ang="0">
                <a:pos x="597" y="99"/>
              </a:cxn>
              <a:cxn ang="0">
                <a:pos x="768" y="170"/>
              </a:cxn>
              <a:cxn ang="0">
                <a:pos x="779" y="269"/>
              </a:cxn>
              <a:cxn ang="0">
                <a:pos x="779" y="316"/>
              </a:cxn>
              <a:cxn ang="0">
                <a:pos x="768" y="351"/>
              </a:cxn>
              <a:cxn ang="0">
                <a:pos x="768" y="380"/>
              </a:cxn>
              <a:cxn ang="0">
                <a:pos x="791" y="472"/>
              </a:cxn>
              <a:cxn ang="0">
                <a:pos x="837" y="514"/>
              </a:cxn>
              <a:cxn ang="0">
                <a:pos x="812" y="579"/>
              </a:cxn>
              <a:cxn ang="0">
                <a:pos x="876" y="642"/>
              </a:cxn>
              <a:cxn ang="0">
                <a:pos x="907" y="712"/>
              </a:cxn>
              <a:cxn ang="0">
                <a:pos x="925" y="735"/>
              </a:cxn>
              <a:cxn ang="0">
                <a:pos x="918" y="747"/>
              </a:cxn>
              <a:cxn ang="0">
                <a:pos x="880" y="763"/>
              </a:cxn>
              <a:cxn ang="0">
                <a:pos x="854" y="805"/>
              </a:cxn>
              <a:cxn ang="0">
                <a:pos x="833" y="823"/>
              </a:cxn>
              <a:cxn ang="0">
                <a:pos x="742" y="811"/>
              </a:cxn>
              <a:cxn ang="0">
                <a:pos x="652" y="793"/>
              </a:cxn>
              <a:cxn ang="0">
                <a:pos x="609" y="717"/>
              </a:cxn>
              <a:cxn ang="0">
                <a:pos x="565" y="735"/>
              </a:cxn>
              <a:cxn ang="0">
                <a:pos x="529" y="758"/>
              </a:cxn>
              <a:cxn ang="0">
                <a:pos x="459" y="728"/>
              </a:cxn>
              <a:cxn ang="0">
                <a:pos x="415" y="689"/>
              </a:cxn>
              <a:cxn ang="0">
                <a:pos x="357" y="636"/>
              </a:cxn>
              <a:cxn ang="0">
                <a:pos x="331" y="607"/>
              </a:cxn>
              <a:cxn ang="0">
                <a:pos x="304" y="548"/>
              </a:cxn>
              <a:cxn ang="0">
                <a:pos x="262" y="548"/>
              </a:cxn>
              <a:cxn ang="0">
                <a:pos x="251" y="537"/>
              </a:cxn>
              <a:cxn ang="0">
                <a:pos x="234" y="565"/>
              </a:cxn>
              <a:cxn ang="0">
                <a:pos x="219" y="514"/>
              </a:cxn>
              <a:cxn ang="0">
                <a:pos x="202" y="472"/>
              </a:cxn>
              <a:cxn ang="0">
                <a:pos x="181" y="426"/>
              </a:cxn>
              <a:cxn ang="0">
                <a:pos x="122" y="391"/>
              </a:cxn>
              <a:cxn ang="0">
                <a:pos x="90" y="344"/>
              </a:cxn>
              <a:cxn ang="0">
                <a:pos x="96" y="304"/>
              </a:cxn>
              <a:cxn ang="0">
                <a:pos x="117" y="275"/>
              </a:cxn>
              <a:cxn ang="0">
                <a:pos x="122" y="239"/>
              </a:cxn>
              <a:cxn ang="0">
                <a:pos x="96" y="228"/>
              </a:cxn>
              <a:cxn ang="0">
                <a:pos x="63" y="199"/>
              </a:cxn>
              <a:cxn ang="0">
                <a:pos x="48" y="164"/>
              </a:cxn>
              <a:cxn ang="0">
                <a:pos x="26" y="106"/>
              </a:cxn>
              <a:cxn ang="0">
                <a:pos x="21" y="70"/>
              </a:cxn>
              <a:cxn ang="0">
                <a:pos x="21" y="0"/>
              </a:cxn>
              <a:cxn ang="0">
                <a:pos x="117" y="59"/>
              </a:cxn>
            </a:cxnLst>
            <a:rect l="0" t="0" r="r" b="b"/>
            <a:pathLst>
              <a:path w="926" h="835">
                <a:moveTo>
                  <a:pt x="149" y="46"/>
                </a:moveTo>
                <a:lnTo>
                  <a:pt x="208" y="76"/>
                </a:lnTo>
                <a:lnTo>
                  <a:pt x="202" y="89"/>
                </a:lnTo>
                <a:lnTo>
                  <a:pt x="234" y="135"/>
                </a:lnTo>
                <a:lnTo>
                  <a:pt x="272" y="146"/>
                </a:lnTo>
                <a:lnTo>
                  <a:pt x="314" y="170"/>
                </a:lnTo>
                <a:lnTo>
                  <a:pt x="383" y="181"/>
                </a:lnTo>
                <a:lnTo>
                  <a:pt x="432" y="164"/>
                </a:lnTo>
                <a:lnTo>
                  <a:pt x="443" y="164"/>
                </a:lnTo>
                <a:lnTo>
                  <a:pt x="427" y="170"/>
                </a:lnTo>
                <a:lnTo>
                  <a:pt x="427" y="181"/>
                </a:lnTo>
                <a:lnTo>
                  <a:pt x="453" y="170"/>
                </a:lnTo>
                <a:lnTo>
                  <a:pt x="443" y="146"/>
                </a:lnTo>
                <a:lnTo>
                  <a:pt x="485" y="135"/>
                </a:lnTo>
                <a:lnTo>
                  <a:pt x="513" y="89"/>
                </a:lnTo>
                <a:lnTo>
                  <a:pt x="544" y="89"/>
                </a:lnTo>
                <a:lnTo>
                  <a:pt x="587" y="76"/>
                </a:lnTo>
                <a:lnTo>
                  <a:pt x="597" y="99"/>
                </a:lnTo>
                <a:lnTo>
                  <a:pt x="656" y="117"/>
                </a:lnTo>
                <a:lnTo>
                  <a:pt x="768" y="170"/>
                </a:lnTo>
                <a:lnTo>
                  <a:pt x="779" y="228"/>
                </a:lnTo>
                <a:lnTo>
                  <a:pt x="779" y="269"/>
                </a:lnTo>
                <a:lnTo>
                  <a:pt x="768" y="304"/>
                </a:lnTo>
                <a:lnTo>
                  <a:pt x="779" y="316"/>
                </a:lnTo>
                <a:lnTo>
                  <a:pt x="763" y="321"/>
                </a:lnTo>
                <a:lnTo>
                  <a:pt x="768" y="351"/>
                </a:lnTo>
                <a:lnTo>
                  <a:pt x="779" y="362"/>
                </a:lnTo>
                <a:lnTo>
                  <a:pt x="768" y="380"/>
                </a:lnTo>
                <a:lnTo>
                  <a:pt x="791" y="426"/>
                </a:lnTo>
                <a:lnTo>
                  <a:pt x="791" y="472"/>
                </a:lnTo>
                <a:lnTo>
                  <a:pt x="833" y="484"/>
                </a:lnTo>
                <a:lnTo>
                  <a:pt x="837" y="514"/>
                </a:lnTo>
                <a:lnTo>
                  <a:pt x="822" y="537"/>
                </a:lnTo>
                <a:lnTo>
                  <a:pt x="812" y="579"/>
                </a:lnTo>
                <a:lnTo>
                  <a:pt x="849" y="636"/>
                </a:lnTo>
                <a:lnTo>
                  <a:pt x="876" y="642"/>
                </a:lnTo>
                <a:lnTo>
                  <a:pt x="902" y="671"/>
                </a:lnTo>
                <a:lnTo>
                  <a:pt x="907" y="712"/>
                </a:lnTo>
                <a:lnTo>
                  <a:pt x="925" y="712"/>
                </a:lnTo>
                <a:lnTo>
                  <a:pt x="925" y="735"/>
                </a:lnTo>
                <a:lnTo>
                  <a:pt x="918" y="735"/>
                </a:lnTo>
                <a:lnTo>
                  <a:pt x="918" y="747"/>
                </a:lnTo>
                <a:lnTo>
                  <a:pt x="902" y="747"/>
                </a:lnTo>
                <a:lnTo>
                  <a:pt x="880" y="763"/>
                </a:lnTo>
                <a:lnTo>
                  <a:pt x="865" y="763"/>
                </a:lnTo>
                <a:lnTo>
                  <a:pt x="854" y="805"/>
                </a:lnTo>
                <a:lnTo>
                  <a:pt x="854" y="834"/>
                </a:lnTo>
                <a:lnTo>
                  <a:pt x="833" y="823"/>
                </a:lnTo>
                <a:lnTo>
                  <a:pt x="791" y="811"/>
                </a:lnTo>
                <a:lnTo>
                  <a:pt x="742" y="811"/>
                </a:lnTo>
                <a:lnTo>
                  <a:pt x="700" y="805"/>
                </a:lnTo>
                <a:lnTo>
                  <a:pt x="652" y="793"/>
                </a:lnTo>
                <a:lnTo>
                  <a:pt x="630" y="747"/>
                </a:lnTo>
                <a:lnTo>
                  <a:pt x="609" y="717"/>
                </a:lnTo>
                <a:lnTo>
                  <a:pt x="581" y="728"/>
                </a:lnTo>
                <a:lnTo>
                  <a:pt x="565" y="735"/>
                </a:lnTo>
                <a:lnTo>
                  <a:pt x="544" y="747"/>
                </a:lnTo>
                <a:lnTo>
                  <a:pt x="529" y="758"/>
                </a:lnTo>
                <a:lnTo>
                  <a:pt x="495" y="747"/>
                </a:lnTo>
                <a:lnTo>
                  <a:pt x="459" y="728"/>
                </a:lnTo>
                <a:lnTo>
                  <a:pt x="432" y="712"/>
                </a:lnTo>
                <a:lnTo>
                  <a:pt x="415" y="689"/>
                </a:lnTo>
                <a:lnTo>
                  <a:pt x="383" y="682"/>
                </a:lnTo>
                <a:lnTo>
                  <a:pt x="357" y="636"/>
                </a:lnTo>
                <a:lnTo>
                  <a:pt x="347" y="614"/>
                </a:lnTo>
                <a:lnTo>
                  <a:pt x="331" y="607"/>
                </a:lnTo>
                <a:lnTo>
                  <a:pt x="314" y="565"/>
                </a:lnTo>
                <a:lnTo>
                  <a:pt x="304" y="548"/>
                </a:lnTo>
                <a:lnTo>
                  <a:pt x="289" y="565"/>
                </a:lnTo>
                <a:lnTo>
                  <a:pt x="262" y="548"/>
                </a:lnTo>
                <a:lnTo>
                  <a:pt x="262" y="537"/>
                </a:lnTo>
                <a:lnTo>
                  <a:pt x="251" y="537"/>
                </a:lnTo>
                <a:lnTo>
                  <a:pt x="251" y="565"/>
                </a:lnTo>
                <a:lnTo>
                  <a:pt x="234" y="565"/>
                </a:lnTo>
                <a:lnTo>
                  <a:pt x="219" y="537"/>
                </a:lnTo>
                <a:lnTo>
                  <a:pt x="219" y="514"/>
                </a:lnTo>
                <a:lnTo>
                  <a:pt x="202" y="502"/>
                </a:lnTo>
                <a:lnTo>
                  <a:pt x="202" y="472"/>
                </a:lnTo>
                <a:lnTo>
                  <a:pt x="202" y="468"/>
                </a:lnTo>
                <a:lnTo>
                  <a:pt x="181" y="426"/>
                </a:lnTo>
                <a:lnTo>
                  <a:pt x="159" y="415"/>
                </a:lnTo>
                <a:lnTo>
                  <a:pt x="122" y="391"/>
                </a:lnTo>
                <a:lnTo>
                  <a:pt x="117" y="368"/>
                </a:lnTo>
                <a:lnTo>
                  <a:pt x="90" y="344"/>
                </a:lnTo>
                <a:lnTo>
                  <a:pt x="90" y="316"/>
                </a:lnTo>
                <a:lnTo>
                  <a:pt x="96" y="304"/>
                </a:lnTo>
                <a:lnTo>
                  <a:pt x="96" y="286"/>
                </a:lnTo>
                <a:lnTo>
                  <a:pt x="117" y="275"/>
                </a:lnTo>
                <a:lnTo>
                  <a:pt x="106" y="245"/>
                </a:lnTo>
                <a:lnTo>
                  <a:pt x="122" y="239"/>
                </a:lnTo>
                <a:lnTo>
                  <a:pt x="117" y="228"/>
                </a:lnTo>
                <a:lnTo>
                  <a:pt x="96" y="228"/>
                </a:lnTo>
                <a:lnTo>
                  <a:pt x="81" y="228"/>
                </a:lnTo>
                <a:lnTo>
                  <a:pt x="63" y="199"/>
                </a:lnTo>
                <a:lnTo>
                  <a:pt x="52" y="181"/>
                </a:lnTo>
                <a:lnTo>
                  <a:pt x="48" y="164"/>
                </a:lnTo>
                <a:lnTo>
                  <a:pt x="37" y="135"/>
                </a:lnTo>
                <a:lnTo>
                  <a:pt x="26" y="106"/>
                </a:lnTo>
                <a:lnTo>
                  <a:pt x="26" y="99"/>
                </a:lnTo>
                <a:lnTo>
                  <a:pt x="21" y="70"/>
                </a:lnTo>
                <a:lnTo>
                  <a:pt x="0" y="24"/>
                </a:lnTo>
                <a:lnTo>
                  <a:pt x="21" y="0"/>
                </a:lnTo>
                <a:lnTo>
                  <a:pt x="52" y="46"/>
                </a:lnTo>
                <a:lnTo>
                  <a:pt x="117" y="59"/>
                </a:lnTo>
                <a:lnTo>
                  <a:pt x="149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2" name="Freeform 378"/>
          <p:cNvSpPr>
            <a:spLocks noChangeArrowheads="1"/>
          </p:cNvSpPr>
          <p:nvPr/>
        </p:nvSpPr>
        <p:spPr bwMode="auto">
          <a:xfrm>
            <a:off x="5105566" y="3070377"/>
            <a:ext cx="33857" cy="134221"/>
          </a:xfrm>
          <a:custGeom>
            <a:avLst/>
            <a:gdLst/>
            <a:ahLst/>
            <a:cxnLst>
              <a:cxn ang="0">
                <a:pos x="26" y="7"/>
              </a:cxn>
              <a:cxn ang="0">
                <a:pos x="42" y="7"/>
              </a:cxn>
              <a:cxn ang="0">
                <a:pos x="42" y="0"/>
              </a:cxn>
              <a:cxn ang="0">
                <a:pos x="59" y="0"/>
              </a:cxn>
              <a:cxn ang="0">
                <a:pos x="59" y="7"/>
              </a:cxn>
              <a:cxn ang="0">
                <a:pos x="42" y="35"/>
              </a:cxn>
              <a:cxn ang="0">
                <a:pos x="42" y="46"/>
              </a:cxn>
              <a:cxn ang="0">
                <a:pos x="38" y="46"/>
              </a:cxn>
              <a:cxn ang="0">
                <a:pos x="38" y="65"/>
              </a:cxn>
              <a:cxn ang="0">
                <a:pos x="42" y="83"/>
              </a:cxn>
              <a:cxn ang="0">
                <a:pos x="42" y="123"/>
              </a:cxn>
              <a:cxn ang="0">
                <a:pos x="42" y="157"/>
              </a:cxn>
              <a:cxn ang="0">
                <a:pos x="42" y="199"/>
              </a:cxn>
              <a:cxn ang="0">
                <a:pos x="26" y="217"/>
              </a:cxn>
              <a:cxn ang="0">
                <a:pos x="26" y="175"/>
              </a:cxn>
              <a:cxn ang="0">
                <a:pos x="16" y="146"/>
              </a:cxn>
              <a:cxn ang="0">
                <a:pos x="0" y="123"/>
              </a:cxn>
              <a:cxn ang="0">
                <a:pos x="10" y="99"/>
              </a:cxn>
              <a:cxn ang="0">
                <a:pos x="0" y="83"/>
              </a:cxn>
              <a:cxn ang="0">
                <a:pos x="10" y="77"/>
              </a:cxn>
              <a:cxn ang="0">
                <a:pos x="16" y="46"/>
              </a:cxn>
              <a:cxn ang="0">
                <a:pos x="26" y="7"/>
              </a:cxn>
            </a:cxnLst>
            <a:rect l="0" t="0" r="r" b="b"/>
            <a:pathLst>
              <a:path w="60" h="218">
                <a:moveTo>
                  <a:pt x="26" y="7"/>
                </a:moveTo>
                <a:lnTo>
                  <a:pt x="42" y="7"/>
                </a:lnTo>
                <a:lnTo>
                  <a:pt x="42" y="0"/>
                </a:lnTo>
                <a:lnTo>
                  <a:pt x="59" y="0"/>
                </a:lnTo>
                <a:lnTo>
                  <a:pt x="59" y="7"/>
                </a:lnTo>
                <a:lnTo>
                  <a:pt x="42" y="35"/>
                </a:lnTo>
                <a:lnTo>
                  <a:pt x="42" y="46"/>
                </a:lnTo>
                <a:lnTo>
                  <a:pt x="38" y="46"/>
                </a:lnTo>
                <a:lnTo>
                  <a:pt x="38" y="65"/>
                </a:lnTo>
                <a:lnTo>
                  <a:pt x="42" y="83"/>
                </a:lnTo>
                <a:lnTo>
                  <a:pt x="42" y="123"/>
                </a:lnTo>
                <a:lnTo>
                  <a:pt x="42" y="157"/>
                </a:lnTo>
                <a:lnTo>
                  <a:pt x="42" y="199"/>
                </a:lnTo>
                <a:lnTo>
                  <a:pt x="26" y="217"/>
                </a:lnTo>
                <a:lnTo>
                  <a:pt x="26" y="175"/>
                </a:lnTo>
                <a:lnTo>
                  <a:pt x="16" y="146"/>
                </a:lnTo>
                <a:lnTo>
                  <a:pt x="0" y="123"/>
                </a:lnTo>
                <a:lnTo>
                  <a:pt x="10" y="99"/>
                </a:lnTo>
                <a:lnTo>
                  <a:pt x="0" y="83"/>
                </a:lnTo>
                <a:lnTo>
                  <a:pt x="10" y="77"/>
                </a:lnTo>
                <a:lnTo>
                  <a:pt x="16" y="46"/>
                </a:lnTo>
                <a:lnTo>
                  <a:pt x="26" y="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1" name="Freeform 377"/>
          <p:cNvSpPr>
            <a:spLocks noChangeArrowheads="1"/>
          </p:cNvSpPr>
          <p:nvPr/>
        </p:nvSpPr>
        <p:spPr bwMode="auto">
          <a:xfrm>
            <a:off x="5105566" y="3070377"/>
            <a:ext cx="33857" cy="134221"/>
          </a:xfrm>
          <a:custGeom>
            <a:avLst/>
            <a:gdLst/>
            <a:ahLst/>
            <a:cxnLst>
              <a:cxn ang="0">
                <a:pos x="26" y="7"/>
              </a:cxn>
              <a:cxn ang="0">
                <a:pos x="42" y="7"/>
              </a:cxn>
              <a:cxn ang="0">
                <a:pos x="42" y="0"/>
              </a:cxn>
              <a:cxn ang="0">
                <a:pos x="59" y="0"/>
              </a:cxn>
              <a:cxn ang="0">
                <a:pos x="59" y="7"/>
              </a:cxn>
              <a:cxn ang="0">
                <a:pos x="42" y="35"/>
              </a:cxn>
              <a:cxn ang="0">
                <a:pos x="42" y="46"/>
              </a:cxn>
              <a:cxn ang="0">
                <a:pos x="38" y="46"/>
              </a:cxn>
              <a:cxn ang="0">
                <a:pos x="38" y="65"/>
              </a:cxn>
              <a:cxn ang="0">
                <a:pos x="42" y="83"/>
              </a:cxn>
              <a:cxn ang="0">
                <a:pos x="42" y="123"/>
              </a:cxn>
              <a:cxn ang="0">
                <a:pos x="42" y="157"/>
              </a:cxn>
              <a:cxn ang="0">
                <a:pos x="42" y="199"/>
              </a:cxn>
              <a:cxn ang="0">
                <a:pos x="26" y="217"/>
              </a:cxn>
              <a:cxn ang="0">
                <a:pos x="26" y="175"/>
              </a:cxn>
              <a:cxn ang="0">
                <a:pos x="16" y="146"/>
              </a:cxn>
              <a:cxn ang="0">
                <a:pos x="0" y="123"/>
              </a:cxn>
              <a:cxn ang="0">
                <a:pos x="10" y="99"/>
              </a:cxn>
              <a:cxn ang="0">
                <a:pos x="0" y="83"/>
              </a:cxn>
              <a:cxn ang="0">
                <a:pos x="10" y="77"/>
              </a:cxn>
              <a:cxn ang="0">
                <a:pos x="16" y="46"/>
              </a:cxn>
              <a:cxn ang="0">
                <a:pos x="26" y="7"/>
              </a:cxn>
            </a:cxnLst>
            <a:rect l="0" t="0" r="r" b="b"/>
            <a:pathLst>
              <a:path w="60" h="218">
                <a:moveTo>
                  <a:pt x="26" y="7"/>
                </a:moveTo>
                <a:lnTo>
                  <a:pt x="42" y="7"/>
                </a:lnTo>
                <a:lnTo>
                  <a:pt x="42" y="0"/>
                </a:lnTo>
                <a:lnTo>
                  <a:pt x="59" y="0"/>
                </a:lnTo>
                <a:lnTo>
                  <a:pt x="59" y="7"/>
                </a:lnTo>
                <a:lnTo>
                  <a:pt x="42" y="35"/>
                </a:lnTo>
                <a:lnTo>
                  <a:pt x="42" y="46"/>
                </a:lnTo>
                <a:lnTo>
                  <a:pt x="38" y="46"/>
                </a:lnTo>
                <a:lnTo>
                  <a:pt x="38" y="65"/>
                </a:lnTo>
                <a:lnTo>
                  <a:pt x="42" y="83"/>
                </a:lnTo>
                <a:lnTo>
                  <a:pt x="42" y="123"/>
                </a:lnTo>
                <a:lnTo>
                  <a:pt x="42" y="157"/>
                </a:lnTo>
                <a:lnTo>
                  <a:pt x="42" y="199"/>
                </a:lnTo>
                <a:lnTo>
                  <a:pt x="26" y="217"/>
                </a:lnTo>
                <a:lnTo>
                  <a:pt x="26" y="175"/>
                </a:lnTo>
                <a:lnTo>
                  <a:pt x="16" y="146"/>
                </a:lnTo>
                <a:lnTo>
                  <a:pt x="0" y="123"/>
                </a:lnTo>
                <a:lnTo>
                  <a:pt x="10" y="99"/>
                </a:lnTo>
                <a:lnTo>
                  <a:pt x="0" y="83"/>
                </a:lnTo>
                <a:lnTo>
                  <a:pt x="10" y="77"/>
                </a:lnTo>
                <a:lnTo>
                  <a:pt x="16" y="46"/>
                </a:lnTo>
                <a:lnTo>
                  <a:pt x="26" y="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0" name="Freeform 376"/>
          <p:cNvSpPr>
            <a:spLocks noChangeArrowheads="1"/>
          </p:cNvSpPr>
          <p:nvPr/>
        </p:nvSpPr>
        <p:spPr bwMode="auto">
          <a:xfrm>
            <a:off x="7615669" y="2606816"/>
            <a:ext cx="251594" cy="368488"/>
          </a:xfrm>
          <a:custGeom>
            <a:avLst/>
            <a:gdLst/>
            <a:ahLst/>
            <a:cxnLst>
              <a:cxn ang="0">
                <a:pos x="214" y="583"/>
              </a:cxn>
              <a:cxn ang="0">
                <a:pos x="192" y="554"/>
              </a:cxn>
              <a:cxn ang="0">
                <a:pos x="199" y="519"/>
              </a:cxn>
              <a:cxn ang="0">
                <a:pos x="165" y="508"/>
              </a:cxn>
              <a:cxn ang="0">
                <a:pos x="101" y="537"/>
              </a:cxn>
              <a:cxn ang="0">
                <a:pos x="69" y="547"/>
              </a:cxn>
              <a:cxn ang="0">
                <a:pos x="59" y="547"/>
              </a:cxn>
              <a:cxn ang="0">
                <a:pos x="59" y="577"/>
              </a:cxn>
              <a:cxn ang="0">
                <a:pos x="27" y="565"/>
              </a:cxn>
              <a:cxn ang="0">
                <a:pos x="0" y="547"/>
              </a:cxn>
              <a:cxn ang="0">
                <a:pos x="27" y="526"/>
              </a:cxn>
              <a:cxn ang="0">
                <a:pos x="53" y="490"/>
              </a:cxn>
              <a:cxn ang="0">
                <a:pos x="59" y="461"/>
              </a:cxn>
              <a:cxn ang="0">
                <a:pos x="85" y="461"/>
              </a:cxn>
              <a:cxn ang="0">
                <a:pos x="101" y="461"/>
              </a:cxn>
              <a:cxn ang="0">
                <a:pos x="171" y="431"/>
              </a:cxn>
              <a:cxn ang="0">
                <a:pos x="192" y="454"/>
              </a:cxn>
              <a:cxn ang="0">
                <a:pos x="214" y="431"/>
              </a:cxn>
              <a:cxn ang="0">
                <a:pos x="209" y="397"/>
              </a:cxn>
              <a:cxn ang="0">
                <a:pos x="214" y="320"/>
              </a:cxn>
              <a:cxn ang="0">
                <a:pos x="241" y="320"/>
              </a:cxn>
              <a:cxn ang="0">
                <a:pos x="234" y="338"/>
              </a:cxn>
              <a:cxn ang="0">
                <a:pos x="251" y="355"/>
              </a:cxn>
              <a:cxn ang="0">
                <a:pos x="294" y="333"/>
              </a:cxn>
              <a:cxn ang="0">
                <a:pos x="322" y="275"/>
              </a:cxn>
              <a:cxn ang="0">
                <a:pos x="326" y="180"/>
              </a:cxn>
              <a:cxn ang="0">
                <a:pos x="322" y="135"/>
              </a:cxn>
              <a:cxn ang="0">
                <a:pos x="309" y="111"/>
              </a:cxn>
              <a:cxn ang="0">
                <a:pos x="322" y="57"/>
              </a:cxn>
              <a:cxn ang="0">
                <a:pos x="326" y="30"/>
              </a:cxn>
              <a:cxn ang="0">
                <a:pos x="347" y="46"/>
              </a:cxn>
              <a:cxn ang="0">
                <a:pos x="353" y="30"/>
              </a:cxn>
              <a:cxn ang="0">
                <a:pos x="337" y="0"/>
              </a:cxn>
              <a:cxn ang="0">
                <a:pos x="364" y="12"/>
              </a:cxn>
              <a:cxn ang="0">
                <a:pos x="390" y="75"/>
              </a:cxn>
              <a:cxn ang="0">
                <a:pos x="416" y="140"/>
              </a:cxn>
              <a:cxn ang="0">
                <a:pos x="422" y="180"/>
              </a:cxn>
              <a:cxn ang="0">
                <a:pos x="422" y="233"/>
              </a:cxn>
              <a:cxn ang="0">
                <a:pos x="396" y="245"/>
              </a:cxn>
              <a:cxn ang="0">
                <a:pos x="416" y="338"/>
              </a:cxn>
              <a:cxn ang="0">
                <a:pos x="432" y="426"/>
              </a:cxn>
              <a:cxn ang="0">
                <a:pos x="416" y="461"/>
              </a:cxn>
              <a:cxn ang="0">
                <a:pos x="396" y="443"/>
              </a:cxn>
              <a:cxn ang="0">
                <a:pos x="380" y="454"/>
              </a:cxn>
              <a:cxn ang="0">
                <a:pos x="369" y="454"/>
              </a:cxn>
              <a:cxn ang="0">
                <a:pos x="364" y="490"/>
              </a:cxn>
              <a:cxn ang="0">
                <a:pos x="337" y="472"/>
              </a:cxn>
              <a:cxn ang="0">
                <a:pos x="322" y="508"/>
              </a:cxn>
              <a:cxn ang="0">
                <a:pos x="279" y="519"/>
              </a:cxn>
              <a:cxn ang="0">
                <a:pos x="256" y="501"/>
              </a:cxn>
              <a:cxn ang="0">
                <a:pos x="251" y="478"/>
              </a:cxn>
              <a:cxn ang="0">
                <a:pos x="267" y="519"/>
              </a:cxn>
              <a:cxn ang="0">
                <a:pos x="241" y="547"/>
              </a:cxn>
            </a:cxnLst>
            <a:rect l="0" t="0" r="r" b="b"/>
            <a:pathLst>
              <a:path w="433" h="595">
                <a:moveTo>
                  <a:pt x="234" y="594"/>
                </a:moveTo>
                <a:lnTo>
                  <a:pt x="214" y="583"/>
                </a:lnTo>
                <a:lnTo>
                  <a:pt x="192" y="565"/>
                </a:lnTo>
                <a:lnTo>
                  <a:pt x="192" y="554"/>
                </a:lnTo>
                <a:lnTo>
                  <a:pt x="192" y="537"/>
                </a:lnTo>
                <a:lnTo>
                  <a:pt x="199" y="519"/>
                </a:lnTo>
                <a:lnTo>
                  <a:pt x="192" y="508"/>
                </a:lnTo>
                <a:lnTo>
                  <a:pt x="165" y="508"/>
                </a:lnTo>
                <a:lnTo>
                  <a:pt x="143" y="519"/>
                </a:lnTo>
                <a:lnTo>
                  <a:pt x="101" y="537"/>
                </a:lnTo>
                <a:lnTo>
                  <a:pt x="69" y="554"/>
                </a:lnTo>
                <a:lnTo>
                  <a:pt x="69" y="547"/>
                </a:lnTo>
                <a:lnTo>
                  <a:pt x="59" y="537"/>
                </a:lnTo>
                <a:lnTo>
                  <a:pt x="59" y="547"/>
                </a:lnTo>
                <a:lnTo>
                  <a:pt x="59" y="565"/>
                </a:lnTo>
                <a:lnTo>
                  <a:pt x="59" y="577"/>
                </a:lnTo>
                <a:lnTo>
                  <a:pt x="43" y="565"/>
                </a:lnTo>
                <a:lnTo>
                  <a:pt x="27" y="565"/>
                </a:lnTo>
                <a:lnTo>
                  <a:pt x="0" y="577"/>
                </a:lnTo>
                <a:lnTo>
                  <a:pt x="0" y="547"/>
                </a:lnTo>
                <a:lnTo>
                  <a:pt x="17" y="537"/>
                </a:lnTo>
                <a:lnTo>
                  <a:pt x="27" y="526"/>
                </a:lnTo>
                <a:lnTo>
                  <a:pt x="43" y="519"/>
                </a:lnTo>
                <a:lnTo>
                  <a:pt x="53" y="490"/>
                </a:lnTo>
                <a:lnTo>
                  <a:pt x="69" y="478"/>
                </a:lnTo>
                <a:lnTo>
                  <a:pt x="59" y="461"/>
                </a:lnTo>
                <a:lnTo>
                  <a:pt x="85" y="454"/>
                </a:lnTo>
                <a:lnTo>
                  <a:pt x="85" y="461"/>
                </a:lnTo>
                <a:lnTo>
                  <a:pt x="98" y="461"/>
                </a:lnTo>
                <a:lnTo>
                  <a:pt x="101" y="461"/>
                </a:lnTo>
                <a:lnTo>
                  <a:pt x="165" y="443"/>
                </a:lnTo>
                <a:lnTo>
                  <a:pt x="171" y="431"/>
                </a:lnTo>
                <a:lnTo>
                  <a:pt x="181" y="443"/>
                </a:lnTo>
                <a:lnTo>
                  <a:pt x="192" y="454"/>
                </a:lnTo>
                <a:lnTo>
                  <a:pt x="199" y="443"/>
                </a:lnTo>
                <a:lnTo>
                  <a:pt x="214" y="431"/>
                </a:lnTo>
                <a:lnTo>
                  <a:pt x="199" y="415"/>
                </a:lnTo>
                <a:lnTo>
                  <a:pt x="209" y="397"/>
                </a:lnTo>
                <a:lnTo>
                  <a:pt x="224" y="355"/>
                </a:lnTo>
                <a:lnTo>
                  <a:pt x="214" y="320"/>
                </a:lnTo>
                <a:lnTo>
                  <a:pt x="241" y="302"/>
                </a:lnTo>
                <a:lnTo>
                  <a:pt x="241" y="320"/>
                </a:lnTo>
                <a:lnTo>
                  <a:pt x="234" y="333"/>
                </a:lnTo>
                <a:lnTo>
                  <a:pt x="234" y="338"/>
                </a:lnTo>
                <a:lnTo>
                  <a:pt x="241" y="355"/>
                </a:lnTo>
                <a:lnTo>
                  <a:pt x="251" y="355"/>
                </a:lnTo>
                <a:lnTo>
                  <a:pt x="256" y="350"/>
                </a:lnTo>
                <a:lnTo>
                  <a:pt x="294" y="333"/>
                </a:lnTo>
                <a:lnTo>
                  <a:pt x="309" y="275"/>
                </a:lnTo>
                <a:lnTo>
                  <a:pt x="322" y="275"/>
                </a:lnTo>
                <a:lnTo>
                  <a:pt x="322" y="228"/>
                </a:lnTo>
                <a:lnTo>
                  <a:pt x="326" y="180"/>
                </a:lnTo>
                <a:lnTo>
                  <a:pt x="322" y="122"/>
                </a:lnTo>
                <a:lnTo>
                  <a:pt x="322" y="135"/>
                </a:lnTo>
                <a:lnTo>
                  <a:pt x="309" y="122"/>
                </a:lnTo>
                <a:lnTo>
                  <a:pt x="309" y="111"/>
                </a:lnTo>
                <a:lnTo>
                  <a:pt x="309" y="75"/>
                </a:lnTo>
                <a:lnTo>
                  <a:pt x="322" y="57"/>
                </a:lnTo>
                <a:lnTo>
                  <a:pt x="309" y="35"/>
                </a:lnTo>
                <a:lnTo>
                  <a:pt x="326" y="30"/>
                </a:lnTo>
                <a:lnTo>
                  <a:pt x="337" y="57"/>
                </a:lnTo>
                <a:lnTo>
                  <a:pt x="347" y="46"/>
                </a:lnTo>
                <a:lnTo>
                  <a:pt x="353" y="46"/>
                </a:lnTo>
                <a:lnTo>
                  <a:pt x="353" y="30"/>
                </a:lnTo>
                <a:lnTo>
                  <a:pt x="337" y="30"/>
                </a:lnTo>
                <a:lnTo>
                  <a:pt x="337" y="0"/>
                </a:lnTo>
                <a:lnTo>
                  <a:pt x="347" y="12"/>
                </a:lnTo>
                <a:lnTo>
                  <a:pt x="364" y="12"/>
                </a:lnTo>
                <a:lnTo>
                  <a:pt x="369" y="57"/>
                </a:lnTo>
                <a:lnTo>
                  <a:pt x="390" y="75"/>
                </a:lnTo>
                <a:lnTo>
                  <a:pt x="406" y="111"/>
                </a:lnTo>
                <a:lnTo>
                  <a:pt x="416" y="140"/>
                </a:lnTo>
                <a:lnTo>
                  <a:pt x="422" y="140"/>
                </a:lnTo>
                <a:lnTo>
                  <a:pt x="422" y="180"/>
                </a:lnTo>
                <a:lnTo>
                  <a:pt x="406" y="198"/>
                </a:lnTo>
                <a:lnTo>
                  <a:pt x="422" y="233"/>
                </a:lnTo>
                <a:lnTo>
                  <a:pt x="406" y="233"/>
                </a:lnTo>
                <a:lnTo>
                  <a:pt x="396" y="245"/>
                </a:lnTo>
                <a:lnTo>
                  <a:pt x="396" y="275"/>
                </a:lnTo>
                <a:lnTo>
                  <a:pt x="416" y="338"/>
                </a:lnTo>
                <a:lnTo>
                  <a:pt x="416" y="401"/>
                </a:lnTo>
                <a:lnTo>
                  <a:pt x="432" y="426"/>
                </a:lnTo>
                <a:lnTo>
                  <a:pt x="416" y="431"/>
                </a:lnTo>
                <a:lnTo>
                  <a:pt x="416" y="461"/>
                </a:lnTo>
                <a:lnTo>
                  <a:pt x="390" y="478"/>
                </a:lnTo>
                <a:lnTo>
                  <a:pt x="396" y="443"/>
                </a:lnTo>
                <a:lnTo>
                  <a:pt x="380" y="431"/>
                </a:lnTo>
                <a:lnTo>
                  <a:pt x="380" y="454"/>
                </a:lnTo>
                <a:lnTo>
                  <a:pt x="380" y="461"/>
                </a:lnTo>
                <a:lnTo>
                  <a:pt x="369" y="454"/>
                </a:lnTo>
                <a:lnTo>
                  <a:pt x="364" y="461"/>
                </a:lnTo>
                <a:lnTo>
                  <a:pt x="364" y="490"/>
                </a:lnTo>
                <a:lnTo>
                  <a:pt x="353" y="508"/>
                </a:lnTo>
                <a:lnTo>
                  <a:pt x="337" y="472"/>
                </a:lnTo>
                <a:lnTo>
                  <a:pt x="326" y="478"/>
                </a:lnTo>
                <a:lnTo>
                  <a:pt x="322" y="508"/>
                </a:lnTo>
                <a:lnTo>
                  <a:pt x="304" y="501"/>
                </a:lnTo>
                <a:lnTo>
                  <a:pt x="279" y="519"/>
                </a:lnTo>
                <a:lnTo>
                  <a:pt x="283" y="501"/>
                </a:lnTo>
                <a:lnTo>
                  <a:pt x="256" y="501"/>
                </a:lnTo>
                <a:lnTo>
                  <a:pt x="256" y="478"/>
                </a:lnTo>
                <a:lnTo>
                  <a:pt x="251" y="478"/>
                </a:lnTo>
                <a:lnTo>
                  <a:pt x="251" y="508"/>
                </a:lnTo>
                <a:lnTo>
                  <a:pt x="267" y="519"/>
                </a:lnTo>
                <a:lnTo>
                  <a:pt x="267" y="537"/>
                </a:lnTo>
                <a:lnTo>
                  <a:pt x="241" y="547"/>
                </a:lnTo>
                <a:lnTo>
                  <a:pt x="234" y="59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9" name="Freeform 375"/>
          <p:cNvSpPr>
            <a:spLocks noChangeArrowheads="1"/>
          </p:cNvSpPr>
          <p:nvPr/>
        </p:nvSpPr>
        <p:spPr bwMode="auto">
          <a:xfrm>
            <a:off x="7615669" y="2606816"/>
            <a:ext cx="251594" cy="368488"/>
          </a:xfrm>
          <a:custGeom>
            <a:avLst/>
            <a:gdLst/>
            <a:ahLst/>
            <a:cxnLst>
              <a:cxn ang="0">
                <a:pos x="214" y="583"/>
              </a:cxn>
              <a:cxn ang="0">
                <a:pos x="192" y="554"/>
              </a:cxn>
              <a:cxn ang="0">
                <a:pos x="199" y="519"/>
              </a:cxn>
              <a:cxn ang="0">
                <a:pos x="165" y="508"/>
              </a:cxn>
              <a:cxn ang="0">
                <a:pos x="101" y="537"/>
              </a:cxn>
              <a:cxn ang="0">
                <a:pos x="69" y="547"/>
              </a:cxn>
              <a:cxn ang="0">
                <a:pos x="59" y="547"/>
              </a:cxn>
              <a:cxn ang="0">
                <a:pos x="59" y="577"/>
              </a:cxn>
              <a:cxn ang="0">
                <a:pos x="27" y="565"/>
              </a:cxn>
              <a:cxn ang="0">
                <a:pos x="0" y="547"/>
              </a:cxn>
              <a:cxn ang="0">
                <a:pos x="27" y="526"/>
              </a:cxn>
              <a:cxn ang="0">
                <a:pos x="53" y="490"/>
              </a:cxn>
              <a:cxn ang="0">
                <a:pos x="59" y="461"/>
              </a:cxn>
              <a:cxn ang="0">
                <a:pos x="85" y="461"/>
              </a:cxn>
              <a:cxn ang="0">
                <a:pos x="101" y="461"/>
              </a:cxn>
              <a:cxn ang="0">
                <a:pos x="171" y="431"/>
              </a:cxn>
              <a:cxn ang="0">
                <a:pos x="192" y="454"/>
              </a:cxn>
              <a:cxn ang="0">
                <a:pos x="214" y="431"/>
              </a:cxn>
              <a:cxn ang="0">
                <a:pos x="209" y="397"/>
              </a:cxn>
              <a:cxn ang="0">
                <a:pos x="214" y="320"/>
              </a:cxn>
              <a:cxn ang="0">
                <a:pos x="241" y="320"/>
              </a:cxn>
              <a:cxn ang="0">
                <a:pos x="234" y="338"/>
              </a:cxn>
              <a:cxn ang="0">
                <a:pos x="251" y="355"/>
              </a:cxn>
              <a:cxn ang="0">
                <a:pos x="294" y="333"/>
              </a:cxn>
              <a:cxn ang="0">
                <a:pos x="322" y="275"/>
              </a:cxn>
              <a:cxn ang="0">
                <a:pos x="326" y="180"/>
              </a:cxn>
              <a:cxn ang="0">
                <a:pos x="322" y="135"/>
              </a:cxn>
              <a:cxn ang="0">
                <a:pos x="309" y="111"/>
              </a:cxn>
              <a:cxn ang="0">
                <a:pos x="322" y="57"/>
              </a:cxn>
              <a:cxn ang="0">
                <a:pos x="326" y="30"/>
              </a:cxn>
              <a:cxn ang="0">
                <a:pos x="347" y="46"/>
              </a:cxn>
              <a:cxn ang="0">
                <a:pos x="353" y="30"/>
              </a:cxn>
              <a:cxn ang="0">
                <a:pos x="337" y="0"/>
              </a:cxn>
              <a:cxn ang="0">
                <a:pos x="364" y="12"/>
              </a:cxn>
              <a:cxn ang="0">
                <a:pos x="390" y="75"/>
              </a:cxn>
              <a:cxn ang="0">
                <a:pos x="416" y="140"/>
              </a:cxn>
              <a:cxn ang="0">
                <a:pos x="422" y="180"/>
              </a:cxn>
              <a:cxn ang="0">
                <a:pos x="422" y="233"/>
              </a:cxn>
              <a:cxn ang="0">
                <a:pos x="396" y="245"/>
              </a:cxn>
              <a:cxn ang="0">
                <a:pos x="416" y="338"/>
              </a:cxn>
              <a:cxn ang="0">
                <a:pos x="432" y="426"/>
              </a:cxn>
              <a:cxn ang="0">
                <a:pos x="416" y="461"/>
              </a:cxn>
              <a:cxn ang="0">
                <a:pos x="396" y="443"/>
              </a:cxn>
              <a:cxn ang="0">
                <a:pos x="380" y="454"/>
              </a:cxn>
              <a:cxn ang="0">
                <a:pos x="369" y="454"/>
              </a:cxn>
              <a:cxn ang="0">
                <a:pos x="364" y="490"/>
              </a:cxn>
              <a:cxn ang="0">
                <a:pos x="337" y="472"/>
              </a:cxn>
              <a:cxn ang="0">
                <a:pos x="322" y="508"/>
              </a:cxn>
              <a:cxn ang="0">
                <a:pos x="279" y="519"/>
              </a:cxn>
              <a:cxn ang="0">
                <a:pos x="256" y="501"/>
              </a:cxn>
              <a:cxn ang="0">
                <a:pos x="251" y="478"/>
              </a:cxn>
              <a:cxn ang="0">
                <a:pos x="267" y="519"/>
              </a:cxn>
              <a:cxn ang="0">
                <a:pos x="241" y="547"/>
              </a:cxn>
            </a:cxnLst>
            <a:rect l="0" t="0" r="r" b="b"/>
            <a:pathLst>
              <a:path w="433" h="595">
                <a:moveTo>
                  <a:pt x="234" y="594"/>
                </a:moveTo>
                <a:lnTo>
                  <a:pt x="214" y="583"/>
                </a:lnTo>
                <a:lnTo>
                  <a:pt x="192" y="565"/>
                </a:lnTo>
                <a:lnTo>
                  <a:pt x="192" y="554"/>
                </a:lnTo>
                <a:lnTo>
                  <a:pt x="192" y="537"/>
                </a:lnTo>
                <a:lnTo>
                  <a:pt x="199" y="519"/>
                </a:lnTo>
                <a:lnTo>
                  <a:pt x="192" y="508"/>
                </a:lnTo>
                <a:lnTo>
                  <a:pt x="165" y="508"/>
                </a:lnTo>
                <a:lnTo>
                  <a:pt x="143" y="519"/>
                </a:lnTo>
                <a:lnTo>
                  <a:pt x="101" y="537"/>
                </a:lnTo>
                <a:lnTo>
                  <a:pt x="69" y="554"/>
                </a:lnTo>
                <a:lnTo>
                  <a:pt x="69" y="547"/>
                </a:lnTo>
                <a:lnTo>
                  <a:pt x="59" y="537"/>
                </a:lnTo>
                <a:lnTo>
                  <a:pt x="59" y="547"/>
                </a:lnTo>
                <a:lnTo>
                  <a:pt x="59" y="565"/>
                </a:lnTo>
                <a:lnTo>
                  <a:pt x="59" y="577"/>
                </a:lnTo>
                <a:lnTo>
                  <a:pt x="43" y="565"/>
                </a:lnTo>
                <a:lnTo>
                  <a:pt x="27" y="565"/>
                </a:lnTo>
                <a:lnTo>
                  <a:pt x="0" y="577"/>
                </a:lnTo>
                <a:lnTo>
                  <a:pt x="0" y="547"/>
                </a:lnTo>
                <a:lnTo>
                  <a:pt x="17" y="537"/>
                </a:lnTo>
                <a:lnTo>
                  <a:pt x="27" y="526"/>
                </a:lnTo>
                <a:lnTo>
                  <a:pt x="43" y="519"/>
                </a:lnTo>
                <a:lnTo>
                  <a:pt x="53" y="490"/>
                </a:lnTo>
                <a:lnTo>
                  <a:pt x="69" y="478"/>
                </a:lnTo>
                <a:lnTo>
                  <a:pt x="59" y="461"/>
                </a:lnTo>
                <a:lnTo>
                  <a:pt x="85" y="454"/>
                </a:lnTo>
                <a:lnTo>
                  <a:pt x="85" y="461"/>
                </a:lnTo>
                <a:lnTo>
                  <a:pt x="98" y="461"/>
                </a:lnTo>
                <a:lnTo>
                  <a:pt x="101" y="461"/>
                </a:lnTo>
                <a:lnTo>
                  <a:pt x="165" y="443"/>
                </a:lnTo>
                <a:lnTo>
                  <a:pt x="171" y="431"/>
                </a:lnTo>
                <a:lnTo>
                  <a:pt x="181" y="443"/>
                </a:lnTo>
                <a:lnTo>
                  <a:pt x="192" y="454"/>
                </a:lnTo>
                <a:lnTo>
                  <a:pt x="199" y="443"/>
                </a:lnTo>
                <a:lnTo>
                  <a:pt x="214" y="431"/>
                </a:lnTo>
                <a:lnTo>
                  <a:pt x="199" y="415"/>
                </a:lnTo>
                <a:lnTo>
                  <a:pt x="209" y="397"/>
                </a:lnTo>
                <a:lnTo>
                  <a:pt x="224" y="355"/>
                </a:lnTo>
                <a:lnTo>
                  <a:pt x="214" y="320"/>
                </a:lnTo>
                <a:lnTo>
                  <a:pt x="241" y="302"/>
                </a:lnTo>
                <a:lnTo>
                  <a:pt x="241" y="320"/>
                </a:lnTo>
                <a:lnTo>
                  <a:pt x="234" y="333"/>
                </a:lnTo>
                <a:lnTo>
                  <a:pt x="234" y="338"/>
                </a:lnTo>
                <a:lnTo>
                  <a:pt x="241" y="355"/>
                </a:lnTo>
                <a:lnTo>
                  <a:pt x="251" y="355"/>
                </a:lnTo>
                <a:lnTo>
                  <a:pt x="256" y="350"/>
                </a:lnTo>
                <a:lnTo>
                  <a:pt x="294" y="333"/>
                </a:lnTo>
                <a:lnTo>
                  <a:pt x="309" y="275"/>
                </a:lnTo>
                <a:lnTo>
                  <a:pt x="322" y="275"/>
                </a:lnTo>
                <a:lnTo>
                  <a:pt x="322" y="228"/>
                </a:lnTo>
                <a:lnTo>
                  <a:pt x="326" y="180"/>
                </a:lnTo>
                <a:lnTo>
                  <a:pt x="322" y="122"/>
                </a:lnTo>
                <a:lnTo>
                  <a:pt x="322" y="135"/>
                </a:lnTo>
                <a:lnTo>
                  <a:pt x="309" y="122"/>
                </a:lnTo>
                <a:lnTo>
                  <a:pt x="309" y="111"/>
                </a:lnTo>
                <a:lnTo>
                  <a:pt x="309" y="75"/>
                </a:lnTo>
                <a:lnTo>
                  <a:pt x="322" y="57"/>
                </a:lnTo>
                <a:lnTo>
                  <a:pt x="309" y="35"/>
                </a:lnTo>
                <a:lnTo>
                  <a:pt x="326" y="30"/>
                </a:lnTo>
                <a:lnTo>
                  <a:pt x="337" y="57"/>
                </a:lnTo>
                <a:lnTo>
                  <a:pt x="347" y="46"/>
                </a:lnTo>
                <a:lnTo>
                  <a:pt x="353" y="46"/>
                </a:lnTo>
                <a:lnTo>
                  <a:pt x="353" y="30"/>
                </a:lnTo>
                <a:lnTo>
                  <a:pt x="337" y="30"/>
                </a:lnTo>
                <a:lnTo>
                  <a:pt x="337" y="0"/>
                </a:lnTo>
                <a:lnTo>
                  <a:pt x="347" y="12"/>
                </a:lnTo>
                <a:lnTo>
                  <a:pt x="364" y="12"/>
                </a:lnTo>
                <a:lnTo>
                  <a:pt x="369" y="57"/>
                </a:lnTo>
                <a:lnTo>
                  <a:pt x="390" y="75"/>
                </a:lnTo>
                <a:lnTo>
                  <a:pt x="406" y="111"/>
                </a:lnTo>
                <a:lnTo>
                  <a:pt x="416" y="140"/>
                </a:lnTo>
                <a:lnTo>
                  <a:pt x="422" y="140"/>
                </a:lnTo>
                <a:lnTo>
                  <a:pt x="422" y="180"/>
                </a:lnTo>
                <a:lnTo>
                  <a:pt x="406" y="198"/>
                </a:lnTo>
                <a:lnTo>
                  <a:pt x="422" y="233"/>
                </a:lnTo>
                <a:lnTo>
                  <a:pt x="406" y="233"/>
                </a:lnTo>
                <a:lnTo>
                  <a:pt x="396" y="245"/>
                </a:lnTo>
                <a:lnTo>
                  <a:pt x="396" y="275"/>
                </a:lnTo>
                <a:lnTo>
                  <a:pt x="416" y="338"/>
                </a:lnTo>
                <a:lnTo>
                  <a:pt x="416" y="401"/>
                </a:lnTo>
                <a:lnTo>
                  <a:pt x="432" y="426"/>
                </a:lnTo>
                <a:lnTo>
                  <a:pt x="416" y="431"/>
                </a:lnTo>
                <a:lnTo>
                  <a:pt x="416" y="461"/>
                </a:lnTo>
                <a:lnTo>
                  <a:pt x="390" y="478"/>
                </a:lnTo>
                <a:lnTo>
                  <a:pt x="396" y="443"/>
                </a:lnTo>
                <a:lnTo>
                  <a:pt x="380" y="431"/>
                </a:lnTo>
                <a:lnTo>
                  <a:pt x="380" y="454"/>
                </a:lnTo>
                <a:lnTo>
                  <a:pt x="380" y="461"/>
                </a:lnTo>
                <a:lnTo>
                  <a:pt x="369" y="454"/>
                </a:lnTo>
                <a:lnTo>
                  <a:pt x="364" y="461"/>
                </a:lnTo>
                <a:lnTo>
                  <a:pt x="364" y="490"/>
                </a:lnTo>
                <a:lnTo>
                  <a:pt x="353" y="508"/>
                </a:lnTo>
                <a:lnTo>
                  <a:pt x="337" y="472"/>
                </a:lnTo>
                <a:lnTo>
                  <a:pt x="326" y="478"/>
                </a:lnTo>
                <a:lnTo>
                  <a:pt x="322" y="508"/>
                </a:lnTo>
                <a:lnTo>
                  <a:pt x="304" y="501"/>
                </a:lnTo>
                <a:lnTo>
                  <a:pt x="279" y="519"/>
                </a:lnTo>
                <a:lnTo>
                  <a:pt x="283" y="501"/>
                </a:lnTo>
                <a:lnTo>
                  <a:pt x="256" y="501"/>
                </a:lnTo>
                <a:lnTo>
                  <a:pt x="256" y="478"/>
                </a:lnTo>
                <a:lnTo>
                  <a:pt x="251" y="478"/>
                </a:lnTo>
                <a:lnTo>
                  <a:pt x="251" y="508"/>
                </a:lnTo>
                <a:lnTo>
                  <a:pt x="267" y="519"/>
                </a:lnTo>
                <a:lnTo>
                  <a:pt x="267" y="537"/>
                </a:lnTo>
                <a:lnTo>
                  <a:pt x="241" y="547"/>
                </a:lnTo>
                <a:lnTo>
                  <a:pt x="234" y="59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8" name="Freeform 374"/>
          <p:cNvSpPr>
            <a:spLocks noChangeArrowheads="1"/>
          </p:cNvSpPr>
          <p:nvPr/>
        </p:nvSpPr>
        <p:spPr bwMode="auto">
          <a:xfrm>
            <a:off x="7771529" y="2415426"/>
            <a:ext cx="140099" cy="198225"/>
          </a:xfrm>
          <a:custGeom>
            <a:avLst/>
            <a:gdLst/>
            <a:ahLst/>
            <a:cxnLst>
              <a:cxn ang="0">
                <a:pos x="38" y="320"/>
              </a:cxn>
              <a:cxn ang="0">
                <a:pos x="28" y="308"/>
              </a:cxn>
              <a:cxn ang="0">
                <a:pos x="28" y="279"/>
              </a:cxn>
              <a:cxn ang="0">
                <a:pos x="0" y="262"/>
              </a:cxn>
              <a:cxn ang="0">
                <a:pos x="0" y="233"/>
              </a:cxn>
              <a:cxn ang="0">
                <a:pos x="17" y="203"/>
              </a:cxn>
              <a:cxn ang="0">
                <a:pos x="0" y="174"/>
              </a:cxn>
              <a:cxn ang="0">
                <a:pos x="11" y="169"/>
              </a:cxn>
              <a:cxn ang="0">
                <a:pos x="28" y="174"/>
              </a:cxn>
              <a:cxn ang="0">
                <a:pos x="54" y="174"/>
              </a:cxn>
              <a:cxn ang="0">
                <a:pos x="42" y="139"/>
              </a:cxn>
              <a:cxn ang="0">
                <a:pos x="54" y="139"/>
              </a:cxn>
              <a:cxn ang="0">
                <a:pos x="42" y="99"/>
              </a:cxn>
              <a:cxn ang="0">
                <a:pos x="38" y="46"/>
              </a:cxn>
              <a:cxn ang="0">
                <a:pos x="17" y="7"/>
              </a:cxn>
              <a:cxn ang="0">
                <a:pos x="28" y="0"/>
              </a:cxn>
              <a:cxn ang="0">
                <a:pos x="54" y="18"/>
              </a:cxn>
              <a:cxn ang="0">
                <a:pos x="97" y="64"/>
              </a:cxn>
              <a:cxn ang="0">
                <a:pos x="139" y="93"/>
              </a:cxn>
              <a:cxn ang="0">
                <a:pos x="155" y="93"/>
              </a:cxn>
              <a:cxn ang="0">
                <a:pos x="171" y="111"/>
              </a:cxn>
              <a:cxn ang="0">
                <a:pos x="193" y="111"/>
              </a:cxn>
              <a:cxn ang="0">
                <a:pos x="198" y="75"/>
              </a:cxn>
              <a:cxn ang="0">
                <a:pos x="208" y="81"/>
              </a:cxn>
              <a:cxn ang="0">
                <a:pos x="208" y="121"/>
              </a:cxn>
              <a:cxn ang="0">
                <a:pos x="224" y="156"/>
              </a:cxn>
              <a:cxn ang="0">
                <a:pos x="241" y="152"/>
              </a:cxn>
              <a:cxn ang="0">
                <a:pos x="241" y="156"/>
              </a:cxn>
              <a:cxn ang="0">
                <a:pos x="224" y="169"/>
              </a:cxn>
              <a:cxn ang="0">
                <a:pos x="213" y="174"/>
              </a:cxn>
              <a:cxn ang="0">
                <a:pos x="181" y="186"/>
              </a:cxn>
              <a:cxn ang="0">
                <a:pos x="165" y="203"/>
              </a:cxn>
              <a:cxn ang="0">
                <a:pos x="165" y="244"/>
              </a:cxn>
              <a:cxn ang="0">
                <a:pos x="165" y="262"/>
              </a:cxn>
              <a:cxn ang="0">
                <a:pos x="97" y="233"/>
              </a:cxn>
              <a:cxn ang="0">
                <a:pos x="70" y="221"/>
              </a:cxn>
              <a:cxn ang="0">
                <a:pos x="59" y="233"/>
              </a:cxn>
              <a:cxn ang="0">
                <a:pos x="54" y="250"/>
              </a:cxn>
              <a:cxn ang="0">
                <a:pos x="42" y="233"/>
              </a:cxn>
              <a:cxn ang="0">
                <a:pos x="28" y="244"/>
              </a:cxn>
              <a:cxn ang="0">
                <a:pos x="28" y="250"/>
              </a:cxn>
              <a:cxn ang="0">
                <a:pos x="54" y="262"/>
              </a:cxn>
              <a:cxn ang="0">
                <a:pos x="59" y="279"/>
              </a:cxn>
              <a:cxn ang="0">
                <a:pos x="70" y="279"/>
              </a:cxn>
              <a:cxn ang="0">
                <a:pos x="59" y="297"/>
              </a:cxn>
              <a:cxn ang="0">
                <a:pos x="54" y="297"/>
              </a:cxn>
              <a:cxn ang="0">
                <a:pos x="42" y="320"/>
              </a:cxn>
              <a:cxn ang="0">
                <a:pos x="38" y="320"/>
              </a:cxn>
            </a:cxnLst>
            <a:rect l="0" t="0" r="r" b="b"/>
            <a:pathLst>
              <a:path w="242" h="321">
                <a:moveTo>
                  <a:pt x="38" y="320"/>
                </a:moveTo>
                <a:lnTo>
                  <a:pt x="28" y="308"/>
                </a:lnTo>
                <a:lnTo>
                  <a:pt x="28" y="279"/>
                </a:lnTo>
                <a:lnTo>
                  <a:pt x="0" y="262"/>
                </a:lnTo>
                <a:lnTo>
                  <a:pt x="0" y="233"/>
                </a:lnTo>
                <a:lnTo>
                  <a:pt x="17" y="203"/>
                </a:lnTo>
                <a:lnTo>
                  <a:pt x="0" y="174"/>
                </a:lnTo>
                <a:lnTo>
                  <a:pt x="11" y="169"/>
                </a:lnTo>
                <a:lnTo>
                  <a:pt x="28" y="174"/>
                </a:lnTo>
                <a:lnTo>
                  <a:pt x="54" y="174"/>
                </a:lnTo>
                <a:lnTo>
                  <a:pt x="42" y="139"/>
                </a:lnTo>
                <a:lnTo>
                  <a:pt x="54" y="139"/>
                </a:lnTo>
                <a:lnTo>
                  <a:pt x="42" y="99"/>
                </a:lnTo>
                <a:lnTo>
                  <a:pt x="38" y="46"/>
                </a:lnTo>
                <a:lnTo>
                  <a:pt x="17" y="7"/>
                </a:lnTo>
                <a:lnTo>
                  <a:pt x="28" y="0"/>
                </a:lnTo>
                <a:lnTo>
                  <a:pt x="54" y="18"/>
                </a:lnTo>
                <a:lnTo>
                  <a:pt x="97" y="64"/>
                </a:lnTo>
                <a:lnTo>
                  <a:pt x="139" y="93"/>
                </a:lnTo>
                <a:lnTo>
                  <a:pt x="155" y="93"/>
                </a:lnTo>
                <a:lnTo>
                  <a:pt x="171" y="111"/>
                </a:lnTo>
                <a:lnTo>
                  <a:pt x="193" y="111"/>
                </a:lnTo>
                <a:lnTo>
                  <a:pt x="198" y="75"/>
                </a:lnTo>
                <a:lnTo>
                  <a:pt x="208" y="81"/>
                </a:lnTo>
                <a:lnTo>
                  <a:pt x="208" y="121"/>
                </a:lnTo>
                <a:lnTo>
                  <a:pt x="224" y="156"/>
                </a:lnTo>
                <a:lnTo>
                  <a:pt x="241" y="152"/>
                </a:lnTo>
                <a:lnTo>
                  <a:pt x="241" y="156"/>
                </a:lnTo>
                <a:lnTo>
                  <a:pt x="224" y="169"/>
                </a:lnTo>
                <a:lnTo>
                  <a:pt x="213" y="174"/>
                </a:lnTo>
                <a:lnTo>
                  <a:pt x="181" y="186"/>
                </a:lnTo>
                <a:lnTo>
                  <a:pt x="165" y="203"/>
                </a:lnTo>
                <a:lnTo>
                  <a:pt x="165" y="244"/>
                </a:lnTo>
                <a:lnTo>
                  <a:pt x="165" y="262"/>
                </a:lnTo>
                <a:lnTo>
                  <a:pt x="97" y="233"/>
                </a:lnTo>
                <a:lnTo>
                  <a:pt x="70" y="221"/>
                </a:lnTo>
                <a:lnTo>
                  <a:pt x="59" y="233"/>
                </a:lnTo>
                <a:lnTo>
                  <a:pt x="54" y="250"/>
                </a:lnTo>
                <a:lnTo>
                  <a:pt x="42" y="233"/>
                </a:lnTo>
                <a:lnTo>
                  <a:pt x="28" y="244"/>
                </a:lnTo>
                <a:lnTo>
                  <a:pt x="28" y="250"/>
                </a:lnTo>
                <a:lnTo>
                  <a:pt x="54" y="262"/>
                </a:lnTo>
                <a:lnTo>
                  <a:pt x="59" y="279"/>
                </a:lnTo>
                <a:lnTo>
                  <a:pt x="70" y="279"/>
                </a:lnTo>
                <a:lnTo>
                  <a:pt x="59" y="297"/>
                </a:lnTo>
                <a:lnTo>
                  <a:pt x="54" y="297"/>
                </a:lnTo>
                <a:lnTo>
                  <a:pt x="42" y="320"/>
                </a:lnTo>
                <a:lnTo>
                  <a:pt x="38" y="32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7" name="Freeform 373"/>
          <p:cNvSpPr>
            <a:spLocks noChangeArrowheads="1"/>
          </p:cNvSpPr>
          <p:nvPr/>
        </p:nvSpPr>
        <p:spPr bwMode="auto">
          <a:xfrm>
            <a:off x="7771529" y="2415426"/>
            <a:ext cx="140099" cy="198225"/>
          </a:xfrm>
          <a:custGeom>
            <a:avLst/>
            <a:gdLst/>
            <a:ahLst/>
            <a:cxnLst>
              <a:cxn ang="0">
                <a:pos x="38" y="320"/>
              </a:cxn>
              <a:cxn ang="0">
                <a:pos x="28" y="308"/>
              </a:cxn>
              <a:cxn ang="0">
                <a:pos x="28" y="279"/>
              </a:cxn>
              <a:cxn ang="0">
                <a:pos x="0" y="262"/>
              </a:cxn>
              <a:cxn ang="0">
                <a:pos x="0" y="233"/>
              </a:cxn>
              <a:cxn ang="0">
                <a:pos x="17" y="203"/>
              </a:cxn>
              <a:cxn ang="0">
                <a:pos x="0" y="174"/>
              </a:cxn>
              <a:cxn ang="0">
                <a:pos x="11" y="169"/>
              </a:cxn>
              <a:cxn ang="0">
                <a:pos x="28" y="174"/>
              </a:cxn>
              <a:cxn ang="0">
                <a:pos x="54" y="174"/>
              </a:cxn>
              <a:cxn ang="0">
                <a:pos x="42" y="139"/>
              </a:cxn>
              <a:cxn ang="0">
                <a:pos x="54" y="139"/>
              </a:cxn>
              <a:cxn ang="0">
                <a:pos x="42" y="99"/>
              </a:cxn>
              <a:cxn ang="0">
                <a:pos x="38" y="46"/>
              </a:cxn>
              <a:cxn ang="0">
                <a:pos x="17" y="7"/>
              </a:cxn>
              <a:cxn ang="0">
                <a:pos x="28" y="0"/>
              </a:cxn>
              <a:cxn ang="0">
                <a:pos x="54" y="18"/>
              </a:cxn>
              <a:cxn ang="0">
                <a:pos x="97" y="64"/>
              </a:cxn>
              <a:cxn ang="0">
                <a:pos x="139" y="93"/>
              </a:cxn>
              <a:cxn ang="0">
                <a:pos x="155" y="93"/>
              </a:cxn>
              <a:cxn ang="0">
                <a:pos x="171" y="111"/>
              </a:cxn>
              <a:cxn ang="0">
                <a:pos x="193" y="111"/>
              </a:cxn>
              <a:cxn ang="0">
                <a:pos x="198" y="75"/>
              </a:cxn>
              <a:cxn ang="0">
                <a:pos x="208" y="81"/>
              </a:cxn>
              <a:cxn ang="0">
                <a:pos x="208" y="121"/>
              </a:cxn>
              <a:cxn ang="0">
                <a:pos x="224" y="156"/>
              </a:cxn>
              <a:cxn ang="0">
                <a:pos x="241" y="152"/>
              </a:cxn>
              <a:cxn ang="0">
                <a:pos x="241" y="156"/>
              </a:cxn>
              <a:cxn ang="0">
                <a:pos x="224" y="169"/>
              </a:cxn>
              <a:cxn ang="0">
                <a:pos x="213" y="174"/>
              </a:cxn>
              <a:cxn ang="0">
                <a:pos x="181" y="186"/>
              </a:cxn>
              <a:cxn ang="0">
                <a:pos x="165" y="203"/>
              </a:cxn>
              <a:cxn ang="0">
                <a:pos x="165" y="244"/>
              </a:cxn>
              <a:cxn ang="0">
                <a:pos x="165" y="262"/>
              </a:cxn>
              <a:cxn ang="0">
                <a:pos x="97" y="233"/>
              </a:cxn>
              <a:cxn ang="0">
                <a:pos x="70" y="221"/>
              </a:cxn>
              <a:cxn ang="0">
                <a:pos x="59" y="233"/>
              </a:cxn>
              <a:cxn ang="0">
                <a:pos x="54" y="250"/>
              </a:cxn>
              <a:cxn ang="0">
                <a:pos x="42" y="233"/>
              </a:cxn>
              <a:cxn ang="0">
                <a:pos x="28" y="244"/>
              </a:cxn>
              <a:cxn ang="0">
                <a:pos x="28" y="250"/>
              </a:cxn>
              <a:cxn ang="0">
                <a:pos x="54" y="262"/>
              </a:cxn>
              <a:cxn ang="0">
                <a:pos x="59" y="279"/>
              </a:cxn>
              <a:cxn ang="0">
                <a:pos x="70" y="279"/>
              </a:cxn>
              <a:cxn ang="0">
                <a:pos x="59" y="297"/>
              </a:cxn>
              <a:cxn ang="0">
                <a:pos x="54" y="297"/>
              </a:cxn>
              <a:cxn ang="0">
                <a:pos x="42" y="320"/>
              </a:cxn>
              <a:cxn ang="0">
                <a:pos x="38" y="320"/>
              </a:cxn>
            </a:cxnLst>
            <a:rect l="0" t="0" r="r" b="b"/>
            <a:pathLst>
              <a:path w="242" h="321">
                <a:moveTo>
                  <a:pt x="38" y="320"/>
                </a:moveTo>
                <a:lnTo>
                  <a:pt x="28" y="308"/>
                </a:lnTo>
                <a:lnTo>
                  <a:pt x="28" y="279"/>
                </a:lnTo>
                <a:lnTo>
                  <a:pt x="0" y="262"/>
                </a:lnTo>
                <a:lnTo>
                  <a:pt x="0" y="233"/>
                </a:lnTo>
                <a:lnTo>
                  <a:pt x="17" y="203"/>
                </a:lnTo>
                <a:lnTo>
                  <a:pt x="0" y="174"/>
                </a:lnTo>
                <a:lnTo>
                  <a:pt x="11" y="169"/>
                </a:lnTo>
                <a:lnTo>
                  <a:pt x="28" y="174"/>
                </a:lnTo>
                <a:lnTo>
                  <a:pt x="54" y="174"/>
                </a:lnTo>
                <a:lnTo>
                  <a:pt x="42" y="139"/>
                </a:lnTo>
                <a:lnTo>
                  <a:pt x="54" y="139"/>
                </a:lnTo>
                <a:lnTo>
                  <a:pt x="42" y="99"/>
                </a:lnTo>
                <a:lnTo>
                  <a:pt x="38" y="46"/>
                </a:lnTo>
                <a:lnTo>
                  <a:pt x="17" y="7"/>
                </a:lnTo>
                <a:lnTo>
                  <a:pt x="28" y="0"/>
                </a:lnTo>
                <a:lnTo>
                  <a:pt x="54" y="18"/>
                </a:lnTo>
                <a:lnTo>
                  <a:pt x="97" y="64"/>
                </a:lnTo>
                <a:lnTo>
                  <a:pt x="139" y="93"/>
                </a:lnTo>
                <a:lnTo>
                  <a:pt x="155" y="93"/>
                </a:lnTo>
                <a:lnTo>
                  <a:pt x="171" y="111"/>
                </a:lnTo>
                <a:lnTo>
                  <a:pt x="193" y="111"/>
                </a:lnTo>
                <a:lnTo>
                  <a:pt x="198" y="75"/>
                </a:lnTo>
                <a:lnTo>
                  <a:pt x="208" y="81"/>
                </a:lnTo>
                <a:lnTo>
                  <a:pt x="208" y="121"/>
                </a:lnTo>
                <a:lnTo>
                  <a:pt x="224" y="156"/>
                </a:lnTo>
                <a:lnTo>
                  <a:pt x="241" y="152"/>
                </a:lnTo>
                <a:lnTo>
                  <a:pt x="241" y="156"/>
                </a:lnTo>
                <a:lnTo>
                  <a:pt x="224" y="169"/>
                </a:lnTo>
                <a:lnTo>
                  <a:pt x="213" y="174"/>
                </a:lnTo>
                <a:lnTo>
                  <a:pt x="181" y="186"/>
                </a:lnTo>
                <a:lnTo>
                  <a:pt x="165" y="203"/>
                </a:lnTo>
                <a:lnTo>
                  <a:pt x="165" y="244"/>
                </a:lnTo>
                <a:lnTo>
                  <a:pt x="165" y="262"/>
                </a:lnTo>
                <a:lnTo>
                  <a:pt x="97" y="233"/>
                </a:lnTo>
                <a:lnTo>
                  <a:pt x="70" y="221"/>
                </a:lnTo>
                <a:lnTo>
                  <a:pt x="59" y="233"/>
                </a:lnTo>
                <a:lnTo>
                  <a:pt x="54" y="250"/>
                </a:lnTo>
                <a:lnTo>
                  <a:pt x="42" y="233"/>
                </a:lnTo>
                <a:lnTo>
                  <a:pt x="28" y="244"/>
                </a:lnTo>
                <a:lnTo>
                  <a:pt x="28" y="250"/>
                </a:lnTo>
                <a:lnTo>
                  <a:pt x="54" y="262"/>
                </a:lnTo>
                <a:lnTo>
                  <a:pt x="59" y="279"/>
                </a:lnTo>
                <a:lnTo>
                  <a:pt x="70" y="279"/>
                </a:lnTo>
                <a:lnTo>
                  <a:pt x="59" y="297"/>
                </a:lnTo>
                <a:lnTo>
                  <a:pt x="54" y="297"/>
                </a:lnTo>
                <a:lnTo>
                  <a:pt x="42" y="320"/>
                </a:lnTo>
                <a:lnTo>
                  <a:pt x="38" y="3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6" name="Freeform 372"/>
          <p:cNvSpPr>
            <a:spLocks noChangeArrowheads="1"/>
          </p:cNvSpPr>
          <p:nvPr/>
        </p:nvSpPr>
        <p:spPr bwMode="auto">
          <a:xfrm>
            <a:off x="7581812" y="3251824"/>
            <a:ext cx="11675" cy="27963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0" y="36"/>
              </a:cxn>
              <a:cxn ang="0">
                <a:pos x="6" y="17"/>
              </a:cxn>
              <a:cxn ang="0">
                <a:pos x="6" y="7"/>
              </a:cxn>
              <a:cxn ang="0">
                <a:pos x="15" y="7"/>
              </a:cxn>
              <a:cxn ang="0">
                <a:pos x="21" y="0"/>
              </a:cxn>
              <a:cxn ang="0">
                <a:pos x="6" y="36"/>
              </a:cxn>
              <a:cxn ang="0">
                <a:pos x="15" y="46"/>
              </a:cxn>
              <a:cxn ang="0">
                <a:pos x="0" y="46"/>
              </a:cxn>
            </a:cxnLst>
            <a:rect l="0" t="0" r="r" b="b"/>
            <a:pathLst>
              <a:path w="22" h="47">
                <a:moveTo>
                  <a:pt x="0" y="46"/>
                </a:moveTo>
                <a:lnTo>
                  <a:pt x="0" y="36"/>
                </a:lnTo>
                <a:lnTo>
                  <a:pt x="6" y="17"/>
                </a:lnTo>
                <a:lnTo>
                  <a:pt x="6" y="7"/>
                </a:lnTo>
                <a:lnTo>
                  <a:pt x="15" y="7"/>
                </a:lnTo>
                <a:lnTo>
                  <a:pt x="21" y="0"/>
                </a:lnTo>
                <a:lnTo>
                  <a:pt x="6" y="36"/>
                </a:lnTo>
                <a:lnTo>
                  <a:pt x="15" y="46"/>
                </a:lnTo>
                <a:lnTo>
                  <a:pt x="0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5" name="Freeform 371"/>
          <p:cNvSpPr>
            <a:spLocks noChangeArrowheads="1"/>
          </p:cNvSpPr>
          <p:nvPr/>
        </p:nvSpPr>
        <p:spPr bwMode="auto">
          <a:xfrm>
            <a:off x="7581812" y="3251824"/>
            <a:ext cx="11675" cy="27963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0" y="36"/>
              </a:cxn>
              <a:cxn ang="0">
                <a:pos x="6" y="17"/>
              </a:cxn>
              <a:cxn ang="0">
                <a:pos x="6" y="7"/>
              </a:cxn>
              <a:cxn ang="0">
                <a:pos x="15" y="7"/>
              </a:cxn>
              <a:cxn ang="0">
                <a:pos x="21" y="0"/>
              </a:cxn>
              <a:cxn ang="0">
                <a:pos x="6" y="36"/>
              </a:cxn>
              <a:cxn ang="0">
                <a:pos x="15" y="46"/>
              </a:cxn>
              <a:cxn ang="0">
                <a:pos x="0" y="46"/>
              </a:cxn>
            </a:cxnLst>
            <a:rect l="0" t="0" r="r" b="b"/>
            <a:pathLst>
              <a:path w="22" h="47">
                <a:moveTo>
                  <a:pt x="0" y="46"/>
                </a:moveTo>
                <a:lnTo>
                  <a:pt x="0" y="36"/>
                </a:lnTo>
                <a:lnTo>
                  <a:pt x="6" y="17"/>
                </a:lnTo>
                <a:lnTo>
                  <a:pt x="6" y="7"/>
                </a:lnTo>
                <a:lnTo>
                  <a:pt x="15" y="7"/>
                </a:lnTo>
                <a:lnTo>
                  <a:pt x="21" y="0"/>
                </a:lnTo>
                <a:lnTo>
                  <a:pt x="6" y="36"/>
                </a:lnTo>
                <a:lnTo>
                  <a:pt x="15" y="46"/>
                </a:lnTo>
                <a:lnTo>
                  <a:pt x="0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4" name="Freeform 370"/>
          <p:cNvSpPr>
            <a:spLocks noChangeArrowheads="1"/>
          </p:cNvSpPr>
          <p:nvPr/>
        </p:nvSpPr>
        <p:spPr bwMode="auto">
          <a:xfrm>
            <a:off x="7609832" y="3187199"/>
            <a:ext cx="15761" cy="10564"/>
          </a:xfrm>
          <a:custGeom>
            <a:avLst/>
            <a:gdLst/>
            <a:ahLst/>
            <a:cxnLst>
              <a:cxn ang="0">
                <a:pos x="11" y="18"/>
              </a:cxn>
              <a:cxn ang="0">
                <a:pos x="0" y="11"/>
              </a:cxn>
              <a:cxn ang="0">
                <a:pos x="28" y="0"/>
              </a:cxn>
              <a:cxn ang="0">
                <a:pos x="21" y="11"/>
              </a:cxn>
              <a:cxn ang="0">
                <a:pos x="11" y="18"/>
              </a:cxn>
            </a:cxnLst>
            <a:rect l="0" t="0" r="r" b="b"/>
            <a:pathLst>
              <a:path w="29" h="19">
                <a:moveTo>
                  <a:pt x="11" y="18"/>
                </a:moveTo>
                <a:lnTo>
                  <a:pt x="0" y="11"/>
                </a:lnTo>
                <a:lnTo>
                  <a:pt x="28" y="0"/>
                </a:lnTo>
                <a:lnTo>
                  <a:pt x="21" y="11"/>
                </a:lnTo>
                <a:lnTo>
                  <a:pt x="11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3" name="Freeform 369"/>
          <p:cNvSpPr>
            <a:spLocks noChangeArrowheads="1"/>
          </p:cNvSpPr>
          <p:nvPr/>
        </p:nvSpPr>
        <p:spPr bwMode="auto">
          <a:xfrm>
            <a:off x="7609832" y="3187199"/>
            <a:ext cx="15761" cy="10564"/>
          </a:xfrm>
          <a:custGeom>
            <a:avLst/>
            <a:gdLst/>
            <a:ahLst/>
            <a:cxnLst>
              <a:cxn ang="0">
                <a:pos x="11" y="18"/>
              </a:cxn>
              <a:cxn ang="0">
                <a:pos x="0" y="11"/>
              </a:cxn>
              <a:cxn ang="0">
                <a:pos x="28" y="0"/>
              </a:cxn>
              <a:cxn ang="0">
                <a:pos x="21" y="11"/>
              </a:cxn>
              <a:cxn ang="0">
                <a:pos x="11" y="18"/>
              </a:cxn>
            </a:cxnLst>
            <a:rect l="0" t="0" r="r" b="b"/>
            <a:pathLst>
              <a:path w="29" h="19">
                <a:moveTo>
                  <a:pt x="11" y="18"/>
                </a:moveTo>
                <a:lnTo>
                  <a:pt x="0" y="11"/>
                </a:lnTo>
                <a:lnTo>
                  <a:pt x="28" y="0"/>
                </a:lnTo>
                <a:lnTo>
                  <a:pt x="21" y="11"/>
                </a:lnTo>
                <a:lnTo>
                  <a:pt x="11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2" name="Freeform 368"/>
          <p:cNvSpPr>
            <a:spLocks noChangeArrowheads="1"/>
          </p:cNvSpPr>
          <p:nvPr/>
        </p:nvSpPr>
        <p:spPr bwMode="auto">
          <a:xfrm>
            <a:off x="5120744" y="3064163"/>
            <a:ext cx="112079" cy="144164"/>
          </a:xfrm>
          <a:custGeom>
            <a:avLst/>
            <a:gdLst/>
            <a:ahLst/>
            <a:cxnLst>
              <a:cxn ang="0">
                <a:pos x="16" y="45"/>
              </a:cxn>
              <a:cxn ang="0">
                <a:pos x="43" y="45"/>
              </a:cxn>
              <a:cxn ang="0">
                <a:pos x="53" y="57"/>
              </a:cxn>
              <a:cxn ang="0">
                <a:pos x="58" y="57"/>
              </a:cxn>
              <a:cxn ang="0">
                <a:pos x="81" y="57"/>
              </a:cxn>
              <a:cxn ang="0">
                <a:pos x="122" y="34"/>
              </a:cxn>
              <a:cxn ang="0">
                <a:pos x="164" y="0"/>
              </a:cxn>
              <a:cxn ang="0">
                <a:pos x="193" y="64"/>
              </a:cxn>
              <a:cxn ang="0">
                <a:pos x="154" y="87"/>
              </a:cxn>
              <a:cxn ang="0">
                <a:pos x="96" y="103"/>
              </a:cxn>
              <a:cxn ang="0">
                <a:pos x="96" y="110"/>
              </a:cxn>
              <a:cxn ang="0">
                <a:pos x="138" y="156"/>
              </a:cxn>
              <a:cxn ang="0">
                <a:pos x="128" y="167"/>
              </a:cxn>
              <a:cxn ang="0">
                <a:pos x="122" y="185"/>
              </a:cxn>
              <a:cxn ang="0">
                <a:pos x="102" y="198"/>
              </a:cxn>
              <a:cxn ang="0">
                <a:pos x="96" y="198"/>
              </a:cxn>
              <a:cxn ang="0">
                <a:pos x="58" y="233"/>
              </a:cxn>
              <a:cxn ang="0">
                <a:pos x="0" y="227"/>
              </a:cxn>
              <a:cxn ang="0">
                <a:pos x="16" y="209"/>
              </a:cxn>
              <a:cxn ang="0">
                <a:pos x="16" y="167"/>
              </a:cxn>
              <a:cxn ang="0">
                <a:pos x="16" y="134"/>
              </a:cxn>
              <a:cxn ang="0">
                <a:pos x="16" y="92"/>
              </a:cxn>
              <a:cxn ang="0">
                <a:pos x="10" y="75"/>
              </a:cxn>
              <a:cxn ang="0">
                <a:pos x="10" y="57"/>
              </a:cxn>
              <a:cxn ang="0">
                <a:pos x="16" y="57"/>
              </a:cxn>
              <a:cxn ang="0">
                <a:pos x="16" y="45"/>
              </a:cxn>
            </a:cxnLst>
            <a:rect l="0" t="0" r="r" b="b"/>
            <a:pathLst>
              <a:path w="194" h="234">
                <a:moveTo>
                  <a:pt x="16" y="45"/>
                </a:moveTo>
                <a:lnTo>
                  <a:pt x="43" y="45"/>
                </a:lnTo>
                <a:lnTo>
                  <a:pt x="53" y="57"/>
                </a:lnTo>
                <a:lnTo>
                  <a:pt x="58" y="57"/>
                </a:lnTo>
                <a:lnTo>
                  <a:pt x="81" y="57"/>
                </a:lnTo>
                <a:lnTo>
                  <a:pt x="122" y="34"/>
                </a:lnTo>
                <a:lnTo>
                  <a:pt x="164" y="0"/>
                </a:lnTo>
                <a:lnTo>
                  <a:pt x="193" y="64"/>
                </a:lnTo>
                <a:lnTo>
                  <a:pt x="154" y="87"/>
                </a:lnTo>
                <a:lnTo>
                  <a:pt x="96" y="103"/>
                </a:lnTo>
                <a:lnTo>
                  <a:pt x="96" y="110"/>
                </a:lnTo>
                <a:lnTo>
                  <a:pt x="138" y="156"/>
                </a:lnTo>
                <a:lnTo>
                  <a:pt x="128" y="167"/>
                </a:lnTo>
                <a:lnTo>
                  <a:pt x="122" y="185"/>
                </a:lnTo>
                <a:lnTo>
                  <a:pt x="102" y="198"/>
                </a:lnTo>
                <a:lnTo>
                  <a:pt x="96" y="198"/>
                </a:lnTo>
                <a:lnTo>
                  <a:pt x="58" y="233"/>
                </a:lnTo>
                <a:lnTo>
                  <a:pt x="0" y="227"/>
                </a:lnTo>
                <a:lnTo>
                  <a:pt x="16" y="209"/>
                </a:lnTo>
                <a:lnTo>
                  <a:pt x="16" y="167"/>
                </a:lnTo>
                <a:lnTo>
                  <a:pt x="16" y="134"/>
                </a:lnTo>
                <a:lnTo>
                  <a:pt x="16" y="92"/>
                </a:lnTo>
                <a:lnTo>
                  <a:pt x="10" y="75"/>
                </a:lnTo>
                <a:lnTo>
                  <a:pt x="10" y="57"/>
                </a:lnTo>
                <a:lnTo>
                  <a:pt x="16" y="57"/>
                </a:lnTo>
                <a:lnTo>
                  <a:pt x="16" y="4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1" name="Freeform 367"/>
          <p:cNvSpPr>
            <a:spLocks noChangeArrowheads="1"/>
          </p:cNvSpPr>
          <p:nvPr/>
        </p:nvSpPr>
        <p:spPr bwMode="auto">
          <a:xfrm>
            <a:off x="5120744" y="3064163"/>
            <a:ext cx="112079" cy="144164"/>
          </a:xfrm>
          <a:custGeom>
            <a:avLst/>
            <a:gdLst/>
            <a:ahLst/>
            <a:cxnLst>
              <a:cxn ang="0">
                <a:pos x="16" y="45"/>
              </a:cxn>
              <a:cxn ang="0">
                <a:pos x="43" y="45"/>
              </a:cxn>
              <a:cxn ang="0">
                <a:pos x="53" y="57"/>
              </a:cxn>
              <a:cxn ang="0">
                <a:pos x="58" y="57"/>
              </a:cxn>
              <a:cxn ang="0">
                <a:pos x="81" y="57"/>
              </a:cxn>
              <a:cxn ang="0">
                <a:pos x="122" y="34"/>
              </a:cxn>
              <a:cxn ang="0">
                <a:pos x="164" y="0"/>
              </a:cxn>
              <a:cxn ang="0">
                <a:pos x="193" y="64"/>
              </a:cxn>
              <a:cxn ang="0">
                <a:pos x="154" y="87"/>
              </a:cxn>
              <a:cxn ang="0">
                <a:pos x="96" y="103"/>
              </a:cxn>
              <a:cxn ang="0">
                <a:pos x="96" y="110"/>
              </a:cxn>
              <a:cxn ang="0">
                <a:pos x="138" y="156"/>
              </a:cxn>
              <a:cxn ang="0">
                <a:pos x="128" y="167"/>
              </a:cxn>
              <a:cxn ang="0">
                <a:pos x="122" y="185"/>
              </a:cxn>
              <a:cxn ang="0">
                <a:pos x="102" y="198"/>
              </a:cxn>
              <a:cxn ang="0">
                <a:pos x="96" y="198"/>
              </a:cxn>
              <a:cxn ang="0">
                <a:pos x="58" y="233"/>
              </a:cxn>
              <a:cxn ang="0">
                <a:pos x="0" y="227"/>
              </a:cxn>
              <a:cxn ang="0">
                <a:pos x="16" y="209"/>
              </a:cxn>
              <a:cxn ang="0">
                <a:pos x="16" y="167"/>
              </a:cxn>
              <a:cxn ang="0">
                <a:pos x="16" y="134"/>
              </a:cxn>
              <a:cxn ang="0">
                <a:pos x="16" y="92"/>
              </a:cxn>
              <a:cxn ang="0">
                <a:pos x="10" y="75"/>
              </a:cxn>
              <a:cxn ang="0">
                <a:pos x="10" y="57"/>
              </a:cxn>
              <a:cxn ang="0">
                <a:pos x="16" y="57"/>
              </a:cxn>
              <a:cxn ang="0">
                <a:pos x="16" y="45"/>
              </a:cxn>
            </a:cxnLst>
            <a:rect l="0" t="0" r="r" b="b"/>
            <a:pathLst>
              <a:path w="194" h="234">
                <a:moveTo>
                  <a:pt x="16" y="45"/>
                </a:moveTo>
                <a:lnTo>
                  <a:pt x="43" y="45"/>
                </a:lnTo>
                <a:lnTo>
                  <a:pt x="53" y="57"/>
                </a:lnTo>
                <a:lnTo>
                  <a:pt x="58" y="57"/>
                </a:lnTo>
                <a:lnTo>
                  <a:pt x="81" y="57"/>
                </a:lnTo>
                <a:lnTo>
                  <a:pt x="122" y="34"/>
                </a:lnTo>
                <a:lnTo>
                  <a:pt x="164" y="0"/>
                </a:lnTo>
                <a:lnTo>
                  <a:pt x="193" y="64"/>
                </a:lnTo>
                <a:lnTo>
                  <a:pt x="154" y="87"/>
                </a:lnTo>
                <a:lnTo>
                  <a:pt x="96" y="103"/>
                </a:lnTo>
                <a:lnTo>
                  <a:pt x="96" y="110"/>
                </a:lnTo>
                <a:lnTo>
                  <a:pt x="138" y="156"/>
                </a:lnTo>
                <a:lnTo>
                  <a:pt x="128" y="167"/>
                </a:lnTo>
                <a:lnTo>
                  <a:pt x="122" y="185"/>
                </a:lnTo>
                <a:lnTo>
                  <a:pt x="102" y="198"/>
                </a:lnTo>
                <a:lnTo>
                  <a:pt x="96" y="198"/>
                </a:lnTo>
                <a:lnTo>
                  <a:pt x="58" y="233"/>
                </a:lnTo>
                <a:lnTo>
                  <a:pt x="0" y="227"/>
                </a:lnTo>
                <a:lnTo>
                  <a:pt x="16" y="209"/>
                </a:lnTo>
                <a:lnTo>
                  <a:pt x="16" y="167"/>
                </a:lnTo>
                <a:lnTo>
                  <a:pt x="16" y="134"/>
                </a:lnTo>
                <a:lnTo>
                  <a:pt x="16" y="92"/>
                </a:lnTo>
                <a:lnTo>
                  <a:pt x="10" y="75"/>
                </a:lnTo>
                <a:lnTo>
                  <a:pt x="10" y="57"/>
                </a:lnTo>
                <a:lnTo>
                  <a:pt x="16" y="57"/>
                </a:lnTo>
                <a:lnTo>
                  <a:pt x="16" y="4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0" name="Freeform 366"/>
          <p:cNvSpPr>
            <a:spLocks noChangeArrowheads="1"/>
          </p:cNvSpPr>
          <p:nvPr/>
        </p:nvSpPr>
        <p:spPr bwMode="auto">
          <a:xfrm>
            <a:off x="6944946" y="3690529"/>
            <a:ext cx="140683" cy="141057"/>
          </a:xfrm>
          <a:custGeom>
            <a:avLst/>
            <a:gdLst/>
            <a:ahLst/>
            <a:cxnLst>
              <a:cxn ang="0">
                <a:pos x="129" y="18"/>
              </a:cxn>
              <a:cxn ang="0">
                <a:pos x="129" y="36"/>
              </a:cxn>
              <a:cxn ang="0">
                <a:pos x="155" y="36"/>
              </a:cxn>
              <a:cxn ang="0">
                <a:pos x="165" y="47"/>
              </a:cxn>
              <a:cxn ang="0">
                <a:pos x="172" y="36"/>
              </a:cxn>
              <a:cxn ang="0">
                <a:pos x="172" y="12"/>
              </a:cxn>
              <a:cxn ang="0">
                <a:pos x="192" y="0"/>
              </a:cxn>
              <a:cxn ang="0">
                <a:pos x="208" y="18"/>
              </a:cxn>
              <a:cxn ang="0">
                <a:pos x="235" y="18"/>
              </a:cxn>
              <a:cxn ang="0">
                <a:pos x="235" y="36"/>
              </a:cxn>
              <a:cxn ang="0">
                <a:pos x="242" y="83"/>
              </a:cxn>
              <a:cxn ang="0">
                <a:pos x="242" y="122"/>
              </a:cxn>
              <a:cxn ang="0">
                <a:pos x="224" y="135"/>
              </a:cxn>
              <a:cxn ang="0">
                <a:pos x="208" y="140"/>
              </a:cxn>
              <a:cxn ang="0">
                <a:pos x="181" y="153"/>
              </a:cxn>
              <a:cxn ang="0">
                <a:pos x="165" y="157"/>
              </a:cxn>
              <a:cxn ang="0">
                <a:pos x="172" y="182"/>
              </a:cxn>
              <a:cxn ang="0">
                <a:pos x="172" y="198"/>
              </a:cxn>
              <a:cxn ang="0">
                <a:pos x="145" y="204"/>
              </a:cxn>
              <a:cxn ang="0">
                <a:pos x="101" y="228"/>
              </a:cxn>
              <a:cxn ang="0">
                <a:pos x="81" y="217"/>
              </a:cxn>
              <a:cxn ang="0">
                <a:pos x="70" y="217"/>
              </a:cxn>
              <a:cxn ang="0">
                <a:pos x="70" y="198"/>
              </a:cxn>
              <a:cxn ang="0">
                <a:pos x="59" y="188"/>
              </a:cxn>
              <a:cxn ang="0">
                <a:pos x="54" y="198"/>
              </a:cxn>
              <a:cxn ang="0">
                <a:pos x="32" y="182"/>
              </a:cxn>
              <a:cxn ang="0">
                <a:pos x="32" y="157"/>
              </a:cxn>
              <a:cxn ang="0">
                <a:pos x="11" y="107"/>
              </a:cxn>
              <a:cxn ang="0">
                <a:pos x="0" y="75"/>
              </a:cxn>
              <a:cxn ang="0">
                <a:pos x="27" y="58"/>
              </a:cxn>
              <a:cxn ang="0">
                <a:pos x="27" y="18"/>
              </a:cxn>
              <a:cxn ang="0">
                <a:pos x="59" y="12"/>
              </a:cxn>
              <a:cxn ang="0">
                <a:pos x="97" y="18"/>
              </a:cxn>
              <a:cxn ang="0">
                <a:pos x="101" y="12"/>
              </a:cxn>
              <a:cxn ang="0">
                <a:pos x="123" y="18"/>
              </a:cxn>
              <a:cxn ang="0">
                <a:pos x="129" y="18"/>
              </a:cxn>
            </a:cxnLst>
            <a:rect l="0" t="0" r="r" b="b"/>
            <a:pathLst>
              <a:path w="243" h="229">
                <a:moveTo>
                  <a:pt x="129" y="18"/>
                </a:moveTo>
                <a:lnTo>
                  <a:pt x="129" y="36"/>
                </a:lnTo>
                <a:lnTo>
                  <a:pt x="155" y="36"/>
                </a:lnTo>
                <a:lnTo>
                  <a:pt x="165" y="47"/>
                </a:lnTo>
                <a:lnTo>
                  <a:pt x="172" y="36"/>
                </a:lnTo>
                <a:lnTo>
                  <a:pt x="172" y="12"/>
                </a:lnTo>
                <a:lnTo>
                  <a:pt x="192" y="0"/>
                </a:lnTo>
                <a:lnTo>
                  <a:pt x="208" y="18"/>
                </a:lnTo>
                <a:lnTo>
                  <a:pt x="235" y="18"/>
                </a:lnTo>
                <a:lnTo>
                  <a:pt x="235" y="36"/>
                </a:lnTo>
                <a:lnTo>
                  <a:pt x="242" y="83"/>
                </a:lnTo>
                <a:lnTo>
                  <a:pt x="242" y="122"/>
                </a:lnTo>
                <a:lnTo>
                  <a:pt x="224" y="135"/>
                </a:lnTo>
                <a:lnTo>
                  <a:pt x="208" y="140"/>
                </a:lnTo>
                <a:lnTo>
                  <a:pt x="181" y="153"/>
                </a:lnTo>
                <a:lnTo>
                  <a:pt x="165" y="157"/>
                </a:lnTo>
                <a:lnTo>
                  <a:pt x="172" y="182"/>
                </a:lnTo>
                <a:lnTo>
                  <a:pt x="172" y="198"/>
                </a:lnTo>
                <a:lnTo>
                  <a:pt x="145" y="204"/>
                </a:lnTo>
                <a:lnTo>
                  <a:pt x="101" y="228"/>
                </a:lnTo>
                <a:lnTo>
                  <a:pt x="81" y="217"/>
                </a:lnTo>
                <a:lnTo>
                  <a:pt x="70" y="217"/>
                </a:lnTo>
                <a:lnTo>
                  <a:pt x="70" y="198"/>
                </a:lnTo>
                <a:lnTo>
                  <a:pt x="59" y="188"/>
                </a:lnTo>
                <a:lnTo>
                  <a:pt x="54" y="198"/>
                </a:lnTo>
                <a:lnTo>
                  <a:pt x="32" y="182"/>
                </a:lnTo>
                <a:lnTo>
                  <a:pt x="32" y="157"/>
                </a:lnTo>
                <a:lnTo>
                  <a:pt x="11" y="107"/>
                </a:lnTo>
                <a:lnTo>
                  <a:pt x="0" y="75"/>
                </a:lnTo>
                <a:lnTo>
                  <a:pt x="27" y="58"/>
                </a:lnTo>
                <a:lnTo>
                  <a:pt x="27" y="18"/>
                </a:lnTo>
                <a:lnTo>
                  <a:pt x="59" y="12"/>
                </a:lnTo>
                <a:lnTo>
                  <a:pt x="97" y="18"/>
                </a:lnTo>
                <a:lnTo>
                  <a:pt x="101" y="12"/>
                </a:lnTo>
                <a:lnTo>
                  <a:pt x="123" y="18"/>
                </a:lnTo>
                <a:lnTo>
                  <a:pt x="129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9" name="Freeform 365"/>
          <p:cNvSpPr>
            <a:spLocks noChangeArrowheads="1"/>
          </p:cNvSpPr>
          <p:nvPr/>
        </p:nvSpPr>
        <p:spPr bwMode="auto">
          <a:xfrm>
            <a:off x="6944946" y="3690529"/>
            <a:ext cx="140683" cy="141057"/>
          </a:xfrm>
          <a:custGeom>
            <a:avLst/>
            <a:gdLst/>
            <a:ahLst/>
            <a:cxnLst>
              <a:cxn ang="0">
                <a:pos x="129" y="18"/>
              </a:cxn>
              <a:cxn ang="0">
                <a:pos x="129" y="36"/>
              </a:cxn>
              <a:cxn ang="0">
                <a:pos x="155" y="36"/>
              </a:cxn>
              <a:cxn ang="0">
                <a:pos x="165" y="47"/>
              </a:cxn>
              <a:cxn ang="0">
                <a:pos x="172" y="36"/>
              </a:cxn>
              <a:cxn ang="0">
                <a:pos x="172" y="12"/>
              </a:cxn>
              <a:cxn ang="0">
                <a:pos x="192" y="0"/>
              </a:cxn>
              <a:cxn ang="0">
                <a:pos x="208" y="18"/>
              </a:cxn>
              <a:cxn ang="0">
                <a:pos x="235" y="18"/>
              </a:cxn>
              <a:cxn ang="0">
                <a:pos x="235" y="36"/>
              </a:cxn>
              <a:cxn ang="0">
                <a:pos x="242" y="83"/>
              </a:cxn>
              <a:cxn ang="0">
                <a:pos x="242" y="122"/>
              </a:cxn>
              <a:cxn ang="0">
                <a:pos x="224" y="135"/>
              </a:cxn>
              <a:cxn ang="0">
                <a:pos x="208" y="140"/>
              </a:cxn>
              <a:cxn ang="0">
                <a:pos x="181" y="153"/>
              </a:cxn>
              <a:cxn ang="0">
                <a:pos x="165" y="157"/>
              </a:cxn>
              <a:cxn ang="0">
                <a:pos x="172" y="182"/>
              </a:cxn>
              <a:cxn ang="0">
                <a:pos x="172" y="198"/>
              </a:cxn>
              <a:cxn ang="0">
                <a:pos x="145" y="204"/>
              </a:cxn>
              <a:cxn ang="0">
                <a:pos x="101" y="228"/>
              </a:cxn>
              <a:cxn ang="0">
                <a:pos x="81" y="217"/>
              </a:cxn>
              <a:cxn ang="0">
                <a:pos x="70" y="217"/>
              </a:cxn>
              <a:cxn ang="0">
                <a:pos x="70" y="198"/>
              </a:cxn>
              <a:cxn ang="0">
                <a:pos x="59" y="188"/>
              </a:cxn>
              <a:cxn ang="0">
                <a:pos x="54" y="198"/>
              </a:cxn>
              <a:cxn ang="0">
                <a:pos x="32" y="182"/>
              </a:cxn>
              <a:cxn ang="0">
                <a:pos x="32" y="157"/>
              </a:cxn>
              <a:cxn ang="0">
                <a:pos x="11" y="107"/>
              </a:cxn>
              <a:cxn ang="0">
                <a:pos x="0" y="75"/>
              </a:cxn>
              <a:cxn ang="0">
                <a:pos x="27" y="58"/>
              </a:cxn>
              <a:cxn ang="0">
                <a:pos x="27" y="18"/>
              </a:cxn>
              <a:cxn ang="0">
                <a:pos x="59" y="12"/>
              </a:cxn>
              <a:cxn ang="0">
                <a:pos x="97" y="18"/>
              </a:cxn>
              <a:cxn ang="0">
                <a:pos x="101" y="12"/>
              </a:cxn>
              <a:cxn ang="0">
                <a:pos x="123" y="18"/>
              </a:cxn>
              <a:cxn ang="0">
                <a:pos x="129" y="18"/>
              </a:cxn>
            </a:cxnLst>
            <a:rect l="0" t="0" r="r" b="b"/>
            <a:pathLst>
              <a:path w="243" h="229">
                <a:moveTo>
                  <a:pt x="129" y="18"/>
                </a:moveTo>
                <a:lnTo>
                  <a:pt x="129" y="36"/>
                </a:lnTo>
                <a:lnTo>
                  <a:pt x="155" y="36"/>
                </a:lnTo>
                <a:lnTo>
                  <a:pt x="165" y="47"/>
                </a:lnTo>
                <a:lnTo>
                  <a:pt x="172" y="36"/>
                </a:lnTo>
                <a:lnTo>
                  <a:pt x="172" y="12"/>
                </a:lnTo>
                <a:lnTo>
                  <a:pt x="192" y="0"/>
                </a:lnTo>
                <a:lnTo>
                  <a:pt x="208" y="18"/>
                </a:lnTo>
                <a:lnTo>
                  <a:pt x="235" y="18"/>
                </a:lnTo>
                <a:lnTo>
                  <a:pt x="235" y="36"/>
                </a:lnTo>
                <a:lnTo>
                  <a:pt x="242" y="83"/>
                </a:lnTo>
                <a:lnTo>
                  <a:pt x="242" y="122"/>
                </a:lnTo>
                <a:lnTo>
                  <a:pt x="224" y="135"/>
                </a:lnTo>
                <a:lnTo>
                  <a:pt x="208" y="140"/>
                </a:lnTo>
                <a:lnTo>
                  <a:pt x="181" y="153"/>
                </a:lnTo>
                <a:lnTo>
                  <a:pt x="165" y="157"/>
                </a:lnTo>
                <a:lnTo>
                  <a:pt x="172" y="182"/>
                </a:lnTo>
                <a:lnTo>
                  <a:pt x="172" y="198"/>
                </a:lnTo>
                <a:lnTo>
                  <a:pt x="145" y="204"/>
                </a:lnTo>
                <a:lnTo>
                  <a:pt x="101" y="228"/>
                </a:lnTo>
                <a:lnTo>
                  <a:pt x="81" y="217"/>
                </a:lnTo>
                <a:lnTo>
                  <a:pt x="70" y="217"/>
                </a:lnTo>
                <a:lnTo>
                  <a:pt x="70" y="198"/>
                </a:lnTo>
                <a:lnTo>
                  <a:pt x="59" y="188"/>
                </a:lnTo>
                <a:lnTo>
                  <a:pt x="54" y="198"/>
                </a:lnTo>
                <a:lnTo>
                  <a:pt x="32" y="182"/>
                </a:lnTo>
                <a:lnTo>
                  <a:pt x="32" y="157"/>
                </a:lnTo>
                <a:lnTo>
                  <a:pt x="11" y="107"/>
                </a:lnTo>
                <a:lnTo>
                  <a:pt x="0" y="75"/>
                </a:lnTo>
                <a:lnTo>
                  <a:pt x="27" y="58"/>
                </a:lnTo>
                <a:lnTo>
                  <a:pt x="27" y="18"/>
                </a:lnTo>
                <a:lnTo>
                  <a:pt x="59" y="12"/>
                </a:lnTo>
                <a:lnTo>
                  <a:pt x="97" y="18"/>
                </a:lnTo>
                <a:lnTo>
                  <a:pt x="101" y="12"/>
                </a:lnTo>
                <a:lnTo>
                  <a:pt x="123" y="18"/>
                </a:lnTo>
                <a:lnTo>
                  <a:pt x="129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8" name="Freeform 364"/>
          <p:cNvSpPr>
            <a:spLocks noChangeArrowheads="1"/>
          </p:cNvSpPr>
          <p:nvPr/>
        </p:nvSpPr>
        <p:spPr bwMode="auto">
          <a:xfrm>
            <a:off x="5544542" y="3317692"/>
            <a:ext cx="18680" cy="50333"/>
          </a:xfrm>
          <a:custGeom>
            <a:avLst/>
            <a:gdLst/>
            <a:ahLst/>
            <a:cxnLst>
              <a:cxn ang="0">
                <a:pos x="7" y="71"/>
              </a:cxn>
              <a:cxn ang="0">
                <a:pos x="0" y="23"/>
              </a:cxn>
              <a:cxn ang="0">
                <a:pos x="7" y="18"/>
              </a:cxn>
              <a:cxn ang="0">
                <a:pos x="15" y="0"/>
              </a:cxn>
              <a:cxn ang="0">
                <a:pos x="33" y="18"/>
              </a:cxn>
              <a:cxn ang="0">
                <a:pos x="33" y="46"/>
              </a:cxn>
              <a:cxn ang="0">
                <a:pos x="33" y="71"/>
              </a:cxn>
              <a:cxn ang="0">
                <a:pos x="26" y="82"/>
              </a:cxn>
              <a:cxn ang="0">
                <a:pos x="15" y="71"/>
              </a:cxn>
              <a:cxn ang="0">
                <a:pos x="7" y="71"/>
              </a:cxn>
            </a:cxnLst>
            <a:rect l="0" t="0" r="r" b="b"/>
            <a:pathLst>
              <a:path w="34" h="83">
                <a:moveTo>
                  <a:pt x="7" y="71"/>
                </a:moveTo>
                <a:lnTo>
                  <a:pt x="0" y="23"/>
                </a:lnTo>
                <a:lnTo>
                  <a:pt x="7" y="18"/>
                </a:lnTo>
                <a:lnTo>
                  <a:pt x="15" y="0"/>
                </a:lnTo>
                <a:lnTo>
                  <a:pt x="33" y="18"/>
                </a:lnTo>
                <a:lnTo>
                  <a:pt x="33" y="46"/>
                </a:lnTo>
                <a:lnTo>
                  <a:pt x="33" y="71"/>
                </a:lnTo>
                <a:lnTo>
                  <a:pt x="26" y="82"/>
                </a:lnTo>
                <a:lnTo>
                  <a:pt x="15" y="71"/>
                </a:lnTo>
                <a:lnTo>
                  <a:pt x="7" y="7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7" name="Freeform 363"/>
          <p:cNvSpPr>
            <a:spLocks noChangeArrowheads="1"/>
          </p:cNvSpPr>
          <p:nvPr/>
        </p:nvSpPr>
        <p:spPr bwMode="auto">
          <a:xfrm>
            <a:off x="5544542" y="3317692"/>
            <a:ext cx="18680" cy="50333"/>
          </a:xfrm>
          <a:custGeom>
            <a:avLst/>
            <a:gdLst/>
            <a:ahLst/>
            <a:cxnLst>
              <a:cxn ang="0">
                <a:pos x="7" y="71"/>
              </a:cxn>
              <a:cxn ang="0">
                <a:pos x="0" y="23"/>
              </a:cxn>
              <a:cxn ang="0">
                <a:pos x="7" y="18"/>
              </a:cxn>
              <a:cxn ang="0">
                <a:pos x="15" y="0"/>
              </a:cxn>
              <a:cxn ang="0">
                <a:pos x="33" y="18"/>
              </a:cxn>
              <a:cxn ang="0">
                <a:pos x="33" y="46"/>
              </a:cxn>
              <a:cxn ang="0">
                <a:pos x="33" y="71"/>
              </a:cxn>
              <a:cxn ang="0">
                <a:pos x="26" y="82"/>
              </a:cxn>
              <a:cxn ang="0">
                <a:pos x="15" y="71"/>
              </a:cxn>
              <a:cxn ang="0">
                <a:pos x="7" y="71"/>
              </a:cxn>
            </a:cxnLst>
            <a:rect l="0" t="0" r="r" b="b"/>
            <a:pathLst>
              <a:path w="34" h="83">
                <a:moveTo>
                  <a:pt x="7" y="71"/>
                </a:moveTo>
                <a:lnTo>
                  <a:pt x="0" y="23"/>
                </a:lnTo>
                <a:lnTo>
                  <a:pt x="7" y="18"/>
                </a:lnTo>
                <a:lnTo>
                  <a:pt x="15" y="0"/>
                </a:lnTo>
                <a:lnTo>
                  <a:pt x="33" y="18"/>
                </a:lnTo>
                <a:lnTo>
                  <a:pt x="33" y="46"/>
                </a:lnTo>
                <a:lnTo>
                  <a:pt x="33" y="71"/>
                </a:lnTo>
                <a:lnTo>
                  <a:pt x="26" y="82"/>
                </a:lnTo>
                <a:lnTo>
                  <a:pt x="15" y="71"/>
                </a:lnTo>
                <a:lnTo>
                  <a:pt x="7" y="7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6" name="Freeform 362"/>
          <p:cNvSpPr>
            <a:spLocks noChangeArrowheads="1"/>
          </p:cNvSpPr>
          <p:nvPr/>
        </p:nvSpPr>
        <p:spPr bwMode="auto">
          <a:xfrm>
            <a:off x="7394430" y="2571396"/>
            <a:ext cx="140099" cy="243587"/>
          </a:xfrm>
          <a:custGeom>
            <a:avLst/>
            <a:gdLst/>
            <a:ahLst/>
            <a:cxnLst>
              <a:cxn ang="0">
                <a:pos x="241" y="30"/>
              </a:cxn>
              <a:cxn ang="0">
                <a:pos x="241" y="41"/>
              </a:cxn>
              <a:cxn ang="0">
                <a:pos x="229" y="46"/>
              </a:cxn>
              <a:cxn ang="0">
                <a:pos x="224" y="76"/>
              </a:cxn>
              <a:cxn ang="0">
                <a:pos x="214" y="117"/>
              </a:cxn>
              <a:cxn ang="0">
                <a:pos x="224" y="117"/>
              </a:cxn>
              <a:cxn ang="0">
                <a:pos x="229" y="151"/>
              </a:cxn>
              <a:cxn ang="0">
                <a:pos x="214" y="168"/>
              </a:cxn>
              <a:cxn ang="0">
                <a:pos x="208" y="181"/>
              </a:cxn>
              <a:cxn ang="0">
                <a:pos x="188" y="198"/>
              </a:cxn>
              <a:cxn ang="0">
                <a:pos x="188" y="210"/>
              </a:cxn>
              <a:cxn ang="0">
                <a:pos x="165" y="216"/>
              </a:cxn>
              <a:cxn ang="0">
                <a:pos x="155" y="246"/>
              </a:cxn>
              <a:cxn ang="0">
                <a:pos x="155" y="268"/>
              </a:cxn>
              <a:cxn ang="0">
                <a:pos x="144" y="268"/>
              </a:cxn>
              <a:cxn ang="0">
                <a:pos x="165" y="286"/>
              </a:cxn>
              <a:cxn ang="0">
                <a:pos x="198" y="314"/>
              </a:cxn>
              <a:cxn ang="0">
                <a:pos x="208" y="314"/>
              </a:cxn>
              <a:cxn ang="0">
                <a:pos x="208" y="332"/>
              </a:cxn>
              <a:cxn ang="0">
                <a:pos x="165" y="350"/>
              </a:cxn>
              <a:cxn ang="0">
                <a:pos x="144" y="379"/>
              </a:cxn>
              <a:cxn ang="0">
                <a:pos x="117" y="393"/>
              </a:cxn>
              <a:cxn ang="0">
                <a:pos x="101" y="368"/>
              </a:cxn>
              <a:cxn ang="0">
                <a:pos x="97" y="368"/>
              </a:cxn>
              <a:cxn ang="0">
                <a:pos x="97" y="393"/>
              </a:cxn>
              <a:cxn ang="0">
                <a:pos x="85" y="379"/>
              </a:cxn>
              <a:cxn ang="0">
                <a:pos x="70" y="379"/>
              </a:cxn>
              <a:cxn ang="0">
                <a:pos x="74" y="361"/>
              </a:cxn>
              <a:cxn ang="0">
                <a:pos x="53" y="361"/>
              </a:cxn>
              <a:cxn ang="0">
                <a:pos x="59" y="332"/>
              </a:cxn>
              <a:cxn ang="0">
                <a:pos x="70" y="321"/>
              </a:cxn>
              <a:cxn ang="0">
                <a:pos x="74" y="321"/>
              </a:cxn>
              <a:cxn ang="0">
                <a:pos x="59" y="314"/>
              </a:cxn>
              <a:cxn ang="0">
                <a:pos x="59" y="286"/>
              </a:cxn>
              <a:cxn ang="0">
                <a:pos x="70" y="268"/>
              </a:cxn>
              <a:cxn ang="0">
                <a:pos x="59" y="257"/>
              </a:cxn>
              <a:cxn ang="0">
                <a:pos x="53" y="257"/>
              </a:cxn>
              <a:cxn ang="0">
                <a:pos x="27" y="246"/>
              </a:cxn>
              <a:cxn ang="0">
                <a:pos x="27" y="257"/>
              </a:cxn>
              <a:cxn ang="0">
                <a:pos x="16" y="257"/>
              </a:cxn>
              <a:cxn ang="0">
                <a:pos x="0" y="246"/>
              </a:cxn>
              <a:cxn ang="0">
                <a:pos x="16" y="198"/>
              </a:cxn>
              <a:cxn ang="0">
                <a:pos x="53" y="168"/>
              </a:cxn>
              <a:cxn ang="0">
                <a:pos x="70" y="151"/>
              </a:cxn>
              <a:cxn ang="0">
                <a:pos x="74" y="133"/>
              </a:cxn>
              <a:cxn ang="0">
                <a:pos x="74" y="105"/>
              </a:cxn>
              <a:cxn ang="0">
                <a:pos x="97" y="94"/>
              </a:cxn>
              <a:cxn ang="0">
                <a:pos x="112" y="117"/>
              </a:cxn>
              <a:cxn ang="0">
                <a:pos x="139" y="117"/>
              </a:cxn>
              <a:cxn ang="0">
                <a:pos x="155" y="117"/>
              </a:cxn>
              <a:cxn ang="0">
                <a:pos x="144" y="94"/>
              </a:cxn>
              <a:cxn ang="0">
                <a:pos x="144" y="87"/>
              </a:cxn>
              <a:cxn ang="0">
                <a:pos x="165" y="76"/>
              </a:cxn>
              <a:cxn ang="0">
                <a:pos x="181" y="69"/>
              </a:cxn>
              <a:cxn ang="0">
                <a:pos x="188" y="46"/>
              </a:cxn>
              <a:cxn ang="0">
                <a:pos x="208" y="30"/>
              </a:cxn>
              <a:cxn ang="0">
                <a:pos x="208" y="0"/>
              </a:cxn>
              <a:cxn ang="0">
                <a:pos x="224" y="12"/>
              </a:cxn>
              <a:cxn ang="0">
                <a:pos x="241" y="30"/>
              </a:cxn>
            </a:cxnLst>
            <a:rect l="0" t="0" r="r" b="b"/>
            <a:pathLst>
              <a:path w="242" h="394">
                <a:moveTo>
                  <a:pt x="241" y="30"/>
                </a:moveTo>
                <a:lnTo>
                  <a:pt x="241" y="41"/>
                </a:lnTo>
                <a:lnTo>
                  <a:pt x="229" y="46"/>
                </a:lnTo>
                <a:lnTo>
                  <a:pt x="224" y="76"/>
                </a:lnTo>
                <a:lnTo>
                  <a:pt x="214" y="117"/>
                </a:lnTo>
                <a:lnTo>
                  <a:pt x="224" y="117"/>
                </a:lnTo>
                <a:lnTo>
                  <a:pt x="229" y="151"/>
                </a:lnTo>
                <a:lnTo>
                  <a:pt x="214" y="168"/>
                </a:lnTo>
                <a:lnTo>
                  <a:pt x="208" y="181"/>
                </a:lnTo>
                <a:lnTo>
                  <a:pt x="188" y="198"/>
                </a:lnTo>
                <a:lnTo>
                  <a:pt x="188" y="210"/>
                </a:lnTo>
                <a:lnTo>
                  <a:pt x="165" y="216"/>
                </a:lnTo>
                <a:lnTo>
                  <a:pt x="155" y="246"/>
                </a:lnTo>
                <a:lnTo>
                  <a:pt x="155" y="268"/>
                </a:lnTo>
                <a:lnTo>
                  <a:pt x="144" y="268"/>
                </a:lnTo>
                <a:lnTo>
                  <a:pt x="165" y="286"/>
                </a:lnTo>
                <a:lnTo>
                  <a:pt x="198" y="314"/>
                </a:lnTo>
                <a:lnTo>
                  <a:pt x="208" y="314"/>
                </a:lnTo>
                <a:lnTo>
                  <a:pt x="208" y="332"/>
                </a:lnTo>
                <a:lnTo>
                  <a:pt x="165" y="350"/>
                </a:lnTo>
                <a:lnTo>
                  <a:pt x="144" y="379"/>
                </a:lnTo>
                <a:lnTo>
                  <a:pt x="117" y="393"/>
                </a:lnTo>
                <a:lnTo>
                  <a:pt x="101" y="368"/>
                </a:lnTo>
                <a:lnTo>
                  <a:pt x="97" y="368"/>
                </a:lnTo>
                <a:lnTo>
                  <a:pt x="97" y="393"/>
                </a:lnTo>
                <a:lnTo>
                  <a:pt x="85" y="379"/>
                </a:lnTo>
                <a:lnTo>
                  <a:pt x="70" y="379"/>
                </a:lnTo>
                <a:lnTo>
                  <a:pt x="74" y="361"/>
                </a:lnTo>
                <a:lnTo>
                  <a:pt x="53" y="361"/>
                </a:lnTo>
                <a:lnTo>
                  <a:pt x="59" y="332"/>
                </a:lnTo>
                <a:lnTo>
                  <a:pt x="70" y="321"/>
                </a:lnTo>
                <a:lnTo>
                  <a:pt x="74" y="321"/>
                </a:lnTo>
                <a:lnTo>
                  <a:pt x="59" y="314"/>
                </a:lnTo>
                <a:lnTo>
                  <a:pt x="59" y="286"/>
                </a:lnTo>
                <a:lnTo>
                  <a:pt x="70" y="268"/>
                </a:lnTo>
                <a:lnTo>
                  <a:pt x="59" y="257"/>
                </a:lnTo>
                <a:lnTo>
                  <a:pt x="53" y="257"/>
                </a:lnTo>
                <a:lnTo>
                  <a:pt x="27" y="246"/>
                </a:lnTo>
                <a:lnTo>
                  <a:pt x="27" y="257"/>
                </a:lnTo>
                <a:lnTo>
                  <a:pt x="16" y="257"/>
                </a:lnTo>
                <a:lnTo>
                  <a:pt x="0" y="246"/>
                </a:lnTo>
                <a:lnTo>
                  <a:pt x="16" y="198"/>
                </a:lnTo>
                <a:lnTo>
                  <a:pt x="53" y="168"/>
                </a:lnTo>
                <a:lnTo>
                  <a:pt x="70" y="151"/>
                </a:lnTo>
                <a:lnTo>
                  <a:pt x="74" y="133"/>
                </a:lnTo>
                <a:lnTo>
                  <a:pt x="74" y="105"/>
                </a:lnTo>
                <a:lnTo>
                  <a:pt x="97" y="94"/>
                </a:lnTo>
                <a:lnTo>
                  <a:pt x="112" y="117"/>
                </a:lnTo>
                <a:lnTo>
                  <a:pt x="139" y="117"/>
                </a:lnTo>
                <a:lnTo>
                  <a:pt x="155" y="117"/>
                </a:lnTo>
                <a:lnTo>
                  <a:pt x="144" y="94"/>
                </a:lnTo>
                <a:lnTo>
                  <a:pt x="144" y="87"/>
                </a:lnTo>
                <a:lnTo>
                  <a:pt x="165" y="76"/>
                </a:lnTo>
                <a:lnTo>
                  <a:pt x="181" y="69"/>
                </a:lnTo>
                <a:lnTo>
                  <a:pt x="188" y="46"/>
                </a:lnTo>
                <a:lnTo>
                  <a:pt x="208" y="30"/>
                </a:lnTo>
                <a:lnTo>
                  <a:pt x="208" y="0"/>
                </a:lnTo>
                <a:lnTo>
                  <a:pt x="224" y="12"/>
                </a:lnTo>
                <a:lnTo>
                  <a:pt x="241" y="3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5" name="Freeform 361"/>
          <p:cNvSpPr>
            <a:spLocks noChangeArrowheads="1"/>
          </p:cNvSpPr>
          <p:nvPr/>
        </p:nvSpPr>
        <p:spPr bwMode="auto">
          <a:xfrm>
            <a:off x="7394430" y="2571396"/>
            <a:ext cx="140099" cy="243587"/>
          </a:xfrm>
          <a:custGeom>
            <a:avLst/>
            <a:gdLst/>
            <a:ahLst/>
            <a:cxnLst>
              <a:cxn ang="0">
                <a:pos x="241" y="30"/>
              </a:cxn>
              <a:cxn ang="0">
                <a:pos x="241" y="41"/>
              </a:cxn>
              <a:cxn ang="0">
                <a:pos x="229" y="46"/>
              </a:cxn>
              <a:cxn ang="0">
                <a:pos x="224" y="76"/>
              </a:cxn>
              <a:cxn ang="0">
                <a:pos x="214" y="117"/>
              </a:cxn>
              <a:cxn ang="0">
                <a:pos x="224" y="117"/>
              </a:cxn>
              <a:cxn ang="0">
                <a:pos x="229" y="151"/>
              </a:cxn>
              <a:cxn ang="0">
                <a:pos x="214" y="168"/>
              </a:cxn>
              <a:cxn ang="0">
                <a:pos x="208" y="181"/>
              </a:cxn>
              <a:cxn ang="0">
                <a:pos x="188" y="198"/>
              </a:cxn>
              <a:cxn ang="0">
                <a:pos x="188" y="210"/>
              </a:cxn>
              <a:cxn ang="0">
                <a:pos x="165" y="216"/>
              </a:cxn>
              <a:cxn ang="0">
                <a:pos x="155" y="246"/>
              </a:cxn>
              <a:cxn ang="0">
                <a:pos x="155" y="268"/>
              </a:cxn>
              <a:cxn ang="0">
                <a:pos x="144" y="268"/>
              </a:cxn>
              <a:cxn ang="0">
                <a:pos x="165" y="286"/>
              </a:cxn>
              <a:cxn ang="0">
                <a:pos x="198" y="314"/>
              </a:cxn>
              <a:cxn ang="0">
                <a:pos x="208" y="314"/>
              </a:cxn>
              <a:cxn ang="0">
                <a:pos x="208" y="332"/>
              </a:cxn>
              <a:cxn ang="0">
                <a:pos x="165" y="350"/>
              </a:cxn>
              <a:cxn ang="0">
                <a:pos x="144" y="379"/>
              </a:cxn>
              <a:cxn ang="0">
                <a:pos x="117" y="393"/>
              </a:cxn>
              <a:cxn ang="0">
                <a:pos x="101" y="368"/>
              </a:cxn>
              <a:cxn ang="0">
                <a:pos x="97" y="368"/>
              </a:cxn>
              <a:cxn ang="0">
                <a:pos x="97" y="393"/>
              </a:cxn>
              <a:cxn ang="0">
                <a:pos x="85" y="379"/>
              </a:cxn>
              <a:cxn ang="0">
                <a:pos x="70" y="379"/>
              </a:cxn>
              <a:cxn ang="0">
                <a:pos x="74" y="361"/>
              </a:cxn>
              <a:cxn ang="0">
                <a:pos x="53" y="361"/>
              </a:cxn>
              <a:cxn ang="0">
                <a:pos x="59" y="332"/>
              </a:cxn>
              <a:cxn ang="0">
                <a:pos x="70" y="321"/>
              </a:cxn>
              <a:cxn ang="0">
                <a:pos x="74" y="321"/>
              </a:cxn>
              <a:cxn ang="0">
                <a:pos x="59" y="314"/>
              </a:cxn>
              <a:cxn ang="0">
                <a:pos x="59" y="286"/>
              </a:cxn>
              <a:cxn ang="0">
                <a:pos x="70" y="268"/>
              </a:cxn>
              <a:cxn ang="0">
                <a:pos x="59" y="257"/>
              </a:cxn>
              <a:cxn ang="0">
                <a:pos x="53" y="257"/>
              </a:cxn>
              <a:cxn ang="0">
                <a:pos x="27" y="246"/>
              </a:cxn>
              <a:cxn ang="0">
                <a:pos x="27" y="257"/>
              </a:cxn>
              <a:cxn ang="0">
                <a:pos x="16" y="257"/>
              </a:cxn>
              <a:cxn ang="0">
                <a:pos x="0" y="246"/>
              </a:cxn>
              <a:cxn ang="0">
                <a:pos x="16" y="198"/>
              </a:cxn>
              <a:cxn ang="0">
                <a:pos x="53" y="168"/>
              </a:cxn>
              <a:cxn ang="0">
                <a:pos x="70" y="151"/>
              </a:cxn>
              <a:cxn ang="0">
                <a:pos x="74" y="133"/>
              </a:cxn>
              <a:cxn ang="0">
                <a:pos x="74" y="105"/>
              </a:cxn>
              <a:cxn ang="0">
                <a:pos x="97" y="94"/>
              </a:cxn>
              <a:cxn ang="0">
                <a:pos x="112" y="117"/>
              </a:cxn>
              <a:cxn ang="0">
                <a:pos x="139" y="117"/>
              </a:cxn>
              <a:cxn ang="0">
                <a:pos x="155" y="117"/>
              </a:cxn>
              <a:cxn ang="0">
                <a:pos x="144" y="94"/>
              </a:cxn>
              <a:cxn ang="0">
                <a:pos x="144" y="87"/>
              </a:cxn>
              <a:cxn ang="0">
                <a:pos x="165" y="76"/>
              </a:cxn>
              <a:cxn ang="0">
                <a:pos x="181" y="69"/>
              </a:cxn>
              <a:cxn ang="0">
                <a:pos x="188" y="46"/>
              </a:cxn>
              <a:cxn ang="0">
                <a:pos x="208" y="30"/>
              </a:cxn>
              <a:cxn ang="0">
                <a:pos x="208" y="0"/>
              </a:cxn>
              <a:cxn ang="0">
                <a:pos x="224" y="12"/>
              </a:cxn>
              <a:cxn ang="0">
                <a:pos x="241" y="30"/>
              </a:cxn>
            </a:cxnLst>
            <a:rect l="0" t="0" r="r" b="b"/>
            <a:pathLst>
              <a:path w="242" h="394">
                <a:moveTo>
                  <a:pt x="241" y="30"/>
                </a:moveTo>
                <a:lnTo>
                  <a:pt x="241" y="41"/>
                </a:lnTo>
                <a:lnTo>
                  <a:pt x="229" y="46"/>
                </a:lnTo>
                <a:lnTo>
                  <a:pt x="224" y="76"/>
                </a:lnTo>
                <a:lnTo>
                  <a:pt x="214" y="117"/>
                </a:lnTo>
                <a:lnTo>
                  <a:pt x="224" y="117"/>
                </a:lnTo>
                <a:lnTo>
                  <a:pt x="229" y="151"/>
                </a:lnTo>
                <a:lnTo>
                  <a:pt x="214" y="168"/>
                </a:lnTo>
                <a:lnTo>
                  <a:pt x="208" y="181"/>
                </a:lnTo>
                <a:lnTo>
                  <a:pt x="188" y="198"/>
                </a:lnTo>
                <a:lnTo>
                  <a:pt x="188" y="210"/>
                </a:lnTo>
                <a:lnTo>
                  <a:pt x="165" y="216"/>
                </a:lnTo>
                <a:lnTo>
                  <a:pt x="155" y="246"/>
                </a:lnTo>
                <a:lnTo>
                  <a:pt x="155" y="268"/>
                </a:lnTo>
                <a:lnTo>
                  <a:pt x="144" y="268"/>
                </a:lnTo>
                <a:lnTo>
                  <a:pt x="165" y="286"/>
                </a:lnTo>
                <a:lnTo>
                  <a:pt x="198" y="314"/>
                </a:lnTo>
                <a:lnTo>
                  <a:pt x="208" y="314"/>
                </a:lnTo>
                <a:lnTo>
                  <a:pt x="208" y="332"/>
                </a:lnTo>
                <a:lnTo>
                  <a:pt x="165" y="350"/>
                </a:lnTo>
                <a:lnTo>
                  <a:pt x="144" y="379"/>
                </a:lnTo>
                <a:lnTo>
                  <a:pt x="117" y="393"/>
                </a:lnTo>
                <a:lnTo>
                  <a:pt x="101" y="368"/>
                </a:lnTo>
                <a:lnTo>
                  <a:pt x="97" y="368"/>
                </a:lnTo>
                <a:lnTo>
                  <a:pt x="97" y="393"/>
                </a:lnTo>
                <a:lnTo>
                  <a:pt x="85" y="379"/>
                </a:lnTo>
                <a:lnTo>
                  <a:pt x="70" y="379"/>
                </a:lnTo>
                <a:lnTo>
                  <a:pt x="74" y="361"/>
                </a:lnTo>
                <a:lnTo>
                  <a:pt x="53" y="361"/>
                </a:lnTo>
                <a:lnTo>
                  <a:pt x="59" y="332"/>
                </a:lnTo>
                <a:lnTo>
                  <a:pt x="70" y="321"/>
                </a:lnTo>
                <a:lnTo>
                  <a:pt x="74" y="321"/>
                </a:lnTo>
                <a:lnTo>
                  <a:pt x="59" y="314"/>
                </a:lnTo>
                <a:lnTo>
                  <a:pt x="59" y="286"/>
                </a:lnTo>
                <a:lnTo>
                  <a:pt x="70" y="268"/>
                </a:lnTo>
                <a:lnTo>
                  <a:pt x="59" y="257"/>
                </a:lnTo>
                <a:lnTo>
                  <a:pt x="53" y="257"/>
                </a:lnTo>
                <a:lnTo>
                  <a:pt x="27" y="246"/>
                </a:lnTo>
                <a:lnTo>
                  <a:pt x="27" y="257"/>
                </a:lnTo>
                <a:lnTo>
                  <a:pt x="16" y="257"/>
                </a:lnTo>
                <a:lnTo>
                  <a:pt x="0" y="246"/>
                </a:lnTo>
                <a:lnTo>
                  <a:pt x="16" y="198"/>
                </a:lnTo>
                <a:lnTo>
                  <a:pt x="53" y="168"/>
                </a:lnTo>
                <a:lnTo>
                  <a:pt x="70" y="151"/>
                </a:lnTo>
                <a:lnTo>
                  <a:pt x="74" y="133"/>
                </a:lnTo>
                <a:lnTo>
                  <a:pt x="74" y="105"/>
                </a:lnTo>
                <a:lnTo>
                  <a:pt x="97" y="94"/>
                </a:lnTo>
                <a:lnTo>
                  <a:pt x="112" y="117"/>
                </a:lnTo>
                <a:lnTo>
                  <a:pt x="139" y="117"/>
                </a:lnTo>
                <a:lnTo>
                  <a:pt x="155" y="117"/>
                </a:lnTo>
                <a:lnTo>
                  <a:pt x="144" y="94"/>
                </a:lnTo>
                <a:lnTo>
                  <a:pt x="144" y="87"/>
                </a:lnTo>
                <a:lnTo>
                  <a:pt x="165" y="76"/>
                </a:lnTo>
                <a:lnTo>
                  <a:pt x="181" y="69"/>
                </a:lnTo>
                <a:lnTo>
                  <a:pt x="188" y="46"/>
                </a:lnTo>
                <a:lnTo>
                  <a:pt x="208" y="30"/>
                </a:lnTo>
                <a:lnTo>
                  <a:pt x="208" y="0"/>
                </a:lnTo>
                <a:lnTo>
                  <a:pt x="224" y="12"/>
                </a:lnTo>
                <a:lnTo>
                  <a:pt x="241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4" name="Freeform 360"/>
          <p:cNvSpPr>
            <a:spLocks noChangeArrowheads="1"/>
          </p:cNvSpPr>
          <p:nvPr/>
        </p:nvSpPr>
        <p:spPr bwMode="auto">
          <a:xfrm>
            <a:off x="7469733" y="2766514"/>
            <a:ext cx="96318" cy="184554"/>
          </a:xfrm>
          <a:custGeom>
            <a:avLst/>
            <a:gdLst/>
            <a:ahLst/>
            <a:cxnLst>
              <a:cxn ang="0">
                <a:pos x="17" y="64"/>
              </a:cxn>
              <a:cxn ang="0">
                <a:pos x="37" y="35"/>
              </a:cxn>
              <a:cxn ang="0">
                <a:pos x="80" y="18"/>
              </a:cxn>
              <a:cxn ang="0">
                <a:pos x="80" y="0"/>
              </a:cxn>
              <a:cxn ang="0">
                <a:pos x="122" y="76"/>
              </a:cxn>
              <a:cxn ang="0">
                <a:pos x="155" y="128"/>
              </a:cxn>
              <a:cxn ang="0">
                <a:pos x="155" y="174"/>
              </a:cxn>
              <a:cxn ang="0">
                <a:pos x="166" y="187"/>
              </a:cxn>
              <a:cxn ang="0">
                <a:pos x="166" y="216"/>
              </a:cxn>
              <a:cxn ang="0">
                <a:pos x="155" y="244"/>
              </a:cxn>
              <a:cxn ang="0">
                <a:pos x="138" y="244"/>
              </a:cxn>
              <a:cxn ang="0">
                <a:pos x="128" y="244"/>
              </a:cxn>
              <a:cxn ang="0">
                <a:pos x="128" y="262"/>
              </a:cxn>
              <a:cxn ang="0">
                <a:pos x="112" y="251"/>
              </a:cxn>
              <a:cxn ang="0">
                <a:pos x="112" y="244"/>
              </a:cxn>
              <a:cxn ang="0">
                <a:pos x="101" y="262"/>
              </a:cxn>
              <a:cxn ang="0">
                <a:pos x="101" y="268"/>
              </a:cxn>
              <a:cxn ang="0">
                <a:pos x="96" y="262"/>
              </a:cxn>
              <a:cxn ang="0">
                <a:pos x="85" y="268"/>
              </a:cxn>
              <a:cxn ang="0">
                <a:pos x="96" y="279"/>
              </a:cxn>
              <a:cxn ang="0">
                <a:pos x="85" y="290"/>
              </a:cxn>
              <a:cxn ang="0">
                <a:pos x="80" y="279"/>
              </a:cxn>
              <a:cxn ang="0">
                <a:pos x="69" y="290"/>
              </a:cxn>
              <a:cxn ang="0">
                <a:pos x="52" y="298"/>
              </a:cxn>
              <a:cxn ang="0">
                <a:pos x="52" y="262"/>
              </a:cxn>
              <a:cxn ang="0">
                <a:pos x="42" y="268"/>
              </a:cxn>
              <a:cxn ang="0">
                <a:pos x="37" y="233"/>
              </a:cxn>
              <a:cxn ang="0">
                <a:pos x="42" y="221"/>
              </a:cxn>
              <a:cxn ang="0">
                <a:pos x="37" y="216"/>
              </a:cxn>
              <a:cxn ang="0">
                <a:pos x="37" y="203"/>
              </a:cxn>
              <a:cxn ang="0">
                <a:pos x="42" y="197"/>
              </a:cxn>
              <a:cxn ang="0">
                <a:pos x="42" y="187"/>
              </a:cxn>
              <a:cxn ang="0">
                <a:pos x="37" y="174"/>
              </a:cxn>
              <a:cxn ang="0">
                <a:pos x="17" y="140"/>
              </a:cxn>
              <a:cxn ang="0">
                <a:pos x="11" y="128"/>
              </a:cxn>
              <a:cxn ang="0">
                <a:pos x="11" y="122"/>
              </a:cxn>
              <a:cxn ang="0">
                <a:pos x="37" y="128"/>
              </a:cxn>
              <a:cxn ang="0">
                <a:pos x="27" y="110"/>
              </a:cxn>
              <a:cxn ang="0">
                <a:pos x="17" y="98"/>
              </a:cxn>
              <a:cxn ang="0">
                <a:pos x="11" y="80"/>
              </a:cxn>
              <a:cxn ang="0">
                <a:pos x="0" y="76"/>
              </a:cxn>
              <a:cxn ang="0">
                <a:pos x="17" y="76"/>
              </a:cxn>
              <a:cxn ang="0">
                <a:pos x="17" y="64"/>
              </a:cxn>
            </a:cxnLst>
            <a:rect l="0" t="0" r="r" b="b"/>
            <a:pathLst>
              <a:path w="167" h="299">
                <a:moveTo>
                  <a:pt x="17" y="64"/>
                </a:moveTo>
                <a:lnTo>
                  <a:pt x="37" y="35"/>
                </a:lnTo>
                <a:lnTo>
                  <a:pt x="80" y="18"/>
                </a:lnTo>
                <a:lnTo>
                  <a:pt x="80" y="0"/>
                </a:lnTo>
                <a:lnTo>
                  <a:pt x="122" y="76"/>
                </a:lnTo>
                <a:lnTo>
                  <a:pt x="155" y="128"/>
                </a:lnTo>
                <a:lnTo>
                  <a:pt x="155" y="174"/>
                </a:lnTo>
                <a:lnTo>
                  <a:pt x="166" y="187"/>
                </a:lnTo>
                <a:lnTo>
                  <a:pt x="166" y="216"/>
                </a:lnTo>
                <a:lnTo>
                  <a:pt x="155" y="244"/>
                </a:lnTo>
                <a:lnTo>
                  <a:pt x="138" y="244"/>
                </a:lnTo>
                <a:lnTo>
                  <a:pt x="128" y="244"/>
                </a:lnTo>
                <a:lnTo>
                  <a:pt x="128" y="262"/>
                </a:lnTo>
                <a:lnTo>
                  <a:pt x="112" y="251"/>
                </a:lnTo>
                <a:lnTo>
                  <a:pt x="112" y="244"/>
                </a:lnTo>
                <a:lnTo>
                  <a:pt x="101" y="262"/>
                </a:lnTo>
                <a:lnTo>
                  <a:pt x="101" y="268"/>
                </a:lnTo>
                <a:lnTo>
                  <a:pt x="96" y="262"/>
                </a:lnTo>
                <a:lnTo>
                  <a:pt x="85" y="268"/>
                </a:lnTo>
                <a:lnTo>
                  <a:pt x="96" y="279"/>
                </a:lnTo>
                <a:lnTo>
                  <a:pt x="85" y="290"/>
                </a:lnTo>
                <a:lnTo>
                  <a:pt x="80" y="279"/>
                </a:lnTo>
                <a:lnTo>
                  <a:pt x="69" y="290"/>
                </a:lnTo>
                <a:lnTo>
                  <a:pt x="52" y="298"/>
                </a:lnTo>
                <a:lnTo>
                  <a:pt x="52" y="262"/>
                </a:lnTo>
                <a:lnTo>
                  <a:pt x="42" y="268"/>
                </a:lnTo>
                <a:lnTo>
                  <a:pt x="37" y="233"/>
                </a:lnTo>
                <a:lnTo>
                  <a:pt x="42" y="221"/>
                </a:lnTo>
                <a:lnTo>
                  <a:pt x="37" y="216"/>
                </a:lnTo>
                <a:lnTo>
                  <a:pt x="37" y="203"/>
                </a:lnTo>
                <a:lnTo>
                  <a:pt x="42" y="197"/>
                </a:lnTo>
                <a:lnTo>
                  <a:pt x="42" y="187"/>
                </a:lnTo>
                <a:lnTo>
                  <a:pt x="37" y="174"/>
                </a:lnTo>
                <a:lnTo>
                  <a:pt x="17" y="140"/>
                </a:lnTo>
                <a:lnTo>
                  <a:pt x="11" y="128"/>
                </a:lnTo>
                <a:lnTo>
                  <a:pt x="11" y="122"/>
                </a:lnTo>
                <a:lnTo>
                  <a:pt x="37" y="128"/>
                </a:lnTo>
                <a:lnTo>
                  <a:pt x="27" y="110"/>
                </a:lnTo>
                <a:lnTo>
                  <a:pt x="17" y="98"/>
                </a:lnTo>
                <a:lnTo>
                  <a:pt x="11" y="80"/>
                </a:lnTo>
                <a:lnTo>
                  <a:pt x="0" y="76"/>
                </a:lnTo>
                <a:lnTo>
                  <a:pt x="17" y="76"/>
                </a:lnTo>
                <a:lnTo>
                  <a:pt x="17" y="6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3" name="Freeform 359"/>
          <p:cNvSpPr>
            <a:spLocks noChangeArrowheads="1"/>
          </p:cNvSpPr>
          <p:nvPr/>
        </p:nvSpPr>
        <p:spPr bwMode="auto">
          <a:xfrm>
            <a:off x="7469733" y="2766514"/>
            <a:ext cx="96318" cy="184554"/>
          </a:xfrm>
          <a:custGeom>
            <a:avLst/>
            <a:gdLst/>
            <a:ahLst/>
            <a:cxnLst>
              <a:cxn ang="0">
                <a:pos x="17" y="64"/>
              </a:cxn>
              <a:cxn ang="0">
                <a:pos x="37" y="35"/>
              </a:cxn>
              <a:cxn ang="0">
                <a:pos x="80" y="18"/>
              </a:cxn>
              <a:cxn ang="0">
                <a:pos x="80" y="0"/>
              </a:cxn>
              <a:cxn ang="0">
                <a:pos x="122" y="76"/>
              </a:cxn>
              <a:cxn ang="0">
                <a:pos x="155" y="128"/>
              </a:cxn>
              <a:cxn ang="0">
                <a:pos x="155" y="174"/>
              </a:cxn>
              <a:cxn ang="0">
                <a:pos x="166" y="187"/>
              </a:cxn>
              <a:cxn ang="0">
                <a:pos x="166" y="216"/>
              </a:cxn>
              <a:cxn ang="0">
                <a:pos x="155" y="244"/>
              </a:cxn>
              <a:cxn ang="0">
                <a:pos x="138" y="244"/>
              </a:cxn>
              <a:cxn ang="0">
                <a:pos x="128" y="244"/>
              </a:cxn>
              <a:cxn ang="0">
                <a:pos x="128" y="262"/>
              </a:cxn>
              <a:cxn ang="0">
                <a:pos x="112" y="251"/>
              </a:cxn>
              <a:cxn ang="0">
                <a:pos x="112" y="244"/>
              </a:cxn>
              <a:cxn ang="0">
                <a:pos x="101" y="262"/>
              </a:cxn>
              <a:cxn ang="0">
                <a:pos x="101" y="268"/>
              </a:cxn>
              <a:cxn ang="0">
                <a:pos x="96" y="262"/>
              </a:cxn>
              <a:cxn ang="0">
                <a:pos x="85" y="268"/>
              </a:cxn>
              <a:cxn ang="0">
                <a:pos x="96" y="279"/>
              </a:cxn>
              <a:cxn ang="0">
                <a:pos x="85" y="290"/>
              </a:cxn>
              <a:cxn ang="0">
                <a:pos x="80" y="279"/>
              </a:cxn>
              <a:cxn ang="0">
                <a:pos x="69" y="290"/>
              </a:cxn>
              <a:cxn ang="0">
                <a:pos x="52" y="298"/>
              </a:cxn>
              <a:cxn ang="0">
                <a:pos x="52" y="262"/>
              </a:cxn>
              <a:cxn ang="0">
                <a:pos x="42" y="268"/>
              </a:cxn>
              <a:cxn ang="0">
                <a:pos x="37" y="233"/>
              </a:cxn>
              <a:cxn ang="0">
                <a:pos x="42" y="221"/>
              </a:cxn>
              <a:cxn ang="0">
                <a:pos x="37" y="216"/>
              </a:cxn>
              <a:cxn ang="0">
                <a:pos x="37" y="203"/>
              </a:cxn>
              <a:cxn ang="0">
                <a:pos x="42" y="197"/>
              </a:cxn>
              <a:cxn ang="0">
                <a:pos x="42" y="187"/>
              </a:cxn>
              <a:cxn ang="0">
                <a:pos x="37" y="174"/>
              </a:cxn>
              <a:cxn ang="0">
                <a:pos x="17" y="140"/>
              </a:cxn>
              <a:cxn ang="0">
                <a:pos x="11" y="128"/>
              </a:cxn>
              <a:cxn ang="0">
                <a:pos x="11" y="122"/>
              </a:cxn>
              <a:cxn ang="0">
                <a:pos x="37" y="128"/>
              </a:cxn>
              <a:cxn ang="0">
                <a:pos x="27" y="110"/>
              </a:cxn>
              <a:cxn ang="0">
                <a:pos x="17" y="98"/>
              </a:cxn>
              <a:cxn ang="0">
                <a:pos x="11" y="80"/>
              </a:cxn>
              <a:cxn ang="0">
                <a:pos x="0" y="76"/>
              </a:cxn>
              <a:cxn ang="0">
                <a:pos x="17" y="76"/>
              </a:cxn>
              <a:cxn ang="0">
                <a:pos x="17" y="64"/>
              </a:cxn>
            </a:cxnLst>
            <a:rect l="0" t="0" r="r" b="b"/>
            <a:pathLst>
              <a:path w="167" h="299">
                <a:moveTo>
                  <a:pt x="17" y="64"/>
                </a:moveTo>
                <a:lnTo>
                  <a:pt x="37" y="35"/>
                </a:lnTo>
                <a:lnTo>
                  <a:pt x="80" y="18"/>
                </a:lnTo>
                <a:lnTo>
                  <a:pt x="80" y="0"/>
                </a:lnTo>
                <a:lnTo>
                  <a:pt x="122" y="76"/>
                </a:lnTo>
                <a:lnTo>
                  <a:pt x="155" y="128"/>
                </a:lnTo>
                <a:lnTo>
                  <a:pt x="155" y="174"/>
                </a:lnTo>
                <a:lnTo>
                  <a:pt x="166" y="187"/>
                </a:lnTo>
                <a:lnTo>
                  <a:pt x="166" y="216"/>
                </a:lnTo>
                <a:lnTo>
                  <a:pt x="155" y="244"/>
                </a:lnTo>
                <a:lnTo>
                  <a:pt x="138" y="244"/>
                </a:lnTo>
                <a:lnTo>
                  <a:pt x="128" y="244"/>
                </a:lnTo>
                <a:lnTo>
                  <a:pt x="128" y="262"/>
                </a:lnTo>
                <a:lnTo>
                  <a:pt x="112" y="251"/>
                </a:lnTo>
                <a:lnTo>
                  <a:pt x="112" y="244"/>
                </a:lnTo>
                <a:lnTo>
                  <a:pt x="101" y="262"/>
                </a:lnTo>
                <a:lnTo>
                  <a:pt x="101" y="268"/>
                </a:lnTo>
                <a:lnTo>
                  <a:pt x="96" y="262"/>
                </a:lnTo>
                <a:lnTo>
                  <a:pt x="85" y="268"/>
                </a:lnTo>
                <a:lnTo>
                  <a:pt x="96" y="279"/>
                </a:lnTo>
                <a:lnTo>
                  <a:pt x="85" y="290"/>
                </a:lnTo>
                <a:lnTo>
                  <a:pt x="80" y="279"/>
                </a:lnTo>
                <a:lnTo>
                  <a:pt x="69" y="290"/>
                </a:lnTo>
                <a:lnTo>
                  <a:pt x="52" y="298"/>
                </a:lnTo>
                <a:lnTo>
                  <a:pt x="52" y="262"/>
                </a:lnTo>
                <a:lnTo>
                  <a:pt x="42" y="268"/>
                </a:lnTo>
                <a:lnTo>
                  <a:pt x="37" y="233"/>
                </a:lnTo>
                <a:lnTo>
                  <a:pt x="42" y="221"/>
                </a:lnTo>
                <a:lnTo>
                  <a:pt x="37" y="216"/>
                </a:lnTo>
                <a:lnTo>
                  <a:pt x="37" y="203"/>
                </a:lnTo>
                <a:lnTo>
                  <a:pt x="42" y="197"/>
                </a:lnTo>
                <a:lnTo>
                  <a:pt x="42" y="187"/>
                </a:lnTo>
                <a:lnTo>
                  <a:pt x="37" y="174"/>
                </a:lnTo>
                <a:lnTo>
                  <a:pt x="17" y="140"/>
                </a:lnTo>
                <a:lnTo>
                  <a:pt x="11" y="128"/>
                </a:lnTo>
                <a:lnTo>
                  <a:pt x="11" y="122"/>
                </a:lnTo>
                <a:lnTo>
                  <a:pt x="37" y="128"/>
                </a:lnTo>
                <a:lnTo>
                  <a:pt x="27" y="110"/>
                </a:lnTo>
                <a:lnTo>
                  <a:pt x="17" y="98"/>
                </a:lnTo>
                <a:lnTo>
                  <a:pt x="11" y="80"/>
                </a:lnTo>
                <a:lnTo>
                  <a:pt x="0" y="76"/>
                </a:lnTo>
                <a:lnTo>
                  <a:pt x="17" y="76"/>
                </a:lnTo>
                <a:lnTo>
                  <a:pt x="17" y="6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2" name="Freeform 358"/>
          <p:cNvSpPr>
            <a:spLocks noChangeArrowheads="1"/>
          </p:cNvSpPr>
          <p:nvPr/>
        </p:nvSpPr>
        <p:spPr bwMode="auto">
          <a:xfrm>
            <a:off x="5433047" y="3179121"/>
            <a:ext cx="39111" cy="47226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0" y="31"/>
              </a:cxn>
              <a:cxn ang="0">
                <a:pos x="16" y="0"/>
              </a:cxn>
              <a:cxn ang="0">
                <a:pos x="42" y="0"/>
              </a:cxn>
              <a:cxn ang="0">
                <a:pos x="53" y="13"/>
              </a:cxn>
              <a:cxn ang="0">
                <a:pos x="63" y="13"/>
              </a:cxn>
              <a:cxn ang="0">
                <a:pos x="63" y="24"/>
              </a:cxn>
              <a:cxn ang="0">
                <a:pos x="42" y="31"/>
              </a:cxn>
              <a:cxn ang="0">
                <a:pos x="53" y="42"/>
              </a:cxn>
              <a:cxn ang="0">
                <a:pos x="68" y="77"/>
              </a:cxn>
              <a:cxn ang="0">
                <a:pos x="42" y="77"/>
              </a:cxn>
              <a:cxn ang="0">
                <a:pos x="37" y="60"/>
              </a:cxn>
              <a:cxn ang="0">
                <a:pos x="0" y="48"/>
              </a:cxn>
            </a:cxnLst>
            <a:rect l="0" t="0" r="r" b="b"/>
            <a:pathLst>
              <a:path w="69" h="78">
                <a:moveTo>
                  <a:pt x="0" y="48"/>
                </a:moveTo>
                <a:lnTo>
                  <a:pt x="10" y="31"/>
                </a:lnTo>
                <a:lnTo>
                  <a:pt x="16" y="0"/>
                </a:lnTo>
                <a:lnTo>
                  <a:pt x="42" y="0"/>
                </a:lnTo>
                <a:lnTo>
                  <a:pt x="53" y="13"/>
                </a:lnTo>
                <a:lnTo>
                  <a:pt x="63" y="13"/>
                </a:lnTo>
                <a:lnTo>
                  <a:pt x="63" y="24"/>
                </a:lnTo>
                <a:lnTo>
                  <a:pt x="42" y="31"/>
                </a:lnTo>
                <a:lnTo>
                  <a:pt x="53" y="42"/>
                </a:lnTo>
                <a:lnTo>
                  <a:pt x="68" y="77"/>
                </a:lnTo>
                <a:lnTo>
                  <a:pt x="42" y="77"/>
                </a:lnTo>
                <a:lnTo>
                  <a:pt x="37" y="60"/>
                </a:lnTo>
                <a:lnTo>
                  <a:pt x="0" y="4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1" name="Freeform 357"/>
          <p:cNvSpPr>
            <a:spLocks noChangeArrowheads="1"/>
          </p:cNvSpPr>
          <p:nvPr/>
        </p:nvSpPr>
        <p:spPr bwMode="auto">
          <a:xfrm>
            <a:off x="5433047" y="3179121"/>
            <a:ext cx="39111" cy="47226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0" y="31"/>
              </a:cxn>
              <a:cxn ang="0">
                <a:pos x="16" y="0"/>
              </a:cxn>
              <a:cxn ang="0">
                <a:pos x="42" y="0"/>
              </a:cxn>
              <a:cxn ang="0">
                <a:pos x="53" y="13"/>
              </a:cxn>
              <a:cxn ang="0">
                <a:pos x="63" y="13"/>
              </a:cxn>
              <a:cxn ang="0">
                <a:pos x="63" y="24"/>
              </a:cxn>
              <a:cxn ang="0">
                <a:pos x="42" y="31"/>
              </a:cxn>
              <a:cxn ang="0">
                <a:pos x="53" y="42"/>
              </a:cxn>
              <a:cxn ang="0">
                <a:pos x="68" y="77"/>
              </a:cxn>
              <a:cxn ang="0">
                <a:pos x="42" y="77"/>
              </a:cxn>
              <a:cxn ang="0">
                <a:pos x="37" y="60"/>
              </a:cxn>
              <a:cxn ang="0">
                <a:pos x="0" y="48"/>
              </a:cxn>
            </a:cxnLst>
            <a:rect l="0" t="0" r="r" b="b"/>
            <a:pathLst>
              <a:path w="69" h="78">
                <a:moveTo>
                  <a:pt x="0" y="48"/>
                </a:moveTo>
                <a:lnTo>
                  <a:pt x="10" y="31"/>
                </a:lnTo>
                <a:lnTo>
                  <a:pt x="16" y="0"/>
                </a:lnTo>
                <a:lnTo>
                  <a:pt x="42" y="0"/>
                </a:lnTo>
                <a:lnTo>
                  <a:pt x="53" y="13"/>
                </a:lnTo>
                <a:lnTo>
                  <a:pt x="63" y="13"/>
                </a:lnTo>
                <a:lnTo>
                  <a:pt x="63" y="24"/>
                </a:lnTo>
                <a:lnTo>
                  <a:pt x="42" y="31"/>
                </a:lnTo>
                <a:lnTo>
                  <a:pt x="53" y="42"/>
                </a:lnTo>
                <a:lnTo>
                  <a:pt x="68" y="77"/>
                </a:lnTo>
                <a:lnTo>
                  <a:pt x="42" y="77"/>
                </a:lnTo>
                <a:lnTo>
                  <a:pt x="37" y="60"/>
                </a:lnTo>
                <a:lnTo>
                  <a:pt x="0" y="4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0" name="Freeform 356"/>
          <p:cNvSpPr>
            <a:spLocks noChangeArrowheads="1"/>
          </p:cNvSpPr>
          <p:nvPr/>
        </p:nvSpPr>
        <p:spPr bwMode="auto">
          <a:xfrm>
            <a:off x="6870811" y="3425815"/>
            <a:ext cx="210732" cy="293299"/>
          </a:xfrm>
          <a:custGeom>
            <a:avLst/>
            <a:gdLst/>
            <a:ahLst/>
            <a:cxnLst>
              <a:cxn ang="0">
                <a:pos x="42" y="70"/>
              </a:cxn>
              <a:cxn ang="0">
                <a:pos x="58" y="12"/>
              </a:cxn>
              <a:cxn ang="0">
                <a:pos x="84" y="0"/>
              </a:cxn>
              <a:cxn ang="0">
                <a:pos x="117" y="30"/>
              </a:cxn>
              <a:cxn ang="0">
                <a:pos x="117" y="70"/>
              </a:cxn>
              <a:cxn ang="0">
                <a:pos x="186" y="89"/>
              </a:cxn>
              <a:cxn ang="0">
                <a:pos x="208" y="107"/>
              </a:cxn>
              <a:cxn ang="0">
                <a:pos x="212" y="152"/>
              </a:cxn>
              <a:cxn ang="0">
                <a:pos x="181" y="152"/>
              </a:cxn>
              <a:cxn ang="0">
                <a:pos x="229" y="210"/>
              </a:cxn>
              <a:cxn ang="0">
                <a:pos x="255" y="240"/>
              </a:cxn>
              <a:cxn ang="0">
                <a:pos x="299" y="291"/>
              </a:cxn>
              <a:cxn ang="0">
                <a:pos x="351" y="351"/>
              </a:cxn>
              <a:cxn ang="0">
                <a:pos x="362" y="384"/>
              </a:cxn>
              <a:cxn ang="0">
                <a:pos x="362" y="426"/>
              </a:cxn>
              <a:cxn ang="0">
                <a:pos x="335" y="443"/>
              </a:cxn>
              <a:cxn ang="0">
                <a:pos x="299" y="437"/>
              </a:cxn>
              <a:cxn ang="0">
                <a:pos x="292" y="473"/>
              </a:cxn>
              <a:cxn ang="0">
                <a:pos x="255" y="461"/>
              </a:cxn>
              <a:cxn ang="0">
                <a:pos x="266" y="426"/>
              </a:cxn>
              <a:cxn ang="0">
                <a:pos x="266" y="368"/>
              </a:cxn>
              <a:cxn ang="0">
                <a:pos x="255" y="351"/>
              </a:cxn>
              <a:cxn ang="0">
                <a:pos x="229" y="316"/>
              </a:cxn>
              <a:cxn ang="0">
                <a:pos x="224" y="287"/>
              </a:cxn>
              <a:cxn ang="0">
                <a:pos x="181" y="228"/>
              </a:cxn>
              <a:cxn ang="0">
                <a:pos x="143" y="240"/>
              </a:cxn>
              <a:cxn ang="0">
                <a:pos x="117" y="245"/>
              </a:cxn>
              <a:cxn ang="0">
                <a:pos x="84" y="245"/>
              </a:cxn>
              <a:cxn ang="0">
                <a:pos x="58" y="263"/>
              </a:cxn>
              <a:cxn ang="0">
                <a:pos x="47" y="217"/>
              </a:cxn>
              <a:cxn ang="0">
                <a:pos x="47" y="170"/>
              </a:cxn>
              <a:cxn ang="0">
                <a:pos x="26" y="164"/>
              </a:cxn>
              <a:cxn ang="0">
                <a:pos x="26" y="135"/>
              </a:cxn>
              <a:cxn ang="0">
                <a:pos x="0" y="123"/>
              </a:cxn>
              <a:cxn ang="0">
                <a:pos x="3" y="93"/>
              </a:cxn>
              <a:cxn ang="0">
                <a:pos x="16" y="75"/>
              </a:cxn>
              <a:cxn ang="0">
                <a:pos x="42" y="59"/>
              </a:cxn>
            </a:cxnLst>
            <a:rect l="0" t="0" r="r" b="b"/>
            <a:pathLst>
              <a:path w="363" h="474">
                <a:moveTo>
                  <a:pt x="42" y="59"/>
                </a:moveTo>
                <a:lnTo>
                  <a:pt x="42" y="70"/>
                </a:lnTo>
                <a:lnTo>
                  <a:pt x="68" y="70"/>
                </a:lnTo>
                <a:lnTo>
                  <a:pt x="58" y="12"/>
                </a:lnTo>
                <a:lnTo>
                  <a:pt x="68" y="0"/>
                </a:lnTo>
                <a:lnTo>
                  <a:pt x="84" y="0"/>
                </a:lnTo>
                <a:lnTo>
                  <a:pt x="94" y="18"/>
                </a:lnTo>
                <a:lnTo>
                  <a:pt x="117" y="30"/>
                </a:lnTo>
                <a:lnTo>
                  <a:pt x="117" y="42"/>
                </a:lnTo>
                <a:lnTo>
                  <a:pt x="117" y="70"/>
                </a:lnTo>
                <a:lnTo>
                  <a:pt x="154" y="89"/>
                </a:lnTo>
                <a:lnTo>
                  <a:pt x="186" y="89"/>
                </a:lnTo>
                <a:lnTo>
                  <a:pt x="198" y="107"/>
                </a:lnTo>
                <a:lnTo>
                  <a:pt x="208" y="107"/>
                </a:lnTo>
                <a:lnTo>
                  <a:pt x="212" y="123"/>
                </a:lnTo>
                <a:lnTo>
                  <a:pt x="212" y="152"/>
                </a:lnTo>
                <a:lnTo>
                  <a:pt x="198" y="152"/>
                </a:lnTo>
                <a:lnTo>
                  <a:pt x="181" y="152"/>
                </a:lnTo>
                <a:lnTo>
                  <a:pt x="181" y="170"/>
                </a:lnTo>
                <a:lnTo>
                  <a:pt x="229" y="210"/>
                </a:lnTo>
                <a:lnTo>
                  <a:pt x="240" y="217"/>
                </a:lnTo>
                <a:lnTo>
                  <a:pt x="255" y="240"/>
                </a:lnTo>
                <a:lnTo>
                  <a:pt x="272" y="263"/>
                </a:lnTo>
                <a:lnTo>
                  <a:pt x="299" y="291"/>
                </a:lnTo>
                <a:lnTo>
                  <a:pt x="320" y="320"/>
                </a:lnTo>
                <a:lnTo>
                  <a:pt x="351" y="351"/>
                </a:lnTo>
                <a:lnTo>
                  <a:pt x="351" y="384"/>
                </a:lnTo>
                <a:lnTo>
                  <a:pt x="362" y="384"/>
                </a:lnTo>
                <a:lnTo>
                  <a:pt x="362" y="408"/>
                </a:lnTo>
                <a:lnTo>
                  <a:pt x="362" y="426"/>
                </a:lnTo>
                <a:lnTo>
                  <a:pt x="362" y="443"/>
                </a:lnTo>
                <a:lnTo>
                  <a:pt x="335" y="443"/>
                </a:lnTo>
                <a:lnTo>
                  <a:pt x="320" y="426"/>
                </a:lnTo>
                <a:lnTo>
                  <a:pt x="299" y="437"/>
                </a:lnTo>
                <a:lnTo>
                  <a:pt x="299" y="461"/>
                </a:lnTo>
                <a:lnTo>
                  <a:pt x="292" y="473"/>
                </a:lnTo>
                <a:lnTo>
                  <a:pt x="282" y="461"/>
                </a:lnTo>
                <a:lnTo>
                  <a:pt x="255" y="461"/>
                </a:lnTo>
                <a:lnTo>
                  <a:pt x="255" y="443"/>
                </a:lnTo>
                <a:lnTo>
                  <a:pt x="266" y="426"/>
                </a:lnTo>
                <a:lnTo>
                  <a:pt x="266" y="384"/>
                </a:lnTo>
                <a:lnTo>
                  <a:pt x="266" y="368"/>
                </a:lnTo>
                <a:lnTo>
                  <a:pt x="255" y="362"/>
                </a:lnTo>
                <a:lnTo>
                  <a:pt x="255" y="351"/>
                </a:lnTo>
                <a:lnTo>
                  <a:pt x="240" y="338"/>
                </a:lnTo>
                <a:lnTo>
                  <a:pt x="229" y="316"/>
                </a:lnTo>
                <a:lnTo>
                  <a:pt x="224" y="291"/>
                </a:lnTo>
                <a:lnTo>
                  <a:pt x="224" y="287"/>
                </a:lnTo>
                <a:lnTo>
                  <a:pt x="198" y="245"/>
                </a:lnTo>
                <a:lnTo>
                  <a:pt x="181" y="228"/>
                </a:lnTo>
                <a:lnTo>
                  <a:pt x="154" y="217"/>
                </a:lnTo>
                <a:lnTo>
                  <a:pt x="143" y="240"/>
                </a:lnTo>
                <a:lnTo>
                  <a:pt x="128" y="240"/>
                </a:lnTo>
                <a:lnTo>
                  <a:pt x="117" y="245"/>
                </a:lnTo>
                <a:lnTo>
                  <a:pt x="101" y="228"/>
                </a:lnTo>
                <a:lnTo>
                  <a:pt x="84" y="245"/>
                </a:lnTo>
                <a:lnTo>
                  <a:pt x="73" y="245"/>
                </a:lnTo>
                <a:lnTo>
                  <a:pt x="58" y="263"/>
                </a:lnTo>
                <a:lnTo>
                  <a:pt x="47" y="256"/>
                </a:lnTo>
                <a:lnTo>
                  <a:pt x="47" y="217"/>
                </a:lnTo>
                <a:lnTo>
                  <a:pt x="58" y="180"/>
                </a:lnTo>
                <a:lnTo>
                  <a:pt x="47" y="170"/>
                </a:lnTo>
                <a:lnTo>
                  <a:pt x="42" y="152"/>
                </a:lnTo>
                <a:lnTo>
                  <a:pt x="26" y="164"/>
                </a:lnTo>
                <a:lnTo>
                  <a:pt x="16" y="152"/>
                </a:lnTo>
                <a:lnTo>
                  <a:pt x="26" y="135"/>
                </a:lnTo>
                <a:lnTo>
                  <a:pt x="3" y="118"/>
                </a:lnTo>
                <a:lnTo>
                  <a:pt x="0" y="123"/>
                </a:lnTo>
                <a:lnTo>
                  <a:pt x="0" y="107"/>
                </a:lnTo>
                <a:lnTo>
                  <a:pt x="3" y="93"/>
                </a:lnTo>
                <a:lnTo>
                  <a:pt x="26" y="89"/>
                </a:lnTo>
                <a:lnTo>
                  <a:pt x="16" y="75"/>
                </a:lnTo>
                <a:lnTo>
                  <a:pt x="26" y="70"/>
                </a:lnTo>
                <a:lnTo>
                  <a:pt x="42" y="5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9" name="Freeform 355"/>
          <p:cNvSpPr>
            <a:spLocks noChangeArrowheads="1"/>
          </p:cNvSpPr>
          <p:nvPr/>
        </p:nvSpPr>
        <p:spPr bwMode="auto">
          <a:xfrm>
            <a:off x="6870811" y="3425815"/>
            <a:ext cx="210732" cy="293299"/>
          </a:xfrm>
          <a:custGeom>
            <a:avLst/>
            <a:gdLst/>
            <a:ahLst/>
            <a:cxnLst>
              <a:cxn ang="0">
                <a:pos x="42" y="70"/>
              </a:cxn>
              <a:cxn ang="0">
                <a:pos x="58" y="12"/>
              </a:cxn>
              <a:cxn ang="0">
                <a:pos x="84" y="0"/>
              </a:cxn>
              <a:cxn ang="0">
                <a:pos x="117" y="30"/>
              </a:cxn>
              <a:cxn ang="0">
                <a:pos x="117" y="70"/>
              </a:cxn>
              <a:cxn ang="0">
                <a:pos x="186" y="89"/>
              </a:cxn>
              <a:cxn ang="0">
                <a:pos x="208" y="107"/>
              </a:cxn>
              <a:cxn ang="0">
                <a:pos x="212" y="152"/>
              </a:cxn>
              <a:cxn ang="0">
                <a:pos x="181" y="152"/>
              </a:cxn>
              <a:cxn ang="0">
                <a:pos x="229" y="210"/>
              </a:cxn>
              <a:cxn ang="0">
                <a:pos x="255" y="240"/>
              </a:cxn>
              <a:cxn ang="0">
                <a:pos x="299" y="291"/>
              </a:cxn>
              <a:cxn ang="0">
                <a:pos x="351" y="351"/>
              </a:cxn>
              <a:cxn ang="0">
                <a:pos x="362" y="384"/>
              </a:cxn>
              <a:cxn ang="0">
                <a:pos x="362" y="426"/>
              </a:cxn>
              <a:cxn ang="0">
                <a:pos x="335" y="443"/>
              </a:cxn>
              <a:cxn ang="0">
                <a:pos x="299" y="437"/>
              </a:cxn>
              <a:cxn ang="0">
                <a:pos x="292" y="473"/>
              </a:cxn>
              <a:cxn ang="0">
                <a:pos x="255" y="461"/>
              </a:cxn>
              <a:cxn ang="0">
                <a:pos x="266" y="426"/>
              </a:cxn>
              <a:cxn ang="0">
                <a:pos x="266" y="368"/>
              </a:cxn>
              <a:cxn ang="0">
                <a:pos x="255" y="351"/>
              </a:cxn>
              <a:cxn ang="0">
                <a:pos x="229" y="316"/>
              </a:cxn>
              <a:cxn ang="0">
                <a:pos x="224" y="287"/>
              </a:cxn>
              <a:cxn ang="0">
                <a:pos x="181" y="228"/>
              </a:cxn>
              <a:cxn ang="0">
                <a:pos x="143" y="240"/>
              </a:cxn>
              <a:cxn ang="0">
                <a:pos x="117" y="245"/>
              </a:cxn>
              <a:cxn ang="0">
                <a:pos x="84" y="245"/>
              </a:cxn>
              <a:cxn ang="0">
                <a:pos x="58" y="263"/>
              </a:cxn>
              <a:cxn ang="0">
                <a:pos x="47" y="217"/>
              </a:cxn>
              <a:cxn ang="0">
                <a:pos x="47" y="170"/>
              </a:cxn>
              <a:cxn ang="0">
                <a:pos x="26" y="164"/>
              </a:cxn>
              <a:cxn ang="0">
                <a:pos x="26" y="135"/>
              </a:cxn>
              <a:cxn ang="0">
                <a:pos x="0" y="123"/>
              </a:cxn>
              <a:cxn ang="0">
                <a:pos x="3" y="93"/>
              </a:cxn>
              <a:cxn ang="0">
                <a:pos x="16" y="75"/>
              </a:cxn>
              <a:cxn ang="0">
                <a:pos x="42" y="59"/>
              </a:cxn>
            </a:cxnLst>
            <a:rect l="0" t="0" r="r" b="b"/>
            <a:pathLst>
              <a:path w="363" h="474">
                <a:moveTo>
                  <a:pt x="42" y="59"/>
                </a:moveTo>
                <a:lnTo>
                  <a:pt x="42" y="70"/>
                </a:lnTo>
                <a:lnTo>
                  <a:pt x="68" y="70"/>
                </a:lnTo>
                <a:lnTo>
                  <a:pt x="58" y="12"/>
                </a:lnTo>
                <a:lnTo>
                  <a:pt x="68" y="0"/>
                </a:lnTo>
                <a:lnTo>
                  <a:pt x="84" y="0"/>
                </a:lnTo>
                <a:lnTo>
                  <a:pt x="94" y="18"/>
                </a:lnTo>
                <a:lnTo>
                  <a:pt x="117" y="30"/>
                </a:lnTo>
                <a:lnTo>
                  <a:pt x="117" y="42"/>
                </a:lnTo>
                <a:lnTo>
                  <a:pt x="117" y="70"/>
                </a:lnTo>
                <a:lnTo>
                  <a:pt x="154" y="89"/>
                </a:lnTo>
                <a:lnTo>
                  <a:pt x="186" y="89"/>
                </a:lnTo>
                <a:lnTo>
                  <a:pt x="198" y="107"/>
                </a:lnTo>
                <a:lnTo>
                  <a:pt x="208" y="107"/>
                </a:lnTo>
                <a:lnTo>
                  <a:pt x="212" y="123"/>
                </a:lnTo>
                <a:lnTo>
                  <a:pt x="212" y="152"/>
                </a:lnTo>
                <a:lnTo>
                  <a:pt x="198" y="152"/>
                </a:lnTo>
                <a:lnTo>
                  <a:pt x="181" y="152"/>
                </a:lnTo>
                <a:lnTo>
                  <a:pt x="181" y="170"/>
                </a:lnTo>
                <a:lnTo>
                  <a:pt x="229" y="210"/>
                </a:lnTo>
                <a:lnTo>
                  <a:pt x="240" y="217"/>
                </a:lnTo>
                <a:lnTo>
                  <a:pt x="255" y="240"/>
                </a:lnTo>
                <a:lnTo>
                  <a:pt x="272" y="263"/>
                </a:lnTo>
                <a:lnTo>
                  <a:pt x="299" y="291"/>
                </a:lnTo>
                <a:lnTo>
                  <a:pt x="320" y="320"/>
                </a:lnTo>
                <a:lnTo>
                  <a:pt x="351" y="351"/>
                </a:lnTo>
                <a:lnTo>
                  <a:pt x="351" y="384"/>
                </a:lnTo>
                <a:lnTo>
                  <a:pt x="362" y="384"/>
                </a:lnTo>
                <a:lnTo>
                  <a:pt x="362" y="408"/>
                </a:lnTo>
                <a:lnTo>
                  <a:pt x="362" y="426"/>
                </a:lnTo>
                <a:lnTo>
                  <a:pt x="362" y="443"/>
                </a:lnTo>
                <a:lnTo>
                  <a:pt x="335" y="443"/>
                </a:lnTo>
                <a:lnTo>
                  <a:pt x="320" y="426"/>
                </a:lnTo>
                <a:lnTo>
                  <a:pt x="299" y="437"/>
                </a:lnTo>
                <a:lnTo>
                  <a:pt x="299" y="461"/>
                </a:lnTo>
                <a:lnTo>
                  <a:pt x="292" y="473"/>
                </a:lnTo>
                <a:lnTo>
                  <a:pt x="282" y="461"/>
                </a:lnTo>
                <a:lnTo>
                  <a:pt x="255" y="461"/>
                </a:lnTo>
                <a:lnTo>
                  <a:pt x="255" y="443"/>
                </a:lnTo>
                <a:lnTo>
                  <a:pt x="266" y="426"/>
                </a:lnTo>
                <a:lnTo>
                  <a:pt x="266" y="384"/>
                </a:lnTo>
                <a:lnTo>
                  <a:pt x="266" y="368"/>
                </a:lnTo>
                <a:lnTo>
                  <a:pt x="255" y="362"/>
                </a:lnTo>
                <a:lnTo>
                  <a:pt x="255" y="351"/>
                </a:lnTo>
                <a:lnTo>
                  <a:pt x="240" y="338"/>
                </a:lnTo>
                <a:lnTo>
                  <a:pt x="229" y="316"/>
                </a:lnTo>
                <a:lnTo>
                  <a:pt x="224" y="291"/>
                </a:lnTo>
                <a:lnTo>
                  <a:pt x="224" y="287"/>
                </a:lnTo>
                <a:lnTo>
                  <a:pt x="198" y="245"/>
                </a:lnTo>
                <a:lnTo>
                  <a:pt x="181" y="228"/>
                </a:lnTo>
                <a:lnTo>
                  <a:pt x="154" y="217"/>
                </a:lnTo>
                <a:lnTo>
                  <a:pt x="143" y="240"/>
                </a:lnTo>
                <a:lnTo>
                  <a:pt x="128" y="240"/>
                </a:lnTo>
                <a:lnTo>
                  <a:pt x="117" y="245"/>
                </a:lnTo>
                <a:lnTo>
                  <a:pt x="101" y="228"/>
                </a:lnTo>
                <a:lnTo>
                  <a:pt x="84" y="245"/>
                </a:lnTo>
                <a:lnTo>
                  <a:pt x="73" y="245"/>
                </a:lnTo>
                <a:lnTo>
                  <a:pt x="58" y="263"/>
                </a:lnTo>
                <a:lnTo>
                  <a:pt x="47" y="256"/>
                </a:lnTo>
                <a:lnTo>
                  <a:pt x="47" y="217"/>
                </a:lnTo>
                <a:lnTo>
                  <a:pt x="58" y="180"/>
                </a:lnTo>
                <a:lnTo>
                  <a:pt x="47" y="170"/>
                </a:lnTo>
                <a:lnTo>
                  <a:pt x="42" y="152"/>
                </a:lnTo>
                <a:lnTo>
                  <a:pt x="26" y="164"/>
                </a:lnTo>
                <a:lnTo>
                  <a:pt x="16" y="152"/>
                </a:lnTo>
                <a:lnTo>
                  <a:pt x="26" y="135"/>
                </a:lnTo>
                <a:lnTo>
                  <a:pt x="3" y="118"/>
                </a:lnTo>
                <a:lnTo>
                  <a:pt x="0" y="123"/>
                </a:lnTo>
                <a:lnTo>
                  <a:pt x="0" y="107"/>
                </a:lnTo>
                <a:lnTo>
                  <a:pt x="3" y="93"/>
                </a:lnTo>
                <a:lnTo>
                  <a:pt x="26" y="89"/>
                </a:lnTo>
                <a:lnTo>
                  <a:pt x="16" y="75"/>
                </a:lnTo>
                <a:lnTo>
                  <a:pt x="26" y="70"/>
                </a:lnTo>
                <a:lnTo>
                  <a:pt x="42" y="5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8" name="Freeform 354"/>
          <p:cNvSpPr>
            <a:spLocks noChangeArrowheads="1"/>
          </p:cNvSpPr>
          <p:nvPr/>
        </p:nvSpPr>
        <p:spPr bwMode="auto">
          <a:xfrm>
            <a:off x="5120744" y="3016315"/>
            <a:ext cx="33273" cy="57790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58" y="0"/>
              </a:cxn>
              <a:cxn ang="0">
                <a:pos x="58" y="17"/>
              </a:cxn>
              <a:cxn ang="0">
                <a:pos x="58" y="42"/>
              </a:cxn>
              <a:cxn ang="0">
                <a:pos x="43" y="59"/>
              </a:cxn>
              <a:cxn ang="0">
                <a:pos x="43" y="65"/>
              </a:cxn>
              <a:cxn ang="0">
                <a:pos x="32" y="87"/>
              </a:cxn>
              <a:cxn ang="0">
                <a:pos x="16" y="87"/>
              </a:cxn>
              <a:cxn ang="0">
                <a:pos x="16" y="94"/>
              </a:cxn>
              <a:cxn ang="0">
                <a:pos x="0" y="94"/>
              </a:cxn>
              <a:cxn ang="0">
                <a:pos x="0" y="76"/>
              </a:cxn>
              <a:cxn ang="0">
                <a:pos x="10" y="59"/>
              </a:cxn>
              <a:cxn ang="0">
                <a:pos x="16" y="30"/>
              </a:cxn>
              <a:cxn ang="0">
                <a:pos x="28" y="12"/>
              </a:cxn>
            </a:cxnLst>
            <a:rect l="0" t="0" r="r" b="b"/>
            <a:pathLst>
              <a:path w="59" h="95">
                <a:moveTo>
                  <a:pt x="28" y="12"/>
                </a:moveTo>
                <a:lnTo>
                  <a:pt x="58" y="0"/>
                </a:lnTo>
                <a:lnTo>
                  <a:pt x="58" y="17"/>
                </a:lnTo>
                <a:lnTo>
                  <a:pt x="58" y="42"/>
                </a:lnTo>
                <a:lnTo>
                  <a:pt x="43" y="59"/>
                </a:lnTo>
                <a:lnTo>
                  <a:pt x="43" y="65"/>
                </a:lnTo>
                <a:lnTo>
                  <a:pt x="32" y="87"/>
                </a:lnTo>
                <a:lnTo>
                  <a:pt x="16" y="87"/>
                </a:lnTo>
                <a:lnTo>
                  <a:pt x="16" y="94"/>
                </a:lnTo>
                <a:lnTo>
                  <a:pt x="0" y="94"/>
                </a:lnTo>
                <a:lnTo>
                  <a:pt x="0" y="76"/>
                </a:lnTo>
                <a:lnTo>
                  <a:pt x="10" y="59"/>
                </a:lnTo>
                <a:lnTo>
                  <a:pt x="16" y="30"/>
                </a:lnTo>
                <a:lnTo>
                  <a:pt x="28" y="1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7" name="Freeform 353"/>
          <p:cNvSpPr>
            <a:spLocks noChangeArrowheads="1"/>
          </p:cNvSpPr>
          <p:nvPr/>
        </p:nvSpPr>
        <p:spPr bwMode="auto">
          <a:xfrm>
            <a:off x="5120744" y="3016315"/>
            <a:ext cx="33273" cy="57790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58" y="0"/>
              </a:cxn>
              <a:cxn ang="0">
                <a:pos x="58" y="17"/>
              </a:cxn>
              <a:cxn ang="0">
                <a:pos x="58" y="42"/>
              </a:cxn>
              <a:cxn ang="0">
                <a:pos x="43" y="59"/>
              </a:cxn>
              <a:cxn ang="0">
                <a:pos x="43" y="65"/>
              </a:cxn>
              <a:cxn ang="0">
                <a:pos x="32" y="87"/>
              </a:cxn>
              <a:cxn ang="0">
                <a:pos x="16" y="87"/>
              </a:cxn>
              <a:cxn ang="0">
                <a:pos x="16" y="94"/>
              </a:cxn>
              <a:cxn ang="0">
                <a:pos x="0" y="94"/>
              </a:cxn>
              <a:cxn ang="0">
                <a:pos x="0" y="76"/>
              </a:cxn>
              <a:cxn ang="0">
                <a:pos x="10" y="59"/>
              </a:cxn>
              <a:cxn ang="0">
                <a:pos x="16" y="30"/>
              </a:cxn>
              <a:cxn ang="0">
                <a:pos x="28" y="12"/>
              </a:cxn>
            </a:cxnLst>
            <a:rect l="0" t="0" r="r" b="b"/>
            <a:pathLst>
              <a:path w="59" h="95">
                <a:moveTo>
                  <a:pt x="28" y="12"/>
                </a:moveTo>
                <a:lnTo>
                  <a:pt x="58" y="0"/>
                </a:lnTo>
                <a:lnTo>
                  <a:pt x="58" y="17"/>
                </a:lnTo>
                <a:lnTo>
                  <a:pt x="58" y="42"/>
                </a:lnTo>
                <a:lnTo>
                  <a:pt x="43" y="59"/>
                </a:lnTo>
                <a:lnTo>
                  <a:pt x="43" y="65"/>
                </a:lnTo>
                <a:lnTo>
                  <a:pt x="32" y="87"/>
                </a:lnTo>
                <a:lnTo>
                  <a:pt x="16" y="87"/>
                </a:lnTo>
                <a:lnTo>
                  <a:pt x="16" y="94"/>
                </a:lnTo>
                <a:lnTo>
                  <a:pt x="0" y="94"/>
                </a:lnTo>
                <a:lnTo>
                  <a:pt x="0" y="76"/>
                </a:lnTo>
                <a:lnTo>
                  <a:pt x="10" y="59"/>
                </a:lnTo>
                <a:lnTo>
                  <a:pt x="16" y="30"/>
                </a:lnTo>
                <a:lnTo>
                  <a:pt x="28" y="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6" name="Freeform 352"/>
          <p:cNvSpPr>
            <a:spLocks noChangeArrowheads="1"/>
          </p:cNvSpPr>
          <p:nvPr/>
        </p:nvSpPr>
        <p:spPr bwMode="auto">
          <a:xfrm>
            <a:off x="6895912" y="3955244"/>
            <a:ext cx="107993" cy="166534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4" y="0"/>
              </a:cxn>
              <a:cxn ang="0">
                <a:pos x="42" y="23"/>
              </a:cxn>
              <a:cxn ang="0">
                <a:pos x="32" y="47"/>
              </a:cxn>
              <a:cxn ang="0">
                <a:pos x="53" y="47"/>
              </a:cxn>
              <a:cxn ang="0">
                <a:pos x="59" y="23"/>
              </a:cxn>
              <a:cxn ang="0">
                <a:pos x="69" y="36"/>
              </a:cxn>
              <a:cxn ang="0">
                <a:pos x="76" y="23"/>
              </a:cxn>
              <a:cxn ang="0">
                <a:pos x="86" y="23"/>
              </a:cxn>
              <a:cxn ang="0">
                <a:pos x="144" y="100"/>
              </a:cxn>
              <a:cxn ang="0">
                <a:pos x="144" y="147"/>
              </a:cxn>
              <a:cxn ang="0">
                <a:pos x="156" y="175"/>
              </a:cxn>
              <a:cxn ang="0">
                <a:pos x="156" y="198"/>
              </a:cxn>
              <a:cxn ang="0">
                <a:pos x="170" y="204"/>
              </a:cxn>
              <a:cxn ang="0">
                <a:pos x="186" y="269"/>
              </a:cxn>
              <a:cxn ang="0">
                <a:pos x="181" y="251"/>
              </a:cxn>
              <a:cxn ang="0">
                <a:pos x="156" y="263"/>
              </a:cxn>
              <a:cxn ang="0">
                <a:pos x="156" y="269"/>
              </a:cxn>
              <a:cxn ang="0">
                <a:pos x="128" y="247"/>
              </a:cxn>
              <a:cxn ang="0">
                <a:pos x="96" y="222"/>
              </a:cxn>
              <a:cxn ang="0">
                <a:pos x="59" y="186"/>
              </a:cxn>
              <a:cxn ang="0">
                <a:pos x="53" y="170"/>
              </a:cxn>
              <a:cxn ang="0">
                <a:pos x="27" y="140"/>
              </a:cxn>
              <a:cxn ang="0">
                <a:pos x="27" y="122"/>
              </a:cxn>
              <a:cxn ang="0">
                <a:pos x="27" y="93"/>
              </a:cxn>
              <a:cxn ang="0">
                <a:pos x="16" y="83"/>
              </a:cxn>
              <a:cxn ang="0">
                <a:pos x="4" y="47"/>
              </a:cxn>
              <a:cxn ang="0">
                <a:pos x="0" y="5"/>
              </a:cxn>
            </a:cxnLst>
            <a:rect l="0" t="0" r="r" b="b"/>
            <a:pathLst>
              <a:path w="187" h="270">
                <a:moveTo>
                  <a:pt x="0" y="5"/>
                </a:moveTo>
                <a:lnTo>
                  <a:pt x="4" y="0"/>
                </a:lnTo>
                <a:lnTo>
                  <a:pt x="42" y="23"/>
                </a:lnTo>
                <a:lnTo>
                  <a:pt x="32" y="47"/>
                </a:lnTo>
                <a:lnTo>
                  <a:pt x="53" y="47"/>
                </a:lnTo>
                <a:lnTo>
                  <a:pt x="59" y="23"/>
                </a:lnTo>
                <a:lnTo>
                  <a:pt x="69" y="36"/>
                </a:lnTo>
                <a:lnTo>
                  <a:pt x="76" y="23"/>
                </a:lnTo>
                <a:lnTo>
                  <a:pt x="86" y="23"/>
                </a:lnTo>
                <a:lnTo>
                  <a:pt x="144" y="100"/>
                </a:lnTo>
                <a:lnTo>
                  <a:pt x="144" y="147"/>
                </a:lnTo>
                <a:lnTo>
                  <a:pt x="156" y="175"/>
                </a:lnTo>
                <a:lnTo>
                  <a:pt x="156" y="198"/>
                </a:lnTo>
                <a:lnTo>
                  <a:pt x="170" y="204"/>
                </a:lnTo>
                <a:lnTo>
                  <a:pt x="186" y="269"/>
                </a:lnTo>
                <a:lnTo>
                  <a:pt x="181" y="251"/>
                </a:lnTo>
                <a:lnTo>
                  <a:pt x="156" y="263"/>
                </a:lnTo>
                <a:lnTo>
                  <a:pt x="156" y="269"/>
                </a:lnTo>
                <a:lnTo>
                  <a:pt x="128" y="247"/>
                </a:lnTo>
                <a:lnTo>
                  <a:pt x="96" y="222"/>
                </a:lnTo>
                <a:lnTo>
                  <a:pt x="59" y="186"/>
                </a:lnTo>
                <a:lnTo>
                  <a:pt x="53" y="170"/>
                </a:lnTo>
                <a:lnTo>
                  <a:pt x="27" y="140"/>
                </a:lnTo>
                <a:lnTo>
                  <a:pt x="27" y="122"/>
                </a:lnTo>
                <a:lnTo>
                  <a:pt x="27" y="93"/>
                </a:lnTo>
                <a:lnTo>
                  <a:pt x="16" y="83"/>
                </a:lnTo>
                <a:lnTo>
                  <a:pt x="4" y="47"/>
                </a:lnTo>
                <a:lnTo>
                  <a:pt x="0" y="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5" name="Freeform 351"/>
          <p:cNvSpPr>
            <a:spLocks noChangeArrowheads="1"/>
          </p:cNvSpPr>
          <p:nvPr/>
        </p:nvSpPr>
        <p:spPr bwMode="auto">
          <a:xfrm>
            <a:off x="6895912" y="3955244"/>
            <a:ext cx="107993" cy="166534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4" y="0"/>
              </a:cxn>
              <a:cxn ang="0">
                <a:pos x="42" y="23"/>
              </a:cxn>
              <a:cxn ang="0">
                <a:pos x="32" y="47"/>
              </a:cxn>
              <a:cxn ang="0">
                <a:pos x="53" y="47"/>
              </a:cxn>
              <a:cxn ang="0">
                <a:pos x="59" y="23"/>
              </a:cxn>
              <a:cxn ang="0">
                <a:pos x="69" y="36"/>
              </a:cxn>
              <a:cxn ang="0">
                <a:pos x="76" y="23"/>
              </a:cxn>
              <a:cxn ang="0">
                <a:pos x="86" y="23"/>
              </a:cxn>
              <a:cxn ang="0">
                <a:pos x="144" y="100"/>
              </a:cxn>
              <a:cxn ang="0">
                <a:pos x="144" y="147"/>
              </a:cxn>
              <a:cxn ang="0">
                <a:pos x="156" y="175"/>
              </a:cxn>
              <a:cxn ang="0">
                <a:pos x="156" y="198"/>
              </a:cxn>
              <a:cxn ang="0">
                <a:pos x="170" y="204"/>
              </a:cxn>
              <a:cxn ang="0">
                <a:pos x="186" y="269"/>
              </a:cxn>
              <a:cxn ang="0">
                <a:pos x="181" y="251"/>
              </a:cxn>
              <a:cxn ang="0">
                <a:pos x="156" y="263"/>
              </a:cxn>
              <a:cxn ang="0">
                <a:pos x="156" y="269"/>
              </a:cxn>
              <a:cxn ang="0">
                <a:pos x="128" y="247"/>
              </a:cxn>
              <a:cxn ang="0">
                <a:pos x="96" y="222"/>
              </a:cxn>
              <a:cxn ang="0">
                <a:pos x="59" y="186"/>
              </a:cxn>
              <a:cxn ang="0">
                <a:pos x="53" y="170"/>
              </a:cxn>
              <a:cxn ang="0">
                <a:pos x="27" y="140"/>
              </a:cxn>
              <a:cxn ang="0">
                <a:pos x="27" y="122"/>
              </a:cxn>
              <a:cxn ang="0">
                <a:pos x="27" y="93"/>
              </a:cxn>
              <a:cxn ang="0">
                <a:pos x="16" y="83"/>
              </a:cxn>
              <a:cxn ang="0">
                <a:pos x="4" y="47"/>
              </a:cxn>
              <a:cxn ang="0">
                <a:pos x="0" y="5"/>
              </a:cxn>
            </a:cxnLst>
            <a:rect l="0" t="0" r="r" b="b"/>
            <a:pathLst>
              <a:path w="187" h="270">
                <a:moveTo>
                  <a:pt x="0" y="5"/>
                </a:moveTo>
                <a:lnTo>
                  <a:pt x="4" y="0"/>
                </a:lnTo>
                <a:lnTo>
                  <a:pt x="42" y="23"/>
                </a:lnTo>
                <a:lnTo>
                  <a:pt x="32" y="47"/>
                </a:lnTo>
                <a:lnTo>
                  <a:pt x="53" y="47"/>
                </a:lnTo>
                <a:lnTo>
                  <a:pt x="59" y="23"/>
                </a:lnTo>
                <a:lnTo>
                  <a:pt x="69" y="36"/>
                </a:lnTo>
                <a:lnTo>
                  <a:pt x="76" y="23"/>
                </a:lnTo>
                <a:lnTo>
                  <a:pt x="86" y="23"/>
                </a:lnTo>
                <a:lnTo>
                  <a:pt x="144" y="100"/>
                </a:lnTo>
                <a:lnTo>
                  <a:pt x="144" y="147"/>
                </a:lnTo>
                <a:lnTo>
                  <a:pt x="156" y="175"/>
                </a:lnTo>
                <a:lnTo>
                  <a:pt x="156" y="198"/>
                </a:lnTo>
                <a:lnTo>
                  <a:pt x="170" y="204"/>
                </a:lnTo>
                <a:lnTo>
                  <a:pt x="186" y="269"/>
                </a:lnTo>
                <a:lnTo>
                  <a:pt x="181" y="251"/>
                </a:lnTo>
                <a:lnTo>
                  <a:pt x="156" y="263"/>
                </a:lnTo>
                <a:lnTo>
                  <a:pt x="156" y="269"/>
                </a:lnTo>
                <a:lnTo>
                  <a:pt x="128" y="247"/>
                </a:lnTo>
                <a:lnTo>
                  <a:pt x="96" y="222"/>
                </a:lnTo>
                <a:lnTo>
                  <a:pt x="59" y="186"/>
                </a:lnTo>
                <a:lnTo>
                  <a:pt x="53" y="170"/>
                </a:lnTo>
                <a:lnTo>
                  <a:pt x="27" y="140"/>
                </a:lnTo>
                <a:lnTo>
                  <a:pt x="27" y="122"/>
                </a:lnTo>
                <a:lnTo>
                  <a:pt x="27" y="93"/>
                </a:lnTo>
                <a:lnTo>
                  <a:pt x="16" y="83"/>
                </a:lnTo>
                <a:lnTo>
                  <a:pt x="4" y="47"/>
                </a:lnTo>
                <a:lnTo>
                  <a:pt x="0" y="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4" name="Freeform 350"/>
          <p:cNvSpPr>
            <a:spLocks noChangeArrowheads="1"/>
          </p:cNvSpPr>
          <p:nvPr/>
        </p:nvSpPr>
        <p:spPr bwMode="auto">
          <a:xfrm>
            <a:off x="6381049" y="2233978"/>
            <a:ext cx="832420" cy="448648"/>
          </a:xfrm>
          <a:custGeom>
            <a:avLst/>
            <a:gdLst/>
            <a:ahLst/>
            <a:cxnLst>
              <a:cxn ang="0">
                <a:pos x="418" y="0"/>
              </a:cxn>
              <a:cxn ang="0">
                <a:pos x="614" y="110"/>
              </a:cxn>
              <a:cxn ang="0">
                <a:pos x="732" y="81"/>
              </a:cxn>
              <a:cxn ang="0">
                <a:pos x="844" y="122"/>
              </a:cxn>
              <a:cxn ang="0">
                <a:pos x="886" y="156"/>
              </a:cxn>
              <a:cxn ang="0">
                <a:pos x="977" y="156"/>
              </a:cxn>
              <a:cxn ang="0">
                <a:pos x="1096" y="53"/>
              </a:cxn>
              <a:cxn ang="0">
                <a:pos x="1224" y="81"/>
              </a:cxn>
              <a:cxn ang="0">
                <a:pos x="1218" y="186"/>
              </a:cxn>
              <a:cxn ang="0">
                <a:pos x="1207" y="216"/>
              </a:cxn>
              <a:cxn ang="0">
                <a:pos x="1245" y="233"/>
              </a:cxn>
              <a:cxn ang="0">
                <a:pos x="1287" y="245"/>
              </a:cxn>
              <a:cxn ang="0">
                <a:pos x="1330" y="203"/>
              </a:cxn>
              <a:cxn ang="0">
                <a:pos x="1388" y="250"/>
              </a:cxn>
              <a:cxn ang="0">
                <a:pos x="1427" y="298"/>
              </a:cxn>
              <a:cxn ang="0">
                <a:pos x="1385" y="298"/>
              </a:cxn>
              <a:cxn ang="0">
                <a:pos x="1330" y="338"/>
              </a:cxn>
              <a:cxn ang="0">
                <a:pos x="1319" y="355"/>
              </a:cxn>
              <a:cxn ang="0">
                <a:pos x="1304" y="343"/>
              </a:cxn>
              <a:cxn ang="0">
                <a:pos x="1277" y="366"/>
              </a:cxn>
              <a:cxn ang="0">
                <a:pos x="1245" y="419"/>
              </a:cxn>
              <a:cxn ang="0">
                <a:pos x="1207" y="460"/>
              </a:cxn>
              <a:cxn ang="0">
                <a:pos x="1164" y="466"/>
              </a:cxn>
              <a:cxn ang="0">
                <a:pos x="1112" y="460"/>
              </a:cxn>
              <a:cxn ang="0">
                <a:pos x="1106" y="507"/>
              </a:cxn>
              <a:cxn ang="0">
                <a:pos x="1122" y="565"/>
              </a:cxn>
              <a:cxn ang="0">
                <a:pos x="1089" y="617"/>
              </a:cxn>
              <a:cxn ang="0">
                <a:pos x="1052" y="657"/>
              </a:cxn>
              <a:cxn ang="0">
                <a:pos x="871" y="723"/>
              </a:cxn>
              <a:cxn ang="0">
                <a:pos x="827" y="711"/>
              </a:cxn>
              <a:cxn ang="0">
                <a:pos x="716" y="689"/>
              </a:cxn>
              <a:cxn ang="0">
                <a:pos x="630" y="664"/>
              </a:cxn>
              <a:cxn ang="0">
                <a:pos x="529" y="675"/>
              </a:cxn>
              <a:cxn ang="0">
                <a:pos x="476" y="689"/>
              </a:cxn>
              <a:cxn ang="0">
                <a:pos x="422" y="600"/>
              </a:cxn>
              <a:cxn ang="0">
                <a:pos x="395" y="582"/>
              </a:cxn>
              <a:cxn ang="0">
                <a:pos x="310" y="536"/>
              </a:cxn>
              <a:cxn ang="0">
                <a:pos x="224" y="525"/>
              </a:cxn>
              <a:cxn ang="0">
                <a:pos x="172" y="478"/>
              </a:cxn>
              <a:cxn ang="0">
                <a:pos x="172" y="442"/>
              </a:cxn>
              <a:cxn ang="0">
                <a:pos x="144" y="373"/>
              </a:cxn>
              <a:cxn ang="0">
                <a:pos x="102" y="343"/>
              </a:cxn>
              <a:cxn ang="0">
                <a:pos x="86" y="320"/>
              </a:cxn>
              <a:cxn ang="0">
                <a:pos x="41" y="308"/>
              </a:cxn>
              <a:cxn ang="0">
                <a:pos x="15" y="292"/>
              </a:cxn>
              <a:cxn ang="0">
                <a:pos x="0" y="250"/>
              </a:cxn>
              <a:cxn ang="0">
                <a:pos x="70" y="203"/>
              </a:cxn>
              <a:cxn ang="0">
                <a:pos x="97" y="156"/>
              </a:cxn>
              <a:cxn ang="0">
                <a:pos x="129" y="128"/>
              </a:cxn>
              <a:cxn ang="0">
                <a:pos x="198" y="140"/>
              </a:cxn>
              <a:cxn ang="0">
                <a:pos x="255" y="156"/>
              </a:cxn>
              <a:cxn ang="0">
                <a:pos x="352" y="168"/>
              </a:cxn>
              <a:cxn ang="0">
                <a:pos x="418" y="128"/>
              </a:cxn>
              <a:cxn ang="0">
                <a:pos x="390" y="53"/>
              </a:cxn>
              <a:cxn ang="0">
                <a:pos x="418" y="18"/>
              </a:cxn>
            </a:cxnLst>
            <a:rect l="0" t="0" r="r" b="b"/>
            <a:pathLst>
              <a:path w="1428" h="724">
                <a:moveTo>
                  <a:pt x="418" y="18"/>
                </a:moveTo>
                <a:lnTo>
                  <a:pt x="418" y="0"/>
                </a:lnTo>
                <a:lnTo>
                  <a:pt x="551" y="35"/>
                </a:lnTo>
                <a:lnTo>
                  <a:pt x="614" y="110"/>
                </a:lnTo>
                <a:lnTo>
                  <a:pt x="657" y="110"/>
                </a:lnTo>
                <a:lnTo>
                  <a:pt x="732" y="81"/>
                </a:lnTo>
                <a:lnTo>
                  <a:pt x="768" y="92"/>
                </a:lnTo>
                <a:lnTo>
                  <a:pt x="844" y="122"/>
                </a:lnTo>
                <a:lnTo>
                  <a:pt x="855" y="140"/>
                </a:lnTo>
                <a:lnTo>
                  <a:pt x="886" y="156"/>
                </a:lnTo>
                <a:lnTo>
                  <a:pt x="914" y="156"/>
                </a:lnTo>
                <a:lnTo>
                  <a:pt x="977" y="156"/>
                </a:lnTo>
                <a:lnTo>
                  <a:pt x="1068" y="122"/>
                </a:lnTo>
                <a:lnTo>
                  <a:pt x="1096" y="53"/>
                </a:lnTo>
                <a:lnTo>
                  <a:pt x="1175" y="81"/>
                </a:lnTo>
                <a:lnTo>
                  <a:pt x="1224" y="81"/>
                </a:lnTo>
                <a:lnTo>
                  <a:pt x="1218" y="110"/>
                </a:lnTo>
                <a:lnTo>
                  <a:pt x="1218" y="186"/>
                </a:lnTo>
                <a:lnTo>
                  <a:pt x="1218" y="203"/>
                </a:lnTo>
                <a:lnTo>
                  <a:pt x="1207" y="216"/>
                </a:lnTo>
                <a:lnTo>
                  <a:pt x="1234" y="245"/>
                </a:lnTo>
                <a:lnTo>
                  <a:pt x="1245" y="233"/>
                </a:lnTo>
                <a:lnTo>
                  <a:pt x="1271" y="233"/>
                </a:lnTo>
                <a:lnTo>
                  <a:pt x="1287" y="245"/>
                </a:lnTo>
                <a:lnTo>
                  <a:pt x="1304" y="216"/>
                </a:lnTo>
                <a:lnTo>
                  <a:pt x="1330" y="203"/>
                </a:lnTo>
                <a:lnTo>
                  <a:pt x="1357" y="221"/>
                </a:lnTo>
                <a:lnTo>
                  <a:pt x="1388" y="250"/>
                </a:lnTo>
                <a:lnTo>
                  <a:pt x="1405" y="267"/>
                </a:lnTo>
                <a:lnTo>
                  <a:pt x="1427" y="298"/>
                </a:lnTo>
                <a:lnTo>
                  <a:pt x="1417" y="308"/>
                </a:lnTo>
                <a:lnTo>
                  <a:pt x="1385" y="298"/>
                </a:lnTo>
                <a:lnTo>
                  <a:pt x="1346" y="308"/>
                </a:lnTo>
                <a:lnTo>
                  <a:pt x="1330" y="338"/>
                </a:lnTo>
                <a:lnTo>
                  <a:pt x="1319" y="338"/>
                </a:lnTo>
                <a:lnTo>
                  <a:pt x="1319" y="355"/>
                </a:lnTo>
                <a:lnTo>
                  <a:pt x="1314" y="355"/>
                </a:lnTo>
                <a:lnTo>
                  <a:pt x="1304" y="343"/>
                </a:lnTo>
                <a:lnTo>
                  <a:pt x="1294" y="343"/>
                </a:lnTo>
                <a:lnTo>
                  <a:pt x="1277" y="366"/>
                </a:lnTo>
                <a:lnTo>
                  <a:pt x="1277" y="384"/>
                </a:lnTo>
                <a:lnTo>
                  <a:pt x="1245" y="419"/>
                </a:lnTo>
                <a:lnTo>
                  <a:pt x="1218" y="419"/>
                </a:lnTo>
                <a:lnTo>
                  <a:pt x="1207" y="460"/>
                </a:lnTo>
                <a:lnTo>
                  <a:pt x="1203" y="466"/>
                </a:lnTo>
                <a:lnTo>
                  <a:pt x="1164" y="466"/>
                </a:lnTo>
                <a:lnTo>
                  <a:pt x="1133" y="466"/>
                </a:lnTo>
                <a:lnTo>
                  <a:pt x="1112" y="460"/>
                </a:lnTo>
                <a:lnTo>
                  <a:pt x="1106" y="478"/>
                </a:lnTo>
                <a:lnTo>
                  <a:pt x="1106" y="507"/>
                </a:lnTo>
                <a:lnTo>
                  <a:pt x="1122" y="525"/>
                </a:lnTo>
                <a:lnTo>
                  <a:pt x="1122" y="565"/>
                </a:lnTo>
                <a:lnTo>
                  <a:pt x="1096" y="582"/>
                </a:lnTo>
                <a:lnTo>
                  <a:pt x="1089" y="617"/>
                </a:lnTo>
                <a:lnTo>
                  <a:pt x="1068" y="635"/>
                </a:lnTo>
                <a:lnTo>
                  <a:pt x="1052" y="657"/>
                </a:lnTo>
                <a:lnTo>
                  <a:pt x="924" y="675"/>
                </a:lnTo>
                <a:lnTo>
                  <a:pt x="871" y="723"/>
                </a:lnTo>
                <a:lnTo>
                  <a:pt x="844" y="723"/>
                </a:lnTo>
                <a:lnTo>
                  <a:pt x="827" y="711"/>
                </a:lnTo>
                <a:lnTo>
                  <a:pt x="802" y="711"/>
                </a:lnTo>
                <a:lnTo>
                  <a:pt x="716" y="689"/>
                </a:lnTo>
                <a:lnTo>
                  <a:pt x="701" y="664"/>
                </a:lnTo>
                <a:lnTo>
                  <a:pt x="630" y="664"/>
                </a:lnTo>
                <a:lnTo>
                  <a:pt x="614" y="675"/>
                </a:lnTo>
                <a:lnTo>
                  <a:pt x="529" y="675"/>
                </a:lnTo>
                <a:lnTo>
                  <a:pt x="518" y="689"/>
                </a:lnTo>
                <a:lnTo>
                  <a:pt x="476" y="689"/>
                </a:lnTo>
                <a:lnTo>
                  <a:pt x="450" y="657"/>
                </a:lnTo>
                <a:lnTo>
                  <a:pt x="422" y="600"/>
                </a:lnTo>
                <a:lnTo>
                  <a:pt x="405" y="582"/>
                </a:lnTo>
                <a:lnTo>
                  <a:pt x="395" y="582"/>
                </a:lnTo>
                <a:lnTo>
                  <a:pt x="352" y="565"/>
                </a:lnTo>
                <a:lnTo>
                  <a:pt x="310" y="536"/>
                </a:lnTo>
                <a:lnTo>
                  <a:pt x="282" y="536"/>
                </a:lnTo>
                <a:lnTo>
                  <a:pt x="224" y="525"/>
                </a:lnTo>
                <a:lnTo>
                  <a:pt x="181" y="507"/>
                </a:lnTo>
                <a:lnTo>
                  <a:pt x="172" y="478"/>
                </a:lnTo>
                <a:lnTo>
                  <a:pt x="181" y="466"/>
                </a:lnTo>
                <a:lnTo>
                  <a:pt x="172" y="442"/>
                </a:lnTo>
                <a:lnTo>
                  <a:pt x="172" y="413"/>
                </a:lnTo>
                <a:lnTo>
                  <a:pt x="144" y="373"/>
                </a:lnTo>
                <a:lnTo>
                  <a:pt x="112" y="338"/>
                </a:lnTo>
                <a:lnTo>
                  <a:pt x="102" y="343"/>
                </a:lnTo>
                <a:lnTo>
                  <a:pt x="97" y="327"/>
                </a:lnTo>
                <a:lnTo>
                  <a:pt x="86" y="320"/>
                </a:lnTo>
                <a:lnTo>
                  <a:pt x="70" y="343"/>
                </a:lnTo>
                <a:lnTo>
                  <a:pt x="41" y="308"/>
                </a:lnTo>
                <a:lnTo>
                  <a:pt x="27" y="298"/>
                </a:lnTo>
                <a:lnTo>
                  <a:pt x="15" y="292"/>
                </a:lnTo>
                <a:lnTo>
                  <a:pt x="0" y="281"/>
                </a:lnTo>
                <a:lnTo>
                  <a:pt x="0" y="250"/>
                </a:lnTo>
                <a:lnTo>
                  <a:pt x="11" y="233"/>
                </a:lnTo>
                <a:lnTo>
                  <a:pt x="70" y="203"/>
                </a:lnTo>
                <a:lnTo>
                  <a:pt x="70" y="186"/>
                </a:lnTo>
                <a:lnTo>
                  <a:pt x="97" y="156"/>
                </a:lnTo>
                <a:lnTo>
                  <a:pt x="102" y="145"/>
                </a:lnTo>
                <a:lnTo>
                  <a:pt x="129" y="128"/>
                </a:lnTo>
                <a:lnTo>
                  <a:pt x="181" y="122"/>
                </a:lnTo>
                <a:lnTo>
                  <a:pt x="198" y="140"/>
                </a:lnTo>
                <a:lnTo>
                  <a:pt x="252" y="128"/>
                </a:lnTo>
                <a:lnTo>
                  <a:pt x="255" y="156"/>
                </a:lnTo>
                <a:lnTo>
                  <a:pt x="294" y="168"/>
                </a:lnTo>
                <a:lnTo>
                  <a:pt x="352" y="168"/>
                </a:lnTo>
                <a:lnTo>
                  <a:pt x="433" y="156"/>
                </a:lnTo>
                <a:lnTo>
                  <a:pt x="418" y="128"/>
                </a:lnTo>
                <a:lnTo>
                  <a:pt x="405" y="98"/>
                </a:lnTo>
                <a:lnTo>
                  <a:pt x="390" y="53"/>
                </a:lnTo>
                <a:lnTo>
                  <a:pt x="395" y="46"/>
                </a:lnTo>
                <a:lnTo>
                  <a:pt x="418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3" name="Freeform 349"/>
          <p:cNvSpPr>
            <a:spLocks noChangeArrowheads="1"/>
          </p:cNvSpPr>
          <p:nvPr/>
        </p:nvSpPr>
        <p:spPr bwMode="auto">
          <a:xfrm>
            <a:off x="6381049" y="2233978"/>
            <a:ext cx="832420" cy="448648"/>
          </a:xfrm>
          <a:custGeom>
            <a:avLst/>
            <a:gdLst/>
            <a:ahLst/>
            <a:cxnLst>
              <a:cxn ang="0">
                <a:pos x="418" y="0"/>
              </a:cxn>
              <a:cxn ang="0">
                <a:pos x="614" y="110"/>
              </a:cxn>
              <a:cxn ang="0">
                <a:pos x="732" y="81"/>
              </a:cxn>
              <a:cxn ang="0">
                <a:pos x="844" y="122"/>
              </a:cxn>
              <a:cxn ang="0">
                <a:pos x="886" y="156"/>
              </a:cxn>
              <a:cxn ang="0">
                <a:pos x="977" y="156"/>
              </a:cxn>
              <a:cxn ang="0">
                <a:pos x="1096" y="53"/>
              </a:cxn>
              <a:cxn ang="0">
                <a:pos x="1224" y="81"/>
              </a:cxn>
              <a:cxn ang="0">
                <a:pos x="1218" y="186"/>
              </a:cxn>
              <a:cxn ang="0">
                <a:pos x="1207" y="216"/>
              </a:cxn>
              <a:cxn ang="0">
                <a:pos x="1245" y="233"/>
              </a:cxn>
              <a:cxn ang="0">
                <a:pos x="1287" y="245"/>
              </a:cxn>
              <a:cxn ang="0">
                <a:pos x="1330" y="203"/>
              </a:cxn>
              <a:cxn ang="0">
                <a:pos x="1388" y="250"/>
              </a:cxn>
              <a:cxn ang="0">
                <a:pos x="1427" y="298"/>
              </a:cxn>
              <a:cxn ang="0">
                <a:pos x="1385" y="298"/>
              </a:cxn>
              <a:cxn ang="0">
                <a:pos x="1330" y="338"/>
              </a:cxn>
              <a:cxn ang="0">
                <a:pos x="1319" y="355"/>
              </a:cxn>
              <a:cxn ang="0">
                <a:pos x="1304" y="343"/>
              </a:cxn>
              <a:cxn ang="0">
                <a:pos x="1277" y="366"/>
              </a:cxn>
              <a:cxn ang="0">
                <a:pos x="1245" y="419"/>
              </a:cxn>
              <a:cxn ang="0">
                <a:pos x="1207" y="460"/>
              </a:cxn>
              <a:cxn ang="0">
                <a:pos x="1164" y="466"/>
              </a:cxn>
              <a:cxn ang="0">
                <a:pos x="1112" y="460"/>
              </a:cxn>
              <a:cxn ang="0">
                <a:pos x="1106" y="507"/>
              </a:cxn>
              <a:cxn ang="0">
                <a:pos x="1122" y="565"/>
              </a:cxn>
              <a:cxn ang="0">
                <a:pos x="1089" y="617"/>
              </a:cxn>
              <a:cxn ang="0">
                <a:pos x="1052" y="657"/>
              </a:cxn>
              <a:cxn ang="0">
                <a:pos x="871" y="723"/>
              </a:cxn>
              <a:cxn ang="0">
                <a:pos x="827" y="711"/>
              </a:cxn>
              <a:cxn ang="0">
                <a:pos x="716" y="689"/>
              </a:cxn>
              <a:cxn ang="0">
                <a:pos x="630" y="664"/>
              </a:cxn>
              <a:cxn ang="0">
                <a:pos x="529" y="675"/>
              </a:cxn>
              <a:cxn ang="0">
                <a:pos x="476" y="689"/>
              </a:cxn>
              <a:cxn ang="0">
                <a:pos x="422" y="600"/>
              </a:cxn>
              <a:cxn ang="0">
                <a:pos x="395" y="582"/>
              </a:cxn>
              <a:cxn ang="0">
                <a:pos x="310" y="536"/>
              </a:cxn>
              <a:cxn ang="0">
                <a:pos x="224" y="525"/>
              </a:cxn>
              <a:cxn ang="0">
                <a:pos x="172" y="478"/>
              </a:cxn>
              <a:cxn ang="0">
                <a:pos x="172" y="442"/>
              </a:cxn>
              <a:cxn ang="0">
                <a:pos x="144" y="373"/>
              </a:cxn>
              <a:cxn ang="0">
                <a:pos x="102" y="343"/>
              </a:cxn>
              <a:cxn ang="0">
                <a:pos x="86" y="320"/>
              </a:cxn>
              <a:cxn ang="0">
                <a:pos x="41" y="308"/>
              </a:cxn>
              <a:cxn ang="0">
                <a:pos x="15" y="292"/>
              </a:cxn>
              <a:cxn ang="0">
                <a:pos x="0" y="250"/>
              </a:cxn>
              <a:cxn ang="0">
                <a:pos x="70" y="203"/>
              </a:cxn>
              <a:cxn ang="0">
                <a:pos x="97" y="156"/>
              </a:cxn>
              <a:cxn ang="0">
                <a:pos x="129" y="128"/>
              </a:cxn>
              <a:cxn ang="0">
                <a:pos x="198" y="140"/>
              </a:cxn>
              <a:cxn ang="0">
                <a:pos x="255" y="156"/>
              </a:cxn>
              <a:cxn ang="0">
                <a:pos x="352" y="168"/>
              </a:cxn>
              <a:cxn ang="0">
                <a:pos x="418" y="128"/>
              </a:cxn>
              <a:cxn ang="0">
                <a:pos x="390" y="53"/>
              </a:cxn>
              <a:cxn ang="0">
                <a:pos x="418" y="18"/>
              </a:cxn>
            </a:cxnLst>
            <a:rect l="0" t="0" r="r" b="b"/>
            <a:pathLst>
              <a:path w="1428" h="724">
                <a:moveTo>
                  <a:pt x="418" y="18"/>
                </a:moveTo>
                <a:lnTo>
                  <a:pt x="418" y="0"/>
                </a:lnTo>
                <a:lnTo>
                  <a:pt x="551" y="35"/>
                </a:lnTo>
                <a:lnTo>
                  <a:pt x="614" y="110"/>
                </a:lnTo>
                <a:lnTo>
                  <a:pt x="657" y="110"/>
                </a:lnTo>
                <a:lnTo>
                  <a:pt x="732" y="81"/>
                </a:lnTo>
                <a:lnTo>
                  <a:pt x="768" y="92"/>
                </a:lnTo>
                <a:lnTo>
                  <a:pt x="844" y="122"/>
                </a:lnTo>
                <a:lnTo>
                  <a:pt x="855" y="140"/>
                </a:lnTo>
                <a:lnTo>
                  <a:pt x="886" y="156"/>
                </a:lnTo>
                <a:lnTo>
                  <a:pt x="914" y="156"/>
                </a:lnTo>
                <a:lnTo>
                  <a:pt x="977" y="156"/>
                </a:lnTo>
                <a:lnTo>
                  <a:pt x="1068" y="122"/>
                </a:lnTo>
                <a:lnTo>
                  <a:pt x="1096" y="53"/>
                </a:lnTo>
                <a:lnTo>
                  <a:pt x="1175" y="81"/>
                </a:lnTo>
                <a:lnTo>
                  <a:pt x="1224" y="81"/>
                </a:lnTo>
                <a:lnTo>
                  <a:pt x="1218" y="110"/>
                </a:lnTo>
                <a:lnTo>
                  <a:pt x="1218" y="186"/>
                </a:lnTo>
                <a:lnTo>
                  <a:pt x="1218" y="203"/>
                </a:lnTo>
                <a:lnTo>
                  <a:pt x="1207" y="216"/>
                </a:lnTo>
                <a:lnTo>
                  <a:pt x="1234" y="245"/>
                </a:lnTo>
                <a:lnTo>
                  <a:pt x="1245" y="233"/>
                </a:lnTo>
                <a:lnTo>
                  <a:pt x="1271" y="233"/>
                </a:lnTo>
                <a:lnTo>
                  <a:pt x="1287" y="245"/>
                </a:lnTo>
                <a:lnTo>
                  <a:pt x="1304" y="216"/>
                </a:lnTo>
                <a:lnTo>
                  <a:pt x="1330" y="203"/>
                </a:lnTo>
                <a:lnTo>
                  <a:pt x="1357" y="221"/>
                </a:lnTo>
                <a:lnTo>
                  <a:pt x="1388" y="250"/>
                </a:lnTo>
                <a:lnTo>
                  <a:pt x="1405" y="267"/>
                </a:lnTo>
                <a:lnTo>
                  <a:pt x="1427" y="298"/>
                </a:lnTo>
                <a:lnTo>
                  <a:pt x="1417" y="308"/>
                </a:lnTo>
                <a:lnTo>
                  <a:pt x="1385" y="298"/>
                </a:lnTo>
                <a:lnTo>
                  <a:pt x="1346" y="308"/>
                </a:lnTo>
                <a:lnTo>
                  <a:pt x="1330" y="338"/>
                </a:lnTo>
                <a:lnTo>
                  <a:pt x="1319" y="338"/>
                </a:lnTo>
                <a:lnTo>
                  <a:pt x="1319" y="355"/>
                </a:lnTo>
                <a:lnTo>
                  <a:pt x="1314" y="355"/>
                </a:lnTo>
                <a:lnTo>
                  <a:pt x="1304" y="343"/>
                </a:lnTo>
                <a:lnTo>
                  <a:pt x="1294" y="343"/>
                </a:lnTo>
                <a:lnTo>
                  <a:pt x="1277" y="366"/>
                </a:lnTo>
                <a:lnTo>
                  <a:pt x="1277" y="384"/>
                </a:lnTo>
                <a:lnTo>
                  <a:pt x="1245" y="419"/>
                </a:lnTo>
                <a:lnTo>
                  <a:pt x="1218" y="419"/>
                </a:lnTo>
                <a:lnTo>
                  <a:pt x="1207" y="460"/>
                </a:lnTo>
                <a:lnTo>
                  <a:pt x="1203" y="466"/>
                </a:lnTo>
                <a:lnTo>
                  <a:pt x="1164" y="466"/>
                </a:lnTo>
                <a:lnTo>
                  <a:pt x="1133" y="466"/>
                </a:lnTo>
                <a:lnTo>
                  <a:pt x="1112" y="460"/>
                </a:lnTo>
                <a:lnTo>
                  <a:pt x="1106" y="478"/>
                </a:lnTo>
                <a:lnTo>
                  <a:pt x="1106" y="507"/>
                </a:lnTo>
                <a:lnTo>
                  <a:pt x="1122" y="525"/>
                </a:lnTo>
                <a:lnTo>
                  <a:pt x="1122" y="565"/>
                </a:lnTo>
                <a:lnTo>
                  <a:pt x="1096" y="582"/>
                </a:lnTo>
                <a:lnTo>
                  <a:pt x="1089" y="617"/>
                </a:lnTo>
                <a:lnTo>
                  <a:pt x="1068" y="635"/>
                </a:lnTo>
                <a:lnTo>
                  <a:pt x="1052" y="657"/>
                </a:lnTo>
                <a:lnTo>
                  <a:pt x="924" y="675"/>
                </a:lnTo>
                <a:lnTo>
                  <a:pt x="871" y="723"/>
                </a:lnTo>
                <a:lnTo>
                  <a:pt x="844" y="723"/>
                </a:lnTo>
                <a:lnTo>
                  <a:pt x="827" y="711"/>
                </a:lnTo>
                <a:lnTo>
                  <a:pt x="802" y="711"/>
                </a:lnTo>
                <a:lnTo>
                  <a:pt x="716" y="689"/>
                </a:lnTo>
                <a:lnTo>
                  <a:pt x="701" y="664"/>
                </a:lnTo>
                <a:lnTo>
                  <a:pt x="630" y="664"/>
                </a:lnTo>
                <a:lnTo>
                  <a:pt x="614" y="675"/>
                </a:lnTo>
                <a:lnTo>
                  <a:pt x="529" y="675"/>
                </a:lnTo>
                <a:lnTo>
                  <a:pt x="518" y="689"/>
                </a:lnTo>
                <a:lnTo>
                  <a:pt x="476" y="689"/>
                </a:lnTo>
                <a:lnTo>
                  <a:pt x="450" y="657"/>
                </a:lnTo>
                <a:lnTo>
                  <a:pt x="422" y="600"/>
                </a:lnTo>
                <a:lnTo>
                  <a:pt x="405" y="582"/>
                </a:lnTo>
                <a:lnTo>
                  <a:pt x="395" y="582"/>
                </a:lnTo>
                <a:lnTo>
                  <a:pt x="352" y="565"/>
                </a:lnTo>
                <a:lnTo>
                  <a:pt x="310" y="536"/>
                </a:lnTo>
                <a:lnTo>
                  <a:pt x="282" y="536"/>
                </a:lnTo>
                <a:lnTo>
                  <a:pt x="224" y="525"/>
                </a:lnTo>
                <a:lnTo>
                  <a:pt x="181" y="507"/>
                </a:lnTo>
                <a:lnTo>
                  <a:pt x="172" y="478"/>
                </a:lnTo>
                <a:lnTo>
                  <a:pt x="181" y="466"/>
                </a:lnTo>
                <a:lnTo>
                  <a:pt x="172" y="442"/>
                </a:lnTo>
                <a:lnTo>
                  <a:pt x="172" y="413"/>
                </a:lnTo>
                <a:lnTo>
                  <a:pt x="144" y="373"/>
                </a:lnTo>
                <a:lnTo>
                  <a:pt x="112" y="338"/>
                </a:lnTo>
                <a:lnTo>
                  <a:pt x="102" y="343"/>
                </a:lnTo>
                <a:lnTo>
                  <a:pt x="97" y="327"/>
                </a:lnTo>
                <a:lnTo>
                  <a:pt x="86" y="320"/>
                </a:lnTo>
                <a:lnTo>
                  <a:pt x="70" y="343"/>
                </a:lnTo>
                <a:lnTo>
                  <a:pt x="41" y="308"/>
                </a:lnTo>
                <a:lnTo>
                  <a:pt x="27" y="298"/>
                </a:lnTo>
                <a:lnTo>
                  <a:pt x="15" y="292"/>
                </a:lnTo>
                <a:lnTo>
                  <a:pt x="0" y="281"/>
                </a:lnTo>
                <a:lnTo>
                  <a:pt x="0" y="250"/>
                </a:lnTo>
                <a:lnTo>
                  <a:pt x="11" y="233"/>
                </a:lnTo>
                <a:lnTo>
                  <a:pt x="70" y="203"/>
                </a:lnTo>
                <a:lnTo>
                  <a:pt x="70" y="186"/>
                </a:lnTo>
                <a:lnTo>
                  <a:pt x="97" y="156"/>
                </a:lnTo>
                <a:lnTo>
                  <a:pt x="102" y="145"/>
                </a:lnTo>
                <a:lnTo>
                  <a:pt x="129" y="128"/>
                </a:lnTo>
                <a:lnTo>
                  <a:pt x="181" y="122"/>
                </a:lnTo>
                <a:lnTo>
                  <a:pt x="198" y="140"/>
                </a:lnTo>
                <a:lnTo>
                  <a:pt x="252" y="128"/>
                </a:lnTo>
                <a:lnTo>
                  <a:pt x="255" y="156"/>
                </a:lnTo>
                <a:lnTo>
                  <a:pt x="294" y="168"/>
                </a:lnTo>
                <a:lnTo>
                  <a:pt x="352" y="168"/>
                </a:lnTo>
                <a:lnTo>
                  <a:pt x="433" y="156"/>
                </a:lnTo>
                <a:lnTo>
                  <a:pt x="418" y="128"/>
                </a:lnTo>
                <a:lnTo>
                  <a:pt x="405" y="98"/>
                </a:lnTo>
                <a:lnTo>
                  <a:pt x="390" y="53"/>
                </a:lnTo>
                <a:lnTo>
                  <a:pt x="395" y="46"/>
                </a:lnTo>
                <a:lnTo>
                  <a:pt x="418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2" name="Freeform 348"/>
          <p:cNvSpPr>
            <a:spLocks noChangeArrowheads="1"/>
          </p:cNvSpPr>
          <p:nvPr/>
        </p:nvSpPr>
        <p:spPr bwMode="auto">
          <a:xfrm>
            <a:off x="6308664" y="3150537"/>
            <a:ext cx="221823" cy="140435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64" y="12"/>
              </a:cxn>
              <a:cxn ang="0">
                <a:pos x="139" y="46"/>
              </a:cxn>
              <a:cxn ang="0">
                <a:pos x="155" y="77"/>
              </a:cxn>
              <a:cxn ang="0">
                <a:pos x="166" y="70"/>
              </a:cxn>
              <a:cxn ang="0">
                <a:pos x="181" y="70"/>
              </a:cxn>
              <a:cxn ang="0">
                <a:pos x="193" y="95"/>
              </a:cxn>
              <a:cxn ang="0">
                <a:pos x="220" y="106"/>
              </a:cxn>
              <a:cxn ang="0">
                <a:pos x="236" y="95"/>
              </a:cxn>
              <a:cxn ang="0">
                <a:pos x="236" y="123"/>
              </a:cxn>
              <a:cxn ang="0">
                <a:pos x="251" y="123"/>
              </a:cxn>
              <a:cxn ang="0">
                <a:pos x="294" y="140"/>
              </a:cxn>
              <a:cxn ang="0">
                <a:pos x="304" y="134"/>
              </a:cxn>
              <a:cxn ang="0">
                <a:pos x="331" y="140"/>
              </a:cxn>
              <a:cxn ang="0">
                <a:pos x="381" y="140"/>
              </a:cxn>
              <a:cxn ang="0">
                <a:pos x="374" y="170"/>
              </a:cxn>
              <a:cxn ang="0">
                <a:pos x="381" y="227"/>
              </a:cxn>
              <a:cxn ang="0">
                <a:pos x="337" y="227"/>
              </a:cxn>
              <a:cxn ang="0">
                <a:pos x="337" y="217"/>
              </a:cxn>
              <a:cxn ang="0">
                <a:pos x="321" y="217"/>
              </a:cxn>
              <a:cxn ang="0">
                <a:pos x="294" y="217"/>
              </a:cxn>
              <a:cxn ang="0">
                <a:pos x="289" y="217"/>
              </a:cxn>
              <a:cxn ang="0">
                <a:pos x="268" y="198"/>
              </a:cxn>
              <a:cxn ang="0">
                <a:pos x="251" y="209"/>
              </a:cxn>
              <a:cxn ang="0">
                <a:pos x="225" y="192"/>
              </a:cxn>
              <a:cxn ang="0">
                <a:pos x="220" y="181"/>
              </a:cxn>
              <a:cxn ang="0">
                <a:pos x="177" y="170"/>
              </a:cxn>
              <a:cxn ang="0">
                <a:pos x="122" y="152"/>
              </a:cxn>
              <a:cxn ang="0">
                <a:pos x="90" y="140"/>
              </a:cxn>
              <a:cxn ang="0">
                <a:pos x="54" y="123"/>
              </a:cxn>
              <a:cxn ang="0">
                <a:pos x="22" y="106"/>
              </a:cxn>
              <a:cxn ang="0">
                <a:pos x="0" y="88"/>
              </a:cxn>
              <a:cxn ang="0">
                <a:pos x="22" y="77"/>
              </a:cxn>
              <a:cxn ang="0">
                <a:pos x="11" y="59"/>
              </a:cxn>
              <a:cxn ang="0">
                <a:pos x="22" y="41"/>
              </a:cxn>
              <a:cxn ang="0">
                <a:pos x="38" y="0"/>
              </a:cxn>
            </a:cxnLst>
            <a:rect l="0" t="0" r="r" b="b"/>
            <a:pathLst>
              <a:path w="382" h="228">
                <a:moveTo>
                  <a:pt x="38" y="0"/>
                </a:moveTo>
                <a:lnTo>
                  <a:pt x="64" y="12"/>
                </a:lnTo>
                <a:lnTo>
                  <a:pt x="139" y="46"/>
                </a:lnTo>
                <a:lnTo>
                  <a:pt x="155" y="77"/>
                </a:lnTo>
                <a:lnTo>
                  <a:pt x="166" y="70"/>
                </a:lnTo>
                <a:lnTo>
                  <a:pt x="181" y="70"/>
                </a:lnTo>
                <a:lnTo>
                  <a:pt x="193" y="95"/>
                </a:lnTo>
                <a:lnTo>
                  <a:pt x="220" y="106"/>
                </a:lnTo>
                <a:lnTo>
                  <a:pt x="236" y="95"/>
                </a:lnTo>
                <a:lnTo>
                  <a:pt x="236" y="123"/>
                </a:lnTo>
                <a:lnTo>
                  <a:pt x="251" y="123"/>
                </a:lnTo>
                <a:lnTo>
                  <a:pt x="294" y="140"/>
                </a:lnTo>
                <a:lnTo>
                  <a:pt x="304" y="134"/>
                </a:lnTo>
                <a:lnTo>
                  <a:pt x="331" y="140"/>
                </a:lnTo>
                <a:lnTo>
                  <a:pt x="381" y="140"/>
                </a:lnTo>
                <a:lnTo>
                  <a:pt x="374" y="170"/>
                </a:lnTo>
                <a:lnTo>
                  <a:pt x="381" y="227"/>
                </a:lnTo>
                <a:lnTo>
                  <a:pt x="337" y="227"/>
                </a:lnTo>
                <a:lnTo>
                  <a:pt x="337" y="217"/>
                </a:lnTo>
                <a:lnTo>
                  <a:pt x="321" y="217"/>
                </a:lnTo>
                <a:lnTo>
                  <a:pt x="294" y="217"/>
                </a:lnTo>
                <a:lnTo>
                  <a:pt x="289" y="217"/>
                </a:lnTo>
                <a:lnTo>
                  <a:pt x="268" y="198"/>
                </a:lnTo>
                <a:lnTo>
                  <a:pt x="251" y="209"/>
                </a:lnTo>
                <a:lnTo>
                  <a:pt x="225" y="192"/>
                </a:lnTo>
                <a:lnTo>
                  <a:pt x="220" y="181"/>
                </a:lnTo>
                <a:lnTo>
                  <a:pt x="177" y="170"/>
                </a:lnTo>
                <a:lnTo>
                  <a:pt x="122" y="152"/>
                </a:lnTo>
                <a:lnTo>
                  <a:pt x="90" y="140"/>
                </a:lnTo>
                <a:lnTo>
                  <a:pt x="54" y="123"/>
                </a:lnTo>
                <a:lnTo>
                  <a:pt x="22" y="106"/>
                </a:lnTo>
                <a:lnTo>
                  <a:pt x="0" y="88"/>
                </a:lnTo>
                <a:lnTo>
                  <a:pt x="22" y="77"/>
                </a:lnTo>
                <a:lnTo>
                  <a:pt x="11" y="59"/>
                </a:lnTo>
                <a:lnTo>
                  <a:pt x="22" y="41"/>
                </a:lnTo>
                <a:lnTo>
                  <a:pt x="38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1" name="Freeform 347"/>
          <p:cNvSpPr>
            <a:spLocks noChangeArrowheads="1"/>
          </p:cNvSpPr>
          <p:nvPr/>
        </p:nvSpPr>
        <p:spPr bwMode="auto">
          <a:xfrm>
            <a:off x="6308664" y="3150537"/>
            <a:ext cx="221823" cy="140435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64" y="12"/>
              </a:cxn>
              <a:cxn ang="0">
                <a:pos x="139" y="46"/>
              </a:cxn>
              <a:cxn ang="0">
                <a:pos x="155" y="77"/>
              </a:cxn>
              <a:cxn ang="0">
                <a:pos x="166" y="70"/>
              </a:cxn>
              <a:cxn ang="0">
                <a:pos x="181" y="70"/>
              </a:cxn>
              <a:cxn ang="0">
                <a:pos x="193" y="95"/>
              </a:cxn>
              <a:cxn ang="0">
                <a:pos x="220" y="106"/>
              </a:cxn>
              <a:cxn ang="0">
                <a:pos x="236" y="95"/>
              </a:cxn>
              <a:cxn ang="0">
                <a:pos x="236" y="123"/>
              </a:cxn>
              <a:cxn ang="0">
                <a:pos x="251" y="123"/>
              </a:cxn>
              <a:cxn ang="0">
                <a:pos x="294" y="140"/>
              </a:cxn>
              <a:cxn ang="0">
                <a:pos x="304" y="134"/>
              </a:cxn>
              <a:cxn ang="0">
                <a:pos x="331" y="140"/>
              </a:cxn>
              <a:cxn ang="0">
                <a:pos x="381" y="140"/>
              </a:cxn>
              <a:cxn ang="0">
                <a:pos x="374" y="170"/>
              </a:cxn>
              <a:cxn ang="0">
                <a:pos x="381" y="227"/>
              </a:cxn>
              <a:cxn ang="0">
                <a:pos x="337" y="227"/>
              </a:cxn>
              <a:cxn ang="0">
                <a:pos x="337" y="217"/>
              </a:cxn>
              <a:cxn ang="0">
                <a:pos x="321" y="217"/>
              </a:cxn>
              <a:cxn ang="0">
                <a:pos x="294" y="217"/>
              </a:cxn>
              <a:cxn ang="0">
                <a:pos x="289" y="217"/>
              </a:cxn>
              <a:cxn ang="0">
                <a:pos x="268" y="198"/>
              </a:cxn>
              <a:cxn ang="0">
                <a:pos x="251" y="209"/>
              </a:cxn>
              <a:cxn ang="0">
                <a:pos x="225" y="192"/>
              </a:cxn>
              <a:cxn ang="0">
                <a:pos x="220" y="181"/>
              </a:cxn>
              <a:cxn ang="0">
                <a:pos x="177" y="170"/>
              </a:cxn>
              <a:cxn ang="0">
                <a:pos x="122" y="152"/>
              </a:cxn>
              <a:cxn ang="0">
                <a:pos x="90" y="140"/>
              </a:cxn>
              <a:cxn ang="0">
                <a:pos x="54" y="123"/>
              </a:cxn>
              <a:cxn ang="0">
                <a:pos x="22" y="106"/>
              </a:cxn>
              <a:cxn ang="0">
                <a:pos x="0" y="88"/>
              </a:cxn>
              <a:cxn ang="0">
                <a:pos x="22" y="77"/>
              </a:cxn>
              <a:cxn ang="0">
                <a:pos x="11" y="59"/>
              </a:cxn>
              <a:cxn ang="0">
                <a:pos x="22" y="41"/>
              </a:cxn>
              <a:cxn ang="0">
                <a:pos x="38" y="0"/>
              </a:cxn>
            </a:cxnLst>
            <a:rect l="0" t="0" r="r" b="b"/>
            <a:pathLst>
              <a:path w="382" h="228">
                <a:moveTo>
                  <a:pt x="38" y="0"/>
                </a:moveTo>
                <a:lnTo>
                  <a:pt x="64" y="12"/>
                </a:lnTo>
                <a:lnTo>
                  <a:pt x="139" y="46"/>
                </a:lnTo>
                <a:lnTo>
                  <a:pt x="155" y="77"/>
                </a:lnTo>
                <a:lnTo>
                  <a:pt x="166" y="70"/>
                </a:lnTo>
                <a:lnTo>
                  <a:pt x="181" y="70"/>
                </a:lnTo>
                <a:lnTo>
                  <a:pt x="193" y="95"/>
                </a:lnTo>
                <a:lnTo>
                  <a:pt x="220" y="106"/>
                </a:lnTo>
                <a:lnTo>
                  <a:pt x="236" y="95"/>
                </a:lnTo>
                <a:lnTo>
                  <a:pt x="236" y="123"/>
                </a:lnTo>
                <a:lnTo>
                  <a:pt x="251" y="123"/>
                </a:lnTo>
                <a:lnTo>
                  <a:pt x="294" y="140"/>
                </a:lnTo>
                <a:lnTo>
                  <a:pt x="304" y="134"/>
                </a:lnTo>
                <a:lnTo>
                  <a:pt x="331" y="140"/>
                </a:lnTo>
                <a:lnTo>
                  <a:pt x="381" y="140"/>
                </a:lnTo>
                <a:lnTo>
                  <a:pt x="374" y="170"/>
                </a:lnTo>
                <a:lnTo>
                  <a:pt x="381" y="227"/>
                </a:lnTo>
                <a:lnTo>
                  <a:pt x="337" y="227"/>
                </a:lnTo>
                <a:lnTo>
                  <a:pt x="337" y="217"/>
                </a:lnTo>
                <a:lnTo>
                  <a:pt x="321" y="217"/>
                </a:lnTo>
                <a:lnTo>
                  <a:pt x="294" y="217"/>
                </a:lnTo>
                <a:lnTo>
                  <a:pt x="289" y="217"/>
                </a:lnTo>
                <a:lnTo>
                  <a:pt x="268" y="198"/>
                </a:lnTo>
                <a:lnTo>
                  <a:pt x="251" y="209"/>
                </a:lnTo>
                <a:lnTo>
                  <a:pt x="225" y="192"/>
                </a:lnTo>
                <a:lnTo>
                  <a:pt x="220" y="181"/>
                </a:lnTo>
                <a:lnTo>
                  <a:pt x="177" y="170"/>
                </a:lnTo>
                <a:lnTo>
                  <a:pt x="122" y="152"/>
                </a:lnTo>
                <a:lnTo>
                  <a:pt x="90" y="140"/>
                </a:lnTo>
                <a:lnTo>
                  <a:pt x="54" y="123"/>
                </a:lnTo>
                <a:lnTo>
                  <a:pt x="22" y="106"/>
                </a:lnTo>
                <a:lnTo>
                  <a:pt x="0" y="88"/>
                </a:lnTo>
                <a:lnTo>
                  <a:pt x="22" y="77"/>
                </a:lnTo>
                <a:lnTo>
                  <a:pt x="11" y="59"/>
                </a:lnTo>
                <a:lnTo>
                  <a:pt x="22" y="41"/>
                </a:lnTo>
                <a:lnTo>
                  <a:pt x="3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0" name="Freeform 346"/>
          <p:cNvSpPr>
            <a:spLocks noChangeArrowheads="1"/>
          </p:cNvSpPr>
          <p:nvPr/>
        </p:nvSpPr>
        <p:spPr bwMode="auto">
          <a:xfrm>
            <a:off x="5594744" y="3346898"/>
            <a:ext cx="196138" cy="279007"/>
          </a:xfrm>
          <a:custGeom>
            <a:avLst/>
            <a:gdLst/>
            <a:ahLst/>
            <a:cxnLst>
              <a:cxn ang="0">
                <a:pos x="138" y="140"/>
              </a:cxn>
              <a:cxn ang="0">
                <a:pos x="138" y="99"/>
              </a:cxn>
              <a:cxn ang="0">
                <a:pos x="145" y="81"/>
              </a:cxn>
              <a:cxn ang="0">
                <a:pos x="145" y="65"/>
              </a:cxn>
              <a:cxn ang="0">
                <a:pos x="167" y="65"/>
              </a:cxn>
              <a:cxn ang="0">
                <a:pos x="170" y="65"/>
              </a:cxn>
              <a:cxn ang="0">
                <a:pos x="167" y="46"/>
              </a:cxn>
              <a:cxn ang="0">
                <a:pos x="155" y="46"/>
              </a:cxn>
              <a:cxn ang="0">
                <a:pos x="145" y="7"/>
              </a:cxn>
              <a:cxn ang="0">
                <a:pos x="155" y="0"/>
              </a:cxn>
              <a:cxn ang="0">
                <a:pos x="167" y="0"/>
              </a:cxn>
              <a:cxn ang="0">
                <a:pos x="198" y="53"/>
              </a:cxn>
              <a:cxn ang="0">
                <a:pos x="257" y="76"/>
              </a:cxn>
              <a:cxn ang="0">
                <a:pos x="284" y="81"/>
              </a:cxn>
              <a:cxn ang="0">
                <a:pos x="321" y="129"/>
              </a:cxn>
              <a:cxn ang="0">
                <a:pos x="337" y="140"/>
              </a:cxn>
              <a:cxn ang="0">
                <a:pos x="321" y="199"/>
              </a:cxn>
              <a:cxn ang="0">
                <a:pos x="284" y="252"/>
              </a:cxn>
              <a:cxn ang="0">
                <a:pos x="278" y="252"/>
              </a:cxn>
              <a:cxn ang="0">
                <a:pos x="268" y="245"/>
              </a:cxn>
              <a:cxn ang="0">
                <a:pos x="257" y="267"/>
              </a:cxn>
              <a:cxn ang="0">
                <a:pos x="251" y="298"/>
              </a:cxn>
              <a:cxn ang="0">
                <a:pos x="257" y="328"/>
              </a:cxn>
              <a:cxn ang="0">
                <a:pos x="213" y="338"/>
              </a:cxn>
              <a:cxn ang="0">
                <a:pos x="198" y="356"/>
              </a:cxn>
              <a:cxn ang="0">
                <a:pos x="198" y="374"/>
              </a:cxn>
              <a:cxn ang="0">
                <a:pos x="187" y="385"/>
              </a:cxn>
              <a:cxn ang="0">
                <a:pos x="145" y="392"/>
              </a:cxn>
              <a:cxn ang="0">
                <a:pos x="145" y="419"/>
              </a:cxn>
              <a:cxn ang="0">
                <a:pos x="138" y="431"/>
              </a:cxn>
              <a:cxn ang="0">
                <a:pos x="122" y="431"/>
              </a:cxn>
              <a:cxn ang="0">
                <a:pos x="76" y="443"/>
              </a:cxn>
              <a:cxn ang="0">
                <a:pos x="53" y="450"/>
              </a:cxn>
              <a:cxn ang="0">
                <a:pos x="0" y="328"/>
              </a:cxn>
              <a:cxn ang="0">
                <a:pos x="138" y="267"/>
              </a:cxn>
              <a:cxn ang="0">
                <a:pos x="155" y="170"/>
              </a:cxn>
              <a:cxn ang="0">
                <a:pos x="138" y="140"/>
              </a:cxn>
            </a:cxnLst>
            <a:rect l="0" t="0" r="r" b="b"/>
            <a:pathLst>
              <a:path w="338" h="451">
                <a:moveTo>
                  <a:pt x="138" y="140"/>
                </a:moveTo>
                <a:lnTo>
                  <a:pt x="138" y="99"/>
                </a:lnTo>
                <a:lnTo>
                  <a:pt x="145" y="81"/>
                </a:lnTo>
                <a:lnTo>
                  <a:pt x="145" y="65"/>
                </a:lnTo>
                <a:lnTo>
                  <a:pt x="167" y="65"/>
                </a:lnTo>
                <a:lnTo>
                  <a:pt x="170" y="65"/>
                </a:lnTo>
                <a:lnTo>
                  <a:pt x="167" y="46"/>
                </a:lnTo>
                <a:lnTo>
                  <a:pt x="155" y="46"/>
                </a:lnTo>
                <a:lnTo>
                  <a:pt x="145" y="7"/>
                </a:lnTo>
                <a:lnTo>
                  <a:pt x="155" y="0"/>
                </a:lnTo>
                <a:lnTo>
                  <a:pt x="167" y="0"/>
                </a:lnTo>
                <a:lnTo>
                  <a:pt x="198" y="53"/>
                </a:lnTo>
                <a:lnTo>
                  <a:pt x="257" y="76"/>
                </a:lnTo>
                <a:lnTo>
                  <a:pt x="284" y="81"/>
                </a:lnTo>
                <a:lnTo>
                  <a:pt x="321" y="129"/>
                </a:lnTo>
                <a:lnTo>
                  <a:pt x="337" y="140"/>
                </a:lnTo>
                <a:lnTo>
                  <a:pt x="321" y="199"/>
                </a:lnTo>
                <a:lnTo>
                  <a:pt x="284" y="252"/>
                </a:lnTo>
                <a:lnTo>
                  <a:pt x="278" y="252"/>
                </a:lnTo>
                <a:lnTo>
                  <a:pt x="268" y="245"/>
                </a:lnTo>
                <a:lnTo>
                  <a:pt x="257" y="267"/>
                </a:lnTo>
                <a:lnTo>
                  <a:pt x="251" y="298"/>
                </a:lnTo>
                <a:lnTo>
                  <a:pt x="257" y="328"/>
                </a:lnTo>
                <a:lnTo>
                  <a:pt x="213" y="338"/>
                </a:lnTo>
                <a:lnTo>
                  <a:pt x="198" y="356"/>
                </a:lnTo>
                <a:lnTo>
                  <a:pt x="198" y="374"/>
                </a:lnTo>
                <a:lnTo>
                  <a:pt x="187" y="385"/>
                </a:lnTo>
                <a:lnTo>
                  <a:pt x="145" y="392"/>
                </a:lnTo>
                <a:lnTo>
                  <a:pt x="145" y="419"/>
                </a:lnTo>
                <a:lnTo>
                  <a:pt x="138" y="431"/>
                </a:lnTo>
                <a:lnTo>
                  <a:pt x="122" y="431"/>
                </a:lnTo>
                <a:lnTo>
                  <a:pt x="76" y="443"/>
                </a:lnTo>
                <a:lnTo>
                  <a:pt x="53" y="450"/>
                </a:lnTo>
                <a:lnTo>
                  <a:pt x="0" y="328"/>
                </a:lnTo>
                <a:lnTo>
                  <a:pt x="138" y="267"/>
                </a:lnTo>
                <a:lnTo>
                  <a:pt x="155" y="170"/>
                </a:lnTo>
                <a:lnTo>
                  <a:pt x="138" y="14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9" name="Freeform 345"/>
          <p:cNvSpPr>
            <a:spLocks noChangeArrowheads="1"/>
          </p:cNvSpPr>
          <p:nvPr/>
        </p:nvSpPr>
        <p:spPr bwMode="auto">
          <a:xfrm>
            <a:off x="5594744" y="3346898"/>
            <a:ext cx="196138" cy="279007"/>
          </a:xfrm>
          <a:custGeom>
            <a:avLst/>
            <a:gdLst/>
            <a:ahLst/>
            <a:cxnLst>
              <a:cxn ang="0">
                <a:pos x="138" y="140"/>
              </a:cxn>
              <a:cxn ang="0">
                <a:pos x="138" y="99"/>
              </a:cxn>
              <a:cxn ang="0">
                <a:pos x="145" y="81"/>
              </a:cxn>
              <a:cxn ang="0">
                <a:pos x="145" y="65"/>
              </a:cxn>
              <a:cxn ang="0">
                <a:pos x="167" y="65"/>
              </a:cxn>
              <a:cxn ang="0">
                <a:pos x="170" y="65"/>
              </a:cxn>
              <a:cxn ang="0">
                <a:pos x="167" y="46"/>
              </a:cxn>
              <a:cxn ang="0">
                <a:pos x="155" y="46"/>
              </a:cxn>
              <a:cxn ang="0">
                <a:pos x="145" y="7"/>
              </a:cxn>
              <a:cxn ang="0">
                <a:pos x="155" y="0"/>
              </a:cxn>
              <a:cxn ang="0">
                <a:pos x="167" y="0"/>
              </a:cxn>
              <a:cxn ang="0">
                <a:pos x="198" y="53"/>
              </a:cxn>
              <a:cxn ang="0">
                <a:pos x="257" y="76"/>
              </a:cxn>
              <a:cxn ang="0">
                <a:pos x="284" y="81"/>
              </a:cxn>
              <a:cxn ang="0">
                <a:pos x="321" y="129"/>
              </a:cxn>
              <a:cxn ang="0">
                <a:pos x="337" y="140"/>
              </a:cxn>
              <a:cxn ang="0">
                <a:pos x="321" y="199"/>
              </a:cxn>
              <a:cxn ang="0">
                <a:pos x="284" y="252"/>
              </a:cxn>
              <a:cxn ang="0">
                <a:pos x="278" y="252"/>
              </a:cxn>
              <a:cxn ang="0">
                <a:pos x="268" y="245"/>
              </a:cxn>
              <a:cxn ang="0">
                <a:pos x="257" y="267"/>
              </a:cxn>
              <a:cxn ang="0">
                <a:pos x="251" y="298"/>
              </a:cxn>
              <a:cxn ang="0">
                <a:pos x="257" y="328"/>
              </a:cxn>
              <a:cxn ang="0">
                <a:pos x="213" y="338"/>
              </a:cxn>
              <a:cxn ang="0">
                <a:pos x="198" y="356"/>
              </a:cxn>
              <a:cxn ang="0">
                <a:pos x="198" y="374"/>
              </a:cxn>
              <a:cxn ang="0">
                <a:pos x="187" y="385"/>
              </a:cxn>
              <a:cxn ang="0">
                <a:pos x="145" y="392"/>
              </a:cxn>
              <a:cxn ang="0">
                <a:pos x="145" y="419"/>
              </a:cxn>
              <a:cxn ang="0">
                <a:pos x="138" y="431"/>
              </a:cxn>
              <a:cxn ang="0">
                <a:pos x="122" y="431"/>
              </a:cxn>
              <a:cxn ang="0">
                <a:pos x="76" y="443"/>
              </a:cxn>
              <a:cxn ang="0">
                <a:pos x="53" y="450"/>
              </a:cxn>
              <a:cxn ang="0">
                <a:pos x="0" y="328"/>
              </a:cxn>
              <a:cxn ang="0">
                <a:pos x="138" y="267"/>
              </a:cxn>
              <a:cxn ang="0">
                <a:pos x="155" y="170"/>
              </a:cxn>
              <a:cxn ang="0">
                <a:pos x="138" y="140"/>
              </a:cxn>
            </a:cxnLst>
            <a:rect l="0" t="0" r="r" b="b"/>
            <a:pathLst>
              <a:path w="338" h="451">
                <a:moveTo>
                  <a:pt x="138" y="140"/>
                </a:moveTo>
                <a:lnTo>
                  <a:pt x="138" y="99"/>
                </a:lnTo>
                <a:lnTo>
                  <a:pt x="145" y="81"/>
                </a:lnTo>
                <a:lnTo>
                  <a:pt x="145" y="65"/>
                </a:lnTo>
                <a:lnTo>
                  <a:pt x="167" y="65"/>
                </a:lnTo>
                <a:lnTo>
                  <a:pt x="170" y="65"/>
                </a:lnTo>
                <a:lnTo>
                  <a:pt x="167" y="46"/>
                </a:lnTo>
                <a:lnTo>
                  <a:pt x="155" y="46"/>
                </a:lnTo>
                <a:lnTo>
                  <a:pt x="145" y="7"/>
                </a:lnTo>
                <a:lnTo>
                  <a:pt x="155" y="0"/>
                </a:lnTo>
                <a:lnTo>
                  <a:pt x="167" y="0"/>
                </a:lnTo>
                <a:lnTo>
                  <a:pt x="198" y="53"/>
                </a:lnTo>
                <a:lnTo>
                  <a:pt x="257" y="76"/>
                </a:lnTo>
                <a:lnTo>
                  <a:pt x="284" y="81"/>
                </a:lnTo>
                <a:lnTo>
                  <a:pt x="321" y="129"/>
                </a:lnTo>
                <a:lnTo>
                  <a:pt x="337" y="140"/>
                </a:lnTo>
                <a:lnTo>
                  <a:pt x="321" y="199"/>
                </a:lnTo>
                <a:lnTo>
                  <a:pt x="284" y="252"/>
                </a:lnTo>
                <a:lnTo>
                  <a:pt x="278" y="252"/>
                </a:lnTo>
                <a:lnTo>
                  <a:pt x="268" y="245"/>
                </a:lnTo>
                <a:lnTo>
                  <a:pt x="257" y="267"/>
                </a:lnTo>
                <a:lnTo>
                  <a:pt x="251" y="298"/>
                </a:lnTo>
                <a:lnTo>
                  <a:pt x="257" y="328"/>
                </a:lnTo>
                <a:lnTo>
                  <a:pt x="213" y="338"/>
                </a:lnTo>
                <a:lnTo>
                  <a:pt x="198" y="356"/>
                </a:lnTo>
                <a:lnTo>
                  <a:pt x="198" y="374"/>
                </a:lnTo>
                <a:lnTo>
                  <a:pt x="187" y="385"/>
                </a:lnTo>
                <a:lnTo>
                  <a:pt x="145" y="392"/>
                </a:lnTo>
                <a:lnTo>
                  <a:pt x="145" y="419"/>
                </a:lnTo>
                <a:lnTo>
                  <a:pt x="138" y="431"/>
                </a:lnTo>
                <a:lnTo>
                  <a:pt x="122" y="431"/>
                </a:lnTo>
                <a:lnTo>
                  <a:pt x="76" y="443"/>
                </a:lnTo>
                <a:lnTo>
                  <a:pt x="53" y="450"/>
                </a:lnTo>
                <a:lnTo>
                  <a:pt x="0" y="328"/>
                </a:lnTo>
                <a:lnTo>
                  <a:pt x="138" y="267"/>
                </a:lnTo>
                <a:lnTo>
                  <a:pt x="155" y="170"/>
                </a:lnTo>
                <a:lnTo>
                  <a:pt x="138" y="14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8" name="Freeform 344"/>
          <p:cNvSpPr>
            <a:spLocks noChangeArrowheads="1"/>
          </p:cNvSpPr>
          <p:nvPr/>
        </p:nvSpPr>
        <p:spPr bwMode="auto">
          <a:xfrm>
            <a:off x="5810146" y="2911921"/>
            <a:ext cx="413875" cy="482203"/>
          </a:xfrm>
          <a:custGeom>
            <a:avLst/>
            <a:gdLst/>
            <a:ahLst/>
            <a:cxnLst>
              <a:cxn ang="0">
                <a:pos x="582" y="0"/>
              </a:cxn>
              <a:cxn ang="0">
                <a:pos x="668" y="57"/>
              </a:cxn>
              <a:cxn ang="0">
                <a:pos x="700" y="105"/>
              </a:cxn>
              <a:cxn ang="0">
                <a:pos x="625" y="152"/>
              </a:cxn>
              <a:cxn ang="0">
                <a:pos x="555" y="140"/>
              </a:cxn>
              <a:cxn ang="0">
                <a:pos x="562" y="185"/>
              </a:cxn>
              <a:cxn ang="0">
                <a:pos x="582" y="245"/>
              </a:cxn>
              <a:cxn ang="0">
                <a:pos x="625" y="274"/>
              </a:cxn>
              <a:cxn ang="0">
                <a:pos x="610" y="303"/>
              </a:cxn>
              <a:cxn ang="0">
                <a:pos x="610" y="350"/>
              </a:cxn>
              <a:cxn ang="0">
                <a:pos x="572" y="402"/>
              </a:cxn>
              <a:cxn ang="0">
                <a:pos x="555" y="455"/>
              </a:cxn>
              <a:cxn ang="0">
                <a:pos x="513" y="507"/>
              </a:cxn>
              <a:cxn ang="0">
                <a:pos x="497" y="525"/>
              </a:cxn>
              <a:cxn ang="0">
                <a:pos x="432" y="525"/>
              </a:cxn>
              <a:cxn ang="0">
                <a:pos x="417" y="547"/>
              </a:cxn>
              <a:cxn ang="0">
                <a:pos x="428" y="601"/>
              </a:cxn>
              <a:cxn ang="0">
                <a:pos x="443" y="658"/>
              </a:cxn>
              <a:cxn ang="0">
                <a:pos x="470" y="734"/>
              </a:cxn>
              <a:cxn ang="0">
                <a:pos x="449" y="734"/>
              </a:cxn>
              <a:cxn ang="0">
                <a:pos x="417" y="746"/>
              </a:cxn>
              <a:cxn ang="0">
                <a:pos x="374" y="752"/>
              </a:cxn>
              <a:cxn ang="0">
                <a:pos x="358" y="764"/>
              </a:cxn>
              <a:cxn ang="0">
                <a:pos x="304" y="752"/>
              </a:cxn>
              <a:cxn ang="0">
                <a:pos x="289" y="706"/>
              </a:cxn>
              <a:cxn ang="0">
                <a:pos x="262" y="676"/>
              </a:cxn>
              <a:cxn ang="0">
                <a:pos x="224" y="676"/>
              </a:cxn>
              <a:cxn ang="0">
                <a:pos x="177" y="699"/>
              </a:cxn>
              <a:cxn ang="0">
                <a:pos x="139" y="676"/>
              </a:cxn>
              <a:cxn ang="0">
                <a:pos x="69" y="688"/>
              </a:cxn>
              <a:cxn ang="0">
                <a:pos x="42" y="671"/>
              </a:cxn>
              <a:cxn ang="0">
                <a:pos x="69" y="629"/>
              </a:cxn>
              <a:cxn ang="0">
                <a:pos x="107" y="611"/>
              </a:cxn>
              <a:cxn ang="0">
                <a:pos x="113" y="601"/>
              </a:cxn>
              <a:cxn ang="0">
                <a:pos x="97" y="576"/>
              </a:cxn>
              <a:cxn ang="0">
                <a:pos x="64" y="507"/>
              </a:cxn>
              <a:cxn ang="0">
                <a:pos x="0" y="443"/>
              </a:cxn>
              <a:cxn ang="0">
                <a:pos x="97" y="461"/>
              </a:cxn>
              <a:cxn ang="0">
                <a:pos x="139" y="455"/>
              </a:cxn>
              <a:cxn ang="0">
                <a:pos x="236" y="426"/>
              </a:cxn>
              <a:cxn ang="0">
                <a:pos x="247" y="356"/>
              </a:cxn>
              <a:cxn ang="0">
                <a:pos x="262" y="350"/>
              </a:cxn>
              <a:cxn ang="0">
                <a:pos x="294" y="332"/>
              </a:cxn>
              <a:cxn ang="0">
                <a:pos x="321" y="332"/>
              </a:cxn>
              <a:cxn ang="0">
                <a:pos x="347" y="338"/>
              </a:cxn>
              <a:cxn ang="0">
                <a:pos x="358" y="292"/>
              </a:cxn>
              <a:cxn ang="0">
                <a:pos x="363" y="245"/>
              </a:cxn>
              <a:cxn ang="0">
                <a:pos x="385" y="210"/>
              </a:cxn>
              <a:cxn ang="0">
                <a:pos x="390" y="185"/>
              </a:cxn>
              <a:cxn ang="0">
                <a:pos x="417" y="157"/>
              </a:cxn>
              <a:cxn ang="0">
                <a:pos x="432" y="105"/>
              </a:cxn>
              <a:cxn ang="0">
                <a:pos x="432" y="35"/>
              </a:cxn>
              <a:cxn ang="0">
                <a:pos x="487" y="11"/>
              </a:cxn>
            </a:cxnLst>
            <a:rect l="0" t="0" r="r" b="b"/>
            <a:pathLst>
              <a:path w="711" h="777">
                <a:moveTo>
                  <a:pt x="555" y="11"/>
                </a:moveTo>
                <a:lnTo>
                  <a:pt x="582" y="0"/>
                </a:lnTo>
                <a:lnTo>
                  <a:pt x="642" y="29"/>
                </a:lnTo>
                <a:lnTo>
                  <a:pt x="668" y="57"/>
                </a:lnTo>
                <a:lnTo>
                  <a:pt x="710" y="93"/>
                </a:lnTo>
                <a:lnTo>
                  <a:pt x="700" y="105"/>
                </a:lnTo>
                <a:lnTo>
                  <a:pt x="668" y="134"/>
                </a:lnTo>
                <a:lnTo>
                  <a:pt x="625" y="152"/>
                </a:lnTo>
                <a:lnTo>
                  <a:pt x="598" y="140"/>
                </a:lnTo>
                <a:lnTo>
                  <a:pt x="555" y="140"/>
                </a:lnTo>
                <a:lnTo>
                  <a:pt x="539" y="157"/>
                </a:lnTo>
                <a:lnTo>
                  <a:pt x="562" y="185"/>
                </a:lnTo>
                <a:lnTo>
                  <a:pt x="562" y="233"/>
                </a:lnTo>
                <a:lnTo>
                  <a:pt x="582" y="245"/>
                </a:lnTo>
                <a:lnTo>
                  <a:pt x="587" y="262"/>
                </a:lnTo>
                <a:lnTo>
                  <a:pt x="625" y="274"/>
                </a:lnTo>
                <a:lnTo>
                  <a:pt x="625" y="292"/>
                </a:lnTo>
                <a:lnTo>
                  <a:pt x="610" y="303"/>
                </a:lnTo>
                <a:lnTo>
                  <a:pt x="587" y="320"/>
                </a:lnTo>
                <a:lnTo>
                  <a:pt x="610" y="350"/>
                </a:lnTo>
                <a:lnTo>
                  <a:pt x="587" y="367"/>
                </a:lnTo>
                <a:lnTo>
                  <a:pt x="572" y="402"/>
                </a:lnTo>
                <a:lnTo>
                  <a:pt x="555" y="426"/>
                </a:lnTo>
                <a:lnTo>
                  <a:pt x="555" y="455"/>
                </a:lnTo>
                <a:lnTo>
                  <a:pt x="513" y="479"/>
                </a:lnTo>
                <a:lnTo>
                  <a:pt x="513" y="507"/>
                </a:lnTo>
                <a:lnTo>
                  <a:pt x="502" y="518"/>
                </a:lnTo>
                <a:lnTo>
                  <a:pt x="497" y="525"/>
                </a:lnTo>
                <a:lnTo>
                  <a:pt x="443" y="547"/>
                </a:lnTo>
                <a:lnTo>
                  <a:pt x="432" y="525"/>
                </a:lnTo>
                <a:lnTo>
                  <a:pt x="428" y="536"/>
                </a:lnTo>
                <a:lnTo>
                  <a:pt x="417" y="547"/>
                </a:lnTo>
                <a:lnTo>
                  <a:pt x="390" y="594"/>
                </a:lnTo>
                <a:lnTo>
                  <a:pt x="428" y="601"/>
                </a:lnTo>
                <a:lnTo>
                  <a:pt x="428" y="654"/>
                </a:lnTo>
                <a:lnTo>
                  <a:pt x="443" y="658"/>
                </a:lnTo>
                <a:lnTo>
                  <a:pt x="470" y="723"/>
                </a:lnTo>
                <a:lnTo>
                  <a:pt x="470" y="734"/>
                </a:lnTo>
                <a:lnTo>
                  <a:pt x="460" y="746"/>
                </a:lnTo>
                <a:lnTo>
                  <a:pt x="449" y="734"/>
                </a:lnTo>
                <a:lnTo>
                  <a:pt x="432" y="746"/>
                </a:lnTo>
                <a:lnTo>
                  <a:pt x="417" y="746"/>
                </a:lnTo>
                <a:lnTo>
                  <a:pt x="374" y="746"/>
                </a:lnTo>
                <a:lnTo>
                  <a:pt x="374" y="752"/>
                </a:lnTo>
                <a:lnTo>
                  <a:pt x="358" y="752"/>
                </a:lnTo>
                <a:lnTo>
                  <a:pt x="358" y="764"/>
                </a:lnTo>
                <a:lnTo>
                  <a:pt x="347" y="776"/>
                </a:lnTo>
                <a:lnTo>
                  <a:pt x="304" y="752"/>
                </a:lnTo>
                <a:lnTo>
                  <a:pt x="294" y="723"/>
                </a:lnTo>
                <a:lnTo>
                  <a:pt x="289" y="706"/>
                </a:lnTo>
                <a:lnTo>
                  <a:pt x="267" y="706"/>
                </a:lnTo>
                <a:lnTo>
                  <a:pt x="262" y="676"/>
                </a:lnTo>
                <a:lnTo>
                  <a:pt x="247" y="671"/>
                </a:lnTo>
                <a:lnTo>
                  <a:pt x="224" y="676"/>
                </a:lnTo>
                <a:lnTo>
                  <a:pt x="177" y="688"/>
                </a:lnTo>
                <a:lnTo>
                  <a:pt x="177" y="699"/>
                </a:lnTo>
                <a:lnTo>
                  <a:pt x="155" y="688"/>
                </a:lnTo>
                <a:lnTo>
                  <a:pt x="139" y="676"/>
                </a:lnTo>
                <a:lnTo>
                  <a:pt x="107" y="688"/>
                </a:lnTo>
                <a:lnTo>
                  <a:pt x="69" y="688"/>
                </a:lnTo>
                <a:lnTo>
                  <a:pt x="42" y="699"/>
                </a:lnTo>
                <a:lnTo>
                  <a:pt x="42" y="671"/>
                </a:lnTo>
                <a:lnTo>
                  <a:pt x="54" y="629"/>
                </a:lnTo>
                <a:lnTo>
                  <a:pt x="69" y="629"/>
                </a:lnTo>
                <a:lnTo>
                  <a:pt x="90" y="611"/>
                </a:lnTo>
                <a:lnTo>
                  <a:pt x="107" y="611"/>
                </a:lnTo>
                <a:lnTo>
                  <a:pt x="107" y="601"/>
                </a:lnTo>
                <a:lnTo>
                  <a:pt x="113" y="601"/>
                </a:lnTo>
                <a:lnTo>
                  <a:pt x="113" y="576"/>
                </a:lnTo>
                <a:lnTo>
                  <a:pt x="97" y="576"/>
                </a:lnTo>
                <a:lnTo>
                  <a:pt x="90" y="536"/>
                </a:lnTo>
                <a:lnTo>
                  <a:pt x="64" y="507"/>
                </a:lnTo>
                <a:lnTo>
                  <a:pt x="38" y="501"/>
                </a:lnTo>
                <a:lnTo>
                  <a:pt x="0" y="443"/>
                </a:lnTo>
                <a:lnTo>
                  <a:pt x="64" y="461"/>
                </a:lnTo>
                <a:lnTo>
                  <a:pt x="97" y="461"/>
                </a:lnTo>
                <a:lnTo>
                  <a:pt x="123" y="461"/>
                </a:lnTo>
                <a:lnTo>
                  <a:pt x="139" y="455"/>
                </a:lnTo>
                <a:lnTo>
                  <a:pt x="181" y="443"/>
                </a:lnTo>
                <a:lnTo>
                  <a:pt x="236" y="426"/>
                </a:lnTo>
                <a:lnTo>
                  <a:pt x="236" y="367"/>
                </a:lnTo>
                <a:lnTo>
                  <a:pt x="247" y="356"/>
                </a:lnTo>
                <a:lnTo>
                  <a:pt x="251" y="350"/>
                </a:lnTo>
                <a:lnTo>
                  <a:pt x="262" y="350"/>
                </a:lnTo>
                <a:lnTo>
                  <a:pt x="289" y="350"/>
                </a:lnTo>
                <a:lnTo>
                  <a:pt x="294" y="332"/>
                </a:lnTo>
                <a:lnTo>
                  <a:pt x="304" y="320"/>
                </a:lnTo>
                <a:lnTo>
                  <a:pt x="321" y="332"/>
                </a:lnTo>
                <a:lnTo>
                  <a:pt x="331" y="332"/>
                </a:lnTo>
                <a:lnTo>
                  <a:pt x="347" y="338"/>
                </a:lnTo>
                <a:lnTo>
                  <a:pt x="363" y="320"/>
                </a:lnTo>
                <a:lnTo>
                  <a:pt x="358" y="292"/>
                </a:lnTo>
                <a:lnTo>
                  <a:pt x="363" y="274"/>
                </a:lnTo>
                <a:lnTo>
                  <a:pt x="363" y="245"/>
                </a:lnTo>
                <a:lnTo>
                  <a:pt x="390" y="227"/>
                </a:lnTo>
                <a:lnTo>
                  <a:pt x="385" y="210"/>
                </a:lnTo>
                <a:lnTo>
                  <a:pt x="374" y="185"/>
                </a:lnTo>
                <a:lnTo>
                  <a:pt x="390" y="185"/>
                </a:lnTo>
                <a:lnTo>
                  <a:pt x="428" y="185"/>
                </a:lnTo>
                <a:lnTo>
                  <a:pt x="417" y="157"/>
                </a:lnTo>
                <a:lnTo>
                  <a:pt x="428" y="140"/>
                </a:lnTo>
                <a:lnTo>
                  <a:pt x="432" y="105"/>
                </a:lnTo>
                <a:lnTo>
                  <a:pt x="428" y="57"/>
                </a:lnTo>
                <a:lnTo>
                  <a:pt x="432" y="35"/>
                </a:lnTo>
                <a:lnTo>
                  <a:pt x="460" y="17"/>
                </a:lnTo>
                <a:lnTo>
                  <a:pt x="487" y="11"/>
                </a:lnTo>
                <a:lnTo>
                  <a:pt x="555" y="1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7" name="Freeform 343"/>
          <p:cNvSpPr>
            <a:spLocks noChangeArrowheads="1"/>
          </p:cNvSpPr>
          <p:nvPr/>
        </p:nvSpPr>
        <p:spPr bwMode="auto">
          <a:xfrm>
            <a:off x="5810146" y="2911921"/>
            <a:ext cx="413875" cy="482203"/>
          </a:xfrm>
          <a:custGeom>
            <a:avLst/>
            <a:gdLst/>
            <a:ahLst/>
            <a:cxnLst>
              <a:cxn ang="0">
                <a:pos x="582" y="0"/>
              </a:cxn>
              <a:cxn ang="0">
                <a:pos x="668" y="57"/>
              </a:cxn>
              <a:cxn ang="0">
                <a:pos x="700" y="105"/>
              </a:cxn>
              <a:cxn ang="0">
                <a:pos x="625" y="152"/>
              </a:cxn>
              <a:cxn ang="0">
                <a:pos x="555" y="140"/>
              </a:cxn>
              <a:cxn ang="0">
                <a:pos x="562" y="185"/>
              </a:cxn>
              <a:cxn ang="0">
                <a:pos x="582" y="245"/>
              </a:cxn>
              <a:cxn ang="0">
                <a:pos x="625" y="274"/>
              </a:cxn>
              <a:cxn ang="0">
                <a:pos x="610" y="303"/>
              </a:cxn>
              <a:cxn ang="0">
                <a:pos x="610" y="350"/>
              </a:cxn>
              <a:cxn ang="0">
                <a:pos x="572" y="402"/>
              </a:cxn>
              <a:cxn ang="0">
                <a:pos x="555" y="455"/>
              </a:cxn>
              <a:cxn ang="0">
                <a:pos x="513" y="507"/>
              </a:cxn>
              <a:cxn ang="0">
                <a:pos x="497" y="525"/>
              </a:cxn>
              <a:cxn ang="0">
                <a:pos x="432" y="525"/>
              </a:cxn>
              <a:cxn ang="0">
                <a:pos x="417" y="547"/>
              </a:cxn>
              <a:cxn ang="0">
                <a:pos x="428" y="601"/>
              </a:cxn>
              <a:cxn ang="0">
                <a:pos x="443" y="658"/>
              </a:cxn>
              <a:cxn ang="0">
                <a:pos x="470" y="734"/>
              </a:cxn>
              <a:cxn ang="0">
                <a:pos x="449" y="734"/>
              </a:cxn>
              <a:cxn ang="0">
                <a:pos x="417" y="746"/>
              </a:cxn>
              <a:cxn ang="0">
                <a:pos x="374" y="752"/>
              </a:cxn>
              <a:cxn ang="0">
                <a:pos x="358" y="764"/>
              </a:cxn>
              <a:cxn ang="0">
                <a:pos x="304" y="752"/>
              </a:cxn>
              <a:cxn ang="0">
                <a:pos x="289" y="706"/>
              </a:cxn>
              <a:cxn ang="0">
                <a:pos x="262" y="676"/>
              </a:cxn>
              <a:cxn ang="0">
                <a:pos x="224" y="676"/>
              </a:cxn>
              <a:cxn ang="0">
                <a:pos x="177" y="699"/>
              </a:cxn>
              <a:cxn ang="0">
                <a:pos x="139" y="676"/>
              </a:cxn>
              <a:cxn ang="0">
                <a:pos x="69" y="688"/>
              </a:cxn>
              <a:cxn ang="0">
                <a:pos x="42" y="671"/>
              </a:cxn>
              <a:cxn ang="0">
                <a:pos x="69" y="629"/>
              </a:cxn>
              <a:cxn ang="0">
                <a:pos x="107" y="611"/>
              </a:cxn>
              <a:cxn ang="0">
                <a:pos x="113" y="601"/>
              </a:cxn>
              <a:cxn ang="0">
                <a:pos x="97" y="576"/>
              </a:cxn>
              <a:cxn ang="0">
                <a:pos x="64" y="507"/>
              </a:cxn>
              <a:cxn ang="0">
                <a:pos x="0" y="443"/>
              </a:cxn>
              <a:cxn ang="0">
                <a:pos x="97" y="461"/>
              </a:cxn>
              <a:cxn ang="0">
                <a:pos x="139" y="455"/>
              </a:cxn>
              <a:cxn ang="0">
                <a:pos x="236" y="426"/>
              </a:cxn>
              <a:cxn ang="0">
                <a:pos x="247" y="356"/>
              </a:cxn>
              <a:cxn ang="0">
                <a:pos x="262" y="350"/>
              </a:cxn>
              <a:cxn ang="0">
                <a:pos x="294" y="332"/>
              </a:cxn>
              <a:cxn ang="0">
                <a:pos x="321" y="332"/>
              </a:cxn>
              <a:cxn ang="0">
                <a:pos x="347" y="338"/>
              </a:cxn>
              <a:cxn ang="0">
                <a:pos x="358" y="292"/>
              </a:cxn>
              <a:cxn ang="0">
                <a:pos x="363" y="245"/>
              </a:cxn>
              <a:cxn ang="0">
                <a:pos x="385" y="210"/>
              </a:cxn>
              <a:cxn ang="0">
                <a:pos x="390" y="185"/>
              </a:cxn>
              <a:cxn ang="0">
                <a:pos x="417" y="157"/>
              </a:cxn>
              <a:cxn ang="0">
                <a:pos x="432" y="105"/>
              </a:cxn>
              <a:cxn ang="0">
                <a:pos x="432" y="35"/>
              </a:cxn>
              <a:cxn ang="0">
                <a:pos x="487" y="11"/>
              </a:cxn>
            </a:cxnLst>
            <a:rect l="0" t="0" r="r" b="b"/>
            <a:pathLst>
              <a:path w="711" h="777">
                <a:moveTo>
                  <a:pt x="555" y="11"/>
                </a:moveTo>
                <a:lnTo>
                  <a:pt x="582" y="0"/>
                </a:lnTo>
                <a:lnTo>
                  <a:pt x="642" y="29"/>
                </a:lnTo>
                <a:lnTo>
                  <a:pt x="668" y="57"/>
                </a:lnTo>
                <a:lnTo>
                  <a:pt x="710" y="93"/>
                </a:lnTo>
                <a:lnTo>
                  <a:pt x="700" y="105"/>
                </a:lnTo>
                <a:lnTo>
                  <a:pt x="668" y="134"/>
                </a:lnTo>
                <a:lnTo>
                  <a:pt x="625" y="152"/>
                </a:lnTo>
                <a:lnTo>
                  <a:pt x="598" y="140"/>
                </a:lnTo>
                <a:lnTo>
                  <a:pt x="555" y="140"/>
                </a:lnTo>
                <a:lnTo>
                  <a:pt x="539" y="157"/>
                </a:lnTo>
                <a:lnTo>
                  <a:pt x="562" y="185"/>
                </a:lnTo>
                <a:lnTo>
                  <a:pt x="562" y="233"/>
                </a:lnTo>
                <a:lnTo>
                  <a:pt x="582" y="245"/>
                </a:lnTo>
                <a:lnTo>
                  <a:pt x="587" y="262"/>
                </a:lnTo>
                <a:lnTo>
                  <a:pt x="625" y="274"/>
                </a:lnTo>
                <a:lnTo>
                  <a:pt x="625" y="292"/>
                </a:lnTo>
                <a:lnTo>
                  <a:pt x="610" y="303"/>
                </a:lnTo>
                <a:lnTo>
                  <a:pt x="587" y="320"/>
                </a:lnTo>
                <a:lnTo>
                  <a:pt x="610" y="350"/>
                </a:lnTo>
                <a:lnTo>
                  <a:pt x="587" y="367"/>
                </a:lnTo>
                <a:lnTo>
                  <a:pt x="572" y="402"/>
                </a:lnTo>
                <a:lnTo>
                  <a:pt x="555" y="426"/>
                </a:lnTo>
                <a:lnTo>
                  <a:pt x="555" y="455"/>
                </a:lnTo>
                <a:lnTo>
                  <a:pt x="513" y="479"/>
                </a:lnTo>
                <a:lnTo>
                  <a:pt x="513" y="507"/>
                </a:lnTo>
                <a:lnTo>
                  <a:pt x="502" y="518"/>
                </a:lnTo>
                <a:lnTo>
                  <a:pt x="497" y="525"/>
                </a:lnTo>
                <a:lnTo>
                  <a:pt x="443" y="547"/>
                </a:lnTo>
                <a:lnTo>
                  <a:pt x="432" y="525"/>
                </a:lnTo>
                <a:lnTo>
                  <a:pt x="428" y="536"/>
                </a:lnTo>
                <a:lnTo>
                  <a:pt x="417" y="547"/>
                </a:lnTo>
                <a:lnTo>
                  <a:pt x="390" y="594"/>
                </a:lnTo>
                <a:lnTo>
                  <a:pt x="428" y="601"/>
                </a:lnTo>
                <a:lnTo>
                  <a:pt x="428" y="654"/>
                </a:lnTo>
                <a:lnTo>
                  <a:pt x="443" y="658"/>
                </a:lnTo>
                <a:lnTo>
                  <a:pt x="470" y="723"/>
                </a:lnTo>
                <a:lnTo>
                  <a:pt x="470" y="734"/>
                </a:lnTo>
                <a:lnTo>
                  <a:pt x="460" y="746"/>
                </a:lnTo>
                <a:lnTo>
                  <a:pt x="449" y="734"/>
                </a:lnTo>
                <a:lnTo>
                  <a:pt x="432" y="746"/>
                </a:lnTo>
                <a:lnTo>
                  <a:pt x="417" y="746"/>
                </a:lnTo>
                <a:lnTo>
                  <a:pt x="374" y="746"/>
                </a:lnTo>
                <a:lnTo>
                  <a:pt x="374" y="752"/>
                </a:lnTo>
                <a:lnTo>
                  <a:pt x="358" y="752"/>
                </a:lnTo>
                <a:lnTo>
                  <a:pt x="358" y="764"/>
                </a:lnTo>
                <a:lnTo>
                  <a:pt x="347" y="776"/>
                </a:lnTo>
                <a:lnTo>
                  <a:pt x="304" y="752"/>
                </a:lnTo>
                <a:lnTo>
                  <a:pt x="294" y="723"/>
                </a:lnTo>
                <a:lnTo>
                  <a:pt x="289" y="706"/>
                </a:lnTo>
                <a:lnTo>
                  <a:pt x="267" y="706"/>
                </a:lnTo>
                <a:lnTo>
                  <a:pt x="262" y="676"/>
                </a:lnTo>
                <a:lnTo>
                  <a:pt x="247" y="671"/>
                </a:lnTo>
                <a:lnTo>
                  <a:pt x="224" y="676"/>
                </a:lnTo>
                <a:lnTo>
                  <a:pt x="177" y="688"/>
                </a:lnTo>
                <a:lnTo>
                  <a:pt x="177" y="699"/>
                </a:lnTo>
                <a:lnTo>
                  <a:pt x="155" y="688"/>
                </a:lnTo>
                <a:lnTo>
                  <a:pt x="139" y="676"/>
                </a:lnTo>
                <a:lnTo>
                  <a:pt x="107" y="688"/>
                </a:lnTo>
                <a:lnTo>
                  <a:pt x="69" y="688"/>
                </a:lnTo>
                <a:lnTo>
                  <a:pt x="42" y="699"/>
                </a:lnTo>
                <a:lnTo>
                  <a:pt x="42" y="671"/>
                </a:lnTo>
                <a:lnTo>
                  <a:pt x="54" y="629"/>
                </a:lnTo>
                <a:lnTo>
                  <a:pt x="69" y="629"/>
                </a:lnTo>
                <a:lnTo>
                  <a:pt x="90" y="611"/>
                </a:lnTo>
                <a:lnTo>
                  <a:pt x="107" y="611"/>
                </a:lnTo>
                <a:lnTo>
                  <a:pt x="107" y="601"/>
                </a:lnTo>
                <a:lnTo>
                  <a:pt x="113" y="601"/>
                </a:lnTo>
                <a:lnTo>
                  <a:pt x="113" y="576"/>
                </a:lnTo>
                <a:lnTo>
                  <a:pt x="97" y="576"/>
                </a:lnTo>
                <a:lnTo>
                  <a:pt x="90" y="536"/>
                </a:lnTo>
                <a:lnTo>
                  <a:pt x="64" y="507"/>
                </a:lnTo>
                <a:lnTo>
                  <a:pt x="38" y="501"/>
                </a:lnTo>
                <a:lnTo>
                  <a:pt x="0" y="443"/>
                </a:lnTo>
                <a:lnTo>
                  <a:pt x="64" y="461"/>
                </a:lnTo>
                <a:lnTo>
                  <a:pt x="97" y="461"/>
                </a:lnTo>
                <a:lnTo>
                  <a:pt x="123" y="461"/>
                </a:lnTo>
                <a:lnTo>
                  <a:pt x="139" y="455"/>
                </a:lnTo>
                <a:lnTo>
                  <a:pt x="181" y="443"/>
                </a:lnTo>
                <a:lnTo>
                  <a:pt x="236" y="426"/>
                </a:lnTo>
                <a:lnTo>
                  <a:pt x="236" y="367"/>
                </a:lnTo>
                <a:lnTo>
                  <a:pt x="247" y="356"/>
                </a:lnTo>
                <a:lnTo>
                  <a:pt x="251" y="350"/>
                </a:lnTo>
                <a:lnTo>
                  <a:pt x="262" y="350"/>
                </a:lnTo>
                <a:lnTo>
                  <a:pt x="289" y="350"/>
                </a:lnTo>
                <a:lnTo>
                  <a:pt x="294" y="332"/>
                </a:lnTo>
                <a:lnTo>
                  <a:pt x="304" y="320"/>
                </a:lnTo>
                <a:lnTo>
                  <a:pt x="321" y="332"/>
                </a:lnTo>
                <a:lnTo>
                  <a:pt x="331" y="332"/>
                </a:lnTo>
                <a:lnTo>
                  <a:pt x="347" y="338"/>
                </a:lnTo>
                <a:lnTo>
                  <a:pt x="363" y="320"/>
                </a:lnTo>
                <a:lnTo>
                  <a:pt x="358" y="292"/>
                </a:lnTo>
                <a:lnTo>
                  <a:pt x="363" y="274"/>
                </a:lnTo>
                <a:lnTo>
                  <a:pt x="363" y="245"/>
                </a:lnTo>
                <a:lnTo>
                  <a:pt x="390" y="227"/>
                </a:lnTo>
                <a:lnTo>
                  <a:pt x="385" y="210"/>
                </a:lnTo>
                <a:lnTo>
                  <a:pt x="374" y="185"/>
                </a:lnTo>
                <a:lnTo>
                  <a:pt x="390" y="185"/>
                </a:lnTo>
                <a:lnTo>
                  <a:pt x="428" y="185"/>
                </a:lnTo>
                <a:lnTo>
                  <a:pt x="417" y="157"/>
                </a:lnTo>
                <a:lnTo>
                  <a:pt x="428" y="140"/>
                </a:lnTo>
                <a:lnTo>
                  <a:pt x="432" y="105"/>
                </a:lnTo>
                <a:lnTo>
                  <a:pt x="428" y="57"/>
                </a:lnTo>
                <a:lnTo>
                  <a:pt x="432" y="35"/>
                </a:lnTo>
                <a:lnTo>
                  <a:pt x="460" y="17"/>
                </a:lnTo>
                <a:lnTo>
                  <a:pt x="487" y="11"/>
                </a:lnTo>
                <a:lnTo>
                  <a:pt x="555" y="1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6" name="Freeform 342"/>
          <p:cNvSpPr>
            <a:spLocks noChangeArrowheads="1"/>
          </p:cNvSpPr>
          <p:nvPr/>
        </p:nvSpPr>
        <p:spPr bwMode="auto">
          <a:xfrm>
            <a:off x="7403186" y="3560658"/>
            <a:ext cx="124338" cy="205061"/>
          </a:xfrm>
          <a:custGeom>
            <a:avLst/>
            <a:gdLst/>
            <a:ahLst/>
            <a:cxnLst>
              <a:cxn ang="0">
                <a:pos x="214" y="331"/>
              </a:cxn>
              <a:cxn ang="0">
                <a:pos x="208" y="314"/>
              </a:cxn>
              <a:cxn ang="0">
                <a:pos x="192" y="302"/>
              </a:cxn>
              <a:cxn ang="0">
                <a:pos x="182" y="291"/>
              </a:cxn>
              <a:cxn ang="0">
                <a:pos x="166" y="274"/>
              </a:cxn>
              <a:cxn ang="0">
                <a:pos x="156" y="267"/>
              </a:cxn>
              <a:cxn ang="0">
                <a:pos x="151" y="245"/>
              </a:cxn>
              <a:cxn ang="0">
                <a:pos x="140" y="256"/>
              </a:cxn>
              <a:cxn ang="0">
                <a:pos x="156" y="291"/>
              </a:cxn>
              <a:cxn ang="0">
                <a:pos x="151" y="291"/>
              </a:cxn>
              <a:cxn ang="0">
                <a:pos x="129" y="267"/>
              </a:cxn>
              <a:cxn ang="0">
                <a:pos x="96" y="256"/>
              </a:cxn>
              <a:cxn ang="0">
                <a:pos x="86" y="267"/>
              </a:cxn>
              <a:cxn ang="0">
                <a:pos x="81" y="267"/>
              </a:cxn>
              <a:cxn ang="0">
                <a:pos x="70" y="256"/>
              </a:cxn>
              <a:cxn ang="0">
                <a:pos x="54" y="245"/>
              </a:cxn>
              <a:cxn ang="0">
                <a:pos x="60" y="227"/>
              </a:cxn>
              <a:cxn ang="0">
                <a:pos x="60" y="209"/>
              </a:cxn>
              <a:cxn ang="0">
                <a:pos x="54" y="209"/>
              </a:cxn>
              <a:cxn ang="0">
                <a:pos x="43" y="227"/>
              </a:cxn>
              <a:cxn ang="0">
                <a:pos x="38" y="221"/>
              </a:cxn>
              <a:cxn ang="0">
                <a:pos x="17" y="163"/>
              </a:cxn>
              <a:cxn ang="0">
                <a:pos x="0" y="122"/>
              </a:cxn>
              <a:cxn ang="0">
                <a:pos x="17" y="134"/>
              </a:cxn>
              <a:cxn ang="0">
                <a:pos x="28" y="145"/>
              </a:cxn>
              <a:cxn ang="0">
                <a:pos x="38" y="134"/>
              </a:cxn>
              <a:cxn ang="0">
                <a:pos x="28" y="99"/>
              </a:cxn>
              <a:cxn ang="0">
                <a:pos x="28" y="58"/>
              </a:cxn>
              <a:cxn ang="0">
                <a:pos x="38" y="0"/>
              </a:cxn>
              <a:cxn ang="0">
                <a:pos x="54" y="0"/>
              </a:cxn>
              <a:cxn ang="0">
                <a:pos x="86" y="12"/>
              </a:cxn>
              <a:cxn ang="0">
                <a:pos x="96" y="0"/>
              </a:cxn>
              <a:cxn ang="0">
                <a:pos x="102" y="12"/>
              </a:cxn>
              <a:cxn ang="0">
                <a:pos x="102" y="30"/>
              </a:cxn>
              <a:cxn ang="0">
                <a:pos x="102" y="58"/>
              </a:cxn>
              <a:cxn ang="0">
                <a:pos x="123" y="75"/>
              </a:cxn>
              <a:cxn ang="0">
                <a:pos x="123" y="99"/>
              </a:cxn>
              <a:cxn ang="0">
                <a:pos x="113" y="134"/>
              </a:cxn>
              <a:cxn ang="0">
                <a:pos x="86" y="145"/>
              </a:cxn>
              <a:cxn ang="0">
                <a:pos x="81" y="168"/>
              </a:cxn>
              <a:cxn ang="0">
                <a:pos x="96" y="198"/>
              </a:cxn>
              <a:cxn ang="0">
                <a:pos x="96" y="209"/>
              </a:cxn>
              <a:cxn ang="0">
                <a:pos x="96" y="227"/>
              </a:cxn>
              <a:cxn ang="0">
                <a:pos x="123" y="245"/>
              </a:cxn>
              <a:cxn ang="0">
                <a:pos x="129" y="239"/>
              </a:cxn>
              <a:cxn ang="0">
                <a:pos x="129" y="227"/>
              </a:cxn>
              <a:cxn ang="0">
                <a:pos x="156" y="227"/>
              </a:cxn>
              <a:cxn ang="0">
                <a:pos x="166" y="256"/>
              </a:cxn>
              <a:cxn ang="0">
                <a:pos x="172" y="256"/>
              </a:cxn>
              <a:cxn ang="0">
                <a:pos x="172" y="245"/>
              </a:cxn>
              <a:cxn ang="0">
                <a:pos x="208" y="256"/>
              </a:cxn>
              <a:cxn ang="0">
                <a:pos x="192" y="267"/>
              </a:cxn>
              <a:cxn ang="0">
                <a:pos x="198" y="284"/>
              </a:cxn>
              <a:cxn ang="0">
                <a:pos x="214" y="291"/>
              </a:cxn>
              <a:cxn ang="0">
                <a:pos x="214" y="331"/>
              </a:cxn>
            </a:cxnLst>
            <a:rect l="0" t="0" r="r" b="b"/>
            <a:pathLst>
              <a:path w="215" h="332">
                <a:moveTo>
                  <a:pt x="214" y="331"/>
                </a:moveTo>
                <a:lnTo>
                  <a:pt x="208" y="314"/>
                </a:lnTo>
                <a:lnTo>
                  <a:pt x="192" y="302"/>
                </a:lnTo>
                <a:lnTo>
                  <a:pt x="182" y="291"/>
                </a:lnTo>
                <a:lnTo>
                  <a:pt x="166" y="274"/>
                </a:lnTo>
                <a:lnTo>
                  <a:pt x="156" y="267"/>
                </a:lnTo>
                <a:lnTo>
                  <a:pt x="151" y="245"/>
                </a:lnTo>
                <a:lnTo>
                  <a:pt x="140" y="256"/>
                </a:lnTo>
                <a:lnTo>
                  <a:pt x="156" y="291"/>
                </a:lnTo>
                <a:lnTo>
                  <a:pt x="151" y="291"/>
                </a:lnTo>
                <a:lnTo>
                  <a:pt x="129" y="267"/>
                </a:lnTo>
                <a:lnTo>
                  <a:pt x="96" y="256"/>
                </a:lnTo>
                <a:lnTo>
                  <a:pt x="86" y="267"/>
                </a:lnTo>
                <a:lnTo>
                  <a:pt x="81" y="267"/>
                </a:lnTo>
                <a:lnTo>
                  <a:pt x="70" y="256"/>
                </a:lnTo>
                <a:lnTo>
                  <a:pt x="54" y="245"/>
                </a:lnTo>
                <a:lnTo>
                  <a:pt x="60" y="227"/>
                </a:lnTo>
                <a:lnTo>
                  <a:pt x="60" y="209"/>
                </a:lnTo>
                <a:lnTo>
                  <a:pt x="54" y="209"/>
                </a:lnTo>
                <a:lnTo>
                  <a:pt x="43" y="227"/>
                </a:lnTo>
                <a:lnTo>
                  <a:pt x="38" y="221"/>
                </a:lnTo>
                <a:lnTo>
                  <a:pt x="17" y="163"/>
                </a:lnTo>
                <a:lnTo>
                  <a:pt x="0" y="122"/>
                </a:lnTo>
                <a:lnTo>
                  <a:pt x="17" y="134"/>
                </a:lnTo>
                <a:lnTo>
                  <a:pt x="28" y="145"/>
                </a:lnTo>
                <a:lnTo>
                  <a:pt x="38" y="134"/>
                </a:lnTo>
                <a:lnTo>
                  <a:pt x="28" y="99"/>
                </a:lnTo>
                <a:lnTo>
                  <a:pt x="28" y="58"/>
                </a:lnTo>
                <a:lnTo>
                  <a:pt x="38" y="0"/>
                </a:lnTo>
                <a:lnTo>
                  <a:pt x="54" y="0"/>
                </a:lnTo>
                <a:lnTo>
                  <a:pt x="86" y="12"/>
                </a:lnTo>
                <a:lnTo>
                  <a:pt x="96" y="0"/>
                </a:lnTo>
                <a:lnTo>
                  <a:pt x="102" y="12"/>
                </a:lnTo>
                <a:lnTo>
                  <a:pt x="102" y="30"/>
                </a:lnTo>
                <a:lnTo>
                  <a:pt x="102" y="58"/>
                </a:lnTo>
                <a:lnTo>
                  <a:pt x="123" y="75"/>
                </a:lnTo>
                <a:lnTo>
                  <a:pt x="123" y="99"/>
                </a:lnTo>
                <a:lnTo>
                  <a:pt x="113" y="134"/>
                </a:lnTo>
                <a:lnTo>
                  <a:pt x="86" y="145"/>
                </a:lnTo>
                <a:lnTo>
                  <a:pt x="81" y="168"/>
                </a:lnTo>
                <a:lnTo>
                  <a:pt x="96" y="198"/>
                </a:lnTo>
                <a:lnTo>
                  <a:pt x="96" y="209"/>
                </a:lnTo>
                <a:lnTo>
                  <a:pt x="96" y="227"/>
                </a:lnTo>
                <a:lnTo>
                  <a:pt x="123" y="245"/>
                </a:lnTo>
                <a:lnTo>
                  <a:pt x="129" y="239"/>
                </a:lnTo>
                <a:lnTo>
                  <a:pt x="129" y="227"/>
                </a:lnTo>
                <a:lnTo>
                  <a:pt x="156" y="227"/>
                </a:lnTo>
                <a:lnTo>
                  <a:pt x="166" y="256"/>
                </a:lnTo>
                <a:lnTo>
                  <a:pt x="172" y="256"/>
                </a:lnTo>
                <a:lnTo>
                  <a:pt x="172" y="245"/>
                </a:lnTo>
                <a:lnTo>
                  <a:pt x="208" y="256"/>
                </a:lnTo>
                <a:lnTo>
                  <a:pt x="192" y="267"/>
                </a:lnTo>
                <a:lnTo>
                  <a:pt x="198" y="284"/>
                </a:lnTo>
                <a:lnTo>
                  <a:pt x="214" y="291"/>
                </a:lnTo>
                <a:lnTo>
                  <a:pt x="214" y="33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5" name="Freeform 341"/>
          <p:cNvSpPr>
            <a:spLocks noChangeArrowheads="1"/>
          </p:cNvSpPr>
          <p:nvPr/>
        </p:nvSpPr>
        <p:spPr bwMode="auto">
          <a:xfrm>
            <a:off x="7403186" y="3560658"/>
            <a:ext cx="124338" cy="205061"/>
          </a:xfrm>
          <a:custGeom>
            <a:avLst/>
            <a:gdLst/>
            <a:ahLst/>
            <a:cxnLst>
              <a:cxn ang="0">
                <a:pos x="214" y="331"/>
              </a:cxn>
              <a:cxn ang="0">
                <a:pos x="208" y="314"/>
              </a:cxn>
              <a:cxn ang="0">
                <a:pos x="192" y="302"/>
              </a:cxn>
              <a:cxn ang="0">
                <a:pos x="182" y="291"/>
              </a:cxn>
              <a:cxn ang="0">
                <a:pos x="166" y="274"/>
              </a:cxn>
              <a:cxn ang="0">
                <a:pos x="156" y="267"/>
              </a:cxn>
              <a:cxn ang="0">
                <a:pos x="151" y="245"/>
              </a:cxn>
              <a:cxn ang="0">
                <a:pos x="140" y="256"/>
              </a:cxn>
              <a:cxn ang="0">
                <a:pos x="156" y="291"/>
              </a:cxn>
              <a:cxn ang="0">
                <a:pos x="151" y="291"/>
              </a:cxn>
              <a:cxn ang="0">
                <a:pos x="129" y="267"/>
              </a:cxn>
              <a:cxn ang="0">
                <a:pos x="96" y="256"/>
              </a:cxn>
              <a:cxn ang="0">
                <a:pos x="86" y="267"/>
              </a:cxn>
              <a:cxn ang="0">
                <a:pos x="81" y="267"/>
              </a:cxn>
              <a:cxn ang="0">
                <a:pos x="70" y="256"/>
              </a:cxn>
              <a:cxn ang="0">
                <a:pos x="54" y="245"/>
              </a:cxn>
              <a:cxn ang="0">
                <a:pos x="60" y="227"/>
              </a:cxn>
              <a:cxn ang="0">
                <a:pos x="60" y="209"/>
              </a:cxn>
              <a:cxn ang="0">
                <a:pos x="54" y="209"/>
              </a:cxn>
              <a:cxn ang="0">
                <a:pos x="43" y="227"/>
              </a:cxn>
              <a:cxn ang="0">
                <a:pos x="38" y="221"/>
              </a:cxn>
              <a:cxn ang="0">
                <a:pos x="17" y="163"/>
              </a:cxn>
              <a:cxn ang="0">
                <a:pos x="0" y="122"/>
              </a:cxn>
              <a:cxn ang="0">
                <a:pos x="17" y="134"/>
              </a:cxn>
              <a:cxn ang="0">
                <a:pos x="28" y="145"/>
              </a:cxn>
              <a:cxn ang="0">
                <a:pos x="38" y="134"/>
              </a:cxn>
              <a:cxn ang="0">
                <a:pos x="28" y="99"/>
              </a:cxn>
              <a:cxn ang="0">
                <a:pos x="28" y="58"/>
              </a:cxn>
              <a:cxn ang="0">
                <a:pos x="38" y="0"/>
              </a:cxn>
              <a:cxn ang="0">
                <a:pos x="54" y="0"/>
              </a:cxn>
              <a:cxn ang="0">
                <a:pos x="86" y="12"/>
              </a:cxn>
              <a:cxn ang="0">
                <a:pos x="96" y="0"/>
              </a:cxn>
              <a:cxn ang="0">
                <a:pos x="102" y="12"/>
              </a:cxn>
              <a:cxn ang="0">
                <a:pos x="102" y="30"/>
              </a:cxn>
              <a:cxn ang="0">
                <a:pos x="102" y="58"/>
              </a:cxn>
              <a:cxn ang="0">
                <a:pos x="123" y="75"/>
              </a:cxn>
              <a:cxn ang="0">
                <a:pos x="123" y="99"/>
              </a:cxn>
              <a:cxn ang="0">
                <a:pos x="113" y="134"/>
              </a:cxn>
              <a:cxn ang="0">
                <a:pos x="86" y="145"/>
              </a:cxn>
              <a:cxn ang="0">
                <a:pos x="81" y="168"/>
              </a:cxn>
              <a:cxn ang="0">
                <a:pos x="96" y="198"/>
              </a:cxn>
              <a:cxn ang="0">
                <a:pos x="96" y="209"/>
              </a:cxn>
              <a:cxn ang="0">
                <a:pos x="96" y="227"/>
              </a:cxn>
              <a:cxn ang="0">
                <a:pos x="123" y="245"/>
              </a:cxn>
              <a:cxn ang="0">
                <a:pos x="129" y="239"/>
              </a:cxn>
              <a:cxn ang="0">
                <a:pos x="129" y="227"/>
              </a:cxn>
              <a:cxn ang="0">
                <a:pos x="156" y="227"/>
              </a:cxn>
              <a:cxn ang="0">
                <a:pos x="166" y="256"/>
              </a:cxn>
              <a:cxn ang="0">
                <a:pos x="172" y="256"/>
              </a:cxn>
              <a:cxn ang="0">
                <a:pos x="172" y="245"/>
              </a:cxn>
              <a:cxn ang="0">
                <a:pos x="208" y="256"/>
              </a:cxn>
              <a:cxn ang="0">
                <a:pos x="192" y="267"/>
              </a:cxn>
              <a:cxn ang="0">
                <a:pos x="198" y="284"/>
              </a:cxn>
              <a:cxn ang="0">
                <a:pos x="214" y="291"/>
              </a:cxn>
              <a:cxn ang="0">
                <a:pos x="214" y="331"/>
              </a:cxn>
            </a:cxnLst>
            <a:rect l="0" t="0" r="r" b="b"/>
            <a:pathLst>
              <a:path w="215" h="332">
                <a:moveTo>
                  <a:pt x="214" y="331"/>
                </a:moveTo>
                <a:lnTo>
                  <a:pt x="208" y="314"/>
                </a:lnTo>
                <a:lnTo>
                  <a:pt x="192" y="302"/>
                </a:lnTo>
                <a:lnTo>
                  <a:pt x="182" y="291"/>
                </a:lnTo>
                <a:lnTo>
                  <a:pt x="166" y="274"/>
                </a:lnTo>
                <a:lnTo>
                  <a:pt x="156" y="267"/>
                </a:lnTo>
                <a:lnTo>
                  <a:pt x="151" y="245"/>
                </a:lnTo>
                <a:lnTo>
                  <a:pt x="140" y="256"/>
                </a:lnTo>
                <a:lnTo>
                  <a:pt x="156" y="291"/>
                </a:lnTo>
                <a:lnTo>
                  <a:pt x="151" y="291"/>
                </a:lnTo>
                <a:lnTo>
                  <a:pt x="129" y="267"/>
                </a:lnTo>
                <a:lnTo>
                  <a:pt x="96" y="256"/>
                </a:lnTo>
                <a:lnTo>
                  <a:pt x="86" y="267"/>
                </a:lnTo>
                <a:lnTo>
                  <a:pt x="81" y="267"/>
                </a:lnTo>
                <a:lnTo>
                  <a:pt x="70" y="256"/>
                </a:lnTo>
                <a:lnTo>
                  <a:pt x="54" y="245"/>
                </a:lnTo>
                <a:lnTo>
                  <a:pt x="60" y="227"/>
                </a:lnTo>
                <a:lnTo>
                  <a:pt x="60" y="209"/>
                </a:lnTo>
                <a:lnTo>
                  <a:pt x="54" y="209"/>
                </a:lnTo>
                <a:lnTo>
                  <a:pt x="43" y="227"/>
                </a:lnTo>
                <a:lnTo>
                  <a:pt x="38" y="221"/>
                </a:lnTo>
                <a:lnTo>
                  <a:pt x="17" y="163"/>
                </a:lnTo>
                <a:lnTo>
                  <a:pt x="0" y="122"/>
                </a:lnTo>
                <a:lnTo>
                  <a:pt x="17" y="134"/>
                </a:lnTo>
                <a:lnTo>
                  <a:pt x="28" y="145"/>
                </a:lnTo>
                <a:lnTo>
                  <a:pt x="38" y="134"/>
                </a:lnTo>
                <a:lnTo>
                  <a:pt x="28" y="99"/>
                </a:lnTo>
                <a:lnTo>
                  <a:pt x="28" y="58"/>
                </a:lnTo>
                <a:lnTo>
                  <a:pt x="38" y="0"/>
                </a:lnTo>
                <a:lnTo>
                  <a:pt x="54" y="0"/>
                </a:lnTo>
                <a:lnTo>
                  <a:pt x="86" y="12"/>
                </a:lnTo>
                <a:lnTo>
                  <a:pt x="96" y="0"/>
                </a:lnTo>
                <a:lnTo>
                  <a:pt x="102" y="12"/>
                </a:lnTo>
                <a:lnTo>
                  <a:pt x="102" y="30"/>
                </a:lnTo>
                <a:lnTo>
                  <a:pt x="102" y="58"/>
                </a:lnTo>
                <a:lnTo>
                  <a:pt x="123" y="75"/>
                </a:lnTo>
                <a:lnTo>
                  <a:pt x="123" y="99"/>
                </a:lnTo>
                <a:lnTo>
                  <a:pt x="113" y="134"/>
                </a:lnTo>
                <a:lnTo>
                  <a:pt x="86" y="145"/>
                </a:lnTo>
                <a:lnTo>
                  <a:pt x="81" y="168"/>
                </a:lnTo>
                <a:lnTo>
                  <a:pt x="96" y="198"/>
                </a:lnTo>
                <a:lnTo>
                  <a:pt x="96" y="209"/>
                </a:lnTo>
                <a:lnTo>
                  <a:pt x="96" y="227"/>
                </a:lnTo>
                <a:lnTo>
                  <a:pt x="123" y="245"/>
                </a:lnTo>
                <a:lnTo>
                  <a:pt x="129" y="239"/>
                </a:lnTo>
                <a:lnTo>
                  <a:pt x="129" y="227"/>
                </a:lnTo>
                <a:lnTo>
                  <a:pt x="156" y="227"/>
                </a:lnTo>
                <a:lnTo>
                  <a:pt x="166" y="256"/>
                </a:lnTo>
                <a:lnTo>
                  <a:pt x="172" y="256"/>
                </a:lnTo>
                <a:lnTo>
                  <a:pt x="172" y="245"/>
                </a:lnTo>
                <a:lnTo>
                  <a:pt x="208" y="256"/>
                </a:lnTo>
                <a:lnTo>
                  <a:pt x="192" y="267"/>
                </a:lnTo>
                <a:lnTo>
                  <a:pt x="198" y="284"/>
                </a:lnTo>
                <a:lnTo>
                  <a:pt x="214" y="291"/>
                </a:lnTo>
                <a:lnTo>
                  <a:pt x="214" y="331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4" name="Freeform 340"/>
          <p:cNvSpPr>
            <a:spLocks noChangeArrowheads="1"/>
          </p:cNvSpPr>
          <p:nvPr/>
        </p:nvSpPr>
        <p:spPr bwMode="auto">
          <a:xfrm>
            <a:off x="7484910" y="3853957"/>
            <a:ext cx="120835" cy="141057"/>
          </a:xfrm>
          <a:custGeom>
            <a:avLst/>
            <a:gdLst/>
            <a:ahLst/>
            <a:cxnLst>
              <a:cxn ang="0">
                <a:pos x="155" y="228"/>
              </a:cxn>
              <a:cxn ang="0">
                <a:pos x="143" y="217"/>
              </a:cxn>
              <a:cxn ang="0">
                <a:pos x="143" y="210"/>
              </a:cxn>
              <a:cxn ang="0">
                <a:pos x="143" y="198"/>
              </a:cxn>
              <a:cxn ang="0">
                <a:pos x="139" y="210"/>
              </a:cxn>
              <a:cxn ang="0">
                <a:pos x="101" y="198"/>
              </a:cxn>
              <a:cxn ang="0">
                <a:pos x="85" y="152"/>
              </a:cxn>
              <a:cxn ang="0">
                <a:pos x="96" y="135"/>
              </a:cxn>
              <a:cxn ang="0">
                <a:pos x="85" y="117"/>
              </a:cxn>
              <a:cxn ang="0">
                <a:pos x="59" y="105"/>
              </a:cxn>
              <a:cxn ang="0">
                <a:pos x="69" y="135"/>
              </a:cxn>
              <a:cxn ang="0">
                <a:pos x="52" y="122"/>
              </a:cxn>
              <a:cxn ang="0">
                <a:pos x="42" y="117"/>
              </a:cxn>
              <a:cxn ang="0">
                <a:pos x="42" y="122"/>
              </a:cxn>
              <a:cxn ang="0">
                <a:pos x="32" y="122"/>
              </a:cxn>
              <a:cxn ang="0">
                <a:pos x="26" y="105"/>
              </a:cxn>
              <a:cxn ang="0">
                <a:pos x="11" y="122"/>
              </a:cxn>
              <a:cxn ang="0">
                <a:pos x="0" y="152"/>
              </a:cxn>
              <a:cxn ang="0">
                <a:pos x="0" y="135"/>
              </a:cxn>
              <a:cxn ang="0">
                <a:pos x="0" y="93"/>
              </a:cxn>
              <a:cxn ang="0">
                <a:pos x="32" y="87"/>
              </a:cxn>
              <a:cxn ang="0">
                <a:pos x="42" y="64"/>
              </a:cxn>
              <a:cxn ang="0">
                <a:pos x="69" y="57"/>
              </a:cxn>
              <a:cxn ang="0">
                <a:pos x="75" y="75"/>
              </a:cxn>
              <a:cxn ang="0">
                <a:pos x="69" y="87"/>
              </a:cxn>
              <a:cxn ang="0">
                <a:pos x="69" y="93"/>
              </a:cxn>
              <a:cxn ang="0">
                <a:pos x="96" y="75"/>
              </a:cxn>
              <a:cxn ang="0">
                <a:pos x="101" y="57"/>
              </a:cxn>
              <a:cxn ang="0">
                <a:pos x="123" y="64"/>
              </a:cxn>
              <a:cxn ang="0">
                <a:pos x="123" y="41"/>
              </a:cxn>
              <a:cxn ang="0">
                <a:pos x="128" y="46"/>
              </a:cxn>
              <a:cxn ang="0">
                <a:pos x="139" y="41"/>
              </a:cxn>
              <a:cxn ang="0">
                <a:pos x="155" y="41"/>
              </a:cxn>
              <a:cxn ang="0">
                <a:pos x="143" y="0"/>
              </a:cxn>
              <a:cxn ang="0">
                <a:pos x="171" y="18"/>
              </a:cxn>
              <a:cxn ang="0">
                <a:pos x="187" y="30"/>
              </a:cxn>
              <a:cxn ang="0">
                <a:pos x="187" y="57"/>
              </a:cxn>
              <a:cxn ang="0">
                <a:pos x="181" y="64"/>
              </a:cxn>
              <a:cxn ang="0">
                <a:pos x="198" y="64"/>
              </a:cxn>
              <a:cxn ang="0">
                <a:pos x="198" y="105"/>
              </a:cxn>
              <a:cxn ang="0">
                <a:pos x="208" y="135"/>
              </a:cxn>
              <a:cxn ang="0">
                <a:pos x="187" y="140"/>
              </a:cxn>
              <a:cxn ang="0">
                <a:pos x="198" y="181"/>
              </a:cxn>
              <a:cxn ang="0">
                <a:pos x="187" y="181"/>
              </a:cxn>
              <a:cxn ang="0">
                <a:pos x="171" y="135"/>
              </a:cxn>
              <a:cxn ang="0">
                <a:pos x="143" y="163"/>
              </a:cxn>
              <a:cxn ang="0">
                <a:pos x="166" y="186"/>
              </a:cxn>
              <a:cxn ang="0">
                <a:pos x="155" y="228"/>
              </a:cxn>
            </a:cxnLst>
            <a:rect l="0" t="0" r="r" b="b"/>
            <a:pathLst>
              <a:path w="209" h="229">
                <a:moveTo>
                  <a:pt x="155" y="228"/>
                </a:moveTo>
                <a:lnTo>
                  <a:pt x="143" y="217"/>
                </a:lnTo>
                <a:lnTo>
                  <a:pt x="143" y="210"/>
                </a:lnTo>
                <a:lnTo>
                  <a:pt x="143" y="198"/>
                </a:lnTo>
                <a:lnTo>
                  <a:pt x="139" y="210"/>
                </a:lnTo>
                <a:lnTo>
                  <a:pt x="101" y="198"/>
                </a:lnTo>
                <a:lnTo>
                  <a:pt x="85" y="152"/>
                </a:lnTo>
                <a:lnTo>
                  <a:pt x="96" y="135"/>
                </a:lnTo>
                <a:lnTo>
                  <a:pt x="85" y="117"/>
                </a:lnTo>
                <a:lnTo>
                  <a:pt x="59" y="105"/>
                </a:lnTo>
                <a:lnTo>
                  <a:pt x="69" y="135"/>
                </a:lnTo>
                <a:lnTo>
                  <a:pt x="52" y="122"/>
                </a:lnTo>
                <a:lnTo>
                  <a:pt x="42" y="117"/>
                </a:lnTo>
                <a:lnTo>
                  <a:pt x="42" y="122"/>
                </a:lnTo>
                <a:lnTo>
                  <a:pt x="32" y="122"/>
                </a:lnTo>
                <a:lnTo>
                  <a:pt x="26" y="105"/>
                </a:lnTo>
                <a:lnTo>
                  <a:pt x="11" y="122"/>
                </a:lnTo>
                <a:lnTo>
                  <a:pt x="0" y="152"/>
                </a:lnTo>
                <a:lnTo>
                  <a:pt x="0" y="135"/>
                </a:lnTo>
                <a:lnTo>
                  <a:pt x="0" y="93"/>
                </a:lnTo>
                <a:lnTo>
                  <a:pt x="32" y="87"/>
                </a:lnTo>
                <a:lnTo>
                  <a:pt x="42" y="64"/>
                </a:lnTo>
                <a:lnTo>
                  <a:pt x="69" y="57"/>
                </a:lnTo>
                <a:lnTo>
                  <a:pt x="75" y="75"/>
                </a:lnTo>
                <a:lnTo>
                  <a:pt x="69" y="87"/>
                </a:lnTo>
                <a:lnTo>
                  <a:pt x="69" y="93"/>
                </a:lnTo>
                <a:lnTo>
                  <a:pt x="96" y="75"/>
                </a:lnTo>
                <a:lnTo>
                  <a:pt x="101" y="57"/>
                </a:lnTo>
                <a:lnTo>
                  <a:pt x="123" y="64"/>
                </a:lnTo>
                <a:lnTo>
                  <a:pt x="123" y="41"/>
                </a:lnTo>
                <a:lnTo>
                  <a:pt x="128" y="46"/>
                </a:lnTo>
                <a:lnTo>
                  <a:pt x="139" y="41"/>
                </a:lnTo>
                <a:lnTo>
                  <a:pt x="155" y="41"/>
                </a:lnTo>
                <a:lnTo>
                  <a:pt x="143" y="0"/>
                </a:lnTo>
                <a:lnTo>
                  <a:pt x="171" y="18"/>
                </a:lnTo>
                <a:lnTo>
                  <a:pt x="187" y="30"/>
                </a:lnTo>
                <a:lnTo>
                  <a:pt x="187" y="57"/>
                </a:lnTo>
                <a:lnTo>
                  <a:pt x="181" y="64"/>
                </a:lnTo>
                <a:lnTo>
                  <a:pt x="198" y="64"/>
                </a:lnTo>
                <a:lnTo>
                  <a:pt x="198" y="105"/>
                </a:lnTo>
                <a:lnTo>
                  <a:pt x="208" y="135"/>
                </a:lnTo>
                <a:lnTo>
                  <a:pt x="187" y="140"/>
                </a:lnTo>
                <a:lnTo>
                  <a:pt x="198" y="181"/>
                </a:lnTo>
                <a:lnTo>
                  <a:pt x="187" y="181"/>
                </a:lnTo>
                <a:lnTo>
                  <a:pt x="171" y="135"/>
                </a:lnTo>
                <a:lnTo>
                  <a:pt x="143" y="163"/>
                </a:lnTo>
                <a:lnTo>
                  <a:pt x="166" y="186"/>
                </a:lnTo>
                <a:lnTo>
                  <a:pt x="155" y="22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3" name="Freeform 339"/>
          <p:cNvSpPr>
            <a:spLocks noChangeArrowheads="1"/>
          </p:cNvSpPr>
          <p:nvPr/>
        </p:nvSpPr>
        <p:spPr bwMode="auto">
          <a:xfrm>
            <a:off x="7484910" y="3853957"/>
            <a:ext cx="120835" cy="141057"/>
          </a:xfrm>
          <a:custGeom>
            <a:avLst/>
            <a:gdLst/>
            <a:ahLst/>
            <a:cxnLst>
              <a:cxn ang="0">
                <a:pos x="155" y="228"/>
              </a:cxn>
              <a:cxn ang="0">
                <a:pos x="143" y="217"/>
              </a:cxn>
              <a:cxn ang="0">
                <a:pos x="143" y="210"/>
              </a:cxn>
              <a:cxn ang="0">
                <a:pos x="143" y="198"/>
              </a:cxn>
              <a:cxn ang="0">
                <a:pos x="139" y="210"/>
              </a:cxn>
              <a:cxn ang="0">
                <a:pos x="101" y="198"/>
              </a:cxn>
              <a:cxn ang="0">
                <a:pos x="85" y="152"/>
              </a:cxn>
              <a:cxn ang="0">
                <a:pos x="96" y="135"/>
              </a:cxn>
              <a:cxn ang="0">
                <a:pos x="85" y="117"/>
              </a:cxn>
              <a:cxn ang="0">
                <a:pos x="59" y="105"/>
              </a:cxn>
              <a:cxn ang="0">
                <a:pos x="69" y="135"/>
              </a:cxn>
              <a:cxn ang="0">
                <a:pos x="52" y="122"/>
              </a:cxn>
              <a:cxn ang="0">
                <a:pos x="42" y="117"/>
              </a:cxn>
              <a:cxn ang="0">
                <a:pos x="42" y="122"/>
              </a:cxn>
              <a:cxn ang="0">
                <a:pos x="32" y="122"/>
              </a:cxn>
              <a:cxn ang="0">
                <a:pos x="26" y="105"/>
              </a:cxn>
              <a:cxn ang="0">
                <a:pos x="11" y="122"/>
              </a:cxn>
              <a:cxn ang="0">
                <a:pos x="0" y="152"/>
              </a:cxn>
              <a:cxn ang="0">
                <a:pos x="0" y="135"/>
              </a:cxn>
              <a:cxn ang="0">
                <a:pos x="0" y="93"/>
              </a:cxn>
              <a:cxn ang="0">
                <a:pos x="32" y="87"/>
              </a:cxn>
              <a:cxn ang="0">
                <a:pos x="42" y="64"/>
              </a:cxn>
              <a:cxn ang="0">
                <a:pos x="69" y="57"/>
              </a:cxn>
              <a:cxn ang="0">
                <a:pos x="75" y="75"/>
              </a:cxn>
              <a:cxn ang="0">
                <a:pos x="69" y="87"/>
              </a:cxn>
              <a:cxn ang="0">
                <a:pos x="69" y="93"/>
              </a:cxn>
              <a:cxn ang="0">
                <a:pos x="96" y="75"/>
              </a:cxn>
              <a:cxn ang="0">
                <a:pos x="101" y="57"/>
              </a:cxn>
              <a:cxn ang="0">
                <a:pos x="123" y="64"/>
              </a:cxn>
              <a:cxn ang="0">
                <a:pos x="123" y="41"/>
              </a:cxn>
              <a:cxn ang="0">
                <a:pos x="128" y="46"/>
              </a:cxn>
              <a:cxn ang="0">
                <a:pos x="139" y="41"/>
              </a:cxn>
              <a:cxn ang="0">
                <a:pos x="155" y="41"/>
              </a:cxn>
              <a:cxn ang="0">
                <a:pos x="143" y="0"/>
              </a:cxn>
              <a:cxn ang="0">
                <a:pos x="171" y="18"/>
              </a:cxn>
              <a:cxn ang="0">
                <a:pos x="187" y="30"/>
              </a:cxn>
              <a:cxn ang="0">
                <a:pos x="187" y="57"/>
              </a:cxn>
              <a:cxn ang="0">
                <a:pos x="181" y="64"/>
              </a:cxn>
              <a:cxn ang="0">
                <a:pos x="198" y="64"/>
              </a:cxn>
              <a:cxn ang="0">
                <a:pos x="198" y="105"/>
              </a:cxn>
              <a:cxn ang="0">
                <a:pos x="208" y="135"/>
              </a:cxn>
              <a:cxn ang="0">
                <a:pos x="187" y="140"/>
              </a:cxn>
              <a:cxn ang="0">
                <a:pos x="198" y="181"/>
              </a:cxn>
              <a:cxn ang="0">
                <a:pos x="187" y="181"/>
              </a:cxn>
              <a:cxn ang="0">
                <a:pos x="171" y="135"/>
              </a:cxn>
              <a:cxn ang="0">
                <a:pos x="143" y="163"/>
              </a:cxn>
              <a:cxn ang="0">
                <a:pos x="166" y="186"/>
              </a:cxn>
              <a:cxn ang="0">
                <a:pos x="155" y="228"/>
              </a:cxn>
            </a:cxnLst>
            <a:rect l="0" t="0" r="r" b="b"/>
            <a:pathLst>
              <a:path w="209" h="229">
                <a:moveTo>
                  <a:pt x="155" y="228"/>
                </a:moveTo>
                <a:lnTo>
                  <a:pt x="143" y="217"/>
                </a:lnTo>
                <a:lnTo>
                  <a:pt x="143" y="210"/>
                </a:lnTo>
                <a:lnTo>
                  <a:pt x="143" y="198"/>
                </a:lnTo>
                <a:lnTo>
                  <a:pt x="139" y="210"/>
                </a:lnTo>
                <a:lnTo>
                  <a:pt x="101" y="198"/>
                </a:lnTo>
                <a:lnTo>
                  <a:pt x="85" y="152"/>
                </a:lnTo>
                <a:lnTo>
                  <a:pt x="96" y="135"/>
                </a:lnTo>
                <a:lnTo>
                  <a:pt x="85" y="117"/>
                </a:lnTo>
                <a:lnTo>
                  <a:pt x="59" y="105"/>
                </a:lnTo>
                <a:lnTo>
                  <a:pt x="69" y="135"/>
                </a:lnTo>
                <a:lnTo>
                  <a:pt x="52" y="122"/>
                </a:lnTo>
                <a:lnTo>
                  <a:pt x="42" y="117"/>
                </a:lnTo>
                <a:lnTo>
                  <a:pt x="42" y="122"/>
                </a:lnTo>
                <a:lnTo>
                  <a:pt x="32" y="122"/>
                </a:lnTo>
                <a:lnTo>
                  <a:pt x="26" y="105"/>
                </a:lnTo>
                <a:lnTo>
                  <a:pt x="11" y="122"/>
                </a:lnTo>
                <a:lnTo>
                  <a:pt x="0" y="152"/>
                </a:lnTo>
                <a:lnTo>
                  <a:pt x="0" y="135"/>
                </a:lnTo>
                <a:lnTo>
                  <a:pt x="0" y="93"/>
                </a:lnTo>
                <a:lnTo>
                  <a:pt x="32" y="87"/>
                </a:lnTo>
                <a:lnTo>
                  <a:pt x="42" y="64"/>
                </a:lnTo>
                <a:lnTo>
                  <a:pt x="69" y="57"/>
                </a:lnTo>
                <a:lnTo>
                  <a:pt x="75" y="75"/>
                </a:lnTo>
                <a:lnTo>
                  <a:pt x="69" y="87"/>
                </a:lnTo>
                <a:lnTo>
                  <a:pt x="69" y="93"/>
                </a:lnTo>
                <a:lnTo>
                  <a:pt x="96" y="75"/>
                </a:lnTo>
                <a:lnTo>
                  <a:pt x="101" y="57"/>
                </a:lnTo>
                <a:lnTo>
                  <a:pt x="123" y="64"/>
                </a:lnTo>
                <a:lnTo>
                  <a:pt x="123" y="41"/>
                </a:lnTo>
                <a:lnTo>
                  <a:pt x="128" y="46"/>
                </a:lnTo>
                <a:lnTo>
                  <a:pt x="139" y="41"/>
                </a:lnTo>
                <a:lnTo>
                  <a:pt x="155" y="41"/>
                </a:lnTo>
                <a:lnTo>
                  <a:pt x="143" y="0"/>
                </a:lnTo>
                <a:lnTo>
                  <a:pt x="171" y="18"/>
                </a:lnTo>
                <a:lnTo>
                  <a:pt x="187" y="30"/>
                </a:lnTo>
                <a:lnTo>
                  <a:pt x="187" y="57"/>
                </a:lnTo>
                <a:lnTo>
                  <a:pt x="181" y="64"/>
                </a:lnTo>
                <a:lnTo>
                  <a:pt x="198" y="64"/>
                </a:lnTo>
                <a:lnTo>
                  <a:pt x="198" y="105"/>
                </a:lnTo>
                <a:lnTo>
                  <a:pt x="208" y="135"/>
                </a:lnTo>
                <a:lnTo>
                  <a:pt x="187" y="140"/>
                </a:lnTo>
                <a:lnTo>
                  <a:pt x="198" y="181"/>
                </a:lnTo>
                <a:lnTo>
                  <a:pt x="187" y="181"/>
                </a:lnTo>
                <a:lnTo>
                  <a:pt x="171" y="135"/>
                </a:lnTo>
                <a:lnTo>
                  <a:pt x="143" y="163"/>
                </a:lnTo>
                <a:lnTo>
                  <a:pt x="166" y="186"/>
                </a:lnTo>
                <a:lnTo>
                  <a:pt x="155" y="228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2" name="Freeform 338"/>
          <p:cNvSpPr>
            <a:spLocks noChangeArrowheads="1"/>
          </p:cNvSpPr>
          <p:nvPr/>
        </p:nvSpPr>
        <p:spPr bwMode="auto">
          <a:xfrm>
            <a:off x="7475570" y="3785603"/>
            <a:ext cx="28020" cy="50333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0" y="29"/>
              </a:cxn>
              <a:cxn ang="0">
                <a:pos x="0" y="0"/>
              </a:cxn>
              <a:cxn ang="0">
                <a:pos x="17" y="0"/>
              </a:cxn>
              <a:cxn ang="0">
                <a:pos x="27" y="17"/>
              </a:cxn>
              <a:cxn ang="0">
                <a:pos x="32" y="4"/>
              </a:cxn>
              <a:cxn ang="0">
                <a:pos x="49" y="17"/>
              </a:cxn>
              <a:cxn ang="0">
                <a:pos x="49" y="35"/>
              </a:cxn>
              <a:cxn ang="0">
                <a:pos x="42" y="45"/>
              </a:cxn>
              <a:cxn ang="0">
                <a:pos x="0" y="82"/>
              </a:cxn>
            </a:cxnLst>
            <a:rect l="0" t="0" r="r" b="b"/>
            <a:pathLst>
              <a:path w="50" h="83">
                <a:moveTo>
                  <a:pt x="0" y="82"/>
                </a:moveTo>
                <a:lnTo>
                  <a:pt x="0" y="29"/>
                </a:lnTo>
                <a:lnTo>
                  <a:pt x="0" y="0"/>
                </a:lnTo>
                <a:lnTo>
                  <a:pt x="17" y="0"/>
                </a:lnTo>
                <a:lnTo>
                  <a:pt x="27" y="17"/>
                </a:lnTo>
                <a:lnTo>
                  <a:pt x="32" y="4"/>
                </a:lnTo>
                <a:lnTo>
                  <a:pt x="49" y="17"/>
                </a:lnTo>
                <a:lnTo>
                  <a:pt x="49" y="35"/>
                </a:lnTo>
                <a:lnTo>
                  <a:pt x="42" y="45"/>
                </a:lnTo>
                <a:lnTo>
                  <a:pt x="0" y="8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1" name="Freeform 337"/>
          <p:cNvSpPr>
            <a:spLocks noChangeArrowheads="1"/>
          </p:cNvSpPr>
          <p:nvPr/>
        </p:nvSpPr>
        <p:spPr bwMode="auto">
          <a:xfrm>
            <a:off x="7475570" y="3785603"/>
            <a:ext cx="28020" cy="50333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0" y="29"/>
              </a:cxn>
              <a:cxn ang="0">
                <a:pos x="0" y="0"/>
              </a:cxn>
              <a:cxn ang="0">
                <a:pos x="17" y="0"/>
              </a:cxn>
              <a:cxn ang="0">
                <a:pos x="27" y="17"/>
              </a:cxn>
              <a:cxn ang="0">
                <a:pos x="32" y="4"/>
              </a:cxn>
              <a:cxn ang="0">
                <a:pos x="49" y="17"/>
              </a:cxn>
              <a:cxn ang="0">
                <a:pos x="49" y="35"/>
              </a:cxn>
              <a:cxn ang="0">
                <a:pos x="42" y="45"/>
              </a:cxn>
              <a:cxn ang="0">
                <a:pos x="0" y="82"/>
              </a:cxn>
            </a:cxnLst>
            <a:rect l="0" t="0" r="r" b="b"/>
            <a:pathLst>
              <a:path w="50" h="83">
                <a:moveTo>
                  <a:pt x="0" y="82"/>
                </a:moveTo>
                <a:lnTo>
                  <a:pt x="0" y="29"/>
                </a:lnTo>
                <a:lnTo>
                  <a:pt x="0" y="0"/>
                </a:lnTo>
                <a:lnTo>
                  <a:pt x="17" y="0"/>
                </a:lnTo>
                <a:lnTo>
                  <a:pt x="27" y="17"/>
                </a:lnTo>
                <a:lnTo>
                  <a:pt x="32" y="4"/>
                </a:lnTo>
                <a:lnTo>
                  <a:pt x="49" y="17"/>
                </a:lnTo>
                <a:lnTo>
                  <a:pt x="49" y="35"/>
                </a:lnTo>
                <a:lnTo>
                  <a:pt x="42" y="45"/>
                </a:lnTo>
                <a:lnTo>
                  <a:pt x="0" y="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0" name="Freeform 336"/>
          <p:cNvSpPr>
            <a:spLocks noChangeArrowheads="1"/>
          </p:cNvSpPr>
          <p:nvPr/>
        </p:nvSpPr>
        <p:spPr bwMode="auto">
          <a:xfrm>
            <a:off x="7347730" y="3796788"/>
            <a:ext cx="64796" cy="96316"/>
          </a:xfrm>
          <a:custGeom>
            <a:avLst/>
            <a:gdLst/>
            <a:ahLst/>
            <a:cxnLst>
              <a:cxn ang="0">
                <a:pos x="0" y="156"/>
              </a:cxn>
              <a:cxn ang="0">
                <a:pos x="27" y="133"/>
              </a:cxn>
              <a:cxn ang="0">
                <a:pos x="43" y="122"/>
              </a:cxn>
              <a:cxn ang="0">
                <a:pos x="63" y="87"/>
              </a:cxn>
              <a:cxn ang="0">
                <a:pos x="80" y="65"/>
              </a:cxn>
              <a:cxn ang="0">
                <a:pos x="95" y="58"/>
              </a:cxn>
              <a:cxn ang="0">
                <a:pos x="95" y="30"/>
              </a:cxn>
              <a:cxn ang="0">
                <a:pos x="106" y="0"/>
              </a:cxn>
              <a:cxn ang="0">
                <a:pos x="106" y="18"/>
              </a:cxn>
              <a:cxn ang="0">
                <a:pos x="106" y="30"/>
              </a:cxn>
              <a:cxn ang="0">
                <a:pos x="112" y="58"/>
              </a:cxn>
              <a:cxn ang="0">
                <a:pos x="95" y="65"/>
              </a:cxn>
              <a:cxn ang="0">
                <a:pos x="95" y="87"/>
              </a:cxn>
              <a:cxn ang="0">
                <a:pos x="80" y="93"/>
              </a:cxn>
              <a:cxn ang="0">
                <a:pos x="63" y="122"/>
              </a:cxn>
              <a:cxn ang="0">
                <a:pos x="43" y="133"/>
              </a:cxn>
              <a:cxn ang="0">
                <a:pos x="21" y="150"/>
              </a:cxn>
              <a:cxn ang="0">
                <a:pos x="0" y="156"/>
              </a:cxn>
            </a:cxnLst>
            <a:rect l="0" t="0" r="r" b="b"/>
            <a:pathLst>
              <a:path w="113" h="157">
                <a:moveTo>
                  <a:pt x="0" y="156"/>
                </a:moveTo>
                <a:lnTo>
                  <a:pt x="27" y="133"/>
                </a:lnTo>
                <a:lnTo>
                  <a:pt x="43" y="122"/>
                </a:lnTo>
                <a:lnTo>
                  <a:pt x="63" y="87"/>
                </a:lnTo>
                <a:lnTo>
                  <a:pt x="80" y="65"/>
                </a:lnTo>
                <a:lnTo>
                  <a:pt x="95" y="58"/>
                </a:lnTo>
                <a:lnTo>
                  <a:pt x="95" y="30"/>
                </a:lnTo>
                <a:lnTo>
                  <a:pt x="106" y="0"/>
                </a:lnTo>
                <a:lnTo>
                  <a:pt x="106" y="18"/>
                </a:lnTo>
                <a:lnTo>
                  <a:pt x="106" y="30"/>
                </a:lnTo>
                <a:lnTo>
                  <a:pt x="112" y="58"/>
                </a:lnTo>
                <a:lnTo>
                  <a:pt x="95" y="65"/>
                </a:lnTo>
                <a:lnTo>
                  <a:pt x="95" y="87"/>
                </a:lnTo>
                <a:lnTo>
                  <a:pt x="80" y="93"/>
                </a:lnTo>
                <a:lnTo>
                  <a:pt x="63" y="122"/>
                </a:lnTo>
                <a:lnTo>
                  <a:pt x="43" y="133"/>
                </a:lnTo>
                <a:lnTo>
                  <a:pt x="21" y="150"/>
                </a:lnTo>
                <a:lnTo>
                  <a:pt x="0" y="15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9" name="Freeform 335"/>
          <p:cNvSpPr>
            <a:spLocks noChangeArrowheads="1"/>
          </p:cNvSpPr>
          <p:nvPr/>
        </p:nvSpPr>
        <p:spPr bwMode="auto">
          <a:xfrm>
            <a:off x="7347730" y="3796788"/>
            <a:ext cx="64796" cy="96316"/>
          </a:xfrm>
          <a:custGeom>
            <a:avLst/>
            <a:gdLst/>
            <a:ahLst/>
            <a:cxnLst>
              <a:cxn ang="0">
                <a:pos x="0" y="156"/>
              </a:cxn>
              <a:cxn ang="0">
                <a:pos x="27" y="133"/>
              </a:cxn>
              <a:cxn ang="0">
                <a:pos x="43" y="122"/>
              </a:cxn>
              <a:cxn ang="0">
                <a:pos x="63" y="87"/>
              </a:cxn>
              <a:cxn ang="0">
                <a:pos x="80" y="65"/>
              </a:cxn>
              <a:cxn ang="0">
                <a:pos x="95" y="58"/>
              </a:cxn>
              <a:cxn ang="0">
                <a:pos x="95" y="30"/>
              </a:cxn>
              <a:cxn ang="0">
                <a:pos x="106" y="0"/>
              </a:cxn>
              <a:cxn ang="0">
                <a:pos x="106" y="18"/>
              </a:cxn>
              <a:cxn ang="0">
                <a:pos x="106" y="30"/>
              </a:cxn>
              <a:cxn ang="0">
                <a:pos x="112" y="58"/>
              </a:cxn>
              <a:cxn ang="0">
                <a:pos x="95" y="65"/>
              </a:cxn>
              <a:cxn ang="0">
                <a:pos x="95" y="87"/>
              </a:cxn>
              <a:cxn ang="0">
                <a:pos x="80" y="93"/>
              </a:cxn>
              <a:cxn ang="0">
                <a:pos x="63" y="122"/>
              </a:cxn>
              <a:cxn ang="0">
                <a:pos x="43" y="133"/>
              </a:cxn>
              <a:cxn ang="0">
                <a:pos x="21" y="150"/>
              </a:cxn>
              <a:cxn ang="0">
                <a:pos x="0" y="156"/>
              </a:cxn>
            </a:cxnLst>
            <a:rect l="0" t="0" r="r" b="b"/>
            <a:pathLst>
              <a:path w="113" h="157">
                <a:moveTo>
                  <a:pt x="0" y="156"/>
                </a:moveTo>
                <a:lnTo>
                  <a:pt x="27" y="133"/>
                </a:lnTo>
                <a:lnTo>
                  <a:pt x="43" y="122"/>
                </a:lnTo>
                <a:lnTo>
                  <a:pt x="63" y="87"/>
                </a:lnTo>
                <a:lnTo>
                  <a:pt x="80" y="65"/>
                </a:lnTo>
                <a:lnTo>
                  <a:pt x="95" y="58"/>
                </a:lnTo>
                <a:lnTo>
                  <a:pt x="95" y="30"/>
                </a:lnTo>
                <a:lnTo>
                  <a:pt x="106" y="0"/>
                </a:lnTo>
                <a:lnTo>
                  <a:pt x="106" y="18"/>
                </a:lnTo>
                <a:lnTo>
                  <a:pt x="106" y="30"/>
                </a:lnTo>
                <a:lnTo>
                  <a:pt x="112" y="58"/>
                </a:lnTo>
                <a:lnTo>
                  <a:pt x="95" y="65"/>
                </a:lnTo>
                <a:lnTo>
                  <a:pt x="95" y="87"/>
                </a:lnTo>
                <a:lnTo>
                  <a:pt x="80" y="93"/>
                </a:lnTo>
                <a:lnTo>
                  <a:pt x="63" y="122"/>
                </a:lnTo>
                <a:lnTo>
                  <a:pt x="43" y="133"/>
                </a:lnTo>
                <a:lnTo>
                  <a:pt x="21" y="150"/>
                </a:lnTo>
                <a:lnTo>
                  <a:pt x="0" y="1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8" name="Freeform 334"/>
          <p:cNvSpPr>
            <a:spLocks noChangeArrowheads="1"/>
          </p:cNvSpPr>
          <p:nvPr/>
        </p:nvSpPr>
        <p:spPr bwMode="auto">
          <a:xfrm>
            <a:off x="7534529" y="3759504"/>
            <a:ext cx="40278" cy="54061"/>
          </a:xfrm>
          <a:custGeom>
            <a:avLst/>
            <a:gdLst/>
            <a:ahLst/>
            <a:cxnLst>
              <a:cxn ang="0">
                <a:pos x="70" y="88"/>
              </a:cxn>
              <a:cxn ang="0">
                <a:pos x="54" y="77"/>
              </a:cxn>
              <a:cxn ang="0">
                <a:pos x="38" y="46"/>
              </a:cxn>
              <a:cxn ang="0">
                <a:pos x="16" y="42"/>
              </a:cxn>
              <a:cxn ang="0">
                <a:pos x="0" y="11"/>
              </a:cxn>
              <a:cxn ang="0">
                <a:pos x="42" y="0"/>
              </a:cxn>
              <a:cxn ang="0">
                <a:pos x="54" y="11"/>
              </a:cxn>
              <a:cxn ang="0">
                <a:pos x="59" y="24"/>
              </a:cxn>
              <a:cxn ang="0">
                <a:pos x="54" y="42"/>
              </a:cxn>
              <a:cxn ang="0">
                <a:pos x="70" y="88"/>
              </a:cxn>
            </a:cxnLst>
            <a:rect l="0" t="0" r="r" b="b"/>
            <a:pathLst>
              <a:path w="71" h="89">
                <a:moveTo>
                  <a:pt x="70" y="88"/>
                </a:moveTo>
                <a:lnTo>
                  <a:pt x="54" y="77"/>
                </a:lnTo>
                <a:lnTo>
                  <a:pt x="38" y="46"/>
                </a:lnTo>
                <a:lnTo>
                  <a:pt x="16" y="42"/>
                </a:lnTo>
                <a:lnTo>
                  <a:pt x="0" y="11"/>
                </a:lnTo>
                <a:lnTo>
                  <a:pt x="42" y="0"/>
                </a:lnTo>
                <a:lnTo>
                  <a:pt x="54" y="11"/>
                </a:lnTo>
                <a:lnTo>
                  <a:pt x="59" y="24"/>
                </a:lnTo>
                <a:lnTo>
                  <a:pt x="54" y="42"/>
                </a:lnTo>
                <a:lnTo>
                  <a:pt x="70" y="8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7" name="Freeform 333"/>
          <p:cNvSpPr>
            <a:spLocks noChangeArrowheads="1"/>
          </p:cNvSpPr>
          <p:nvPr/>
        </p:nvSpPr>
        <p:spPr bwMode="auto">
          <a:xfrm>
            <a:off x="7534529" y="3759504"/>
            <a:ext cx="40278" cy="54061"/>
          </a:xfrm>
          <a:custGeom>
            <a:avLst/>
            <a:gdLst/>
            <a:ahLst/>
            <a:cxnLst>
              <a:cxn ang="0">
                <a:pos x="70" y="88"/>
              </a:cxn>
              <a:cxn ang="0">
                <a:pos x="54" y="77"/>
              </a:cxn>
              <a:cxn ang="0">
                <a:pos x="38" y="46"/>
              </a:cxn>
              <a:cxn ang="0">
                <a:pos x="16" y="42"/>
              </a:cxn>
              <a:cxn ang="0">
                <a:pos x="0" y="11"/>
              </a:cxn>
              <a:cxn ang="0">
                <a:pos x="42" y="0"/>
              </a:cxn>
              <a:cxn ang="0">
                <a:pos x="54" y="11"/>
              </a:cxn>
              <a:cxn ang="0">
                <a:pos x="59" y="24"/>
              </a:cxn>
              <a:cxn ang="0">
                <a:pos x="54" y="42"/>
              </a:cxn>
              <a:cxn ang="0">
                <a:pos x="70" y="88"/>
              </a:cxn>
            </a:cxnLst>
            <a:rect l="0" t="0" r="r" b="b"/>
            <a:pathLst>
              <a:path w="71" h="89">
                <a:moveTo>
                  <a:pt x="70" y="88"/>
                </a:moveTo>
                <a:lnTo>
                  <a:pt x="54" y="77"/>
                </a:lnTo>
                <a:lnTo>
                  <a:pt x="38" y="46"/>
                </a:lnTo>
                <a:lnTo>
                  <a:pt x="16" y="42"/>
                </a:lnTo>
                <a:lnTo>
                  <a:pt x="0" y="11"/>
                </a:lnTo>
                <a:lnTo>
                  <a:pt x="42" y="0"/>
                </a:lnTo>
                <a:lnTo>
                  <a:pt x="54" y="11"/>
                </a:lnTo>
                <a:lnTo>
                  <a:pt x="59" y="24"/>
                </a:lnTo>
                <a:lnTo>
                  <a:pt x="54" y="42"/>
                </a:lnTo>
                <a:lnTo>
                  <a:pt x="70" y="88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6" name="Freeform 332"/>
          <p:cNvSpPr>
            <a:spLocks noChangeArrowheads="1"/>
          </p:cNvSpPr>
          <p:nvPr/>
        </p:nvSpPr>
        <p:spPr bwMode="auto">
          <a:xfrm>
            <a:off x="7491332" y="3814187"/>
            <a:ext cx="27436" cy="64625"/>
          </a:xfrm>
          <a:custGeom>
            <a:avLst/>
            <a:gdLst/>
            <a:ahLst/>
            <a:cxnLst>
              <a:cxn ang="0">
                <a:pos x="32" y="105"/>
              </a:cxn>
              <a:cxn ang="0">
                <a:pos x="15" y="83"/>
              </a:cxn>
              <a:cxn ang="0">
                <a:pos x="6" y="83"/>
              </a:cxn>
              <a:cxn ang="0">
                <a:pos x="0" y="58"/>
              </a:cxn>
              <a:cxn ang="0">
                <a:pos x="15" y="46"/>
              </a:cxn>
              <a:cxn ang="0">
                <a:pos x="32" y="5"/>
              </a:cxn>
              <a:cxn ang="0">
                <a:pos x="41" y="0"/>
              </a:cxn>
              <a:cxn ang="0">
                <a:pos x="48" y="5"/>
              </a:cxn>
              <a:cxn ang="0">
                <a:pos x="41" y="35"/>
              </a:cxn>
              <a:cxn ang="0">
                <a:pos x="32" y="76"/>
              </a:cxn>
              <a:cxn ang="0">
                <a:pos x="41" y="105"/>
              </a:cxn>
              <a:cxn ang="0">
                <a:pos x="32" y="105"/>
              </a:cxn>
            </a:cxnLst>
            <a:rect l="0" t="0" r="r" b="b"/>
            <a:pathLst>
              <a:path w="49" h="106">
                <a:moveTo>
                  <a:pt x="32" y="105"/>
                </a:moveTo>
                <a:lnTo>
                  <a:pt x="15" y="83"/>
                </a:lnTo>
                <a:lnTo>
                  <a:pt x="6" y="83"/>
                </a:lnTo>
                <a:lnTo>
                  <a:pt x="0" y="58"/>
                </a:lnTo>
                <a:lnTo>
                  <a:pt x="15" y="46"/>
                </a:lnTo>
                <a:lnTo>
                  <a:pt x="32" y="5"/>
                </a:lnTo>
                <a:lnTo>
                  <a:pt x="41" y="0"/>
                </a:lnTo>
                <a:lnTo>
                  <a:pt x="48" y="5"/>
                </a:lnTo>
                <a:lnTo>
                  <a:pt x="41" y="35"/>
                </a:lnTo>
                <a:lnTo>
                  <a:pt x="32" y="76"/>
                </a:lnTo>
                <a:lnTo>
                  <a:pt x="41" y="105"/>
                </a:lnTo>
                <a:lnTo>
                  <a:pt x="32" y="10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5" name="Freeform 331"/>
          <p:cNvSpPr>
            <a:spLocks noChangeArrowheads="1"/>
          </p:cNvSpPr>
          <p:nvPr/>
        </p:nvSpPr>
        <p:spPr bwMode="auto">
          <a:xfrm>
            <a:off x="7491332" y="3814187"/>
            <a:ext cx="27436" cy="64625"/>
          </a:xfrm>
          <a:custGeom>
            <a:avLst/>
            <a:gdLst/>
            <a:ahLst/>
            <a:cxnLst>
              <a:cxn ang="0">
                <a:pos x="32" y="105"/>
              </a:cxn>
              <a:cxn ang="0">
                <a:pos x="15" y="83"/>
              </a:cxn>
              <a:cxn ang="0">
                <a:pos x="6" y="83"/>
              </a:cxn>
              <a:cxn ang="0">
                <a:pos x="0" y="58"/>
              </a:cxn>
              <a:cxn ang="0">
                <a:pos x="15" y="46"/>
              </a:cxn>
              <a:cxn ang="0">
                <a:pos x="32" y="5"/>
              </a:cxn>
              <a:cxn ang="0">
                <a:pos x="41" y="0"/>
              </a:cxn>
              <a:cxn ang="0">
                <a:pos x="48" y="5"/>
              </a:cxn>
              <a:cxn ang="0">
                <a:pos x="41" y="35"/>
              </a:cxn>
              <a:cxn ang="0">
                <a:pos x="32" y="76"/>
              </a:cxn>
              <a:cxn ang="0">
                <a:pos x="41" y="105"/>
              </a:cxn>
              <a:cxn ang="0">
                <a:pos x="32" y="105"/>
              </a:cxn>
            </a:cxnLst>
            <a:rect l="0" t="0" r="r" b="b"/>
            <a:pathLst>
              <a:path w="49" h="106">
                <a:moveTo>
                  <a:pt x="32" y="105"/>
                </a:moveTo>
                <a:lnTo>
                  <a:pt x="15" y="83"/>
                </a:lnTo>
                <a:lnTo>
                  <a:pt x="6" y="83"/>
                </a:lnTo>
                <a:lnTo>
                  <a:pt x="0" y="58"/>
                </a:lnTo>
                <a:lnTo>
                  <a:pt x="15" y="46"/>
                </a:lnTo>
                <a:lnTo>
                  <a:pt x="32" y="5"/>
                </a:lnTo>
                <a:lnTo>
                  <a:pt x="41" y="0"/>
                </a:lnTo>
                <a:lnTo>
                  <a:pt x="48" y="5"/>
                </a:lnTo>
                <a:lnTo>
                  <a:pt x="41" y="35"/>
                </a:lnTo>
                <a:lnTo>
                  <a:pt x="32" y="76"/>
                </a:lnTo>
                <a:lnTo>
                  <a:pt x="41" y="105"/>
                </a:lnTo>
                <a:lnTo>
                  <a:pt x="32" y="10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4" name="Freeform 330"/>
          <p:cNvSpPr>
            <a:spLocks noChangeArrowheads="1"/>
          </p:cNvSpPr>
          <p:nvPr/>
        </p:nvSpPr>
        <p:spPr bwMode="auto">
          <a:xfrm>
            <a:off x="7540950" y="3796788"/>
            <a:ext cx="24517" cy="46605"/>
          </a:xfrm>
          <a:custGeom>
            <a:avLst/>
            <a:gdLst/>
            <a:ahLst/>
            <a:cxnLst>
              <a:cxn ang="0">
                <a:pos x="32" y="76"/>
              </a:cxn>
              <a:cxn ang="0">
                <a:pos x="15" y="30"/>
              </a:cxn>
              <a:cxn ang="0">
                <a:pos x="6" y="30"/>
              </a:cxn>
              <a:cxn ang="0">
                <a:pos x="0" y="0"/>
              </a:cxn>
              <a:cxn ang="0">
                <a:pos x="6" y="12"/>
              </a:cxn>
              <a:cxn ang="0">
                <a:pos x="27" y="12"/>
              </a:cxn>
              <a:cxn ang="0">
                <a:pos x="27" y="30"/>
              </a:cxn>
              <a:cxn ang="0">
                <a:pos x="43" y="65"/>
              </a:cxn>
              <a:cxn ang="0">
                <a:pos x="32" y="76"/>
              </a:cxn>
            </a:cxnLst>
            <a:rect l="0" t="0" r="r" b="b"/>
            <a:pathLst>
              <a:path w="44" h="77">
                <a:moveTo>
                  <a:pt x="32" y="76"/>
                </a:moveTo>
                <a:lnTo>
                  <a:pt x="15" y="30"/>
                </a:lnTo>
                <a:lnTo>
                  <a:pt x="6" y="30"/>
                </a:lnTo>
                <a:lnTo>
                  <a:pt x="0" y="0"/>
                </a:lnTo>
                <a:lnTo>
                  <a:pt x="6" y="12"/>
                </a:lnTo>
                <a:lnTo>
                  <a:pt x="27" y="12"/>
                </a:lnTo>
                <a:lnTo>
                  <a:pt x="27" y="30"/>
                </a:lnTo>
                <a:lnTo>
                  <a:pt x="43" y="65"/>
                </a:lnTo>
                <a:lnTo>
                  <a:pt x="32" y="76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3" name="Freeform 329"/>
          <p:cNvSpPr>
            <a:spLocks noChangeArrowheads="1"/>
          </p:cNvSpPr>
          <p:nvPr/>
        </p:nvSpPr>
        <p:spPr bwMode="auto">
          <a:xfrm>
            <a:off x="7540950" y="3796788"/>
            <a:ext cx="24517" cy="46605"/>
          </a:xfrm>
          <a:custGeom>
            <a:avLst/>
            <a:gdLst/>
            <a:ahLst/>
            <a:cxnLst>
              <a:cxn ang="0">
                <a:pos x="32" y="76"/>
              </a:cxn>
              <a:cxn ang="0">
                <a:pos x="15" y="30"/>
              </a:cxn>
              <a:cxn ang="0">
                <a:pos x="6" y="30"/>
              </a:cxn>
              <a:cxn ang="0">
                <a:pos x="0" y="0"/>
              </a:cxn>
              <a:cxn ang="0">
                <a:pos x="6" y="12"/>
              </a:cxn>
              <a:cxn ang="0">
                <a:pos x="27" y="12"/>
              </a:cxn>
              <a:cxn ang="0">
                <a:pos x="27" y="30"/>
              </a:cxn>
              <a:cxn ang="0">
                <a:pos x="43" y="65"/>
              </a:cxn>
              <a:cxn ang="0">
                <a:pos x="32" y="76"/>
              </a:cxn>
            </a:cxnLst>
            <a:rect l="0" t="0" r="r" b="b"/>
            <a:pathLst>
              <a:path w="44" h="77">
                <a:moveTo>
                  <a:pt x="32" y="76"/>
                </a:moveTo>
                <a:lnTo>
                  <a:pt x="15" y="30"/>
                </a:lnTo>
                <a:lnTo>
                  <a:pt x="6" y="30"/>
                </a:lnTo>
                <a:lnTo>
                  <a:pt x="0" y="0"/>
                </a:lnTo>
                <a:lnTo>
                  <a:pt x="6" y="12"/>
                </a:lnTo>
                <a:lnTo>
                  <a:pt x="27" y="12"/>
                </a:lnTo>
                <a:lnTo>
                  <a:pt x="27" y="30"/>
                </a:lnTo>
                <a:lnTo>
                  <a:pt x="43" y="65"/>
                </a:lnTo>
                <a:lnTo>
                  <a:pt x="32" y="7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2" name="Freeform 328"/>
          <p:cNvSpPr>
            <a:spLocks noChangeArrowheads="1"/>
          </p:cNvSpPr>
          <p:nvPr/>
        </p:nvSpPr>
        <p:spPr bwMode="auto">
          <a:xfrm>
            <a:off x="7515265" y="3807352"/>
            <a:ext cx="12259" cy="53440"/>
          </a:xfrm>
          <a:custGeom>
            <a:avLst/>
            <a:gdLst/>
            <a:ahLst/>
            <a:cxnLst>
              <a:cxn ang="0">
                <a:pos x="7" y="87"/>
              </a:cxn>
              <a:cxn ang="0">
                <a:pos x="0" y="87"/>
              </a:cxn>
              <a:cxn ang="0">
                <a:pos x="16" y="41"/>
              </a:cxn>
              <a:cxn ang="0">
                <a:pos x="22" y="0"/>
              </a:cxn>
              <a:cxn ang="0">
                <a:pos x="22" y="45"/>
              </a:cxn>
              <a:cxn ang="0">
                <a:pos x="16" y="57"/>
              </a:cxn>
              <a:cxn ang="0">
                <a:pos x="7" y="87"/>
              </a:cxn>
            </a:cxnLst>
            <a:rect l="0" t="0" r="r" b="b"/>
            <a:pathLst>
              <a:path w="23" h="88">
                <a:moveTo>
                  <a:pt x="7" y="87"/>
                </a:moveTo>
                <a:lnTo>
                  <a:pt x="0" y="87"/>
                </a:lnTo>
                <a:lnTo>
                  <a:pt x="16" y="41"/>
                </a:lnTo>
                <a:lnTo>
                  <a:pt x="22" y="0"/>
                </a:lnTo>
                <a:lnTo>
                  <a:pt x="22" y="45"/>
                </a:lnTo>
                <a:lnTo>
                  <a:pt x="16" y="57"/>
                </a:lnTo>
                <a:lnTo>
                  <a:pt x="7" y="87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1" name="Freeform 327"/>
          <p:cNvSpPr>
            <a:spLocks noChangeArrowheads="1"/>
          </p:cNvSpPr>
          <p:nvPr/>
        </p:nvSpPr>
        <p:spPr bwMode="auto">
          <a:xfrm>
            <a:off x="7515265" y="3807352"/>
            <a:ext cx="12259" cy="53440"/>
          </a:xfrm>
          <a:custGeom>
            <a:avLst/>
            <a:gdLst/>
            <a:ahLst/>
            <a:cxnLst>
              <a:cxn ang="0">
                <a:pos x="7" y="87"/>
              </a:cxn>
              <a:cxn ang="0">
                <a:pos x="0" y="87"/>
              </a:cxn>
              <a:cxn ang="0">
                <a:pos x="16" y="41"/>
              </a:cxn>
              <a:cxn ang="0">
                <a:pos x="22" y="0"/>
              </a:cxn>
              <a:cxn ang="0">
                <a:pos x="22" y="45"/>
              </a:cxn>
              <a:cxn ang="0">
                <a:pos x="16" y="57"/>
              </a:cxn>
              <a:cxn ang="0">
                <a:pos x="7" y="87"/>
              </a:cxn>
            </a:cxnLst>
            <a:rect l="0" t="0" r="r" b="b"/>
            <a:pathLst>
              <a:path w="23" h="88">
                <a:moveTo>
                  <a:pt x="7" y="87"/>
                </a:moveTo>
                <a:lnTo>
                  <a:pt x="0" y="87"/>
                </a:lnTo>
                <a:lnTo>
                  <a:pt x="16" y="41"/>
                </a:lnTo>
                <a:lnTo>
                  <a:pt x="22" y="0"/>
                </a:lnTo>
                <a:lnTo>
                  <a:pt x="22" y="45"/>
                </a:lnTo>
                <a:lnTo>
                  <a:pt x="16" y="57"/>
                </a:lnTo>
                <a:lnTo>
                  <a:pt x="7" y="8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0" name="Freeform 326"/>
          <p:cNvSpPr>
            <a:spLocks noChangeArrowheads="1"/>
          </p:cNvSpPr>
          <p:nvPr/>
        </p:nvSpPr>
        <p:spPr bwMode="auto">
          <a:xfrm>
            <a:off x="7528691" y="3842771"/>
            <a:ext cx="21599" cy="18020"/>
          </a:xfrm>
          <a:custGeom>
            <a:avLst/>
            <a:gdLst/>
            <a:ahLst/>
            <a:cxnLst>
              <a:cxn ang="0">
                <a:pos x="27" y="30"/>
              </a:cxn>
              <a:cxn ang="0">
                <a:pos x="0" y="18"/>
              </a:cxn>
              <a:cxn ang="0">
                <a:pos x="11" y="12"/>
              </a:cxn>
              <a:cxn ang="0">
                <a:pos x="27" y="0"/>
              </a:cxn>
              <a:cxn ang="0">
                <a:pos x="38" y="12"/>
              </a:cxn>
              <a:cxn ang="0">
                <a:pos x="27" y="30"/>
              </a:cxn>
            </a:cxnLst>
            <a:rect l="0" t="0" r="r" b="b"/>
            <a:pathLst>
              <a:path w="39" h="31">
                <a:moveTo>
                  <a:pt x="27" y="30"/>
                </a:moveTo>
                <a:lnTo>
                  <a:pt x="0" y="18"/>
                </a:lnTo>
                <a:lnTo>
                  <a:pt x="11" y="12"/>
                </a:lnTo>
                <a:lnTo>
                  <a:pt x="27" y="0"/>
                </a:lnTo>
                <a:lnTo>
                  <a:pt x="38" y="12"/>
                </a:lnTo>
                <a:lnTo>
                  <a:pt x="27" y="3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9" name="Freeform 325"/>
          <p:cNvSpPr>
            <a:spLocks noChangeArrowheads="1"/>
          </p:cNvSpPr>
          <p:nvPr/>
        </p:nvSpPr>
        <p:spPr bwMode="auto">
          <a:xfrm>
            <a:off x="7528691" y="3842771"/>
            <a:ext cx="21599" cy="18020"/>
          </a:xfrm>
          <a:custGeom>
            <a:avLst/>
            <a:gdLst/>
            <a:ahLst/>
            <a:cxnLst>
              <a:cxn ang="0">
                <a:pos x="27" y="30"/>
              </a:cxn>
              <a:cxn ang="0">
                <a:pos x="0" y="18"/>
              </a:cxn>
              <a:cxn ang="0">
                <a:pos x="11" y="12"/>
              </a:cxn>
              <a:cxn ang="0">
                <a:pos x="27" y="0"/>
              </a:cxn>
              <a:cxn ang="0">
                <a:pos x="38" y="12"/>
              </a:cxn>
              <a:cxn ang="0">
                <a:pos x="27" y="30"/>
              </a:cxn>
            </a:cxnLst>
            <a:rect l="0" t="0" r="r" b="b"/>
            <a:pathLst>
              <a:path w="39" h="31">
                <a:moveTo>
                  <a:pt x="27" y="30"/>
                </a:moveTo>
                <a:lnTo>
                  <a:pt x="0" y="18"/>
                </a:lnTo>
                <a:lnTo>
                  <a:pt x="11" y="12"/>
                </a:lnTo>
                <a:lnTo>
                  <a:pt x="27" y="0"/>
                </a:lnTo>
                <a:lnTo>
                  <a:pt x="38" y="12"/>
                </a:lnTo>
                <a:lnTo>
                  <a:pt x="27" y="30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8" name="Freeform 324"/>
          <p:cNvSpPr>
            <a:spLocks noChangeArrowheads="1"/>
          </p:cNvSpPr>
          <p:nvPr/>
        </p:nvSpPr>
        <p:spPr bwMode="auto">
          <a:xfrm>
            <a:off x="5114322" y="3103311"/>
            <a:ext cx="570903" cy="546828"/>
          </a:xfrm>
          <a:custGeom>
            <a:avLst/>
            <a:gdLst/>
            <a:ahLst/>
            <a:cxnLst>
              <a:cxn ang="0">
                <a:pos x="69" y="170"/>
              </a:cxn>
              <a:cxn ang="0">
                <a:pos x="112" y="135"/>
              </a:cxn>
              <a:cxn ang="0">
                <a:pos x="139" y="104"/>
              </a:cxn>
              <a:cxn ang="0">
                <a:pos x="107" y="46"/>
              </a:cxn>
              <a:cxn ang="0">
                <a:pos x="166" y="24"/>
              </a:cxn>
              <a:cxn ang="0">
                <a:pos x="247" y="12"/>
              </a:cxn>
              <a:cxn ang="0">
                <a:pos x="374" y="88"/>
              </a:cxn>
              <a:cxn ang="0">
                <a:pos x="406" y="104"/>
              </a:cxn>
              <a:cxn ang="0">
                <a:pos x="461" y="170"/>
              </a:cxn>
              <a:cxn ang="0">
                <a:pos x="582" y="181"/>
              </a:cxn>
              <a:cxn ang="0">
                <a:pos x="614" y="199"/>
              </a:cxn>
              <a:cxn ang="0">
                <a:pos x="642" y="239"/>
              </a:cxn>
              <a:cxn ang="0">
                <a:pos x="658" y="256"/>
              </a:cxn>
              <a:cxn ang="0">
                <a:pos x="672" y="285"/>
              </a:cxn>
              <a:cxn ang="0">
                <a:pos x="701" y="321"/>
              </a:cxn>
              <a:cxn ang="0">
                <a:pos x="695" y="332"/>
              </a:cxn>
              <a:cxn ang="0">
                <a:pos x="711" y="367"/>
              </a:cxn>
              <a:cxn ang="0">
                <a:pos x="743" y="415"/>
              </a:cxn>
              <a:cxn ang="0">
                <a:pos x="763" y="426"/>
              </a:cxn>
              <a:cxn ang="0">
                <a:pos x="786" y="465"/>
              </a:cxn>
              <a:cxn ang="0">
                <a:pos x="812" y="512"/>
              </a:cxn>
              <a:cxn ang="0">
                <a:pos x="961" y="530"/>
              </a:cxn>
              <a:cxn ang="0">
                <a:pos x="961" y="658"/>
              </a:cxn>
              <a:cxn ang="0">
                <a:pos x="672" y="758"/>
              </a:cxn>
              <a:cxn ang="0">
                <a:pos x="571" y="880"/>
              </a:cxn>
              <a:cxn ang="0">
                <a:pos x="487" y="793"/>
              </a:cxn>
              <a:cxn ang="0">
                <a:pos x="432" y="805"/>
              </a:cxn>
              <a:cxn ang="0">
                <a:pos x="428" y="838"/>
              </a:cxn>
              <a:cxn ang="0">
                <a:pos x="374" y="805"/>
              </a:cxn>
              <a:cxn ang="0">
                <a:pos x="305" y="699"/>
              </a:cxn>
              <a:cxn ang="0">
                <a:pos x="247" y="642"/>
              </a:cxn>
              <a:cxn ang="0">
                <a:pos x="220" y="561"/>
              </a:cxn>
              <a:cxn ang="0">
                <a:pos x="177" y="454"/>
              </a:cxn>
              <a:cxn ang="0">
                <a:pos x="123" y="408"/>
              </a:cxn>
              <a:cxn ang="0">
                <a:pos x="97" y="350"/>
              </a:cxn>
              <a:cxn ang="0">
                <a:pos x="38" y="239"/>
              </a:cxn>
              <a:cxn ang="0">
                <a:pos x="0" y="228"/>
              </a:cxn>
              <a:cxn ang="0">
                <a:pos x="11" y="164"/>
              </a:cxn>
            </a:cxnLst>
            <a:rect l="0" t="0" r="r" b="b"/>
            <a:pathLst>
              <a:path w="980" h="881">
                <a:moveTo>
                  <a:pt x="11" y="164"/>
                </a:moveTo>
                <a:lnTo>
                  <a:pt x="69" y="170"/>
                </a:lnTo>
                <a:lnTo>
                  <a:pt x="107" y="135"/>
                </a:lnTo>
                <a:lnTo>
                  <a:pt x="112" y="135"/>
                </a:lnTo>
                <a:lnTo>
                  <a:pt x="133" y="122"/>
                </a:lnTo>
                <a:lnTo>
                  <a:pt x="139" y="104"/>
                </a:lnTo>
                <a:lnTo>
                  <a:pt x="149" y="93"/>
                </a:lnTo>
                <a:lnTo>
                  <a:pt x="107" y="46"/>
                </a:lnTo>
                <a:lnTo>
                  <a:pt x="107" y="42"/>
                </a:lnTo>
                <a:lnTo>
                  <a:pt x="166" y="24"/>
                </a:lnTo>
                <a:lnTo>
                  <a:pt x="203" y="0"/>
                </a:lnTo>
                <a:lnTo>
                  <a:pt x="247" y="12"/>
                </a:lnTo>
                <a:lnTo>
                  <a:pt x="338" y="70"/>
                </a:lnTo>
                <a:lnTo>
                  <a:pt x="374" y="88"/>
                </a:lnTo>
                <a:lnTo>
                  <a:pt x="380" y="93"/>
                </a:lnTo>
                <a:lnTo>
                  <a:pt x="406" y="104"/>
                </a:lnTo>
                <a:lnTo>
                  <a:pt x="406" y="146"/>
                </a:lnTo>
                <a:lnTo>
                  <a:pt x="461" y="170"/>
                </a:lnTo>
                <a:lnTo>
                  <a:pt x="546" y="170"/>
                </a:lnTo>
                <a:lnTo>
                  <a:pt x="582" y="181"/>
                </a:lnTo>
                <a:lnTo>
                  <a:pt x="588" y="199"/>
                </a:lnTo>
                <a:lnTo>
                  <a:pt x="614" y="199"/>
                </a:lnTo>
                <a:lnTo>
                  <a:pt x="627" y="228"/>
                </a:lnTo>
                <a:lnTo>
                  <a:pt x="642" y="239"/>
                </a:lnTo>
                <a:lnTo>
                  <a:pt x="642" y="256"/>
                </a:lnTo>
                <a:lnTo>
                  <a:pt x="658" y="256"/>
                </a:lnTo>
                <a:lnTo>
                  <a:pt x="658" y="268"/>
                </a:lnTo>
                <a:lnTo>
                  <a:pt x="672" y="285"/>
                </a:lnTo>
                <a:lnTo>
                  <a:pt x="695" y="291"/>
                </a:lnTo>
                <a:lnTo>
                  <a:pt x="701" y="321"/>
                </a:lnTo>
                <a:lnTo>
                  <a:pt x="701" y="332"/>
                </a:lnTo>
                <a:lnTo>
                  <a:pt x="695" y="332"/>
                </a:lnTo>
                <a:lnTo>
                  <a:pt x="701" y="350"/>
                </a:lnTo>
                <a:lnTo>
                  <a:pt x="711" y="367"/>
                </a:lnTo>
                <a:lnTo>
                  <a:pt x="727" y="390"/>
                </a:lnTo>
                <a:lnTo>
                  <a:pt x="743" y="415"/>
                </a:lnTo>
                <a:lnTo>
                  <a:pt x="753" y="415"/>
                </a:lnTo>
                <a:lnTo>
                  <a:pt x="763" y="426"/>
                </a:lnTo>
                <a:lnTo>
                  <a:pt x="770" y="443"/>
                </a:lnTo>
                <a:lnTo>
                  <a:pt x="786" y="465"/>
                </a:lnTo>
                <a:lnTo>
                  <a:pt x="807" y="489"/>
                </a:lnTo>
                <a:lnTo>
                  <a:pt x="812" y="512"/>
                </a:lnTo>
                <a:lnTo>
                  <a:pt x="951" y="537"/>
                </a:lnTo>
                <a:lnTo>
                  <a:pt x="961" y="530"/>
                </a:lnTo>
                <a:lnTo>
                  <a:pt x="979" y="561"/>
                </a:lnTo>
                <a:lnTo>
                  <a:pt x="961" y="658"/>
                </a:lnTo>
                <a:lnTo>
                  <a:pt x="823" y="717"/>
                </a:lnTo>
                <a:lnTo>
                  <a:pt x="672" y="758"/>
                </a:lnTo>
                <a:lnTo>
                  <a:pt x="599" y="869"/>
                </a:lnTo>
                <a:lnTo>
                  <a:pt x="571" y="880"/>
                </a:lnTo>
                <a:lnTo>
                  <a:pt x="571" y="838"/>
                </a:lnTo>
                <a:lnTo>
                  <a:pt x="487" y="793"/>
                </a:lnTo>
                <a:lnTo>
                  <a:pt x="448" y="805"/>
                </a:lnTo>
                <a:lnTo>
                  <a:pt x="432" y="805"/>
                </a:lnTo>
                <a:lnTo>
                  <a:pt x="428" y="805"/>
                </a:lnTo>
                <a:lnTo>
                  <a:pt x="428" y="838"/>
                </a:lnTo>
                <a:lnTo>
                  <a:pt x="401" y="857"/>
                </a:lnTo>
                <a:lnTo>
                  <a:pt x="374" y="805"/>
                </a:lnTo>
                <a:lnTo>
                  <a:pt x="348" y="775"/>
                </a:lnTo>
                <a:lnTo>
                  <a:pt x="305" y="699"/>
                </a:lnTo>
                <a:lnTo>
                  <a:pt x="278" y="653"/>
                </a:lnTo>
                <a:lnTo>
                  <a:pt x="247" y="642"/>
                </a:lnTo>
                <a:lnTo>
                  <a:pt x="220" y="594"/>
                </a:lnTo>
                <a:lnTo>
                  <a:pt x="220" y="561"/>
                </a:lnTo>
                <a:lnTo>
                  <a:pt x="220" y="537"/>
                </a:lnTo>
                <a:lnTo>
                  <a:pt x="177" y="454"/>
                </a:lnTo>
                <a:lnTo>
                  <a:pt x="139" y="437"/>
                </a:lnTo>
                <a:lnTo>
                  <a:pt x="123" y="408"/>
                </a:lnTo>
                <a:lnTo>
                  <a:pt x="133" y="397"/>
                </a:lnTo>
                <a:lnTo>
                  <a:pt x="97" y="350"/>
                </a:lnTo>
                <a:lnTo>
                  <a:pt x="64" y="285"/>
                </a:lnTo>
                <a:lnTo>
                  <a:pt x="38" y="239"/>
                </a:lnTo>
                <a:lnTo>
                  <a:pt x="21" y="228"/>
                </a:lnTo>
                <a:lnTo>
                  <a:pt x="0" y="228"/>
                </a:lnTo>
                <a:lnTo>
                  <a:pt x="11" y="192"/>
                </a:lnTo>
                <a:lnTo>
                  <a:pt x="11" y="16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7" name="Freeform 323"/>
          <p:cNvSpPr>
            <a:spLocks noChangeArrowheads="1"/>
          </p:cNvSpPr>
          <p:nvPr/>
        </p:nvSpPr>
        <p:spPr bwMode="auto">
          <a:xfrm>
            <a:off x="5114322" y="3103311"/>
            <a:ext cx="570903" cy="546828"/>
          </a:xfrm>
          <a:custGeom>
            <a:avLst/>
            <a:gdLst/>
            <a:ahLst/>
            <a:cxnLst>
              <a:cxn ang="0">
                <a:pos x="69" y="170"/>
              </a:cxn>
              <a:cxn ang="0">
                <a:pos x="112" y="135"/>
              </a:cxn>
              <a:cxn ang="0">
                <a:pos x="139" y="104"/>
              </a:cxn>
              <a:cxn ang="0">
                <a:pos x="107" y="46"/>
              </a:cxn>
              <a:cxn ang="0">
                <a:pos x="166" y="24"/>
              </a:cxn>
              <a:cxn ang="0">
                <a:pos x="247" y="12"/>
              </a:cxn>
              <a:cxn ang="0">
                <a:pos x="374" y="88"/>
              </a:cxn>
              <a:cxn ang="0">
                <a:pos x="406" y="104"/>
              </a:cxn>
              <a:cxn ang="0">
                <a:pos x="461" y="170"/>
              </a:cxn>
              <a:cxn ang="0">
                <a:pos x="582" y="181"/>
              </a:cxn>
              <a:cxn ang="0">
                <a:pos x="614" y="199"/>
              </a:cxn>
              <a:cxn ang="0">
                <a:pos x="642" y="239"/>
              </a:cxn>
              <a:cxn ang="0">
                <a:pos x="658" y="256"/>
              </a:cxn>
              <a:cxn ang="0">
                <a:pos x="672" y="285"/>
              </a:cxn>
              <a:cxn ang="0">
                <a:pos x="701" y="321"/>
              </a:cxn>
              <a:cxn ang="0">
                <a:pos x="695" y="332"/>
              </a:cxn>
              <a:cxn ang="0">
                <a:pos x="711" y="367"/>
              </a:cxn>
              <a:cxn ang="0">
                <a:pos x="743" y="415"/>
              </a:cxn>
              <a:cxn ang="0">
                <a:pos x="763" y="426"/>
              </a:cxn>
              <a:cxn ang="0">
                <a:pos x="786" y="465"/>
              </a:cxn>
              <a:cxn ang="0">
                <a:pos x="812" y="512"/>
              </a:cxn>
              <a:cxn ang="0">
                <a:pos x="961" y="530"/>
              </a:cxn>
              <a:cxn ang="0">
                <a:pos x="961" y="658"/>
              </a:cxn>
              <a:cxn ang="0">
                <a:pos x="672" y="758"/>
              </a:cxn>
              <a:cxn ang="0">
                <a:pos x="571" y="880"/>
              </a:cxn>
              <a:cxn ang="0">
                <a:pos x="487" y="793"/>
              </a:cxn>
              <a:cxn ang="0">
                <a:pos x="432" y="805"/>
              </a:cxn>
              <a:cxn ang="0">
                <a:pos x="428" y="838"/>
              </a:cxn>
              <a:cxn ang="0">
                <a:pos x="374" y="805"/>
              </a:cxn>
              <a:cxn ang="0">
                <a:pos x="305" y="699"/>
              </a:cxn>
              <a:cxn ang="0">
                <a:pos x="247" y="642"/>
              </a:cxn>
              <a:cxn ang="0">
                <a:pos x="220" y="561"/>
              </a:cxn>
              <a:cxn ang="0">
                <a:pos x="177" y="454"/>
              </a:cxn>
              <a:cxn ang="0">
                <a:pos x="123" y="408"/>
              </a:cxn>
              <a:cxn ang="0">
                <a:pos x="97" y="350"/>
              </a:cxn>
              <a:cxn ang="0">
                <a:pos x="38" y="239"/>
              </a:cxn>
              <a:cxn ang="0">
                <a:pos x="0" y="228"/>
              </a:cxn>
              <a:cxn ang="0">
                <a:pos x="11" y="164"/>
              </a:cxn>
            </a:cxnLst>
            <a:rect l="0" t="0" r="r" b="b"/>
            <a:pathLst>
              <a:path w="980" h="881">
                <a:moveTo>
                  <a:pt x="11" y="164"/>
                </a:moveTo>
                <a:lnTo>
                  <a:pt x="69" y="170"/>
                </a:lnTo>
                <a:lnTo>
                  <a:pt x="107" y="135"/>
                </a:lnTo>
                <a:lnTo>
                  <a:pt x="112" y="135"/>
                </a:lnTo>
                <a:lnTo>
                  <a:pt x="133" y="122"/>
                </a:lnTo>
                <a:lnTo>
                  <a:pt x="139" y="104"/>
                </a:lnTo>
                <a:lnTo>
                  <a:pt x="149" y="93"/>
                </a:lnTo>
                <a:lnTo>
                  <a:pt x="107" y="46"/>
                </a:lnTo>
                <a:lnTo>
                  <a:pt x="107" y="42"/>
                </a:lnTo>
                <a:lnTo>
                  <a:pt x="166" y="24"/>
                </a:lnTo>
                <a:lnTo>
                  <a:pt x="203" y="0"/>
                </a:lnTo>
                <a:lnTo>
                  <a:pt x="247" y="12"/>
                </a:lnTo>
                <a:lnTo>
                  <a:pt x="338" y="70"/>
                </a:lnTo>
                <a:lnTo>
                  <a:pt x="374" y="88"/>
                </a:lnTo>
                <a:lnTo>
                  <a:pt x="380" y="93"/>
                </a:lnTo>
                <a:lnTo>
                  <a:pt x="406" y="104"/>
                </a:lnTo>
                <a:lnTo>
                  <a:pt x="406" y="146"/>
                </a:lnTo>
                <a:lnTo>
                  <a:pt x="461" y="170"/>
                </a:lnTo>
                <a:lnTo>
                  <a:pt x="546" y="170"/>
                </a:lnTo>
                <a:lnTo>
                  <a:pt x="582" y="181"/>
                </a:lnTo>
                <a:lnTo>
                  <a:pt x="588" y="199"/>
                </a:lnTo>
                <a:lnTo>
                  <a:pt x="614" y="199"/>
                </a:lnTo>
                <a:lnTo>
                  <a:pt x="627" y="228"/>
                </a:lnTo>
                <a:lnTo>
                  <a:pt x="642" y="239"/>
                </a:lnTo>
                <a:lnTo>
                  <a:pt x="642" y="256"/>
                </a:lnTo>
                <a:lnTo>
                  <a:pt x="658" y="256"/>
                </a:lnTo>
                <a:lnTo>
                  <a:pt x="658" y="268"/>
                </a:lnTo>
                <a:lnTo>
                  <a:pt x="672" y="285"/>
                </a:lnTo>
                <a:lnTo>
                  <a:pt x="695" y="291"/>
                </a:lnTo>
                <a:lnTo>
                  <a:pt x="701" y="321"/>
                </a:lnTo>
                <a:lnTo>
                  <a:pt x="701" y="332"/>
                </a:lnTo>
                <a:lnTo>
                  <a:pt x="695" y="332"/>
                </a:lnTo>
                <a:lnTo>
                  <a:pt x="701" y="350"/>
                </a:lnTo>
                <a:lnTo>
                  <a:pt x="711" y="367"/>
                </a:lnTo>
                <a:lnTo>
                  <a:pt x="727" y="390"/>
                </a:lnTo>
                <a:lnTo>
                  <a:pt x="743" y="415"/>
                </a:lnTo>
                <a:lnTo>
                  <a:pt x="753" y="415"/>
                </a:lnTo>
                <a:lnTo>
                  <a:pt x="763" y="426"/>
                </a:lnTo>
                <a:lnTo>
                  <a:pt x="770" y="443"/>
                </a:lnTo>
                <a:lnTo>
                  <a:pt x="786" y="465"/>
                </a:lnTo>
                <a:lnTo>
                  <a:pt x="807" y="489"/>
                </a:lnTo>
                <a:lnTo>
                  <a:pt x="812" y="512"/>
                </a:lnTo>
                <a:lnTo>
                  <a:pt x="951" y="537"/>
                </a:lnTo>
                <a:lnTo>
                  <a:pt x="961" y="530"/>
                </a:lnTo>
                <a:lnTo>
                  <a:pt x="979" y="561"/>
                </a:lnTo>
                <a:lnTo>
                  <a:pt x="961" y="658"/>
                </a:lnTo>
                <a:lnTo>
                  <a:pt x="823" y="717"/>
                </a:lnTo>
                <a:lnTo>
                  <a:pt x="672" y="758"/>
                </a:lnTo>
                <a:lnTo>
                  <a:pt x="599" y="869"/>
                </a:lnTo>
                <a:lnTo>
                  <a:pt x="571" y="880"/>
                </a:lnTo>
                <a:lnTo>
                  <a:pt x="571" y="838"/>
                </a:lnTo>
                <a:lnTo>
                  <a:pt x="487" y="793"/>
                </a:lnTo>
                <a:lnTo>
                  <a:pt x="448" y="805"/>
                </a:lnTo>
                <a:lnTo>
                  <a:pt x="432" y="805"/>
                </a:lnTo>
                <a:lnTo>
                  <a:pt x="428" y="805"/>
                </a:lnTo>
                <a:lnTo>
                  <a:pt x="428" y="838"/>
                </a:lnTo>
                <a:lnTo>
                  <a:pt x="401" y="857"/>
                </a:lnTo>
                <a:lnTo>
                  <a:pt x="374" y="805"/>
                </a:lnTo>
                <a:lnTo>
                  <a:pt x="348" y="775"/>
                </a:lnTo>
                <a:lnTo>
                  <a:pt x="305" y="699"/>
                </a:lnTo>
                <a:lnTo>
                  <a:pt x="278" y="653"/>
                </a:lnTo>
                <a:lnTo>
                  <a:pt x="247" y="642"/>
                </a:lnTo>
                <a:lnTo>
                  <a:pt x="220" y="594"/>
                </a:lnTo>
                <a:lnTo>
                  <a:pt x="220" y="561"/>
                </a:lnTo>
                <a:lnTo>
                  <a:pt x="220" y="537"/>
                </a:lnTo>
                <a:lnTo>
                  <a:pt x="177" y="454"/>
                </a:lnTo>
                <a:lnTo>
                  <a:pt x="139" y="437"/>
                </a:lnTo>
                <a:lnTo>
                  <a:pt x="123" y="408"/>
                </a:lnTo>
                <a:lnTo>
                  <a:pt x="133" y="397"/>
                </a:lnTo>
                <a:lnTo>
                  <a:pt x="97" y="350"/>
                </a:lnTo>
                <a:lnTo>
                  <a:pt x="64" y="285"/>
                </a:lnTo>
                <a:lnTo>
                  <a:pt x="38" y="239"/>
                </a:lnTo>
                <a:lnTo>
                  <a:pt x="21" y="228"/>
                </a:lnTo>
                <a:lnTo>
                  <a:pt x="0" y="228"/>
                </a:lnTo>
                <a:lnTo>
                  <a:pt x="11" y="192"/>
                </a:lnTo>
                <a:lnTo>
                  <a:pt x="11" y="16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6" name="Freeform 322"/>
          <p:cNvSpPr>
            <a:spLocks noChangeArrowheads="1"/>
          </p:cNvSpPr>
          <p:nvPr/>
        </p:nvSpPr>
        <p:spPr bwMode="auto">
          <a:xfrm>
            <a:off x="6340770" y="3853957"/>
            <a:ext cx="58374" cy="122415"/>
          </a:xfrm>
          <a:custGeom>
            <a:avLst/>
            <a:gdLst/>
            <a:ahLst/>
            <a:cxnLst>
              <a:cxn ang="0">
                <a:pos x="42" y="198"/>
              </a:cxn>
              <a:cxn ang="0">
                <a:pos x="27" y="168"/>
              </a:cxn>
              <a:cxn ang="0">
                <a:pos x="16" y="122"/>
              </a:cxn>
              <a:cxn ang="0">
                <a:pos x="0" y="87"/>
              </a:cxn>
              <a:cxn ang="0">
                <a:pos x="10" y="87"/>
              </a:cxn>
              <a:cxn ang="0">
                <a:pos x="16" y="46"/>
              </a:cxn>
              <a:cxn ang="0">
                <a:pos x="10" y="41"/>
              </a:cxn>
              <a:cxn ang="0">
                <a:pos x="16" y="30"/>
              </a:cxn>
              <a:cxn ang="0">
                <a:pos x="27" y="12"/>
              </a:cxn>
              <a:cxn ang="0">
                <a:pos x="16" y="0"/>
              </a:cxn>
              <a:cxn ang="0">
                <a:pos x="59" y="30"/>
              </a:cxn>
              <a:cxn ang="0">
                <a:pos x="59" y="41"/>
              </a:cxn>
              <a:cxn ang="0">
                <a:pos x="80" y="64"/>
              </a:cxn>
              <a:cxn ang="0">
                <a:pos x="101" y="117"/>
              </a:cxn>
              <a:cxn ang="0">
                <a:pos x="95" y="168"/>
              </a:cxn>
              <a:cxn ang="0">
                <a:pos x="42" y="198"/>
              </a:cxn>
            </a:cxnLst>
            <a:rect l="0" t="0" r="r" b="b"/>
            <a:pathLst>
              <a:path w="102" h="199">
                <a:moveTo>
                  <a:pt x="42" y="198"/>
                </a:moveTo>
                <a:lnTo>
                  <a:pt x="27" y="168"/>
                </a:lnTo>
                <a:lnTo>
                  <a:pt x="16" y="122"/>
                </a:lnTo>
                <a:lnTo>
                  <a:pt x="0" y="87"/>
                </a:lnTo>
                <a:lnTo>
                  <a:pt x="10" y="87"/>
                </a:lnTo>
                <a:lnTo>
                  <a:pt x="16" y="46"/>
                </a:lnTo>
                <a:lnTo>
                  <a:pt x="10" y="41"/>
                </a:lnTo>
                <a:lnTo>
                  <a:pt x="16" y="30"/>
                </a:lnTo>
                <a:lnTo>
                  <a:pt x="27" y="12"/>
                </a:lnTo>
                <a:lnTo>
                  <a:pt x="16" y="0"/>
                </a:lnTo>
                <a:lnTo>
                  <a:pt x="59" y="30"/>
                </a:lnTo>
                <a:lnTo>
                  <a:pt x="59" y="41"/>
                </a:lnTo>
                <a:lnTo>
                  <a:pt x="80" y="64"/>
                </a:lnTo>
                <a:lnTo>
                  <a:pt x="101" y="117"/>
                </a:lnTo>
                <a:lnTo>
                  <a:pt x="95" y="168"/>
                </a:lnTo>
                <a:lnTo>
                  <a:pt x="42" y="19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5" name="Freeform 321"/>
          <p:cNvSpPr>
            <a:spLocks noChangeArrowheads="1"/>
          </p:cNvSpPr>
          <p:nvPr/>
        </p:nvSpPr>
        <p:spPr bwMode="auto">
          <a:xfrm>
            <a:off x="6340770" y="3853957"/>
            <a:ext cx="58374" cy="122415"/>
          </a:xfrm>
          <a:custGeom>
            <a:avLst/>
            <a:gdLst/>
            <a:ahLst/>
            <a:cxnLst>
              <a:cxn ang="0">
                <a:pos x="42" y="198"/>
              </a:cxn>
              <a:cxn ang="0">
                <a:pos x="27" y="168"/>
              </a:cxn>
              <a:cxn ang="0">
                <a:pos x="16" y="122"/>
              </a:cxn>
              <a:cxn ang="0">
                <a:pos x="0" y="87"/>
              </a:cxn>
              <a:cxn ang="0">
                <a:pos x="10" y="87"/>
              </a:cxn>
              <a:cxn ang="0">
                <a:pos x="16" y="46"/>
              </a:cxn>
              <a:cxn ang="0">
                <a:pos x="10" y="41"/>
              </a:cxn>
              <a:cxn ang="0">
                <a:pos x="16" y="30"/>
              </a:cxn>
              <a:cxn ang="0">
                <a:pos x="27" y="12"/>
              </a:cxn>
              <a:cxn ang="0">
                <a:pos x="16" y="0"/>
              </a:cxn>
              <a:cxn ang="0">
                <a:pos x="59" y="30"/>
              </a:cxn>
              <a:cxn ang="0">
                <a:pos x="59" y="41"/>
              </a:cxn>
              <a:cxn ang="0">
                <a:pos x="80" y="64"/>
              </a:cxn>
              <a:cxn ang="0">
                <a:pos x="101" y="117"/>
              </a:cxn>
              <a:cxn ang="0">
                <a:pos x="95" y="168"/>
              </a:cxn>
              <a:cxn ang="0">
                <a:pos x="42" y="198"/>
              </a:cxn>
            </a:cxnLst>
            <a:rect l="0" t="0" r="r" b="b"/>
            <a:pathLst>
              <a:path w="102" h="199">
                <a:moveTo>
                  <a:pt x="42" y="198"/>
                </a:moveTo>
                <a:lnTo>
                  <a:pt x="27" y="168"/>
                </a:lnTo>
                <a:lnTo>
                  <a:pt x="16" y="122"/>
                </a:lnTo>
                <a:lnTo>
                  <a:pt x="0" y="87"/>
                </a:lnTo>
                <a:lnTo>
                  <a:pt x="10" y="87"/>
                </a:lnTo>
                <a:lnTo>
                  <a:pt x="16" y="46"/>
                </a:lnTo>
                <a:lnTo>
                  <a:pt x="10" y="41"/>
                </a:lnTo>
                <a:lnTo>
                  <a:pt x="16" y="30"/>
                </a:lnTo>
                <a:lnTo>
                  <a:pt x="27" y="12"/>
                </a:lnTo>
                <a:lnTo>
                  <a:pt x="16" y="0"/>
                </a:lnTo>
                <a:lnTo>
                  <a:pt x="59" y="30"/>
                </a:lnTo>
                <a:lnTo>
                  <a:pt x="59" y="41"/>
                </a:lnTo>
                <a:lnTo>
                  <a:pt x="80" y="64"/>
                </a:lnTo>
                <a:lnTo>
                  <a:pt x="101" y="117"/>
                </a:lnTo>
                <a:lnTo>
                  <a:pt x="95" y="168"/>
                </a:lnTo>
                <a:lnTo>
                  <a:pt x="42" y="19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4" name="Freeform 320"/>
          <p:cNvSpPr>
            <a:spLocks noChangeArrowheads="1"/>
          </p:cNvSpPr>
          <p:nvPr/>
        </p:nvSpPr>
        <p:spPr bwMode="auto">
          <a:xfrm>
            <a:off x="5130083" y="2922485"/>
            <a:ext cx="168119" cy="175855"/>
          </a:xfrm>
          <a:custGeom>
            <a:avLst/>
            <a:gdLst/>
            <a:ahLst/>
            <a:cxnLst>
              <a:cxn ang="0">
                <a:pos x="11" y="75"/>
              </a:cxn>
              <a:cxn ang="0">
                <a:pos x="16" y="86"/>
              </a:cxn>
              <a:cxn ang="0">
                <a:pos x="38" y="75"/>
              </a:cxn>
              <a:cxn ang="0">
                <a:pos x="42" y="69"/>
              </a:cxn>
              <a:cxn ang="0">
                <a:pos x="42" y="57"/>
              </a:cxn>
              <a:cxn ang="0">
                <a:pos x="42" y="29"/>
              </a:cxn>
              <a:cxn ang="0">
                <a:pos x="54" y="29"/>
              </a:cxn>
              <a:cxn ang="0">
                <a:pos x="64" y="40"/>
              </a:cxn>
              <a:cxn ang="0">
                <a:pos x="87" y="40"/>
              </a:cxn>
              <a:cxn ang="0">
                <a:pos x="112" y="29"/>
              </a:cxn>
              <a:cxn ang="0">
                <a:pos x="150" y="40"/>
              </a:cxn>
              <a:cxn ang="0">
                <a:pos x="181" y="40"/>
              </a:cxn>
              <a:cxn ang="0">
                <a:pos x="220" y="11"/>
              </a:cxn>
              <a:cxn ang="0">
                <a:pos x="240" y="11"/>
              </a:cxn>
              <a:cxn ang="0">
                <a:pos x="262" y="11"/>
              </a:cxn>
              <a:cxn ang="0">
                <a:pos x="278" y="0"/>
              </a:cxn>
              <a:cxn ang="0">
                <a:pos x="289" y="11"/>
              </a:cxn>
              <a:cxn ang="0">
                <a:pos x="278" y="29"/>
              </a:cxn>
              <a:cxn ang="0">
                <a:pos x="251" y="46"/>
              </a:cxn>
              <a:cxn ang="0">
                <a:pos x="251" y="69"/>
              </a:cxn>
              <a:cxn ang="0">
                <a:pos x="251" y="92"/>
              </a:cxn>
              <a:cxn ang="0">
                <a:pos x="251" y="133"/>
              </a:cxn>
              <a:cxn ang="0">
                <a:pos x="240" y="163"/>
              </a:cxn>
              <a:cxn ang="0">
                <a:pos x="209" y="191"/>
              </a:cxn>
              <a:cxn ang="0">
                <a:pos x="150" y="227"/>
              </a:cxn>
              <a:cxn ang="0">
                <a:pos x="107" y="262"/>
              </a:cxn>
              <a:cxn ang="0">
                <a:pos x="64" y="284"/>
              </a:cxn>
              <a:cxn ang="0">
                <a:pos x="42" y="284"/>
              </a:cxn>
              <a:cxn ang="0">
                <a:pos x="38" y="284"/>
              </a:cxn>
              <a:cxn ang="0">
                <a:pos x="28" y="273"/>
              </a:cxn>
              <a:cxn ang="0">
                <a:pos x="0" y="273"/>
              </a:cxn>
              <a:cxn ang="0">
                <a:pos x="16" y="244"/>
              </a:cxn>
              <a:cxn ang="0">
                <a:pos x="16" y="238"/>
              </a:cxn>
              <a:cxn ang="0">
                <a:pos x="28" y="216"/>
              </a:cxn>
              <a:cxn ang="0">
                <a:pos x="28" y="209"/>
              </a:cxn>
              <a:cxn ang="0">
                <a:pos x="42" y="191"/>
              </a:cxn>
              <a:cxn ang="0">
                <a:pos x="42" y="168"/>
              </a:cxn>
              <a:cxn ang="0">
                <a:pos x="42" y="151"/>
              </a:cxn>
              <a:cxn ang="0">
                <a:pos x="11" y="163"/>
              </a:cxn>
              <a:cxn ang="0">
                <a:pos x="11" y="140"/>
              </a:cxn>
              <a:cxn ang="0">
                <a:pos x="11" y="122"/>
              </a:cxn>
              <a:cxn ang="0">
                <a:pos x="0" y="103"/>
              </a:cxn>
              <a:cxn ang="0">
                <a:pos x="11" y="75"/>
              </a:cxn>
            </a:cxnLst>
            <a:rect l="0" t="0" r="r" b="b"/>
            <a:pathLst>
              <a:path w="290" h="285">
                <a:moveTo>
                  <a:pt x="11" y="75"/>
                </a:moveTo>
                <a:lnTo>
                  <a:pt x="16" y="86"/>
                </a:lnTo>
                <a:lnTo>
                  <a:pt x="38" y="75"/>
                </a:lnTo>
                <a:lnTo>
                  <a:pt x="42" y="69"/>
                </a:lnTo>
                <a:lnTo>
                  <a:pt x="42" y="57"/>
                </a:lnTo>
                <a:lnTo>
                  <a:pt x="42" y="29"/>
                </a:lnTo>
                <a:lnTo>
                  <a:pt x="54" y="29"/>
                </a:lnTo>
                <a:lnTo>
                  <a:pt x="64" y="40"/>
                </a:lnTo>
                <a:lnTo>
                  <a:pt x="87" y="40"/>
                </a:lnTo>
                <a:lnTo>
                  <a:pt x="112" y="29"/>
                </a:lnTo>
                <a:lnTo>
                  <a:pt x="150" y="40"/>
                </a:lnTo>
                <a:lnTo>
                  <a:pt x="181" y="40"/>
                </a:lnTo>
                <a:lnTo>
                  <a:pt x="220" y="11"/>
                </a:lnTo>
                <a:lnTo>
                  <a:pt x="240" y="11"/>
                </a:lnTo>
                <a:lnTo>
                  <a:pt x="262" y="11"/>
                </a:lnTo>
                <a:lnTo>
                  <a:pt x="278" y="0"/>
                </a:lnTo>
                <a:lnTo>
                  <a:pt x="289" y="11"/>
                </a:lnTo>
                <a:lnTo>
                  <a:pt x="278" y="29"/>
                </a:lnTo>
                <a:lnTo>
                  <a:pt x="251" y="46"/>
                </a:lnTo>
                <a:lnTo>
                  <a:pt x="251" y="69"/>
                </a:lnTo>
                <a:lnTo>
                  <a:pt x="251" y="92"/>
                </a:lnTo>
                <a:lnTo>
                  <a:pt x="251" y="133"/>
                </a:lnTo>
                <a:lnTo>
                  <a:pt x="240" y="163"/>
                </a:lnTo>
                <a:lnTo>
                  <a:pt x="209" y="191"/>
                </a:lnTo>
                <a:lnTo>
                  <a:pt x="150" y="227"/>
                </a:lnTo>
                <a:lnTo>
                  <a:pt x="107" y="262"/>
                </a:lnTo>
                <a:lnTo>
                  <a:pt x="64" y="284"/>
                </a:lnTo>
                <a:lnTo>
                  <a:pt x="42" y="284"/>
                </a:lnTo>
                <a:lnTo>
                  <a:pt x="38" y="284"/>
                </a:lnTo>
                <a:lnTo>
                  <a:pt x="28" y="273"/>
                </a:lnTo>
                <a:lnTo>
                  <a:pt x="0" y="273"/>
                </a:lnTo>
                <a:lnTo>
                  <a:pt x="16" y="244"/>
                </a:lnTo>
                <a:lnTo>
                  <a:pt x="16" y="238"/>
                </a:lnTo>
                <a:lnTo>
                  <a:pt x="28" y="216"/>
                </a:lnTo>
                <a:lnTo>
                  <a:pt x="28" y="209"/>
                </a:lnTo>
                <a:lnTo>
                  <a:pt x="42" y="191"/>
                </a:lnTo>
                <a:lnTo>
                  <a:pt x="42" y="168"/>
                </a:lnTo>
                <a:lnTo>
                  <a:pt x="42" y="151"/>
                </a:lnTo>
                <a:lnTo>
                  <a:pt x="11" y="163"/>
                </a:lnTo>
                <a:lnTo>
                  <a:pt x="11" y="140"/>
                </a:lnTo>
                <a:lnTo>
                  <a:pt x="11" y="122"/>
                </a:lnTo>
                <a:lnTo>
                  <a:pt x="0" y="103"/>
                </a:lnTo>
                <a:lnTo>
                  <a:pt x="11" y="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3" name="Freeform 319"/>
          <p:cNvSpPr>
            <a:spLocks noChangeArrowheads="1"/>
          </p:cNvSpPr>
          <p:nvPr/>
        </p:nvSpPr>
        <p:spPr bwMode="auto">
          <a:xfrm>
            <a:off x="5130083" y="2922485"/>
            <a:ext cx="168119" cy="175855"/>
          </a:xfrm>
          <a:custGeom>
            <a:avLst/>
            <a:gdLst/>
            <a:ahLst/>
            <a:cxnLst>
              <a:cxn ang="0">
                <a:pos x="11" y="75"/>
              </a:cxn>
              <a:cxn ang="0">
                <a:pos x="16" y="86"/>
              </a:cxn>
              <a:cxn ang="0">
                <a:pos x="38" y="75"/>
              </a:cxn>
              <a:cxn ang="0">
                <a:pos x="42" y="69"/>
              </a:cxn>
              <a:cxn ang="0">
                <a:pos x="42" y="57"/>
              </a:cxn>
              <a:cxn ang="0">
                <a:pos x="42" y="29"/>
              </a:cxn>
              <a:cxn ang="0">
                <a:pos x="54" y="29"/>
              </a:cxn>
              <a:cxn ang="0">
                <a:pos x="64" y="40"/>
              </a:cxn>
              <a:cxn ang="0">
                <a:pos x="87" y="40"/>
              </a:cxn>
              <a:cxn ang="0">
                <a:pos x="112" y="29"/>
              </a:cxn>
              <a:cxn ang="0">
                <a:pos x="150" y="40"/>
              </a:cxn>
              <a:cxn ang="0">
                <a:pos x="181" y="40"/>
              </a:cxn>
              <a:cxn ang="0">
                <a:pos x="220" y="11"/>
              </a:cxn>
              <a:cxn ang="0">
                <a:pos x="240" y="11"/>
              </a:cxn>
              <a:cxn ang="0">
                <a:pos x="262" y="11"/>
              </a:cxn>
              <a:cxn ang="0">
                <a:pos x="278" y="0"/>
              </a:cxn>
              <a:cxn ang="0">
                <a:pos x="289" y="11"/>
              </a:cxn>
              <a:cxn ang="0">
                <a:pos x="278" y="29"/>
              </a:cxn>
              <a:cxn ang="0">
                <a:pos x="251" y="46"/>
              </a:cxn>
              <a:cxn ang="0">
                <a:pos x="251" y="69"/>
              </a:cxn>
              <a:cxn ang="0">
                <a:pos x="251" y="92"/>
              </a:cxn>
              <a:cxn ang="0">
                <a:pos x="251" y="133"/>
              </a:cxn>
              <a:cxn ang="0">
                <a:pos x="240" y="163"/>
              </a:cxn>
              <a:cxn ang="0">
                <a:pos x="209" y="191"/>
              </a:cxn>
              <a:cxn ang="0">
                <a:pos x="150" y="227"/>
              </a:cxn>
              <a:cxn ang="0">
                <a:pos x="107" y="262"/>
              </a:cxn>
              <a:cxn ang="0">
                <a:pos x="64" y="284"/>
              </a:cxn>
              <a:cxn ang="0">
                <a:pos x="42" y="284"/>
              </a:cxn>
              <a:cxn ang="0">
                <a:pos x="38" y="284"/>
              </a:cxn>
              <a:cxn ang="0">
                <a:pos x="28" y="273"/>
              </a:cxn>
              <a:cxn ang="0">
                <a:pos x="0" y="273"/>
              </a:cxn>
              <a:cxn ang="0">
                <a:pos x="16" y="244"/>
              </a:cxn>
              <a:cxn ang="0">
                <a:pos x="16" y="238"/>
              </a:cxn>
              <a:cxn ang="0">
                <a:pos x="28" y="216"/>
              </a:cxn>
              <a:cxn ang="0">
                <a:pos x="28" y="209"/>
              </a:cxn>
              <a:cxn ang="0">
                <a:pos x="42" y="191"/>
              </a:cxn>
              <a:cxn ang="0">
                <a:pos x="42" y="168"/>
              </a:cxn>
              <a:cxn ang="0">
                <a:pos x="42" y="151"/>
              </a:cxn>
              <a:cxn ang="0">
                <a:pos x="11" y="163"/>
              </a:cxn>
              <a:cxn ang="0">
                <a:pos x="11" y="140"/>
              </a:cxn>
              <a:cxn ang="0">
                <a:pos x="11" y="122"/>
              </a:cxn>
              <a:cxn ang="0">
                <a:pos x="0" y="103"/>
              </a:cxn>
              <a:cxn ang="0">
                <a:pos x="11" y="75"/>
              </a:cxn>
            </a:cxnLst>
            <a:rect l="0" t="0" r="r" b="b"/>
            <a:pathLst>
              <a:path w="290" h="285">
                <a:moveTo>
                  <a:pt x="11" y="75"/>
                </a:moveTo>
                <a:lnTo>
                  <a:pt x="16" y="86"/>
                </a:lnTo>
                <a:lnTo>
                  <a:pt x="38" y="75"/>
                </a:lnTo>
                <a:lnTo>
                  <a:pt x="42" y="69"/>
                </a:lnTo>
                <a:lnTo>
                  <a:pt x="42" y="57"/>
                </a:lnTo>
                <a:lnTo>
                  <a:pt x="42" y="29"/>
                </a:lnTo>
                <a:lnTo>
                  <a:pt x="54" y="29"/>
                </a:lnTo>
                <a:lnTo>
                  <a:pt x="64" y="40"/>
                </a:lnTo>
                <a:lnTo>
                  <a:pt x="87" y="40"/>
                </a:lnTo>
                <a:lnTo>
                  <a:pt x="112" y="29"/>
                </a:lnTo>
                <a:lnTo>
                  <a:pt x="150" y="40"/>
                </a:lnTo>
                <a:lnTo>
                  <a:pt x="181" y="40"/>
                </a:lnTo>
                <a:lnTo>
                  <a:pt x="220" y="11"/>
                </a:lnTo>
                <a:lnTo>
                  <a:pt x="240" y="11"/>
                </a:lnTo>
                <a:lnTo>
                  <a:pt x="262" y="11"/>
                </a:lnTo>
                <a:lnTo>
                  <a:pt x="278" y="0"/>
                </a:lnTo>
                <a:lnTo>
                  <a:pt x="289" y="11"/>
                </a:lnTo>
                <a:lnTo>
                  <a:pt x="278" y="29"/>
                </a:lnTo>
                <a:lnTo>
                  <a:pt x="251" y="46"/>
                </a:lnTo>
                <a:lnTo>
                  <a:pt x="251" y="69"/>
                </a:lnTo>
                <a:lnTo>
                  <a:pt x="251" y="92"/>
                </a:lnTo>
                <a:lnTo>
                  <a:pt x="251" y="133"/>
                </a:lnTo>
                <a:lnTo>
                  <a:pt x="240" y="163"/>
                </a:lnTo>
                <a:lnTo>
                  <a:pt x="209" y="191"/>
                </a:lnTo>
                <a:lnTo>
                  <a:pt x="150" y="227"/>
                </a:lnTo>
                <a:lnTo>
                  <a:pt x="107" y="262"/>
                </a:lnTo>
                <a:lnTo>
                  <a:pt x="64" y="284"/>
                </a:lnTo>
                <a:lnTo>
                  <a:pt x="42" y="284"/>
                </a:lnTo>
                <a:lnTo>
                  <a:pt x="38" y="284"/>
                </a:lnTo>
                <a:lnTo>
                  <a:pt x="28" y="273"/>
                </a:lnTo>
                <a:lnTo>
                  <a:pt x="0" y="273"/>
                </a:lnTo>
                <a:lnTo>
                  <a:pt x="16" y="244"/>
                </a:lnTo>
                <a:lnTo>
                  <a:pt x="16" y="238"/>
                </a:lnTo>
                <a:lnTo>
                  <a:pt x="28" y="216"/>
                </a:lnTo>
                <a:lnTo>
                  <a:pt x="28" y="209"/>
                </a:lnTo>
                <a:lnTo>
                  <a:pt x="42" y="191"/>
                </a:lnTo>
                <a:lnTo>
                  <a:pt x="42" y="168"/>
                </a:lnTo>
                <a:lnTo>
                  <a:pt x="42" y="151"/>
                </a:lnTo>
                <a:lnTo>
                  <a:pt x="11" y="163"/>
                </a:lnTo>
                <a:lnTo>
                  <a:pt x="11" y="140"/>
                </a:lnTo>
                <a:lnTo>
                  <a:pt x="11" y="122"/>
                </a:lnTo>
                <a:lnTo>
                  <a:pt x="0" y="103"/>
                </a:lnTo>
                <a:lnTo>
                  <a:pt x="11" y="7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2" name="Freeform 318"/>
          <p:cNvSpPr>
            <a:spLocks noChangeArrowheads="1"/>
          </p:cNvSpPr>
          <p:nvPr/>
        </p:nvSpPr>
        <p:spPr bwMode="auto">
          <a:xfrm>
            <a:off x="6804848" y="3492304"/>
            <a:ext cx="221239" cy="492145"/>
          </a:xfrm>
          <a:custGeom>
            <a:avLst/>
            <a:gdLst/>
            <a:ahLst/>
            <a:cxnLst>
              <a:cxn ang="0">
                <a:pos x="112" y="18"/>
              </a:cxn>
              <a:cxn ang="0">
                <a:pos x="139" y="29"/>
              </a:cxn>
              <a:cxn ang="0">
                <a:pos x="139" y="57"/>
              </a:cxn>
              <a:cxn ang="0">
                <a:pos x="159" y="64"/>
              </a:cxn>
              <a:cxn ang="0">
                <a:pos x="159" y="110"/>
              </a:cxn>
              <a:cxn ang="0">
                <a:pos x="171" y="156"/>
              </a:cxn>
              <a:cxn ang="0">
                <a:pos x="198" y="140"/>
              </a:cxn>
              <a:cxn ang="0">
                <a:pos x="229" y="140"/>
              </a:cxn>
              <a:cxn ang="0">
                <a:pos x="257" y="133"/>
              </a:cxn>
              <a:cxn ang="0">
                <a:pos x="294" y="122"/>
              </a:cxn>
              <a:cxn ang="0">
                <a:pos x="337" y="180"/>
              </a:cxn>
              <a:cxn ang="0">
                <a:pos x="341" y="209"/>
              </a:cxn>
              <a:cxn ang="0">
                <a:pos x="369" y="244"/>
              </a:cxn>
              <a:cxn ang="0">
                <a:pos x="380" y="262"/>
              </a:cxn>
              <a:cxn ang="0">
                <a:pos x="380" y="319"/>
              </a:cxn>
              <a:cxn ang="0">
                <a:pos x="363" y="337"/>
              </a:cxn>
              <a:cxn ang="0">
                <a:pos x="337" y="337"/>
              </a:cxn>
              <a:cxn ang="0">
                <a:pos x="267" y="337"/>
              </a:cxn>
              <a:cxn ang="0">
                <a:pos x="240" y="394"/>
              </a:cxn>
              <a:cxn ang="0">
                <a:pos x="272" y="476"/>
              </a:cxn>
              <a:cxn ang="0">
                <a:pos x="213" y="430"/>
              </a:cxn>
              <a:cxn ang="0">
                <a:pos x="181" y="384"/>
              </a:cxn>
              <a:cxn ang="0">
                <a:pos x="139" y="430"/>
              </a:cxn>
              <a:cxn ang="0">
                <a:pos x="117" y="500"/>
              </a:cxn>
              <a:cxn ang="0">
                <a:pos x="101" y="564"/>
              </a:cxn>
              <a:cxn ang="0">
                <a:pos x="139" y="610"/>
              </a:cxn>
              <a:cxn ang="0">
                <a:pos x="155" y="646"/>
              </a:cxn>
              <a:cxn ang="0">
                <a:pos x="198" y="734"/>
              </a:cxn>
              <a:cxn ang="0">
                <a:pos x="240" y="768"/>
              </a:cxn>
              <a:cxn ang="0">
                <a:pos x="224" y="781"/>
              </a:cxn>
              <a:cxn ang="0">
                <a:pos x="208" y="793"/>
              </a:cxn>
              <a:cxn ang="0">
                <a:pos x="198" y="768"/>
              </a:cxn>
              <a:cxn ang="0">
                <a:pos x="155" y="750"/>
              </a:cxn>
              <a:cxn ang="0">
                <a:pos x="117" y="703"/>
              </a:cxn>
              <a:cxn ang="0">
                <a:pos x="84" y="646"/>
              </a:cxn>
              <a:cxn ang="0">
                <a:pos x="74" y="674"/>
              </a:cxn>
              <a:cxn ang="0">
                <a:pos x="58" y="628"/>
              </a:cxn>
              <a:cxn ang="0">
                <a:pos x="74" y="575"/>
              </a:cxn>
              <a:cxn ang="0">
                <a:pos x="84" y="552"/>
              </a:cxn>
              <a:cxn ang="0">
                <a:pos x="101" y="489"/>
              </a:cxn>
              <a:cxn ang="0">
                <a:pos x="97" y="401"/>
              </a:cxn>
              <a:cxn ang="0">
                <a:pos x="48" y="319"/>
              </a:cxn>
              <a:cxn ang="0">
                <a:pos x="58" y="278"/>
              </a:cxn>
              <a:cxn ang="0">
                <a:pos x="68" y="244"/>
              </a:cxn>
              <a:cxn ang="0">
                <a:pos x="48" y="197"/>
              </a:cxn>
              <a:cxn ang="0">
                <a:pos x="6" y="122"/>
              </a:cxn>
              <a:cxn ang="0">
                <a:pos x="0" y="110"/>
              </a:cxn>
              <a:cxn ang="0">
                <a:pos x="6" y="75"/>
              </a:cxn>
              <a:cxn ang="0">
                <a:pos x="26" y="45"/>
              </a:cxn>
              <a:cxn ang="0">
                <a:pos x="58" y="18"/>
              </a:cxn>
              <a:cxn ang="0">
                <a:pos x="84" y="11"/>
              </a:cxn>
            </a:cxnLst>
            <a:rect l="0" t="0" r="r" b="b"/>
            <a:pathLst>
              <a:path w="381" h="794">
                <a:moveTo>
                  <a:pt x="112" y="0"/>
                </a:moveTo>
                <a:lnTo>
                  <a:pt x="112" y="18"/>
                </a:lnTo>
                <a:lnTo>
                  <a:pt x="117" y="11"/>
                </a:lnTo>
                <a:lnTo>
                  <a:pt x="139" y="29"/>
                </a:lnTo>
                <a:lnTo>
                  <a:pt x="129" y="45"/>
                </a:lnTo>
                <a:lnTo>
                  <a:pt x="139" y="57"/>
                </a:lnTo>
                <a:lnTo>
                  <a:pt x="155" y="45"/>
                </a:lnTo>
                <a:lnTo>
                  <a:pt x="159" y="64"/>
                </a:lnTo>
                <a:lnTo>
                  <a:pt x="171" y="75"/>
                </a:lnTo>
                <a:lnTo>
                  <a:pt x="159" y="110"/>
                </a:lnTo>
                <a:lnTo>
                  <a:pt x="159" y="151"/>
                </a:lnTo>
                <a:lnTo>
                  <a:pt x="171" y="156"/>
                </a:lnTo>
                <a:lnTo>
                  <a:pt x="187" y="140"/>
                </a:lnTo>
                <a:lnTo>
                  <a:pt x="198" y="140"/>
                </a:lnTo>
                <a:lnTo>
                  <a:pt x="213" y="122"/>
                </a:lnTo>
                <a:lnTo>
                  <a:pt x="229" y="140"/>
                </a:lnTo>
                <a:lnTo>
                  <a:pt x="240" y="133"/>
                </a:lnTo>
                <a:lnTo>
                  <a:pt x="257" y="133"/>
                </a:lnTo>
                <a:lnTo>
                  <a:pt x="267" y="110"/>
                </a:lnTo>
                <a:lnTo>
                  <a:pt x="294" y="122"/>
                </a:lnTo>
                <a:lnTo>
                  <a:pt x="310" y="140"/>
                </a:lnTo>
                <a:lnTo>
                  <a:pt x="337" y="180"/>
                </a:lnTo>
                <a:lnTo>
                  <a:pt x="337" y="185"/>
                </a:lnTo>
                <a:lnTo>
                  <a:pt x="341" y="209"/>
                </a:lnTo>
                <a:lnTo>
                  <a:pt x="352" y="231"/>
                </a:lnTo>
                <a:lnTo>
                  <a:pt x="369" y="244"/>
                </a:lnTo>
                <a:lnTo>
                  <a:pt x="369" y="255"/>
                </a:lnTo>
                <a:lnTo>
                  <a:pt x="380" y="262"/>
                </a:lnTo>
                <a:lnTo>
                  <a:pt x="380" y="278"/>
                </a:lnTo>
                <a:lnTo>
                  <a:pt x="380" y="319"/>
                </a:lnTo>
                <a:lnTo>
                  <a:pt x="369" y="337"/>
                </a:lnTo>
                <a:lnTo>
                  <a:pt x="363" y="337"/>
                </a:lnTo>
                <a:lnTo>
                  <a:pt x="341" y="331"/>
                </a:lnTo>
                <a:lnTo>
                  <a:pt x="337" y="337"/>
                </a:lnTo>
                <a:lnTo>
                  <a:pt x="299" y="331"/>
                </a:lnTo>
                <a:lnTo>
                  <a:pt x="267" y="337"/>
                </a:lnTo>
                <a:lnTo>
                  <a:pt x="267" y="377"/>
                </a:lnTo>
                <a:lnTo>
                  <a:pt x="240" y="394"/>
                </a:lnTo>
                <a:lnTo>
                  <a:pt x="251" y="426"/>
                </a:lnTo>
                <a:lnTo>
                  <a:pt x="272" y="476"/>
                </a:lnTo>
                <a:lnTo>
                  <a:pt x="257" y="459"/>
                </a:lnTo>
                <a:lnTo>
                  <a:pt x="213" y="430"/>
                </a:lnTo>
                <a:lnTo>
                  <a:pt x="171" y="426"/>
                </a:lnTo>
                <a:lnTo>
                  <a:pt x="181" y="384"/>
                </a:lnTo>
                <a:lnTo>
                  <a:pt x="139" y="394"/>
                </a:lnTo>
                <a:lnTo>
                  <a:pt x="139" y="430"/>
                </a:lnTo>
                <a:lnTo>
                  <a:pt x="139" y="459"/>
                </a:lnTo>
                <a:lnTo>
                  <a:pt x="117" y="500"/>
                </a:lnTo>
                <a:lnTo>
                  <a:pt x="112" y="547"/>
                </a:lnTo>
                <a:lnTo>
                  <a:pt x="101" y="564"/>
                </a:lnTo>
                <a:lnTo>
                  <a:pt x="112" y="622"/>
                </a:lnTo>
                <a:lnTo>
                  <a:pt x="139" y="610"/>
                </a:lnTo>
                <a:lnTo>
                  <a:pt x="144" y="646"/>
                </a:lnTo>
                <a:lnTo>
                  <a:pt x="155" y="646"/>
                </a:lnTo>
                <a:lnTo>
                  <a:pt x="171" y="722"/>
                </a:lnTo>
                <a:lnTo>
                  <a:pt x="198" y="734"/>
                </a:lnTo>
                <a:lnTo>
                  <a:pt x="224" y="734"/>
                </a:lnTo>
                <a:lnTo>
                  <a:pt x="240" y="768"/>
                </a:lnTo>
                <a:lnTo>
                  <a:pt x="229" y="768"/>
                </a:lnTo>
                <a:lnTo>
                  <a:pt x="224" y="781"/>
                </a:lnTo>
                <a:lnTo>
                  <a:pt x="213" y="768"/>
                </a:lnTo>
                <a:lnTo>
                  <a:pt x="208" y="793"/>
                </a:lnTo>
                <a:lnTo>
                  <a:pt x="187" y="793"/>
                </a:lnTo>
                <a:lnTo>
                  <a:pt x="198" y="768"/>
                </a:lnTo>
                <a:lnTo>
                  <a:pt x="159" y="745"/>
                </a:lnTo>
                <a:lnTo>
                  <a:pt x="155" y="750"/>
                </a:lnTo>
                <a:lnTo>
                  <a:pt x="139" y="722"/>
                </a:lnTo>
                <a:lnTo>
                  <a:pt x="117" y="703"/>
                </a:lnTo>
                <a:lnTo>
                  <a:pt x="97" y="669"/>
                </a:lnTo>
                <a:lnTo>
                  <a:pt x="84" y="646"/>
                </a:lnTo>
                <a:lnTo>
                  <a:pt x="74" y="657"/>
                </a:lnTo>
                <a:lnTo>
                  <a:pt x="74" y="674"/>
                </a:lnTo>
                <a:lnTo>
                  <a:pt x="68" y="669"/>
                </a:lnTo>
                <a:lnTo>
                  <a:pt x="58" y="628"/>
                </a:lnTo>
                <a:lnTo>
                  <a:pt x="68" y="594"/>
                </a:lnTo>
                <a:lnTo>
                  <a:pt x="74" y="575"/>
                </a:lnTo>
                <a:lnTo>
                  <a:pt x="74" y="564"/>
                </a:lnTo>
                <a:lnTo>
                  <a:pt x="84" y="552"/>
                </a:lnTo>
                <a:lnTo>
                  <a:pt x="84" y="536"/>
                </a:lnTo>
                <a:lnTo>
                  <a:pt x="101" y="489"/>
                </a:lnTo>
                <a:lnTo>
                  <a:pt x="112" y="459"/>
                </a:lnTo>
                <a:lnTo>
                  <a:pt x="97" y="401"/>
                </a:lnTo>
                <a:lnTo>
                  <a:pt x="97" y="377"/>
                </a:lnTo>
                <a:lnTo>
                  <a:pt x="48" y="319"/>
                </a:lnTo>
                <a:lnTo>
                  <a:pt x="48" y="301"/>
                </a:lnTo>
                <a:lnTo>
                  <a:pt x="58" y="278"/>
                </a:lnTo>
                <a:lnTo>
                  <a:pt x="58" y="255"/>
                </a:lnTo>
                <a:lnTo>
                  <a:pt x="68" y="244"/>
                </a:lnTo>
                <a:lnTo>
                  <a:pt x="58" y="213"/>
                </a:lnTo>
                <a:lnTo>
                  <a:pt x="48" y="197"/>
                </a:lnTo>
                <a:lnTo>
                  <a:pt x="16" y="140"/>
                </a:lnTo>
                <a:lnTo>
                  <a:pt x="6" y="122"/>
                </a:lnTo>
                <a:lnTo>
                  <a:pt x="0" y="122"/>
                </a:lnTo>
                <a:lnTo>
                  <a:pt x="0" y="110"/>
                </a:lnTo>
                <a:lnTo>
                  <a:pt x="6" y="103"/>
                </a:lnTo>
                <a:lnTo>
                  <a:pt x="6" y="75"/>
                </a:lnTo>
                <a:lnTo>
                  <a:pt x="16" y="57"/>
                </a:lnTo>
                <a:lnTo>
                  <a:pt x="26" y="45"/>
                </a:lnTo>
                <a:lnTo>
                  <a:pt x="68" y="33"/>
                </a:lnTo>
                <a:lnTo>
                  <a:pt x="58" y="18"/>
                </a:lnTo>
                <a:lnTo>
                  <a:pt x="74" y="29"/>
                </a:lnTo>
                <a:lnTo>
                  <a:pt x="84" y="11"/>
                </a:lnTo>
                <a:lnTo>
                  <a:pt x="112" y="0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1" name="Freeform 317"/>
          <p:cNvSpPr>
            <a:spLocks noChangeArrowheads="1"/>
          </p:cNvSpPr>
          <p:nvPr/>
        </p:nvSpPr>
        <p:spPr bwMode="auto">
          <a:xfrm>
            <a:off x="6804848" y="3492304"/>
            <a:ext cx="221239" cy="492145"/>
          </a:xfrm>
          <a:custGeom>
            <a:avLst/>
            <a:gdLst/>
            <a:ahLst/>
            <a:cxnLst>
              <a:cxn ang="0">
                <a:pos x="112" y="18"/>
              </a:cxn>
              <a:cxn ang="0">
                <a:pos x="139" y="29"/>
              </a:cxn>
              <a:cxn ang="0">
                <a:pos x="139" y="57"/>
              </a:cxn>
              <a:cxn ang="0">
                <a:pos x="159" y="64"/>
              </a:cxn>
              <a:cxn ang="0">
                <a:pos x="159" y="110"/>
              </a:cxn>
              <a:cxn ang="0">
                <a:pos x="171" y="156"/>
              </a:cxn>
              <a:cxn ang="0">
                <a:pos x="198" y="140"/>
              </a:cxn>
              <a:cxn ang="0">
                <a:pos x="229" y="140"/>
              </a:cxn>
              <a:cxn ang="0">
                <a:pos x="257" y="133"/>
              </a:cxn>
              <a:cxn ang="0">
                <a:pos x="294" y="122"/>
              </a:cxn>
              <a:cxn ang="0">
                <a:pos x="337" y="180"/>
              </a:cxn>
              <a:cxn ang="0">
                <a:pos x="341" y="209"/>
              </a:cxn>
              <a:cxn ang="0">
                <a:pos x="369" y="244"/>
              </a:cxn>
              <a:cxn ang="0">
                <a:pos x="380" y="262"/>
              </a:cxn>
              <a:cxn ang="0">
                <a:pos x="380" y="319"/>
              </a:cxn>
              <a:cxn ang="0">
                <a:pos x="363" y="337"/>
              </a:cxn>
              <a:cxn ang="0">
                <a:pos x="337" y="337"/>
              </a:cxn>
              <a:cxn ang="0">
                <a:pos x="267" y="337"/>
              </a:cxn>
              <a:cxn ang="0">
                <a:pos x="240" y="394"/>
              </a:cxn>
              <a:cxn ang="0">
                <a:pos x="272" y="476"/>
              </a:cxn>
              <a:cxn ang="0">
                <a:pos x="213" y="430"/>
              </a:cxn>
              <a:cxn ang="0">
                <a:pos x="181" y="384"/>
              </a:cxn>
              <a:cxn ang="0">
                <a:pos x="139" y="430"/>
              </a:cxn>
              <a:cxn ang="0">
                <a:pos x="117" y="500"/>
              </a:cxn>
              <a:cxn ang="0">
                <a:pos x="101" y="564"/>
              </a:cxn>
              <a:cxn ang="0">
                <a:pos x="139" y="610"/>
              </a:cxn>
              <a:cxn ang="0">
                <a:pos x="155" y="646"/>
              </a:cxn>
              <a:cxn ang="0">
                <a:pos x="198" y="734"/>
              </a:cxn>
              <a:cxn ang="0">
                <a:pos x="240" y="768"/>
              </a:cxn>
              <a:cxn ang="0">
                <a:pos x="224" y="781"/>
              </a:cxn>
              <a:cxn ang="0">
                <a:pos x="208" y="793"/>
              </a:cxn>
              <a:cxn ang="0">
                <a:pos x="198" y="768"/>
              </a:cxn>
              <a:cxn ang="0">
                <a:pos x="155" y="750"/>
              </a:cxn>
              <a:cxn ang="0">
                <a:pos x="117" y="703"/>
              </a:cxn>
              <a:cxn ang="0">
                <a:pos x="84" y="646"/>
              </a:cxn>
              <a:cxn ang="0">
                <a:pos x="74" y="674"/>
              </a:cxn>
              <a:cxn ang="0">
                <a:pos x="58" y="628"/>
              </a:cxn>
              <a:cxn ang="0">
                <a:pos x="74" y="575"/>
              </a:cxn>
              <a:cxn ang="0">
                <a:pos x="84" y="552"/>
              </a:cxn>
              <a:cxn ang="0">
                <a:pos x="101" y="489"/>
              </a:cxn>
              <a:cxn ang="0">
                <a:pos x="97" y="401"/>
              </a:cxn>
              <a:cxn ang="0">
                <a:pos x="48" y="319"/>
              </a:cxn>
              <a:cxn ang="0">
                <a:pos x="58" y="278"/>
              </a:cxn>
              <a:cxn ang="0">
                <a:pos x="68" y="244"/>
              </a:cxn>
              <a:cxn ang="0">
                <a:pos x="48" y="197"/>
              </a:cxn>
              <a:cxn ang="0">
                <a:pos x="6" y="122"/>
              </a:cxn>
              <a:cxn ang="0">
                <a:pos x="0" y="110"/>
              </a:cxn>
              <a:cxn ang="0">
                <a:pos x="6" y="75"/>
              </a:cxn>
              <a:cxn ang="0">
                <a:pos x="26" y="45"/>
              </a:cxn>
              <a:cxn ang="0">
                <a:pos x="58" y="18"/>
              </a:cxn>
              <a:cxn ang="0">
                <a:pos x="84" y="11"/>
              </a:cxn>
            </a:cxnLst>
            <a:rect l="0" t="0" r="r" b="b"/>
            <a:pathLst>
              <a:path w="381" h="794">
                <a:moveTo>
                  <a:pt x="112" y="0"/>
                </a:moveTo>
                <a:lnTo>
                  <a:pt x="112" y="18"/>
                </a:lnTo>
                <a:lnTo>
                  <a:pt x="117" y="11"/>
                </a:lnTo>
                <a:lnTo>
                  <a:pt x="139" y="29"/>
                </a:lnTo>
                <a:lnTo>
                  <a:pt x="129" y="45"/>
                </a:lnTo>
                <a:lnTo>
                  <a:pt x="139" y="57"/>
                </a:lnTo>
                <a:lnTo>
                  <a:pt x="155" y="45"/>
                </a:lnTo>
                <a:lnTo>
                  <a:pt x="159" y="64"/>
                </a:lnTo>
                <a:lnTo>
                  <a:pt x="171" y="75"/>
                </a:lnTo>
                <a:lnTo>
                  <a:pt x="159" y="110"/>
                </a:lnTo>
                <a:lnTo>
                  <a:pt x="159" y="151"/>
                </a:lnTo>
                <a:lnTo>
                  <a:pt x="171" y="156"/>
                </a:lnTo>
                <a:lnTo>
                  <a:pt x="187" y="140"/>
                </a:lnTo>
                <a:lnTo>
                  <a:pt x="198" y="140"/>
                </a:lnTo>
                <a:lnTo>
                  <a:pt x="213" y="122"/>
                </a:lnTo>
                <a:lnTo>
                  <a:pt x="229" y="140"/>
                </a:lnTo>
                <a:lnTo>
                  <a:pt x="240" y="133"/>
                </a:lnTo>
                <a:lnTo>
                  <a:pt x="257" y="133"/>
                </a:lnTo>
                <a:lnTo>
                  <a:pt x="267" y="110"/>
                </a:lnTo>
                <a:lnTo>
                  <a:pt x="294" y="122"/>
                </a:lnTo>
                <a:lnTo>
                  <a:pt x="310" y="140"/>
                </a:lnTo>
                <a:lnTo>
                  <a:pt x="337" y="180"/>
                </a:lnTo>
                <a:lnTo>
                  <a:pt x="337" y="185"/>
                </a:lnTo>
                <a:lnTo>
                  <a:pt x="341" y="209"/>
                </a:lnTo>
                <a:lnTo>
                  <a:pt x="352" y="231"/>
                </a:lnTo>
                <a:lnTo>
                  <a:pt x="369" y="244"/>
                </a:lnTo>
                <a:lnTo>
                  <a:pt x="369" y="255"/>
                </a:lnTo>
                <a:lnTo>
                  <a:pt x="380" y="262"/>
                </a:lnTo>
                <a:lnTo>
                  <a:pt x="380" y="278"/>
                </a:lnTo>
                <a:lnTo>
                  <a:pt x="380" y="319"/>
                </a:lnTo>
                <a:lnTo>
                  <a:pt x="369" y="337"/>
                </a:lnTo>
                <a:lnTo>
                  <a:pt x="363" y="337"/>
                </a:lnTo>
                <a:lnTo>
                  <a:pt x="341" y="331"/>
                </a:lnTo>
                <a:lnTo>
                  <a:pt x="337" y="337"/>
                </a:lnTo>
                <a:lnTo>
                  <a:pt x="299" y="331"/>
                </a:lnTo>
                <a:lnTo>
                  <a:pt x="267" y="337"/>
                </a:lnTo>
                <a:lnTo>
                  <a:pt x="267" y="377"/>
                </a:lnTo>
                <a:lnTo>
                  <a:pt x="240" y="394"/>
                </a:lnTo>
                <a:lnTo>
                  <a:pt x="251" y="426"/>
                </a:lnTo>
                <a:lnTo>
                  <a:pt x="272" y="476"/>
                </a:lnTo>
                <a:lnTo>
                  <a:pt x="257" y="459"/>
                </a:lnTo>
                <a:lnTo>
                  <a:pt x="213" y="430"/>
                </a:lnTo>
                <a:lnTo>
                  <a:pt x="171" y="426"/>
                </a:lnTo>
                <a:lnTo>
                  <a:pt x="181" y="384"/>
                </a:lnTo>
                <a:lnTo>
                  <a:pt x="139" y="394"/>
                </a:lnTo>
                <a:lnTo>
                  <a:pt x="139" y="430"/>
                </a:lnTo>
                <a:lnTo>
                  <a:pt x="139" y="459"/>
                </a:lnTo>
                <a:lnTo>
                  <a:pt x="117" y="500"/>
                </a:lnTo>
                <a:lnTo>
                  <a:pt x="112" y="547"/>
                </a:lnTo>
                <a:lnTo>
                  <a:pt x="101" y="564"/>
                </a:lnTo>
                <a:lnTo>
                  <a:pt x="112" y="622"/>
                </a:lnTo>
                <a:lnTo>
                  <a:pt x="139" y="610"/>
                </a:lnTo>
                <a:lnTo>
                  <a:pt x="144" y="646"/>
                </a:lnTo>
                <a:lnTo>
                  <a:pt x="155" y="646"/>
                </a:lnTo>
                <a:lnTo>
                  <a:pt x="171" y="722"/>
                </a:lnTo>
                <a:lnTo>
                  <a:pt x="198" y="734"/>
                </a:lnTo>
                <a:lnTo>
                  <a:pt x="224" y="734"/>
                </a:lnTo>
                <a:lnTo>
                  <a:pt x="240" y="768"/>
                </a:lnTo>
                <a:lnTo>
                  <a:pt x="229" y="768"/>
                </a:lnTo>
                <a:lnTo>
                  <a:pt x="224" y="781"/>
                </a:lnTo>
                <a:lnTo>
                  <a:pt x="213" y="768"/>
                </a:lnTo>
                <a:lnTo>
                  <a:pt x="208" y="793"/>
                </a:lnTo>
                <a:lnTo>
                  <a:pt x="187" y="793"/>
                </a:lnTo>
                <a:lnTo>
                  <a:pt x="198" y="768"/>
                </a:lnTo>
                <a:lnTo>
                  <a:pt x="159" y="745"/>
                </a:lnTo>
                <a:lnTo>
                  <a:pt x="155" y="750"/>
                </a:lnTo>
                <a:lnTo>
                  <a:pt x="139" y="722"/>
                </a:lnTo>
                <a:lnTo>
                  <a:pt x="117" y="703"/>
                </a:lnTo>
                <a:lnTo>
                  <a:pt x="97" y="669"/>
                </a:lnTo>
                <a:lnTo>
                  <a:pt x="84" y="646"/>
                </a:lnTo>
                <a:lnTo>
                  <a:pt x="74" y="657"/>
                </a:lnTo>
                <a:lnTo>
                  <a:pt x="74" y="674"/>
                </a:lnTo>
                <a:lnTo>
                  <a:pt x="68" y="669"/>
                </a:lnTo>
                <a:lnTo>
                  <a:pt x="58" y="628"/>
                </a:lnTo>
                <a:lnTo>
                  <a:pt x="68" y="594"/>
                </a:lnTo>
                <a:lnTo>
                  <a:pt x="74" y="575"/>
                </a:lnTo>
                <a:lnTo>
                  <a:pt x="74" y="564"/>
                </a:lnTo>
                <a:lnTo>
                  <a:pt x="84" y="552"/>
                </a:lnTo>
                <a:lnTo>
                  <a:pt x="84" y="536"/>
                </a:lnTo>
                <a:lnTo>
                  <a:pt x="101" y="489"/>
                </a:lnTo>
                <a:lnTo>
                  <a:pt x="112" y="459"/>
                </a:lnTo>
                <a:lnTo>
                  <a:pt x="97" y="401"/>
                </a:lnTo>
                <a:lnTo>
                  <a:pt x="97" y="377"/>
                </a:lnTo>
                <a:lnTo>
                  <a:pt x="48" y="319"/>
                </a:lnTo>
                <a:lnTo>
                  <a:pt x="48" y="301"/>
                </a:lnTo>
                <a:lnTo>
                  <a:pt x="58" y="278"/>
                </a:lnTo>
                <a:lnTo>
                  <a:pt x="58" y="255"/>
                </a:lnTo>
                <a:lnTo>
                  <a:pt x="68" y="244"/>
                </a:lnTo>
                <a:lnTo>
                  <a:pt x="58" y="213"/>
                </a:lnTo>
                <a:lnTo>
                  <a:pt x="48" y="197"/>
                </a:lnTo>
                <a:lnTo>
                  <a:pt x="16" y="140"/>
                </a:lnTo>
                <a:lnTo>
                  <a:pt x="6" y="122"/>
                </a:lnTo>
                <a:lnTo>
                  <a:pt x="0" y="122"/>
                </a:lnTo>
                <a:lnTo>
                  <a:pt x="0" y="110"/>
                </a:lnTo>
                <a:lnTo>
                  <a:pt x="6" y="103"/>
                </a:lnTo>
                <a:lnTo>
                  <a:pt x="6" y="75"/>
                </a:lnTo>
                <a:lnTo>
                  <a:pt x="16" y="57"/>
                </a:lnTo>
                <a:lnTo>
                  <a:pt x="26" y="45"/>
                </a:lnTo>
                <a:lnTo>
                  <a:pt x="68" y="33"/>
                </a:lnTo>
                <a:lnTo>
                  <a:pt x="58" y="18"/>
                </a:lnTo>
                <a:lnTo>
                  <a:pt x="74" y="29"/>
                </a:lnTo>
                <a:lnTo>
                  <a:pt x="84" y="11"/>
                </a:lnTo>
                <a:lnTo>
                  <a:pt x="11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0" name="Freeform 316"/>
          <p:cNvSpPr>
            <a:spLocks noChangeArrowheads="1"/>
          </p:cNvSpPr>
          <p:nvPr/>
        </p:nvSpPr>
        <p:spPr bwMode="auto">
          <a:xfrm>
            <a:off x="5560303" y="3310235"/>
            <a:ext cx="133094" cy="126143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6" y="83"/>
              </a:cxn>
              <a:cxn ang="0">
                <a:pos x="6" y="105"/>
              </a:cxn>
              <a:cxn ang="0">
                <a:pos x="16" y="111"/>
              </a:cxn>
              <a:cxn ang="0">
                <a:pos x="21" y="122"/>
              </a:cxn>
              <a:cxn ang="0">
                <a:pos x="48" y="122"/>
              </a:cxn>
              <a:cxn ang="0">
                <a:pos x="59" y="111"/>
              </a:cxn>
              <a:cxn ang="0">
                <a:pos x="112" y="111"/>
              </a:cxn>
              <a:cxn ang="0">
                <a:pos x="134" y="105"/>
              </a:cxn>
              <a:cxn ang="0">
                <a:pos x="155" y="83"/>
              </a:cxn>
              <a:cxn ang="0">
                <a:pos x="181" y="46"/>
              </a:cxn>
              <a:cxn ang="0">
                <a:pos x="203" y="17"/>
              </a:cxn>
              <a:cxn ang="0">
                <a:pos x="213" y="0"/>
              </a:cxn>
              <a:cxn ang="0">
                <a:pos x="225" y="12"/>
              </a:cxn>
              <a:cxn ang="0">
                <a:pos x="225" y="30"/>
              </a:cxn>
              <a:cxn ang="0">
                <a:pos x="225" y="58"/>
              </a:cxn>
              <a:cxn ang="0">
                <a:pos x="213" y="58"/>
              </a:cxn>
              <a:cxn ang="0">
                <a:pos x="203" y="65"/>
              </a:cxn>
              <a:cxn ang="0">
                <a:pos x="213" y="105"/>
              </a:cxn>
              <a:cxn ang="0">
                <a:pos x="225" y="105"/>
              </a:cxn>
              <a:cxn ang="0">
                <a:pos x="229" y="122"/>
              </a:cxn>
              <a:cxn ang="0">
                <a:pos x="225" y="122"/>
              </a:cxn>
              <a:cxn ang="0">
                <a:pos x="203" y="122"/>
              </a:cxn>
              <a:cxn ang="0">
                <a:pos x="203" y="140"/>
              </a:cxn>
              <a:cxn ang="0">
                <a:pos x="198" y="158"/>
              </a:cxn>
              <a:cxn ang="0">
                <a:pos x="198" y="198"/>
              </a:cxn>
              <a:cxn ang="0">
                <a:pos x="187" y="204"/>
              </a:cxn>
              <a:cxn ang="0">
                <a:pos x="48" y="181"/>
              </a:cxn>
              <a:cxn ang="0">
                <a:pos x="43" y="158"/>
              </a:cxn>
              <a:cxn ang="0">
                <a:pos x="21" y="133"/>
              </a:cxn>
              <a:cxn ang="0">
                <a:pos x="6" y="111"/>
              </a:cxn>
              <a:cxn ang="0">
                <a:pos x="0" y="94"/>
              </a:cxn>
            </a:cxnLst>
            <a:rect l="0" t="0" r="r" b="b"/>
            <a:pathLst>
              <a:path w="230" h="205">
                <a:moveTo>
                  <a:pt x="0" y="94"/>
                </a:moveTo>
                <a:lnTo>
                  <a:pt x="6" y="83"/>
                </a:lnTo>
                <a:lnTo>
                  <a:pt x="6" y="105"/>
                </a:lnTo>
                <a:lnTo>
                  <a:pt x="16" y="111"/>
                </a:lnTo>
                <a:lnTo>
                  <a:pt x="21" y="122"/>
                </a:lnTo>
                <a:lnTo>
                  <a:pt x="48" y="122"/>
                </a:lnTo>
                <a:lnTo>
                  <a:pt x="59" y="111"/>
                </a:lnTo>
                <a:lnTo>
                  <a:pt x="112" y="111"/>
                </a:lnTo>
                <a:lnTo>
                  <a:pt x="134" y="105"/>
                </a:lnTo>
                <a:lnTo>
                  <a:pt x="155" y="83"/>
                </a:lnTo>
                <a:lnTo>
                  <a:pt x="181" y="46"/>
                </a:lnTo>
                <a:lnTo>
                  <a:pt x="203" y="17"/>
                </a:lnTo>
                <a:lnTo>
                  <a:pt x="213" y="0"/>
                </a:lnTo>
                <a:lnTo>
                  <a:pt x="225" y="12"/>
                </a:lnTo>
                <a:lnTo>
                  <a:pt x="225" y="30"/>
                </a:lnTo>
                <a:lnTo>
                  <a:pt x="225" y="58"/>
                </a:lnTo>
                <a:lnTo>
                  <a:pt x="213" y="58"/>
                </a:lnTo>
                <a:lnTo>
                  <a:pt x="203" y="65"/>
                </a:lnTo>
                <a:lnTo>
                  <a:pt x="213" y="105"/>
                </a:lnTo>
                <a:lnTo>
                  <a:pt x="225" y="105"/>
                </a:lnTo>
                <a:lnTo>
                  <a:pt x="229" y="122"/>
                </a:lnTo>
                <a:lnTo>
                  <a:pt x="225" y="122"/>
                </a:lnTo>
                <a:lnTo>
                  <a:pt x="203" y="122"/>
                </a:lnTo>
                <a:lnTo>
                  <a:pt x="203" y="140"/>
                </a:lnTo>
                <a:lnTo>
                  <a:pt x="198" y="158"/>
                </a:lnTo>
                <a:lnTo>
                  <a:pt x="198" y="198"/>
                </a:lnTo>
                <a:lnTo>
                  <a:pt x="187" y="204"/>
                </a:lnTo>
                <a:lnTo>
                  <a:pt x="48" y="181"/>
                </a:lnTo>
                <a:lnTo>
                  <a:pt x="43" y="158"/>
                </a:lnTo>
                <a:lnTo>
                  <a:pt x="21" y="133"/>
                </a:lnTo>
                <a:lnTo>
                  <a:pt x="6" y="111"/>
                </a:lnTo>
                <a:lnTo>
                  <a:pt x="0" y="9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9" name="Freeform 315"/>
          <p:cNvSpPr>
            <a:spLocks noChangeArrowheads="1"/>
          </p:cNvSpPr>
          <p:nvPr/>
        </p:nvSpPr>
        <p:spPr bwMode="auto">
          <a:xfrm>
            <a:off x="5560303" y="3310235"/>
            <a:ext cx="133094" cy="126143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6" y="83"/>
              </a:cxn>
              <a:cxn ang="0">
                <a:pos x="6" y="105"/>
              </a:cxn>
              <a:cxn ang="0">
                <a:pos x="16" y="111"/>
              </a:cxn>
              <a:cxn ang="0">
                <a:pos x="21" y="122"/>
              </a:cxn>
              <a:cxn ang="0">
                <a:pos x="48" y="122"/>
              </a:cxn>
              <a:cxn ang="0">
                <a:pos x="59" y="111"/>
              </a:cxn>
              <a:cxn ang="0">
                <a:pos x="112" y="111"/>
              </a:cxn>
              <a:cxn ang="0">
                <a:pos x="134" y="105"/>
              </a:cxn>
              <a:cxn ang="0">
                <a:pos x="155" y="83"/>
              </a:cxn>
              <a:cxn ang="0">
                <a:pos x="181" y="46"/>
              </a:cxn>
              <a:cxn ang="0">
                <a:pos x="203" y="17"/>
              </a:cxn>
              <a:cxn ang="0">
                <a:pos x="213" y="0"/>
              </a:cxn>
              <a:cxn ang="0">
                <a:pos x="225" y="12"/>
              </a:cxn>
              <a:cxn ang="0">
                <a:pos x="225" y="30"/>
              </a:cxn>
              <a:cxn ang="0">
                <a:pos x="225" y="58"/>
              </a:cxn>
              <a:cxn ang="0">
                <a:pos x="213" y="58"/>
              </a:cxn>
              <a:cxn ang="0">
                <a:pos x="203" y="65"/>
              </a:cxn>
              <a:cxn ang="0">
                <a:pos x="213" y="105"/>
              </a:cxn>
              <a:cxn ang="0">
                <a:pos x="225" y="105"/>
              </a:cxn>
              <a:cxn ang="0">
                <a:pos x="229" y="122"/>
              </a:cxn>
              <a:cxn ang="0">
                <a:pos x="225" y="122"/>
              </a:cxn>
              <a:cxn ang="0">
                <a:pos x="203" y="122"/>
              </a:cxn>
              <a:cxn ang="0">
                <a:pos x="203" y="140"/>
              </a:cxn>
              <a:cxn ang="0">
                <a:pos x="198" y="158"/>
              </a:cxn>
              <a:cxn ang="0">
                <a:pos x="198" y="198"/>
              </a:cxn>
              <a:cxn ang="0">
                <a:pos x="187" y="204"/>
              </a:cxn>
              <a:cxn ang="0">
                <a:pos x="48" y="181"/>
              </a:cxn>
              <a:cxn ang="0">
                <a:pos x="43" y="158"/>
              </a:cxn>
              <a:cxn ang="0">
                <a:pos x="21" y="133"/>
              </a:cxn>
              <a:cxn ang="0">
                <a:pos x="6" y="111"/>
              </a:cxn>
              <a:cxn ang="0">
                <a:pos x="0" y="94"/>
              </a:cxn>
            </a:cxnLst>
            <a:rect l="0" t="0" r="r" b="b"/>
            <a:pathLst>
              <a:path w="230" h="205">
                <a:moveTo>
                  <a:pt x="0" y="94"/>
                </a:moveTo>
                <a:lnTo>
                  <a:pt x="6" y="83"/>
                </a:lnTo>
                <a:lnTo>
                  <a:pt x="6" y="105"/>
                </a:lnTo>
                <a:lnTo>
                  <a:pt x="16" y="111"/>
                </a:lnTo>
                <a:lnTo>
                  <a:pt x="21" y="122"/>
                </a:lnTo>
                <a:lnTo>
                  <a:pt x="48" y="122"/>
                </a:lnTo>
                <a:lnTo>
                  <a:pt x="59" y="111"/>
                </a:lnTo>
                <a:lnTo>
                  <a:pt x="112" y="111"/>
                </a:lnTo>
                <a:lnTo>
                  <a:pt x="134" y="105"/>
                </a:lnTo>
                <a:lnTo>
                  <a:pt x="155" y="83"/>
                </a:lnTo>
                <a:lnTo>
                  <a:pt x="181" y="46"/>
                </a:lnTo>
                <a:lnTo>
                  <a:pt x="203" y="17"/>
                </a:lnTo>
                <a:lnTo>
                  <a:pt x="213" y="0"/>
                </a:lnTo>
                <a:lnTo>
                  <a:pt x="225" y="12"/>
                </a:lnTo>
                <a:lnTo>
                  <a:pt x="225" y="30"/>
                </a:lnTo>
                <a:lnTo>
                  <a:pt x="225" y="58"/>
                </a:lnTo>
                <a:lnTo>
                  <a:pt x="213" y="58"/>
                </a:lnTo>
                <a:lnTo>
                  <a:pt x="203" y="65"/>
                </a:lnTo>
                <a:lnTo>
                  <a:pt x="213" y="105"/>
                </a:lnTo>
                <a:lnTo>
                  <a:pt x="225" y="105"/>
                </a:lnTo>
                <a:lnTo>
                  <a:pt x="229" y="122"/>
                </a:lnTo>
                <a:lnTo>
                  <a:pt x="225" y="122"/>
                </a:lnTo>
                <a:lnTo>
                  <a:pt x="203" y="122"/>
                </a:lnTo>
                <a:lnTo>
                  <a:pt x="203" y="140"/>
                </a:lnTo>
                <a:lnTo>
                  <a:pt x="198" y="158"/>
                </a:lnTo>
                <a:lnTo>
                  <a:pt x="198" y="198"/>
                </a:lnTo>
                <a:lnTo>
                  <a:pt x="187" y="204"/>
                </a:lnTo>
                <a:lnTo>
                  <a:pt x="48" y="181"/>
                </a:lnTo>
                <a:lnTo>
                  <a:pt x="43" y="158"/>
                </a:lnTo>
                <a:lnTo>
                  <a:pt x="21" y="133"/>
                </a:lnTo>
                <a:lnTo>
                  <a:pt x="6" y="111"/>
                </a:lnTo>
                <a:lnTo>
                  <a:pt x="0" y="9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8" name="Freeform 314"/>
          <p:cNvSpPr>
            <a:spLocks noChangeArrowheads="1"/>
          </p:cNvSpPr>
          <p:nvPr/>
        </p:nvSpPr>
        <p:spPr bwMode="auto">
          <a:xfrm>
            <a:off x="6920429" y="3393502"/>
            <a:ext cx="214818" cy="496495"/>
          </a:xfrm>
          <a:custGeom>
            <a:avLst/>
            <a:gdLst/>
            <a:ahLst/>
            <a:cxnLst>
              <a:cxn ang="0">
                <a:pos x="11" y="46"/>
              </a:cxn>
              <a:cxn ang="0">
                <a:pos x="32" y="46"/>
              </a:cxn>
              <a:cxn ang="0">
                <a:pos x="59" y="35"/>
              </a:cxn>
              <a:cxn ang="0">
                <a:pos x="85" y="35"/>
              </a:cxn>
              <a:cxn ang="0">
                <a:pos x="112" y="7"/>
              </a:cxn>
              <a:cxn ang="0">
                <a:pos x="156" y="18"/>
              </a:cxn>
              <a:cxn ang="0">
                <a:pos x="208" y="23"/>
              </a:cxn>
              <a:cxn ang="0">
                <a:pos x="234" y="99"/>
              </a:cxn>
              <a:cxn ang="0">
                <a:pos x="267" y="99"/>
              </a:cxn>
              <a:cxn ang="0">
                <a:pos x="240" y="112"/>
              </a:cxn>
              <a:cxn ang="0">
                <a:pos x="224" y="128"/>
              </a:cxn>
              <a:cxn ang="0">
                <a:pos x="208" y="176"/>
              </a:cxn>
              <a:cxn ang="0">
                <a:pos x="182" y="193"/>
              </a:cxn>
              <a:cxn ang="0">
                <a:pos x="208" y="292"/>
              </a:cxn>
              <a:cxn ang="0">
                <a:pos x="267" y="373"/>
              </a:cxn>
              <a:cxn ang="0">
                <a:pos x="294" y="391"/>
              </a:cxn>
              <a:cxn ang="0">
                <a:pos x="326" y="437"/>
              </a:cxn>
              <a:cxn ang="0">
                <a:pos x="338" y="467"/>
              </a:cxn>
              <a:cxn ang="0">
                <a:pos x="363" y="561"/>
              </a:cxn>
              <a:cxn ang="0">
                <a:pos x="363" y="584"/>
              </a:cxn>
              <a:cxn ang="0">
                <a:pos x="369" y="600"/>
              </a:cxn>
              <a:cxn ang="0">
                <a:pos x="369" y="631"/>
              </a:cxn>
              <a:cxn ang="0">
                <a:pos x="326" y="677"/>
              </a:cxn>
              <a:cxn ang="0">
                <a:pos x="300" y="694"/>
              </a:cxn>
              <a:cxn ang="0">
                <a:pos x="251" y="723"/>
              </a:cxn>
              <a:cxn ang="0">
                <a:pos x="224" y="735"/>
              </a:cxn>
              <a:cxn ang="0">
                <a:pos x="198" y="770"/>
              </a:cxn>
              <a:cxn ang="0">
                <a:pos x="166" y="742"/>
              </a:cxn>
              <a:cxn ang="0">
                <a:pos x="166" y="712"/>
              </a:cxn>
              <a:cxn ang="0">
                <a:pos x="143" y="705"/>
              </a:cxn>
              <a:cxn ang="0">
                <a:pos x="214" y="677"/>
              </a:cxn>
              <a:cxn ang="0">
                <a:pos x="208" y="636"/>
              </a:cxn>
              <a:cxn ang="0">
                <a:pos x="251" y="618"/>
              </a:cxn>
              <a:cxn ang="0">
                <a:pos x="282" y="600"/>
              </a:cxn>
              <a:cxn ang="0">
                <a:pos x="278" y="514"/>
              </a:cxn>
              <a:cxn ang="0">
                <a:pos x="278" y="479"/>
              </a:cxn>
              <a:cxn ang="0">
                <a:pos x="278" y="437"/>
              </a:cxn>
              <a:cxn ang="0">
                <a:pos x="267" y="403"/>
              </a:cxn>
              <a:cxn ang="0">
                <a:pos x="214" y="344"/>
              </a:cxn>
              <a:cxn ang="0">
                <a:pos x="172" y="292"/>
              </a:cxn>
              <a:cxn ang="0">
                <a:pos x="143" y="263"/>
              </a:cxn>
              <a:cxn ang="0">
                <a:pos x="97" y="205"/>
              </a:cxn>
              <a:cxn ang="0">
                <a:pos x="128" y="205"/>
              </a:cxn>
              <a:cxn ang="0">
                <a:pos x="123" y="158"/>
              </a:cxn>
              <a:cxn ang="0">
                <a:pos x="101" y="141"/>
              </a:cxn>
              <a:cxn ang="0">
                <a:pos x="32" y="123"/>
              </a:cxn>
              <a:cxn ang="0">
                <a:pos x="32" y="81"/>
              </a:cxn>
              <a:cxn ang="0">
                <a:pos x="0" y="53"/>
              </a:cxn>
            </a:cxnLst>
            <a:rect l="0" t="0" r="r" b="b"/>
            <a:pathLst>
              <a:path w="370" h="801">
                <a:moveTo>
                  <a:pt x="0" y="53"/>
                </a:moveTo>
                <a:lnTo>
                  <a:pt x="11" y="46"/>
                </a:lnTo>
                <a:lnTo>
                  <a:pt x="16" y="46"/>
                </a:lnTo>
                <a:lnTo>
                  <a:pt x="32" y="46"/>
                </a:lnTo>
                <a:lnTo>
                  <a:pt x="42" y="35"/>
                </a:lnTo>
                <a:lnTo>
                  <a:pt x="59" y="35"/>
                </a:lnTo>
                <a:lnTo>
                  <a:pt x="74" y="53"/>
                </a:lnTo>
                <a:lnTo>
                  <a:pt x="85" y="35"/>
                </a:lnTo>
                <a:lnTo>
                  <a:pt x="112" y="23"/>
                </a:lnTo>
                <a:lnTo>
                  <a:pt x="112" y="7"/>
                </a:lnTo>
                <a:lnTo>
                  <a:pt x="139" y="0"/>
                </a:lnTo>
                <a:lnTo>
                  <a:pt x="156" y="18"/>
                </a:lnTo>
                <a:lnTo>
                  <a:pt x="198" y="23"/>
                </a:lnTo>
                <a:lnTo>
                  <a:pt x="208" y="23"/>
                </a:lnTo>
                <a:lnTo>
                  <a:pt x="198" y="53"/>
                </a:lnTo>
                <a:lnTo>
                  <a:pt x="234" y="99"/>
                </a:lnTo>
                <a:lnTo>
                  <a:pt x="257" y="95"/>
                </a:lnTo>
                <a:lnTo>
                  <a:pt x="267" y="99"/>
                </a:lnTo>
                <a:lnTo>
                  <a:pt x="257" y="112"/>
                </a:lnTo>
                <a:lnTo>
                  <a:pt x="240" y="112"/>
                </a:lnTo>
                <a:lnTo>
                  <a:pt x="240" y="128"/>
                </a:lnTo>
                <a:lnTo>
                  <a:pt x="224" y="128"/>
                </a:lnTo>
                <a:lnTo>
                  <a:pt x="208" y="145"/>
                </a:lnTo>
                <a:lnTo>
                  <a:pt x="208" y="176"/>
                </a:lnTo>
                <a:lnTo>
                  <a:pt x="198" y="187"/>
                </a:lnTo>
                <a:lnTo>
                  <a:pt x="182" y="193"/>
                </a:lnTo>
                <a:lnTo>
                  <a:pt x="172" y="245"/>
                </a:lnTo>
                <a:lnTo>
                  <a:pt x="208" y="292"/>
                </a:lnTo>
                <a:lnTo>
                  <a:pt x="224" y="327"/>
                </a:lnTo>
                <a:lnTo>
                  <a:pt x="267" y="373"/>
                </a:lnTo>
                <a:lnTo>
                  <a:pt x="282" y="385"/>
                </a:lnTo>
                <a:lnTo>
                  <a:pt x="294" y="391"/>
                </a:lnTo>
                <a:lnTo>
                  <a:pt x="310" y="414"/>
                </a:lnTo>
                <a:lnTo>
                  <a:pt x="326" y="437"/>
                </a:lnTo>
                <a:lnTo>
                  <a:pt x="338" y="437"/>
                </a:lnTo>
                <a:lnTo>
                  <a:pt x="338" y="467"/>
                </a:lnTo>
                <a:lnTo>
                  <a:pt x="363" y="543"/>
                </a:lnTo>
                <a:lnTo>
                  <a:pt x="363" y="561"/>
                </a:lnTo>
                <a:lnTo>
                  <a:pt x="369" y="571"/>
                </a:lnTo>
                <a:lnTo>
                  <a:pt x="363" y="584"/>
                </a:lnTo>
                <a:lnTo>
                  <a:pt x="363" y="589"/>
                </a:lnTo>
                <a:lnTo>
                  <a:pt x="369" y="600"/>
                </a:lnTo>
                <a:lnTo>
                  <a:pt x="363" y="618"/>
                </a:lnTo>
                <a:lnTo>
                  <a:pt x="369" y="631"/>
                </a:lnTo>
                <a:lnTo>
                  <a:pt x="353" y="659"/>
                </a:lnTo>
                <a:lnTo>
                  <a:pt x="326" y="677"/>
                </a:lnTo>
                <a:lnTo>
                  <a:pt x="310" y="677"/>
                </a:lnTo>
                <a:lnTo>
                  <a:pt x="300" y="694"/>
                </a:lnTo>
                <a:lnTo>
                  <a:pt x="257" y="712"/>
                </a:lnTo>
                <a:lnTo>
                  <a:pt x="251" y="723"/>
                </a:lnTo>
                <a:lnTo>
                  <a:pt x="240" y="753"/>
                </a:lnTo>
                <a:lnTo>
                  <a:pt x="224" y="735"/>
                </a:lnTo>
                <a:lnTo>
                  <a:pt x="224" y="770"/>
                </a:lnTo>
                <a:lnTo>
                  <a:pt x="198" y="770"/>
                </a:lnTo>
                <a:lnTo>
                  <a:pt x="166" y="800"/>
                </a:lnTo>
                <a:lnTo>
                  <a:pt x="166" y="742"/>
                </a:lnTo>
                <a:lnTo>
                  <a:pt x="172" y="735"/>
                </a:lnTo>
                <a:lnTo>
                  <a:pt x="166" y="712"/>
                </a:lnTo>
                <a:lnTo>
                  <a:pt x="156" y="712"/>
                </a:lnTo>
                <a:lnTo>
                  <a:pt x="143" y="705"/>
                </a:lnTo>
                <a:lnTo>
                  <a:pt x="188" y="682"/>
                </a:lnTo>
                <a:lnTo>
                  <a:pt x="214" y="677"/>
                </a:lnTo>
                <a:lnTo>
                  <a:pt x="214" y="659"/>
                </a:lnTo>
                <a:lnTo>
                  <a:pt x="208" y="636"/>
                </a:lnTo>
                <a:lnTo>
                  <a:pt x="224" y="631"/>
                </a:lnTo>
                <a:lnTo>
                  <a:pt x="251" y="618"/>
                </a:lnTo>
                <a:lnTo>
                  <a:pt x="267" y="613"/>
                </a:lnTo>
                <a:lnTo>
                  <a:pt x="282" y="600"/>
                </a:lnTo>
                <a:lnTo>
                  <a:pt x="282" y="561"/>
                </a:lnTo>
                <a:lnTo>
                  <a:pt x="278" y="514"/>
                </a:lnTo>
                <a:lnTo>
                  <a:pt x="278" y="496"/>
                </a:lnTo>
                <a:lnTo>
                  <a:pt x="278" y="479"/>
                </a:lnTo>
                <a:lnTo>
                  <a:pt x="278" y="460"/>
                </a:lnTo>
                <a:lnTo>
                  <a:pt x="278" y="437"/>
                </a:lnTo>
                <a:lnTo>
                  <a:pt x="267" y="437"/>
                </a:lnTo>
                <a:lnTo>
                  <a:pt x="267" y="403"/>
                </a:lnTo>
                <a:lnTo>
                  <a:pt x="234" y="373"/>
                </a:lnTo>
                <a:lnTo>
                  <a:pt x="214" y="344"/>
                </a:lnTo>
                <a:lnTo>
                  <a:pt x="188" y="316"/>
                </a:lnTo>
                <a:lnTo>
                  <a:pt x="172" y="292"/>
                </a:lnTo>
                <a:lnTo>
                  <a:pt x="156" y="270"/>
                </a:lnTo>
                <a:lnTo>
                  <a:pt x="143" y="263"/>
                </a:lnTo>
                <a:lnTo>
                  <a:pt x="97" y="222"/>
                </a:lnTo>
                <a:lnTo>
                  <a:pt x="97" y="205"/>
                </a:lnTo>
                <a:lnTo>
                  <a:pt x="112" y="205"/>
                </a:lnTo>
                <a:lnTo>
                  <a:pt x="128" y="205"/>
                </a:lnTo>
                <a:lnTo>
                  <a:pt x="128" y="176"/>
                </a:lnTo>
                <a:lnTo>
                  <a:pt x="123" y="158"/>
                </a:lnTo>
                <a:lnTo>
                  <a:pt x="112" y="158"/>
                </a:lnTo>
                <a:lnTo>
                  <a:pt x="101" y="141"/>
                </a:lnTo>
                <a:lnTo>
                  <a:pt x="69" y="141"/>
                </a:lnTo>
                <a:lnTo>
                  <a:pt x="32" y="123"/>
                </a:lnTo>
                <a:lnTo>
                  <a:pt x="32" y="95"/>
                </a:lnTo>
                <a:lnTo>
                  <a:pt x="32" y="81"/>
                </a:lnTo>
                <a:lnTo>
                  <a:pt x="11" y="70"/>
                </a:lnTo>
                <a:lnTo>
                  <a:pt x="0" y="5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7" name="Freeform 313"/>
          <p:cNvSpPr>
            <a:spLocks noChangeArrowheads="1"/>
          </p:cNvSpPr>
          <p:nvPr/>
        </p:nvSpPr>
        <p:spPr bwMode="auto">
          <a:xfrm>
            <a:off x="6920429" y="3393502"/>
            <a:ext cx="214818" cy="496495"/>
          </a:xfrm>
          <a:custGeom>
            <a:avLst/>
            <a:gdLst/>
            <a:ahLst/>
            <a:cxnLst>
              <a:cxn ang="0">
                <a:pos x="11" y="46"/>
              </a:cxn>
              <a:cxn ang="0">
                <a:pos x="32" y="46"/>
              </a:cxn>
              <a:cxn ang="0">
                <a:pos x="59" y="35"/>
              </a:cxn>
              <a:cxn ang="0">
                <a:pos x="85" y="35"/>
              </a:cxn>
              <a:cxn ang="0">
                <a:pos x="112" y="7"/>
              </a:cxn>
              <a:cxn ang="0">
                <a:pos x="156" y="18"/>
              </a:cxn>
              <a:cxn ang="0">
                <a:pos x="208" y="23"/>
              </a:cxn>
              <a:cxn ang="0">
                <a:pos x="234" y="99"/>
              </a:cxn>
              <a:cxn ang="0">
                <a:pos x="267" y="99"/>
              </a:cxn>
              <a:cxn ang="0">
                <a:pos x="240" y="112"/>
              </a:cxn>
              <a:cxn ang="0">
                <a:pos x="224" y="128"/>
              </a:cxn>
              <a:cxn ang="0">
                <a:pos x="208" y="176"/>
              </a:cxn>
              <a:cxn ang="0">
                <a:pos x="182" y="193"/>
              </a:cxn>
              <a:cxn ang="0">
                <a:pos x="208" y="292"/>
              </a:cxn>
              <a:cxn ang="0">
                <a:pos x="267" y="373"/>
              </a:cxn>
              <a:cxn ang="0">
                <a:pos x="294" y="391"/>
              </a:cxn>
              <a:cxn ang="0">
                <a:pos x="326" y="437"/>
              </a:cxn>
              <a:cxn ang="0">
                <a:pos x="338" y="467"/>
              </a:cxn>
              <a:cxn ang="0">
                <a:pos x="363" y="561"/>
              </a:cxn>
              <a:cxn ang="0">
                <a:pos x="363" y="584"/>
              </a:cxn>
              <a:cxn ang="0">
                <a:pos x="369" y="600"/>
              </a:cxn>
              <a:cxn ang="0">
                <a:pos x="369" y="631"/>
              </a:cxn>
              <a:cxn ang="0">
                <a:pos x="326" y="677"/>
              </a:cxn>
              <a:cxn ang="0">
                <a:pos x="300" y="694"/>
              </a:cxn>
              <a:cxn ang="0">
                <a:pos x="251" y="723"/>
              </a:cxn>
              <a:cxn ang="0">
                <a:pos x="224" y="735"/>
              </a:cxn>
              <a:cxn ang="0">
                <a:pos x="198" y="770"/>
              </a:cxn>
              <a:cxn ang="0">
                <a:pos x="166" y="742"/>
              </a:cxn>
              <a:cxn ang="0">
                <a:pos x="166" y="712"/>
              </a:cxn>
              <a:cxn ang="0">
                <a:pos x="143" y="705"/>
              </a:cxn>
              <a:cxn ang="0">
                <a:pos x="214" y="677"/>
              </a:cxn>
              <a:cxn ang="0">
                <a:pos x="208" y="636"/>
              </a:cxn>
              <a:cxn ang="0">
                <a:pos x="251" y="618"/>
              </a:cxn>
              <a:cxn ang="0">
                <a:pos x="282" y="600"/>
              </a:cxn>
              <a:cxn ang="0">
                <a:pos x="278" y="514"/>
              </a:cxn>
              <a:cxn ang="0">
                <a:pos x="278" y="479"/>
              </a:cxn>
              <a:cxn ang="0">
                <a:pos x="278" y="437"/>
              </a:cxn>
              <a:cxn ang="0">
                <a:pos x="267" y="403"/>
              </a:cxn>
              <a:cxn ang="0">
                <a:pos x="214" y="344"/>
              </a:cxn>
              <a:cxn ang="0">
                <a:pos x="172" y="292"/>
              </a:cxn>
              <a:cxn ang="0">
                <a:pos x="143" y="263"/>
              </a:cxn>
              <a:cxn ang="0">
                <a:pos x="97" y="205"/>
              </a:cxn>
              <a:cxn ang="0">
                <a:pos x="128" y="205"/>
              </a:cxn>
              <a:cxn ang="0">
                <a:pos x="123" y="158"/>
              </a:cxn>
              <a:cxn ang="0">
                <a:pos x="101" y="141"/>
              </a:cxn>
              <a:cxn ang="0">
                <a:pos x="32" y="123"/>
              </a:cxn>
              <a:cxn ang="0">
                <a:pos x="32" y="81"/>
              </a:cxn>
              <a:cxn ang="0">
                <a:pos x="0" y="53"/>
              </a:cxn>
            </a:cxnLst>
            <a:rect l="0" t="0" r="r" b="b"/>
            <a:pathLst>
              <a:path w="370" h="801">
                <a:moveTo>
                  <a:pt x="0" y="53"/>
                </a:moveTo>
                <a:lnTo>
                  <a:pt x="11" y="46"/>
                </a:lnTo>
                <a:lnTo>
                  <a:pt x="16" y="46"/>
                </a:lnTo>
                <a:lnTo>
                  <a:pt x="32" y="46"/>
                </a:lnTo>
                <a:lnTo>
                  <a:pt x="42" y="35"/>
                </a:lnTo>
                <a:lnTo>
                  <a:pt x="59" y="35"/>
                </a:lnTo>
                <a:lnTo>
                  <a:pt x="74" y="53"/>
                </a:lnTo>
                <a:lnTo>
                  <a:pt x="85" y="35"/>
                </a:lnTo>
                <a:lnTo>
                  <a:pt x="112" y="23"/>
                </a:lnTo>
                <a:lnTo>
                  <a:pt x="112" y="7"/>
                </a:lnTo>
                <a:lnTo>
                  <a:pt x="139" y="0"/>
                </a:lnTo>
                <a:lnTo>
                  <a:pt x="156" y="18"/>
                </a:lnTo>
                <a:lnTo>
                  <a:pt x="198" y="23"/>
                </a:lnTo>
                <a:lnTo>
                  <a:pt x="208" y="23"/>
                </a:lnTo>
                <a:lnTo>
                  <a:pt x="198" y="53"/>
                </a:lnTo>
                <a:lnTo>
                  <a:pt x="234" y="99"/>
                </a:lnTo>
                <a:lnTo>
                  <a:pt x="257" y="95"/>
                </a:lnTo>
                <a:lnTo>
                  <a:pt x="267" y="99"/>
                </a:lnTo>
                <a:lnTo>
                  <a:pt x="257" y="112"/>
                </a:lnTo>
                <a:lnTo>
                  <a:pt x="240" y="112"/>
                </a:lnTo>
                <a:lnTo>
                  <a:pt x="240" y="128"/>
                </a:lnTo>
                <a:lnTo>
                  <a:pt x="224" y="128"/>
                </a:lnTo>
                <a:lnTo>
                  <a:pt x="208" y="145"/>
                </a:lnTo>
                <a:lnTo>
                  <a:pt x="208" y="176"/>
                </a:lnTo>
                <a:lnTo>
                  <a:pt x="198" y="187"/>
                </a:lnTo>
                <a:lnTo>
                  <a:pt x="182" y="193"/>
                </a:lnTo>
                <a:lnTo>
                  <a:pt x="172" y="245"/>
                </a:lnTo>
                <a:lnTo>
                  <a:pt x="208" y="292"/>
                </a:lnTo>
                <a:lnTo>
                  <a:pt x="224" y="327"/>
                </a:lnTo>
                <a:lnTo>
                  <a:pt x="267" y="373"/>
                </a:lnTo>
                <a:lnTo>
                  <a:pt x="282" y="385"/>
                </a:lnTo>
                <a:lnTo>
                  <a:pt x="294" y="391"/>
                </a:lnTo>
                <a:lnTo>
                  <a:pt x="310" y="414"/>
                </a:lnTo>
                <a:lnTo>
                  <a:pt x="326" y="437"/>
                </a:lnTo>
                <a:lnTo>
                  <a:pt x="338" y="437"/>
                </a:lnTo>
                <a:lnTo>
                  <a:pt x="338" y="467"/>
                </a:lnTo>
                <a:lnTo>
                  <a:pt x="363" y="543"/>
                </a:lnTo>
                <a:lnTo>
                  <a:pt x="363" y="561"/>
                </a:lnTo>
                <a:lnTo>
                  <a:pt x="369" y="571"/>
                </a:lnTo>
                <a:lnTo>
                  <a:pt x="363" y="584"/>
                </a:lnTo>
                <a:lnTo>
                  <a:pt x="363" y="589"/>
                </a:lnTo>
                <a:lnTo>
                  <a:pt x="369" y="600"/>
                </a:lnTo>
                <a:lnTo>
                  <a:pt x="363" y="618"/>
                </a:lnTo>
                <a:lnTo>
                  <a:pt x="369" y="631"/>
                </a:lnTo>
                <a:lnTo>
                  <a:pt x="353" y="659"/>
                </a:lnTo>
                <a:lnTo>
                  <a:pt x="326" y="677"/>
                </a:lnTo>
                <a:lnTo>
                  <a:pt x="310" y="677"/>
                </a:lnTo>
                <a:lnTo>
                  <a:pt x="300" y="694"/>
                </a:lnTo>
                <a:lnTo>
                  <a:pt x="257" y="712"/>
                </a:lnTo>
                <a:lnTo>
                  <a:pt x="251" y="723"/>
                </a:lnTo>
                <a:lnTo>
                  <a:pt x="240" y="753"/>
                </a:lnTo>
                <a:lnTo>
                  <a:pt x="224" y="735"/>
                </a:lnTo>
                <a:lnTo>
                  <a:pt x="224" y="770"/>
                </a:lnTo>
                <a:lnTo>
                  <a:pt x="198" y="770"/>
                </a:lnTo>
                <a:lnTo>
                  <a:pt x="166" y="800"/>
                </a:lnTo>
                <a:lnTo>
                  <a:pt x="166" y="742"/>
                </a:lnTo>
                <a:lnTo>
                  <a:pt x="172" y="735"/>
                </a:lnTo>
                <a:lnTo>
                  <a:pt x="166" y="712"/>
                </a:lnTo>
                <a:lnTo>
                  <a:pt x="156" y="712"/>
                </a:lnTo>
                <a:lnTo>
                  <a:pt x="143" y="705"/>
                </a:lnTo>
                <a:lnTo>
                  <a:pt x="188" y="682"/>
                </a:lnTo>
                <a:lnTo>
                  <a:pt x="214" y="677"/>
                </a:lnTo>
                <a:lnTo>
                  <a:pt x="214" y="659"/>
                </a:lnTo>
                <a:lnTo>
                  <a:pt x="208" y="636"/>
                </a:lnTo>
                <a:lnTo>
                  <a:pt x="224" y="631"/>
                </a:lnTo>
                <a:lnTo>
                  <a:pt x="251" y="618"/>
                </a:lnTo>
                <a:lnTo>
                  <a:pt x="267" y="613"/>
                </a:lnTo>
                <a:lnTo>
                  <a:pt x="282" y="600"/>
                </a:lnTo>
                <a:lnTo>
                  <a:pt x="282" y="561"/>
                </a:lnTo>
                <a:lnTo>
                  <a:pt x="278" y="514"/>
                </a:lnTo>
                <a:lnTo>
                  <a:pt x="278" y="496"/>
                </a:lnTo>
                <a:lnTo>
                  <a:pt x="278" y="479"/>
                </a:lnTo>
                <a:lnTo>
                  <a:pt x="278" y="460"/>
                </a:lnTo>
                <a:lnTo>
                  <a:pt x="278" y="437"/>
                </a:lnTo>
                <a:lnTo>
                  <a:pt x="267" y="437"/>
                </a:lnTo>
                <a:lnTo>
                  <a:pt x="267" y="403"/>
                </a:lnTo>
                <a:lnTo>
                  <a:pt x="234" y="373"/>
                </a:lnTo>
                <a:lnTo>
                  <a:pt x="214" y="344"/>
                </a:lnTo>
                <a:lnTo>
                  <a:pt x="188" y="316"/>
                </a:lnTo>
                <a:lnTo>
                  <a:pt x="172" y="292"/>
                </a:lnTo>
                <a:lnTo>
                  <a:pt x="156" y="270"/>
                </a:lnTo>
                <a:lnTo>
                  <a:pt x="143" y="263"/>
                </a:lnTo>
                <a:lnTo>
                  <a:pt x="97" y="222"/>
                </a:lnTo>
                <a:lnTo>
                  <a:pt x="97" y="205"/>
                </a:lnTo>
                <a:lnTo>
                  <a:pt x="112" y="205"/>
                </a:lnTo>
                <a:lnTo>
                  <a:pt x="128" y="205"/>
                </a:lnTo>
                <a:lnTo>
                  <a:pt x="128" y="176"/>
                </a:lnTo>
                <a:lnTo>
                  <a:pt x="123" y="158"/>
                </a:lnTo>
                <a:lnTo>
                  <a:pt x="112" y="158"/>
                </a:lnTo>
                <a:lnTo>
                  <a:pt x="101" y="141"/>
                </a:lnTo>
                <a:lnTo>
                  <a:pt x="69" y="141"/>
                </a:lnTo>
                <a:lnTo>
                  <a:pt x="32" y="123"/>
                </a:lnTo>
                <a:lnTo>
                  <a:pt x="32" y="95"/>
                </a:lnTo>
                <a:lnTo>
                  <a:pt x="32" y="81"/>
                </a:lnTo>
                <a:lnTo>
                  <a:pt x="11" y="70"/>
                </a:lnTo>
                <a:lnTo>
                  <a:pt x="0" y="53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6" name="Freeform 312"/>
          <p:cNvSpPr>
            <a:spLocks noChangeArrowheads="1"/>
          </p:cNvSpPr>
          <p:nvPr/>
        </p:nvSpPr>
        <p:spPr bwMode="auto">
          <a:xfrm>
            <a:off x="1808575" y="3665052"/>
            <a:ext cx="61877" cy="43498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17" y="23"/>
              </a:cxn>
              <a:cxn ang="0">
                <a:pos x="27" y="0"/>
              </a:cxn>
              <a:cxn ang="0">
                <a:pos x="63" y="12"/>
              </a:cxn>
              <a:cxn ang="0">
                <a:pos x="96" y="30"/>
              </a:cxn>
              <a:cxn ang="0">
                <a:pos x="107" y="59"/>
              </a:cxn>
              <a:cxn ang="0">
                <a:pos x="86" y="71"/>
              </a:cxn>
              <a:cxn ang="0">
                <a:pos x="38" y="59"/>
              </a:cxn>
              <a:cxn ang="0">
                <a:pos x="0" y="41"/>
              </a:cxn>
            </a:cxnLst>
            <a:rect l="0" t="0" r="r" b="b"/>
            <a:pathLst>
              <a:path w="108" h="72">
                <a:moveTo>
                  <a:pt x="0" y="41"/>
                </a:moveTo>
                <a:lnTo>
                  <a:pt x="17" y="23"/>
                </a:lnTo>
                <a:lnTo>
                  <a:pt x="27" y="0"/>
                </a:lnTo>
                <a:lnTo>
                  <a:pt x="63" y="12"/>
                </a:lnTo>
                <a:lnTo>
                  <a:pt x="96" y="30"/>
                </a:lnTo>
                <a:lnTo>
                  <a:pt x="107" y="59"/>
                </a:lnTo>
                <a:lnTo>
                  <a:pt x="86" y="71"/>
                </a:lnTo>
                <a:lnTo>
                  <a:pt x="38" y="59"/>
                </a:lnTo>
                <a:lnTo>
                  <a:pt x="0" y="4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5" name="Freeform 311"/>
          <p:cNvSpPr>
            <a:spLocks noChangeArrowheads="1"/>
          </p:cNvSpPr>
          <p:nvPr/>
        </p:nvSpPr>
        <p:spPr bwMode="auto">
          <a:xfrm>
            <a:off x="1808575" y="3665052"/>
            <a:ext cx="61877" cy="43498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17" y="23"/>
              </a:cxn>
              <a:cxn ang="0">
                <a:pos x="27" y="0"/>
              </a:cxn>
              <a:cxn ang="0">
                <a:pos x="63" y="12"/>
              </a:cxn>
              <a:cxn ang="0">
                <a:pos x="96" y="30"/>
              </a:cxn>
              <a:cxn ang="0">
                <a:pos x="107" y="59"/>
              </a:cxn>
              <a:cxn ang="0">
                <a:pos x="86" y="71"/>
              </a:cxn>
              <a:cxn ang="0">
                <a:pos x="38" y="59"/>
              </a:cxn>
              <a:cxn ang="0">
                <a:pos x="0" y="41"/>
              </a:cxn>
            </a:cxnLst>
            <a:rect l="0" t="0" r="r" b="b"/>
            <a:pathLst>
              <a:path w="108" h="72">
                <a:moveTo>
                  <a:pt x="0" y="41"/>
                </a:moveTo>
                <a:lnTo>
                  <a:pt x="17" y="23"/>
                </a:lnTo>
                <a:lnTo>
                  <a:pt x="27" y="0"/>
                </a:lnTo>
                <a:lnTo>
                  <a:pt x="63" y="12"/>
                </a:lnTo>
                <a:lnTo>
                  <a:pt x="96" y="30"/>
                </a:lnTo>
                <a:lnTo>
                  <a:pt x="107" y="59"/>
                </a:lnTo>
                <a:lnTo>
                  <a:pt x="86" y="71"/>
                </a:lnTo>
                <a:lnTo>
                  <a:pt x="38" y="59"/>
                </a:lnTo>
                <a:lnTo>
                  <a:pt x="0" y="41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4" name="Freeform 310"/>
          <p:cNvSpPr>
            <a:spLocks noChangeArrowheads="1"/>
          </p:cNvSpPr>
          <p:nvPr/>
        </p:nvSpPr>
        <p:spPr bwMode="auto">
          <a:xfrm>
            <a:off x="7156846" y="3940952"/>
            <a:ext cx="251594" cy="205682"/>
          </a:xfrm>
          <a:custGeom>
            <a:avLst/>
            <a:gdLst/>
            <a:ahLst/>
            <a:cxnLst>
              <a:cxn ang="0">
                <a:pos x="209" y="123"/>
              </a:cxn>
              <a:cxn ang="0">
                <a:pos x="214" y="163"/>
              </a:cxn>
              <a:cxn ang="0">
                <a:pos x="234" y="145"/>
              </a:cxn>
              <a:cxn ang="0">
                <a:pos x="251" y="145"/>
              </a:cxn>
              <a:cxn ang="0">
                <a:pos x="234" y="123"/>
              </a:cxn>
              <a:cxn ang="0">
                <a:pos x="241" y="116"/>
              </a:cxn>
              <a:cxn ang="0">
                <a:pos x="251" y="88"/>
              </a:cxn>
              <a:cxn ang="0">
                <a:pos x="267" y="77"/>
              </a:cxn>
              <a:cxn ang="0">
                <a:pos x="279" y="88"/>
              </a:cxn>
              <a:cxn ang="0">
                <a:pos x="294" y="41"/>
              </a:cxn>
              <a:cxn ang="0">
                <a:pos x="311" y="0"/>
              </a:cxn>
              <a:cxn ang="0">
                <a:pos x="322" y="12"/>
              </a:cxn>
              <a:cxn ang="0">
                <a:pos x="322" y="29"/>
              </a:cxn>
              <a:cxn ang="0">
                <a:pos x="325" y="12"/>
              </a:cxn>
              <a:cxn ang="0">
                <a:pos x="337" y="12"/>
              </a:cxn>
              <a:cxn ang="0">
                <a:pos x="337" y="29"/>
              </a:cxn>
              <a:cxn ang="0">
                <a:pos x="353" y="29"/>
              </a:cxn>
              <a:cxn ang="0">
                <a:pos x="353" y="46"/>
              </a:cxn>
              <a:cxn ang="0">
                <a:pos x="364" y="59"/>
              </a:cxn>
              <a:cxn ang="0">
                <a:pos x="369" y="59"/>
              </a:cxn>
              <a:cxn ang="0">
                <a:pos x="369" y="70"/>
              </a:cxn>
              <a:cxn ang="0">
                <a:pos x="364" y="77"/>
              </a:cxn>
              <a:cxn ang="0">
                <a:pos x="380" y="77"/>
              </a:cxn>
              <a:cxn ang="0">
                <a:pos x="390" y="70"/>
              </a:cxn>
              <a:cxn ang="0">
                <a:pos x="412" y="88"/>
              </a:cxn>
              <a:cxn ang="0">
                <a:pos x="432" y="88"/>
              </a:cxn>
              <a:cxn ang="0">
                <a:pos x="432" y="105"/>
              </a:cxn>
              <a:cxn ang="0">
                <a:pos x="412" y="105"/>
              </a:cxn>
              <a:cxn ang="0">
                <a:pos x="396" y="116"/>
              </a:cxn>
              <a:cxn ang="0">
                <a:pos x="390" y="116"/>
              </a:cxn>
              <a:cxn ang="0">
                <a:pos x="380" y="116"/>
              </a:cxn>
              <a:cxn ang="0">
                <a:pos x="405" y="145"/>
              </a:cxn>
              <a:cxn ang="0">
                <a:pos x="369" y="152"/>
              </a:cxn>
              <a:cxn ang="0">
                <a:pos x="364" y="145"/>
              </a:cxn>
              <a:cxn ang="0">
                <a:pos x="353" y="152"/>
              </a:cxn>
              <a:cxn ang="0">
                <a:pos x="364" y="169"/>
              </a:cxn>
              <a:cxn ang="0">
                <a:pos x="283" y="163"/>
              </a:cxn>
              <a:cxn ang="0">
                <a:pos x="267" y="221"/>
              </a:cxn>
              <a:cxn ang="0">
                <a:pos x="241" y="227"/>
              </a:cxn>
              <a:cxn ang="0">
                <a:pos x="234" y="286"/>
              </a:cxn>
              <a:cxn ang="0">
                <a:pos x="188" y="314"/>
              </a:cxn>
              <a:cxn ang="0">
                <a:pos x="143" y="332"/>
              </a:cxn>
              <a:cxn ang="0">
                <a:pos x="85" y="321"/>
              </a:cxn>
              <a:cxn ang="0">
                <a:pos x="59" y="321"/>
              </a:cxn>
              <a:cxn ang="0">
                <a:pos x="10" y="303"/>
              </a:cxn>
              <a:cxn ang="0">
                <a:pos x="0" y="274"/>
              </a:cxn>
              <a:cxn ang="0">
                <a:pos x="27" y="274"/>
              </a:cxn>
              <a:cxn ang="0">
                <a:pos x="43" y="286"/>
              </a:cxn>
              <a:cxn ang="0">
                <a:pos x="54" y="286"/>
              </a:cxn>
              <a:cxn ang="0">
                <a:pos x="59" y="256"/>
              </a:cxn>
              <a:cxn ang="0">
                <a:pos x="69" y="227"/>
              </a:cxn>
              <a:cxn ang="0">
                <a:pos x="97" y="221"/>
              </a:cxn>
              <a:cxn ang="0">
                <a:pos x="143" y="198"/>
              </a:cxn>
              <a:cxn ang="0">
                <a:pos x="199" y="134"/>
              </a:cxn>
              <a:cxn ang="0">
                <a:pos x="209" y="123"/>
              </a:cxn>
            </a:cxnLst>
            <a:rect l="0" t="0" r="r" b="b"/>
            <a:pathLst>
              <a:path w="433" h="333">
                <a:moveTo>
                  <a:pt x="209" y="123"/>
                </a:moveTo>
                <a:lnTo>
                  <a:pt x="214" y="163"/>
                </a:lnTo>
                <a:lnTo>
                  <a:pt x="234" y="145"/>
                </a:lnTo>
                <a:lnTo>
                  <a:pt x="251" y="145"/>
                </a:lnTo>
                <a:lnTo>
                  <a:pt x="234" y="123"/>
                </a:lnTo>
                <a:lnTo>
                  <a:pt x="241" y="116"/>
                </a:lnTo>
                <a:lnTo>
                  <a:pt x="251" y="88"/>
                </a:lnTo>
                <a:lnTo>
                  <a:pt x="267" y="77"/>
                </a:lnTo>
                <a:lnTo>
                  <a:pt x="279" y="88"/>
                </a:lnTo>
                <a:lnTo>
                  <a:pt x="294" y="41"/>
                </a:lnTo>
                <a:lnTo>
                  <a:pt x="311" y="0"/>
                </a:lnTo>
                <a:lnTo>
                  <a:pt x="322" y="12"/>
                </a:lnTo>
                <a:lnTo>
                  <a:pt x="322" y="29"/>
                </a:lnTo>
                <a:lnTo>
                  <a:pt x="325" y="12"/>
                </a:lnTo>
                <a:lnTo>
                  <a:pt x="337" y="12"/>
                </a:lnTo>
                <a:lnTo>
                  <a:pt x="337" y="29"/>
                </a:lnTo>
                <a:lnTo>
                  <a:pt x="353" y="29"/>
                </a:lnTo>
                <a:lnTo>
                  <a:pt x="353" y="46"/>
                </a:lnTo>
                <a:lnTo>
                  <a:pt x="364" y="59"/>
                </a:lnTo>
                <a:lnTo>
                  <a:pt x="369" y="59"/>
                </a:lnTo>
                <a:lnTo>
                  <a:pt x="369" y="70"/>
                </a:lnTo>
                <a:lnTo>
                  <a:pt x="364" y="77"/>
                </a:lnTo>
                <a:lnTo>
                  <a:pt x="380" y="77"/>
                </a:lnTo>
                <a:lnTo>
                  <a:pt x="390" y="70"/>
                </a:lnTo>
                <a:lnTo>
                  <a:pt x="412" y="88"/>
                </a:lnTo>
                <a:lnTo>
                  <a:pt x="432" y="88"/>
                </a:lnTo>
                <a:lnTo>
                  <a:pt x="432" y="105"/>
                </a:lnTo>
                <a:lnTo>
                  <a:pt x="412" y="105"/>
                </a:lnTo>
                <a:lnTo>
                  <a:pt x="396" y="116"/>
                </a:lnTo>
                <a:lnTo>
                  <a:pt x="390" y="116"/>
                </a:lnTo>
                <a:lnTo>
                  <a:pt x="380" y="116"/>
                </a:lnTo>
                <a:lnTo>
                  <a:pt x="405" y="145"/>
                </a:lnTo>
                <a:lnTo>
                  <a:pt x="369" y="152"/>
                </a:lnTo>
                <a:lnTo>
                  <a:pt x="364" y="145"/>
                </a:lnTo>
                <a:lnTo>
                  <a:pt x="353" y="152"/>
                </a:lnTo>
                <a:lnTo>
                  <a:pt x="364" y="169"/>
                </a:lnTo>
                <a:lnTo>
                  <a:pt x="283" y="163"/>
                </a:lnTo>
                <a:lnTo>
                  <a:pt x="267" y="221"/>
                </a:lnTo>
                <a:lnTo>
                  <a:pt x="241" y="227"/>
                </a:lnTo>
                <a:lnTo>
                  <a:pt x="234" y="286"/>
                </a:lnTo>
                <a:lnTo>
                  <a:pt x="188" y="314"/>
                </a:lnTo>
                <a:lnTo>
                  <a:pt x="143" y="332"/>
                </a:lnTo>
                <a:lnTo>
                  <a:pt x="85" y="321"/>
                </a:lnTo>
                <a:lnTo>
                  <a:pt x="59" y="321"/>
                </a:lnTo>
                <a:lnTo>
                  <a:pt x="10" y="303"/>
                </a:lnTo>
                <a:lnTo>
                  <a:pt x="0" y="274"/>
                </a:lnTo>
                <a:lnTo>
                  <a:pt x="27" y="274"/>
                </a:lnTo>
                <a:lnTo>
                  <a:pt x="43" y="286"/>
                </a:lnTo>
                <a:lnTo>
                  <a:pt x="54" y="286"/>
                </a:lnTo>
                <a:lnTo>
                  <a:pt x="59" y="256"/>
                </a:lnTo>
                <a:lnTo>
                  <a:pt x="69" y="227"/>
                </a:lnTo>
                <a:lnTo>
                  <a:pt x="97" y="221"/>
                </a:lnTo>
                <a:lnTo>
                  <a:pt x="143" y="198"/>
                </a:lnTo>
                <a:lnTo>
                  <a:pt x="199" y="134"/>
                </a:lnTo>
                <a:lnTo>
                  <a:pt x="209" y="1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3" name="Freeform 309"/>
          <p:cNvSpPr>
            <a:spLocks noChangeArrowheads="1"/>
          </p:cNvSpPr>
          <p:nvPr/>
        </p:nvSpPr>
        <p:spPr bwMode="auto">
          <a:xfrm>
            <a:off x="7156846" y="3940952"/>
            <a:ext cx="251594" cy="205682"/>
          </a:xfrm>
          <a:custGeom>
            <a:avLst/>
            <a:gdLst/>
            <a:ahLst/>
            <a:cxnLst>
              <a:cxn ang="0">
                <a:pos x="209" y="123"/>
              </a:cxn>
              <a:cxn ang="0">
                <a:pos x="214" y="163"/>
              </a:cxn>
              <a:cxn ang="0">
                <a:pos x="234" y="145"/>
              </a:cxn>
              <a:cxn ang="0">
                <a:pos x="251" y="145"/>
              </a:cxn>
              <a:cxn ang="0">
                <a:pos x="234" y="123"/>
              </a:cxn>
              <a:cxn ang="0">
                <a:pos x="241" y="116"/>
              </a:cxn>
              <a:cxn ang="0">
                <a:pos x="251" y="88"/>
              </a:cxn>
              <a:cxn ang="0">
                <a:pos x="267" y="77"/>
              </a:cxn>
              <a:cxn ang="0">
                <a:pos x="279" y="88"/>
              </a:cxn>
              <a:cxn ang="0">
                <a:pos x="294" y="41"/>
              </a:cxn>
              <a:cxn ang="0">
                <a:pos x="311" y="0"/>
              </a:cxn>
              <a:cxn ang="0">
                <a:pos x="322" y="12"/>
              </a:cxn>
              <a:cxn ang="0">
                <a:pos x="322" y="29"/>
              </a:cxn>
              <a:cxn ang="0">
                <a:pos x="325" y="12"/>
              </a:cxn>
              <a:cxn ang="0">
                <a:pos x="337" y="12"/>
              </a:cxn>
              <a:cxn ang="0">
                <a:pos x="337" y="29"/>
              </a:cxn>
              <a:cxn ang="0">
                <a:pos x="353" y="29"/>
              </a:cxn>
              <a:cxn ang="0">
                <a:pos x="353" y="46"/>
              </a:cxn>
              <a:cxn ang="0">
                <a:pos x="364" y="59"/>
              </a:cxn>
              <a:cxn ang="0">
                <a:pos x="369" y="59"/>
              </a:cxn>
              <a:cxn ang="0">
                <a:pos x="369" y="70"/>
              </a:cxn>
              <a:cxn ang="0">
                <a:pos x="364" y="77"/>
              </a:cxn>
              <a:cxn ang="0">
                <a:pos x="380" y="77"/>
              </a:cxn>
              <a:cxn ang="0">
                <a:pos x="390" y="70"/>
              </a:cxn>
              <a:cxn ang="0">
                <a:pos x="412" y="88"/>
              </a:cxn>
              <a:cxn ang="0">
                <a:pos x="432" y="88"/>
              </a:cxn>
              <a:cxn ang="0">
                <a:pos x="432" y="105"/>
              </a:cxn>
              <a:cxn ang="0">
                <a:pos x="412" y="105"/>
              </a:cxn>
              <a:cxn ang="0">
                <a:pos x="396" y="116"/>
              </a:cxn>
              <a:cxn ang="0">
                <a:pos x="390" y="116"/>
              </a:cxn>
              <a:cxn ang="0">
                <a:pos x="380" y="116"/>
              </a:cxn>
              <a:cxn ang="0">
                <a:pos x="405" y="145"/>
              </a:cxn>
              <a:cxn ang="0">
                <a:pos x="369" y="152"/>
              </a:cxn>
              <a:cxn ang="0">
                <a:pos x="364" y="145"/>
              </a:cxn>
              <a:cxn ang="0">
                <a:pos x="353" y="152"/>
              </a:cxn>
              <a:cxn ang="0">
                <a:pos x="364" y="169"/>
              </a:cxn>
              <a:cxn ang="0">
                <a:pos x="283" y="163"/>
              </a:cxn>
              <a:cxn ang="0">
                <a:pos x="267" y="221"/>
              </a:cxn>
              <a:cxn ang="0">
                <a:pos x="241" y="227"/>
              </a:cxn>
              <a:cxn ang="0">
                <a:pos x="234" y="286"/>
              </a:cxn>
              <a:cxn ang="0">
                <a:pos x="188" y="314"/>
              </a:cxn>
              <a:cxn ang="0">
                <a:pos x="143" y="332"/>
              </a:cxn>
              <a:cxn ang="0">
                <a:pos x="85" y="321"/>
              </a:cxn>
              <a:cxn ang="0">
                <a:pos x="59" y="321"/>
              </a:cxn>
              <a:cxn ang="0">
                <a:pos x="10" y="303"/>
              </a:cxn>
              <a:cxn ang="0">
                <a:pos x="0" y="274"/>
              </a:cxn>
              <a:cxn ang="0">
                <a:pos x="27" y="274"/>
              </a:cxn>
              <a:cxn ang="0">
                <a:pos x="43" y="286"/>
              </a:cxn>
              <a:cxn ang="0">
                <a:pos x="54" y="286"/>
              </a:cxn>
              <a:cxn ang="0">
                <a:pos x="59" y="256"/>
              </a:cxn>
              <a:cxn ang="0">
                <a:pos x="69" y="227"/>
              </a:cxn>
              <a:cxn ang="0">
                <a:pos x="97" y="221"/>
              </a:cxn>
              <a:cxn ang="0">
                <a:pos x="143" y="198"/>
              </a:cxn>
              <a:cxn ang="0">
                <a:pos x="199" y="134"/>
              </a:cxn>
              <a:cxn ang="0">
                <a:pos x="209" y="123"/>
              </a:cxn>
            </a:cxnLst>
            <a:rect l="0" t="0" r="r" b="b"/>
            <a:pathLst>
              <a:path w="433" h="333">
                <a:moveTo>
                  <a:pt x="209" y="123"/>
                </a:moveTo>
                <a:lnTo>
                  <a:pt x="214" y="163"/>
                </a:lnTo>
                <a:lnTo>
                  <a:pt x="234" y="145"/>
                </a:lnTo>
                <a:lnTo>
                  <a:pt x="251" y="145"/>
                </a:lnTo>
                <a:lnTo>
                  <a:pt x="234" y="123"/>
                </a:lnTo>
                <a:lnTo>
                  <a:pt x="241" y="116"/>
                </a:lnTo>
                <a:lnTo>
                  <a:pt x="251" y="88"/>
                </a:lnTo>
                <a:lnTo>
                  <a:pt x="267" y="77"/>
                </a:lnTo>
                <a:lnTo>
                  <a:pt x="279" y="88"/>
                </a:lnTo>
                <a:lnTo>
                  <a:pt x="294" y="41"/>
                </a:lnTo>
                <a:lnTo>
                  <a:pt x="311" y="0"/>
                </a:lnTo>
                <a:lnTo>
                  <a:pt x="322" y="12"/>
                </a:lnTo>
                <a:lnTo>
                  <a:pt x="322" y="29"/>
                </a:lnTo>
                <a:lnTo>
                  <a:pt x="325" y="12"/>
                </a:lnTo>
                <a:lnTo>
                  <a:pt x="337" y="12"/>
                </a:lnTo>
                <a:lnTo>
                  <a:pt x="337" y="29"/>
                </a:lnTo>
                <a:lnTo>
                  <a:pt x="353" y="29"/>
                </a:lnTo>
                <a:lnTo>
                  <a:pt x="353" y="46"/>
                </a:lnTo>
                <a:lnTo>
                  <a:pt x="364" y="59"/>
                </a:lnTo>
                <a:lnTo>
                  <a:pt x="369" y="59"/>
                </a:lnTo>
                <a:lnTo>
                  <a:pt x="369" y="70"/>
                </a:lnTo>
                <a:lnTo>
                  <a:pt x="364" y="77"/>
                </a:lnTo>
                <a:lnTo>
                  <a:pt x="380" y="77"/>
                </a:lnTo>
                <a:lnTo>
                  <a:pt x="390" y="70"/>
                </a:lnTo>
                <a:lnTo>
                  <a:pt x="412" y="88"/>
                </a:lnTo>
                <a:lnTo>
                  <a:pt x="432" y="88"/>
                </a:lnTo>
                <a:lnTo>
                  <a:pt x="432" y="105"/>
                </a:lnTo>
                <a:lnTo>
                  <a:pt x="412" y="105"/>
                </a:lnTo>
                <a:lnTo>
                  <a:pt x="396" y="116"/>
                </a:lnTo>
                <a:lnTo>
                  <a:pt x="390" y="116"/>
                </a:lnTo>
                <a:lnTo>
                  <a:pt x="380" y="116"/>
                </a:lnTo>
                <a:lnTo>
                  <a:pt x="405" y="145"/>
                </a:lnTo>
                <a:lnTo>
                  <a:pt x="369" y="152"/>
                </a:lnTo>
                <a:lnTo>
                  <a:pt x="364" y="145"/>
                </a:lnTo>
                <a:lnTo>
                  <a:pt x="353" y="152"/>
                </a:lnTo>
                <a:lnTo>
                  <a:pt x="364" y="169"/>
                </a:lnTo>
                <a:lnTo>
                  <a:pt x="283" y="163"/>
                </a:lnTo>
                <a:lnTo>
                  <a:pt x="267" y="221"/>
                </a:lnTo>
                <a:lnTo>
                  <a:pt x="241" y="227"/>
                </a:lnTo>
                <a:lnTo>
                  <a:pt x="234" y="286"/>
                </a:lnTo>
                <a:lnTo>
                  <a:pt x="188" y="314"/>
                </a:lnTo>
                <a:lnTo>
                  <a:pt x="143" y="332"/>
                </a:lnTo>
                <a:lnTo>
                  <a:pt x="85" y="321"/>
                </a:lnTo>
                <a:lnTo>
                  <a:pt x="59" y="321"/>
                </a:lnTo>
                <a:lnTo>
                  <a:pt x="10" y="303"/>
                </a:lnTo>
                <a:lnTo>
                  <a:pt x="0" y="274"/>
                </a:lnTo>
                <a:lnTo>
                  <a:pt x="27" y="274"/>
                </a:lnTo>
                <a:lnTo>
                  <a:pt x="43" y="286"/>
                </a:lnTo>
                <a:lnTo>
                  <a:pt x="54" y="286"/>
                </a:lnTo>
                <a:lnTo>
                  <a:pt x="59" y="256"/>
                </a:lnTo>
                <a:lnTo>
                  <a:pt x="69" y="227"/>
                </a:lnTo>
                <a:lnTo>
                  <a:pt x="97" y="221"/>
                </a:lnTo>
                <a:lnTo>
                  <a:pt x="143" y="198"/>
                </a:lnTo>
                <a:lnTo>
                  <a:pt x="199" y="134"/>
                </a:lnTo>
                <a:lnTo>
                  <a:pt x="209" y="1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2" name="Freeform 308"/>
          <p:cNvSpPr>
            <a:spLocks noChangeArrowheads="1"/>
          </p:cNvSpPr>
          <p:nvPr/>
        </p:nvSpPr>
        <p:spPr bwMode="auto">
          <a:xfrm>
            <a:off x="6985809" y="4111214"/>
            <a:ext cx="15177" cy="1864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15" y="18"/>
              </a:cxn>
              <a:cxn ang="0">
                <a:pos x="11" y="31"/>
              </a:cxn>
              <a:cxn ang="0">
                <a:pos x="0" y="18"/>
              </a:cxn>
              <a:cxn ang="0">
                <a:pos x="0" y="12"/>
              </a:cxn>
              <a:cxn ang="0">
                <a:pos x="27" y="0"/>
              </a:cxn>
            </a:cxnLst>
            <a:rect l="0" t="0" r="r" b="b"/>
            <a:pathLst>
              <a:path w="28" h="32">
                <a:moveTo>
                  <a:pt x="27" y="0"/>
                </a:moveTo>
                <a:lnTo>
                  <a:pt x="15" y="18"/>
                </a:lnTo>
                <a:lnTo>
                  <a:pt x="11" y="31"/>
                </a:lnTo>
                <a:lnTo>
                  <a:pt x="0" y="18"/>
                </a:lnTo>
                <a:lnTo>
                  <a:pt x="0" y="12"/>
                </a:lnTo>
                <a:lnTo>
                  <a:pt x="27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1" name="Freeform 307"/>
          <p:cNvSpPr>
            <a:spLocks noChangeArrowheads="1"/>
          </p:cNvSpPr>
          <p:nvPr/>
        </p:nvSpPr>
        <p:spPr bwMode="auto">
          <a:xfrm>
            <a:off x="6985809" y="4111214"/>
            <a:ext cx="15177" cy="1864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15" y="18"/>
              </a:cxn>
              <a:cxn ang="0">
                <a:pos x="11" y="31"/>
              </a:cxn>
              <a:cxn ang="0">
                <a:pos x="0" y="18"/>
              </a:cxn>
              <a:cxn ang="0">
                <a:pos x="0" y="12"/>
              </a:cxn>
              <a:cxn ang="0">
                <a:pos x="27" y="0"/>
              </a:cxn>
            </a:cxnLst>
            <a:rect l="0" t="0" r="r" b="b"/>
            <a:pathLst>
              <a:path w="28" h="32">
                <a:moveTo>
                  <a:pt x="27" y="0"/>
                </a:moveTo>
                <a:lnTo>
                  <a:pt x="15" y="18"/>
                </a:lnTo>
                <a:lnTo>
                  <a:pt x="11" y="31"/>
                </a:lnTo>
                <a:lnTo>
                  <a:pt x="0" y="18"/>
                </a:lnTo>
                <a:lnTo>
                  <a:pt x="0" y="12"/>
                </a:lnTo>
                <a:lnTo>
                  <a:pt x="2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0" name="Freeform 306"/>
          <p:cNvSpPr>
            <a:spLocks noChangeArrowheads="1"/>
          </p:cNvSpPr>
          <p:nvPr/>
        </p:nvSpPr>
        <p:spPr bwMode="auto">
          <a:xfrm>
            <a:off x="5348404" y="3596699"/>
            <a:ext cx="114998" cy="150999"/>
          </a:xfrm>
          <a:custGeom>
            <a:avLst/>
            <a:gdLst/>
            <a:ahLst/>
            <a:cxnLst>
              <a:cxn ang="0">
                <a:pos x="31" y="244"/>
              </a:cxn>
              <a:cxn ang="0">
                <a:pos x="27" y="215"/>
              </a:cxn>
              <a:cxn ang="0">
                <a:pos x="15" y="163"/>
              </a:cxn>
              <a:cxn ang="0">
                <a:pos x="0" y="110"/>
              </a:cxn>
              <a:cxn ang="0">
                <a:pos x="0" y="87"/>
              </a:cxn>
              <a:cxn ang="0">
                <a:pos x="0" y="64"/>
              </a:cxn>
              <a:cxn ang="0">
                <a:pos x="27" y="45"/>
              </a:cxn>
              <a:cxn ang="0">
                <a:pos x="27" y="12"/>
              </a:cxn>
              <a:cxn ang="0">
                <a:pos x="31" y="12"/>
              </a:cxn>
              <a:cxn ang="0">
                <a:pos x="47" y="12"/>
              </a:cxn>
              <a:cxn ang="0">
                <a:pos x="85" y="0"/>
              </a:cxn>
              <a:cxn ang="0">
                <a:pos x="170" y="45"/>
              </a:cxn>
              <a:cxn ang="0">
                <a:pos x="170" y="87"/>
              </a:cxn>
              <a:cxn ang="0">
                <a:pos x="198" y="76"/>
              </a:cxn>
              <a:cxn ang="0">
                <a:pos x="181" y="122"/>
              </a:cxn>
              <a:cxn ang="0">
                <a:pos x="155" y="151"/>
              </a:cxn>
              <a:cxn ang="0">
                <a:pos x="155" y="180"/>
              </a:cxn>
              <a:cxn ang="0">
                <a:pos x="187" y="163"/>
              </a:cxn>
              <a:cxn ang="0">
                <a:pos x="187" y="169"/>
              </a:cxn>
              <a:cxn ang="0">
                <a:pos x="160" y="187"/>
              </a:cxn>
              <a:cxn ang="0">
                <a:pos x="128" y="198"/>
              </a:cxn>
              <a:cxn ang="0">
                <a:pos x="31" y="244"/>
              </a:cxn>
            </a:cxnLst>
            <a:rect l="0" t="0" r="r" b="b"/>
            <a:pathLst>
              <a:path w="199" h="245">
                <a:moveTo>
                  <a:pt x="31" y="244"/>
                </a:moveTo>
                <a:lnTo>
                  <a:pt x="27" y="215"/>
                </a:lnTo>
                <a:lnTo>
                  <a:pt x="15" y="163"/>
                </a:lnTo>
                <a:lnTo>
                  <a:pt x="0" y="110"/>
                </a:lnTo>
                <a:lnTo>
                  <a:pt x="0" y="87"/>
                </a:lnTo>
                <a:lnTo>
                  <a:pt x="0" y="64"/>
                </a:lnTo>
                <a:lnTo>
                  <a:pt x="27" y="45"/>
                </a:lnTo>
                <a:lnTo>
                  <a:pt x="27" y="12"/>
                </a:lnTo>
                <a:lnTo>
                  <a:pt x="31" y="12"/>
                </a:lnTo>
                <a:lnTo>
                  <a:pt x="47" y="12"/>
                </a:lnTo>
                <a:lnTo>
                  <a:pt x="85" y="0"/>
                </a:lnTo>
                <a:lnTo>
                  <a:pt x="170" y="45"/>
                </a:lnTo>
                <a:lnTo>
                  <a:pt x="170" y="87"/>
                </a:lnTo>
                <a:lnTo>
                  <a:pt x="198" y="76"/>
                </a:lnTo>
                <a:lnTo>
                  <a:pt x="181" y="122"/>
                </a:lnTo>
                <a:lnTo>
                  <a:pt x="155" y="151"/>
                </a:lnTo>
                <a:lnTo>
                  <a:pt x="155" y="180"/>
                </a:lnTo>
                <a:lnTo>
                  <a:pt x="187" y="163"/>
                </a:lnTo>
                <a:lnTo>
                  <a:pt x="187" y="169"/>
                </a:lnTo>
                <a:lnTo>
                  <a:pt x="160" y="187"/>
                </a:lnTo>
                <a:lnTo>
                  <a:pt x="128" y="198"/>
                </a:lnTo>
                <a:lnTo>
                  <a:pt x="31" y="24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9" name="Freeform 305"/>
          <p:cNvSpPr>
            <a:spLocks noChangeArrowheads="1"/>
          </p:cNvSpPr>
          <p:nvPr/>
        </p:nvSpPr>
        <p:spPr bwMode="auto">
          <a:xfrm>
            <a:off x="5348404" y="3596699"/>
            <a:ext cx="114998" cy="150999"/>
          </a:xfrm>
          <a:custGeom>
            <a:avLst/>
            <a:gdLst/>
            <a:ahLst/>
            <a:cxnLst>
              <a:cxn ang="0">
                <a:pos x="31" y="244"/>
              </a:cxn>
              <a:cxn ang="0">
                <a:pos x="27" y="215"/>
              </a:cxn>
              <a:cxn ang="0">
                <a:pos x="15" y="163"/>
              </a:cxn>
              <a:cxn ang="0">
                <a:pos x="0" y="110"/>
              </a:cxn>
              <a:cxn ang="0">
                <a:pos x="0" y="87"/>
              </a:cxn>
              <a:cxn ang="0">
                <a:pos x="0" y="64"/>
              </a:cxn>
              <a:cxn ang="0">
                <a:pos x="27" y="45"/>
              </a:cxn>
              <a:cxn ang="0">
                <a:pos x="27" y="12"/>
              </a:cxn>
              <a:cxn ang="0">
                <a:pos x="31" y="12"/>
              </a:cxn>
              <a:cxn ang="0">
                <a:pos x="47" y="12"/>
              </a:cxn>
              <a:cxn ang="0">
                <a:pos x="85" y="0"/>
              </a:cxn>
              <a:cxn ang="0">
                <a:pos x="170" y="45"/>
              </a:cxn>
              <a:cxn ang="0">
                <a:pos x="170" y="87"/>
              </a:cxn>
              <a:cxn ang="0">
                <a:pos x="198" y="76"/>
              </a:cxn>
              <a:cxn ang="0">
                <a:pos x="181" y="122"/>
              </a:cxn>
              <a:cxn ang="0">
                <a:pos x="155" y="151"/>
              </a:cxn>
              <a:cxn ang="0">
                <a:pos x="155" y="180"/>
              </a:cxn>
              <a:cxn ang="0">
                <a:pos x="187" y="163"/>
              </a:cxn>
              <a:cxn ang="0">
                <a:pos x="187" y="169"/>
              </a:cxn>
              <a:cxn ang="0">
                <a:pos x="160" y="187"/>
              </a:cxn>
              <a:cxn ang="0">
                <a:pos x="128" y="198"/>
              </a:cxn>
              <a:cxn ang="0">
                <a:pos x="31" y="244"/>
              </a:cxn>
            </a:cxnLst>
            <a:rect l="0" t="0" r="r" b="b"/>
            <a:pathLst>
              <a:path w="199" h="245">
                <a:moveTo>
                  <a:pt x="31" y="244"/>
                </a:moveTo>
                <a:lnTo>
                  <a:pt x="27" y="215"/>
                </a:lnTo>
                <a:lnTo>
                  <a:pt x="15" y="163"/>
                </a:lnTo>
                <a:lnTo>
                  <a:pt x="0" y="110"/>
                </a:lnTo>
                <a:lnTo>
                  <a:pt x="0" y="87"/>
                </a:lnTo>
                <a:lnTo>
                  <a:pt x="0" y="64"/>
                </a:lnTo>
                <a:lnTo>
                  <a:pt x="27" y="45"/>
                </a:lnTo>
                <a:lnTo>
                  <a:pt x="27" y="12"/>
                </a:lnTo>
                <a:lnTo>
                  <a:pt x="31" y="12"/>
                </a:lnTo>
                <a:lnTo>
                  <a:pt x="47" y="12"/>
                </a:lnTo>
                <a:lnTo>
                  <a:pt x="85" y="0"/>
                </a:lnTo>
                <a:lnTo>
                  <a:pt x="170" y="45"/>
                </a:lnTo>
                <a:lnTo>
                  <a:pt x="170" y="87"/>
                </a:lnTo>
                <a:lnTo>
                  <a:pt x="198" y="76"/>
                </a:lnTo>
                <a:lnTo>
                  <a:pt x="181" y="122"/>
                </a:lnTo>
                <a:lnTo>
                  <a:pt x="155" y="151"/>
                </a:lnTo>
                <a:lnTo>
                  <a:pt x="155" y="180"/>
                </a:lnTo>
                <a:lnTo>
                  <a:pt x="187" y="163"/>
                </a:lnTo>
                <a:lnTo>
                  <a:pt x="187" y="169"/>
                </a:lnTo>
                <a:lnTo>
                  <a:pt x="160" y="187"/>
                </a:lnTo>
                <a:lnTo>
                  <a:pt x="128" y="198"/>
                </a:lnTo>
                <a:lnTo>
                  <a:pt x="31" y="24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8" name="Freeform 304"/>
          <p:cNvSpPr>
            <a:spLocks noChangeArrowheads="1"/>
          </p:cNvSpPr>
          <p:nvPr/>
        </p:nvSpPr>
        <p:spPr bwMode="auto">
          <a:xfrm>
            <a:off x="5366500" y="3549473"/>
            <a:ext cx="259183" cy="205682"/>
          </a:xfrm>
          <a:custGeom>
            <a:avLst/>
            <a:gdLst/>
            <a:ahLst/>
            <a:cxnLst>
              <a:cxn ang="0">
                <a:pos x="391" y="0"/>
              </a:cxn>
              <a:cxn ang="0">
                <a:pos x="445" y="122"/>
              </a:cxn>
              <a:cxn ang="0">
                <a:pos x="405" y="140"/>
              </a:cxn>
              <a:cxn ang="0">
                <a:pos x="401" y="170"/>
              </a:cxn>
              <a:cxn ang="0">
                <a:pos x="401" y="181"/>
              </a:cxn>
              <a:cxn ang="0">
                <a:pos x="289" y="227"/>
              </a:cxn>
              <a:cxn ang="0">
                <a:pos x="262" y="238"/>
              </a:cxn>
              <a:cxn ang="0">
                <a:pos x="240" y="263"/>
              </a:cxn>
              <a:cxn ang="0">
                <a:pos x="220" y="263"/>
              </a:cxn>
              <a:cxn ang="0">
                <a:pos x="210" y="263"/>
              </a:cxn>
              <a:cxn ang="0">
                <a:pos x="165" y="291"/>
              </a:cxn>
              <a:cxn ang="0">
                <a:pos x="107" y="302"/>
              </a:cxn>
              <a:cxn ang="0">
                <a:pos x="81" y="309"/>
              </a:cxn>
              <a:cxn ang="0">
                <a:pos x="81" y="332"/>
              </a:cxn>
              <a:cxn ang="0">
                <a:pos x="54" y="332"/>
              </a:cxn>
              <a:cxn ang="0">
                <a:pos x="16" y="332"/>
              </a:cxn>
              <a:cxn ang="0">
                <a:pos x="0" y="320"/>
              </a:cxn>
              <a:cxn ang="0">
                <a:pos x="97" y="274"/>
              </a:cxn>
              <a:cxn ang="0">
                <a:pos x="129" y="263"/>
              </a:cxn>
              <a:cxn ang="0">
                <a:pos x="155" y="245"/>
              </a:cxn>
              <a:cxn ang="0">
                <a:pos x="155" y="238"/>
              </a:cxn>
              <a:cxn ang="0">
                <a:pos x="123" y="256"/>
              </a:cxn>
              <a:cxn ang="0">
                <a:pos x="123" y="227"/>
              </a:cxn>
              <a:cxn ang="0">
                <a:pos x="150" y="198"/>
              </a:cxn>
              <a:cxn ang="0">
                <a:pos x="165" y="152"/>
              </a:cxn>
              <a:cxn ang="0">
                <a:pos x="240" y="41"/>
              </a:cxn>
              <a:cxn ang="0">
                <a:pos x="391" y="0"/>
              </a:cxn>
            </a:cxnLst>
            <a:rect l="0" t="0" r="r" b="b"/>
            <a:pathLst>
              <a:path w="446" h="333">
                <a:moveTo>
                  <a:pt x="391" y="0"/>
                </a:moveTo>
                <a:lnTo>
                  <a:pt x="445" y="122"/>
                </a:lnTo>
                <a:lnTo>
                  <a:pt x="405" y="140"/>
                </a:lnTo>
                <a:lnTo>
                  <a:pt x="401" y="170"/>
                </a:lnTo>
                <a:lnTo>
                  <a:pt x="401" y="181"/>
                </a:lnTo>
                <a:lnTo>
                  <a:pt x="289" y="227"/>
                </a:lnTo>
                <a:lnTo>
                  <a:pt x="262" y="238"/>
                </a:lnTo>
                <a:lnTo>
                  <a:pt x="240" y="263"/>
                </a:lnTo>
                <a:lnTo>
                  <a:pt x="220" y="263"/>
                </a:lnTo>
                <a:lnTo>
                  <a:pt x="210" y="263"/>
                </a:lnTo>
                <a:lnTo>
                  <a:pt x="165" y="291"/>
                </a:lnTo>
                <a:lnTo>
                  <a:pt x="107" y="302"/>
                </a:lnTo>
                <a:lnTo>
                  <a:pt x="81" y="309"/>
                </a:lnTo>
                <a:lnTo>
                  <a:pt x="81" y="332"/>
                </a:lnTo>
                <a:lnTo>
                  <a:pt x="54" y="332"/>
                </a:lnTo>
                <a:lnTo>
                  <a:pt x="16" y="332"/>
                </a:lnTo>
                <a:lnTo>
                  <a:pt x="0" y="320"/>
                </a:lnTo>
                <a:lnTo>
                  <a:pt x="97" y="274"/>
                </a:lnTo>
                <a:lnTo>
                  <a:pt x="129" y="263"/>
                </a:lnTo>
                <a:lnTo>
                  <a:pt x="155" y="245"/>
                </a:lnTo>
                <a:lnTo>
                  <a:pt x="155" y="238"/>
                </a:lnTo>
                <a:lnTo>
                  <a:pt x="123" y="256"/>
                </a:lnTo>
                <a:lnTo>
                  <a:pt x="123" y="227"/>
                </a:lnTo>
                <a:lnTo>
                  <a:pt x="150" y="198"/>
                </a:lnTo>
                <a:lnTo>
                  <a:pt x="165" y="152"/>
                </a:lnTo>
                <a:lnTo>
                  <a:pt x="240" y="41"/>
                </a:lnTo>
                <a:lnTo>
                  <a:pt x="391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7" name="Freeform 303"/>
          <p:cNvSpPr>
            <a:spLocks noChangeArrowheads="1"/>
          </p:cNvSpPr>
          <p:nvPr/>
        </p:nvSpPr>
        <p:spPr bwMode="auto">
          <a:xfrm>
            <a:off x="5366500" y="3549473"/>
            <a:ext cx="259183" cy="205682"/>
          </a:xfrm>
          <a:custGeom>
            <a:avLst/>
            <a:gdLst/>
            <a:ahLst/>
            <a:cxnLst>
              <a:cxn ang="0">
                <a:pos x="391" y="0"/>
              </a:cxn>
              <a:cxn ang="0">
                <a:pos x="445" y="122"/>
              </a:cxn>
              <a:cxn ang="0">
                <a:pos x="405" y="140"/>
              </a:cxn>
              <a:cxn ang="0">
                <a:pos x="401" y="170"/>
              </a:cxn>
              <a:cxn ang="0">
                <a:pos x="401" y="181"/>
              </a:cxn>
              <a:cxn ang="0">
                <a:pos x="289" y="227"/>
              </a:cxn>
              <a:cxn ang="0">
                <a:pos x="262" y="238"/>
              </a:cxn>
              <a:cxn ang="0">
                <a:pos x="240" y="263"/>
              </a:cxn>
              <a:cxn ang="0">
                <a:pos x="220" y="263"/>
              </a:cxn>
              <a:cxn ang="0">
                <a:pos x="210" y="263"/>
              </a:cxn>
              <a:cxn ang="0">
                <a:pos x="165" y="291"/>
              </a:cxn>
              <a:cxn ang="0">
                <a:pos x="107" y="302"/>
              </a:cxn>
              <a:cxn ang="0">
                <a:pos x="81" y="309"/>
              </a:cxn>
              <a:cxn ang="0">
                <a:pos x="81" y="332"/>
              </a:cxn>
              <a:cxn ang="0">
                <a:pos x="54" y="332"/>
              </a:cxn>
              <a:cxn ang="0">
                <a:pos x="16" y="332"/>
              </a:cxn>
              <a:cxn ang="0">
                <a:pos x="0" y="320"/>
              </a:cxn>
              <a:cxn ang="0">
                <a:pos x="97" y="274"/>
              </a:cxn>
              <a:cxn ang="0">
                <a:pos x="129" y="263"/>
              </a:cxn>
              <a:cxn ang="0">
                <a:pos x="155" y="245"/>
              </a:cxn>
              <a:cxn ang="0">
                <a:pos x="155" y="238"/>
              </a:cxn>
              <a:cxn ang="0">
                <a:pos x="123" y="256"/>
              </a:cxn>
              <a:cxn ang="0">
                <a:pos x="123" y="227"/>
              </a:cxn>
              <a:cxn ang="0">
                <a:pos x="150" y="198"/>
              </a:cxn>
              <a:cxn ang="0">
                <a:pos x="165" y="152"/>
              </a:cxn>
              <a:cxn ang="0">
                <a:pos x="240" y="41"/>
              </a:cxn>
              <a:cxn ang="0">
                <a:pos x="391" y="0"/>
              </a:cxn>
            </a:cxnLst>
            <a:rect l="0" t="0" r="r" b="b"/>
            <a:pathLst>
              <a:path w="446" h="333">
                <a:moveTo>
                  <a:pt x="391" y="0"/>
                </a:moveTo>
                <a:lnTo>
                  <a:pt x="445" y="122"/>
                </a:lnTo>
                <a:lnTo>
                  <a:pt x="405" y="140"/>
                </a:lnTo>
                <a:lnTo>
                  <a:pt x="401" y="170"/>
                </a:lnTo>
                <a:lnTo>
                  <a:pt x="401" y="181"/>
                </a:lnTo>
                <a:lnTo>
                  <a:pt x="289" y="227"/>
                </a:lnTo>
                <a:lnTo>
                  <a:pt x="262" y="238"/>
                </a:lnTo>
                <a:lnTo>
                  <a:pt x="240" y="263"/>
                </a:lnTo>
                <a:lnTo>
                  <a:pt x="220" y="263"/>
                </a:lnTo>
                <a:lnTo>
                  <a:pt x="210" y="263"/>
                </a:lnTo>
                <a:lnTo>
                  <a:pt x="165" y="291"/>
                </a:lnTo>
                <a:lnTo>
                  <a:pt x="107" y="302"/>
                </a:lnTo>
                <a:lnTo>
                  <a:pt x="81" y="309"/>
                </a:lnTo>
                <a:lnTo>
                  <a:pt x="81" y="332"/>
                </a:lnTo>
                <a:lnTo>
                  <a:pt x="54" y="332"/>
                </a:lnTo>
                <a:lnTo>
                  <a:pt x="16" y="332"/>
                </a:lnTo>
                <a:lnTo>
                  <a:pt x="0" y="320"/>
                </a:lnTo>
                <a:lnTo>
                  <a:pt x="97" y="274"/>
                </a:lnTo>
                <a:lnTo>
                  <a:pt x="129" y="263"/>
                </a:lnTo>
                <a:lnTo>
                  <a:pt x="155" y="245"/>
                </a:lnTo>
                <a:lnTo>
                  <a:pt x="155" y="238"/>
                </a:lnTo>
                <a:lnTo>
                  <a:pt x="123" y="256"/>
                </a:lnTo>
                <a:lnTo>
                  <a:pt x="123" y="227"/>
                </a:lnTo>
                <a:lnTo>
                  <a:pt x="150" y="198"/>
                </a:lnTo>
                <a:lnTo>
                  <a:pt x="165" y="152"/>
                </a:lnTo>
                <a:lnTo>
                  <a:pt x="240" y="41"/>
                </a:lnTo>
                <a:lnTo>
                  <a:pt x="39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6" name="Freeform 302"/>
          <p:cNvSpPr>
            <a:spLocks noChangeArrowheads="1"/>
          </p:cNvSpPr>
          <p:nvPr/>
        </p:nvSpPr>
        <p:spPr bwMode="auto">
          <a:xfrm>
            <a:off x="7101390" y="3510325"/>
            <a:ext cx="61293" cy="64004"/>
          </a:xfrm>
          <a:custGeom>
            <a:avLst/>
            <a:gdLst/>
            <a:ahLst/>
            <a:cxnLst>
              <a:cxn ang="0">
                <a:pos x="38" y="4"/>
              </a:cxn>
              <a:cxn ang="0">
                <a:pos x="28" y="4"/>
              </a:cxn>
              <a:cxn ang="0">
                <a:pos x="28" y="29"/>
              </a:cxn>
              <a:cxn ang="0">
                <a:pos x="0" y="46"/>
              </a:cxn>
              <a:cxn ang="0">
                <a:pos x="0" y="83"/>
              </a:cxn>
              <a:cxn ang="0">
                <a:pos x="43" y="104"/>
              </a:cxn>
              <a:cxn ang="0">
                <a:pos x="59" y="83"/>
              </a:cxn>
              <a:cxn ang="0">
                <a:pos x="86" y="75"/>
              </a:cxn>
              <a:cxn ang="0">
                <a:pos x="86" y="46"/>
              </a:cxn>
              <a:cxn ang="0">
                <a:pos x="106" y="29"/>
              </a:cxn>
              <a:cxn ang="0">
                <a:pos x="106" y="4"/>
              </a:cxn>
              <a:cxn ang="0">
                <a:pos x="96" y="0"/>
              </a:cxn>
              <a:cxn ang="0">
                <a:pos x="86" y="4"/>
              </a:cxn>
              <a:cxn ang="0">
                <a:pos x="43" y="4"/>
              </a:cxn>
              <a:cxn ang="0">
                <a:pos x="38" y="4"/>
              </a:cxn>
            </a:cxnLst>
            <a:rect l="0" t="0" r="r" b="b"/>
            <a:pathLst>
              <a:path w="107" h="105">
                <a:moveTo>
                  <a:pt x="38" y="4"/>
                </a:moveTo>
                <a:lnTo>
                  <a:pt x="28" y="4"/>
                </a:lnTo>
                <a:lnTo>
                  <a:pt x="28" y="29"/>
                </a:lnTo>
                <a:lnTo>
                  <a:pt x="0" y="46"/>
                </a:lnTo>
                <a:lnTo>
                  <a:pt x="0" y="83"/>
                </a:lnTo>
                <a:lnTo>
                  <a:pt x="43" y="104"/>
                </a:lnTo>
                <a:lnTo>
                  <a:pt x="59" y="83"/>
                </a:lnTo>
                <a:lnTo>
                  <a:pt x="86" y="75"/>
                </a:lnTo>
                <a:lnTo>
                  <a:pt x="86" y="46"/>
                </a:lnTo>
                <a:lnTo>
                  <a:pt x="106" y="29"/>
                </a:lnTo>
                <a:lnTo>
                  <a:pt x="106" y="4"/>
                </a:lnTo>
                <a:lnTo>
                  <a:pt x="96" y="0"/>
                </a:lnTo>
                <a:lnTo>
                  <a:pt x="86" y="4"/>
                </a:lnTo>
                <a:lnTo>
                  <a:pt x="43" y="4"/>
                </a:lnTo>
                <a:lnTo>
                  <a:pt x="38" y="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5" name="Freeform 301"/>
          <p:cNvSpPr>
            <a:spLocks noChangeArrowheads="1"/>
          </p:cNvSpPr>
          <p:nvPr/>
        </p:nvSpPr>
        <p:spPr bwMode="auto">
          <a:xfrm>
            <a:off x="7101390" y="3510325"/>
            <a:ext cx="61293" cy="64004"/>
          </a:xfrm>
          <a:custGeom>
            <a:avLst/>
            <a:gdLst/>
            <a:ahLst/>
            <a:cxnLst>
              <a:cxn ang="0">
                <a:pos x="38" y="4"/>
              </a:cxn>
              <a:cxn ang="0">
                <a:pos x="28" y="4"/>
              </a:cxn>
              <a:cxn ang="0">
                <a:pos x="28" y="29"/>
              </a:cxn>
              <a:cxn ang="0">
                <a:pos x="0" y="46"/>
              </a:cxn>
              <a:cxn ang="0">
                <a:pos x="0" y="83"/>
              </a:cxn>
              <a:cxn ang="0">
                <a:pos x="43" y="104"/>
              </a:cxn>
              <a:cxn ang="0">
                <a:pos x="59" y="83"/>
              </a:cxn>
              <a:cxn ang="0">
                <a:pos x="86" y="75"/>
              </a:cxn>
              <a:cxn ang="0">
                <a:pos x="86" y="46"/>
              </a:cxn>
              <a:cxn ang="0">
                <a:pos x="106" y="29"/>
              </a:cxn>
              <a:cxn ang="0">
                <a:pos x="106" y="4"/>
              </a:cxn>
              <a:cxn ang="0">
                <a:pos x="96" y="0"/>
              </a:cxn>
              <a:cxn ang="0">
                <a:pos x="86" y="4"/>
              </a:cxn>
              <a:cxn ang="0">
                <a:pos x="43" y="4"/>
              </a:cxn>
              <a:cxn ang="0">
                <a:pos x="38" y="4"/>
              </a:cxn>
            </a:cxnLst>
            <a:rect l="0" t="0" r="r" b="b"/>
            <a:pathLst>
              <a:path w="107" h="105">
                <a:moveTo>
                  <a:pt x="38" y="4"/>
                </a:moveTo>
                <a:lnTo>
                  <a:pt x="28" y="4"/>
                </a:lnTo>
                <a:lnTo>
                  <a:pt x="28" y="29"/>
                </a:lnTo>
                <a:lnTo>
                  <a:pt x="0" y="46"/>
                </a:lnTo>
                <a:lnTo>
                  <a:pt x="0" y="83"/>
                </a:lnTo>
                <a:lnTo>
                  <a:pt x="43" y="104"/>
                </a:lnTo>
                <a:lnTo>
                  <a:pt x="59" y="83"/>
                </a:lnTo>
                <a:lnTo>
                  <a:pt x="86" y="75"/>
                </a:lnTo>
                <a:lnTo>
                  <a:pt x="86" y="46"/>
                </a:lnTo>
                <a:lnTo>
                  <a:pt x="106" y="29"/>
                </a:lnTo>
                <a:lnTo>
                  <a:pt x="106" y="4"/>
                </a:lnTo>
                <a:lnTo>
                  <a:pt x="96" y="0"/>
                </a:lnTo>
                <a:lnTo>
                  <a:pt x="86" y="4"/>
                </a:lnTo>
                <a:lnTo>
                  <a:pt x="43" y="4"/>
                </a:lnTo>
                <a:lnTo>
                  <a:pt x="38" y="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4" name="Freeform 300"/>
          <p:cNvSpPr>
            <a:spLocks noChangeArrowheads="1"/>
          </p:cNvSpPr>
          <p:nvPr/>
        </p:nvSpPr>
        <p:spPr bwMode="auto">
          <a:xfrm>
            <a:off x="6209428" y="4013034"/>
            <a:ext cx="8756" cy="10564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16" y="18"/>
              </a:cxn>
              <a:cxn ang="0">
                <a:pos x="10" y="18"/>
              </a:cxn>
              <a:cxn ang="0">
                <a:pos x="0" y="18"/>
              </a:cxn>
              <a:cxn ang="0">
                <a:pos x="0" y="0"/>
              </a:cxn>
              <a:cxn ang="0">
                <a:pos x="10" y="0"/>
              </a:cxn>
              <a:cxn ang="0">
                <a:pos x="10" y="7"/>
              </a:cxn>
            </a:cxnLst>
            <a:rect l="0" t="0" r="r" b="b"/>
            <a:pathLst>
              <a:path w="17" h="19">
                <a:moveTo>
                  <a:pt x="10" y="7"/>
                </a:moveTo>
                <a:lnTo>
                  <a:pt x="16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  <a:lnTo>
                  <a:pt x="10" y="0"/>
                </a:lnTo>
                <a:lnTo>
                  <a:pt x="10" y="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3" name="Freeform 299"/>
          <p:cNvSpPr>
            <a:spLocks noChangeArrowheads="1"/>
          </p:cNvSpPr>
          <p:nvPr/>
        </p:nvSpPr>
        <p:spPr bwMode="auto">
          <a:xfrm>
            <a:off x="6209428" y="4013034"/>
            <a:ext cx="8756" cy="10564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16" y="18"/>
              </a:cxn>
              <a:cxn ang="0">
                <a:pos x="10" y="18"/>
              </a:cxn>
              <a:cxn ang="0">
                <a:pos x="0" y="18"/>
              </a:cxn>
              <a:cxn ang="0">
                <a:pos x="0" y="0"/>
              </a:cxn>
              <a:cxn ang="0">
                <a:pos x="10" y="0"/>
              </a:cxn>
              <a:cxn ang="0">
                <a:pos x="10" y="7"/>
              </a:cxn>
            </a:cxnLst>
            <a:rect l="0" t="0" r="r" b="b"/>
            <a:pathLst>
              <a:path w="17" h="19">
                <a:moveTo>
                  <a:pt x="10" y="7"/>
                </a:moveTo>
                <a:lnTo>
                  <a:pt x="16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  <a:lnTo>
                  <a:pt x="10" y="0"/>
                </a:lnTo>
                <a:lnTo>
                  <a:pt x="10" y="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2" name="Freeform 298"/>
          <p:cNvSpPr>
            <a:spLocks noChangeArrowheads="1"/>
          </p:cNvSpPr>
          <p:nvPr/>
        </p:nvSpPr>
        <p:spPr bwMode="auto">
          <a:xfrm>
            <a:off x="5357744" y="2179296"/>
            <a:ext cx="1006960" cy="597782"/>
          </a:xfrm>
          <a:custGeom>
            <a:avLst/>
            <a:gdLst/>
            <a:ahLst/>
            <a:cxnLst>
              <a:cxn ang="0">
                <a:pos x="1719" y="386"/>
              </a:cxn>
              <a:cxn ang="0">
                <a:pos x="1674" y="408"/>
              </a:cxn>
              <a:cxn ang="0">
                <a:pos x="1674" y="501"/>
              </a:cxn>
              <a:cxn ang="0">
                <a:pos x="1571" y="601"/>
              </a:cxn>
              <a:cxn ang="0">
                <a:pos x="1571" y="631"/>
              </a:cxn>
              <a:cxn ang="0">
                <a:pos x="1475" y="659"/>
              </a:cxn>
              <a:cxn ang="0">
                <a:pos x="1538" y="764"/>
              </a:cxn>
              <a:cxn ang="0">
                <a:pos x="1496" y="841"/>
              </a:cxn>
              <a:cxn ang="0">
                <a:pos x="1304" y="799"/>
              </a:cxn>
              <a:cxn ang="0">
                <a:pos x="1245" y="777"/>
              </a:cxn>
              <a:cxn ang="0">
                <a:pos x="1064" y="899"/>
              </a:cxn>
              <a:cxn ang="0">
                <a:pos x="1021" y="922"/>
              </a:cxn>
              <a:cxn ang="0">
                <a:pos x="967" y="934"/>
              </a:cxn>
              <a:cxn ang="0">
                <a:pos x="898" y="905"/>
              </a:cxn>
              <a:cxn ang="0">
                <a:pos x="872" y="845"/>
              </a:cxn>
              <a:cxn ang="0">
                <a:pos x="830" y="810"/>
              </a:cxn>
              <a:cxn ang="0">
                <a:pos x="706" y="795"/>
              </a:cxn>
              <a:cxn ang="0">
                <a:pos x="615" y="752"/>
              </a:cxn>
              <a:cxn ang="0">
                <a:pos x="631" y="689"/>
              </a:cxn>
              <a:cxn ang="0">
                <a:pos x="641" y="595"/>
              </a:cxn>
              <a:cxn ang="0">
                <a:pos x="620" y="595"/>
              </a:cxn>
              <a:cxn ang="0">
                <a:pos x="476" y="642"/>
              </a:cxn>
              <a:cxn ang="0">
                <a:pos x="450" y="777"/>
              </a:cxn>
              <a:cxn ang="0">
                <a:pos x="450" y="922"/>
              </a:cxn>
              <a:cxn ang="0">
                <a:pos x="369" y="887"/>
              </a:cxn>
              <a:cxn ang="0">
                <a:pos x="304" y="917"/>
              </a:cxn>
              <a:cxn ang="0">
                <a:pos x="304" y="917"/>
              </a:cxn>
              <a:cxn ang="0">
                <a:pos x="304" y="845"/>
              </a:cxn>
              <a:cxn ang="0">
                <a:pos x="252" y="841"/>
              </a:cxn>
              <a:cxn ang="0">
                <a:pos x="193" y="746"/>
              </a:cxn>
              <a:cxn ang="0">
                <a:pos x="242" y="746"/>
              </a:cxn>
              <a:cxn ang="0">
                <a:pos x="235" y="700"/>
              </a:cxn>
              <a:cxn ang="0">
                <a:pos x="294" y="671"/>
              </a:cxn>
              <a:cxn ang="0">
                <a:pos x="252" y="595"/>
              </a:cxn>
              <a:cxn ang="0">
                <a:pos x="193" y="583"/>
              </a:cxn>
              <a:cxn ang="0">
                <a:pos x="139" y="624"/>
              </a:cxn>
              <a:cxn ang="0">
                <a:pos x="44" y="461"/>
              </a:cxn>
              <a:cxn ang="0">
                <a:pos x="54" y="292"/>
              </a:cxn>
              <a:cxn ang="0">
                <a:pos x="252" y="304"/>
              </a:cxn>
              <a:cxn ang="0">
                <a:pos x="503" y="256"/>
              </a:cxn>
              <a:cxn ang="0">
                <a:pos x="727" y="29"/>
              </a:cxn>
              <a:cxn ang="0">
                <a:pos x="978" y="0"/>
              </a:cxn>
              <a:cxn ang="0">
                <a:pos x="1207" y="65"/>
              </a:cxn>
              <a:cxn ang="0">
                <a:pos x="1448" y="274"/>
              </a:cxn>
              <a:cxn ang="0">
                <a:pos x="1651" y="333"/>
              </a:cxn>
            </a:cxnLst>
            <a:rect l="0" t="0" r="r" b="b"/>
            <a:pathLst>
              <a:path w="1727" h="964">
                <a:moveTo>
                  <a:pt x="1726" y="351"/>
                </a:moveTo>
                <a:lnTo>
                  <a:pt x="1719" y="386"/>
                </a:lnTo>
                <a:lnTo>
                  <a:pt x="1699" y="397"/>
                </a:lnTo>
                <a:lnTo>
                  <a:pt x="1674" y="408"/>
                </a:lnTo>
                <a:lnTo>
                  <a:pt x="1695" y="480"/>
                </a:lnTo>
                <a:lnTo>
                  <a:pt x="1674" y="501"/>
                </a:lnTo>
                <a:lnTo>
                  <a:pt x="1583" y="501"/>
                </a:lnTo>
                <a:lnTo>
                  <a:pt x="1571" y="601"/>
                </a:lnTo>
                <a:lnTo>
                  <a:pt x="1587" y="613"/>
                </a:lnTo>
                <a:lnTo>
                  <a:pt x="1571" y="631"/>
                </a:lnTo>
                <a:lnTo>
                  <a:pt x="1545" y="624"/>
                </a:lnTo>
                <a:lnTo>
                  <a:pt x="1475" y="659"/>
                </a:lnTo>
                <a:lnTo>
                  <a:pt x="1496" y="659"/>
                </a:lnTo>
                <a:lnTo>
                  <a:pt x="1538" y="764"/>
                </a:lnTo>
                <a:lnTo>
                  <a:pt x="1528" y="845"/>
                </a:lnTo>
                <a:lnTo>
                  <a:pt x="1496" y="841"/>
                </a:lnTo>
                <a:lnTo>
                  <a:pt x="1496" y="823"/>
                </a:lnTo>
                <a:lnTo>
                  <a:pt x="1304" y="799"/>
                </a:lnTo>
                <a:lnTo>
                  <a:pt x="1304" y="781"/>
                </a:lnTo>
                <a:lnTo>
                  <a:pt x="1245" y="777"/>
                </a:lnTo>
                <a:lnTo>
                  <a:pt x="1122" y="845"/>
                </a:lnTo>
                <a:lnTo>
                  <a:pt x="1064" y="899"/>
                </a:lnTo>
                <a:lnTo>
                  <a:pt x="1026" y="899"/>
                </a:lnTo>
                <a:lnTo>
                  <a:pt x="1021" y="922"/>
                </a:lnTo>
                <a:lnTo>
                  <a:pt x="1000" y="963"/>
                </a:lnTo>
                <a:lnTo>
                  <a:pt x="967" y="934"/>
                </a:lnTo>
                <a:lnTo>
                  <a:pt x="994" y="922"/>
                </a:lnTo>
                <a:lnTo>
                  <a:pt x="898" y="905"/>
                </a:lnTo>
                <a:lnTo>
                  <a:pt x="855" y="887"/>
                </a:lnTo>
                <a:lnTo>
                  <a:pt x="872" y="845"/>
                </a:lnTo>
                <a:lnTo>
                  <a:pt x="830" y="845"/>
                </a:lnTo>
                <a:lnTo>
                  <a:pt x="830" y="810"/>
                </a:lnTo>
                <a:lnTo>
                  <a:pt x="802" y="799"/>
                </a:lnTo>
                <a:lnTo>
                  <a:pt x="706" y="795"/>
                </a:lnTo>
                <a:lnTo>
                  <a:pt x="646" y="764"/>
                </a:lnTo>
                <a:lnTo>
                  <a:pt x="615" y="752"/>
                </a:lnTo>
                <a:lnTo>
                  <a:pt x="615" y="723"/>
                </a:lnTo>
                <a:lnTo>
                  <a:pt x="631" y="689"/>
                </a:lnTo>
                <a:lnTo>
                  <a:pt x="631" y="654"/>
                </a:lnTo>
                <a:lnTo>
                  <a:pt x="641" y="595"/>
                </a:lnTo>
                <a:lnTo>
                  <a:pt x="631" y="583"/>
                </a:lnTo>
                <a:lnTo>
                  <a:pt x="620" y="595"/>
                </a:lnTo>
                <a:lnTo>
                  <a:pt x="534" y="631"/>
                </a:lnTo>
                <a:lnTo>
                  <a:pt x="476" y="642"/>
                </a:lnTo>
                <a:lnTo>
                  <a:pt x="450" y="689"/>
                </a:lnTo>
                <a:lnTo>
                  <a:pt x="450" y="777"/>
                </a:lnTo>
                <a:lnTo>
                  <a:pt x="450" y="845"/>
                </a:lnTo>
                <a:lnTo>
                  <a:pt x="450" y="922"/>
                </a:lnTo>
                <a:lnTo>
                  <a:pt x="395" y="905"/>
                </a:lnTo>
                <a:lnTo>
                  <a:pt x="369" y="887"/>
                </a:lnTo>
                <a:lnTo>
                  <a:pt x="327" y="876"/>
                </a:lnTo>
                <a:lnTo>
                  <a:pt x="304" y="917"/>
                </a:lnTo>
                <a:lnTo>
                  <a:pt x="327" y="952"/>
                </a:lnTo>
                <a:lnTo>
                  <a:pt x="304" y="917"/>
                </a:lnTo>
                <a:lnTo>
                  <a:pt x="304" y="869"/>
                </a:lnTo>
                <a:lnTo>
                  <a:pt x="304" y="845"/>
                </a:lnTo>
                <a:lnTo>
                  <a:pt x="278" y="841"/>
                </a:lnTo>
                <a:lnTo>
                  <a:pt x="252" y="841"/>
                </a:lnTo>
                <a:lnTo>
                  <a:pt x="214" y="764"/>
                </a:lnTo>
                <a:lnTo>
                  <a:pt x="193" y="746"/>
                </a:lnTo>
                <a:lnTo>
                  <a:pt x="214" y="746"/>
                </a:lnTo>
                <a:lnTo>
                  <a:pt x="242" y="746"/>
                </a:lnTo>
                <a:lnTo>
                  <a:pt x="214" y="718"/>
                </a:lnTo>
                <a:lnTo>
                  <a:pt x="235" y="700"/>
                </a:lnTo>
                <a:lnTo>
                  <a:pt x="321" y="689"/>
                </a:lnTo>
                <a:lnTo>
                  <a:pt x="294" y="671"/>
                </a:lnTo>
                <a:lnTo>
                  <a:pt x="294" y="583"/>
                </a:lnTo>
                <a:lnTo>
                  <a:pt x="252" y="595"/>
                </a:lnTo>
                <a:lnTo>
                  <a:pt x="235" y="578"/>
                </a:lnTo>
                <a:lnTo>
                  <a:pt x="193" y="583"/>
                </a:lnTo>
                <a:lnTo>
                  <a:pt x="172" y="601"/>
                </a:lnTo>
                <a:lnTo>
                  <a:pt x="139" y="624"/>
                </a:lnTo>
                <a:lnTo>
                  <a:pt x="97" y="624"/>
                </a:lnTo>
                <a:lnTo>
                  <a:pt x="44" y="461"/>
                </a:lnTo>
                <a:lnTo>
                  <a:pt x="0" y="461"/>
                </a:lnTo>
                <a:lnTo>
                  <a:pt x="54" y="292"/>
                </a:lnTo>
                <a:lnTo>
                  <a:pt x="144" y="274"/>
                </a:lnTo>
                <a:lnTo>
                  <a:pt x="252" y="304"/>
                </a:lnTo>
                <a:lnTo>
                  <a:pt x="534" y="338"/>
                </a:lnTo>
                <a:lnTo>
                  <a:pt x="503" y="256"/>
                </a:lnTo>
                <a:lnTo>
                  <a:pt x="534" y="65"/>
                </a:lnTo>
                <a:lnTo>
                  <a:pt x="727" y="29"/>
                </a:lnTo>
                <a:lnTo>
                  <a:pt x="855" y="36"/>
                </a:lnTo>
                <a:lnTo>
                  <a:pt x="978" y="0"/>
                </a:lnTo>
                <a:lnTo>
                  <a:pt x="1068" y="89"/>
                </a:lnTo>
                <a:lnTo>
                  <a:pt x="1207" y="65"/>
                </a:lnTo>
                <a:lnTo>
                  <a:pt x="1357" y="169"/>
                </a:lnTo>
                <a:lnTo>
                  <a:pt x="1448" y="274"/>
                </a:lnTo>
                <a:lnTo>
                  <a:pt x="1571" y="292"/>
                </a:lnTo>
                <a:lnTo>
                  <a:pt x="1651" y="333"/>
                </a:lnTo>
                <a:lnTo>
                  <a:pt x="1726" y="35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1" name="Freeform 297"/>
          <p:cNvSpPr>
            <a:spLocks noChangeArrowheads="1"/>
          </p:cNvSpPr>
          <p:nvPr/>
        </p:nvSpPr>
        <p:spPr bwMode="auto">
          <a:xfrm>
            <a:off x="5357744" y="2179296"/>
            <a:ext cx="1006960" cy="597782"/>
          </a:xfrm>
          <a:custGeom>
            <a:avLst/>
            <a:gdLst/>
            <a:ahLst/>
            <a:cxnLst>
              <a:cxn ang="0">
                <a:pos x="1719" y="386"/>
              </a:cxn>
              <a:cxn ang="0">
                <a:pos x="1674" y="408"/>
              </a:cxn>
              <a:cxn ang="0">
                <a:pos x="1674" y="501"/>
              </a:cxn>
              <a:cxn ang="0">
                <a:pos x="1571" y="601"/>
              </a:cxn>
              <a:cxn ang="0">
                <a:pos x="1571" y="631"/>
              </a:cxn>
              <a:cxn ang="0">
                <a:pos x="1475" y="659"/>
              </a:cxn>
              <a:cxn ang="0">
                <a:pos x="1538" y="764"/>
              </a:cxn>
              <a:cxn ang="0">
                <a:pos x="1496" y="841"/>
              </a:cxn>
              <a:cxn ang="0">
                <a:pos x="1304" y="799"/>
              </a:cxn>
              <a:cxn ang="0">
                <a:pos x="1245" y="777"/>
              </a:cxn>
              <a:cxn ang="0">
                <a:pos x="1064" y="899"/>
              </a:cxn>
              <a:cxn ang="0">
                <a:pos x="1021" y="922"/>
              </a:cxn>
              <a:cxn ang="0">
                <a:pos x="967" y="934"/>
              </a:cxn>
              <a:cxn ang="0">
                <a:pos x="898" y="905"/>
              </a:cxn>
              <a:cxn ang="0">
                <a:pos x="872" y="845"/>
              </a:cxn>
              <a:cxn ang="0">
                <a:pos x="830" y="810"/>
              </a:cxn>
              <a:cxn ang="0">
                <a:pos x="706" y="795"/>
              </a:cxn>
              <a:cxn ang="0">
                <a:pos x="615" y="752"/>
              </a:cxn>
              <a:cxn ang="0">
                <a:pos x="631" y="689"/>
              </a:cxn>
              <a:cxn ang="0">
                <a:pos x="641" y="595"/>
              </a:cxn>
              <a:cxn ang="0">
                <a:pos x="620" y="595"/>
              </a:cxn>
              <a:cxn ang="0">
                <a:pos x="476" y="642"/>
              </a:cxn>
              <a:cxn ang="0">
                <a:pos x="450" y="777"/>
              </a:cxn>
              <a:cxn ang="0">
                <a:pos x="450" y="922"/>
              </a:cxn>
              <a:cxn ang="0">
                <a:pos x="369" y="887"/>
              </a:cxn>
              <a:cxn ang="0">
                <a:pos x="304" y="917"/>
              </a:cxn>
              <a:cxn ang="0">
                <a:pos x="304" y="917"/>
              </a:cxn>
              <a:cxn ang="0">
                <a:pos x="304" y="845"/>
              </a:cxn>
              <a:cxn ang="0">
                <a:pos x="252" y="841"/>
              </a:cxn>
              <a:cxn ang="0">
                <a:pos x="193" y="746"/>
              </a:cxn>
              <a:cxn ang="0">
                <a:pos x="242" y="746"/>
              </a:cxn>
              <a:cxn ang="0">
                <a:pos x="235" y="700"/>
              </a:cxn>
              <a:cxn ang="0">
                <a:pos x="294" y="671"/>
              </a:cxn>
              <a:cxn ang="0">
                <a:pos x="252" y="595"/>
              </a:cxn>
              <a:cxn ang="0">
                <a:pos x="193" y="583"/>
              </a:cxn>
              <a:cxn ang="0">
                <a:pos x="139" y="624"/>
              </a:cxn>
              <a:cxn ang="0">
                <a:pos x="44" y="461"/>
              </a:cxn>
              <a:cxn ang="0">
                <a:pos x="54" y="292"/>
              </a:cxn>
              <a:cxn ang="0">
                <a:pos x="252" y="304"/>
              </a:cxn>
              <a:cxn ang="0">
                <a:pos x="503" y="256"/>
              </a:cxn>
              <a:cxn ang="0">
                <a:pos x="727" y="29"/>
              </a:cxn>
              <a:cxn ang="0">
                <a:pos x="978" y="0"/>
              </a:cxn>
              <a:cxn ang="0">
                <a:pos x="1207" y="65"/>
              </a:cxn>
              <a:cxn ang="0">
                <a:pos x="1448" y="274"/>
              </a:cxn>
              <a:cxn ang="0">
                <a:pos x="1651" y="333"/>
              </a:cxn>
            </a:cxnLst>
            <a:rect l="0" t="0" r="r" b="b"/>
            <a:pathLst>
              <a:path w="1727" h="964">
                <a:moveTo>
                  <a:pt x="1726" y="351"/>
                </a:moveTo>
                <a:lnTo>
                  <a:pt x="1719" y="386"/>
                </a:lnTo>
                <a:lnTo>
                  <a:pt x="1699" y="397"/>
                </a:lnTo>
                <a:lnTo>
                  <a:pt x="1674" y="408"/>
                </a:lnTo>
                <a:lnTo>
                  <a:pt x="1695" y="480"/>
                </a:lnTo>
                <a:lnTo>
                  <a:pt x="1674" y="501"/>
                </a:lnTo>
                <a:lnTo>
                  <a:pt x="1583" y="501"/>
                </a:lnTo>
                <a:lnTo>
                  <a:pt x="1571" y="601"/>
                </a:lnTo>
                <a:lnTo>
                  <a:pt x="1587" y="613"/>
                </a:lnTo>
                <a:lnTo>
                  <a:pt x="1571" y="631"/>
                </a:lnTo>
                <a:lnTo>
                  <a:pt x="1545" y="624"/>
                </a:lnTo>
                <a:lnTo>
                  <a:pt x="1475" y="659"/>
                </a:lnTo>
                <a:lnTo>
                  <a:pt x="1496" y="659"/>
                </a:lnTo>
                <a:lnTo>
                  <a:pt x="1538" y="764"/>
                </a:lnTo>
                <a:lnTo>
                  <a:pt x="1528" y="845"/>
                </a:lnTo>
                <a:lnTo>
                  <a:pt x="1496" y="841"/>
                </a:lnTo>
                <a:lnTo>
                  <a:pt x="1496" y="823"/>
                </a:lnTo>
                <a:lnTo>
                  <a:pt x="1304" y="799"/>
                </a:lnTo>
                <a:lnTo>
                  <a:pt x="1304" y="781"/>
                </a:lnTo>
                <a:lnTo>
                  <a:pt x="1245" y="777"/>
                </a:lnTo>
                <a:lnTo>
                  <a:pt x="1122" y="845"/>
                </a:lnTo>
                <a:lnTo>
                  <a:pt x="1064" y="899"/>
                </a:lnTo>
                <a:lnTo>
                  <a:pt x="1026" y="899"/>
                </a:lnTo>
                <a:lnTo>
                  <a:pt x="1021" y="922"/>
                </a:lnTo>
                <a:lnTo>
                  <a:pt x="1000" y="963"/>
                </a:lnTo>
                <a:lnTo>
                  <a:pt x="967" y="934"/>
                </a:lnTo>
                <a:lnTo>
                  <a:pt x="994" y="922"/>
                </a:lnTo>
                <a:lnTo>
                  <a:pt x="898" y="905"/>
                </a:lnTo>
                <a:lnTo>
                  <a:pt x="855" y="887"/>
                </a:lnTo>
                <a:lnTo>
                  <a:pt x="872" y="845"/>
                </a:lnTo>
                <a:lnTo>
                  <a:pt x="830" y="845"/>
                </a:lnTo>
                <a:lnTo>
                  <a:pt x="830" y="810"/>
                </a:lnTo>
                <a:lnTo>
                  <a:pt x="802" y="799"/>
                </a:lnTo>
                <a:lnTo>
                  <a:pt x="706" y="795"/>
                </a:lnTo>
                <a:lnTo>
                  <a:pt x="646" y="764"/>
                </a:lnTo>
                <a:lnTo>
                  <a:pt x="615" y="752"/>
                </a:lnTo>
                <a:lnTo>
                  <a:pt x="615" y="723"/>
                </a:lnTo>
                <a:lnTo>
                  <a:pt x="631" y="689"/>
                </a:lnTo>
                <a:lnTo>
                  <a:pt x="631" y="654"/>
                </a:lnTo>
                <a:lnTo>
                  <a:pt x="641" y="595"/>
                </a:lnTo>
                <a:lnTo>
                  <a:pt x="631" y="583"/>
                </a:lnTo>
                <a:lnTo>
                  <a:pt x="620" y="595"/>
                </a:lnTo>
                <a:lnTo>
                  <a:pt x="534" y="631"/>
                </a:lnTo>
                <a:lnTo>
                  <a:pt x="476" y="642"/>
                </a:lnTo>
                <a:lnTo>
                  <a:pt x="450" y="689"/>
                </a:lnTo>
                <a:lnTo>
                  <a:pt x="450" y="777"/>
                </a:lnTo>
                <a:lnTo>
                  <a:pt x="450" y="845"/>
                </a:lnTo>
                <a:lnTo>
                  <a:pt x="450" y="922"/>
                </a:lnTo>
                <a:lnTo>
                  <a:pt x="395" y="905"/>
                </a:lnTo>
                <a:lnTo>
                  <a:pt x="369" y="887"/>
                </a:lnTo>
                <a:lnTo>
                  <a:pt x="327" y="876"/>
                </a:lnTo>
                <a:lnTo>
                  <a:pt x="304" y="917"/>
                </a:lnTo>
                <a:lnTo>
                  <a:pt x="327" y="952"/>
                </a:lnTo>
                <a:lnTo>
                  <a:pt x="304" y="917"/>
                </a:lnTo>
                <a:lnTo>
                  <a:pt x="304" y="869"/>
                </a:lnTo>
                <a:lnTo>
                  <a:pt x="304" y="845"/>
                </a:lnTo>
                <a:lnTo>
                  <a:pt x="278" y="841"/>
                </a:lnTo>
                <a:lnTo>
                  <a:pt x="252" y="841"/>
                </a:lnTo>
                <a:lnTo>
                  <a:pt x="214" y="764"/>
                </a:lnTo>
                <a:lnTo>
                  <a:pt x="193" y="746"/>
                </a:lnTo>
                <a:lnTo>
                  <a:pt x="214" y="746"/>
                </a:lnTo>
                <a:lnTo>
                  <a:pt x="242" y="746"/>
                </a:lnTo>
                <a:lnTo>
                  <a:pt x="214" y="718"/>
                </a:lnTo>
                <a:lnTo>
                  <a:pt x="235" y="700"/>
                </a:lnTo>
                <a:lnTo>
                  <a:pt x="321" y="689"/>
                </a:lnTo>
                <a:lnTo>
                  <a:pt x="294" y="671"/>
                </a:lnTo>
                <a:lnTo>
                  <a:pt x="294" y="583"/>
                </a:lnTo>
                <a:lnTo>
                  <a:pt x="252" y="595"/>
                </a:lnTo>
                <a:lnTo>
                  <a:pt x="235" y="578"/>
                </a:lnTo>
                <a:lnTo>
                  <a:pt x="193" y="583"/>
                </a:lnTo>
                <a:lnTo>
                  <a:pt x="172" y="601"/>
                </a:lnTo>
                <a:lnTo>
                  <a:pt x="139" y="624"/>
                </a:lnTo>
                <a:lnTo>
                  <a:pt x="97" y="624"/>
                </a:lnTo>
                <a:lnTo>
                  <a:pt x="44" y="461"/>
                </a:lnTo>
                <a:lnTo>
                  <a:pt x="0" y="461"/>
                </a:lnTo>
                <a:lnTo>
                  <a:pt x="54" y="292"/>
                </a:lnTo>
                <a:lnTo>
                  <a:pt x="144" y="274"/>
                </a:lnTo>
                <a:lnTo>
                  <a:pt x="252" y="304"/>
                </a:lnTo>
                <a:lnTo>
                  <a:pt x="534" y="338"/>
                </a:lnTo>
                <a:lnTo>
                  <a:pt x="503" y="256"/>
                </a:lnTo>
                <a:lnTo>
                  <a:pt x="534" y="65"/>
                </a:lnTo>
                <a:lnTo>
                  <a:pt x="727" y="29"/>
                </a:lnTo>
                <a:lnTo>
                  <a:pt x="855" y="36"/>
                </a:lnTo>
                <a:lnTo>
                  <a:pt x="978" y="0"/>
                </a:lnTo>
                <a:lnTo>
                  <a:pt x="1068" y="89"/>
                </a:lnTo>
                <a:lnTo>
                  <a:pt x="1207" y="65"/>
                </a:lnTo>
                <a:lnTo>
                  <a:pt x="1357" y="169"/>
                </a:lnTo>
                <a:lnTo>
                  <a:pt x="1448" y="274"/>
                </a:lnTo>
                <a:lnTo>
                  <a:pt x="1571" y="292"/>
                </a:lnTo>
                <a:lnTo>
                  <a:pt x="1651" y="333"/>
                </a:lnTo>
                <a:lnTo>
                  <a:pt x="1726" y="35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0" name="Freeform 296"/>
          <p:cNvSpPr>
            <a:spLocks noChangeArrowheads="1"/>
          </p:cNvSpPr>
          <p:nvPr/>
        </p:nvSpPr>
        <p:spPr bwMode="auto">
          <a:xfrm>
            <a:off x="5997528" y="2662120"/>
            <a:ext cx="251594" cy="154727"/>
          </a:xfrm>
          <a:custGeom>
            <a:avLst/>
            <a:gdLst/>
            <a:ahLst/>
            <a:cxnLst>
              <a:cxn ang="0">
                <a:pos x="432" y="68"/>
              </a:cxn>
              <a:cxn ang="0">
                <a:pos x="363" y="110"/>
              </a:cxn>
              <a:cxn ang="0">
                <a:pos x="347" y="140"/>
              </a:cxn>
              <a:cxn ang="0">
                <a:pos x="292" y="145"/>
              </a:cxn>
              <a:cxn ang="0">
                <a:pos x="289" y="174"/>
              </a:cxn>
              <a:cxn ang="0">
                <a:pos x="251" y="186"/>
              </a:cxn>
              <a:cxn ang="0">
                <a:pos x="240" y="174"/>
              </a:cxn>
              <a:cxn ang="0">
                <a:pos x="218" y="186"/>
              </a:cxn>
              <a:cxn ang="0">
                <a:pos x="175" y="215"/>
              </a:cxn>
              <a:cxn ang="0">
                <a:pos x="181" y="250"/>
              </a:cxn>
              <a:cxn ang="0">
                <a:pos x="164" y="250"/>
              </a:cxn>
              <a:cxn ang="0">
                <a:pos x="26" y="203"/>
              </a:cxn>
              <a:cxn ang="0">
                <a:pos x="63" y="203"/>
              </a:cxn>
              <a:cxn ang="0">
                <a:pos x="80" y="186"/>
              </a:cxn>
              <a:cxn ang="0">
                <a:pos x="122" y="145"/>
              </a:cxn>
              <a:cxn ang="0">
                <a:pos x="94" y="145"/>
              </a:cxn>
              <a:cxn ang="0">
                <a:pos x="42" y="122"/>
              </a:cxn>
              <a:cxn ang="0">
                <a:pos x="0" y="122"/>
              </a:cxn>
              <a:cxn ang="0">
                <a:pos x="26" y="68"/>
              </a:cxn>
              <a:cxn ang="0">
                <a:pos x="149" y="0"/>
              </a:cxn>
              <a:cxn ang="0">
                <a:pos x="208" y="4"/>
              </a:cxn>
              <a:cxn ang="0">
                <a:pos x="208" y="22"/>
              </a:cxn>
              <a:cxn ang="0">
                <a:pos x="399" y="46"/>
              </a:cxn>
              <a:cxn ang="0">
                <a:pos x="399" y="64"/>
              </a:cxn>
              <a:cxn ang="0">
                <a:pos x="432" y="68"/>
              </a:cxn>
            </a:cxnLst>
            <a:rect l="0" t="0" r="r" b="b"/>
            <a:pathLst>
              <a:path w="433" h="251">
                <a:moveTo>
                  <a:pt x="432" y="68"/>
                </a:moveTo>
                <a:lnTo>
                  <a:pt x="363" y="110"/>
                </a:lnTo>
                <a:lnTo>
                  <a:pt x="347" y="140"/>
                </a:lnTo>
                <a:lnTo>
                  <a:pt x="292" y="145"/>
                </a:lnTo>
                <a:lnTo>
                  <a:pt x="289" y="174"/>
                </a:lnTo>
                <a:lnTo>
                  <a:pt x="251" y="186"/>
                </a:lnTo>
                <a:lnTo>
                  <a:pt x="240" y="174"/>
                </a:lnTo>
                <a:lnTo>
                  <a:pt x="218" y="186"/>
                </a:lnTo>
                <a:lnTo>
                  <a:pt x="175" y="215"/>
                </a:lnTo>
                <a:lnTo>
                  <a:pt x="181" y="250"/>
                </a:lnTo>
                <a:lnTo>
                  <a:pt x="164" y="250"/>
                </a:lnTo>
                <a:lnTo>
                  <a:pt x="26" y="203"/>
                </a:lnTo>
                <a:lnTo>
                  <a:pt x="63" y="203"/>
                </a:lnTo>
                <a:lnTo>
                  <a:pt x="80" y="186"/>
                </a:lnTo>
                <a:lnTo>
                  <a:pt x="122" y="145"/>
                </a:lnTo>
                <a:lnTo>
                  <a:pt x="94" y="145"/>
                </a:lnTo>
                <a:lnTo>
                  <a:pt x="42" y="122"/>
                </a:lnTo>
                <a:lnTo>
                  <a:pt x="0" y="122"/>
                </a:lnTo>
                <a:lnTo>
                  <a:pt x="26" y="68"/>
                </a:lnTo>
                <a:lnTo>
                  <a:pt x="149" y="0"/>
                </a:lnTo>
                <a:lnTo>
                  <a:pt x="208" y="4"/>
                </a:lnTo>
                <a:lnTo>
                  <a:pt x="208" y="22"/>
                </a:lnTo>
                <a:lnTo>
                  <a:pt x="399" y="46"/>
                </a:lnTo>
                <a:lnTo>
                  <a:pt x="399" y="64"/>
                </a:lnTo>
                <a:lnTo>
                  <a:pt x="432" y="6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9" name="Freeform 295"/>
          <p:cNvSpPr>
            <a:spLocks noChangeArrowheads="1"/>
          </p:cNvSpPr>
          <p:nvPr/>
        </p:nvSpPr>
        <p:spPr bwMode="auto">
          <a:xfrm>
            <a:off x="5997528" y="2662120"/>
            <a:ext cx="251594" cy="154727"/>
          </a:xfrm>
          <a:custGeom>
            <a:avLst/>
            <a:gdLst/>
            <a:ahLst/>
            <a:cxnLst>
              <a:cxn ang="0">
                <a:pos x="432" y="68"/>
              </a:cxn>
              <a:cxn ang="0">
                <a:pos x="363" y="110"/>
              </a:cxn>
              <a:cxn ang="0">
                <a:pos x="347" y="140"/>
              </a:cxn>
              <a:cxn ang="0">
                <a:pos x="292" y="145"/>
              </a:cxn>
              <a:cxn ang="0">
                <a:pos x="289" y="174"/>
              </a:cxn>
              <a:cxn ang="0">
                <a:pos x="251" y="186"/>
              </a:cxn>
              <a:cxn ang="0">
                <a:pos x="240" y="174"/>
              </a:cxn>
              <a:cxn ang="0">
                <a:pos x="218" y="186"/>
              </a:cxn>
              <a:cxn ang="0">
                <a:pos x="175" y="215"/>
              </a:cxn>
              <a:cxn ang="0">
                <a:pos x="181" y="250"/>
              </a:cxn>
              <a:cxn ang="0">
                <a:pos x="164" y="250"/>
              </a:cxn>
              <a:cxn ang="0">
                <a:pos x="26" y="203"/>
              </a:cxn>
              <a:cxn ang="0">
                <a:pos x="63" y="203"/>
              </a:cxn>
              <a:cxn ang="0">
                <a:pos x="80" y="186"/>
              </a:cxn>
              <a:cxn ang="0">
                <a:pos x="122" y="145"/>
              </a:cxn>
              <a:cxn ang="0">
                <a:pos x="94" y="145"/>
              </a:cxn>
              <a:cxn ang="0">
                <a:pos x="42" y="122"/>
              </a:cxn>
              <a:cxn ang="0">
                <a:pos x="0" y="122"/>
              </a:cxn>
              <a:cxn ang="0">
                <a:pos x="26" y="68"/>
              </a:cxn>
              <a:cxn ang="0">
                <a:pos x="149" y="0"/>
              </a:cxn>
              <a:cxn ang="0">
                <a:pos x="208" y="4"/>
              </a:cxn>
              <a:cxn ang="0">
                <a:pos x="208" y="22"/>
              </a:cxn>
              <a:cxn ang="0">
                <a:pos x="399" y="46"/>
              </a:cxn>
              <a:cxn ang="0">
                <a:pos x="399" y="64"/>
              </a:cxn>
              <a:cxn ang="0">
                <a:pos x="432" y="68"/>
              </a:cxn>
            </a:cxnLst>
            <a:rect l="0" t="0" r="r" b="b"/>
            <a:pathLst>
              <a:path w="433" h="251">
                <a:moveTo>
                  <a:pt x="432" y="68"/>
                </a:moveTo>
                <a:lnTo>
                  <a:pt x="363" y="110"/>
                </a:lnTo>
                <a:lnTo>
                  <a:pt x="347" y="140"/>
                </a:lnTo>
                <a:lnTo>
                  <a:pt x="292" y="145"/>
                </a:lnTo>
                <a:lnTo>
                  <a:pt x="289" y="174"/>
                </a:lnTo>
                <a:lnTo>
                  <a:pt x="251" y="186"/>
                </a:lnTo>
                <a:lnTo>
                  <a:pt x="240" y="174"/>
                </a:lnTo>
                <a:lnTo>
                  <a:pt x="218" y="186"/>
                </a:lnTo>
                <a:lnTo>
                  <a:pt x="175" y="215"/>
                </a:lnTo>
                <a:lnTo>
                  <a:pt x="181" y="250"/>
                </a:lnTo>
                <a:lnTo>
                  <a:pt x="164" y="250"/>
                </a:lnTo>
                <a:lnTo>
                  <a:pt x="26" y="203"/>
                </a:lnTo>
                <a:lnTo>
                  <a:pt x="63" y="203"/>
                </a:lnTo>
                <a:lnTo>
                  <a:pt x="80" y="186"/>
                </a:lnTo>
                <a:lnTo>
                  <a:pt x="122" y="145"/>
                </a:lnTo>
                <a:lnTo>
                  <a:pt x="94" y="145"/>
                </a:lnTo>
                <a:lnTo>
                  <a:pt x="42" y="122"/>
                </a:lnTo>
                <a:lnTo>
                  <a:pt x="0" y="122"/>
                </a:lnTo>
                <a:lnTo>
                  <a:pt x="26" y="68"/>
                </a:lnTo>
                <a:lnTo>
                  <a:pt x="149" y="0"/>
                </a:lnTo>
                <a:lnTo>
                  <a:pt x="208" y="4"/>
                </a:lnTo>
                <a:lnTo>
                  <a:pt x="208" y="22"/>
                </a:lnTo>
                <a:lnTo>
                  <a:pt x="399" y="46"/>
                </a:lnTo>
                <a:lnTo>
                  <a:pt x="399" y="64"/>
                </a:lnTo>
                <a:lnTo>
                  <a:pt x="432" y="6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8" name="Freeform 294"/>
          <p:cNvSpPr>
            <a:spLocks noChangeArrowheads="1"/>
          </p:cNvSpPr>
          <p:nvPr/>
        </p:nvSpPr>
        <p:spPr bwMode="auto">
          <a:xfrm>
            <a:off x="5620429" y="2571396"/>
            <a:ext cx="448316" cy="339903"/>
          </a:xfrm>
          <a:custGeom>
            <a:avLst/>
            <a:gdLst/>
            <a:ahLst/>
            <a:cxnLst>
              <a:cxn ang="0">
                <a:pos x="480" y="537"/>
              </a:cxn>
              <a:cxn ang="0">
                <a:pos x="480" y="490"/>
              </a:cxn>
              <a:cxn ang="0">
                <a:pos x="325" y="391"/>
              </a:cxn>
              <a:cxn ang="0">
                <a:pos x="293" y="366"/>
              </a:cxn>
              <a:cxn ang="0">
                <a:pos x="234" y="321"/>
              </a:cxn>
              <a:cxn ang="0">
                <a:pos x="208" y="268"/>
              </a:cxn>
              <a:cxn ang="0">
                <a:pos x="143" y="239"/>
              </a:cxn>
              <a:cxn ang="0">
                <a:pos x="101" y="193"/>
              </a:cxn>
              <a:cxn ang="0">
                <a:pos x="96" y="133"/>
              </a:cxn>
              <a:cxn ang="0">
                <a:pos x="59" y="193"/>
              </a:cxn>
              <a:cxn ang="0">
                <a:pos x="27" y="286"/>
              </a:cxn>
              <a:cxn ang="0">
                <a:pos x="0" y="216"/>
              </a:cxn>
              <a:cxn ang="0">
                <a:pos x="0" y="58"/>
              </a:cxn>
              <a:cxn ang="0">
                <a:pos x="85" y="0"/>
              </a:cxn>
              <a:cxn ang="0">
                <a:pos x="96" y="117"/>
              </a:cxn>
              <a:cxn ang="0">
                <a:pos x="138" y="133"/>
              </a:cxn>
              <a:cxn ang="0">
                <a:pos x="198" y="133"/>
              </a:cxn>
              <a:cxn ang="0">
                <a:pos x="351" y="168"/>
              </a:cxn>
              <a:cxn ang="0">
                <a:pos x="380" y="216"/>
              </a:cxn>
              <a:cxn ang="0">
                <a:pos x="406" y="256"/>
              </a:cxn>
              <a:cxn ang="0">
                <a:pos x="544" y="293"/>
              </a:cxn>
              <a:cxn ang="0">
                <a:pos x="550" y="332"/>
              </a:cxn>
              <a:cxn ang="0">
                <a:pos x="576" y="268"/>
              </a:cxn>
              <a:cxn ang="0">
                <a:pos x="672" y="216"/>
              </a:cxn>
              <a:cxn ang="0">
                <a:pos x="689" y="268"/>
              </a:cxn>
              <a:cxn ang="0">
                <a:pos x="769" y="293"/>
              </a:cxn>
              <a:cxn ang="0">
                <a:pos x="711" y="350"/>
              </a:cxn>
              <a:cxn ang="0">
                <a:pos x="672" y="321"/>
              </a:cxn>
              <a:cxn ang="0">
                <a:pos x="662" y="286"/>
              </a:cxn>
              <a:cxn ang="0">
                <a:pos x="614" y="378"/>
              </a:cxn>
              <a:cxn ang="0">
                <a:pos x="533" y="396"/>
              </a:cxn>
              <a:cxn ang="0">
                <a:pos x="550" y="425"/>
              </a:cxn>
              <a:cxn ang="0">
                <a:pos x="544" y="490"/>
              </a:cxn>
            </a:cxnLst>
            <a:rect l="0" t="0" r="r" b="b"/>
            <a:pathLst>
              <a:path w="770" h="549">
                <a:moveTo>
                  <a:pt x="518" y="548"/>
                </a:moveTo>
                <a:lnTo>
                  <a:pt x="480" y="537"/>
                </a:lnTo>
                <a:lnTo>
                  <a:pt x="491" y="513"/>
                </a:lnTo>
                <a:lnTo>
                  <a:pt x="480" y="490"/>
                </a:lnTo>
                <a:lnTo>
                  <a:pt x="448" y="490"/>
                </a:lnTo>
                <a:lnTo>
                  <a:pt x="325" y="391"/>
                </a:lnTo>
                <a:lnTo>
                  <a:pt x="309" y="396"/>
                </a:lnTo>
                <a:lnTo>
                  <a:pt x="293" y="366"/>
                </a:lnTo>
                <a:lnTo>
                  <a:pt x="257" y="314"/>
                </a:lnTo>
                <a:lnTo>
                  <a:pt x="234" y="321"/>
                </a:lnTo>
                <a:lnTo>
                  <a:pt x="213" y="321"/>
                </a:lnTo>
                <a:lnTo>
                  <a:pt x="208" y="268"/>
                </a:lnTo>
                <a:lnTo>
                  <a:pt x="191" y="256"/>
                </a:lnTo>
                <a:lnTo>
                  <a:pt x="143" y="239"/>
                </a:lnTo>
                <a:lnTo>
                  <a:pt x="138" y="193"/>
                </a:lnTo>
                <a:lnTo>
                  <a:pt x="101" y="193"/>
                </a:lnTo>
                <a:lnTo>
                  <a:pt x="96" y="164"/>
                </a:lnTo>
                <a:lnTo>
                  <a:pt x="96" y="133"/>
                </a:lnTo>
                <a:lnTo>
                  <a:pt x="68" y="164"/>
                </a:lnTo>
                <a:lnTo>
                  <a:pt x="59" y="193"/>
                </a:lnTo>
                <a:lnTo>
                  <a:pt x="79" y="275"/>
                </a:lnTo>
                <a:lnTo>
                  <a:pt x="27" y="286"/>
                </a:lnTo>
                <a:lnTo>
                  <a:pt x="0" y="293"/>
                </a:lnTo>
                <a:lnTo>
                  <a:pt x="0" y="216"/>
                </a:lnTo>
                <a:lnTo>
                  <a:pt x="0" y="146"/>
                </a:lnTo>
                <a:lnTo>
                  <a:pt x="0" y="58"/>
                </a:lnTo>
                <a:lnTo>
                  <a:pt x="27" y="12"/>
                </a:lnTo>
                <a:lnTo>
                  <a:pt x="85" y="0"/>
                </a:lnTo>
                <a:lnTo>
                  <a:pt x="68" y="122"/>
                </a:lnTo>
                <a:lnTo>
                  <a:pt x="96" y="117"/>
                </a:lnTo>
                <a:lnTo>
                  <a:pt x="111" y="133"/>
                </a:lnTo>
                <a:lnTo>
                  <a:pt x="138" y="133"/>
                </a:lnTo>
                <a:lnTo>
                  <a:pt x="166" y="122"/>
                </a:lnTo>
                <a:lnTo>
                  <a:pt x="198" y="133"/>
                </a:lnTo>
                <a:lnTo>
                  <a:pt x="257" y="164"/>
                </a:lnTo>
                <a:lnTo>
                  <a:pt x="351" y="168"/>
                </a:lnTo>
                <a:lnTo>
                  <a:pt x="380" y="179"/>
                </a:lnTo>
                <a:lnTo>
                  <a:pt x="380" y="216"/>
                </a:lnTo>
                <a:lnTo>
                  <a:pt x="422" y="216"/>
                </a:lnTo>
                <a:lnTo>
                  <a:pt x="406" y="256"/>
                </a:lnTo>
                <a:lnTo>
                  <a:pt x="448" y="275"/>
                </a:lnTo>
                <a:lnTo>
                  <a:pt x="544" y="293"/>
                </a:lnTo>
                <a:lnTo>
                  <a:pt x="518" y="304"/>
                </a:lnTo>
                <a:lnTo>
                  <a:pt x="550" y="332"/>
                </a:lnTo>
                <a:lnTo>
                  <a:pt x="571" y="293"/>
                </a:lnTo>
                <a:lnTo>
                  <a:pt x="576" y="268"/>
                </a:lnTo>
                <a:lnTo>
                  <a:pt x="614" y="268"/>
                </a:lnTo>
                <a:lnTo>
                  <a:pt x="672" y="216"/>
                </a:lnTo>
                <a:lnTo>
                  <a:pt x="646" y="268"/>
                </a:lnTo>
                <a:lnTo>
                  <a:pt x="689" y="268"/>
                </a:lnTo>
                <a:lnTo>
                  <a:pt x="741" y="293"/>
                </a:lnTo>
                <a:lnTo>
                  <a:pt x="769" y="293"/>
                </a:lnTo>
                <a:lnTo>
                  <a:pt x="727" y="332"/>
                </a:lnTo>
                <a:lnTo>
                  <a:pt x="711" y="350"/>
                </a:lnTo>
                <a:lnTo>
                  <a:pt x="672" y="350"/>
                </a:lnTo>
                <a:lnTo>
                  <a:pt x="672" y="321"/>
                </a:lnTo>
                <a:lnTo>
                  <a:pt x="689" y="304"/>
                </a:lnTo>
                <a:lnTo>
                  <a:pt x="662" y="286"/>
                </a:lnTo>
                <a:lnTo>
                  <a:pt x="630" y="293"/>
                </a:lnTo>
                <a:lnTo>
                  <a:pt x="614" y="378"/>
                </a:lnTo>
                <a:lnTo>
                  <a:pt x="576" y="378"/>
                </a:lnTo>
                <a:lnTo>
                  <a:pt x="533" y="396"/>
                </a:lnTo>
                <a:lnTo>
                  <a:pt x="533" y="414"/>
                </a:lnTo>
                <a:lnTo>
                  <a:pt x="550" y="425"/>
                </a:lnTo>
                <a:lnTo>
                  <a:pt x="576" y="425"/>
                </a:lnTo>
                <a:lnTo>
                  <a:pt x="544" y="490"/>
                </a:lnTo>
                <a:lnTo>
                  <a:pt x="518" y="54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7" name="Freeform 293"/>
          <p:cNvSpPr>
            <a:spLocks noChangeArrowheads="1"/>
          </p:cNvSpPr>
          <p:nvPr/>
        </p:nvSpPr>
        <p:spPr bwMode="auto">
          <a:xfrm>
            <a:off x="5620429" y="2571396"/>
            <a:ext cx="448316" cy="339903"/>
          </a:xfrm>
          <a:custGeom>
            <a:avLst/>
            <a:gdLst/>
            <a:ahLst/>
            <a:cxnLst>
              <a:cxn ang="0">
                <a:pos x="480" y="537"/>
              </a:cxn>
              <a:cxn ang="0">
                <a:pos x="480" y="490"/>
              </a:cxn>
              <a:cxn ang="0">
                <a:pos x="325" y="391"/>
              </a:cxn>
              <a:cxn ang="0">
                <a:pos x="293" y="366"/>
              </a:cxn>
              <a:cxn ang="0">
                <a:pos x="234" y="321"/>
              </a:cxn>
              <a:cxn ang="0">
                <a:pos x="208" y="268"/>
              </a:cxn>
              <a:cxn ang="0">
                <a:pos x="143" y="239"/>
              </a:cxn>
              <a:cxn ang="0">
                <a:pos x="101" y="193"/>
              </a:cxn>
              <a:cxn ang="0">
                <a:pos x="96" y="133"/>
              </a:cxn>
              <a:cxn ang="0">
                <a:pos x="59" y="193"/>
              </a:cxn>
              <a:cxn ang="0">
                <a:pos x="27" y="286"/>
              </a:cxn>
              <a:cxn ang="0">
                <a:pos x="0" y="216"/>
              </a:cxn>
              <a:cxn ang="0">
                <a:pos x="0" y="58"/>
              </a:cxn>
              <a:cxn ang="0">
                <a:pos x="85" y="0"/>
              </a:cxn>
              <a:cxn ang="0">
                <a:pos x="96" y="117"/>
              </a:cxn>
              <a:cxn ang="0">
                <a:pos x="138" y="133"/>
              </a:cxn>
              <a:cxn ang="0">
                <a:pos x="198" y="133"/>
              </a:cxn>
              <a:cxn ang="0">
                <a:pos x="351" y="168"/>
              </a:cxn>
              <a:cxn ang="0">
                <a:pos x="380" y="216"/>
              </a:cxn>
              <a:cxn ang="0">
                <a:pos x="406" y="256"/>
              </a:cxn>
              <a:cxn ang="0">
                <a:pos x="544" y="293"/>
              </a:cxn>
              <a:cxn ang="0">
                <a:pos x="550" y="332"/>
              </a:cxn>
              <a:cxn ang="0">
                <a:pos x="576" y="268"/>
              </a:cxn>
              <a:cxn ang="0">
                <a:pos x="672" y="216"/>
              </a:cxn>
              <a:cxn ang="0">
                <a:pos x="689" y="268"/>
              </a:cxn>
              <a:cxn ang="0">
                <a:pos x="769" y="293"/>
              </a:cxn>
              <a:cxn ang="0">
                <a:pos x="711" y="350"/>
              </a:cxn>
              <a:cxn ang="0">
                <a:pos x="672" y="321"/>
              </a:cxn>
              <a:cxn ang="0">
                <a:pos x="662" y="286"/>
              </a:cxn>
              <a:cxn ang="0">
                <a:pos x="614" y="378"/>
              </a:cxn>
              <a:cxn ang="0">
                <a:pos x="533" y="396"/>
              </a:cxn>
              <a:cxn ang="0">
                <a:pos x="550" y="425"/>
              </a:cxn>
              <a:cxn ang="0">
                <a:pos x="544" y="490"/>
              </a:cxn>
            </a:cxnLst>
            <a:rect l="0" t="0" r="r" b="b"/>
            <a:pathLst>
              <a:path w="770" h="549">
                <a:moveTo>
                  <a:pt x="518" y="548"/>
                </a:moveTo>
                <a:lnTo>
                  <a:pt x="480" y="537"/>
                </a:lnTo>
                <a:lnTo>
                  <a:pt x="491" y="513"/>
                </a:lnTo>
                <a:lnTo>
                  <a:pt x="480" y="490"/>
                </a:lnTo>
                <a:lnTo>
                  <a:pt x="448" y="490"/>
                </a:lnTo>
                <a:lnTo>
                  <a:pt x="325" y="391"/>
                </a:lnTo>
                <a:lnTo>
                  <a:pt x="309" y="396"/>
                </a:lnTo>
                <a:lnTo>
                  <a:pt x="293" y="366"/>
                </a:lnTo>
                <a:lnTo>
                  <a:pt x="257" y="314"/>
                </a:lnTo>
                <a:lnTo>
                  <a:pt x="234" y="321"/>
                </a:lnTo>
                <a:lnTo>
                  <a:pt x="213" y="321"/>
                </a:lnTo>
                <a:lnTo>
                  <a:pt x="208" y="268"/>
                </a:lnTo>
                <a:lnTo>
                  <a:pt x="191" y="256"/>
                </a:lnTo>
                <a:lnTo>
                  <a:pt x="143" y="239"/>
                </a:lnTo>
                <a:lnTo>
                  <a:pt x="138" y="193"/>
                </a:lnTo>
                <a:lnTo>
                  <a:pt x="101" y="193"/>
                </a:lnTo>
                <a:lnTo>
                  <a:pt x="96" y="164"/>
                </a:lnTo>
                <a:lnTo>
                  <a:pt x="96" y="133"/>
                </a:lnTo>
                <a:lnTo>
                  <a:pt x="68" y="164"/>
                </a:lnTo>
                <a:lnTo>
                  <a:pt x="59" y="193"/>
                </a:lnTo>
                <a:lnTo>
                  <a:pt x="79" y="275"/>
                </a:lnTo>
                <a:lnTo>
                  <a:pt x="27" y="286"/>
                </a:lnTo>
                <a:lnTo>
                  <a:pt x="0" y="293"/>
                </a:lnTo>
                <a:lnTo>
                  <a:pt x="0" y="216"/>
                </a:lnTo>
                <a:lnTo>
                  <a:pt x="0" y="146"/>
                </a:lnTo>
                <a:lnTo>
                  <a:pt x="0" y="58"/>
                </a:lnTo>
                <a:lnTo>
                  <a:pt x="27" y="12"/>
                </a:lnTo>
                <a:lnTo>
                  <a:pt x="85" y="0"/>
                </a:lnTo>
                <a:lnTo>
                  <a:pt x="68" y="122"/>
                </a:lnTo>
                <a:lnTo>
                  <a:pt x="96" y="117"/>
                </a:lnTo>
                <a:lnTo>
                  <a:pt x="111" y="133"/>
                </a:lnTo>
                <a:lnTo>
                  <a:pt x="138" y="133"/>
                </a:lnTo>
                <a:lnTo>
                  <a:pt x="166" y="122"/>
                </a:lnTo>
                <a:lnTo>
                  <a:pt x="198" y="133"/>
                </a:lnTo>
                <a:lnTo>
                  <a:pt x="257" y="164"/>
                </a:lnTo>
                <a:lnTo>
                  <a:pt x="351" y="168"/>
                </a:lnTo>
                <a:lnTo>
                  <a:pt x="380" y="179"/>
                </a:lnTo>
                <a:lnTo>
                  <a:pt x="380" y="216"/>
                </a:lnTo>
                <a:lnTo>
                  <a:pt x="422" y="216"/>
                </a:lnTo>
                <a:lnTo>
                  <a:pt x="406" y="256"/>
                </a:lnTo>
                <a:lnTo>
                  <a:pt x="448" y="275"/>
                </a:lnTo>
                <a:lnTo>
                  <a:pt x="544" y="293"/>
                </a:lnTo>
                <a:lnTo>
                  <a:pt x="518" y="304"/>
                </a:lnTo>
                <a:lnTo>
                  <a:pt x="550" y="332"/>
                </a:lnTo>
                <a:lnTo>
                  <a:pt x="571" y="293"/>
                </a:lnTo>
                <a:lnTo>
                  <a:pt x="576" y="268"/>
                </a:lnTo>
                <a:lnTo>
                  <a:pt x="614" y="268"/>
                </a:lnTo>
                <a:lnTo>
                  <a:pt x="672" y="216"/>
                </a:lnTo>
                <a:lnTo>
                  <a:pt x="646" y="268"/>
                </a:lnTo>
                <a:lnTo>
                  <a:pt x="689" y="268"/>
                </a:lnTo>
                <a:lnTo>
                  <a:pt x="741" y="293"/>
                </a:lnTo>
                <a:lnTo>
                  <a:pt x="769" y="293"/>
                </a:lnTo>
                <a:lnTo>
                  <a:pt x="727" y="332"/>
                </a:lnTo>
                <a:lnTo>
                  <a:pt x="711" y="350"/>
                </a:lnTo>
                <a:lnTo>
                  <a:pt x="672" y="350"/>
                </a:lnTo>
                <a:lnTo>
                  <a:pt x="672" y="321"/>
                </a:lnTo>
                <a:lnTo>
                  <a:pt x="689" y="304"/>
                </a:lnTo>
                <a:lnTo>
                  <a:pt x="662" y="286"/>
                </a:lnTo>
                <a:lnTo>
                  <a:pt x="630" y="293"/>
                </a:lnTo>
                <a:lnTo>
                  <a:pt x="614" y="378"/>
                </a:lnTo>
                <a:lnTo>
                  <a:pt x="576" y="378"/>
                </a:lnTo>
                <a:lnTo>
                  <a:pt x="533" y="396"/>
                </a:lnTo>
                <a:lnTo>
                  <a:pt x="533" y="414"/>
                </a:lnTo>
                <a:lnTo>
                  <a:pt x="550" y="425"/>
                </a:lnTo>
                <a:lnTo>
                  <a:pt x="576" y="425"/>
                </a:lnTo>
                <a:lnTo>
                  <a:pt x="544" y="490"/>
                </a:lnTo>
                <a:lnTo>
                  <a:pt x="518" y="54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6" name="Freeform 292"/>
          <p:cNvSpPr>
            <a:spLocks noChangeArrowheads="1"/>
          </p:cNvSpPr>
          <p:nvPr/>
        </p:nvSpPr>
        <p:spPr bwMode="auto">
          <a:xfrm>
            <a:off x="5922225" y="2749115"/>
            <a:ext cx="221239" cy="180205"/>
          </a:xfrm>
          <a:custGeom>
            <a:avLst/>
            <a:gdLst/>
            <a:ahLst/>
            <a:cxnLst>
              <a:cxn ang="0">
                <a:pos x="294" y="110"/>
              </a:cxn>
              <a:cxn ang="0">
                <a:pos x="310" y="156"/>
              </a:cxn>
              <a:cxn ang="0">
                <a:pos x="327" y="156"/>
              </a:cxn>
              <a:cxn ang="0">
                <a:pos x="352" y="169"/>
              </a:cxn>
              <a:cxn ang="0">
                <a:pos x="380" y="234"/>
              </a:cxn>
              <a:cxn ang="0">
                <a:pos x="363" y="250"/>
              </a:cxn>
              <a:cxn ang="0">
                <a:pos x="347" y="245"/>
              </a:cxn>
              <a:cxn ang="0">
                <a:pos x="337" y="245"/>
              </a:cxn>
              <a:cxn ang="0">
                <a:pos x="310" y="234"/>
              </a:cxn>
              <a:cxn ang="0">
                <a:pos x="278" y="250"/>
              </a:cxn>
              <a:cxn ang="0">
                <a:pos x="251" y="273"/>
              </a:cxn>
              <a:cxn ang="0">
                <a:pos x="224" y="291"/>
              </a:cxn>
              <a:cxn ang="0">
                <a:pos x="209" y="203"/>
              </a:cxn>
              <a:cxn ang="0">
                <a:pos x="198" y="197"/>
              </a:cxn>
              <a:cxn ang="0">
                <a:pos x="171" y="174"/>
              </a:cxn>
              <a:cxn ang="0">
                <a:pos x="155" y="216"/>
              </a:cxn>
              <a:cxn ang="0">
                <a:pos x="166" y="227"/>
              </a:cxn>
              <a:cxn ang="0">
                <a:pos x="123" y="245"/>
              </a:cxn>
              <a:cxn ang="0">
                <a:pos x="112" y="262"/>
              </a:cxn>
              <a:cxn ang="0">
                <a:pos x="102" y="250"/>
              </a:cxn>
              <a:cxn ang="0">
                <a:pos x="59" y="279"/>
              </a:cxn>
              <a:cxn ang="0">
                <a:pos x="0" y="262"/>
              </a:cxn>
              <a:cxn ang="0">
                <a:pos x="28" y="203"/>
              </a:cxn>
              <a:cxn ang="0">
                <a:pos x="59" y="139"/>
              </a:cxn>
              <a:cxn ang="0">
                <a:pos x="32" y="139"/>
              </a:cxn>
              <a:cxn ang="0">
                <a:pos x="16" y="128"/>
              </a:cxn>
              <a:cxn ang="0">
                <a:pos x="16" y="110"/>
              </a:cxn>
              <a:cxn ang="0">
                <a:pos x="59" y="93"/>
              </a:cxn>
              <a:cxn ang="0">
                <a:pos x="97" y="93"/>
              </a:cxn>
              <a:cxn ang="0">
                <a:pos x="112" y="7"/>
              </a:cxn>
              <a:cxn ang="0">
                <a:pos x="144" y="0"/>
              </a:cxn>
              <a:cxn ang="0">
                <a:pos x="171" y="18"/>
              </a:cxn>
              <a:cxn ang="0">
                <a:pos x="155" y="35"/>
              </a:cxn>
              <a:cxn ang="0">
                <a:pos x="155" y="64"/>
              </a:cxn>
              <a:cxn ang="0">
                <a:pos x="294" y="110"/>
              </a:cxn>
            </a:cxnLst>
            <a:rect l="0" t="0" r="r" b="b"/>
            <a:pathLst>
              <a:path w="381" h="292">
                <a:moveTo>
                  <a:pt x="294" y="110"/>
                </a:moveTo>
                <a:lnTo>
                  <a:pt x="310" y="156"/>
                </a:lnTo>
                <a:lnTo>
                  <a:pt x="327" y="156"/>
                </a:lnTo>
                <a:lnTo>
                  <a:pt x="352" y="169"/>
                </a:lnTo>
                <a:lnTo>
                  <a:pt x="380" y="234"/>
                </a:lnTo>
                <a:lnTo>
                  <a:pt x="363" y="250"/>
                </a:lnTo>
                <a:lnTo>
                  <a:pt x="347" y="245"/>
                </a:lnTo>
                <a:lnTo>
                  <a:pt x="337" y="245"/>
                </a:lnTo>
                <a:lnTo>
                  <a:pt x="310" y="234"/>
                </a:lnTo>
                <a:lnTo>
                  <a:pt x="278" y="250"/>
                </a:lnTo>
                <a:lnTo>
                  <a:pt x="251" y="273"/>
                </a:lnTo>
                <a:lnTo>
                  <a:pt x="224" y="291"/>
                </a:lnTo>
                <a:lnTo>
                  <a:pt x="209" y="203"/>
                </a:lnTo>
                <a:lnTo>
                  <a:pt x="198" y="197"/>
                </a:lnTo>
                <a:lnTo>
                  <a:pt x="171" y="174"/>
                </a:lnTo>
                <a:lnTo>
                  <a:pt x="155" y="216"/>
                </a:lnTo>
                <a:lnTo>
                  <a:pt x="166" y="227"/>
                </a:lnTo>
                <a:lnTo>
                  <a:pt x="123" y="245"/>
                </a:lnTo>
                <a:lnTo>
                  <a:pt x="112" y="262"/>
                </a:lnTo>
                <a:lnTo>
                  <a:pt x="102" y="250"/>
                </a:lnTo>
                <a:lnTo>
                  <a:pt x="59" y="279"/>
                </a:lnTo>
                <a:lnTo>
                  <a:pt x="0" y="262"/>
                </a:lnTo>
                <a:lnTo>
                  <a:pt x="28" y="203"/>
                </a:lnTo>
                <a:lnTo>
                  <a:pt x="59" y="139"/>
                </a:lnTo>
                <a:lnTo>
                  <a:pt x="32" y="139"/>
                </a:lnTo>
                <a:lnTo>
                  <a:pt x="16" y="128"/>
                </a:lnTo>
                <a:lnTo>
                  <a:pt x="16" y="110"/>
                </a:lnTo>
                <a:lnTo>
                  <a:pt x="59" y="93"/>
                </a:lnTo>
                <a:lnTo>
                  <a:pt x="97" y="93"/>
                </a:lnTo>
                <a:lnTo>
                  <a:pt x="112" y="7"/>
                </a:lnTo>
                <a:lnTo>
                  <a:pt x="144" y="0"/>
                </a:lnTo>
                <a:lnTo>
                  <a:pt x="171" y="18"/>
                </a:lnTo>
                <a:lnTo>
                  <a:pt x="155" y="35"/>
                </a:lnTo>
                <a:lnTo>
                  <a:pt x="155" y="64"/>
                </a:lnTo>
                <a:lnTo>
                  <a:pt x="294" y="11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5" name="Freeform 291"/>
          <p:cNvSpPr>
            <a:spLocks noChangeArrowheads="1"/>
          </p:cNvSpPr>
          <p:nvPr/>
        </p:nvSpPr>
        <p:spPr bwMode="auto">
          <a:xfrm>
            <a:off x="5922225" y="2749115"/>
            <a:ext cx="221239" cy="180205"/>
          </a:xfrm>
          <a:custGeom>
            <a:avLst/>
            <a:gdLst/>
            <a:ahLst/>
            <a:cxnLst>
              <a:cxn ang="0">
                <a:pos x="294" y="110"/>
              </a:cxn>
              <a:cxn ang="0">
                <a:pos x="310" y="156"/>
              </a:cxn>
              <a:cxn ang="0">
                <a:pos x="327" y="156"/>
              </a:cxn>
              <a:cxn ang="0">
                <a:pos x="352" y="169"/>
              </a:cxn>
              <a:cxn ang="0">
                <a:pos x="380" y="234"/>
              </a:cxn>
              <a:cxn ang="0">
                <a:pos x="363" y="250"/>
              </a:cxn>
              <a:cxn ang="0">
                <a:pos x="347" y="245"/>
              </a:cxn>
              <a:cxn ang="0">
                <a:pos x="337" y="245"/>
              </a:cxn>
              <a:cxn ang="0">
                <a:pos x="310" y="234"/>
              </a:cxn>
              <a:cxn ang="0">
                <a:pos x="278" y="250"/>
              </a:cxn>
              <a:cxn ang="0">
                <a:pos x="251" y="273"/>
              </a:cxn>
              <a:cxn ang="0">
                <a:pos x="224" y="291"/>
              </a:cxn>
              <a:cxn ang="0">
                <a:pos x="209" y="203"/>
              </a:cxn>
              <a:cxn ang="0">
                <a:pos x="198" y="197"/>
              </a:cxn>
              <a:cxn ang="0">
                <a:pos x="171" y="174"/>
              </a:cxn>
              <a:cxn ang="0">
                <a:pos x="155" y="216"/>
              </a:cxn>
              <a:cxn ang="0">
                <a:pos x="166" y="227"/>
              </a:cxn>
              <a:cxn ang="0">
                <a:pos x="123" y="245"/>
              </a:cxn>
              <a:cxn ang="0">
                <a:pos x="112" y="262"/>
              </a:cxn>
              <a:cxn ang="0">
                <a:pos x="102" y="250"/>
              </a:cxn>
              <a:cxn ang="0">
                <a:pos x="59" y="279"/>
              </a:cxn>
              <a:cxn ang="0">
                <a:pos x="0" y="262"/>
              </a:cxn>
              <a:cxn ang="0">
                <a:pos x="28" y="203"/>
              </a:cxn>
              <a:cxn ang="0">
                <a:pos x="59" y="139"/>
              </a:cxn>
              <a:cxn ang="0">
                <a:pos x="32" y="139"/>
              </a:cxn>
              <a:cxn ang="0">
                <a:pos x="16" y="128"/>
              </a:cxn>
              <a:cxn ang="0">
                <a:pos x="16" y="110"/>
              </a:cxn>
              <a:cxn ang="0">
                <a:pos x="59" y="93"/>
              </a:cxn>
              <a:cxn ang="0">
                <a:pos x="97" y="93"/>
              </a:cxn>
              <a:cxn ang="0">
                <a:pos x="112" y="7"/>
              </a:cxn>
              <a:cxn ang="0">
                <a:pos x="144" y="0"/>
              </a:cxn>
              <a:cxn ang="0">
                <a:pos x="171" y="18"/>
              </a:cxn>
              <a:cxn ang="0">
                <a:pos x="155" y="35"/>
              </a:cxn>
              <a:cxn ang="0">
                <a:pos x="155" y="64"/>
              </a:cxn>
              <a:cxn ang="0">
                <a:pos x="294" y="110"/>
              </a:cxn>
            </a:cxnLst>
            <a:rect l="0" t="0" r="r" b="b"/>
            <a:pathLst>
              <a:path w="381" h="292">
                <a:moveTo>
                  <a:pt x="294" y="110"/>
                </a:moveTo>
                <a:lnTo>
                  <a:pt x="310" y="156"/>
                </a:lnTo>
                <a:lnTo>
                  <a:pt x="327" y="156"/>
                </a:lnTo>
                <a:lnTo>
                  <a:pt x="352" y="169"/>
                </a:lnTo>
                <a:lnTo>
                  <a:pt x="380" y="234"/>
                </a:lnTo>
                <a:lnTo>
                  <a:pt x="363" y="250"/>
                </a:lnTo>
                <a:lnTo>
                  <a:pt x="347" y="245"/>
                </a:lnTo>
                <a:lnTo>
                  <a:pt x="337" y="245"/>
                </a:lnTo>
                <a:lnTo>
                  <a:pt x="310" y="234"/>
                </a:lnTo>
                <a:lnTo>
                  <a:pt x="278" y="250"/>
                </a:lnTo>
                <a:lnTo>
                  <a:pt x="251" y="273"/>
                </a:lnTo>
                <a:lnTo>
                  <a:pt x="224" y="291"/>
                </a:lnTo>
                <a:lnTo>
                  <a:pt x="209" y="203"/>
                </a:lnTo>
                <a:lnTo>
                  <a:pt x="198" y="197"/>
                </a:lnTo>
                <a:lnTo>
                  <a:pt x="171" y="174"/>
                </a:lnTo>
                <a:lnTo>
                  <a:pt x="155" y="216"/>
                </a:lnTo>
                <a:lnTo>
                  <a:pt x="166" y="227"/>
                </a:lnTo>
                <a:lnTo>
                  <a:pt x="123" y="245"/>
                </a:lnTo>
                <a:lnTo>
                  <a:pt x="112" y="262"/>
                </a:lnTo>
                <a:lnTo>
                  <a:pt x="102" y="250"/>
                </a:lnTo>
                <a:lnTo>
                  <a:pt x="59" y="279"/>
                </a:lnTo>
                <a:lnTo>
                  <a:pt x="0" y="262"/>
                </a:lnTo>
                <a:lnTo>
                  <a:pt x="28" y="203"/>
                </a:lnTo>
                <a:lnTo>
                  <a:pt x="59" y="139"/>
                </a:lnTo>
                <a:lnTo>
                  <a:pt x="32" y="139"/>
                </a:lnTo>
                <a:lnTo>
                  <a:pt x="16" y="128"/>
                </a:lnTo>
                <a:lnTo>
                  <a:pt x="16" y="110"/>
                </a:lnTo>
                <a:lnTo>
                  <a:pt x="59" y="93"/>
                </a:lnTo>
                <a:lnTo>
                  <a:pt x="97" y="93"/>
                </a:lnTo>
                <a:lnTo>
                  <a:pt x="112" y="7"/>
                </a:lnTo>
                <a:lnTo>
                  <a:pt x="144" y="0"/>
                </a:lnTo>
                <a:lnTo>
                  <a:pt x="171" y="18"/>
                </a:lnTo>
                <a:lnTo>
                  <a:pt x="155" y="35"/>
                </a:lnTo>
                <a:lnTo>
                  <a:pt x="155" y="64"/>
                </a:lnTo>
                <a:lnTo>
                  <a:pt x="294" y="11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4" name="Freeform 290"/>
          <p:cNvSpPr>
            <a:spLocks noChangeArrowheads="1"/>
          </p:cNvSpPr>
          <p:nvPr/>
        </p:nvSpPr>
        <p:spPr bwMode="auto">
          <a:xfrm>
            <a:off x="5535202" y="2654042"/>
            <a:ext cx="371845" cy="340525"/>
          </a:xfrm>
          <a:custGeom>
            <a:avLst/>
            <a:gdLst/>
            <a:ahLst/>
            <a:cxnLst>
              <a:cxn ang="0">
                <a:pos x="203" y="59"/>
              </a:cxn>
              <a:cxn ang="0">
                <a:pos x="214" y="31"/>
              </a:cxn>
              <a:cxn ang="0">
                <a:pos x="240" y="0"/>
              </a:cxn>
              <a:cxn ang="0">
                <a:pos x="240" y="31"/>
              </a:cxn>
              <a:cxn ang="0">
                <a:pos x="247" y="59"/>
              </a:cxn>
              <a:cxn ang="0">
                <a:pos x="282" y="59"/>
              </a:cxn>
              <a:cxn ang="0">
                <a:pos x="289" y="106"/>
              </a:cxn>
              <a:cxn ang="0">
                <a:pos x="353" y="135"/>
              </a:cxn>
              <a:cxn ang="0">
                <a:pos x="359" y="188"/>
              </a:cxn>
              <a:cxn ang="0">
                <a:pos x="380" y="188"/>
              </a:cxn>
              <a:cxn ang="0">
                <a:pos x="401" y="181"/>
              </a:cxn>
              <a:cxn ang="0">
                <a:pos x="439" y="228"/>
              </a:cxn>
              <a:cxn ang="0">
                <a:pos x="455" y="257"/>
              </a:cxn>
              <a:cxn ang="0">
                <a:pos x="471" y="257"/>
              </a:cxn>
              <a:cxn ang="0">
                <a:pos x="568" y="328"/>
              </a:cxn>
              <a:cxn ang="0">
                <a:pos x="594" y="356"/>
              </a:cxn>
              <a:cxn ang="0">
                <a:pos x="626" y="356"/>
              </a:cxn>
              <a:cxn ang="0">
                <a:pos x="638" y="379"/>
              </a:cxn>
              <a:cxn ang="0">
                <a:pos x="626" y="403"/>
              </a:cxn>
              <a:cxn ang="0">
                <a:pos x="594" y="415"/>
              </a:cxn>
              <a:cxn ang="0">
                <a:pos x="594" y="461"/>
              </a:cxn>
              <a:cxn ang="0">
                <a:pos x="526" y="503"/>
              </a:cxn>
              <a:cxn ang="0">
                <a:pos x="536" y="507"/>
              </a:cxn>
              <a:cxn ang="0">
                <a:pos x="492" y="549"/>
              </a:cxn>
              <a:cxn ang="0">
                <a:pos x="492" y="525"/>
              </a:cxn>
              <a:cxn ang="0">
                <a:pos x="439" y="507"/>
              </a:cxn>
              <a:cxn ang="0">
                <a:pos x="428" y="450"/>
              </a:cxn>
              <a:cxn ang="0">
                <a:pos x="316" y="397"/>
              </a:cxn>
              <a:cxn ang="0">
                <a:pos x="257" y="379"/>
              </a:cxn>
              <a:cxn ang="0">
                <a:pos x="247" y="356"/>
              </a:cxn>
              <a:cxn ang="0">
                <a:pos x="203" y="368"/>
              </a:cxn>
              <a:cxn ang="0">
                <a:pos x="172" y="368"/>
              </a:cxn>
              <a:cxn ang="0">
                <a:pos x="146" y="415"/>
              </a:cxn>
              <a:cxn ang="0">
                <a:pos x="102" y="426"/>
              </a:cxn>
              <a:cxn ang="0">
                <a:pos x="91" y="328"/>
              </a:cxn>
              <a:cxn ang="0">
                <a:pos x="49" y="304"/>
              </a:cxn>
              <a:cxn ang="0">
                <a:pos x="49" y="279"/>
              </a:cxn>
              <a:cxn ang="0">
                <a:pos x="76" y="279"/>
              </a:cxn>
              <a:cxn ang="0">
                <a:pos x="59" y="263"/>
              </a:cxn>
              <a:cxn ang="0">
                <a:pos x="32" y="274"/>
              </a:cxn>
              <a:cxn ang="0">
                <a:pos x="22" y="205"/>
              </a:cxn>
              <a:cxn ang="0">
                <a:pos x="32" y="205"/>
              </a:cxn>
              <a:cxn ang="0">
                <a:pos x="59" y="205"/>
              </a:cxn>
              <a:cxn ang="0">
                <a:pos x="91" y="217"/>
              </a:cxn>
              <a:cxn ang="0">
                <a:pos x="102" y="205"/>
              </a:cxn>
              <a:cxn ang="0">
                <a:pos x="102" y="188"/>
              </a:cxn>
              <a:cxn ang="0">
                <a:pos x="76" y="170"/>
              </a:cxn>
              <a:cxn ang="0">
                <a:pos x="59" y="135"/>
              </a:cxn>
              <a:cxn ang="0">
                <a:pos x="32" y="123"/>
              </a:cxn>
              <a:cxn ang="0">
                <a:pos x="16" y="153"/>
              </a:cxn>
              <a:cxn ang="0">
                <a:pos x="22" y="188"/>
              </a:cxn>
              <a:cxn ang="0">
                <a:pos x="0" y="153"/>
              </a:cxn>
              <a:cxn ang="0">
                <a:pos x="22" y="112"/>
              </a:cxn>
              <a:cxn ang="0">
                <a:pos x="64" y="123"/>
              </a:cxn>
              <a:cxn ang="0">
                <a:pos x="91" y="141"/>
              </a:cxn>
              <a:cxn ang="0">
                <a:pos x="146" y="158"/>
              </a:cxn>
              <a:cxn ang="0">
                <a:pos x="172" y="153"/>
              </a:cxn>
              <a:cxn ang="0">
                <a:pos x="225" y="141"/>
              </a:cxn>
              <a:cxn ang="0">
                <a:pos x="203" y="59"/>
              </a:cxn>
            </a:cxnLst>
            <a:rect l="0" t="0" r="r" b="b"/>
            <a:pathLst>
              <a:path w="639" h="550">
                <a:moveTo>
                  <a:pt x="203" y="59"/>
                </a:moveTo>
                <a:lnTo>
                  <a:pt x="214" y="31"/>
                </a:lnTo>
                <a:lnTo>
                  <a:pt x="240" y="0"/>
                </a:lnTo>
                <a:lnTo>
                  <a:pt x="240" y="31"/>
                </a:lnTo>
                <a:lnTo>
                  <a:pt x="247" y="59"/>
                </a:lnTo>
                <a:lnTo>
                  <a:pt x="282" y="59"/>
                </a:lnTo>
                <a:lnTo>
                  <a:pt x="289" y="106"/>
                </a:lnTo>
                <a:lnTo>
                  <a:pt x="353" y="135"/>
                </a:lnTo>
                <a:lnTo>
                  <a:pt x="359" y="188"/>
                </a:lnTo>
                <a:lnTo>
                  <a:pt x="380" y="188"/>
                </a:lnTo>
                <a:lnTo>
                  <a:pt x="401" y="181"/>
                </a:lnTo>
                <a:lnTo>
                  <a:pt x="439" y="228"/>
                </a:lnTo>
                <a:lnTo>
                  <a:pt x="455" y="257"/>
                </a:lnTo>
                <a:lnTo>
                  <a:pt x="471" y="257"/>
                </a:lnTo>
                <a:lnTo>
                  <a:pt x="568" y="328"/>
                </a:lnTo>
                <a:lnTo>
                  <a:pt x="594" y="356"/>
                </a:lnTo>
                <a:lnTo>
                  <a:pt x="626" y="356"/>
                </a:lnTo>
                <a:lnTo>
                  <a:pt x="638" y="379"/>
                </a:lnTo>
                <a:lnTo>
                  <a:pt x="626" y="403"/>
                </a:lnTo>
                <a:lnTo>
                  <a:pt x="594" y="415"/>
                </a:lnTo>
                <a:lnTo>
                  <a:pt x="594" y="461"/>
                </a:lnTo>
                <a:lnTo>
                  <a:pt x="526" y="503"/>
                </a:lnTo>
                <a:lnTo>
                  <a:pt x="536" y="507"/>
                </a:lnTo>
                <a:lnTo>
                  <a:pt x="492" y="549"/>
                </a:lnTo>
                <a:lnTo>
                  <a:pt x="492" y="525"/>
                </a:lnTo>
                <a:lnTo>
                  <a:pt x="439" y="507"/>
                </a:lnTo>
                <a:lnTo>
                  <a:pt x="428" y="450"/>
                </a:lnTo>
                <a:lnTo>
                  <a:pt x="316" y="397"/>
                </a:lnTo>
                <a:lnTo>
                  <a:pt x="257" y="379"/>
                </a:lnTo>
                <a:lnTo>
                  <a:pt x="247" y="356"/>
                </a:lnTo>
                <a:lnTo>
                  <a:pt x="203" y="368"/>
                </a:lnTo>
                <a:lnTo>
                  <a:pt x="172" y="368"/>
                </a:lnTo>
                <a:lnTo>
                  <a:pt x="146" y="415"/>
                </a:lnTo>
                <a:lnTo>
                  <a:pt x="102" y="426"/>
                </a:lnTo>
                <a:lnTo>
                  <a:pt x="91" y="328"/>
                </a:lnTo>
                <a:lnTo>
                  <a:pt x="49" y="304"/>
                </a:lnTo>
                <a:lnTo>
                  <a:pt x="49" y="279"/>
                </a:lnTo>
                <a:lnTo>
                  <a:pt x="76" y="279"/>
                </a:lnTo>
                <a:lnTo>
                  <a:pt x="59" y="263"/>
                </a:lnTo>
                <a:lnTo>
                  <a:pt x="32" y="274"/>
                </a:lnTo>
                <a:lnTo>
                  <a:pt x="22" y="205"/>
                </a:lnTo>
                <a:lnTo>
                  <a:pt x="32" y="205"/>
                </a:lnTo>
                <a:lnTo>
                  <a:pt x="59" y="205"/>
                </a:lnTo>
                <a:lnTo>
                  <a:pt x="91" y="217"/>
                </a:lnTo>
                <a:lnTo>
                  <a:pt x="102" y="205"/>
                </a:lnTo>
                <a:lnTo>
                  <a:pt x="102" y="188"/>
                </a:lnTo>
                <a:lnTo>
                  <a:pt x="76" y="170"/>
                </a:lnTo>
                <a:lnTo>
                  <a:pt x="59" y="135"/>
                </a:lnTo>
                <a:lnTo>
                  <a:pt x="32" y="123"/>
                </a:lnTo>
                <a:lnTo>
                  <a:pt x="16" y="153"/>
                </a:lnTo>
                <a:lnTo>
                  <a:pt x="22" y="188"/>
                </a:lnTo>
                <a:lnTo>
                  <a:pt x="0" y="153"/>
                </a:lnTo>
                <a:lnTo>
                  <a:pt x="22" y="112"/>
                </a:lnTo>
                <a:lnTo>
                  <a:pt x="64" y="123"/>
                </a:lnTo>
                <a:lnTo>
                  <a:pt x="91" y="141"/>
                </a:lnTo>
                <a:lnTo>
                  <a:pt x="146" y="158"/>
                </a:lnTo>
                <a:lnTo>
                  <a:pt x="172" y="153"/>
                </a:lnTo>
                <a:lnTo>
                  <a:pt x="225" y="141"/>
                </a:lnTo>
                <a:lnTo>
                  <a:pt x="203" y="5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3" name="Freeform 289"/>
          <p:cNvSpPr>
            <a:spLocks noChangeArrowheads="1"/>
          </p:cNvSpPr>
          <p:nvPr/>
        </p:nvSpPr>
        <p:spPr bwMode="auto">
          <a:xfrm>
            <a:off x="5535202" y="2654042"/>
            <a:ext cx="371845" cy="340525"/>
          </a:xfrm>
          <a:custGeom>
            <a:avLst/>
            <a:gdLst/>
            <a:ahLst/>
            <a:cxnLst>
              <a:cxn ang="0">
                <a:pos x="203" y="59"/>
              </a:cxn>
              <a:cxn ang="0">
                <a:pos x="214" y="31"/>
              </a:cxn>
              <a:cxn ang="0">
                <a:pos x="240" y="0"/>
              </a:cxn>
              <a:cxn ang="0">
                <a:pos x="240" y="31"/>
              </a:cxn>
              <a:cxn ang="0">
                <a:pos x="247" y="59"/>
              </a:cxn>
              <a:cxn ang="0">
                <a:pos x="282" y="59"/>
              </a:cxn>
              <a:cxn ang="0">
                <a:pos x="289" y="106"/>
              </a:cxn>
              <a:cxn ang="0">
                <a:pos x="353" y="135"/>
              </a:cxn>
              <a:cxn ang="0">
                <a:pos x="359" y="188"/>
              </a:cxn>
              <a:cxn ang="0">
                <a:pos x="380" y="188"/>
              </a:cxn>
              <a:cxn ang="0">
                <a:pos x="401" y="181"/>
              </a:cxn>
              <a:cxn ang="0">
                <a:pos x="439" y="228"/>
              </a:cxn>
              <a:cxn ang="0">
                <a:pos x="455" y="257"/>
              </a:cxn>
              <a:cxn ang="0">
                <a:pos x="471" y="257"/>
              </a:cxn>
              <a:cxn ang="0">
                <a:pos x="568" y="328"/>
              </a:cxn>
              <a:cxn ang="0">
                <a:pos x="594" y="356"/>
              </a:cxn>
              <a:cxn ang="0">
                <a:pos x="626" y="356"/>
              </a:cxn>
              <a:cxn ang="0">
                <a:pos x="638" y="379"/>
              </a:cxn>
              <a:cxn ang="0">
                <a:pos x="626" y="403"/>
              </a:cxn>
              <a:cxn ang="0">
                <a:pos x="594" y="415"/>
              </a:cxn>
              <a:cxn ang="0">
                <a:pos x="594" y="461"/>
              </a:cxn>
              <a:cxn ang="0">
                <a:pos x="526" y="503"/>
              </a:cxn>
              <a:cxn ang="0">
                <a:pos x="536" y="507"/>
              </a:cxn>
              <a:cxn ang="0">
                <a:pos x="492" y="549"/>
              </a:cxn>
              <a:cxn ang="0">
                <a:pos x="492" y="525"/>
              </a:cxn>
              <a:cxn ang="0">
                <a:pos x="439" y="507"/>
              </a:cxn>
              <a:cxn ang="0">
                <a:pos x="428" y="450"/>
              </a:cxn>
              <a:cxn ang="0">
                <a:pos x="316" y="397"/>
              </a:cxn>
              <a:cxn ang="0">
                <a:pos x="257" y="379"/>
              </a:cxn>
              <a:cxn ang="0">
                <a:pos x="247" y="356"/>
              </a:cxn>
              <a:cxn ang="0">
                <a:pos x="203" y="368"/>
              </a:cxn>
              <a:cxn ang="0">
                <a:pos x="172" y="368"/>
              </a:cxn>
              <a:cxn ang="0">
                <a:pos x="146" y="415"/>
              </a:cxn>
              <a:cxn ang="0">
                <a:pos x="102" y="426"/>
              </a:cxn>
              <a:cxn ang="0">
                <a:pos x="91" y="328"/>
              </a:cxn>
              <a:cxn ang="0">
                <a:pos x="49" y="304"/>
              </a:cxn>
              <a:cxn ang="0">
                <a:pos x="49" y="279"/>
              </a:cxn>
              <a:cxn ang="0">
                <a:pos x="76" y="279"/>
              </a:cxn>
              <a:cxn ang="0">
                <a:pos x="59" y="263"/>
              </a:cxn>
              <a:cxn ang="0">
                <a:pos x="32" y="274"/>
              </a:cxn>
              <a:cxn ang="0">
                <a:pos x="22" y="205"/>
              </a:cxn>
              <a:cxn ang="0">
                <a:pos x="32" y="205"/>
              </a:cxn>
              <a:cxn ang="0">
                <a:pos x="59" y="205"/>
              </a:cxn>
              <a:cxn ang="0">
                <a:pos x="91" y="217"/>
              </a:cxn>
              <a:cxn ang="0">
                <a:pos x="102" y="205"/>
              </a:cxn>
              <a:cxn ang="0">
                <a:pos x="102" y="188"/>
              </a:cxn>
              <a:cxn ang="0">
                <a:pos x="76" y="170"/>
              </a:cxn>
              <a:cxn ang="0">
                <a:pos x="59" y="135"/>
              </a:cxn>
              <a:cxn ang="0">
                <a:pos x="32" y="123"/>
              </a:cxn>
              <a:cxn ang="0">
                <a:pos x="16" y="153"/>
              </a:cxn>
              <a:cxn ang="0">
                <a:pos x="22" y="188"/>
              </a:cxn>
              <a:cxn ang="0">
                <a:pos x="0" y="153"/>
              </a:cxn>
              <a:cxn ang="0">
                <a:pos x="22" y="112"/>
              </a:cxn>
              <a:cxn ang="0">
                <a:pos x="64" y="123"/>
              </a:cxn>
              <a:cxn ang="0">
                <a:pos x="91" y="141"/>
              </a:cxn>
              <a:cxn ang="0">
                <a:pos x="146" y="158"/>
              </a:cxn>
              <a:cxn ang="0">
                <a:pos x="172" y="153"/>
              </a:cxn>
              <a:cxn ang="0">
                <a:pos x="225" y="141"/>
              </a:cxn>
              <a:cxn ang="0">
                <a:pos x="203" y="59"/>
              </a:cxn>
            </a:cxnLst>
            <a:rect l="0" t="0" r="r" b="b"/>
            <a:pathLst>
              <a:path w="639" h="550">
                <a:moveTo>
                  <a:pt x="203" y="59"/>
                </a:moveTo>
                <a:lnTo>
                  <a:pt x="214" y="31"/>
                </a:lnTo>
                <a:lnTo>
                  <a:pt x="240" y="0"/>
                </a:lnTo>
                <a:lnTo>
                  <a:pt x="240" y="31"/>
                </a:lnTo>
                <a:lnTo>
                  <a:pt x="247" y="59"/>
                </a:lnTo>
                <a:lnTo>
                  <a:pt x="282" y="59"/>
                </a:lnTo>
                <a:lnTo>
                  <a:pt x="289" y="106"/>
                </a:lnTo>
                <a:lnTo>
                  <a:pt x="353" y="135"/>
                </a:lnTo>
                <a:lnTo>
                  <a:pt x="359" y="188"/>
                </a:lnTo>
                <a:lnTo>
                  <a:pt x="380" y="188"/>
                </a:lnTo>
                <a:lnTo>
                  <a:pt x="401" y="181"/>
                </a:lnTo>
                <a:lnTo>
                  <a:pt x="439" y="228"/>
                </a:lnTo>
                <a:lnTo>
                  <a:pt x="455" y="257"/>
                </a:lnTo>
                <a:lnTo>
                  <a:pt x="471" y="257"/>
                </a:lnTo>
                <a:lnTo>
                  <a:pt x="568" y="328"/>
                </a:lnTo>
                <a:lnTo>
                  <a:pt x="594" y="356"/>
                </a:lnTo>
                <a:lnTo>
                  <a:pt x="626" y="356"/>
                </a:lnTo>
                <a:lnTo>
                  <a:pt x="638" y="379"/>
                </a:lnTo>
                <a:lnTo>
                  <a:pt x="626" y="403"/>
                </a:lnTo>
                <a:lnTo>
                  <a:pt x="594" y="415"/>
                </a:lnTo>
                <a:lnTo>
                  <a:pt x="594" y="461"/>
                </a:lnTo>
                <a:lnTo>
                  <a:pt x="526" y="503"/>
                </a:lnTo>
                <a:lnTo>
                  <a:pt x="536" y="507"/>
                </a:lnTo>
                <a:lnTo>
                  <a:pt x="492" y="549"/>
                </a:lnTo>
                <a:lnTo>
                  <a:pt x="492" y="525"/>
                </a:lnTo>
                <a:lnTo>
                  <a:pt x="439" y="507"/>
                </a:lnTo>
                <a:lnTo>
                  <a:pt x="428" y="450"/>
                </a:lnTo>
                <a:lnTo>
                  <a:pt x="316" y="397"/>
                </a:lnTo>
                <a:lnTo>
                  <a:pt x="257" y="379"/>
                </a:lnTo>
                <a:lnTo>
                  <a:pt x="247" y="356"/>
                </a:lnTo>
                <a:lnTo>
                  <a:pt x="203" y="368"/>
                </a:lnTo>
                <a:lnTo>
                  <a:pt x="172" y="368"/>
                </a:lnTo>
                <a:lnTo>
                  <a:pt x="146" y="415"/>
                </a:lnTo>
                <a:lnTo>
                  <a:pt x="102" y="426"/>
                </a:lnTo>
                <a:lnTo>
                  <a:pt x="91" y="328"/>
                </a:lnTo>
                <a:lnTo>
                  <a:pt x="49" y="304"/>
                </a:lnTo>
                <a:lnTo>
                  <a:pt x="49" y="279"/>
                </a:lnTo>
                <a:lnTo>
                  <a:pt x="76" y="279"/>
                </a:lnTo>
                <a:lnTo>
                  <a:pt x="59" y="263"/>
                </a:lnTo>
                <a:lnTo>
                  <a:pt x="32" y="274"/>
                </a:lnTo>
                <a:lnTo>
                  <a:pt x="22" y="205"/>
                </a:lnTo>
                <a:lnTo>
                  <a:pt x="32" y="205"/>
                </a:lnTo>
                <a:lnTo>
                  <a:pt x="59" y="205"/>
                </a:lnTo>
                <a:lnTo>
                  <a:pt x="91" y="217"/>
                </a:lnTo>
                <a:lnTo>
                  <a:pt x="102" y="205"/>
                </a:lnTo>
                <a:lnTo>
                  <a:pt x="102" y="188"/>
                </a:lnTo>
                <a:lnTo>
                  <a:pt x="76" y="170"/>
                </a:lnTo>
                <a:lnTo>
                  <a:pt x="59" y="135"/>
                </a:lnTo>
                <a:lnTo>
                  <a:pt x="32" y="123"/>
                </a:lnTo>
                <a:lnTo>
                  <a:pt x="16" y="153"/>
                </a:lnTo>
                <a:lnTo>
                  <a:pt x="22" y="188"/>
                </a:lnTo>
                <a:lnTo>
                  <a:pt x="0" y="153"/>
                </a:lnTo>
                <a:lnTo>
                  <a:pt x="22" y="112"/>
                </a:lnTo>
                <a:lnTo>
                  <a:pt x="64" y="123"/>
                </a:lnTo>
                <a:lnTo>
                  <a:pt x="91" y="141"/>
                </a:lnTo>
                <a:lnTo>
                  <a:pt x="146" y="158"/>
                </a:lnTo>
                <a:lnTo>
                  <a:pt x="172" y="153"/>
                </a:lnTo>
                <a:lnTo>
                  <a:pt x="225" y="141"/>
                </a:lnTo>
                <a:lnTo>
                  <a:pt x="203" y="5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2" name="Freeform 288"/>
          <p:cNvSpPr>
            <a:spLocks noChangeArrowheads="1"/>
          </p:cNvSpPr>
          <p:nvPr/>
        </p:nvSpPr>
        <p:spPr bwMode="auto">
          <a:xfrm>
            <a:off x="4858642" y="3121953"/>
            <a:ext cx="321643" cy="333068"/>
          </a:xfrm>
          <a:custGeom>
            <a:avLst/>
            <a:gdLst/>
            <a:ahLst/>
            <a:cxnLst>
              <a:cxn ang="0">
                <a:pos x="11" y="18"/>
              </a:cxn>
              <a:cxn ang="0">
                <a:pos x="32" y="18"/>
              </a:cxn>
              <a:cxn ang="0">
                <a:pos x="70" y="18"/>
              </a:cxn>
              <a:cxn ang="0">
                <a:pos x="182" y="46"/>
              </a:cxn>
              <a:cxn ang="0">
                <a:pos x="241" y="41"/>
              </a:cxn>
              <a:cxn ang="0">
                <a:pos x="241" y="18"/>
              </a:cxn>
              <a:cxn ang="0">
                <a:pos x="257" y="29"/>
              </a:cxn>
              <a:cxn ang="0">
                <a:pos x="268" y="18"/>
              </a:cxn>
              <a:cxn ang="0">
                <a:pos x="304" y="29"/>
              </a:cxn>
              <a:cxn ang="0">
                <a:pos x="321" y="46"/>
              </a:cxn>
              <a:cxn ang="0">
                <a:pos x="321" y="29"/>
              </a:cxn>
              <a:cxn ang="0">
                <a:pos x="327" y="29"/>
              </a:cxn>
              <a:cxn ang="0">
                <a:pos x="338" y="41"/>
              </a:cxn>
              <a:cxn ang="0">
                <a:pos x="369" y="41"/>
              </a:cxn>
              <a:cxn ang="0">
                <a:pos x="418" y="29"/>
              </a:cxn>
              <a:cxn ang="0">
                <a:pos x="422" y="0"/>
              </a:cxn>
              <a:cxn ang="0">
                <a:pos x="433" y="18"/>
              </a:cxn>
              <a:cxn ang="0">
                <a:pos x="422" y="41"/>
              </a:cxn>
              <a:cxn ang="0">
                <a:pos x="439" y="64"/>
              </a:cxn>
              <a:cxn ang="0">
                <a:pos x="449" y="92"/>
              </a:cxn>
              <a:cxn ang="0">
                <a:pos x="449" y="134"/>
              </a:cxn>
              <a:cxn ang="0">
                <a:pos x="439" y="134"/>
              </a:cxn>
              <a:cxn ang="0">
                <a:pos x="439" y="152"/>
              </a:cxn>
              <a:cxn ang="0">
                <a:pos x="433" y="198"/>
              </a:cxn>
              <a:cxn ang="0">
                <a:pos x="422" y="216"/>
              </a:cxn>
              <a:cxn ang="0">
                <a:pos x="380" y="180"/>
              </a:cxn>
              <a:cxn ang="0">
                <a:pos x="369" y="152"/>
              </a:cxn>
              <a:cxn ang="0">
                <a:pos x="364" y="141"/>
              </a:cxn>
              <a:cxn ang="0">
                <a:pos x="348" y="116"/>
              </a:cxn>
              <a:cxn ang="0">
                <a:pos x="338" y="116"/>
              </a:cxn>
              <a:cxn ang="0">
                <a:pos x="338" y="123"/>
              </a:cxn>
              <a:cxn ang="0">
                <a:pos x="348" y="141"/>
              </a:cxn>
              <a:cxn ang="0">
                <a:pos x="391" y="209"/>
              </a:cxn>
              <a:cxn ang="0">
                <a:pos x="391" y="227"/>
              </a:cxn>
              <a:cxn ang="0">
                <a:pos x="418" y="273"/>
              </a:cxn>
              <a:cxn ang="0">
                <a:pos x="439" y="320"/>
              </a:cxn>
              <a:cxn ang="0">
                <a:pos x="492" y="426"/>
              </a:cxn>
              <a:cxn ang="0">
                <a:pos x="503" y="437"/>
              </a:cxn>
              <a:cxn ang="0">
                <a:pos x="492" y="437"/>
              </a:cxn>
              <a:cxn ang="0">
                <a:pos x="508" y="490"/>
              </a:cxn>
              <a:cxn ang="0">
                <a:pos x="530" y="501"/>
              </a:cxn>
              <a:cxn ang="0">
                <a:pos x="535" y="518"/>
              </a:cxn>
              <a:cxn ang="0">
                <a:pos x="552" y="536"/>
              </a:cxn>
              <a:cxn ang="0">
                <a:pos x="27" y="531"/>
              </a:cxn>
              <a:cxn ang="0">
                <a:pos x="11" y="141"/>
              </a:cxn>
              <a:cxn ang="0">
                <a:pos x="0" y="92"/>
              </a:cxn>
              <a:cxn ang="0">
                <a:pos x="11" y="64"/>
              </a:cxn>
              <a:cxn ang="0">
                <a:pos x="0" y="29"/>
              </a:cxn>
              <a:cxn ang="0">
                <a:pos x="11" y="18"/>
              </a:cxn>
            </a:cxnLst>
            <a:rect l="0" t="0" r="r" b="b"/>
            <a:pathLst>
              <a:path w="553" h="537">
                <a:moveTo>
                  <a:pt x="11" y="18"/>
                </a:moveTo>
                <a:lnTo>
                  <a:pt x="32" y="18"/>
                </a:lnTo>
                <a:lnTo>
                  <a:pt x="70" y="18"/>
                </a:lnTo>
                <a:lnTo>
                  <a:pt x="182" y="46"/>
                </a:lnTo>
                <a:lnTo>
                  <a:pt x="241" y="41"/>
                </a:lnTo>
                <a:lnTo>
                  <a:pt x="241" y="18"/>
                </a:lnTo>
                <a:lnTo>
                  <a:pt x="257" y="29"/>
                </a:lnTo>
                <a:lnTo>
                  <a:pt x="268" y="18"/>
                </a:lnTo>
                <a:lnTo>
                  <a:pt x="304" y="29"/>
                </a:lnTo>
                <a:lnTo>
                  <a:pt x="321" y="46"/>
                </a:lnTo>
                <a:lnTo>
                  <a:pt x="321" y="29"/>
                </a:lnTo>
                <a:lnTo>
                  <a:pt x="327" y="29"/>
                </a:lnTo>
                <a:lnTo>
                  <a:pt x="338" y="41"/>
                </a:lnTo>
                <a:lnTo>
                  <a:pt x="369" y="41"/>
                </a:lnTo>
                <a:lnTo>
                  <a:pt x="418" y="29"/>
                </a:lnTo>
                <a:lnTo>
                  <a:pt x="422" y="0"/>
                </a:lnTo>
                <a:lnTo>
                  <a:pt x="433" y="18"/>
                </a:lnTo>
                <a:lnTo>
                  <a:pt x="422" y="41"/>
                </a:lnTo>
                <a:lnTo>
                  <a:pt x="439" y="64"/>
                </a:lnTo>
                <a:lnTo>
                  <a:pt x="449" y="92"/>
                </a:lnTo>
                <a:lnTo>
                  <a:pt x="449" y="134"/>
                </a:lnTo>
                <a:lnTo>
                  <a:pt x="439" y="134"/>
                </a:lnTo>
                <a:lnTo>
                  <a:pt x="439" y="152"/>
                </a:lnTo>
                <a:lnTo>
                  <a:pt x="433" y="198"/>
                </a:lnTo>
                <a:lnTo>
                  <a:pt x="422" y="216"/>
                </a:lnTo>
                <a:lnTo>
                  <a:pt x="380" y="180"/>
                </a:lnTo>
                <a:lnTo>
                  <a:pt x="369" y="152"/>
                </a:lnTo>
                <a:lnTo>
                  <a:pt x="364" y="141"/>
                </a:lnTo>
                <a:lnTo>
                  <a:pt x="348" y="116"/>
                </a:lnTo>
                <a:lnTo>
                  <a:pt x="338" y="116"/>
                </a:lnTo>
                <a:lnTo>
                  <a:pt x="338" y="123"/>
                </a:lnTo>
                <a:lnTo>
                  <a:pt x="348" y="141"/>
                </a:lnTo>
                <a:lnTo>
                  <a:pt x="391" y="209"/>
                </a:lnTo>
                <a:lnTo>
                  <a:pt x="391" y="227"/>
                </a:lnTo>
                <a:lnTo>
                  <a:pt x="418" y="273"/>
                </a:lnTo>
                <a:lnTo>
                  <a:pt x="439" y="320"/>
                </a:lnTo>
                <a:lnTo>
                  <a:pt x="492" y="426"/>
                </a:lnTo>
                <a:lnTo>
                  <a:pt x="503" y="437"/>
                </a:lnTo>
                <a:lnTo>
                  <a:pt x="492" y="437"/>
                </a:lnTo>
                <a:lnTo>
                  <a:pt x="508" y="490"/>
                </a:lnTo>
                <a:lnTo>
                  <a:pt x="530" y="501"/>
                </a:lnTo>
                <a:lnTo>
                  <a:pt x="535" y="518"/>
                </a:lnTo>
                <a:lnTo>
                  <a:pt x="552" y="536"/>
                </a:lnTo>
                <a:lnTo>
                  <a:pt x="27" y="531"/>
                </a:lnTo>
                <a:lnTo>
                  <a:pt x="11" y="141"/>
                </a:lnTo>
                <a:lnTo>
                  <a:pt x="0" y="92"/>
                </a:lnTo>
                <a:lnTo>
                  <a:pt x="11" y="64"/>
                </a:lnTo>
                <a:lnTo>
                  <a:pt x="0" y="29"/>
                </a:lnTo>
                <a:lnTo>
                  <a:pt x="11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1" name="Freeform 287"/>
          <p:cNvSpPr>
            <a:spLocks noChangeArrowheads="1"/>
          </p:cNvSpPr>
          <p:nvPr/>
        </p:nvSpPr>
        <p:spPr bwMode="auto">
          <a:xfrm>
            <a:off x="4858642" y="3121953"/>
            <a:ext cx="321643" cy="333068"/>
          </a:xfrm>
          <a:custGeom>
            <a:avLst/>
            <a:gdLst/>
            <a:ahLst/>
            <a:cxnLst>
              <a:cxn ang="0">
                <a:pos x="11" y="18"/>
              </a:cxn>
              <a:cxn ang="0">
                <a:pos x="32" y="18"/>
              </a:cxn>
              <a:cxn ang="0">
                <a:pos x="70" y="18"/>
              </a:cxn>
              <a:cxn ang="0">
                <a:pos x="182" y="46"/>
              </a:cxn>
              <a:cxn ang="0">
                <a:pos x="241" y="41"/>
              </a:cxn>
              <a:cxn ang="0">
                <a:pos x="241" y="18"/>
              </a:cxn>
              <a:cxn ang="0">
                <a:pos x="257" y="29"/>
              </a:cxn>
              <a:cxn ang="0">
                <a:pos x="268" y="18"/>
              </a:cxn>
              <a:cxn ang="0">
                <a:pos x="304" y="29"/>
              </a:cxn>
              <a:cxn ang="0">
                <a:pos x="321" y="46"/>
              </a:cxn>
              <a:cxn ang="0">
                <a:pos x="321" y="29"/>
              </a:cxn>
              <a:cxn ang="0">
                <a:pos x="327" y="29"/>
              </a:cxn>
              <a:cxn ang="0">
                <a:pos x="338" y="41"/>
              </a:cxn>
              <a:cxn ang="0">
                <a:pos x="369" y="41"/>
              </a:cxn>
              <a:cxn ang="0">
                <a:pos x="418" y="29"/>
              </a:cxn>
              <a:cxn ang="0">
                <a:pos x="422" y="0"/>
              </a:cxn>
              <a:cxn ang="0">
                <a:pos x="433" y="18"/>
              </a:cxn>
              <a:cxn ang="0">
                <a:pos x="422" y="41"/>
              </a:cxn>
              <a:cxn ang="0">
                <a:pos x="439" y="64"/>
              </a:cxn>
              <a:cxn ang="0">
                <a:pos x="449" y="92"/>
              </a:cxn>
              <a:cxn ang="0">
                <a:pos x="449" y="134"/>
              </a:cxn>
              <a:cxn ang="0">
                <a:pos x="439" y="134"/>
              </a:cxn>
              <a:cxn ang="0">
                <a:pos x="439" y="152"/>
              </a:cxn>
              <a:cxn ang="0">
                <a:pos x="433" y="198"/>
              </a:cxn>
              <a:cxn ang="0">
                <a:pos x="422" y="216"/>
              </a:cxn>
              <a:cxn ang="0">
                <a:pos x="380" y="180"/>
              </a:cxn>
              <a:cxn ang="0">
                <a:pos x="369" y="152"/>
              </a:cxn>
              <a:cxn ang="0">
                <a:pos x="364" y="141"/>
              </a:cxn>
              <a:cxn ang="0">
                <a:pos x="348" y="116"/>
              </a:cxn>
              <a:cxn ang="0">
                <a:pos x="338" y="116"/>
              </a:cxn>
              <a:cxn ang="0">
                <a:pos x="338" y="123"/>
              </a:cxn>
              <a:cxn ang="0">
                <a:pos x="348" y="141"/>
              </a:cxn>
              <a:cxn ang="0">
                <a:pos x="391" y="209"/>
              </a:cxn>
              <a:cxn ang="0">
                <a:pos x="391" y="227"/>
              </a:cxn>
              <a:cxn ang="0">
                <a:pos x="418" y="273"/>
              </a:cxn>
              <a:cxn ang="0">
                <a:pos x="439" y="320"/>
              </a:cxn>
              <a:cxn ang="0">
                <a:pos x="492" y="426"/>
              </a:cxn>
              <a:cxn ang="0">
                <a:pos x="503" y="437"/>
              </a:cxn>
              <a:cxn ang="0">
                <a:pos x="492" y="437"/>
              </a:cxn>
              <a:cxn ang="0">
                <a:pos x="508" y="490"/>
              </a:cxn>
              <a:cxn ang="0">
                <a:pos x="530" y="501"/>
              </a:cxn>
              <a:cxn ang="0">
                <a:pos x="535" y="518"/>
              </a:cxn>
              <a:cxn ang="0">
                <a:pos x="552" y="536"/>
              </a:cxn>
              <a:cxn ang="0">
                <a:pos x="27" y="531"/>
              </a:cxn>
              <a:cxn ang="0">
                <a:pos x="11" y="141"/>
              </a:cxn>
              <a:cxn ang="0">
                <a:pos x="0" y="92"/>
              </a:cxn>
              <a:cxn ang="0">
                <a:pos x="11" y="64"/>
              </a:cxn>
              <a:cxn ang="0">
                <a:pos x="0" y="29"/>
              </a:cxn>
              <a:cxn ang="0">
                <a:pos x="11" y="18"/>
              </a:cxn>
            </a:cxnLst>
            <a:rect l="0" t="0" r="r" b="b"/>
            <a:pathLst>
              <a:path w="553" h="537">
                <a:moveTo>
                  <a:pt x="11" y="18"/>
                </a:moveTo>
                <a:lnTo>
                  <a:pt x="32" y="18"/>
                </a:lnTo>
                <a:lnTo>
                  <a:pt x="70" y="18"/>
                </a:lnTo>
                <a:lnTo>
                  <a:pt x="182" y="46"/>
                </a:lnTo>
                <a:lnTo>
                  <a:pt x="241" y="41"/>
                </a:lnTo>
                <a:lnTo>
                  <a:pt x="241" y="18"/>
                </a:lnTo>
                <a:lnTo>
                  <a:pt x="257" y="29"/>
                </a:lnTo>
                <a:lnTo>
                  <a:pt x="268" y="18"/>
                </a:lnTo>
                <a:lnTo>
                  <a:pt x="304" y="29"/>
                </a:lnTo>
                <a:lnTo>
                  <a:pt x="321" y="46"/>
                </a:lnTo>
                <a:lnTo>
                  <a:pt x="321" y="29"/>
                </a:lnTo>
                <a:lnTo>
                  <a:pt x="327" y="29"/>
                </a:lnTo>
                <a:lnTo>
                  <a:pt x="338" y="41"/>
                </a:lnTo>
                <a:lnTo>
                  <a:pt x="369" y="41"/>
                </a:lnTo>
                <a:lnTo>
                  <a:pt x="418" y="29"/>
                </a:lnTo>
                <a:lnTo>
                  <a:pt x="422" y="0"/>
                </a:lnTo>
                <a:lnTo>
                  <a:pt x="433" y="18"/>
                </a:lnTo>
                <a:lnTo>
                  <a:pt x="422" y="41"/>
                </a:lnTo>
                <a:lnTo>
                  <a:pt x="439" y="64"/>
                </a:lnTo>
                <a:lnTo>
                  <a:pt x="449" y="92"/>
                </a:lnTo>
                <a:lnTo>
                  <a:pt x="449" y="134"/>
                </a:lnTo>
                <a:lnTo>
                  <a:pt x="439" y="134"/>
                </a:lnTo>
                <a:lnTo>
                  <a:pt x="439" y="152"/>
                </a:lnTo>
                <a:lnTo>
                  <a:pt x="433" y="198"/>
                </a:lnTo>
                <a:lnTo>
                  <a:pt x="422" y="216"/>
                </a:lnTo>
                <a:lnTo>
                  <a:pt x="380" y="180"/>
                </a:lnTo>
                <a:lnTo>
                  <a:pt x="369" y="152"/>
                </a:lnTo>
                <a:lnTo>
                  <a:pt x="364" y="141"/>
                </a:lnTo>
                <a:lnTo>
                  <a:pt x="348" y="116"/>
                </a:lnTo>
                <a:lnTo>
                  <a:pt x="338" y="116"/>
                </a:lnTo>
                <a:lnTo>
                  <a:pt x="338" y="123"/>
                </a:lnTo>
                <a:lnTo>
                  <a:pt x="348" y="141"/>
                </a:lnTo>
                <a:lnTo>
                  <a:pt x="391" y="209"/>
                </a:lnTo>
                <a:lnTo>
                  <a:pt x="391" y="227"/>
                </a:lnTo>
                <a:lnTo>
                  <a:pt x="418" y="273"/>
                </a:lnTo>
                <a:lnTo>
                  <a:pt x="439" y="320"/>
                </a:lnTo>
                <a:lnTo>
                  <a:pt x="492" y="426"/>
                </a:lnTo>
                <a:lnTo>
                  <a:pt x="503" y="437"/>
                </a:lnTo>
                <a:lnTo>
                  <a:pt x="492" y="437"/>
                </a:lnTo>
                <a:lnTo>
                  <a:pt x="508" y="490"/>
                </a:lnTo>
                <a:lnTo>
                  <a:pt x="530" y="501"/>
                </a:lnTo>
                <a:lnTo>
                  <a:pt x="535" y="518"/>
                </a:lnTo>
                <a:lnTo>
                  <a:pt x="552" y="536"/>
                </a:lnTo>
                <a:lnTo>
                  <a:pt x="27" y="531"/>
                </a:lnTo>
                <a:lnTo>
                  <a:pt x="11" y="141"/>
                </a:lnTo>
                <a:lnTo>
                  <a:pt x="0" y="92"/>
                </a:lnTo>
                <a:lnTo>
                  <a:pt x="11" y="64"/>
                </a:lnTo>
                <a:lnTo>
                  <a:pt x="0" y="29"/>
                </a:lnTo>
                <a:lnTo>
                  <a:pt x="11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10" name="Freeform 286"/>
          <p:cNvSpPr>
            <a:spLocks noChangeArrowheads="1"/>
          </p:cNvSpPr>
          <p:nvPr/>
        </p:nvSpPr>
        <p:spPr bwMode="auto">
          <a:xfrm>
            <a:off x="3982441" y="2940505"/>
            <a:ext cx="548136" cy="609589"/>
          </a:xfrm>
          <a:custGeom>
            <a:avLst/>
            <a:gdLst/>
            <a:ahLst/>
            <a:cxnLst>
              <a:cxn ang="0">
                <a:pos x="309" y="111"/>
              </a:cxn>
              <a:cxn ang="0">
                <a:pos x="351" y="88"/>
              </a:cxn>
              <a:cxn ang="0">
                <a:pos x="383" y="64"/>
              </a:cxn>
              <a:cxn ang="0">
                <a:pos x="464" y="29"/>
              </a:cxn>
              <a:cxn ang="0">
                <a:pos x="533" y="18"/>
              </a:cxn>
              <a:cxn ang="0">
                <a:pos x="588" y="11"/>
              </a:cxn>
              <a:cxn ang="0">
                <a:pos x="630" y="29"/>
              </a:cxn>
              <a:cxn ang="0">
                <a:pos x="672" y="0"/>
              </a:cxn>
              <a:cxn ang="0">
                <a:pos x="699" y="11"/>
              </a:cxn>
              <a:cxn ang="0">
                <a:pos x="741" y="18"/>
              </a:cxn>
              <a:cxn ang="0">
                <a:pos x="774" y="18"/>
              </a:cxn>
              <a:cxn ang="0">
                <a:pos x="758" y="41"/>
              </a:cxn>
              <a:cxn ang="0">
                <a:pos x="758" y="122"/>
              </a:cxn>
              <a:cxn ang="0">
                <a:pos x="741" y="209"/>
              </a:cxn>
              <a:cxn ang="0">
                <a:pos x="769" y="257"/>
              </a:cxn>
              <a:cxn ang="0">
                <a:pos x="817" y="379"/>
              </a:cxn>
              <a:cxn ang="0">
                <a:pos x="839" y="508"/>
              </a:cxn>
              <a:cxn ang="0">
                <a:pos x="839" y="583"/>
              </a:cxn>
              <a:cxn ang="0">
                <a:pos x="844" y="653"/>
              </a:cxn>
              <a:cxn ang="0">
                <a:pos x="860" y="699"/>
              </a:cxn>
              <a:cxn ang="0">
                <a:pos x="912" y="706"/>
              </a:cxn>
              <a:cxn ang="0">
                <a:pos x="897" y="775"/>
              </a:cxn>
              <a:cxn ang="0">
                <a:pos x="662" y="945"/>
              </a:cxn>
              <a:cxn ang="0">
                <a:pos x="544" y="981"/>
              </a:cxn>
              <a:cxn ang="0">
                <a:pos x="544" y="951"/>
              </a:cxn>
              <a:cxn ang="0">
                <a:pos x="518" y="920"/>
              </a:cxn>
              <a:cxn ang="0">
                <a:pos x="474" y="905"/>
              </a:cxn>
              <a:cxn ang="0">
                <a:pos x="448" y="874"/>
              </a:cxn>
              <a:cxn ang="0">
                <a:pos x="0" y="530"/>
              </a:cxn>
              <a:cxn ang="0">
                <a:pos x="16" y="444"/>
              </a:cxn>
              <a:cxn ang="0">
                <a:pos x="85" y="415"/>
              </a:cxn>
              <a:cxn ang="0">
                <a:pos x="117" y="415"/>
              </a:cxn>
              <a:cxn ang="0">
                <a:pos x="208" y="356"/>
              </a:cxn>
              <a:cxn ang="0">
                <a:pos x="224" y="320"/>
              </a:cxn>
              <a:cxn ang="0">
                <a:pos x="257" y="303"/>
              </a:cxn>
              <a:cxn ang="0">
                <a:pos x="336" y="274"/>
              </a:cxn>
              <a:cxn ang="0">
                <a:pos x="336" y="244"/>
              </a:cxn>
              <a:cxn ang="0">
                <a:pos x="319" y="187"/>
              </a:cxn>
              <a:cxn ang="0">
                <a:pos x="309" y="134"/>
              </a:cxn>
            </a:cxnLst>
            <a:rect l="0" t="0" r="r" b="b"/>
            <a:pathLst>
              <a:path w="941" h="982">
                <a:moveTo>
                  <a:pt x="293" y="111"/>
                </a:moveTo>
                <a:lnTo>
                  <a:pt x="309" y="111"/>
                </a:lnTo>
                <a:lnTo>
                  <a:pt x="325" y="93"/>
                </a:lnTo>
                <a:lnTo>
                  <a:pt x="351" y="88"/>
                </a:lnTo>
                <a:lnTo>
                  <a:pt x="368" y="75"/>
                </a:lnTo>
                <a:lnTo>
                  <a:pt x="383" y="64"/>
                </a:lnTo>
                <a:lnTo>
                  <a:pt x="410" y="46"/>
                </a:lnTo>
                <a:lnTo>
                  <a:pt x="464" y="29"/>
                </a:lnTo>
                <a:lnTo>
                  <a:pt x="508" y="29"/>
                </a:lnTo>
                <a:lnTo>
                  <a:pt x="533" y="18"/>
                </a:lnTo>
                <a:lnTo>
                  <a:pt x="550" y="11"/>
                </a:lnTo>
                <a:lnTo>
                  <a:pt x="588" y="11"/>
                </a:lnTo>
                <a:lnTo>
                  <a:pt x="613" y="29"/>
                </a:lnTo>
                <a:lnTo>
                  <a:pt x="630" y="29"/>
                </a:lnTo>
                <a:lnTo>
                  <a:pt x="646" y="18"/>
                </a:lnTo>
                <a:lnTo>
                  <a:pt x="672" y="0"/>
                </a:lnTo>
                <a:lnTo>
                  <a:pt x="679" y="0"/>
                </a:lnTo>
                <a:lnTo>
                  <a:pt x="699" y="11"/>
                </a:lnTo>
                <a:lnTo>
                  <a:pt x="704" y="0"/>
                </a:lnTo>
                <a:lnTo>
                  <a:pt x="741" y="18"/>
                </a:lnTo>
                <a:lnTo>
                  <a:pt x="774" y="11"/>
                </a:lnTo>
                <a:lnTo>
                  <a:pt x="774" y="18"/>
                </a:lnTo>
                <a:lnTo>
                  <a:pt x="758" y="29"/>
                </a:lnTo>
                <a:lnTo>
                  <a:pt x="758" y="41"/>
                </a:lnTo>
                <a:lnTo>
                  <a:pt x="758" y="75"/>
                </a:lnTo>
                <a:lnTo>
                  <a:pt x="758" y="122"/>
                </a:lnTo>
                <a:lnTo>
                  <a:pt x="727" y="170"/>
                </a:lnTo>
                <a:lnTo>
                  <a:pt x="741" y="209"/>
                </a:lnTo>
                <a:lnTo>
                  <a:pt x="758" y="216"/>
                </a:lnTo>
                <a:lnTo>
                  <a:pt x="769" y="257"/>
                </a:lnTo>
                <a:lnTo>
                  <a:pt x="802" y="274"/>
                </a:lnTo>
                <a:lnTo>
                  <a:pt x="817" y="379"/>
                </a:lnTo>
                <a:lnTo>
                  <a:pt x="828" y="444"/>
                </a:lnTo>
                <a:lnTo>
                  <a:pt x="839" y="508"/>
                </a:lnTo>
                <a:lnTo>
                  <a:pt x="828" y="537"/>
                </a:lnTo>
                <a:lnTo>
                  <a:pt x="839" y="583"/>
                </a:lnTo>
                <a:lnTo>
                  <a:pt x="817" y="608"/>
                </a:lnTo>
                <a:lnTo>
                  <a:pt x="844" y="653"/>
                </a:lnTo>
                <a:lnTo>
                  <a:pt x="844" y="671"/>
                </a:lnTo>
                <a:lnTo>
                  <a:pt x="860" y="699"/>
                </a:lnTo>
                <a:lnTo>
                  <a:pt x="880" y="688"/>
                </a:lnTo>
                <a:lnTo>
                  <a:pt x="912" y="706"/>
                </a:lnTo>
                <a:lnTo>
                  <a:pt x="940" y="746"/>
                </a:lnTo>
                <a:lnTo>
                  <a:pt x="897" y="775"/>
                </a:lnTo>
                <a:lnTo>
                  <a:pt x="731" y="874"/>
                </a:lnTo>
                <a:lnTo>
                  <a:pt x="662" y="945"/>
                </a:lnTo>
                <a:lnTo>
                  <a:pt x="588" y="973"/>
                </a:lnTo>
                <a:lnTo>
                  <a:pt x="544" y="981"/>
                </a:lnTo>
                <a:lnTo>
                  <a:pt x="533" y="973"/>
                </a:lnTo>
                <a:lnTo>
                  <a:pt x="544" y="951"/>
                </a:lnTo>
                <a:lnTo>
                  <a:pt x="533" y="934"/>
                </a:lnTo>
                <a:lnTo>
                  <a:pt x="518" y="920"/>
                </a:lnTo>
                <a:lnTo>
                  <a:pt x="497" y="916"/>
                </a:lnTo>
                <a:lnTo>
                  <a:pt x="474" y="905"/>
                </a:lnTo>
                <a:lnTo>
                  <a:pt x="448" y="887"/>
                </a:lnTo>
                <a:lnTo>
                  <a:pt x="448" y="874"/>
                </a:lnTo>
                <a:lnTo>
                  <a:pt x="170" y="659"/>
                </a:lnTo>
                <a:lnTo>
                  <a:pt x="0" y="530"/>
                </a:lnTo>
                <a:lnTo>
                  <a:pt x="0" y="455"/>
                </a:lnTo>
                <a:lnTo>
                  <a:pt x="16" y="444"/>
                </a:lnTo>
                <a:lnTo>
                  <a:pt x="58" y="415"/>
                </a:lnTo>
                <a:lnTo>
                  <a:pt x="85" y="415"/>
                </a:lnTo>
                <a:lnTo>
                  <a:pt x="101" y="408"/>
                </a:lnTo>
                <a:lnTo>
                  <a:pt x="117" y="415"/>
                </a:lnTo>
                <a:lnTo>
                  <a:pt x="154" y="408"/>
                </a:lnTo>
                <a:lnTo>
                  <a:pt x="208" y="356"/>
                </a:lnTo>
                <a:lnTo>
                  <a:pt x="224" y="338"/>
                </a:lnTo>
                <a:lnTo>
                  <a:pt x="224" y="320"/>
                </a:lnTo>
                <a:lnTo>
                  <a:pt x="224" y="308"/>
                </a:lnTo>
                <a:lnTo>
                  <a:pt x="257" y="303"/>
                </a:lnTo>
                <a:lnTo>
                  <a:pt x="257" y="286"/>
                </a:lnTo>
                <a:lnTo>
                  <a:pt x="336" y="274"/>
                </a:lnTo>
                <a:lnTo>
                  <a:pt x="336" y="262"/>
                </a:lnTo>
                <a:lnTo>
                  <a:pt x="336" y="244"/>
                </a:lnTo>
                <a:lnTo>
                  <a:pt x="325" y="227"/>
                </a:lnTo>
                <a:lnTo>
                  <a:pt x="319" y="187"/>
                </a:lnTo>
                <a:lnTo>
                  <a:pt x="319" y="164"/>
                </a:lnTo>
                <a:lnTo>
                  <a:pt x="309" y="134"/>
                </a:lnTo>
                <a:lnTo>
                  <a:pt x="293" y="11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9" name="Freeform 285"/>
          <p:cNvSpPr>
            <a:spLocks noChangeArrowheads="1"/>
          </p:cNvSpPr>
          <p:nvPr/>
        </p:nvSpPr>
        <p:spPr bwMode="auto">
          <a:xfrm>
            <a:off x="3982441" y="2940505"/>
            <a:ext cx="548136" cy="609589"/>
          </a:xfrm>
          <a:custGeom>
            <a:avLst/>
            <a:gdLst/>
            <a:ahLst/>
            <a:cxnLst>
              <a:cxn ang="0">
                <a:pos x="309" y="111"/>
              </a:cxn>
              <a:cxn ang="0">
                <a:pos x="351" y="88"/>
              </a:cxn>
              <a:cxn ang="0">
                <a:pos x="383" y="64"/>
              </a:cxn>
              <a:cxn ang="0">
                <a:pos x="464" y="29"/>
              </a:cxn>
              <a:cxn ang="0">
                <a:pos x="533" y="18"/>
              </a:cxn>
              <a:cxn ang="0">
                <a:pos x="588" y="11"/>
              </a:cxn>
              <a:cxn ang="0">
                <a:pos x="630" y="29"/>
              </a:cxn>
              <a:cxn ang="0">
                <a:pos x="672" y="0"/>
              </a:cxn>
              <a:cxn ang="0">
                <a:pos x="699" y="11"/>
              </a:cxn>
              <a:cxn ang="0">
                <a:pos x="741" y="18"/>
              </a:cxn>
              <a:cxn ang="0">
                <a:pos x="774" y="18"/>
              </a:cxn>
              <a:cxn ang="0">
                <a:pos x="758" y="41"/>
              </a:cxn>
              <a:cxn ang="0">
                <a:pos x="758" y="122"/>
              </a:cxn>
              <a:cxn ang="0">
                <a:pos x="741" y="209"/>
              </a:cxn>
              <a:cxn ang="0">
                <a:pos x="769" y="257"/>
              </a:cxn>
              <a:cxn ang="0">
                <a:pos x="817" y="379"/>
              </a:cxn>
              <a:cxn ang="0">
                <a:pos x="839" y="508"/>
              </a:cxn>
              <a:cxn ang="0">
                <a:pos x="839" y="583"/>
              </a:cxn>
              <a:cxn ang="0">
                <a:pos x="844" y="653"/>
              </a:cxn>
              <a:cxn ang="0">
                <a:pos x="860" y="699"/>
              </a:cxn>
              <a:cxn ang="0">
                <a:pos x="912" y="706"/>
              </a:cxn>
              <a:cxn ang="0">
                <a:pos x="897" y="775"/>
              </a:cxn>
              <a:cxn ang="0">
                <a:pos x="662" y="945"/>
              </a:cxn>
              <a:cxn ang="0">
                <a:pos x="544" y="981"/>
              </a:cxn>
              <a:cxn ang="0">
                <a:pos x="544" y="951"/>
              </a:cxn>
              <a:cxn ang="0">
                <a:pos x="518" y="920"/>
              </a:cxn>
              <a:cxn ang="0">
                <a:pos x="474" y="905"/>
              </a:cxn>
              <a:cxn ang="0">
                <a:pos x="448" y="874"/>
              </a:cxn>
              <a:cxn ang="0">
                <a:pos x="0" y="530"/>
              </a:cxn>
              <a:cxn ang="0">
                <a:pos x="16" y="444"/>
              </a:cxn>
              <a:cxn ang="0">
                <a:pos x="85" y="415"/>
              </a:cxn>
              <a:cxn ang="0">
                <a:pos x="117" y="415"/>
              </a:cxn>
              <a:cxn ang="0">
                <a:pos x="208" y="356"/>
              </a:cxn>
              <a:cxn ang="0">
                <a:pos x="224" y="320"/>
              </a:cxn>
              <a:cxn ang="0">
                <a:pos x="257" y="303"/>
              </a:cxn>
              <a:cxn ang="0">
                <a:pos x="336" y="274"/>
              </a:cxn>
              <a:cxn ang="0">
                <a:pos x="336" y="244"/>
              </a:cxn>
              <a:cxn ang="0">
                <a:pos x="319" y="187"/>
              </a:cxn>
              <a:cxn ang="0">
                <a:pos x="309" y="134"/>
              </a:cxn>
            </a:cxnLst>
            <a:rect l="0" t="0" r="r" b="b"/>
            <a:pathLst>
              <a:path w="941" h="982">
                <a:moveTo>
                  <a:pt x="293" y="111"/>
                </a:moveTo>
                <a:lnTo>
                  <a:pt x="309" y="111"/>
                </a:lnTo>
                <a:lnTo>
                  <a:pt x="325" y="93"/>
                </a:lnTo>
                <a:lnTo>
                  <a:pt x="351" y="88"/>
                </a:lnTo>
                <a:lnTo>
                  <a:pt x="368" y="75"/>
                </a:lnTo>
                <a:lnTo>
                  <a:pt x="383" y="64"/>
                </a:lnTo>
                <a:lnTo>
                  <a:pt x="410" y="46"/>
                </a:lnTo>
                <a:lnTo>
                  <a:pt x="464" y="29"/>
                </a:lnTo>
                <a:lnTo>
                  <a:pt x="508" y="29"/>
                </a:lnTo>
                <a:lnTo>
                  <a:pt x="533" y="18"/>
                </a:lnTo>
                <a:lnTo>
                  <a:pt x="550" y="11"/>
                </a:lnTo>
                <a:lnTo>
                  <a:pt x="588" y="11"/>
                </a:lnTo>
                <a:lnTo>
                  <a:pt x="613" y="29"/>
                </a:lnTo>
                <a:lnTo>
                  <a:pt x="630" y="29"/>
                </a:lnTo>
                <a:lnTo>
                  <a:pt x="646" y="18"/>
                </a:lnTo>
                <a:lnTo>
                  <a:pt x="672" y="0"/>
                </a:lnTo>
                <a:lnTo>
                  <a:pt x="679" y="0"/>
                </a:lnTo>
                <a:lnTo>
                  <a:pt x="699" y="11"/>
                </a:lnTo>
                <a:lnTo>
                  <a:pt x="704" y="0"/>
                </a:lnTo>
                <a:lnTo>
                  <a:pt x="741" y="18"/>
                </a:lnTo>
                <a:lnTo>
                  <a:pt x="774" y="11"/>
                </a:lnTo>
                <a:lnTo>
                  <a:pt x="774" y="18"/>
                </a:lnTo>
                <a:lnTo>
                  <a:pt x="758" y="29"/>
                </a:lnTo>
                <a:lnTo>
                  <a:pt x="758" y="41"/>
                </a:lnTo>
                <a:lnTo>
                  <a:pt x="758" y="75"/>
                </a:lnTo>
                <a:lnTo>
                  <a:pt x="758" y="122"/>
                </a:lnTo>
                <a:lnTo>
                  <a:pt x="727" y="170"/>
                </a:lnTo>
                <a:lnTo>
                  <a:pt x="741" y="209"/>
                </a:lnTo>
                <a:lnTo>
                  <a:pt x="758" y="216"/>
                </a:lnTo>
                <a:lnTo>
                  <a:pt x="769" y="257"/>
                </a:lnTo>
                <a:lnTo>
                  <a:pt x="802" y="274"/>
                </a:lnTo>
                <a:lnTo>
                  <a:pt x="817" y="379"/>
                </a:lnTo>
                <a:lnTo>
                  <a:pt x="828" y="444"/>
                </a:lnTo>
                <a:lnTo>
                  <a:pt x="839" y="508"/>
                </a:lnTo>
                <a:lnTo>
                  <a:pt x="828" y="537"/>
                </a:lnTo>
                <a:lnTo>
                  <a:pt x="839" y="583"/>
                </a:lnTo>
                <a:lnTo>
                  <a:pt x="817" y="608"/>
                </a:lnTo>
                <a:lnTo>
                  <a:pt x="844" y="653"/>
                </a:lnTo>
                <a:lnTo>
                  <a:pt x="844" y="671"/>
                </a:lnTo>
                <a:lnTo>
                  <a:pt x="860" y="699"/>
                </a:lnTo>
                <a:lnTo>
                  <a:pt x="880" y="688"/>
                </a:lnTo>
                <a:lnTo>
                  <a:pt x="912" y="706"/>
                </a:lnTo>
                <a:lnTo>
                  <a:pt x="940" y="746"/>
                </a:lnTo>
                <a:lnTo>
                  <a:pt x="897" y="775"/>
                </a:lnTo>
                <a:lnTo>
                  <a:pt x="731" y="874"/>
                </a:lnTo>
                <a:lnTo>
                  <a:pt x="662" y="945"/>
                </a:lnTo>
                <a:lnTo>
                  <a:pt x="588" y="973"/>
                </a:lnTo>
                <a:lnTo>
                  <a:pt x="544" y="981"/>
                </a:lnTo>
                <a:lnTo>
                  <a:pt x="533" y="973"/>
                </a:lnTo>
                <a:lnTo>
                  <a:pt x="544" y="951"/>
                </a:lnTo>
                <a:lnTo>
                  <a:pt x="533" y="934"/>
                </a:lnTo>
                <a:lnTo>
                  <a:pt x="518" y="920"/>
                </a:lnTo>
                <a:lnTo>
                  <a:pt x="497" y="916"/>
                </a:lnTo>
                <a:lnTo>
                  <a:pt x="474" y="905"/>
                </a:lnTo>
                <a:lnTo>
                  <a:pt x="448" y="887"/>
                </a:lnTo>
                <a:lnTo>
                  <a:pt x="448" y="874"/>
                </a:lnTo>
                <a:lnTo>
                  <a:pt x="170" y="659"/>
                </a:lnTo>
                <a:lnTo>
                  <a:pt x="0" y="530"/>
                </a:lnTo>
                <a:lnTo>
                  <a:pt x="0" y="455"/>
                </a:lnTo>
                <a:lnTo>
                  <a:pt x="16" y="444"/>
                </a:lnTo>
                <a:lnTo>
                  <a:pt x="58" y="415"/>
                </a:lnTo>
                <a:lnTo>
                  <a:pt x="85" y="415"/>
                </a:lnTo>
                <a:lnTo>
                  <a:pt x="101" y="408"/>
                </a:lnTo>
                <a:lnTo>
                  <a:pt x="117" y="415"/>
                </a:lnTo>
                <a:lnTo>
                  <a:pt x="154" y="408"/>
                </a:lnTo>
                <a:lnTo>
                  <a:pt x="208" y="356"/>
                </a:lnTo>
                <a:lnTo>
                  <a:pt x="224" y="338"/>
                </a:lnTo>
                <a:lnTo>
                  <a:pt x="224" y="320"/>
                </a:lnTo>
                <a:lnTo>
                  <a:pt x="224" y="308"/>
                </a:lnTo>
                <a:lnTo>
                  <a:pt x="257" y="303"/>
                </a:lnTo>
                <a:lnTo>
                  <a:pt x="257" y="286"/>
                </a:lnTo>
                <a:lnTo>
                  <a:pt x="336" y="274"/>
                </a:lnTo>
                <a:lnTo>
                  <a:pt x="336" y="262"/>
                </a:lnTo>
                <a:lnTo>
                  <a:pt x="336" y="244"/>
                </a:lnTo>
                <a:lnTo>
                  <a:pt x="325" y="227"/>
                </a:lnTo>
                <a:lnTo>
                  <a:pt x="319" y="187"/>
                </a:lnTo>
                <a:lnTo>
                  <a:pt x="319" y="164"/>
                </a:lnTo>
                <a:lnTo>
                  <a:pt x="309" y="134"/>
                </a:lnTo>
                <a:lnTo>
                  <a:pt x="293" y="11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8" name="Freeform 284"/>
          <p:cNvSpPr>
            <a:spLocks noChangeArrowheads="1"/>
          </p:cNvSpPr>
          <p:nvPr/>
        </p:nvSpPr>
        <p:spPr bwMode="auto">
          <a:xfrm>
            <a:off x="4514816" y="4335538"/>
            <a:ext cx="333902" cy="384644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123" y="0"/>
              </a:cxn>
              <a:cxn ang="0">
                <a:pos x="236" y="0"/>
              </a:cxn>
              <a:cxn ang="0">
                <a:pos x="241" y="36"/>
              </a:cxn>
              <a:cxn ang="0">
                <a:pos x="251" y="65"/>
              </a:cxn>
              <a:cxn ang="0">
                <a:pos x="322" y="111"/>
              </a:cxn>
              <a:cxn ang="0">
                <a:pos x="364" y="100"/>
              </a:cxn>
              <a:cxn ang="0">
                <a:pos x="374" y="83"/>
              </a:cxn>
              <a:cxn ang="0">
                <a:pos x="396" y="54"/>
              </a:cxn>
              <a:cxn ang="0">
                <a:pos x="422" y="77"/>
              </a:cxn>
              <a:cxn ang="0">
                <a:pos x="476" y="111"/>
              </a:cxn>
              <a:cxn ang="0">
                <a:pos x="465" y="176"/>
              </a:cxn>
              <a:cxn ang="0">
                <a:pos x="492" y="205"/>
              </a:cxn>
              <a:cxn ang="0">
                <a:pos x="492" y="263"/>
              </a:cxn>
              <a:cxn ang="0">
                <a:pos x="507" y="263"/>
              </a:cxn>
              <a:cxn ang="0">
                <a:pos x="555" y="251"/>
              </a:cxn>
              <a:cxn ang="0">
                <a:pos x="572" y="251"/>
              </a:cxn>
              <a:cxn ang="0">
                <a:pos x="572" y="345"/>
              </a:cxn>
              <a:cxn ang="0">
                <a:pos x="572" y="369"/>
              </a:cxn>
              <a:cxn ang="0">
                <a:pos x="476" y="526"/>
              </a:cxn>
              <a:cxn ang="0">
                <a:pos x="535" y="601"/>
              </a:cxn>
              <a:cxn ang="0">
                <a:pos x="433" y="620"/>
              </a:cxn>
              <a:cxn ang="0">
                <a:pos x="391" y="620"/>
              </a:cxn>
              <a:cxn ang="0">
                <a:pos x="312" y="601"/>
              </a:cxn>
              <a:cxn ang="0">
                <a:pos x="123" y="590"/>
              </a:cxn>
              <a:cxn ang="0">
                <a:pos x="86" y="573"/>
              </a:cxn>
              <a:cxn ang="0">
                <a:pos x="43" y="584"/>
              </a:cxn>
              <a:cxn ang="0">
                <a:pos x="17" y="584"/>
              </a:cxn>
              <a:cxn ang="0">
                <a:pos x="11" y="544"/>
              </a:cxn>
              <a:cxn ang="0">
                <a:pos x="17" y="509"/>
              </a:cxn>
              <a:cxn ang="0">
                <a:pos x="39" y="415"/>
              </a:cxn>
              <a:cxn ang="0">
                <a:pos x="60" y="356"/>
              </a:cxn>
              <a:cxn ang="0">
                <a:pos x="98" y="327"/>
              </a:cxn>
              <a:cxn ang="0">
                <a:pos x="98" y="247"/>
              </a:cxn>
              <a:cxn ang="0">
                <a:pos x="71" y="160"/>
              </a:cxn>
              <a:cxn ang="0">
                <a:pos x="60" y="54"/>
              </a:cxn>
              <a:cxn ang="0">
                <a:pos x="60" y="8"/>
              </a:cxn>
            </a:cxnLst>
            <a:rect l="0" t="0" r="r" b="b"/>
            <a:pathLst>
              <a:path w="573" h="621">
                <a:moveTo>
                  <a:pt x="71" y="0"/>
                </a:moveTo>
                <a:lnTo>
                  <a:pt x="86" y="0"/>
                </a:lnTo>
                <a:lnTo>
                  <a:pt x="102" y="8"/>
                </a:lnTo>
                <a:lnTo>
                  <a:pt x="123" y="0"/>
                </a:lnTo>
                <a:lnTo>
                  <a:pt x="209" y="0"/>
                </a:lnTo>
                <a:lnTo>
                  <a:pt x="236" y="0"/>
                </a:lnTo>
                <a:lnTo>
                  <a:pt x="241" y="24"/>
                </a:lnTo>
                <a:lnTo>
                  <a:pt x="241" y="36"/>
                </a:lnTo>
                <a:lnTo>
                  <a:pt x="251" y="54"/>
                </a:lnTo>
                <a:lnTo>
                  <a:pt x="251" y="65"/>
                </a:lnTo>
                <a:lnTo>
                  <a:pt x="279" y="111"/>
                </a:lnTo>
                <a:lnTo>
                  <a:pt x="322" y="111"/>
                </a:lnTo>
                <a:lnTo>
                  <a:pt x="326" y="100"/>
                </a:lnTo>
                <a:lnTo>
                  <a:pt x="364" y="100"/>
                </a:lnTo>
                <a:lnTo>
                  <a:pt x="364" y="83"/>
                </a:lnTo>
                <a:lnTo>
                  <a:pt x="374" y="83"/>
                </a:lnTo>
                <a:lnTo>
                  <a:pt x="374" y="65"/>
                </a:lnTo>
                <a:lnTo>
                  <a:pt x="396" y="54"/>
                </a:lnTo>
                <a:lnTo>
                  <a:pt x="422" y="47"/>
                </a:lnTo>
                <a:lnTo>
                  <a:pt x="422" y="77"/>
                </a:lnTo>
                <a:lnTo>
                  <a:pt x="465" y="77"/>
                </a:lnTo>
                <a:lnTo>
                  <a:pt x="476" y="111"/>
                </a:lnTo>
                <a:lnTo>
                  <a:pt x="487" y="141"/>
                </a:lnTo>
                <a:lnTo>
                  <a:pt x="465" y="176"/>
                </a:lnTo>
                <a:lnTo>
                  <a:pt x="487" y="198"/>
                </a:lnTo>
                <a:lnTo>
                  <a:pt x="492" y="205"/>
                </a:lnTo>
                <a:lnTo>
                  <a:pt x="492" y="247"/>
                </a:lnTo>
                <a:lnTo>
                  <a:pt x="492" y="263"/>
                </a:lnTo>
                <a:lnTo>
                  <a:pt x="503" y="275"/>
                </a:lnTo>
                <a:lnTo>
                  <a:pt x="507" y="263"/>
                </a:lnTo>
                <a:lnTo>
                  <a:pt x="530" y="263"/>
                </a:lnTo>
                <a:lnTo>
                  <a:pt x="555" y="251"/>
                </a:lnTo>
                <a:lnTo>
                  <a:pt x="572" y="263"/>
                </a:lnTo>
                <a:lnTo>
                  <a:pt x="572" y="251"/>
                </a:lnTo>
                <a:lnTo>
                  <a:pt x="572" y="309"/>
                </a:lnTo>
                <a:lnTo>
                  <a:pt x="572" y="345"/>
                </a:lnTo>
                <a:lnTo>
                  <a:pt x="572" y="356"/>
                </a:lnTo>
                <a:lnTo>
                  <a:pt x="572" y="369"/>
                </a:lnTo>
                <a:lnTo>
                  <a:pt x="487" y="369"/>
                </a:lnTo>
                <a:lnTo>
                  <a:pt x="476" y="526"/>
                </a:lnTo>
                <a:lnTo>
                  <a:pt x="520" y="567"/>
                </a:lnTo>
                <a:lnTo>
                  <a:pt x="535" y="601"/>
                </a:lnTo>
                <a:lnTo>
                  <a:pt x="450" y="620"/>
                </a:lnTo>
                <a:lnTo>
                  <a:pt x="433" y="620"/>
                </a:lnTo>
                <a:lnTo>
                  <a:pt x="417" y="620"/>
                </a:lnTo>
                <a:lnTo>
                  <a:pt x="391" y="620"/>
                </a:lnTo>
                <a:lnTo>
                  <a:pt x="326" y="614"/>
                </a:lnTo>
                <a:lnTo>
                  <a:pt x="312" y="601"/>
                </a:lnTo>
                <a:lnTo>
                  <a:pt x="305" y="584"/>
                </a:lnTo>
                <a:lnTo>
                  <a:pt x="123" y="590"/>
                </a:lnTo>
                <a:lnTo>
                  <a:pt x="113" y="590"/>
                </a:lnTo>
                <a:lnTo>
                  <a:pt x="86" y="573"/>
                </a:lnTo>
                <a:lnTo>
                  <a:pt x="71" y="567"/>
                </a:lnTo>
                <a:lnTo>
                  <a:pt x="43" y="584"/>
                </a:lnTo>
                <a:lnTo>
                  <a:pt x="39" y="584"/>
                </a:lnTo>
                <a:lnTo>
                  <a:pt x="17" y="584"/>
                </a:lnTo>
                <a:lnTo>
                  <a:pt x="11" y="584"/>
                </a:lnTo>
                <a:lnTo>
                  <a:pt x="11" y="544"/>
                </a:lnTo>
                <a:lnTo>
                  <a:pt x="0" y="520"/>
                </a:lnTo>
                <a:lnTo>
                  <a:pt x="17" y="509"/>
                </a:lnTo>
                <a:lnTo>
                  <a:pt x="39" y="461"/>
                </a:lnTo>
                <a:lnTo>
                  <a:pt x="39" y="415"/>
                </a:lnTo>
                <a:lnTo>
                  <a:pt x="55" y="373"/>
                </a:lnTo>
                <a:lnTo>
                  <a:pt x="60" y="356"/>
                </a:lnTo>
                <a:lnTo>
                  <a:pt x="81" y="340"/>
                </a:lnTo>
                <a:lnTo>
                  <a:pt x="98" y="327"/>
                </a:lnTo>
                <a:lnTo>
                  <a:pt x="102" y="281"/>
                </a:lnTo>
                <a:lnTo>
                  <a:pt x="98" y="247"/>
                </a:lnTo>
                <a:lnTo>
                  <a:pt x="81" y="205"/>
                </a:lnTo>
                <a:lnTo>
                  <a:pt x="71" y="160"/>
                </a:lnTo>
                <a:lnTo>
                  <a:pt x="86" y="141"/>
                </a:lnTo>
                <a:lnTo>
                  <a:pt x="60" y="54"/>
                </a:lnTo>
                <a:lnTo>
                  <a:pt x="39" y="8"/>
                </a:lnTo>
                <a:lnTo>
                  <a:pt x="60" y="8"/>
                </a:lnTo>
                <a:lnTo>
                  <a:pt x="71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7" name="Freeform 283"/>
          <p:cNvSpPr>
            <a:spLocks noChangeArrowheads="1"/>
          </p:cNvSpPr>
          <p:nvPr/>
        </p:nvSpPr>
        <p:spPr bwMode="auto">
          <a:xfrm>
            <a:off x="4514816" y="4335538"/>
            <a:ext cx="333902" cy="384644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123" y="0"/>
              </a:cxn>
              <a:cxn ang="0">
                <a:pos x="236" y="0"/>
              </a:cxn>
              <a:cxn ang="0">
                <a:pos x="241" y="36"/>
              </a:cxn>
              <a:cxn ang="0">
                <a:pos x="251" y="65"/>
              </a:cxn>
              <a:cxn ang="0">
                <a:pos x="322" y="111"/>
              </a:cxn>
              <a:cxn ang="0">
                <a:pos x="364" y="100"/>
              </a:cxn>
              <a:cxn ang="0">
                <a:pos x="374" y="83"/>
              </a:cxn>
              <a:cxn ang="0">
                <a:pos x="396" y="54"/>
              </a:cxn>
              <a:cxn ang="0">
                <a:pos x="422" y="77"/>
              </a:cxn>
              <a:cxn ang="0">
                <a:pos x="476" y="111"/>
              </a:cxn>
              <a:cxn ang="0">
                <a:pos x="465" y="176"/>
              </a:cxn>
              <a:cxn ang="0">
                <a:pos x="492" y="205"/>
              </a:cxn>
              <a:cxn ang="0">
                <a:pos x="492" y="263"/>
              </a:cxn>
              <a:cxn ang="0">
                <a:pos x="507" y="263"/>
              </a:cxn>
              <a:cxn ang="0">
                <a:pos x="555" y="251"/>
              </a:cxn>
              <a:cxn ang="0">
                <a:pos x="572" y="251"/>
              </a:cxn>
              <a:cxn ang="0">
                <a:pos x="572" y="345"/>
              </a:cxn>
              <a:cxn ang="0">
                <a:pos x="572" y="369"/>
              </a:cxn>
              <a:cxn ang="0">
                <a:pos x="476" y="526"/>
              </a:cxn>
              <a:cxn ang="0">
                <a:pos x="535" y="601"/>
              </a:cxn>
              <a:cxn ang="0">
                <a:pos x="433" y="620"/>
              </a:cxn>
              <a:cxn ang="0">
                <a:pos x="391" y="620"/>
              </a:cxn>
              <a:cxn ang="0">
                <a:pos x="312" y="601"/>
              </a:cxn>
              <a:cxn ang="0">
                <a:pos x="123" y="590"/>
              </a:cxn>
              <a:cxn ang="0">
                <a:pos x="86" y="573"/>
              </a:cxn>
              <a:cxn ang="0">
                <a:pos x="43" y="584"/>
              </a:cxn>
              <a:cxn ang="0">
                <a:pos x="17" y="584"/>
              </a:cxn>
              <a:cxn ang="0">
                <a:pos x="11" y="544"/>
              </a:cxn>
              <a:cxn ang="0">
                <a:pos x="17" y="509"/>
              </a:cxn>
              <a:cxn ang="0">
                <a:pos x="39" y="415"/>
              </a:cxn>
              <a:cxn ang="0">
                <a:pos x="60" y="356"/>
              </a:cxn>
              <a:cxn ang="0">
                <a:pos x="98" y="327"/>
              </a:cxn>
              <a:cxn ang="0">
                <a:pos x="98" y="247"/>
              </a:cxn>
              <a:cxn ang="0">
                <a:pos x="71" y="160"/>
              </a:cxn>
              <a:cxn ang="0">
                <a:pos x="60" y="54"/>
              </a:cxn>
              <a:cxn ang="0">
                <a:pos x="60" y="8"/>
              </a:cxn>
            </a:cxnLst>
            <a:rect l="0" t="0" r="r" b="b"/>
            <a:pathLst>
              <a:path w="573" h="621">
                <a:moveTo>
                  <a:pt x="71" y="0"/>
                </a:moveTo>
                <a:lnTo>
                  <a:pt x="86" y="0"/>
                </a:lnTo>
                <a:lnTo>
                  <a:pt x="102" y="8"/>
                </a:lnTo>
                <a:lnTo>
                  <a:pt x="123" y="0"/>
                </a:lnTo>
                <a:lnTo>
                  <a:pt x="209" y="0"/>
                </a:lnTo>
                <a:lnTo>
                  <a:pt x="236" y="0"/>
                </a:lnTo>
                <a:lnTo>
                  <a:pt x="241" y="24"/>
                </a:lnTo>
                <a:lnTo>
                  <a:pt x="241" y="36"/>
                </a:lnTo>
                <a:lnTo>
                  <a:pt x="251" y="54"/>
                </a:lnTo>
                <a:lnTo>
                  <a:pt x="251" y="65"/>
                </a:lnTo>
                <a:lnTo>
                  <a:pt x="279" y="111"/>
                </a:lnTo>
                <a:lnTo>
                  <a:pt x="322" y="111"/>
                </a:lnTo>
                <a:lnTo>
                  <a:pt x="326" y="100"/>
                </a:lnTo>
                <a:lnTo>
                  <a:pt x="364" y="100"/>
                </a:lnTo>
                <a:lnTo>
                  <a:pt x="364" y="83"/>
                </a:lnTo>
                <a:lnTo>
                  <a:pt x="374" y="83"/>
                </a:lnTo>
                <a:lnTo>
                  <a:pt x="374" y="65"/>
                </a:lnTo>
                <a:lnTo>
                  <a:pt x="396" y="54"/>
                </a:lnTo>
                <a:lnTo>
                  <a:pt x="422" y="47"/>
                </a:lnTo>
                <a:lnTo>
                  <a:pt x="422" y="77"/>
                </a:lnTo>
                <a:lnTo>
                  <a:pt x="465" y="77"/>
                </a:lnTo>
                <a:lnTo>
                  <a:pt x="476" y="111"/>
                </a:lnTo>
                <a:lnTo>
                  <a:pt x="487" y="141"/>
                </a:lnTo>
                <a:lnTo>
                  <a:pt x="465" y="176"/>
                </a:lnTo>
                <a:lnTo>
                  <a:pt x="487" y="198"/>
                </a:lnTo>
                <a:lnTo>
                  <a:pt x="492" y="205"/>
                </a:lnTo>
                <a:lnTo>
                  <a:pt x="492" y="247"/>
                </a:lnTo>
                <a:lnTo>
                  <a:pt x="492" y="263"/>
                </a:lnTo>
                <a:lnTo>
                  <a:pt x="503" y="275"/>
                </a:lnTo>
                <a:lnTo>
                  <a:pt x="507" y="263"/>
                </a:lnTo>
                <a:lnTo>
                  <a:pt x="530" y="263"/>
                </a:lnTo>
                <a:lnTo>
                  <a:pt x="555" y="251"/>
                </a:lnTo>
                <a:lnTo>
                  <a:pt x="572" y="263"/>
                </a:lnTo>
                <a:lnTo>
                  <a:pt x="572" y="251"/>
                </a:lnTo>
                <a:lnTo>
                  <a:pt x="572" y="309"/>
                </a:lnTo>
                <a:lnTo>
                  <a:pt x="572" y="345"/>
                </a:lnTo>
                <a:lnTo>
                  <a:pt x="572" y="356"/>
                </a:lnTo>
                <a:lnTo>
                  <a:pt x="572" y="369"/>
                </a:lnTo>
                <a:lnTo>
                  <a:pt x="487" y="369"/>
                </a:lnTo>
                <a:lnTo>
                  <a:pt x="476" y="526"/>
                </a:lnTo>
                <a:lnTo>
                  <a:pt x="520" y="567"/>
                </a:lnTo>
                <a:lnTo>
                  <a:pt x="535" y="601"/>
                </a:lnTo>
                <a:lnTo>
                  <a:pt x="450" y="620"/>
                </a:lnTo>
                <a:lnTo>
                  <a:pt x="433" y="620"/>
                </a:lnTo>
                <a:lnTo>
                  <a:pt x="417" y="620"/>
                </a:lnTo>
                <a:lnTo>
                  <a:pt x="391" y="620"/>
                </a:lnTo>
                <a:lnTo>
                  <a:pt x="326" y="614"/>
                </a:lnTo>
                <a:lnTo>
                  <a:pt x="312" y="601"/>
                </a:lnTo>
                <a:lnTo>
                  <a:pt x="305" y="584"/>
                </a:lnTo>
                <a:lnTo>
                  <a:pt x="123" y="590"/>
                </a:lnTo>
                <a:lnTo>
                  <a:pt x="113" y="590"/>
                </a:lnTo>
                <a:lnTo>
                  <a:pt x="86" y="573"/>
                </a:lnTo>
                <a:lnTo>
                  <a:pt x="71" y="567"/>
                </a:lnTo>
                <a:lnTo>
                  <a:pt x="43" y="584"/>
                </a:lnTo>
                <a:lnTo>
                  <a:pt x="39" y="584"/>
                </a:lnTo>
                <a:lnTo>
                  <a:pt x="17" y="584"/>
                </a:lnTo>
                <a:lnTo>
                  <a:pt x="11" y="584"/>
                </a:lnTo>
                <a:lnTo>
                  <a:pt x="11" y="544"/>
                </a:lnTo>
                <a:lnTo>
                  <a:pt x="0" y="520"/>
                </a:lnTo>
                <a:lnTo>
                  <a:pt x="17" y="509"/>
                </a:lnTo>
                <a:lnTo>
                  <a:pt x="39" y="461"/>
                </a:lnTo>
                <a:lnTo>
                  <a:pt x="39" y="415"/>
                </a:lnTo>
                <a:lnTo>
                  <a:pt x="55" y="373"/>
                </a:lnTo>
                <a:lnTo>
                  <a:pt x="60" y="356"/>
                </a:lnTo>
                <a:lnTo>
                  <a:pt x="81" y="340"/>
                </a:lnTo>
                <a:lnTo>
                  <a:pt x="98" y="327"/>
                </a:lnTo>
                <a:lnTo>
                  <a:pt x="102" y="281"/>
                </a:lnTo>
                <a:lnTo>
                  <a:pt x="98" y="247"/>
                </a:lnTo>
                <a:lnTo>
                  <a:pt x="81" y="205"/>
                </a:lnTo>
                <a:lnTo>
                  <a:pt x="71" y="160"/>
                </a:lnTo>
                <a:lnTo>
                  <a:pt x="86" y="141"/>
                </a:lnTo>
                <a:lnTo>
                  <a:pt x="60" y="54"/>
                </a:lnTo>
                <a:lnTo>
                  <a:pt x="39" y="8"/>
                </a:lnTo>
                <a:lnTo>
                  <a:pt x="60" y="8"/>
                </a:lnTo>
                <a:lnTo>
                  <a:pt x="7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6" name="Freeform 282"/>
          <p:cNvSpPr>
            <a:spLocks noChangeArrowheads="1"/>
          </p:cNvSpPr>
          <p:nvPr/>
        </p:nvSpPr>
        <p:spPr bwMode="auto">
          <a:xfrm>
            <a:off x="4531161" y="4288933"/>
            <a:ext cx="25101" cy="39769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15" y="18"/>
              </a:cxn>
              <a:cxn ang="0">
                <a:pos x="15" y="7"/>
              </a:cxn>
              <a:cxn ang="0">
                <a:pos x="32" y="0"/>
              </a:cxn>
              <a:cxn ang="0">
                <a:pos x="43" y="7"/>
              </a:cxn>
              <a:cxn ang="0">
                <a:pos x="43" y="18"/>
              </a:cxn>
              <a:cxn ang="0">
                <a:pos x="27" y="36"/>
              </a:cxn>
              <a:cxn ang="0">
                <a:pos x="27" y="65"/>
              </a:cxn>
              <a:cxn ang="0">
                <a:pos x="11" y="65"/>
              </a:cxn>
              <a:cxn ang="0">
                <a:pos x="11" y="53"/>
              </a:cxn>
              <a:cxn ang="0">
                <a:pos x="0" y="36"/>
              </a:cxn>
            </a:cxnLst>
            <a:rect l="0" t="0" r="r" b="b"/>
            <a:pathLst>
              <a:path w="44" h="66">
                <a:moveTo>
                  <a:pt x="0" y="36"/>
                </a:moveTo>
                <a:lnTo>
                  <a:pt x="15" y="18"/>
                </a:lnTo>
                <a:lnTo>
                  <a:pt x="15" y="7"/>
                </a:lnTo>
                <a:lnTo>
                  <a:pt x="32" y="0"/>
                </a:lnTo>
                <a:lnTo>
                  <a:pt x="43" y="7"/>
                </a:lnTo>
                <a:lnTo>
                  <a:pt x="43" y="18"/>
                </a:lnTo>
                <a:lnTo>
                  <a:pt x="27" y="36"/>
                </a:lnTo>
                <a:lnTo>
                  <a:pt x="27" y="65"/>
                </a:lnTo>
                <a:lnTo>
                  <a:pt x="11" y="65"/>
                </a:lnTo>
                <a:lnTo>
                  <a:pt x="11" y="53"/>
                </a:lnTo>
                <a:lnTo>
                  <a:pt x="0" y="3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5" name="Freeform 281"/>
          <p:cNvSpPr>
            <a:spLocks noChangeArrowheads="1"/>
          </p:cNvSpPr>
          <p:nvPr/>
        </p:nvSpPr>
        <p:spPr bwMode="auto">
          <a:xfrm>
            <a:off x="4531161" y="4288933"/>
            <a:ext cx="25101" cy="39769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15" y="18"/>
              </a:cxn>
              <a:cxn ang="0">
                <a:pos x="15" y="7"/>
              </a:cxn>
              <a:cxn ang="0">
                <a:pos x="32" y="0"/>
              </a:cxn>
              <a:cxn ang="0">
                <a:pos x="43" y="7"/>
              </a:cxn>
              <a:cxn ang="0">
                <a:pos x="43" y="18"/>
              </a:cxn>
              <a:cxn ang="0">
                <a:pos x="27" y="36"/>
              </a:cxn>
              <a:cxn ang="0">
                <a:pos x="27" y="65"/>
              </a:cxn>
              <a:cxn ang="0">
                <a:pos x="11" y="65"/>
              </a:cxn>
              <a:cxn ang="0">
                <a:pos x="11" y="53"/>
              </a:cxn>
              <a:cxn ang="0">
                <a:pos x="0" y="36"/>
              </a:cxn>
            </a:cxnLst>
            <a:rect l="0" t="0" r="r" b="b"/>
            <a:pathLst>
              <a:path w="44" h="66">
                <a:moveTo>
                  <a:pt x="0" y="36"/>
                </a:moveTo>
                <a:lnTo>
                  <a:pt x="15" y="18"/>
                </a:lnTo>
                <a:lnTo>
                  <a:pt x="15" y="7"/>
                </a:lnTo>
                <a:lnTo>
                  <a:pt x="32" y="0"/>
                </a:lnTo>
                <a:lnTo>
                  <a:pt x="43" y="7"/>
                </a:lnTo>
                <a:lnTo>
                  <a:pt x="43" y="18"/>
                </a:lnTo>
                <a:lnTo>
                  <a:pt x="27" y="36"/>
                </a:lnTo>
                <a:lnTo>
                  <a:pt x="27" y="65"/>
                </a:lnTo>
                <a:lnTo>
                  <a:pt x="11" y="65"/>
                </a:lnTo>
                <a:lnTo>
                  <a:pt x="11" y="53"/>
                </a:lnTo>
                <a:lnTo>
                  <a:pt x="0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4" name="Freeform 280"/>
          <p:cNvSpPr>
            <a:spLocks noChangeArrowheads="1"/>
          </p:cNvSpPr>
          <p:nvPr/>
        </p:nvSpPr>
        <p:spPr bwMode="auto">
          <a:xfrm>
            <a:off x="5096226" y="3586135"/>
            <a:ext cx="398698" cy="460454"/>
          </a:xfrm>
          <a:custGeom>
            <a:avLst/>
            <a:gdLst/>
            <a:ahLst/>
            <a:cxnLst>
              <a:cxn ang="0">
                <a:pos x="255" y="59"/>
              </a:cxn>
              <a:cxn ang="0">
                <a:pos x="293" y="152"/>
              </a:cxn>
              <a:cxn ang="0">
                <a:pos x="298" y="129"/>
              </a:cxn>
              <a:cxn ang="0">
                <a:pos x="325" y="157"/>
              </a:cxn>
              <a:cxn ang="0">
                <a:pos x="389" y="205"/>
              </a:cxn>
              <a:cxn ang="0">
                <a:pos x="437" y="262"/>
              </a:cxn>
              <a:cxn ang="0">
                <a:pos x="459" y="275"/>
              </a:cxn>
              <a:cxn ang="0">
                <a:pos x="421" y="292"/>
              </a:cxn>
              <a:cxn ang="0">
                <a:pos x="395" y="327"/>
              </a:cxn>
              <a:cxn ang="0">
                <a:pos x="437" y="357"/>
              </a:cxn>
              <a:cxn ang="0">
                <a:pos x="437" y="385"/>
              </a:cxn>
              <a:cxn ang="0">
                <a:pos x="502" y="450"/>
              </a:cxn>
              <a:cxn ang="0">
                <a:pos x="684" y="507"/>
              </a:cxn>
              <a:cxn ang="0">
                <a:pos x="534" y="659"/>
              </a:cxn>
              <a:cxn ang="0">
                <a:pos x="459" y="706"/>
              </a:cxn>
              <a:cxn ang="0">
                <a:pos x="411" y="718"/>
              </a:cxn>
              <a:cxn ang="0">
                <a:pos x="363" y="706"/>
              </a:cxn>
              <a:cxn ang="0">
                <a:pos x="321" y="706"/>
              </a:cxn>
              <a:cxn ang="0">
                <a:pos x="251" y="736"/>
              </a:cxn>
              <a:cxn ang="0">
                <a:pos x="155" y="688"/>
              </a:cxn>
              <a:cxn ang="0">
                <a:pos x="128" y="642"/>
              </a:cxn>
              <a:cxn ang="0">
                <a:pos x="100" y="618"/>
              </a:cxn>
              <a:cxn ang="0">
                <a:pos x="58" y="566"/>
              </a:cxn>
              <a:cxn ang="0">
                <a:pos x="0" y="519"/>
              </a:cxn>
              <a:cxn ang="0">
                <a:pos x="32" y="490"/>
              </a:cxn>
              <a:cxn ang="0">
                <a:pos x="53" y="426"/>
              </a:cxn>
              <a:cxn ang="0">
                <a:pos x="58" y="385"/>
              </a:cxn>
              <a:cxn ang="0">
                <a:pos x="86" y="369"/>
              </a:cxn>
              <a:cxn ang="0">
                <a:pos x="100" y="308"/>
              </a:cxn>
              <a:cxn ang="0">
                <a:pos x="138" y="262"/>
              </a:cxn>
              <a:cxn ang="0">
                <a:pos x="155" y="170"/>
              </a:cxn>
              <a:cxn ang="0">
                <a:pos x="170" y="76"/>
              </a:cxn>
              <a:cxn ang="0">
                <a:pos x="198" y="46"/>
              </a:cxn>
              <a:cxn ang="0">
                <a:pos x="213" y="18"/>
              </a:cxn>
              <a:cxn ang="0">
                <a:pos x="240" y="0"/>
              </a:cxn>
            </a:cxnLst>
            <a:rect l="0" t="0" r="r" b="b"/>
            <a:pathLst>
              <a:path w="685" h="743">
                <a:moveTo>
                  <a:pt x="240" y="0"/>
                </a:moveTo>
                <a:lnTo>
                  <a:pt x="255" y="59"/>
                </a:lnTo>
                <a:lnTo>
                  <a:pt x="278" y="111"/>
                </a:lnTo>
                <a:lnTo>
                  <a:pt x="293" y="152"/>
                </a:lnTo>
                <a:lnTo>
                  <a:pt x="298" y="152"/>
                </a:lnTo>
                <a:lnTo>
                  <a:pt x="298" y="129"/>
                </a:lnTo>
                <a:lnTo>
                  <a:pt x="321" y="157"/>
                </a:lnTo>
                <a:lnTo>
                  <a:pt x="325" y="157"/>
                </a:lnTo>
                <a:lnTo>
                  <a:pt x="352" y="170"/>
                </a:lnTo>
                <a:lnTo>
                  <a:pt x="389" y="205"/>
                </a:lnTo>
                <a:lnTo>
                  <a:pt x="411" y="244"/>
                </a:lnTo>
                <a:lnTo>
                  <a:pt x="437" y="262"/>
                </a:lnTo>
                <a:lnTo>
                  <a:pt x="447" y="262"/>
                </a:lnTo>
                <a:lnTo>
                  <a:pt x="459" y="275"/>
                </a:lnTo>
                <a:lnTo>
                  <a:pt x="437" y="280"/>
                </a:lnTo>
                <a:lnTo>
                  <a:pt x="421" y="292"/>
                </a:lnTo>
                <a:lnTo>
                  <a:pt x="411" y="308"/>
                </a:lnTo>
                <a:lnTo>
                  <a:pt x="395" y="327"/>
                </a:lnTo>
                <a:lnTo>
                  <a:pt x="405" y="357"/>
                </a:lnTo>
                <a:lnTo>
                  <a:pt x="437" y="357"/>
                </a:lnTo>
                <a:lnTo>
                  <a:pt x="447" y="369"/>
                </a:lnTo>
                <a:lnTo>
                  <a:pt x="437" y="385"/>
                </a:lnTo>
                <a:lnTo>
                  <a:pt x="475" y="433"/>
                </a:lnTo>
                <a:lnTo>
                  <a:pt x="502" y="450"/>
                </a:lnTo>
                <a:lnTo>
                  <a:pt x="641" y="507"/>
                </a:lnTo>
                <a:lnTo>
                  <a:pt x="684" y="507"/>
                </a:lnTo>
                <a:lnTo>
                  <a:pt x="550" y="659"/>
                </a:lnTo>
                <a:lnTo>
                  <a:pt x="534" y="659"/>
                </a:lnTo>
                <a:lnTo>
                  <a:pt x="475" y="677"/>
                </a:lnTo>
                <a:lnTo>
                  <a:pt x="459" y="706"/>
                </a:lnTo>
                <a:lnTo>
                  <a:pt x="433" y="706"/>
                </a:lnTo>
                <a:lnTo>
                  <a:pt x="411" y="718"/>
                </a:lnTo>
                <a:lnTo>
                  <a:pt x="379" y="718"/>
                </a:lnTo>
                <a:lnTo>
                  <a:pt x="363" y="706"/>
                </a:lnTo>
                <a:lnTo>
                  <a:pt x="336" y="706"/>
                </a:lnTo>
                <a:lnTo>
                  <a:pt x="321" y="706"/>
                </a:lnTo>
                <a:lnTo>
                  <a:pt x="298" y="742"/>
                </a:lnTo>
                <a:lnTo>
                  <a:pt x="251" y="736"/>
                </a:lnTo>
                <a:lnTo>
                  <a:pt x="208" y="706"/>
                </a:lnTo>
                <a:lnTo>
                  <a:pt x="155" y="688"/>
                </a:lnTo>
                <a:lnTo>
                  <a:pt x="128" y="677"/>
                </a:lnTo>
                <a:lnTo>
                  <a:pt x="128" y="642"/>
                </a:lnTo>
                <a:lnTo>
                  <a:pt x="112" y="642"/>
                </a:lnTo>
                <a:lnTo>
                  <a:pt x="100" y="618"/>
                </a:lnTo>
                <a:lnTo>
                  <a:pt x="97" y="596"/>
                </a:lnTo>
                <a:lnTo>
                  <a:pt x="58" y="566"/>
                </a:lnTo>
                <a:lnTo>
                  <a:pt x="32" y="537"/>
                </a:lnTo>
                <a:lnTo>
                  <a:pt x="0" y="519"/>
                </a:lnTo>
                <a:lnTo>
                  <a:pt x="0" y="490"/>
                </a:lnTo>
                <a:lnTo>
                  <a:pt x="32" y="490"/>
                </a:lnTo>
                <a:lnTo>
                  <a:pt x="53" y="479"/>
                </a:lnTo>
                <a:lnTo>
                  <a:pt x="53" y="426"/>
                </a:lnTo>
                <a:lnTo>
                  <a:pt x="58" y="403"/>
                </a:lnTo>
                <a:lnTo>
                  <a:pt x="58" y="385"/>
                </a:lnTo>
                <a:lnTo>
                  <a:pt x="70" y="369"/>
                </a:lnTo>
                <a:lnTo>
                  <a:pt x="86" y="369"/>
                </a:lnTo>
                <a:lnTo>
                  <a:pt x="97" y="357"/>
                </a:lnTo>
                <a:lnTo>
                  <a:pt x="100" y="308"/>
                </a:lnTo>
                <a:lnTo>
                  <a:pt x="123" y="275"/>
                </a:lnTo>
                <a:lnTo>
                  <a:pt x="138" y="262"/>
                </a:lnTo>
                <a:lnTo>
                  <a:pt x="144" y="233"/>
                </a:lnTo>
                <a:lnTo>
                  <a:pt x="155" y="170"/>
                </a:lnTo>
                <a:lnTo>
                  <a:pt x="170" y="106"/>
                </a:lnTo>
                <a:lnTo>
                  <a:pt x="170" y="76"/>
                </a:lnTo>
                <a:lnTo>
                  <a:pt x="180" y="46"/>
                </a:lnTo>
                <a:lnTo>
                  <a:pt x="198" y="46"/>
                </a:lnTo>
                <a:lnTo>
                  <a:pt x="198" y="35"/>
                </a:lnTo>
                <a:lnTo>
                  <a:pt x="213" y="18"/>
                </a:lnTo>
                <a:lnTo>
                  <a:pt x="235" y="31"/>
                </a:lnTo>
                <a:lnTo>
                  <a:pt x="240" y="0"/>
                </a:lnTo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3" name="Freeform 279"/>
          <p:cNvSpPr>
            <a:spLocks noChangeArrowheads="1"/>
          </p:cNvSpPr>
          <p:nvPr/>
        </p:nvSpPr>
        <p:spPr bwMode="auto">
          <a:xfrm>
            <a:off x="5096226" y="3586135"/>
            <a:ext cx="398698" cy="460454"/>
          </a:xfrm>
          <a:custGeom>
            <a:avLst/>
            <a:gdLst/>
            <a:ahLst/>
            <a:cxnLst>
              <a:cxn ang="0">
                <a:pos x="255" y="59"/>
              </a:cxn>
              <a:cxn ang="0">
                <a:pos x="293" y="152"/>
              </a:cxn>
              <a:cxn ang="0">
                <a:pos x="298" y="129"/>
              </a:cxn>
              <a:cxn ang="0">
                <a:pos x="325" y="157"/>
              </a:cxn>
              <a:cxn ang="0">
                <a:pos x="389" y="205"/>
              </a:cxn>
              <a:cxn ang="0">
                <a:pos x="437" y="262"/>
              </a:cxn>
              <a:cxn ang="0">
                <a:pos x="459" y="275"/>
              </a:cxn>
              <a:cxn ang="0">
                <a:pos x="421" y="292"/>
              </a:cxn>
              <a:cxn ang="0">
                <a:pos x="395" y="327"/>
              </a:cxn>
              <a:cxn ang="0">
                <a:pos x="437" y="357"/>
              </a:cxn>
              <a:cxn ang="0">
                <a:pos x="437" y="385"/>
              </a:cxn>
              <a:cxn ang="0">
                <a:pos x="502" y="450"/>
              </a:cxn>
              <a:cxn ang="0">
                <a:pos x="684" y="507"/>
              </a:cxn>
              <a:cxn ang="0">
                <a:pos x="534" y="659"/>
              </a:cxn>
              <a:cxn ang="0">
                <a:pos x="459" y="706"/>
              </a:cxn>
              <a:cxn ang="0">
                <a:pos x="411" y="718"/>
              </a:cxn>
              <a:cxn ang="0">
                <a:pos x="363" y="706"/>
              </a:cxn>
              <a:cxn ang="0">
                <a:pos x="321" y="706"/>
              </a:cxn>
              <a:cxn ang="0">
                <a:pos x="251" y="736"/>
              </a:cxn>
              <a:cxn ang="0">
                <a:pos x="155" y="688"/>
              </a:cxn>
              <a:cxn ang="0">
                <a:pos x="128" y="642"/>
              </a:cxn>
              <a:cxn ang="0">
                <a:pos x="100" y="618"/>
              </a:cxn>
              <a:cxn ang="0">
                <a:pos x="58" y="566"/>
              </a:cxn>
              <a:cxn ang="0">
                <a:pos x="0" y="519"/>
              </a:cxn>
              <a:cxn ang="0">
                <a:pos x="32" y="490"/>
              </a:cxn>
              <a:cxn ang="0">
                <a:pos x="53" y="426"/>
              </a:cxn>
              <a:cxn ang="0">
                <a:pos x="58" y="385"/>
              </a:cxn>
              <a:cxn ang="0">
                <a:pos x="86" y="369"/>
              </a:cxn>
              <a:cxn ang="0">
                <a:pos x="100" y="308"/>
              </a:cxn>
              <a:cxn ang="0">
                <a:pos x="138" y="262"/>
              </a:cxn>
              <a:cxn ang="0">
                <a:pos x="155" y="170"/>
              </a:cxn>
              <a:cxn ang="0">
                <a:pos x="170" y="76"/>
              </a:cxn>
              <a:cxn ang="0">
                <a:pos x="198" y="46"/>
              </a:cxn>
              <a:cxn ang="0">
                <a:pos x="213" y="18"/>
              </a:cxn>
              <a:cxn ang="0">
                <a:pos x="240" y="0"/>
              </a:cxn>
            </a:cxnLst>
            <a:rect l="0" t="0" r="r" b="b"/>
            <a:pathLst>
              <a:path w="685" h="743">
                <a:moveTo>
                  <a:pt x="240" y="0"/>
                </a:moveTo>
                <a:lnTo>
                  <a:pt x="255" y="59"/>
                </a:lnTo>
                <a:lnTo>
                  <a:pt x="278" y="111"/>
                </a:lnTo>
                <a:lnTo>
                  <a:pt x="293" y="152"/>
                </a:lnTo>
                <a:lnTo>
                  <a:pt x="298" y="152"/>
                </a:lnTo>
                <a:lnTo>
                  <a:pt x="298" y="129"/>
                </a:lnTo>
                <a:lnTo>
                  <a:pt x="321" y="157"/>
                </a:lnTo>
                <a:lnTo>
                  <a:pt x="325" y="157"/>
                </a:lnTo>
                <a:lnTo>
                  <a:pt x="352" y="170"/>
                </a:lnTo>
                <a:lnTo>
                  <a:pt x="389" y="205"/>
                </a:lnTo>
                <a:lnTo>
                  <a:pt x="411" y="244"/>
                </a:lnTo>
                <a:lnTo>
                  <a:pt x="437" y="262"/>
                </a:lnTo>
                <a:lnTo>
                  <a:pt x="447" y="262"/>
                </a:lnTo>
                <a:lnTo>
                  <a:pt x="459" y="275"/>
                </a:lnTo>
                <a:lnTo>
                  <a:pt x="437" y="280"/>
                </a:lnTo>
                <a:lnTo>
                  <a:pt x="421" y="292"/>
                </a:lnTo>
                <a:lnTo>
                  <a:pt x="411" y="308"/>
                </a:lnTo>
                <a:lnTo>
                  <a:pt x="395" y="327"/>
                </a:lnTo>
                <a:lnTo>
                  <a:pt x="405" y="357"/>
                </a:lnTo>
                <a:lnTo>
                  <a:pt x="437" y="357"/>
                </a:lnTo>
                <a:lnTo>
                  <a:pt x="447" y="369"/>
                </a:lnTo>
                <a:lnTo>
                  <a:pt x="437" y="385"/>
                </a:lnTo>
                <a:lnTo>
                  <a:pt x="475" y="433"/>
                </a:lnTo>
                <a:lnTo>
                  <a:pt x="502" y="450"/>
                </a:lnTo>
                <a:lnTo>
                  <a:pt x="641" y="507"/>
                </a:lnTo>
                <a:lnTo>
                  <a:pt x="684" y="507"/>
                </a:lnTo>
                <a:lnTo>
                  <a:pt x="550" y="659"/>
                </a:lnTo>
                <a:lnTo>
                  <a:pt x="534" y="659"/>
                </a:lnTo>
                <a:lnTo>
                  <a:pt x="475" y="677"/>
                </a:lnTo>
                <a:lnTo>
                  <a:pt x="459" y="706"/>
                </a:lnTo>
                <a:lnTo>
                  <a:pt x="433" y="706"/>
                </a:lnTo>
                <a:lnTo>
                  <a:pt x="411" y="718"/>
                </a:lnTo>
                <a:lnTo>
                  <a:pt x="379" y="718"/>
                </a:lnTo>
                <a:lnTo>
                  <a:pt x="363" y="706"/>
                </a:lnTo>
                <a:lnTo>
                  <a:pt x="336" y="706"/>
                </a:lnTo>
                <a:lnTo>
                  <a:pt x="321" y="706"/>
                </a:lnTo>
                <a:lnTo>
                  <a:pt x="298" y="742"/>
                </a:lnTo>
                <a:lnTo>
                  <a:pt x="251" y="736"/>
                </a:lnTo>
                <a:lnTo>
                  <a:pt x="208" y="706"/>
                </a:lnTo>
                <a:lnTo>
                  <a:pt x="155" y="688"/>
                </a:lnTo>
                <a:lnTo>
                  <a:pt x="128" y="677"/>
                </a:lnTo>
                <a:lnTo>
                  <a:pt x="128" y="642"/>
                </a:lnTo>
                <a:lnTo>
                  <a:pt x="112" y="642"/>
                </a:lnTo>
                <a:lnTo>
                  <a:pt x="100" y="618"/>
                </a:lnTo>
                <a:lnTo>
                  <a:pt x="97" y="596"/>
                </a:lnTo>
                <a:lnTo>
                  <a:pt x="58" y="566"/>
                </a:lnTo>
                <a:lnTo>
                  <a:pt x="32" y="537"/>
                </a:lnTo>
                <a:lnTo>
                  <a:pt x="0" y="519"/>
                </a:lnTo>
                <a:lnTo>
                  <a:pt x="0" y="490"/>
                </a:lnTo>
                <a:lnTo>
                  <a:pt x="32" y="490"/>
                </a:lnTo>
                <a:lnTo>
                  <a:pt x="53" y="479"/>
                </a:lnTo>
                <a:lnTo>
                  <a:pt x="53" y="426"/>
                </a:lnTo>
                <a:lnTo>
                  <a:pt x="58" y="403"/>
                </a:lnTo>
                <a:lnTo>
                  <a:pt x="58" y="385"/>
                </a:lnTo>
                <a:lnTo>
                  <a:pt x="70" y="369"/>
                </a:lnTo>
                <a:lnTo>
                  <a:pt x="86" y="369"/>
                </a:lnTo>
                <a:lnTo>
                  <a:pt x="97" y="357"/>
                </a:lnTo>
                <a:lnTo>
                  <a:pt x="100" y="308"/>
                </a:lnTo>
                <a:lnTo>
                  <a:pt x="123" y="275"/>
                </a:lnTo>
                <a:lnTo>
                  <a:pt x="138" y="262"/>
                </a:lnTo>
                <a:lnTo>
                  <a:pt x="144" y="233"/>
                </a:lnTo>
                <a:lnTo>
                  <a:pt x="155" y="170"/>
                </a:lnTo>
                <a:lnTo>
                  <a:pt x="170" y="106"/>
                </a:lnTo>
                <a:lnTo>
                  <a:pt x="170" y="76"/>
                </a:lnTo>
                <a:lnTo>
                  <a:pt x="180" y="46"/>
                </a:lnTo>
                <a:lnTo>
                  <a:pt x="198" y="46"/>
                </a:lnTo>
                <a:lnTo>
                  <a:pt x="198" y="35"/>
                </a:lnTo>
                <a:lnTo>
                  <a:pt x="213" y="18"/>
                </a:lnTo>
                <a:lnTo>
                  <a:pt x="235" y="31"/>
                </a:lnTo>
                <a:lnTo>
                  <a:pt x="24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2" name="Freeform 278"/>
          <p:cNvSpPr>
            <a:spLocks noChangeArrowheads="1"/>
          </p:cNvSpPr>
          <p:nvPr/>
        </p:nvSpPr>
        <p:spPr bwMode="auto">
          <a:xfrm>
            <a:off x="4228198" y="3759504"/>
            <a:ext cx="79973" cy="195118"/>
          </a:xfrm>
          <a:custGeom>
            <a:avLst/>
            <a:gdLst/>
            <a:ahLst/>
            <a:cxnLst>
              <a:cxn ang="0">
                <a:pos x="76" y="24"/>
              </a:cxn>
              <a:cxn ang="0">
                <a:pos x="86" y="0"/>
              </a:cxn>
              <a:cxn ang="0">
                <a:pos x="97" y="0"/>
              </a:cxn>
              <a:cxn ang="0">
                <a:pos x="112" y="24"/>
              </a:cxn>
              <a:cxn ang="0">
                <a:pos x="129" y="42"/>
              </a:cxn>
              <a:cxn ang="0">
                <a:pos x="129" y="46"/>
              </a:cxn>
              <a:cxn ang="0">
                <a:pos x="138" y="88"/>
              </a:cxn>
              <a:cxn ang="0">
                <a:pos x="129" y="106"/>
              </a:cxn>
              <a:cxn ang="0">
                <a:pos x="129" y="122"/>
              </a:cxn>
              <a:cxn ang="0">
                <a:pos x="123" y="134"/>
              </a:cxn>
              <a:cxn ang="0">
                <a:pos x="112" y="164"/>
              </a:cxn>
              <a:cxn ang="0">
                <a:pos x="97" y="170"/>
              </a:cxn>
              <a:cxn ang="0">
                <a:pos x="97" y="198"/>
              </a:cxn>
              <a:cxn ang="0">
                <a:pos x="97" y="255"/>
              </a:cxn>
              <a:cxn ang="0">
                <a:pos x="102" y="304"/>
              </a:cxn>
              <a:cxn ang="0">
                <a:pos x="76" y="304"/>
              </a:cxn>
              <a:cxn ang="0">
                <a:pos x="42" y="315"/>
              </a:cxn>
              <a:cxn ang="0">
                <a:pos x="42" y="292"/>
              </a:cxn>
              <a:cxn ang="0">
                <a:pos x="42" y="287"/>
              </a:cxn>
              <a:cxn ang="0">
                <a:pos x="42" y="164"/>
              </a:cxn>
              <a:cxn ang="0">
                <a:pos x="32" y="146"/>
              </a:cxn>
              <a:cxn ang="0">
                <a:pos x="27" y="122"/>
              </a:cxn>
              <a:cxn ang="0">
                <a:pos x="11" y="106"/>
              </a:cxn>
              <a:cxn ang="0">
                <a:pos x="0" y="77"/>
              </a:cxn>
              <a:cxn ang="0">
                <a:pos x="17" y="70"/>
              </a:cxn>
              <a:cxn ang="0">
                <a:pos x="32" y="59"/>
              </a:cxn>
              <a:cxn ang="0">
                <a:pos x="59" y="46"/>
              </a:cxn>
              <a:cxn ang="0">
                <a:pos x="76" y="24"/>
              </a:cxn>
            </a:cxnLst>
            <a:rect l="0" t="0" r="r" b="b"/>
            <a:pathLst>
              <a:path w="139" h="316">
                <a:moveTo>
                  <a:pt x="76" y="24"/>
                </a:moveTo>
                <a:lnTo>
                  <a:pt x="86" y="0"/>
                </a:lnTo>
                <a:lnTo>
                  <a:pt x="97" y="0"/>
                </a:lnTo>
                <a:lnTo>
                  <a:pt x="112" y="24"/>
                </a:lnTo>
                <a:lnTo>
                  <a:pt x="129" y="42"/>
                </a:lnTo>
                <a:lnTo>
                  <a:pt x="129" y="46"/>
                </a:lnTo>
                <a:lnTo>
                  <a:pt x="138" y="88"/>
                </a:lnTo>
                <a:lnTo>
                  <a:pt x="129" y="106"/>
                </a:lnTo>
                <a:lnTo>
                  <a:pt x="129" y="122"/>
                </a:lnTo>
                <a:lnTo>
                  <a:pt x="123" y="134"/>
                </a:lnTo>
                <a:lnTo>
                  <a:pt x="112" y="164"/>
                </a:lnTo>
                <a:lnTo>
                  <a:pt x="97" y="170"/>
                </a:lnTo>
                <a:lnTo>
                  <a:pt x="97" y="198"/>
                </a:lnTo>
                <a:lnTo>
                  <a:pt x="97" y="255"/>
                </a:lnTo>
                <a:lnTo>
                  <a:pt x="102" y="304"/>
                </a:lnTo>
                <a:lnTo>
                  <a:pt x="76" y="304"/>
                </a:lnTo>
                <a:lnTo>
                  <a:pt x="42" y="315"/>
                </a:lnTo>
                <a:lnTo>
                  <a:pt x="42" y="292"/>
                </a:lnTo>
                <a:lnTo>
                  <a:pt x="42" y="287"/>
                </a:lnTo>
                <a:lnTo>
                  <a:pt x="42" y="164"/>
                </a:lnTo>
                <a:lnTo>
                  <a:pt x="32" y="146"/>
                </a:lnTo>
                <a:lnTo>
                  <a:pt x="27" y="122"/>
                </a:lnTo>
                <a:lnTo>
                  <a:pt x="11" y="106"/>
                </a:lnTo>
                <a:lnTo>
                  <a:pt x="0" y="77"/>
                </a:lnTo>
                <a:lnTo>
                  <a:pt x="17" y="70"/>
                </a:lnTo>
                <a:lnTo>
                  <a:pt x="32" y="59"/>
                </a:lnTo>
                <a:lnTo>
                  <a:pt x="59" y="46"/>
                </a:lnTo>
                <a:lnTo>
                  <a:pt x="76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1" name="Freeform 277"/>
          <p:cNvSpPr>
            <a:spLocks noChangeArrowheads="1"/>
          </p:cNvSpPr>
          <p:nvPr/>
        </p:nvSpPr>
        <p:spPr bwMode="auto">
          <a:xfrm>
            <a:off x="4228198" y="3759504"/>
            <a:ext cx="79973" cy="195118"/>
          </a:xfrm>
          <a:custGeom>
            <a:avLst/>
            <a:gdLst/>
            <a:ahLst/>
            <a:cxnLst>
              <a:cxn ang="0">
                <a:pos x="76" y="24"/>
              </a:cxn>
              <a:cxn ang="0">
                <a:pos x="86" y="0"/>
              </a:cxn>
              <a:cxn ang="0">
                <a:pos x="97" y="0"/>
              </a:cxn>
              <a:cxn ang="0">
                <a:pos x="112" y="24"/>
              </a:cxn>
              <a:cxn ang="0">
                <a:pos x="129" y="42"/>
              </a:cxn>
              <a:cxn ang="0">
                <a:pos x="129" y="46"/>
              </a:cxn>
              <a:cxn ang="0">
                <a:pos x="138" y="88"/>
              </a:cxn>
              <a:cxn ang="0">
                <a:pos x="129" y="106"/>
              </a:cxn>
              <a:cxn ang="0">
                <a:pos x="129" y="122"/>
              </a:cxn>
              <a:cxn ang="0">
                <a:pos x="123" y="134"/>
              </a:cxn>
              <a:cxn ang="0">
                <a:pos x="112" y="164"/>
              </a:cxn>
              <a:cxn ang="0">
                <a:pos x="97" y="170"/>
              </a:cxn>
              <a:cxn ang="0">
                <a:pos x="97" y="198"/>
              </a:cxn>
              <a:cxn ang="0">
                <a:pos x="97" y="255"/>
              </a:cxn>
              <a:cxn ang="0">
                <a:pos x="102" y="304"/>
              </a:cxn>
              <a:cxn ang="0">
                <a:pos x="76" y="304"/>
              </a:cxn>
              <a:cxn ang="0">
                <a:pos x="42" y="315"/>
              </a:cxn>
              <a:cxn ang="0">
                <a:pos x="42" y="292"/>
              </a:cxn>
              <a:cxn ang="0">
                <a:pos x="42" y="287"/>
              </a:cxn>
              <a:cxn ang="0">
                <a:pos x="42" y="164"/>
              </a:cxn>
              <a:cxn ang="0">
                <a:pos x="32" y="146"/>
              </a:cxn>
              <a:cxn ang="0">
                <a:pos x="27" y="122"/>
              </a:cxn>
              <a:cxn ang="0">
                <a:pos x="11" y="106"/>
              </a:cxn>
              <a:cxn ang="0">
                <a:pos x="0" y="77"/>
              </a:cxn>
              <a:cxn ang="0">
                <a:pos x="17" y="70"/>
              </a:cxn>
              <a:cxn ang="0">
                <a:pos x="32" y="59"/>
              </a:cxn>
              <a:cxn ang="0">
                <a:pos x="59" y="46"/>
              </a:cxn>
              <a:cxn ang="0">
                <a:pos x="76" y="24"/>
              </a:cxn>
            </a:cxnLst>
            <a:rect l="0" t="0" r="r" b="b"/>
            <a:pathLst>
              <a:path w="139" h="316">
                <a:moveTo>
                  <a:pt x="76" y="24"/>
                </a:moveTo>
                <a:lnTo>
                  <a:pt x="86" y="0"/>
                </a:lnTo>
                <a:lnTo>
                  <a:pt x="97" y="0"/>
                </a:lnTo>
                <a:lnTo>
                  <a:pt x="112" y="24"/>
                </a:lnTo>
                <a:lnTo>
                  <a:pt x="129" y="42"/>
                </a:lnTo>
                <a:lnTo>
                  <a:pt x="129" y="46"/>
                </a:lnTo>
                <a:lnTo>
                  <a:pt x="138" y="88"/>
                </a:lnTo>
                <a:lnTo>
                  <a:pt x="129" y="106"/>
                </a:lnTo>
                <a:lnTo>
                  <a:pt x="129" y="122"/>
                </a:lnTo>
                <a:lnTo>
                  <a:pt x="123" y="134"/>
                </a:lnTo>
                <a:lnTo>
                  <a:pt x="112" y="164"/>
                </a:lnTo>
                <a:lnTo>
                  <a:pt x="97" y="170"/>
                </a:lnTo>
                <a:lnTo>
                  <a:pt x="97" y="198"/>
                </a:lnTo>
                <a:lnTo>
                  <a:pt x="97" y="255"/>
                </a:lnTo>
                <a:lnTo>
                  <a:pt x="102" y="304"/>
                </a:lnTo>
                <a:lnTo>
                  <a:pt x="76" y="304"/>
                </a:lnTo>
                <a:lnTo>
                  <a:pt x="42" y="315"/>
                </a:lnTo>
                <a:lnTo>
                  <a:pt x="42" y="292"/>
                </a:lnTo>
                <a:lnTo>
                  <a:pt x="42" y="287"/>
                </a:lnTo>
                <a:lnTo>
                  <a:pt x="42" y="164"/>
                </a:lnTo>
                <a:lnTo>
                  <a:pt x="32" y="146"/>
                </a:lnTo>
                <a:lnTo>
                  <a:pt x="27" y="122"/>
                </a:lnTo>
                <a:lnTo>
                  <a:pt x="11" y="106"/>
                </a:lnTo>
                <a:lnTo>
                  <a:pt x="0" y="77"/>
                </a:lnTo>
                <a:lnTo>
                  <a:pt x="17" y="70"/>
                </a:lnTo>
                <a:lnTo>
                  <a:pt x="32" y="59"/>
                </a:lnTo>
                <a:lnTo>
                  <a:pt x="59" y="46"/>
                </a:lnTo>
                <a:lnTo>
                  <a:pt x="76" y="2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0" name="Freeform 276"/>
          <p:cNvSpPr>
            <a:spLocks noChangeArrowheads="1"/>
          </p:cNvSpPr>
          <p:nvPr/>
        </p:nvSpPr>
        <p:spPr bwMode="auto">
          <a:xfrm>
            <a:off x="4733721" y="4716453"/>
            <a:ext cx="239919" cy="296406"/>
          </a:xfrm>
          <a:custGeom>
            <a:avLst/>
            <a:gdLst/>
            <a:ahLst/>
            <a:cxnLst>
              <a:cxn ang="0">
                <a:pos x="246" y="0"/>
              </a:cxn>
              <a:cxn ang="0">
                <a:pos x="255" y="29"/>
              </a:cxn>
              <a:cxn ang="0">
                <a:pos x="284" y="64"/>
              </a:cxn>
              <a:cxn ang="0">
                <a:pos x="284" y="82"/>
              </a:cxn>
              <a:cxn ang="0">
                <a:pos x="310" y="99"/>
              </a:cxn>
              <a:cxn ang="0">
                <a:pos x="336" y="111"/>
              </a:cxn>
              <a:cxn ang="0">
                <a:pos x="342" y="140"/>
              </a:cxn>
              <a:cxn ang="0">
                <a:pos x="352" y="140"/>
              </a:cxn>
              <a:cxn ang="0">
                <a:pos x="359" y="175"/>
              </a:cxn>
              <a:cxn ang="0">
                <a:pos x="369" y="198"/>
              </a:cxn>
              <a:cxn ang="0">
                <a:pos x="385" y="198"/>
              </a:cxn>
              <a:cxn ang="0">
                <a:pos x="412" y="204"/>
              </a:cxn>
              <a:cxn ang="0">
                <a:pos x="412" y="232"/>
              </a:cxn>
              <a:cxn ang="0">
                <a:pos x="395" y="250"/>
              </a:cxn>
              <a:cxn ang="0">
                <a:pos x="379" y="250"/>
              </a:cxn>
              <a:cxn ang="0">
                <a:pos x="352" y="280"/>
              </a:cxn>
              <a:cxn ang="0">
                <a:pos x="342" y="280"/>
              </a:cxn>
              <a:cxn ang="0">
                <a:pos x="336" y="292"/>
              </a:cxn>
              <a:cxn ang="0">
                <a:pos x="326" y="297"/>
              </a:cxn>
              <a:cxn ang="0">
                <a:pos x="310" y="320"/>
              </a:cxn>
              <a:cxn ang="0">
                <a:pos x="310" y="345"/>
              </a:cxn>
              <a:cxn ang="0">
                <a:pos x="294" y="356"/>
              </a:cxn>
              <a:cxn ang="0">
                <a:pos x="268" y="368"/>
              </a:cxn>
              <a:cxn ang="0">
                <a:pos x="246" y="413"/>
              </a:cxn>
              <a:cxn ang="0">
                <a:pos x="224" y="413"/>
              </a:cxn>
              <a:cxn ang="0">
                <a:pos x="198" y="413"/>
              </a:cxn>
              <a:cxn ang="0">
                <a:pos x="171" y="413"/>
              </a:cxn>
              <a:cxn ang="0">
                <a:pos x="144" y="396"/>
              </a:cxn>
              <a:cxn ang="0">
                <a:pos x="118" y="396"/>
              </a:cxn>
              <a:cxn ang="0">
                <a:pos x="118" y="432"/>
              </a:cxn>
              <a:cxn ang="0">
                <a:pos x="91" y="460"/>
              </a:cxn>
              <a:cxn ang="0">
                <a:pos x="74" y="460"/>
              </a:cxn>
              <a:cxn ang="0">
                <a:pos x="74" y="466"/>
              </a:cxn>
              <a:cxn ang="0">
                <a:pos x="48" y="466"/>
              </a:cxn>
              <a:cxn ang="0">
                <a:pos x="21" y="478"/>
              </a:cxn>
              <a:cxn ang="0">
                <a:pos x="21" y="448"/>
              </a:cxn>
              <a:cxn ang="0">
                <a:pos x="32" y="432"/>
              </a:cxn>
              <a:cxn ang="0">
                <a:pos x="21" y="413"/>
              </a:cxn>
              <a:cxn ang="0">
                <a:pos x="16" y="384"/>
              </a:cxn>
              <a:cxn ang="0">
                <a:pos x="0" y="368"/>
              </a:cxn>
              <a:cxn ang="0">
                <a:pos x="6" y="215"/>
              </a:cxn>
              <a:cxn ang="0">
                <a:pos x="48" y="215"/>
              </a:cxn>
              <a:cxn ang="0">
                <a:pos x="59" y="29"/>
              </a:cxn>
              <a:cxn ang="0">
                <a:pos x="118" y="18"/>
              </a:cxn>
              <a:cxn ang="0">
                <a:pos x="155" y="4"/>
              </a:cxn>
              <a:cxn ang="0">
                <a:pos x="171" y="29"/>
              </a:cxn>
              <a:cxn ang="0">
                <a:pos x="203" y="4"/>
              </a:cxn>
              <a:cxn ang="0">
                <a:pos x="214" y="4"/>
              </a:cxn>
              <a:cxn ang="0">
                <a:pos x="230" y="0"/>
              </a:cxn>
              <a:cxn ang="0">
                <a:pos x="246" y="0"/>
              </a:cxn>
            </a:cxnLst>
            <a:rect l="0" t="0" r="r" b="b"/>
            <a:pathLst>
              <a:path w="413" h="479">
                <a:moveTo>
                  <a:pt x="246" y="0"/>
                </a:moveTo>
                <a:lnTo>
                  <a:pt x="255" y="29"/>
                </a:lnTo>
                <a:lnTo>
                  <a:pt x="284" y="64"/>
                </a:lnTo>
                <a:lnTo>
                  <a:pt x="284" y="82"/>
                </a:lnTo>
                <a:lnTo>
                  <a:pt x="310" y="99"/>
                </a:lnTo>
                <a:lnTo>
                  <a:pt x="336" y="111"/>
                </a:lnTo>
                <a:lnTo>
                  <a:pt x="342" y="140"/>
                </a:lnTo>
                <a:lnTo>
                  <a:pt x="352" y="140"/>
                </a:lnTo>
                <a:lnTo>
                  <a:pt x="359" y="175"/>
                </a:lnTo>
                <a:lnTo>
                  <a:pt x="369" y="198"/>
                </a:lnTo>
                <a:lnTo>
                  <a:pt x="385" y="198"/>
                </a:lnTo>
                <a:lnTo>
                  <a:pt x="412" y="204"/>
                </a:lnTo>
                <a:lnTo>
                  <a:pt x="412" y="232"/>
                </a:lnTo>
                <a:lnTo>
                  <a:pt x="395" y="250"/>
                </a:lnTo>
                <a:lnTo>
                  <a:pt x="379" y="250"/>
                </a:lnTo>
                <a:lnTo>
                  <a:pt x="352" y="280"/>
                </a:lnTo>
                <a:lnTo>
                  <a:pt x="342" y="280"/>
                </a:lnTo>
                <a:lnTo>
                  <a:pt x="336" y="292"/>
                </a:lnTo>
                <a:lnTo>
                  <a:pt x="326" y="297"/>
                </a:lnTo>
                <a:lnTo>
                  <a:pt x="310" y="320"/>
                </a:lnTo>
                <a:lnTo>
                  <a:pt x="310" y="345"/>
                </a:lnTo>
                <a:lnTo>
                  <a:pt x="294" y="356"/>
                </a:lnTo>
                <a:lnTo>
                  <a:pt x="268" y="368"/>
                </a:lnTo>
                <a:lnTo>
                  <a:pt x="246" y="413"/>
                </a:lnTo>
                <a:lnTo>
                  <a:pt x="224" y="413"/>
                </a:lnTo>
                <a:lnTo>
                  <a:pt x="198" y="413"/>
                </a:lnTo>
                <a:lnTo>
                  <a:pt x="171" y="413"/>
                </a:lnTo>
                <a:lnTo>
                  <a:pt x="144" y="396"/>
                </a:lnTo>
                <a:lnTo>
                  <a:pt x="118" y="396"/>
                </a:lnTo>
                <a:lnTo>
                  <a:pt x="118" y="432"/>
                </a:lnTo>
                <a:lnTo>
                  <a:pt x="91" y="460"/>
                </a:lnTo>
                <a:lnTo>
                  <a:pt x="74" y="460"/>
                </a:lnTo>
                <a:lnTo>
                  <a:pt x="74" y="466"/>
                </a:lnTo>
                <a:lnTo>
                  <a:pt x="48" y="466"/>
                </a:lnTo>
                <a:lnTo>
                  <a:pt x="21" y="478"/>
                </a:lnTo>
                <a:lnTo>
                  <a:pt x="21" y="448"/>
                </a:lnTo>
                <a:lnTo>
                  <a:pt x="32" y="432"/>
                </a:lnTo>
                <a:lnTo>
                  <a:pt x="21" y="413"/>
                </a:lnTo>
                <a:lnTo>
                  <a:pt x="16" y="384"/>
                </a:lnTo>
                <a:lnTo>
                  <a:pt x="0" y="368"/>
                </a:lnTo>
                <a:lnTo>
                  <a:pt x="6" y="215"/>
                </a:lnTo>
                <a:lnTo>
                  <a:pt x="48" y="215"/>
                </a:lnTo>
                <a:lnTo>
                  <a:pt x="59" y="29"/>
                </a:lnTo>
                <a:lnTo>
                  <a:pt x="118" y="18"/>
                </a:lnTo>
                <a:lnTo>
                  <a:pt x="155" y="4"/>
                </a:lnTo>
                <a:lnTo>
                  <a:pt x="171" y="29"/>
                </a:lnTo>
                <a:lnTo>
                  <a:pt x="203" y="4"/>
                </a:lnTo>
                <a:lnTo>
                  <a:pt x="214" y="4"/>
                </a:lnTo>
                <a:lnTo>
                  <a:pt x="230" y="0"/>
                </a:lnTo>
                <a:lnTo>
                  <a:pt x="246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9" name="Freeform 275"/>
          <p:cNvSpPr>
            <a:spLocks noChangeArrowheads="1"/>
          </p:cNvSpPr>
          <p:nvPr/>
        </p:nvSpPr>
        <p:spPr bwMode="auto">
          <a:xfrm>
            <a:off x="4733721" y="4716453"/>
            <a:ext cx="239919" cy="296406"/>
          </a:xfrm>
          <a:custGeom>
            <a:avLst/>
            <a:gdLst/>
            <a:ahLst/>
            <a:cxnLst>
              <a:cxn ang="0">
                <a:pos x="246" y="0"/>
              </a:cxn>
              <a:cxn ang="0">
                <a:pos x="255" y="29"/>
              </a:cxn>
              <a:cxn ang="0">
                <a:pos x="284" y="64"/>
              </a:cxn>
              <a:cxn ang="0">
                <a:pos x="284" y="82"/>
              </a:cxn>
              <a:cxn ang="0">
                <a:pos x="310" y="99"/>
              </a:cxn>
              <a:cxn ang="0">
                <a:pos x="336" y="111"/>
              </a:cxn>
              <a:cxn ang="0">
                <a:pos x="342" y="140"/>
              </a:cxn>
              <a:cxn ang="0">
                <a:pos x="352" y="140"/>
              </a:cxn>
              <a:cxn ang="0">
                <a:pos x="359" y="175"/>
              </a:cxn>
              <a:cxn ang="0">
                <a:pos x="369" y="198"/>
              </a:cxn>
              <a:cxn ang="0">
                <a:pos x="385" y="198"/>
              </a:cxn>
              <a:cxn ang="0">
                <a:pos x="412" y="204"/>
              </a:cxn>
              <a:cxn ang="0">
                <a:pos x="412" y="232"/>
              </a:cxn>
              <a:cxn ang="0">
                <a:pos x="395" y="250"/>
              </a:cxn>
              <a:cxn ang="0">
                <a:pos x="379" y="250"/>
              </a:cxn>
              <a:cxn ang="0">
                <a:pos x="352" y="280"/>
              </a:cxn>
              <a:cxn ang="0">
                <a:pos x="342" y="280"/>
              </a:cxn>
              <a:cxn ang="0">
                <a:pos x="336" y="292"/>
              </a:cxn>
              <a:cxn ang="0">
                <a:pos x="326" y="297"/>
              </a:cxn>
              <a:cxn ang="0">
                <a:pos x="310" y="320"/>
              </a:cxn>
              <a:cxn ang="0">
                <a:pos x="310" y="345"/>
              </a:cxn>
              <a:cxn ang="0">
                <a:pos x="294" y="356"/>
              </a:cxn>
              <a:cxn ang="0">
                <a:pos x="268" y="368"/>
              </a:cxn>
              <a:cxn ang="0">
                <a:pos x="246" y="413"/>
              </a:cxn>
              <a:cxn ang="0">
                <a:pos x="224" y="413"/>
              </a:cxn>
              <a:cxn ang="0">
                <a:pos x="198" y="413"/>
              </a:cxn>
              <a:cxn ang="0">
                <a:pos x="171" y="413"/>
              </a:cxn>
              <a:cxn ang="0">
                <a:pos x="144" y="396"/>
              </a:cxn>
              <a:cxn ang="0">
                <a:pos x="118" y="396"/>
              </a:cxn>
              <a:cxn ang="0">
                <a:pos x="118" y="432"/>
              </a:cxn>
              <a:cxn ang="0">
                <a:pos x="91" y="460"/>
              </a:cxn>
              <a:cxn ang="0">
                <a:pos x="74" y="460"/>
              </a:cxn>
              <a:cxn ang="0">
                <a:pos x="74" y="466"/>
              </a:cxn>
              <a:cxn ang="0">
                <a:pos x="48" y="466"/>
              </a:cxn>
              <a:cxn ang="0">
                <a:pos x="21" y="478"/>
              </a:cxn>
              <a:cxn ang="0">
                <a:pos x="21" y="448"/>
              </a:cxn>
              <a:cxn ang="0">
                <a:pos x="32" y="432"/>
              </a:cxn>
              <a:cxn ang="0">
                <a:pos x="21" y="413"/>
              </a:cxn>
              <a:cxn ang="0">
                <a:pos x="16" y="384"/>
              </a:cxn>
              <a:cxn ang="0">
                <a:pos x="0" y="368"/>
              </a:cxn>
              <a:cxn ang="0">
                <a:pos x="6" y="215"/>
              </a:cxn>
              <a:cxn ang="0">
                <a:pos x="48" y="215"/>
              </a:cxn>
              <a:cxn ang="0">
                <a:pos x="59" y="29"/>
              </a:cxn>
              <a:cxn ang="0">
                <a:pos x="118" y="18"/>
              </a:cxn>
              <a:cxn ang="0">
                <a:pos x="155" y="4"/>
              </a:cxn>
              <a:cxn ang="0">
                <a:pos x="171" y="29"/>
              </a:cxn>
              <a:cxn ang="0">
                <a:pos x="203" y="4"/>
              </a:cxn>
              <a:cxn ang="0">
                <a:pos x="214" y="4"/>
              </a:cxn>
              <a:cxn ang="0">
                <a:pos x="230" y="0"/>
              </a:cxn>
              <a:cxn ang="0">
                <a:pos x="246" y="0"/>
              </a:cxn>
            </a:cxnLst>
            <a:rect l="0" t="0" r="r" b="b"/>
            <a:pathLst>
              <a:path w="413" h="479">
                <a:moveTo>
                  <a:pt x="246" y="0"/>
                </a:moveTo>
                <a:lnTo>
                  <a:pt x="255" y="29"/>
                </a:lnTo>
                <a:lnTo>
                  <a:pt x="284" y="64"/>
                </a:lnTo>
                <a:lnTo>
                  <a:pt x="284" y="82"/>
                </a:lnTo>
                <a:lnTo>
                  <a:pt x="310" y="99"/>
                </a:lnTo>
                <a:lnTo>
                  <a:pt x="336" y="111"/>
                </a:lnTo>
                <a:lnTo>
                  <a:pt x="342" y="140"/>
                </a:lnTo>
                <a:lnTo>
                  <a:pt x="352" y="140"/>
                </a:lnTo>
                <a:lnTo>
                  <a:pt x="359" y="175"/>
                </a:lnTo>
                <a:lnTo>
                  <a:pt x="369" y="198"/>
                </a:lnTo>
                <a:lnTo>
                  <a:pt x="385" y="198"/>
                </a:lnTo>
                <a:lnTo>
                  <a:pt x="412" y="204"/>
                </a:lnTo>
                <a:lnTo>
                  <a:pt x="412" y="232"/>
                </a:lnTo>
                <a:lnTo>
                  <a:pt x="395" y="250"/>
                </a:lnTo>
                <a:lnTo>
                  <a:pt x="379" y="250"/>
                </a:lnTo>
                <a:lnTo>
                  <a:pt x="352" y="280"/>
                </a:lnTo>
                <a:lnTo>
                  <a:pt x="342" y="280"/>
                </a:lnTo>
                <a:lnTo>
                  <a:pt x="336" y="292"/>
                </a:lnTo>
                <a:lnTo>
                  <a:pt x="326" y="297"/>
                </a:lnTo>
                <a:lnTo>
                  <a:pt x="310" y="320"/>
                </a:lnTo>
                <a:lnTo>
                  <a:pt x="310" y="345"/>
                </a:lnTo>
                <a:lnTo>
                  <a:pt x="294" y="356"/>
                </a:lnTo>
                <a:lnTo>
                  <a:pt x="268" y="368"/>
                </a:lnTo>
                <a:lnTo>
                  <a:pt x="246" y="413"/>
                </a:lnTo>
                <a:lnTo>
                  <a:pt x="224" y="413"/>
                </a:lnTo>
                <a:lnTo>
                  <a:pt x="198" y="413"/>
                </a:lnTo>
                <a:lnTo>
                  <a:pt x="171" y="413"/>
                </a:lnTo>
                <a:lnTo>
                  <a:pt x="144" y="396"/>
                </a:lnTo>
                <a:lnTo>
                  <a:pt x="118" y="396"/>
                </a:lnTo>
                <a:lnTo>
                  <a:pt x="118" y="432"/>
                </a:lnTo>
                <a:lnTo>
                  <a:pt x="91" y="460"/>
                </a:lnTo>
                <a:lnTo>
                  <a:pt x="74" y="460"/>
                </a:lnTo>
                <a:lnTo>
                  <a:pt x="74" y="466"/>
                </a:lnTo>
                <a:lnTo>
                  <a:pt x="48" y="466"/>
                </a:lnTo>
                <a:lnTo>
                  <a:pt x="21" y="478"/>
                </a:lnTo>
                <a:lnTo>
                  <a:pt x="21" y="448"/>
                </a:lnTo>
                <a:lnTo>
                  <a:pt x="32" y="432"/>
                </a:lnTo>
                <a:lnTo>
                  <a:pt x="21" y="413"/>
                </a:lnTo>
                <a:lnTo>
                  <a:pt x="16" y="384"/>
                </a:lnTo>
                <a:lnTo>
                  <a:pt x="0" y="368"/>
                </a:lnTo>
                <a:lnTo>
                  <a:pt x="6" y="215"/>
                </a:lnTo>
                <a:lnTo>
                  <a:pt x="48" y="215"/>
                </a:lnTo>
                <a:lnTo>
                  <a:pt x="59" y="29"/>
                </a:lnTo>
                <a:lnTo>
                  <a:pt x="118" y="18"/>
                </a:lnTo>
                <a:lnTo>
                  <a:pt x="155" y="4"/>
                </a:lnTo>
                <a:lnTo>
                  <a:pt x="171" y="29"/>
                </a:lnTo>
                <a:lnTo>
                  <a:pt x="203" y="4"/>
                </a:lnTo>
                <a:lnTo>
                  <a:pt x="214" y="4"/>
                </a:lnTo>
                <a:lnTo>
                  <a:pt x="230" y="0"/>
                </a:lnTo>
                <a:lnTo>
                  <a:pt x="24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8" name="Freeform 274"/>
          <p:cNvSpPr>
            <a:spLocks noChangeArrowheads="1"/>
          </p:cNvSpPr>
          <p:nvPr/>
        </p:nvSpPr>
        <p:spPr bwMode="auto">
          <a:xfrm>
            <a:off x="4062998" y="3673130"/>
            <a:ext cx="209564" cy="181447"/>
          </a:xfrm>
          <a:custGeom>
            <a:avLst/>
            <a:gdLst/>
            <a:ahLst/>
            <a:cxnLst>
              <a:cxn ang="0">
                <a:pos x="257" y="12"/>
              </a:cxn>
              <a:cxn ang="0">
                <a:pos x="257" y="30"/>
              </a:cxn>
              <a:cxn ang="0">
                <a:pos x="268" y="46"/>
              </a:cxn>
              <a:cxn ang="0">
                <a:pos x="272" y="65"/>
              </a:cxn>
              <a:cxn ang="0">
                <a:pos x="294" y="87"/>
              </a:cxn>
              <a:cxn ang="0">
                <a:pos x="310" y="87"/>
              </a:cxn>
              <a:cxn ang="0">
                <a:pos x="310" y="93"/>
              </a:cxn>
              <a:cxn ang="0">
                <a:pos x="294" y="93"/>
              </a:cxn>
              <a:cxn ang="0">
                <a:pos x="294" y="105"/>
              </a:cxn>
              <a:cxn ang="0">
                <a:pos x="327" y="122"/>
              </a:cxn>
              <a:cxn ang="0">
                <a:pos x="342" y="122"/>
              </a:cxn>
              <a:cxn ang="0">
                <a:pos x="352" y="135"/>
              </a:cxn>
              <a:cxn ang="0">
                <a:pos x="342" y="140"/>
              </a:cxn>
              <a:cxn ang="0">
                <a:pos x="360" y="164"/>
              </a:cxn>
              <a:cxn ang="0">
                <a:pos x="342" y="186"/>
              </a:cxn>
              <a:cxn ang="0">
                <a:pos x="317" y="198"/>
              </a:cxn>
              <a:cxn ang="0">
                <a:pos x="300" y="210"/>
              </a:cxn>
              <a:cxn ang="0">
                <a:pos x="283" y="217"/>
              </a:cxn>
              <a:cxn ang="0">
                <a:pos x="268" y="217"/>
              </a:cxn>
              <a:cxn ang="0">
                <a:pos x="257" y="217"/>
              </a:cxn>
              <a:cxn ang="0">
                <a:pos x="247" y="210"/>
              </a:cxn>
              <a:cxn ang="0">
                <a:pos x="229" y="210"/>
              </a:cxn>
              <a:cxn ang="0">
                <a:pos x="225" y="217"/>
              </a:cxn>
              <a:cxn ang="0">
                <a:pos x="119" y="210"/>
              </a:cxn>
              <a:cxn ang="0">
                <a:pos x="112" y="228"/>
              </a:cxn>
              <a:cxn ang="0">
                <a:pos x="119" y="263"/>
              </a:cxn>
              <a:cxn ang="0">
                <a:pos x="119" y="293"/>
              </a:cxn>
              <a:cxn ang="0">
                <a:pos x="86" y="263"/>
              </a:cxn>
              <a:cxn ang="0">
                <a:pos x="59" y="263"/>
              </a:cxn>
              <a:cxn ang="0">
                <a:pos x="48" y="286"/>
              </a:cxn>
              <a:cxn ang="0">
                <a:pos x="32" y="286"/>
              </a:cxn>
              <a:cxn ang="0">
                <a:pos x="16" y="257"/>
              </a:cxn>
              <a:cxn ang="0">
                <a:pos x="0" y="247"/>
              </a:cxn>
              <a:cxn ang="0">
                <a:pos x="0" y="232"/>
              </a:cxn>
              <a:cxn ang="0">
                <a:pos x="0" y="217"/>
              </a:cxn>
              <a:cxn ang="0">
                <a:pos x="6" y="198"/>
              </a:cxn>
              <a:cxn ang="0">
                <a:pos x="0" y="170"/>
              </a:cxn>
              <a:cxn ang="0">
                <a:pos x="21" y="164"/>
              </a:cxn>
              <a:cxn ang="0">
                <a:pos x="32" y="164"/>
              </a:cxn>
              <a:cxn ang="0">
                <a:pos x="48" y="140"/>
              </a:cxn>
              <a:cxn ang="0">
                <a:pos x="48" y="122"/>
              </a:cxn>
              <a:cxn ang="0">
                <a:pos x="59" y="122"/>
              </a:cxn>
              <a:cxn ang="0">
                <a:pos x="48" y="93"/>
              </a:cxn>
              <a:cxn ang="0">
                <a:pos x="70" y="87"/>
              </a:cxn>
              <a:cxn ang="0">
                <a:pos x="86" y="105"/>
              </a:cxn>
              <a:cxn ang="0">
                <a:pos x="102" y="93"/>
              </a:cxn>
              <a:cxn ang="0">
                <a:pos x="91" y="76"/>
              </a:cxn>
              <a:cxn ang="0">
                <a:pos x="112" y="76"/>
              </a:cxn>
              <a:cxn ang="0">
                <a:pos x="119" y="65"/>
              </a:cxn>
              <a:cxn ang="0">
                <a:pos x="155" y="46"/>
              </a:cxn>
              <a:cxn ang="0">
                <a:pos x="161" y="18"/>
              </a:cxn>
              <a:cxn ang="0">
                <a:pos x="203" y="18"/>
              </a:cxn>
              <a:cxn ang="0">
                <a:pos x="213" y="0"/>
              </a:cxn>
              <a:cxn ang="0">
                <a:pos x="257" y="12"/>
              </a:cxn>
            </a:cxnLst>
            <a:rect l="0" t="0" r="r" b="b"/>
            <a:pathLst>
              <a:path w="361" h="294">
                <a:moveTo>
                  <a:pt x="257" y="12"/>
                </a:moveTo>
                <a:lnTo>
                  <a:pt x="257" y="30"/>
                </a:lnTo>
                <a:lnTo>
                  <a:pt x="268" y="46"/>
                </a:lnTo>
                <a:lnTo>
                  <a:pt x="272" y="65"/>
                </a:lnTo>
                <a:lnTo>
                  <a:pt x="294" y="87"/>
                </a:lnTo>
                <a:lnTo>
                  <a:pt x="310" y="87"/>
                </a:lnTo>
                <a:lnTo>
                  <a:pt x="310" y="93"/>
                </a:lnTo>
                <a:lnTo>
                  <a:pt x="294" y="93"/>
                </a:lnTo>
                <a:lnTo>
                  <a:pt x="294" y="105"/>
                </a:lnTo>
                <a:lnTo>
                  <a:pt x="327" y="122"/>
                </a:lnTo>
                <a:lnTo>
                  <a:pt x="342" y="122"/>
                </a:lnTo>
                <a:lnTo>
                  <a:pt x="352" y="135"/>
                </a:lnTo>
                <a:lnTo>
                  <a:pt x="342" y="140"/>
                </a:lnTo>
                <a:lnTo>
                  <a:pt x="360" y="164"/>
                </a:lnTo>
                <a:lnTo>
                  <a:pt x="342" y="186"/>
                </a:lnTo>
                <a:lnTo>
                  <a:pt x="317" y="198"/>
                </a:lnTo>
                <a:lnTo>
                  <a:pt x="300" y="210"/>
                </a:lnTo>
                <a:lnTo>
                  <a:pt x="283" y="217"/>
                </a:lnTo>
                <a:lnTo>
                  <a:pt x="268" y="217"/>
                </a:lnTo>
                <a:lnTo>
                  <a:pt x="257" y="217"/>
                </a:lnTo>
                <a:lnTo>
                  <a:pt x="247" y="210"/>
                </a:lnTo>
                <a:lnTo>
                  <a:pt x="229" y="210"/>
                </a:lnTo>
                <a:lnTo>
                  <a:pt x="225" y="217"/>
                </a:lnTo>
                <a:lnTo>
                  <a:pt x="119" y="210"/>
                </a:lnTo>
                <a:lnTo>
                  <a:pt x="112" y="228"/>
                </a:lnTo>
                <a:lnTo>
                  <a:pt x="119" y="263"/>
                </a:lnTo>
                <a:lnTo>
                  <a:pt x="119" y="293"/>
                </a:lnTo>
                <a:lnTo>
                  <a:pt x="86" y="263"/>
                </a:lnTo>
                <a:lnTo>
                  <a:pt x="59" y="263"/>
                </a:lnTo>
                <a:lnTo>
                  <a:pt x="48" y="286"/>
                </a:lnTo>
                <a:lnTo>
                  <a:pt x="32" y="286"/>
                </a:lnTo>
                <a:lnTo>
                  <a:pt x="16" y="257"/>
                </a:lnTo>
                <a:lnTo>
                  <a:pt x="0" y="247"/>
                </a:lnTo>
                <a:lnTo>
                  <a:pt x="0" y="232"/>
                </a:lnTo>
                <a:lnTo>
                  <a:pt x="0" y="217"/>
                </a:lnTo>
                <a:lnTo>
                  <a:pt x="6" y="198"/>
                </a:lnTo>
                <a:lnTo>
                  <a:pt x="0" y="170"/>
                </a:lnTo>
                <a:lnTo>
                  <a:pt x="21" y="164"/>
                </a:lnTo>
                <a:lnTo>
                  <a:pt x="32" y="164"/>
                </a:lnTo>
                <a:lnTo>
                  <a:pt x="48" y="140"/>
                </a:lnTo>
                <a:lnTo>
                  <a:pt x="48" y="122"/>
                </a:lnTo>
                <a:lnTo>
                  <a:pt x="59" y="122"/>
                </a:lnTo>
                <a:lnTo>
                  <a:pt x="48" y="93"/>
                </a:lnTo>
                <a:lnTo>
                  <a:pt x="70" y="87"/>
                </a:lnTo>
                <a:lnTo>
                  <a:pt x="86" y="105"/>
                </a:lnTo>
                <a:lnTo>
                  <a:pt x="102" y="93"/>
                </a:lnTo>
                <a:lnTo>
                  <a:pt x="91" y="76"/>
                </a:lnTo>
                <a:lnTo>
                  <a:pt x="112" y="76"/>
                </a:lnTo>
                <a:lnTo>
                  <a:pt x="119" y="65"/>
                </a:lnTo>
                <a:lnTo>
                  <a:pt x="155" y="46"/>
                </a:lnTo>
                <a:lnTo>
                  <a:pt x="161" y="18"/>
                </a:lnTo>
                <a:lnTo>
                  <a:pt x="203" y="18"/>
                </a:lnTo>
                <a:lnTo>
                  <a:pt x="213" y="0"/>
                </a:lnTo>
                <a:lnTo>
                  <a:pt x="257" y="1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7" name="Freeform 273"/>
          <p:cNvSpPr>
            <a:spLocks noChangeArrowheads="1"/>
          </p:cNvSpPr>
          <p:nvPr/>
        </p:nvSpPr>
        <p:spPr bwMode="auto">
          <a:xfrm>
            <a:off x="4062998" y="3673130"/>
            <a:ext cx="209564" cy="181447"/>
          </a:xfrm>
          <a:custGeom>
            <a:avLst/>
            <a:gdLst/>
            <a:ahLst/>
            <a:cxnLst>
              <a:cxn ang="0">
                <a:pos x="257" y="12"/>
              </a:cxn>
              <a:cxn ang="0">
                <a:pos x="257" y="30"/>
              </a:cxn>
              <a:cxn ang="0">
                <a:pos x="268" y="46"/>
              </a:cxn>
              <a:cxn ang="0">
                <a:pos x="272" y="65"/>
              </a:cxn>
              <a:cxn ang="0">
                <a:pos x="294" y="87"/>
              </a:cxn>
              <a:cxn ang="0">
                <a:pos x="310" y="87"/>
              </a:cxn>
              <a:cxn ang="0">
                <a:pos x="310" y="93"/>
              </a:cxn>
              <a:cxn ang="0">
                <a:pos x="294" y="93"/>
              </a:cxn>
              <a:cxn ang="0">
                <a:pos x="294" y="105"/>
              </a:cxn>
              <a:cxn ang="0">
                <a:pos x="327" y="122"/>
              </a:cxn>
              <a:cxn ang="0">
                <a:pos x="342" y="122"/>
              </a:cxn>
              <a:cxn ang="0">
                <a:pos x="352" y="135"/>
              </a:cxn>
              <a:cxn ang="0">
                <a:pos x="342" y="140"/>
              </a:cxn>
              <a:cxn ang="0">
                <a:pos x="360" y="164"/>
              </a:cxn>
              <a:cxn ang="0">
                <a:pos x="342" y="186"/>
              </a:cxn>
              <a:cxn ang="0">
                <a:pos x="317" y="198"/>
              </a:cxn>
              <a:cxn ang="0">
                <a:pos x="300" y="210"/>
              </a:cxn>
              <a:cxn ang="0">
                <a:pos x="283" y="217"/>
              </a:cxn>
              <a:cxn ang="0">
                <a:pos x="268" y="217"/>
              </a:cxn>
              <a:cxn ang="0">
                <a:pos x="257" y="217"/>
              </a:cxn>
              <a:cxn ang="0">
                <a:pos x="247" y="210"/>
              </a:cxn>
              <a:cxn ang="0">
                <a:pos x="229" y="210"/>
              </a:cxn>
              <a:cxn ang="0">
                <a:pos x="225" y="217"/>
              </a:cxn>
              <a:cxn ang="0">
                <a:pos x="119" y="210"/>
              </a:cxn>
              <a:cxn ang="0">
                <a:pos x="112" y="228"/>
              </a:cxn>
              <a:cxn ang="0">
                <a:pos x="119" y="263"/>
              </a:cxn>
              <a:cxn ang="0">
                <a:pos x="119" y="293"/>
              </a:cxn>
              <a:cxn ang="0">
                <a:pos x="86" y="263"/>
              </a:cxn>
              <a:cxn ang="0">
                <a:pos x="59" y="263"/>
              </a:cxn>
              <a:cxn ang="0">
                <a:pos x="48" y="286"/>
              </a:cxn>
              <a:cxn ang="0">
                <a:pos x="32" y="286"/>
              </a:cxn>
              <a:cxn ang="0">
                <a:pos x="16" y="257"/>
              </a:cxn>
              <a:cxn ang="0">
                <a:pos x="0" y="247"/>
              </a:cxn>
              <a:cxn ang="0">
                <a:pos x="0" y="232"/>
              </a:cxn>
              <a:cxn ang="0">
                <a:pos x="0" y="217"/>
              </a:cxn>
              <a:cxn ang="0">
                <a:pos x="6" y="198"/>
              </a:cxn>
              <a:cxn ang="0">
                <a:pos x="0" y="170"/>
              </a:cxn>
              <a:cxn ang="0">
                <a:pos x="21" y="164"/>
              </a:cxn>
              <a:cxn ang="0">
                <a:pos x="32" y="164"/>
              </a:cxn>
              <a:cxn ang="0">
                <a:pos x="48" y="140"/>
              </a:cxn>
              <a:cxn ang="0">
                <a:pos x="48" y="122"/>
              </a:cxn>
              <a:cxn ang="0">
                <a:pos x="59" y="122"/>
              </a:cxn>
              <a:cxn ang="0">
                <a:pos x="48" y="93"/>
              </a:cxn>
              <a:cxn ang="0">
                <a:pos x="70" y="87"/>
              </a:cxn>
              <a:cxn ang="0">
                <a:pos x="86" y="105"/>
              </a:cxn>
              <a:cxn ang="0">
                <a:pos x="102" y="93"/>
              </a:cxn>
              <a:cxn ang="0">
                <a:pos x="91" y="76"/>
              </a:cxn>
              <a:cxn ang="0">
                <a:pos x="112" y="76"/>
              </a:cxn>
              <a:cxn ang="0">
                <a:pos x="119" y="65"/>
              </a:cxn>
              <a:cxn ang="0">
                <a:pos x="155" y="46"/>
              </a:cxn>
              <a:cxn ang="0">
                <a:pos x="161" y="18"/>
              </a:cxn>
              <a:cxn ang="0">
                <a:pos x="203" y="18"/>
              </a:cxn>
              <a:cxn ang="0">
                <a:pos x="213" y="0"/>
              </a:cxn>
              <a:cxn ang="0">
                <a:pos x="257" y="12"/>
              </a:cxn>
            </a:cxnLst>
            <a:rect l="0" t="0" r="r" b="b"/>
            <a:pathLst>
              <a:path w="361" h="294">
                <a:moveTo>
                  <a:pt x="257" y="12"/>
                </a:moveTo>
                <a:lnTo>
                  <a:pt x="257" y="30"/>
                </a:lnTo>
                <a:lnTo>
                  <a:pt x="268" y="46"/>
                </a:lnTo>
                <a:lnTo>
                  <a:pt x="272" y="65"/>
                </a:lnTo>
                <a:lnTo>
                  <a:pt x="294" y="87"/>
                </a:lnTo>
                <a:lnTo>
                  <a:pt x="310" y="87"/>
                </a:lnTo>
                <a:lnTo>
                  <a:pt x="310" y="93"/>
                </a:lnTo>
                <a:lnTo>
                  <a:pt x="294" y="93"/>
                </a:lnTo>
                <a:lnTo>
                  <a:pt x="294" y="105"/>
                </a:lnTo>
                <a:lnTo>
                  <a:pt x="327" y="122"/>
                </a:lnTo>
                <a:lnTo>
                  <a:pt x="342" y="122"/>
                </a:lnTo>
                <a:lnTo>
                  <a:pt x="352" y="135"/>
                </a:lnTo>
                <a:lnTo>
                  <a:pt x="342" y="140"/>
                </a:lnTo>
                <a:lnTo>
                  <a:pt x="360" y="164"/>
                </a:lnTo>
                <a:lnTo>
                  <a:pt x="342" y="186"/>
                </a:lnTo>
                <a:lnTo>
                  <a:pt x="317" y="198"/>
                </a:lnTo>
                <a:lnTo>
                  <a:pt x="300" y="210"/>
                </a:lnTo>
                <a:lnTo>
                  <a:pt x="283" y="217"/>
                </a:lnTo>
                <a:lnTo>
                  <a:pt x="268" y="217"/>
                </a:lnTo>
                <a:lnTo>
                  <a:pt x="257" y="217"/>
                </a:lnTo>
                <a:lnTo>
                  <a:pt x="247" y="210"/>
                </a:lnTo>
                <a:lnTo>
                  <a:pt x="229" y="210"/>
                </a:lnTo>
                <a:lnTo>
                  <a:pt x="225" y="217"/>
                </a:lnTo>
                <a:lnTo>
                  <a:pt x="119" y="210"/>
                </a:lnTo>
                <a:lnTo>
                  <a:pt x="112" y="228"/>
                </a:lnTo>
                <a:lnTo>
                  <a:pt x="119" y="263"/>
                </a:lnTo>
                <a:lnTo>
                  <a:pt x="119" y="293"/>
                </a:lnTo>
                <a:lnTo>
                  <a:pt x="86" y="263"/>
                </a:lnTo>
                <a:lnTo>
                  <a:pt x="59" y="263"/>
                </a:lnTo>
                <a:lnTo>
                  <a:pt x="48" y="286"/>
                </a:lnTo>
                <a:lnTo>
                  <a:pt x="32" y="286"/>
                </a:lnTo>
                <a:lnTo>
                  <a:pt x="16" y="257"/>
                </a:lnTo>
                <a:lnTo>
                  <a:pt x="0" y="247"/>
                </a:lnTo>
                <a:lnTo>
                  <a:pt x="0" y="232"/>
                </a:lnTo>
                <a:lnTo>
                  <a:pt x="0" y="217"/>
                </a:lnTo>
                <a:lnTo>
                  <a:pt x="6" y="198"/>
                </a:lnTo>
                <a:lnTo>
                  <a:pt x="0" y="170"/>
                </a:lnTo>
                <a:lnTo>
                  <a:pt x="21" y="164"/>
                </a:lnTo>
                <a:lnTo>
                  <a:pt x="32" y="164"/>
                </a:lnTo>
                <a:lnTo>
                  <a:pt x="48" y="140"/>
                </a:lnTo>
                <a:lnTo>
                  <a:pt x="48" y="122"/>
                </a:lnTo>
                <a:lnTo>
                  <a:pt x="59" y="122"/>
                </a:lnTo>
                <a:lnTo>
                  <a:pt x="48" y="93"/>
                </a:lnTo>
                <a:lnTo>
                  <a:pt x="70" y="87"/>
                </a:lnTo>
                <a:lnTo>
                  <a:pt x="86" y="105"/>
                </a:lnTo>
                <a:lnTo>
                  <a:pt x="102" y="93"/>
                </a:lnTo>
                <a:lnTo>
                  <a:pt x="91" y="76"/>
                </a:lnTo>
                <a:lnTo>
                  <a:pt x="112" y="76"/>
                </a:lnTo>
                <a:lnTo>
                  <a:pt x="119" y="65"/>
                </a:lnTo>
                <a:lnTo>
                  <a:pt x="155" y="46"/>
                </a:lnTo>
                <a:lnTo>
                  <a:pt x="161" y="18"/>
                </a:lnTo>
                <a:lnTo>
                  <a:pt x="203" y="18"/>
                </a:lnTo>
                <a:lnTo>
                  <a:pt x="213" y="0"/>
                </a:lnTo>
                <a:lnTo>
                  <a:pt x="257" y="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6" name="Freeform 272"/>
          <p:cNvSpPr>
            <a:spLocks noChangeArrowheads="1"/>
          </p:cNvSpPr>
          <p:nvPr/>
        </p:nvSpPr>
        <p:spPr bwMode="auto">
          <a:xfrm>
            <a:off x="4983564" y="4223065"/>
            <a:ext cx="56040" cy="689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7" y="12"/>
              </a:cxn>
              <a:cxn ang="0">
                <a:pos x="27" y="31"/>
              </a:cxn>
              <a:cxn ang="0">
                <a:pos x="42" y="18"/>
              </a:cxn>
              <a:cxn ang="0">
                <a:pos x="52" y="12"/>
              </a:cxn>
              <a:cxn ang="0">
                <a:pos x="69" y="0"/>
              </a:cxn>
              <a:cxn ang="0">
                <a:pos x="81" y="18"/>
              </a:cxn>
              <a:cxn ang="0">
                <a:pos x="81" y="31"/>
              </a:cxn>
              <a:cxn ang="0">
                <a:pos x="97" y="35"/>
              </a:cxn>
              <a:cxn ang="0">
                <a:pos x="97" y="59"/>
              </a:cxn>
              <a:cxn ang="0">
                <a:pos x="81" y="77"/>
              </a:cxn>
              <a:cxn ang="0">
                <a:pos x="52" y="105"/>
              </a:cxn>
              <a:cxn ang="0">
                <a:pos x="27" y="112"/>
              </a:cxn>
              <a:cxn ang="0">
                <a:pos x="27" y="105"/>
              </a:cxn>
              <a:cxn ang="0">
                <a:pos x="22" y="77"/>
              </a:cxn>
              <a:cxn ang="0">
                <a:pos x="22" y="59"/>
              </a:cxn>
              <a:cxn ang="0">
                <a:pos x="22" y="46"/>
              </a:cxn>
              <a:cxn ang="0">
                <a:pos x="10" y="35"/>
              </a:cxn>
              <a:cxn ang="0">
                <a:pos x="0" y="18"/>
              </a:cxn>
            </a:cxnLst>
            <a:rect l="0" t="0" r="r" b="b"/>
            <a:pathLst>
              <a:path w="98" h="113">
                <a:moveTo>
                  <a:pt x="0" y="18"/>
                </a:moveTo>
                <a:lnTo>
                  <a:pt x="27" y="12"/>
                </a:lnTo>
                <a:lnTo>
                  <a:pt x="27" y="31"/>
                </a:lnTo>
                <a:lnTo>
                  <a:pt x="42" y="18"/>
                </a:lnTo>
                <a:lnTo>
                  <a:pt x="52" y="12"/>
                </a:lnTo>
                <a:lnTo>
                  <a:pt x="69" y="0"/>
                </a:lnTo>
                <a:lnTo>
                  <a:pt x="81" y="18"/>
                </a:lnTo>
                <a:lnTo>
                  <a:pt x="81" y="31"/>
                </a:lnTo>
                <a:lnTo>
                  <a:pt x="97" y="35"/>
                </a:lnTo>
                <a:lnTo>
                  <a:pt x="97" y="59"/>
                </a:lnTo>
                <a:lnTo>
                  <a:pt x="81" y="77"/>
                </a:lnTo>
                <a:lnTo>
                  <a:pt x="52" y="105"/>
                </a:lnTo>
                <a:lnTo>
                  <a:pt x="27" y="112"/>
                </a:lnTo>
                <a:lnTo>
                  <a:pt x="27" y="105"/>
                </a:lnTo>
                <a:lnTo>
                  <a:pt x="22" y="77"/>
                </a:lnTo>
                <a:lnTo>
                  <a:pt x="22" y="59"/>
                </a:lnTo>
                <a:lnTo>
                  <a:pt x="22" y="46"/>
                </a:lnTo>
                <a:lnTo>
                  <a:pt x="10" y="35"/>
                </a:lnTo>
                <a:lnTo>
                  <a:pt x="0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5" name="Freeform 271"/>
          <p:cNvSpPr>
            <a:spLocks noChangeArrowheads="1"/>
          </p:cNvSpPr>
          <p:nvPr/>
        </p:nvSpPr>
        <p:spPr bwMode="auto">
          <a:xfrm>
            <a:off x="4983564" y="4223065"/>
            <a:ext cx="56040" cy="689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7" y="12"/>
              </a:cxn>
              <a:cxn ang="0">
                <a:pos x="27" y="31"/>
              </a:cxn>
              <a:cxn ang="0">
                <a:pos x="42" y="18"/>
              </a:cxn>
              <a:cxn ang="0">
                <a:pos x="52" y="12"/>
              </a:cxn>
              <a:cxn ang="0">
                <a:pos x="69" y="0"/>
              </a:cxn>
              <a:cxn ang="0">
                <a:pos x="81" y="18"/>
              </a:cxn>
              <a:cxn ang="0">
                <a:pos x="81" y="31"/>
              </a:cxn>
              <a:cxn ang="0">
                <a:pos x="97" y="35"/>
              </a:cxn>
              <a:cxn ang="0">
                <a:pos x="97" y="59"/>
              </a:cxn>
              <a:cxn ang="0">
                <a:pos x="81" y="77"/>
              </a:cxn>
              <a:cxn ang="0">
                <a:pos x="52" y="105"/>
              </a:cxn>
              <a:cxn ang="0">
                <a:pos x="27" y="112"/>
              </a:cxn>
              <a:cxn ang="0">
                <a:pos x="27" y="105"/>
              </a:cxn>
              <a:cxn ang="0">
                <a:pos x="22" y="77"/>
              </a:cxn>
              <a:cxn ang="0">
                <a:pos x="22" y="59"/>
              </a:cxn>
              <a:cxn ang="0">
                <a:pos x="22" y="46"/>
              </a:cxn>
              <a:cxn ang="0">
                <a:pos x="10" y="35"/>
              </a:cxn>
              <a:cxn ang="0">
                <a:pos x="0" y="18"/>
              </a:cxn>
            </a:cxnLst>
            <a:rect l="0" t="0" r="r" b="b"/>
            <a:pathLst>
              <a:path w="98" h="113">
                <a:moveTo>
                  <a:pt x="0" y="18"/>
                </a:moveTo>
                <a:lnTo>
                  <a:pt x="27" y="12"/>
                </a:lnTo>
                <a:lnTo>
                  <a:pt x="27" y="31"/>
                </a:lnTo>
                <a:lnTo>
                  <a:pt x="42" y="18"/>
                </a:lnTo>
                <a:lnTo>
                  <a:pt x="52" y="12"/>
                </a:lnTo>
                <a:lnTo>
                  <a:pt x="69" y="0"/>
                </a:lnTo>
                <a:lnTo>
                  <a:pt x="81" y="18"/>
                </a:lnTo>
                <a:lnTo>
                  <a:pt x="81" y="31"/>
                </a:lnTo>
                <a:lnTo>
                  <a:pt x="97" y="35"/>
                </a:lnTo>
                <a:lnTo>
                  <a:pt x="97" y="59"/>
                </a:lnTo>
                <a:lnTo>
                  <a:pt x="81" y="77"/>
                </a:lnTo>
                <a:lnTo>
                  <a:pt x="52" y="105"/>
                </a:lnTo>
                <a:lnTo>
                  <a:pt x="27" y="112"/>
                </a:lnTo>
                <a:lnTo>
                  <a:pt x="27" y="105"/>
                </a:lnTo>
                <a:lnTo>
                  <a:pt x="22" y="77"/>
                </a:lnTo>
                <a:lnTo>
                  <a:pt x="22" y="59"/>
                </a:lnTo>
                <a:lnTo>
                  <a:pt x="22" y="46"/>
                </a:lnTo>
                <a:lnTo>
                  <a:pt x="10" y="35"/>
                </a:lnTo>
                <a:lnTo>
                  <a:pt x="0" y="18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4" name="Freeform 270"/>
          <p:cNvSpPr>
            <a:spLocks noChangeArrowheads="1"/>
          </p:cNvSpPr>
          <p:nvPr/>
        </p:nvSpPr>
        <p:spPr bwMode="auto">
          <a:xfrm>
            <a:off x="5326806" y="3757019"/>
            <a:ext cx="39695" cy="57168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9" y="33"/>
              </a:cxn>
              <a:cxn ang="0">
                <a:pos x="39" y="51"/>
              </a:cxn>
              <a:cxn ang="0">
                <a:pos x="39" y="64"/>
              </a:cxn>
              <a:cxn ang="0">
                <a:pos x="64" y="51"/>
              </a:cxn>
              <a:cxn ang="0">
                <a:pos x="69" y="64"/>
              </a:cxn>
              <a:cxn ang="0">
                <a:pos x="64" y="75"/>
              </a:cxn>
              <a:cxn ang="0">
                <a:pos x="53" y="93"/>
              </a:cxn>
              <a:cxn ang="0">
                <a:pos x="42" y="82"/>
              </a:cxn>
              <a:cxn ang="0">
                <a:pos x="11" y="82"/>
              </a:cxn>
              <a:cxn ang="0">
                <a:pos x="0" y="51"/>
              </a:cxn>
              <a:cxn ang="0">
                <a:pos x="16" y="33"/>
              </a:cxn>
              <a:cxn ang="0">
                <a:pos x="27" y="16"/>
              </a:cxn>
              <a:cxn ang="0">
                <a:pos x="42" y="4"/>
              </a:cxn>
              <a:cxn ang="0">
                <a:pos x="64" y="0"/>
              </a:cxn>
            </a:cxnLst>
            <a:rect l="0" t="0" r="r" b="b"/>
            <a:pathLst>
              <a:path w="70" h="94">
                <a:moveTo>
                  <a:pt x="64" y="0"/>
                </a:moveTo>
                <a:lnTo>
                  <a:pt x="69" y="33"/>
                </a:lnTo>
                <a:lnTo>
                  <a:pt x="39" y="51"/>
                </a:lnTo>
                <a:lnTo>
                  <a:pt x="39" y="64"/>
                </a:lnTo>
                <a:lnTo>
                  <a:pt x="64" y="51"/>
                </a:lnTo>
                <a:lnTo>
                  <a:pt x="69" y="64"/>
                </a:lnTo>
                <a:lnTo>
                  <a:pt x="64" y="75"/>
                </a:lnTo>
                <a:lnTo>
                  <a:pt x="53" y="93"/>
                </a:lnTo>
                <a:lnTo>
                  <a:pt x="42" y="82"/>
                </a:lnTo>
                <a:lnTo>
                  <a:pt x="11" y="82"/>
                </a:lnTo>
                <a:lnTo>
                  <a:pt x="0" y="51"/>
                </a:lnTo>
                <a:lnTo>
                  <a:pt x="16" y="33"/>
                </a:lnTo>
                <a:lnTo>
                  <a:pt x="27" y="16"/>
                </a:lnTo>
                <a:lnTo>
                  <a:pt x="42" y="4"/>
                </a:lnTo>
                <a:lnTo>
                  <a:pt x="64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3" name="Freeform 269"/>
          <p:cNvSpPr>
            <a:spLocks noChangeArrowheads="1"/>
          </p:cNvSpPr>
          <p:nvPr/>
        </p:nvSpPr>
        <p:spPr bwMode="auto">
          <a:xfrm>
            <a:off x="5326806" y="3757019"/>
            <a:ext cx="39695" cy="57168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9" y="33"/>
              </a:cxn>
              <a:cxn ang="0">
                <a:pos x="39" y="51"/>
              </a:cxn>
              <a:cxn ang="0">
                <a:pos x="39" y="64"/>
              </a:cxn>
              <a:cxn ang="0">
                <a:pos x="64" y="51"/>
              </a:cxn>
              <a:cxn ang="0">
                <a:pos x="69" y="64"/>
              </a:cxn>
              <a:cxn ang="0">
                <a:pos x="64" y="75"/>
              </a:cxn>
              <a:cxn ang="0">
                <a:pos x="53" y="93"/>
              </a:cxn>
              <a:cxn ang="0">
                <a:pos x="42" y="82"/>
              </a:cxn>
              <a:cxn ang="0">
                <a:pos x="11" y="82"/>
              </a:cxn>
              <a:cxn ang="0">
                <a:pos x="0" y="51"/>
              </a:cxn>
              <a:cxn ang="0">
                <a:pos x="16" y="33"/>
              </a:cxn>
              <a:cxn ang="0">
                <a:pos x="27" y="16"/>
              </a:cxn>
              <a:cxn ang="0">
                <a:pos x="42" y="4"/>
              </a:cxn>
              <a:cxn ang="0">
                <a:pos x="64" y="0"/>
              </a:cxn>
            </a:cxnLst>
            <a:rect l="0" t="0" r="r" b="b"/>
            <a:pathLst>
              <a:path w="70" h="94">
                <a:moveTo>
                  <a:pt x="64" y="0"/>
                </a:moveTo>
                <a:lnTo>
                  <a:pt x="69" y="33"/>
                </a:lnTo>
                <a:lnTo>
                  <a:pt x="39" y="51"/>
                </a:lnTo>
                <a:lnTo>
                  <a:pt x="39" y="64"/>
                </a:lnTo>
                <a:lnTo>
                  <a:pt x="64" y="51"/>
                </a:lnTo>
                <a:lnTo>
                  <a:pt x="69" y="64"/>
                </a:lnTo>
                <a:lnTo>
                  <a:pt x="64" y="75"/>
                </a:lnTo>
                <a:lnTo>
                  <a:pt x="53" y="93"/>
                </a:lnTo>
                <a:lnTo>
                  <a:pt x="42" y="82"/>
                </a:lnTo>
                <a:lnTo>
                  <a:pt x="11" y="82"/>
                </a:lnTo>
                <a:lnTo>
                  <a:pt x="0" y="51"/>
                </a:lnTo>
                <a:lnTo>
                  <a:pt x="16" y="33"/>
                </a:lnTo>
                <a:lnTo>
                  <a:pt x="27" y="16"/>
                </a:lnTo>
                <a:lnTo>
                  <a:pt x="42" y="4"/>
                </a:lnTo>
                <a:lnTo>
                  <a:pt x="6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2" name="Freeform 268"/>
          <p:cNvSpPr>
            <a:spLocks noChangeArrowheads="1"/>
          </p:cNvSpPr>
          <p:nvPr/>
        </p:nvSpPr>
        <p:spPr bwMode="auto">
          <a:xfrm>
            <a:off x="3982441" y="3814187"/>
            <a:ext cx="155276" cy="198225"/>
          </a:xfrm>
          <a:custGeom>
            <a:avLst/>
            <a:gdLst/>
            <a:ahLst/>
            <a:cxnLst>
              <a:cxn ang="0">
                <a:pos x="26" y="30"/>
              </a:cxn>
              <a:cxn ang="0">
                <a:pos x="42" y="5"/>
              </a:cxn>
              <a:cxn ang="0">
                <a:pos x="47" y="18"/>
              </a:cxn>
              <a:cxn ang="0">
                <a:pos x="68" y="30"/>
              </a:cxn>
              <a:cxn ang="0">
                <a:pos x="68" y="18"/>
              </a:cxn>
              <a:cxn ang="0">
                <a:pos x="75" y="5"/>
              </a:cxn>
              <a:cxn ang="0">
                <a:pos x="85" y="0"/>
              </a:cxn>
              <a:cxn ang="0">
                <a:pos x="96" y="0"/>
              </a:cxn>
              <a:cxn ang="0">
                <a:pos x="101" y="18"/>
              </a:cxn>
              <a:cxn ang="0">
                <a:pos x="117" y="18"/>
              </a:cxn>
              <a:cxn ang="0">
                <a:pos x="138" y="5"/>
              </a:cxn>
              <a:cxn ang="0">
                <a:pos x="138" y="18"/>
              </a:cxn>
              <a:cxn ang="0">
                <a:pos x="155" y="30"/>
              </a:cxn>
              <a:cxn ang="0">
                <a:pos x="170" y="58"/>
              </a:cxn>
              <a:cxn ang="0">
                <a:pos x="186" y="58"/>
              </a:cxn>
              <a:cxn ang="0">
                <a:pos x="198" y="35"/>
              </a:cxn>
              <a:cxn ang="0">
                <a:pos x="225" y="35"/>
              </a:cxn>
              <a:cxn ang="0">
                <a:pos x="257" y="65"/>
              </a:cxn>
              <a:cxn ang="0">
                <a:pos x="257" y="76"/>
              </a:cxn>
              <a:cxn ang="0">
                <a:pos x="267" y="111"/>
              </a:cxn>
              <a:cxn ang="0">
                <a:pos x="267" y="128"/>
              </a:cxn>
              <a:cxn ang="0">
                <a:pos x="251" y="140"/>
              </a:cxn>
              <a:cxn ang="0">
                <a:pos x="251" y="168"/>
              </a:cxn>
              <a:cxn ang="0">
                <a:pos x="229" y="199"/>
              </a:cxn>
              <a:cxn ang="0">
                <a:pos x="251" y="245"/>
              </a:cxn>
              <a:cxn ang="0">
                <a:pos x="257" y="274"/>
              </a:cxn>
              <a:cxn ang="0">
                <a:pos x="257" y="291"/>
              </a:cxn>
              <a:cxn ang="0">
                <a:pos x="240" y="279"/>
              </a:cxn>
              <a:cxn ang="0">
                <a:pos x="240" y="263"/>
              </a:cxn>
              <a:cxn ang="0">
                <a:pos x="229" y="279"/>
              </a:cxn>
              <a:cxn ang="0">
                <a:pos x="208" y="274"/>
              </a:cxn>
              <a:cxn ang="0">
                <a:pos x="186" y="279"/>
              </a:cxn>
              <a:cxn ang="0">
                <a:pos x="138" y="279"/>
              </a:cxn>
              <a:cxn ang="0">
                <a:pos x="96" y="291"/>
              </a:cxn>
              <a:cxn ang="0">
                <a:pos x="42" y="320"/>
              </a:cxn>
              <a:cxn ang="0">
                <a:pos x="32" y="279"/>
              </a:cxn>
              <a:cxn ang="0">
                <a:pos x="42" y="245"/>
              </a:cxn>
              <a:cxn ang="0">
                <a:pos x="32" y="232"/>
              </a:cxn>
              <a:cxn ang="0">
                <a:pos x="26" y="227"/>
              </a:cxn>
              <a:cxn ang="0">
                <a:pos x="4" y="227"/>
              </a:cxn>
              <a:cxn ang="0">
                <a:pos x="0" y="203"/>
              </a:cxn>
              <a:cxn ang="0">
                <a:pos x="0" y="199"/>
              </a:cxn>
              <a:cxn ang="0">
                <a:pos x="0" y="181"/>
              </a:cxn>
              <a:cxn ang="0">
                <a:pos x="0" y="156"/>
              </a:cxn>
              <a:cxn ang="0">
                <a:pos x="4" y="156"/>
              </a:cxn>
              <a:cxn ang="0">
                <a:pos x="16" y="128"/>
              </a:cxn>
              <a:cxn ang="0">
                <a:pos x="4" y="122"/>
              </a:cxn>
              <a:cxn ang="0">
                <a:pos x="16" y="111"/>
              </a:cxn>
              <a:cxn ang="0">
                <a:pos x="32" y="111"/>
              </a:cxn>
              <a:cxn ang="0">
                <a:pos x="26" y="93"/>
              </a:cxn>
              <a:cxn ang="0">
                <a:pos x="26" y="81"/>
              </a:cxn>
              <a:cxn ang="0">
                <a:pos x="26" y="65"/>
              </a:cxn>
              <a:cxn ang="0">
                <a:pos x="16" y="58"/>
              </a:cxn>
              <a:cxn ang="0">
                <a:pos x="16" y="35"/>
              </a:cxn>
              <a:cxn ang="0">
                <a:pos x="26" y="30"/>
              </a:cxn>
            </a:cxnLst>
            <a:rect l="0" t="0" r="r" b="b"/>
            <a:pathLst>
              <a:path w="268" h="321">
                <a:moveTo>
                  <a:pt x="26" y="30"/>
                </a:moveTo>
                <a:lnTo>
                  <a:pt x="42" y="5"/>
                </a:lnTo>
                <a:lnTo>
                  <a:pt x="47" y="18"/>
                </a:lnTo>
                <a:lnTo>
                  <a:pt x="68" y="30"/>
                </a:lnTo>
                <a:lnTo>
                  <a:pt x="68" y="18"/>
                </a:lnTo>
                <a:lnTo>
                  <a:pt x="75" y="5"/>
                </a:lnTo>
                <a:lnTo>
                  <a:pt x="85" y="0"/>
                </a:lnTo>
                <a:lnTo>
                  <a:pt x="96" y="0"/>
                </a:lnTo>
                <a:lnTo>
                  <a:pt x="101" y="18"/>
                </a:lnTo>
                <a:lnTo>
                  <a:pt x="117" y="18"/>
                </a:lnTo>
                <a:lnTo>
                  <a:pt x="138" y="5"/>
                </a:lnTo>
                <a:lnTo>
                  <a:pt x="138" y="18"/>
                </a:lnTo>
                <a:lnTo>
                  <a:pt x="155" y="30"/>
                </a:lnTo>
                <a:lnTo>
                  <a:pt x="170" y="58"/>
                </a:lnTo>
                <a:lnTo>
                  <a:pt x="186" y="58"/>
                </a:lnTo>
                <a:lnTo>
                  <a:pt x="198" y="35"/>
                </a:lnTo>
                <a:lnTo>
                  <a:pt x="225" y="35"/>
                </a:lnTo>
                <a:lnTo>
                  <a:pt x="257" y="65"/>
                </a:lnTo>
                <a:lnTo>
                  <a:pt x="257" y="76"/>
                </a:lnTo>
                <a:lnTo>
                  <a:pt x="267" y="111"/>
                </a:lnTo>
                <a:lnTo>
                  <a:pt x="267" y="128"/>
                </a:lnTo>
                <a:lnTo>
                  <a:pt x="251" y="140"/>
                </a:lnTo>
                <a:lnTo>
                  <a:pt x="251" y="168"/>
                </a:lnTo>
                <a:lnTo>
                  <a:pt x="229" y="199"/>
                </a:lnTo>
                <a:lnTo>
                  <a:pt x="251" y="245"/>
                </a:lnTo>
                <a:lnTo>
                  <a:pt x="257" y="274"/>
                </a:lnTo>
                <a:lnTo>
                  <a:pt x="257" y="291"/>
                </a:lnTo>
                <a:lnTo>
                  <a:pt x="240" y="279"/>
                </a:lnTo>
                <a:lnTo>
                  <a:pt x="240" y="263"/>
                </a:lnTo>
                <a:lnTo>
                  <a:pt x="229" y="279"/>
                </a:lnTo>
                <a:lnTo>
                  <a:pt x="208" y="274"/>
                </a:lnTo>
                <a:lnTo>
                  <a:pt x="186" y="279"/>
                </a:lnTo>
                <a:lnTo>
                  <a:pt x="138" y="279"/>
                </a:lnTo>
                <a:lnTo>
                  <a:pt x="96" y="291"/>
                </a:lnTo>
                <a:lnTo>
                  <a:pt x="42" y="320"/>
                </a:lnTo>
                <a:lnTo>
                  <a:pt x="32" y="279"/>
                </a:lnTo>
                <a:lnTo>
                  <a:pt x="42" y="245"/>
                </a:lnTo>
                <a:lnTo>
                  <a:pt x="32" y="232"/>
                </a:lnTo>
                <a:lnTo>
                  <a:pt x="26" y="227"/>
                </a:lnTo>
                <a:lnTo>
                  <a:pt x="4" y="227"/>
                </a:lnTo>
                <a:lnTo>
                  <a:pt x="0" y="203"/>
                </a:lnTo>
                <a:lnTo>
                  <a:pt x="0" y="199"/>
                </a:lnTo>
                <a:lnTo>
                  <a:pt x="0" y="181"/>
                </a:lnTo>
                <a:lnTo>
                  <a:pt x="0" y="156"/>
                </a:lnTo>
                <a:lnTo>
                  <a:pt x="4" y="156"/>
                </a:lnTo>
                <a:lnTo>
                  <a:pt x="16" y="128"/>
                </a:lnTo>
                <a:lnTo>
                  <a:pt x="4" y="122"/>
                </a:lnTo>
                <a:lnTo>
                  <a:pt x="16" y="111"/>
                </a:lnTo>
                <a:lnTo>
                  <a:pt x="32" y="111"/>
                </a:lnTo>
                <a:lnTo>
                  <a:pt x="26" y="93"/>
                </a:lnTo>
                <a:lnTo>
                  <a:pt x="26" y="81"/>
                </a:lnTo>
                <a:lnTo>
                  <a:pt x="26" y="65"/>
                </a:lnTo>
                <a:lnTo>
                  <a:pt x="16" y="58"/>
                </a:lnTo>
                <a:lnTo>
                  <a:pt x="16" y="35"/>
                </a:lnTo>
                <a:lnTo>
                  <a:pt x="26" y="30"/>
                </a:lnTo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1" name="Freeform 267"/>
          <p:cNvSpPr>
            <a:spLocks noChangeArrowheads="1"/>
          </p:cNvSpPr>
          <p:nvPr/>
        </p:nvSpPr>
        <p:spPr bwMode="auto">
          <a:xfrm>
            <a:off x="3982441" y="3814187"/>
            <a:ext cx="155276" cy="198225"/>
          </a:xfrm>
          <a:custGeom>
            <a:avLst/>
            <a:gdLst/>
            <a:ahLst/>
            <a:cxnLst>
              <a:cxn ang="0">
                <a:pos x="26" y="30"/>
              </a:cxn>
              <a:cxn ang="0">
                <a:pos x="42" y="5"/>
              </a:cxn>
              <a:cxn ang="0">
                <a:pos x="47" y="18"/>
              </a:cxn>
              <a:cxn ang="0">
                <a:pos x="68" y="30"/>
              </a:cxn>
              <a:cxn ang="0">
                <a:pos x="68" y="18"/>
              </a:cxn>
              <a:cxn ang="0">
                <a:pos x="75" y="5"/>
              </a:cxn>
              <a:cxn ang="0">
                <a:pos x="85" y="0"/>
              </a:cxn>
              <a:cxn ang="0">
                <a:pos x="96" y="0"/>
              </a:cxn>
              <a:cxn ang="0">
                <a:pos x="101" y="18"/>
              </a:cxn>
              <a:cxn ang="0">
                <a:pos x="117" y="18"/>
              </a:cxn>
              <a:cxn ang="0">
                <a:pos x="138" y="5"/>
              </a:cxn>
              <a:cxn ang="0">
                <a:pos x="138" y="18"/>
              </a:cxn>
              <a:cxn ang="0">
                <a:pos x="155" y="30"/>
              </a:cxn>
              <a:cxn ang="0">
                <a:pos x="170" y="58"/>
              </a:cxn>
              <a:cxn ang="0">
                <a:pos x="186" y="58"/>
              </a:cxn>
              <a:cxn ang="0">
                <a:pos x="198" y="35"/>
              </a:cxn>
              <a:cxn ang="0">
                <a:pos x="225" y="35"/>
              </a:cxn>
              <a:cxn ang="0">
                <a:pos x="257" y="65"/>
              </a:cxn>
              <a:cxn ang="0">
                <a:pos x="257" y="76"/>
              </a:cxn>
              <a:cxn ang="0">
                <a:pos x="267" y="111"/>
              </a:cxn>
              <a:cxn ang="0">
                <a:pos x="267" y="128"/>
              </a:cxn>
              <a:cxn ang="0">
                <a:pos x="251" y="140"/>
              </a:cxn>
              <a:cxn ang="0">
                <a:pos x="251" y="168"/>
              </a:cxn>
              <a:cxn ang="0">
                <a:pos x="229" y="199"/>
              </a:cxn>
              <a:cxn ang="0">
                <a:pos x="251" y="245"/>
              </a:cxn>
              <a:cxn ang="0">
                <a:pos x="257" y="274"/>
              </a:cxn>
              <a:cxn ang="0">
                <a:pos x="257" y="291"/>
              </a:cxn>
              <a:cxn ang="0">
                <a:pos x="240" y="279"/>
              </a:cxn>
              <a:cxn ang="0">
                <a:pos x="240" y="263"/>
              </a:cxn>
              <a:cxn ang="0">
                <a:pos x="229" y="279"/>
              </a:cxn>
              <a:cxn ang="0">
                <a:pos x="208" y="274"/>
              </a:cxn>
              <a:cxn ang="0">
                <a:pos x="186" y="279"/>
              </a:cxn>
              <a:cxn ang="0">
                <a:pos x="138" y="279"/>
              </a:cxn>
              <a:cxn ang="0">
                <a:pos x="96" y="291"/>
              </a:cxn>
              <a:cxn ang="0">
                <a:pos x="42" y="320"/>
              </a:cxn>
              <a:cxn ang="0">
                <a:pos x="32" y="279"/>
              </a:cxn>
              <a:cxn ang="0">
                <a:pos x="42" y="245"/>
              </a:cxn>
              <a:cxn ang="0">
                <a:pos x="32" y="232"/>
              </a:cxn>
              <a:cxn ang="0">
                <a:pos x="26" y="227"/>
              </a:cxn>
              <a:cxn ang="0">
                <a:pos x="4" y="227"/>
              </a:cxn>
              <a:cxn ang="0">
                <a:pos x="0" y="203"/>
              </a:cxn>
              <a:cxn ang="0">
                <a:pos x="0" y="199"/>
              </a:cxn>
              <a:cxn ang="0">
                <a:pos x="0" y="181"/>
              </a:cxn>
              <a:cxn ang="0">
                <a:pos x="0" y="156"/>
              </a:cxn>
              <a:cxn ang="0">
                <a:pos x="4" y="156"/>
              </a:cxn>
              <a:cxn ang="0">
                <a:pos x="16" y="128"/>
              </a:cxn>
              <a:cxn ang="0">
                <a:pos x="4" y="122"/>
              </a:cxn>
              <a:cxn ang="0">
                <a:pos x="16" y="111"/>
              </a:cxn>
              <a:cxn ang="0">
                <a:pos x="32" y="111"/>
              </a:cxn>
              <a:cxn ang="0">
                <a:pos x="26" y="93"/>
              </a:cxn>
              <a:cxn ang="0">
                <a:pos x="26" y="81"/>
              </a:cxn>
              <a:cxn ang="0">
                <a:pos x="26" y="65"/>
              </a:cxn>
              <a:cxn ang="0">
                <a:pos x="16" y="58"/>
              </a:cxn>
              <a:cxn ang="0">
                <a:pos x="16" y="35"/>
              </a:cxn>
              <a:cxn ang="0">
                <a:pos x="26" y="30"/>
              </a:cxn>
            </a:cxnLst>
            <a:rect l="0" t="0" r="r" b="b"/>
            <a:pathLst>
              <a:path w="268" h="321">
                <a:moveTo>
                  <a:pt x="26" y="30"/>
                </a:moveTo>
                <a:lnTo>
                  <a:pt x="42" y="5"/>
                </a:lnTo>
                <a:lnTo>
                  <a:pt x="47" y="18"/>
                </a:lnTo>
                <a:lnTo>
                  <a:pt x="68" y="30"/>
                </a:lnTo>
                <a:lnTo>
                  <a:pt x="68" y="18"/>
                </a:lnTo>
                <a:lnTo>
                  <a:pt x="75" y="5"/>
                </a:lnTo>
                <a:lnTo>
                  <a:pt x="85" y="0"/>
                </a:lnTo>
                <a:lnTo>
                  <a:pt x="96" y="0"/>
                </a:lnTo>
                <a:lnTo>
                  <a:pt x="101" y="18"/>
                </a:lnTo>
                <a:lnTo>
                  <a:pt x="117" y="18"/>
                </a:lnTo>
                <a:lnTo>
                  <a:pt x="138" y="5"/>
                </a:lnTo>
                <a:lnTo>
                  <a:pt x="138" y="18"/>
                </a:lnTo>
                <a:lnTo>
                  <a:pt x="155" y="30"/>
                </a:lnTo>
                <a:lnTo>
                  <a:pt x="170" y="58"/>
                </a:lnTo>
                <a:lnTo>
                  <a:pt x="186" y="58"/>
                </a:lnTo>
                <a:lnTo>
                  <a:pt x="198" y="35"/>
                </a:lnTo>
                <a:lnTo>
                  <a:pt x="225" y="35"/>
                </a:lnTo>
                <a:lnTo>
                  <a:pt x="257" y="65"/>
                </a:lnTo>
                <a:lnTo>
                  <a:pt x="257" y="76"/>
                </a:lnTo>
                <a:lnTo>
                  <a:pt x="267" y="111"/>
                </a:lnTo>
                <a:lnTo>
                  <a:pt x="267" y="128"/>
                </a:lnTo>
                <a:lnTo>
                  <a:pt x="251" y="140"/>
                </a:lnTo>
                <a:lnTo>
                  <a:pt x="251" y="168"/>
                </a:lnTo>
                <a:lnTo>
                  <a:pt x="229" y="199"/>
                </a:lnTo>
                <a:lnTo>
                  <a:pt x="251" y="245"/>
                </a:lnTo>
                <a:lnTo>
                  <a:pt x="257" y="274"/>
                </a:lnTo>
                <a:lnTo>
                  <a:pt x="257" y="291"/>
                </a:lnTo>
                <a:lnTo>
                  <a:pt x="240" y="279"/>
                </a:lnTo>
                <a:lnTo>
                  <a:pt x="240" y="263"/>
                </a:lnTo>
                <a:lnTo>
                  <a:pt x="229" y="279"/>
                </a:lnTo>
                <a:lnTo>
                  <a:pt x="208" y="274"/>
                </a:lnTo>
                <a:lnTo>
                  <a:pt x="186" y="279"/>
                </a:lnTo>
                <a:lnTo>
                  <a:pt x="138" y="279"/>
                </a:lnTo>
                <a:lnTo>
                  <a:pt x="96" y="291"/>
                </a:lnTo>
                <a:lnTo>
                  <a:pt x="42" y="320"/>
                </a:lnTo>
                <a:lnTo>
                  <a:pt x="32" y="279"/>
                </a:lnTo>
                <a:lnTo>
                  <a:pt x="42" y="245"/>
                </a:lnTo>
                <a:lnTo>
                  <a:pt x="32" y="232"/>
                </a:lnTo>
                <a:lnTo>
                  <a:pt x="26" y="227"/>
                </a:lnTo>
                <a:lnTo>
                  <a:pt x="4" y="227"/>
                </a:lnTo>
                <a:lnTo>
                  <a:pt x="0" y="203"/>
                </a:lnTo>
                <a:lnTo>
                  <a:pt x="0" y="199"/>
                </a:lnTo>
                <a:lnTo>
                  <a:pt x="0" y="181"/>
                </a:lnTo>
                <a:lnTo>
                  <a:pt x="0" y="156"/>
                </a:lnTo>
                <a:lnTo>
                  <a:pt x="4" y="156"/>
                </a:lnTo>
                <a:lnTo>
                  <a:pt x="16" y="128"/>
                </a:lnTo>
                <a:lnTo>
                  <a:pt x="4" y="122"/>
                </a:lnTo>
                <a:lnTo>
                  <a:pt x="16" y="111"/>
                </a:lnTo>
                <a:lnTo>
                  <a:pt x="32" y="111"/>
                </a:lnTo>
                <a:lnTo>
                  <a:pt x="26" y="93"/>
                </a:lnTo>
                <a:lnTo>
                  <a:pt x="26" y="81"/>
                </a:lnTo>
                <a:lnTo>
                  <a:pt x="26" y="65"/>
                </a:lnTo>
                <a:lnTo>
                  <a:pt x="16" y="58"/>
                </a:lnTo>
                <a:lnTo>
                  <a:pt x="16" y="35"/>
                </a:lnTo>
                <a:lnTo>
                  <a:pt x="26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0" name="Freeform 266"/>
          <p:cNvSpPr>
            <a:spLocks noChangeArrowheads="1"/>
          </p:cNvSpPr>
          <p:nvPr/>
        </p:nvSpPr>
        <p:spPr bwMode="auto">
          <a:xfrm>
            <a:off x="4443599" y="4078280"/>
            <a:ext cx="159362" cy="191390"/>
          </a:xfrm>
          <a:custGeom>
            <a:avLst/>
            <a:gdLst/>
            <a:ahLst/>
            <a:cxnLst>
              <a:cxn ang="0">
                <a:pos x="122" y="5"/>
              </a:cxn>
              <a:cxn ang="0">
                <a:pos x="122" y="0"/>
              </a:cxn>
              <a:cxn ang="0">
                <a:pos x="161" y="0"/>
              </a:cxn>
              <a:cxn ang="0">
                <a:pos x="193" y="0"/>
              </a:cxn>
              <a:cxn ang="0">
                <a:pos x="208" y="0"/>
              </a:cxn>
              <a:cxn ang="0">
                <a:pos x="220" y="0"/>
              </a:cxn>
              <a:cxn ang="0">
                <a:pos x="208" y="18"/>
              </a:cxn>
              <a:cxn ang="0">
                <a:pos x="208" y="53"/>
              </a:cxn>
              <a:cxn ang="0">
                <a:pos x="224" y="46"/>
              </a:cxn>
              <a:cxn ang="0">
                <a:pos x="245" y="46"/>
              </a:cxn>
              <a:cxn ang="0">
                <a:pos x="251" y="53"/>
              </a:cxn>
              <a:cxn ang="0">
                <a:pos x="262" y="70"/>
              </a:cxn>
              <a:cxn ang="0">
                <a:pos x="251" y="82"/>
              </a:cxn>
              <a:cxn ang="0">
                <a:pos x="245" y="93"/>
              </a:cxn>
              <a:cxn ang="0">
                <a:pos x="245" y="123"/>
              </a:cxn>
              <a:cxn ang="0">
                <a:pos x="273" y="140"/>
              </a:cxn>
              <a:cxn ang="0">
                <a:pos x="273" y="186"/>
              </a:cxn>
              <a:cxn ang="0">
                <a:pos x="262" y="203"/>
              </a:cxn>
              <a:cxn ang="0">
                <a:pos x="251" y="221"/>
              </a:cxn>
              <a:cxn ang="0">
                <a:pos x="251" y="245"/>
              </a:cxn>
              <a:cxn ang="0">
                <a:pos x="245" y="245"/>
              </a:cxn>
              <a:cxn ang="0">
                <a:pos x="235" y="221"/>
              </a:cxn>
              <a:cxn ang="0">
                <a:pos x="208" y="232"/>
              </a:cxn>
              <a:cxn ang="0">
                <a:pos x="177" y="203"/>
              </a:cxn>
              <a:cxn ang="0">
                <a:pos x="165" y="232"/>
              </a:cxn>
              <a:cxn ang="0">
                <a:pos x="150" y="232"/>
              </a:cxn>
              <a:cxn ang="0">
                <a:pos x="139" y="221"/>
              </a:cxn>
              <a:cxn ang="0">
                <a:pos x="133" y="251"/>
              </a:cxn>
              <a:cxn ang="0">
                <a:pos x="150" y="263"/>
              </a:cxn>
              <a:cxn ang="0">
                <a:pos x="150" y="297"/>
              </a:cxn>
              <a:cxn ang="0">
                <a:pos x="139" y="297"/>
              </a:cxn>
              <a:cxn ang="0">
                <a:pos x="133" y="291"/>
              </a:cxn>
              <a:cxn ang="0">
                <a:pos x="122" y="297"/>
              </a:cxn>
              <a:cxn ang="0">
                <a:pos x="107" y="309"/>
              </a:cxn>
              <a:cxn ang="0">
                <a:pos x="64" y="263"/>
              </a:cxn>
              <a:cxn ang="0">
                <a:pos x="49" y="245"/>
              </a:cxn>
              <a:cxn ang="0">
                <a:pos x="64" y="251"/>
              </a:cxn>
              <a:cxn ang="0">
                <a:pos x="64" y="245"/>
              </a:cxn>
              <a:cxn ang="0">
                <a:pos x="38" y="232"/>
              </a:cxn>
              <a:cxn ang="0">
                <a:pos x="27" y="214"/>
              </a:cxn>
              <a:cxn ang="0">
                <a:pos x="38" y="214"/>
              </a:cxn>
              <a:cxn ang="0">
                <a:pos x="27" y="203"/>
              </a:cxn>
              <a:cxn ang="0">
                <a:pos x="38" y="193"/>
              </a:cxn>
              <a:cxn ang="0">
                <a:pos x="27" y="186"/>
              </a:cxn>
              <a:cxn ang="0">
                <a:pos x="22" y="193"/>
              </a:cxn>
              <a:cxn ang="0">
                <a:pos x="11" y="168"/>
              </a:cxn>
              <a:cxn ang="0">
                <a:pos x="0" y="146"/>
              </a:cxn>
              <a:cxn ang="0">
                <a:pos x="22" y="146"/>
              </a:cxn>
              <a:cxn ang="0">
                <a:pos x="27" y="111"/>
              </a:cxn>
              <a:cxn ang="0">
                <a:pos x="38" y="123"/>
              </a:cxn>
              <a:cxn ang="0">
                <a:pos x="54" y="111"/>
              </a:cxn>
              <a:cxn ang="0">
                <a:pos x="27" y="99"/>
              </a:cxn>
              <a:cxn ang="0">
                <a:pos x="27" y="82"/>
              </a:cxn>
              <a:cxn ang="0">
                <a:pos x="38" y="82"/>
              </a:cxn>
              <a:cxn ang="0">
                <a:pos x="38" y="65"/>
              </a:cxn>
              <a:cxn ang="0">
                <a:pos x="70" y="65"/>
              </a:cxn>
              <a:cxn ang="0">
                <a:pos x="97" y="65"/>
              </a:cxn>
              <a:cxn ang="0">
                <a:pos x="122" y="65"/>
              </a:cxn>
              <a:cxn ang="0">
                <a:pos x="122" y="5"/>
              </a:cxn>
            </a:cxnLst>
            <a:rect l="0" t="0" r="r" b="b"/>
            <a:pathLst>
              <a:path w="274" h="310">
                <a:moveTo>
                  <a:pt x="122" y="5"/>
                </a:moveTo>
                <a:lnTo>
                  <a:pt x="122" y="0"/>
                </a:lnTo>
                <a:lnTo>
                  <a:pt x="161" y="0"/>
                </a:lnTo>
                <a:lnTo>
                  <a:pt x="193" y="0"/>
                </a:lnTo>
                <a:lnTo>
                  <a:pt x="208" y="0"/>
                </a:lnTo>
                <a:lnTo>
                  <a:pt x="220" y="0"/>
                </a:lnTo>
                <a:lnTo>
                  <a:pt x="208" y="18"/>
                </a:lnTo>
                <a:lnTo>
                  <a:pt x="208" y="53"/>
                </a:lnTo>
                <a:lnTo>
                  <a:pt x="224" y="46"/>
                </a:lnTo>
                <a:lnTo>
                  <a:pt x="245" y="46"/>
                </a:lnTo>
                <a:lnTo>
                  <a:pt x="251" y="53"/>
                </a:lnTo>
                <a:lnTo>
                  <a:pt x="262" y="70"/>
                </a:lnTo>
                <a:lnTo>
                  <a:pt x="251" y="82"/>
                </a:lnTo>
                <a:lnTo>
                  <a:pt x="245" y="93"/>
                </a:lnTo>
                <a:lnTo>
                  <a:pt x="245" y="123"/>
                </a:lnTo>
                <a:lnTo>
                  <a:pt x="273" y="140"/>
                </a:lnTo>
                <a:lnTo>
                  <a:pt x="273" y="186"/>
                </a:lnTo>
                <a:lnTo>
                  <a:pt x="262" y="203"/>
                </a:lnTo>
                <a:lnTo>
                  <a:pt x="251" y="221"/>
                </a:lnTo>
                <a:lnTo>
                  <a:pt x="251" y="245"/>
                </a:lnTo>
                <a:lnTo>
                  <a:pt x="245" y="245"/>
                </a:lnTo>
                <a:lnTo>
                  <a:pt x="235" y="221"/>
                </a:lnTo>
                <a:lnTo>
                  <a:pt x="208" y="232"/>
                </a:lnTo>
                <a:lnTo>
                  <a:pt x="177" y="203"/>
                </a:lnTo>
                <a:lnTo>
                  <a:pt x="165" y="232"/>
                </a:lnTo>
                <a:lnTo>
                  <a:pt x="150" y="232"/>
                </a:lnTo>
                <a:lnTo>
                  <a:pt x="139" y="221"/>
                </a:lnTo>
                <a:lnTo>
                  <a:pt x="133" y="251"/>
                </a:lnTo>
                <a:lnTo>
                  <a:pt x="150" y="263"/>
                </a:lnTo>
                <a:lnTo>
                  <a:pt x="150" y="297"/>
                </a:lnTo>
                <a:lnTo>
                  <a:pt x="139" y="297"/>
                </a:lnTo>
                <a:lnTo>
                  <a:pt x="133" y="291"/>
                </a:lnTo>
                <a:lnTo>
                  <a:pt x="122" y="297"/>
                </a:lnTo>
                <a:lnTo>
                  <a:pt x="107" y="309"/>
                </a:lnTo>
                <a:lnTo>
                  <a:pt x="64" y="263"/>
                </a:lnTo>
                <a:lnTo>
                  <a:pt x="49" y="245"/>
                </a:lnTo>
                <a:lnTo>
                  <a:pt x="64" y="251"/>
                </a:lnTo>
                <a:lnTo>
                  <a:pt x="64" y="245"/>
                </a:lnTo>
                <a:lnTo>
                  <a:pt x="38" y="232"/>
                </a:lnTo>
                <a:lnTo>
                  <a:pt x="27" y="214"/>
                </a:lnTo>
                <a:lnTo>
                  <a:pt x="38" y="214"/>
                </a:lnTo>
                <a:lnTo>
                  <a:pt x="27" y="203"/>
                </a:lnTo>
                <a:lnTo>
                  <a:pt x="38" y="193"/>
                </a:lnTo>
                <a:lnTo>
                  <a:pt x="27" y="186"/>
                </a:lnTo>
                <a:lnTo>
                  <a:pt x="22" y="193"/>
                </a:lnTo>
                <a:lnTo>
                  <a:pt x="11" y="168"/>
                </a:lnTo>
                <a:lnTo>
                  <a:pt x="0" y="146"/>
                </a:lnTo>
                <a:lnTo>
                  <a:pt x="22" y="146"/>
                </a:lnTo>
                <a:lnTo>
                  <a:pt x="27" y="111"/>
                </a:lnTo>
                <a:lnTo>
                  <a:pt x="38" y="123"/>
                </a:lnTo>
                <a:lnTo>
                  <a:pt x="54" y="111"/>
                </a:lnTo>
                <a:lnTo>
                  <a:pt x="27" y="99"/>
                </a:lnTo>
                <a:lnTo>
                  <a:pt x="27" y="82"/>
                </a:lnTo>
                <a:lnTo>
                  <a:pt x="38" y="82"/>
                </a:lnTo>
                <a:lnTo>
                  <a:pt x="38" y="65"/>
                </a:lnTo>
                <a:lnTo>
                  <a:pt x="70" y="65"/>
                </a:lnTo>
                <a:lnTo>
                  <a:pt x="97" y="65"/>
                </a:lnTo>
                <a:lnTo>
                  <a:pt x="122" y="65"/>
                </a:lnTo>
                <a:lnTo>
                  <a:pt x="122" y="5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9" name="Freeform 265"/>
          <p:cNvSpPr>
            <a:spLocks noChangeArrowheads="1"/>
          </p:cNvSpPr>
          <p:nvPr/>
        </p:nvSpPr>
        <p:spPr bwMode="auto">
          <a:xfrm>
            <a:off x="4443599" y="4078280"/>
            <a:ext cx="159362" cy="191390"/>
          </a:xfrm>
          <a:custGeom>
            <a:avLst/>
            <a:gdLst/>
            <a:ahLst/>
            <a:cxnLst>
              <a:cxn ang="0">
                <a:pos x="122" y="5"/>
              </a:cxn>
              <a:cxn ang="0">
                <a:pos x="122" y="0"/>
              </a:cxn>
              <a:cxn ang="0">
                <a:pos x="161" y="0"/>
              </a:cxn>
              <a:cxn ang="0">
                <a:pos x="193" y="0"/>
              </a:cxn>
              <a:cxn ang="0">
                <a:pos x="208" y="0"/>
              </a:cxn>
              <a:cxn ang="0">
                <a:pos x="220" y="0"/>
              </a:cxn>
              <a:cxn ang="0">
                <a:pos x="208" y="18"/>
              </a:cxn>
              <a:cxn ang="0">
                <a:pos x="208" y="53"/>
              </a:cxn>
              <a:cxn ang="0">
                <a:pos x="224" y="46"/>
              </a:cxn>
              <a:cxn ang="0">
                <a:pos x="245" y="46"/>
              </a:cxn>
              <a:cxn ang="0">
                <a:pos x="251" y="53"/>
              </a:cxn>
              <a:cxn ang="0">
                <a:pos x="262" y="70"/>
              </a:cxn>
              <a:cxn ang="0">
                <a:pos x="251" y="82"/>
              </a:cxn>
              <a:cxn ang="0">
                <a:pos x="245" y="93"/>
              </a:cxn>
              <a:cxn ang="0">
                <a:pos x="245" y="123"/>
              </a:cxn>
              <a:cxn ang="0">
                <a:pos x="273" y="140"/>
              </a:cxn>
              <a:cxn ang="0">
                <a:pos x="273" y="186"/>
              </a:cxn>
              <a:cxn ang="0">
                <a:pos x="262" y="203"/>
              </a:cxn>
              <a:cxn ang="0">
                <a:pos x="251" y="221"/>
              </a:cxn>
              <a:cxn ang="0">
                <a:pos x="251" y="245"/>
              </a:cxn>
              <a:cxn ang="0">
                <a:pos x="245" y="245"/>
              </a:cxn>
              <a:cxn ang="0">
                <a:pos x="235" y="221"/>
              </a:cxn>
              <a:cxn ang="0">
                <a:pos x="208" y="232"/>
              </a:cxn>
              <a:cxn ang="0">
                <a:pos x="177" y="203"/>
              </a:cxn>
              <a:cxn ang="0">
                <a:pos x="165" y="232"/>
              </a:cxn>
              <a:cxn ang="0">
                <a:pos x="150" y="232"/>
              </a:cxn>
              <a:cxn ang="0">
                <a:pos x="139" y="221"/>
              </a:cxn>
              <a:cxn ang="0">
                <a:pos x="133" y="251"/>
              </a:cxn>
              <a:cxn ang="0">
                <a:pos x="150" y="263"/>
              </a:cxn>
              <a:cxn ang="0">
                <a:pos x="150" y="297"/>
              </a:cxn>
              <a:cxn ang="0">
                <a:pos x="139" y="297"/>
              </a:cxn>
              <a:cxn ang="0">
                <a:pos x="133" y="291"/>
              </a:cxn>
              <a:cxn ang="0">
                <a:pos x="122" y="297"/>
              </a:cxn>
              <a:cxn ang="0">
                <a:pos x="107" y="309"/>
              </a:cxn>
              <a:cxn ang="0">
                <a:pos x="64" y="263"/>
              </a:cxn>
              <a:cxn ang="0">
                <a:pos x="49" y="245"/>
              </a:cxn>
              <a:cxn ang="0">
                <a:pos x="64" y="251"/>
              </a:cxn>
              <a:cxn ang="0">
                <a:pos x="64" y="245"/>
              </a:cxn>
              <a:cxn ang="0">
                <a:pos x="38" y="232"/>
              </a:cxn>
              <a:cxn ang="0">
                <a:pos x="27" y="214"/>
              </a:cxn>
              <a:cxn ang="0">
                <a:pos x="38" y="214"/>
              </a:cxn>
              <a:cxn ang="0">
                <a:pos x="27" y="203"/>
              </a:cxn>
              <a:cxn ang="0">
                <a:pos x="38" y="193"/>
              </a:cxn>
              <a:cxn ang="0">
                <a:pos x="27" y="186"/>
              </a:cxn>
              <a:cxn ang="0">
                <a:pos x="22" y="193"/>
              </a:cxn>
              <a:cxn ang="0">
                <a:pos x="11" y="168"/>
              </a:cxn>
              <a:cxn ang="0">
                <a:pos x="0" y="146"/>
              </a:cxn>
              <a:cxn ang="0">
                <a:pos x="22" y="146"/>
              </a:cxn>
              <a:cxn ang="0">
                <a:pos x="27" y="111"/>
              </a:cxn>
              <a:cxn ang="0">
                <a:pos x="38" y="123"/>
              </a:cxn>
              <a:cxn ang="0">
                <a:pos x="54" y="111"/>
              </a:cxn>
              <a:cxn ang="0">
                <a:pos x="27" y="99"/>
              </a:cxn>
              <a:cxn ang="0">
                <a:pos x="27" y="82"/>
              </a:cxn>
              <a:cxn ang="0">
                <a:pos x="38" y="82"/>
              </a:cxn>
              <a:cxn ang="0">
                <a:pos x="38" y="65"/>
              </a:cxn>
              <a:cxn ang="0">
                <a:pos x="70" y="65"/>
              </a:cxn>
              <a:cxn ang="0">
                <a:pos x="97" y="65"/>
              </a:cxn>
              <a:cxn ang="0">
                <a:pos x="122" y="65"/>
              </a:cxn>
              <a:cxn ang="0">
                <a:pos x="122" y="5"/>
              </a:cxn>
            </a:cxnLst>
            <a:rect l="0" t="0" r="r" b="b"/>
            <a:pathLst>
              <a:path w="274" h="310">
                <a:moveTo>
                  <a:pt x="122" y="5"/>
                </a:moveTo>
                <a:lnTo>
                  <a:pt x="122" y="0"/>
                </a:lnTo>
                <a:lnTo>
                  <a:pt x="161" y="0"/>
                </a:lnTo>
                <a:lnTo>
                  <a:pt x="193" y="0"/>
                </a:lnTo>
                <a:lnTo>
                  <a:pt x="208" y="0"/>
                </a:lnTo>
                <a:lnTo>
                  <a:pt x="220" y="0"/>
                </a:lnTo>
                <a:lnTo>
                  <a:pt x="208" y="18"/>
                </a:lnTo>
                <a:lnTo>
                  <a:pt x="208" y="53"/>
                </a:lnTo>
                <a:lnTo>
                  <a:pt x="224" y="46"/>
                </a:lnTo>
                <a:lnTo>
                  <a:pt x="245" y="46"/>
                </a:lnTo>
                <a:lnTo>
                  <a:pt x="251" y="53"/>
                </a:lnTo>
                <a:lnTo>
                  <a:pt x="262" y="70"/>
                </a:lnTo>
                <a:lnTo>
                  <a:pt x="251" y="82"/>
                </a:lnTo>
                <a:lnTo>
                  <a:pt x="245" y="93"/>
                </a:lnTo>
                <a:lnTo>
                  <a:pt x="245" y="123"/>
                </a:lnTo>
                <a:lnTo>
                  <a:pt x="273" y="140"/>
                </a:lnTo>
                <a:lnTo>
                  <a:pt x="273" y="186"/>
                </a:lnTo>
                <a:lnTo>
                  <a:pt x="262" y="203"/>
                </a:lnTo>
                <a:lnTo>
                  <a:pt x="251" y="221"/>
                </a:lnTo>
                <a:lnTo>
                  <a:pt x="251" y="245"/>
                </a:lnTo>
                <a:lnTo>
                  <a:pt x="245" y="245"/>
                </a:lnTo>
                <a:lnTo>
                  <a:pt x="235" y="221"/>
                </a:lnTo>
                <a:lnTo>
                  <a:pt x="208" y="232"/>
                </a:lnTo>
                <a:lnTo>
                  <a:pt x="177" y="203"/>
                </a:lnTo>
                <a:lnTo>
                  <a:pt x="165" y="232"/>
                </a:lnTo>
                <a:lnTo>
                  <a:pt x="150" y="232"/>
                </a:lnTo>
                <a:lnTo>
                  <a:pt x="139" y="221"/>
                </a:lnTo>
                <a:lnTo>
                  <a:pt x="133" y="251"/>
                </a:lnTo>
                <a:lnTo>
                  <a:pt x="150" y="263"/>
                </a:lnTo>
                <a:lnTo>
                  <a:pt x="150" y="297"/>
                </a:lnTo>
                <a:lnTo>
                  <a:pt x="139" y="297"/>
                </a:lnTo>
                <a:lnTo>
                  <a:pt x="133" y="291"/>
                </a:lnTo>
                <a:lnTo>
                  <a:pt x="122" y="297"/>
                </a:lnTo>
                <a:lnTo>
                  <a:pt x="107" y="309"/>
                </a:lnTo>
                <a:lnTo>
                  <a:pt x="64" y="263"/>
                </a:lnTo>
                <a:lnTo>
                  <a:pt x="49" y="245"/>
                </a:lnTo>
                <a:lnTo>
                  <a:pt x="64" y="251"/>
                </a:lnTo>
                <a:lnTo>
                  <a:pt x="64" y="245"/>
                </a:lnTo>
                <a:lnTo>
                  <a:pt x="38" y="232"/>
                </a:lnTo>
                <a:lnTo>
                  <a:pt x="27" y="214"/>
                </a:lnTo>
                <a:lnTo>
                  <a:pt x="38" y="214"/>
                </a:lnTo>
                <a:lnTo>
                  <a:pt x="27" y="203"/>
                </a:lnTo>
                <a:lnTo>
                  <a:pt x="38" y="193"/>
                </a:lnTo>
                <a:lnTo>
                  <a:pt x="27" y="186"/>
                </a:lnTo>
                <a:lnTo>
                  <a:pt x="22" y="193"/>
                </a:lnTo>
                <a:lnTo>
                  <a:pt x="11" y="168"/>
                </a:lnTo>
                <a:lnTo>
                  <a:pt x="0" y="146"/>
                </a:lnTo>
                <a:lnTo>
                  <a:pt x="22" y="146"/>
                </a:lnTo>
                <a:lnTo>
                  <a:pt x="27" y="111"/>
                </a:lnTo>
                <a:lnTo>
                  <a:pt x="38" y="123"/>
                </a:lnTo>
                <a:lnTo>
                  <a:pt x="54" y="111"/>
                </a:lnTo>
                <a:lnTo>
                  <a:pt x="27" y="99"/>
                </a:lnTo>
                <a:lnTo>
                  <a:pt x="27" y="82"/>
                </a:lnTo>
                <a:lnTo>
                  <a:pt x="38" y="82"/>
                </a:lnTo>
                <a:lnTo>
                  <a:pt x="38" y="65"/>
                </a:lnTo>
                <a:lnTo>
                  <a:pt x="70" y="65"/>
                </a:lnTo>
                <a:lnTo>
                  <a:pt x="97" y="65"/>
                </a:lnTo>
                <a:lnTo>
                  <a:pt x="122" y="65"/>
                </a:lnTo>
                <a:lnTo>
                  <a:pt x="122" y="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8" name="Freeform 264"/>
          <p:cNvSpPr>
            <a:spLocks noChangeArrowheads="1"/>
          </p:cNvSpPr>
          <p:nvPr/>
        </p:nvSpPr>
        <p:spPr bwMode="auto">
          <a:xfrm>
            <a:off x="3754197" y="3712900"/>
            <a:ext cx="87562" cy="24234"/>
          </a:xfrm>
          <a:custGeom>
            <a:avLst/>
            <a:gdLst/>
            <a:ahLst/>
            <a:cxnLst>
              <a:cxn ang="0">
                <a:pos x="11" y="11"/>
              </a:cxn>
              <a:cxn ang="0">
                <a:pos x="60" y="0"/>
              </a:cxn>
              <a:cxn ang="0">
                <a:pos x="96" y="0"/>
              </a:cxn>
              <a:cxn ang="0">
                <a:pos x="122" y="11"/>
              </a:cxn>
              <a:cxn ang="0">
                <a:pos x="151" y="11"/>
              </a:cxn>
              <a:cxn ang="0">
                <a:pos x="128" y="29"/>
              </a:cxn>
              <a:cxn ang="0">
                <a:pos x="85" y="11"/>
              </a:cxn>
              <a:cxn ang="0">
                <a:pos x="70" y="22"/>
              </a:cxn>
              <a:cxn ang="0">
                <a:pos x="53" y="22"/>
              </a:cxn>
              <a:cxn ang="0">
                <a:pos x="53" y="29"/>
              </a:cxn>
              <a:cxn ang="0">
                <a:pos x="0" y="40"/>
              </a:cxn>
              <a:cxn ang="0">
                <a:pos x="0" y="29"/>
              </a:cxn>
              <a:cxn ang="0">
                <a:pos x="11" y="22"/>
              </a:cxn>
              <a:cxn ang="0">
                <a:pos x="11" y="11"/>
              </a:cxn>
            </a:cxnLst>
            <a:rect l="0" t="0" r="r" b="b"/>
            <a:pathLst>
              <a:path w="152" h="41">
                <a:moveTo>
                  <a:pt x="11" y="11"/>
                </a:moveTo>
                <a:lnTo>
                  <a:pt x="60" y="0"/>
                </a:lnTo>
                <a:lnTo>
                  <a:pt x="96" y="0"/>
                </a:lnTo>
                <a:lnTo>
                  <a:pt x="122" y="11"/>
                </a:lnTo>
                <a:lnTo>
                  <a:pt x="151" y="11"/>
                </a:lnTo>
                <a:lnTo>
                  <a:pt x="128" y="29"/>
                </a:lnTo>
                <a:lnTo>
                  <a:pt x="85" y="11"/>
                </a:lnTo>
                <a:lnTo>
                  <a:pt x="70" y="22"/>
                </a:lnTo>
                <a:lnTo>
                  <a:pt x="53" y="22"/>
                </a:lnTo>
                <a:lnTo>
                  <a:pt x="53" y="29"/>
                </a:lnTo>
                <a:lnTo>
                  <a:pt x="0" y="40"/>
                </a:lnTo>
                <a:lnTo>
                  <a:pt x="0" y="29"/>
                </a:lnTo>
                <a:lnTo>
                  <a:pt x="11" y="22"/>
                </a:lnTo>
                <a:lnTo>
                  <a:pt x="11" y="1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7" name="Freeform 263"/>
          <p:cNvSpPr>
            <a:spLocks noChangeArrowheads="1"/>
          </p:cNvSpPr>
          <p:nvPr/>
        </p:nvSpPr>
        <p:spPr bwMode="auto">
          <a:xfrm>
            <a:off x="3754197" y="3712900"/>
            <a:ext cx="87562" cy="24234"/>
          </a:xfrm>
          <a:custGeom>
            <a:avLst/>
            <a:gdLst/>
            <a:ahLst/>
            <a:cxnLst>
              <a:cxn ang="0">
                <a:pos x="11" y="11"/>
              </a:cxn>
              <a:cxn ang="0">
                <a:pos x="60" y="0"/>
              </a:cxn>
              <a:cxn ang="0">
                <a:pos x="96" y="0"/>
              </a:cxn>
              <a:cxn ang="0">
                <a:pos x="122" y="11"/>
              </a:cxn>
              <a:cxn ang="0">
                <a:pos x="151" y="11"/>
              </a:cxn>
              <a:cxn ang="0">
                <a:pos x="128" y="29"/>
              </a:cxn>
              <a:cxn ang="0">
                <a:pos x="85" y="11"/>
              </a:cxn>
              <a:cxn ang="0">
                <a:pos x="70" y="22"/>
              </a:cxn>
              <a:cxn ang="0">
                <a:pos x="53" y="22"/>
              </a:cxn>
              <a:cxn ang="0">
                <a:pos x="53" y="29"/>
              </a:cxn>
              <a:cxn ang="0">
                <a:pos x="0" y="40"/>
              </a:cxn>
              <a:cxn ang="0">
                <a:pos x="0" y="29"/>
              </a:cxn>
              <a:cxn ang="0">
                <a:pos x="11" y="22"/>
              </a:cxn>
              <a:cxn ang="0">
                <a:pos x="11" y="11"/>
              </a:cxn>
            </a:cxnLst>
            <a:rect l="0" t="0" r="r" b="b"/>
            <a:pathLst>
              <a:path w="152" h="41">
                <a:moveTo>
                  <a:pt x="11" y="11"/>
                </a:moveTo>
                <a:lnTo>
                  <a:pt x="60" y="0"/>
                </a:lnTo>
                <a:lnTo>
                  <a:pt x="96" y="0"/>
                </a:lnTo>
                <a:lnTo>
                  <a:pt x="122" y="11"/>
                </a:lnTo>
                <a:lnTo>
                  <a:pt x="151" y="11"/>
                </a:lnTo>
                <a:lnTo>
                  <a:pt x="128" y="29"/>
                </a:lnTo>
                <a:lnTo>
                  <a:pt x="85" y="11"/>
                </a:lnTo>
                <a:lnTo>
                  <a:pt x="70" y="22"/>
                </a:lnTo>
                <a:lnTo>
                  <a:pt x="53" y="22"/>
                </a:lnTo>
                <a:lnTo>
                  <a:pt x="53" y="29"/>
                </a:lnTo>
                <a:lnTo>
                  <a:pt x="0" y="40"/>
                </a:lnTo>
                <a:lnTo>
                  <a:pt x="0" y="29"/>
                </a:lnTo>
                <a:lnTo>
                  <a:pt x="11" y="22"/>
                </a:lnTo>
                <a:lnTo>
                  <a:pt x="11" y="1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6" name="Freeform 262"/>
          <p:cNvSpPr>
            <a:spLocks noChangeArrowheads="1"/>
          </p:cNvSpPr>
          <p:nvPr/>
        </p:nvSpPr>
        <p:spPr bwMode="auto">
          <a:xfrm>
            <a:off x="4116119" y="3803623"/>
            <a:ext cx="121419" cy="191390"/>
          </a:xfrm>
          <a:custGeom>
            <a:avLst/>
            <a:gdLst/>
            <a:ahLst/>
            <a:cxnLst>
              <a:cxn ang="0">
                <a:pos x="28" y="81"/>
              </a:cxn>
              <a:cxn ang="0">
                <a:pos x="28" y="53"/>
              </a:cxn>
              <a:cxn ang="0">
                <a:pos x="21" y="18"/>
              </a:cxn>
              <a:cxn ang="0">
                <a:pos x="28" y="0"/>
              </a:cxn>
              <a:cxn ang="0">
                <a:pos x="133" y="7"/>
              </a:cxn>
              <a:cxn ang="0">
                <a:pos x="138" y="0"/>
              </a:cxn>
              <a:cxn ang="0">
                <a:pos x="154" y="0"/>
              </a:cxn>
              <a:cxn ang="0">
                <a:pos x="166" y="7"/>
              </a:cxn>
              <a:cxn ang="0">
                <a:pos x="154" y="18"/>
              </a:cxn>
              <a:cxn ang="0">
                <a:pos x="176" y="35"/>
              </a:cxn>
              <a:cxn ang="0">
                <a:pos x="176" y="53"/>
              </a:cxn>
              <a:cxn ang="0">
                <a:pos x="166" y="76"/>
              </a:cxn>
              <a:cxn ang="0">
                <a:pos x="181" y="81"/>
              </a:cxn>
              <a:cxn ang="0">
                <a:pos x="181" y="99"/>
              </a:cxn>
              <a:cxn ang="0">
                <a:pos x="181" y="111"/>
              </a:cxn>
              <a:cxn ang="0">
                <a:pos x="192" y="128"/>
              </a:cxn>
              <a:cxn ang="0">
                <a:pos x="181" y="145"/>
              </a:cxn>
              <a:cxn ang="0">
                <a:pos x="181" y="168"/>
              </a:cxn>
              <a:cxn ang="0">
                <a:pos x="181" y="198"/>
              </a:cxn>
              <a:cxn ang="0">
                <a:pos x="192" y="233"/>
              </a:cxn>
              <a:cxn ang="0">
                <a:pos x="209" y="250"/>
              </a:cxn>
              <a:cxn ang="0">
                <a:pos x="202" y="262"/>
              </a:cxn>
              <a:cxn ang="0">
                <a:pos x="166" y="267"/>
              </a:cxn>
              <a:cxn ang="0">
                <a:pos x="138" y="279"/>
              </a:cxn>
              <a:cxn ang="0">
                <a:pos x="90" y="298"/>
              </a:cxn>
              <a:cxn ang="0">
                <a:pos x="63" y="309"/>
              </a:cxn>
              <a:cxn ang="0">
                <a:pos x="28" y="309"/>
              </a:cxn>
              <a:cxn ang="0">
                <a:pos x="28" y="291"/>
              </a:cxn>
              <a:cxn ang="0">
                <a:pos x="21" y="262"/>
              </a:cxn>
              <a:cxn ang="0">
                <a:pos x="0" y="216"/>
              </a:cxn>
              <a:cxn ang="0">
                <a:pos x="21" y="186"/>
              </a:cxn>
              <a:cxn ang="0">
                <a:pos x="21" y="156"/>
              </a:cxn>
              <a:cxn ang="0">
                <a:pos x="38" y="145"/>
              </a:cxn>
              <a:cxn ang="0">
                <a:pos x="38" y="128"/>
              </a:cxn>
              <a:cxn ang="0">
                <a:pos x="28" y="93"/>
              </a:cxn>
              <a:cxn ang="0">
                <a:pos x="28" y="81"/>
              </a:cxn>
            </a:cxnLst>
            <a:rect l="0" t="0" r="r" b="b"/>
            <a:pathLst>
              <a:path w="210" h="310">
                <a:moveTo>
                  <a:pt x="28" y="81"/>
                </a:moveTo>
                <a:lnTo>
                  <a:pt x="28" y="53"/>
                </a:lnTo>
                <a:lnTo>
                  <a:pt x="21" y="18"/>
                </a:lnTo>
                <a:lnTo>
                  <a:pt x="28" y="0"/>
                </a:lnTo>
                <a:lnTo>
                  <a:pt x="133" y="7"/>
                </a:lnTo>
                <a:lnTo>
                  <a:pt x="138" y="0"/>
                </a:lnTo>
                <a:lnTo>
                  <a:pt x="154" y="0"/>
                </a:lnTo>
                <a:lnTo>
                  <a:pt x="166" y="7"/>
                </a:lnTo>
                <a:lnTo>
                  <a:pt x="154" y="18"/>
                </a:lnTo>
                <a:lnTo>
                  <a:pt x="176" y="35"/>
                </a:lnTo>
                <a:lnTo>
                  <a:pt x="176" y="53"/>
                </a:lnTo>
                <a:lnTo>
                  <a:pt x="166" y="76"/>
                </a:lnTo>
                <a:lnTo>
                  <a:pt x="181" y="81"/>
                </a:lnTo>
                <a:lnTo>
                  <a:pt x="181" y="99"/>
                </a:lnTo>
                <a:lnTo>
                  <a:pt x="181" y="111"/>
                </a:lnTo>
                <a:lnTo>
                  <a:pt x="192" y="128"/>
                </a:lnTo>
                <a:lnTo>
                  <a:pt x="181" y="145"/>
                </a:lnTo>
                <a:lnTo>
                  <a:pt x="181" y="168"/>
                </a:lnTo>
                <a:lnTo>
                  <a:pt x="181" y="198"/>
                </a:lnTo>
                <a:lnTo>
                  <a:pt x="192" y="233"/>
                </a:lnTo>
                <a:lnTo>
                  <a:pt x="209" y="250"/>
                </a:lnTo>
                <a:lnTo>
                  <a:pt x="202" y="262"/>
                </a:lnTo>
                <a:lnTo>
                  <a:pt x="166" y="267"/>
                </a:lnTo>
                <a:lnTo>
                  <a:pt x="138" y="279"/>
                </a:lnTo>
                <a:lnTo>
                  <a:pt x="90" y="298"/>
                </a:lnTo>
                <a:lnTo>
                  <a:pt x="63" y="309"/>
                </a:lnTo>
                <a:lnTo>
                  <a:pt x="28" y="309"/>
                </a:lnTo>
                <a:lnTo>
                  <a:pt x="28" y="291"/>
                </a:lnTo>
                <a:lnTo>
                  <a:pt x="21" y="262"/>
                </a:lnTo>
                <a:lnTo>
                  <a:pt x="0" y="216"/>
                </a:lnTo>
                <a:lnTo>
                  <a:pt x="21" y="186"/>
                </a:lnTo>
                <a:lnTo>
                  <a:pt x="21" y="156"/>
                </a:lnTo>
                <a:lnTo>
                  <a:pt x="38" y="145"/>
                </a:lnTo>
                <a:lnTo>
                  <a:pt x="38" y="128"/>
                </a:lnTo>
                <a:lnTo>
                  <a:pt x="28" y="93"/>
                </a:lnTo>
                <a:lnTo>
                  <a:pt x="28" y="81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5" name="Freeform 261"/>
          <p:cNvSpPr>
            <a:spLocks noChangeArrowheads="1"/>
          </p:cNvSpPr>
          <p:nvPr/>
        </p:nvSpPr>
        <p:spPr bwMode="auto">
          <a:xfrm>
            <a:off x="4116119" y="3803623"/>
            <a:ext cx="121419" cy="191390"/>
          </a:xfrm>
          <a:custGeom>
            <a:avLst/>
            <a:gdLst/>
            <a:ahLst/>
            <a:cxnLst>
              <a:cxn ang="0">
                <a:pos x="28" y="81"/>
              </a:cxn>
              <a:cxn ang="0">
                <a:pos x="28" y="53"/>
              </a:cxn>
              <a:cxn ang="0">
                <a:pos x="21" y="18"/>
              </a:cxn>
              <a:cxn ang="0">
                <a:pos x="28" y="0"/>
              </a:cxn>
              <a:cxn ang="0">
                <a:pos x="133" y="7"/>
              </a:cxn>
              <a:cxn ang="0">
                <a:pos x="138" y="0"/>
              </a:cxn>
              <a:cxn ang="0">
                <a:pos x="154" y="0"/>
              </a:cxn>
              <a:cxn ang="0">
                <a:pos x="166" y="7"/>
              </a:cxn>
              <a:cxn ang="0">
                <a:pos x="154" y="18"/>
              </a:cxn>
              <a:cxn ang="0">
                <a:pos x="176" y="35"/>
              </a:cxn>
              <a:cxn ang="0">
                <a:pos x="176" y="53"/>
              </a:cxn>
              <a:cxn ang="0">
                <a:pos x="166" y="76"/>
              </a:cxn>
              <a:cxn ang="0">
                <a:pos x="181" y="81"/>
              </a:cxn>
              <a:cxn ang="0">
                <a:pos x="181" y="99"/>
              </a:cxn>
              <a:cxn ang="0">
                <a:pos x="181" y="111"/>
              </a:cxn>
              <a:cxn ang="0">
                <a:pos x="192" y="128"/>
              </a:cxn>
              <a:cxn ang="0">
                <a:pos x="181" y="145"/>
              </a:cxn>
              <a:cxn ang="0">
                <a:pos x="181" y="168"/>
              </a:cxn>
              <a:cxn ang="0">
                <a:pos x="181" y="198"/>
              </a:cxn>
              <a:cxn ang="0">
                <a:pos x="192" y="233"/>
              </a:cxn>
              <a:cxn ang="0">
                <a:pos x="209" y="250"/>
              </a:cxn>
              <a:cxn ang="0">
                <a:pos x="202" y="262"/>
              </a:cxn>
              <a:cxn ang="0">
                <a:pos x="166" y="267"/>
              </a:cxn>
              <a:cxn ang="0">
                <a:pos x="138" y="279"/>
              </a:cxn>
              <a:cxn ang="0">
                <a:pos x="90" y="298"/>
              </a:cxn>
              <a:cxn ang="0">
                <a:pos x="63" y="309"/>
              </a:cxn>
              <a:cxn ang="0">
                <a:pos x="28" y="309"/>
              </a:cxn>
              <a:cxn ang="0">
                <a:pos x="28" y="291"/>
              </a:cxn>
              <a:cxn ang="0">
                <a:pos x="21" y="262"/>
              </a:cxn>
              <a:cxn ang="0">
                <a:pos x="0" y="216"/>
              </a:cxn>
              <a:cxn ang="0">
                <a:pos x="21" y="186"/>
              </a:cxn>
              <a:cxn ang="0">
                <a:pos x="21" y="156"/>
              </a:cxn>
              <a:cxn ang="0">
                <a:pos x="38" y="145"/>
              </a:cxn>
              <a:cxn ang="0">
                <a:pos x="38" y="128"/>
              </a:cxn>
              <a:cxn ang="0">
                <a:pos x="28" y="93"/>
              </a:cxn>
              <a:cxn ang="0">
                <a:pos x="28" y="81"/>
              </a:cxn>
            </a:cxnLst>
            <a:rect l="0" t="0" r="r" b="b"/>
            <a:pathLst>
              <a:path w="210" h="310">
                <a:moveTo>
                  <a:pt x="28" y="81"/>
                </a:moveTo>
                <a:lnTo>
                  <a:pt x="28" y="53"/>
                </a:lnTo>
                <a:lnTo>
                  <a:pt x="21" y="18"/>
                </a:lnTo>
                <a:lnTo>
                  <a:pt x="28" y="0"/>
                </a:lnTo>
                <a:lnTo>
                  <a:pt x="133" y="7"/>
                </a:lnTo>
                <a:lnTo>
                  <a:pt x="138" y="0"/>
                </a:lnTo>
                <a:lnTo>
                  <a:pt x="154" y="0"/>
                </a:lnTo>
                <a:lnTo>
                  <a:pt x="166" y="7"/>
                </a:lnTo>
                <a:lnTo>
                  <a:pt x="154" y="18"/>
                </a:lnTo>
                <a:lnTo>
                  <a:pt x="176" y="35"/>
                </a:lnTo>
                <a:lnTo>
                  <a:pt x="176" y="53"/>
                </a:lnTo>
                <a:lnTo>
                  <a:pt x="166" y="76"/>
                </a:lnTo>
                <a:lnTo>
                  <a:pt x="181" y="81"/>
                </a:lnTo>
                <a:lnTo>
                  <a:pt x="181" y="99"/>
                </a:lnTo>
                <a:lnTo>
                  <a:pt x="181" y="111"/>
                </a:lnTo>
                <a:lnTo>
                  <a:pt x="192" y="128"/>
                </a:lnTo>
                <a:lnTo>
                  <a:pt x="181" y="145"/>
                </a:lnTo>
                <a:lnTo>
                  <a:pt x="181" y="168"/>
                </a:lnTo>
                <a:lnTo>
                  <a:pt x="181" y="198"/>
                </a:lnTo>
                <a:lnTo>
                  <a:pt x="192" y="233"/>
                </a:lnTo>
                <a:lnTo>
                  <a:pt x="209" y="250"/>
                </a:lnTo>
                <a:lnTo>
                  <a:pt x="202" y="262"/>
                </a:lnTo>
                <a:lnTo>
                  <a:pt x="166" y="267"/>
                </a:lnTo>
                <a:lnTo>
                  <a:pt x="138" y="279"/>
                </a:lnTo>
                <a:lnTo>
                  <a:pt x="90" y="298"/>
                </a:lnTo>
                <a:lnTo>
                  <a:pt x="63" y="309"/>
                </a:lnTo>
                <a:lnTo>
                  <a:pt x="28" y="309"/>
                </a:lnTo>
                <a:lnTo>
                  <a:pt x="28" y="291"/>
                </a:lnTo>
                <a:lnTo>
                  <a:pt x="21" y="262"/>
                </a:lnTo>
                <a:lnTo>
                  <a:pt x="0" y="216"/>
                </a:lnTo>
                <a:lnTo>
                  <a:pt x="21" y="186"/>
                </a:lnTo>
                <a:lnTo>
                  <a:pt x="21" y="156"/>
                </a:lnTo>
                <a:lnTo>
                  <a:pt x="38" y="145"/>
                </a:lnTo>
                <a:lnTo>
                  <a:pt x="38" y="128"/>
                </a:lnTo>
                <a:lnTo>
                  <a:pt x="28" y="93"/>
                </a:lnTo>
                <a:lnTo>
                  <a:pt x="28" y="8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4" name="Freeform 260"/>
          <p:cNvSpPr>
            <a:spLocks noChangeArrowheads="1"/>
          </p:cNvSpPr>
          <p:nvPr/>
        </p:nvSpPr>
        <p:spPr bwMode="auto">
          <a:xfrm>
            <a:off x="3804983" y="3748941"/>
            <a:ext cx="196138" cy="170262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96" y="0"/>
              </a:cxn>
              <a:cxn ang="0">
                <a:pos x="96" y="13"/>
              </a:cxn>
              <a:cxn ang="0">
                <a:pos x="122" y="18"/>
              </a:cxn>
              <a:cxn ang="0">
                <a:pos x="139" y="13"/>
              </a:cxn>
              <a:cxn ang="0">
                <a:pos x="149" y="13"/>
              </a:cxn>
              <a:cxn ang="0">
                <a:pos x="177" y="13"/>
              </a:cxn>
              <a:cxn ang="0">
                <a:pos x="177" y="18"/>
              </a:cxn>
              <a:cxn ang="0">
                <a:pos x="181" y="30"/>
              </a:cxn>
              <a:cxn ang="0">
                <a:pos x="192" y="30"/>
              </a:cxn>
              <a:cxn ang="0">
                <a:pos x="208" y="46"/>
              </a:cxn>
              <a:cxn ang="0">
                <a:pos x="234" y="30"/>
              </a:cxn>
              <a:cxn ang="0">
                <a:pos x="250" y="30"/>
              </a:cxn>
              <a:cxn ang="0">
                <a:pos x="262" y="18"/>
              </a:cxn>
              <a:cxn ang="0">
                <a:pos x="267" y="13"/>
              </a:cxn>
              <a:cxn ang="0">
                <a:pos x="289" y="46"/>
              </a:cxn>
              <a:cxn ang="0">
                <a:pos x="292" y="59"/>
              </a:cxn>
              <a:cxn ang="0">
                <a:pos x="305" y="65"/>
              </a:cxn>
              <a:cxn ang="0">
                <a:pos x="305" y="89"/>
              </a:cxn>
              <a:cxn ang="0">
                <a:pos x="309" y="95"/>
              </a:cxn>
              <a:cxn ang="0">
                <a:pos x="309" y="111"/>
              </a:cxn>
              <a:cxn ang="0">
                <a:pos x="330" y="135"/>
              </a:cxn>
              <a:cxn ang="0">
                <a:pos x="321" y="141"/>
              </a:cxn>
              <a:cxn ang="0">
                <a:pos x="321" y="164"/>
              </a:cxn>
              <a:cxn ang="0">
                <a:pos x="330" y="170"/>
              </a:cxn>
              <a:cxn ang="0">
                <a:pos x="330" y="188"/>
              </a:cxn>
              <a:cxn ang="0">
                <a:pos x="330" y="199"/>
              </a:cxn>
              <a:cxn ang="0">
                <a:pos x="337" y="217"/>
              </a:cxn>
              <a:cxn ang="0">
                <a:pos x="321" y="217"/>
              </a:cxn>
              <a:cxn ang="0">
                <a:pos x="309" y="228"/>
              </a:cxn>
              <a:cxn ang="0">
                <a:pos x="321" y="233"/>
              </a:cxn>
              <a:cxn ang="0">
                <a:pos x="309" y="263"/>
              </a:cxn>
              <a:cxn ang="0">
                <a:pos x="305" y="263"/>
              </a:cxn>
              <a:cxn ang="0">
                <a:pos x="289" y="256"/>
              </a:cxn>
              <a:cxn ang="0">
                <a:pos x="289" y="275"/>
              </a:cxn>
              <a:cxn ang="0">
                <a:pos x="267" y="275"/>
              </a:cxn>
              <a:cxn ang="0">
                <a:pos x="250" y="275"/>
              </a:cxn>
              <a:cxn ang="0">
                <a:pos x="250" y="245"/>
              </a:cxn>
              <a:cxn ang="0">
                <a:pos x="240" y="217"/>
              </a:cxn>
              <a:cxn ang="0">
                <a:pos x="218" y="217"/>
              </a:cxn>
              <a:cxn ang="0">
                <a:pos x="198" y="217"/>
              </a:cxn>
              <a:cxn ang="0">
                <a:pos x="198" y="188"/>
              </a:cxn>
              <a:cxn ang="0">
                <a:pos x="192" y="181"/>
              </a:cxn>
              <a:cxn ang="0">
                <a:pos x="192" y="164"/>
              </a:cxn>
              <a:cxn ang="0">
                <a:pos x="177" y="135"/>
              </a:cxn>
              <a:cxn ang="0">
                <a:pos x="128" y="141"/>
              </a:cxn>
              <a:cxn ang="0">
                <a:pos x="122" y="141"/>
              </a:cxn>
              <a:cxn ang="0">
                <a:pos x="106" y="170"/>
              </a:cxn>
              <a:cxn ang="0">
                <a:pos x="96" y="170"/>
              </a:cxn>
              <a:cxn ang="0">
                <a:pos x="80" y="188"/>
              </a:cxn>
              <a:cxn ang="0">
                <a:pos x="69" y="170"/>
              </a:cxn>
              <a:cxn ang="0">
                <a:pos x="64" y="153"/>
              </a:cxn>
              <a:cxn ang="0">
                <a:pos x="26" y="123"/>
              </a:cxn>
              <a:cxn ang="0">
                <a:pos x="16" y="107"/>
              </a:cxn>
              <a:cxn ang="0">
                <a:pos x="0" y="95"/>
              </a:cxn>
              <a:cxn ang="0">
                <a:pos x="16" y="65"/>
              </a:cxn>
              <a:cxn ang="0">
                <a:pos x="52" y="46"/>
              </a:cxn>
              <a:cxn ang="0">
                <a:pos x="64" y="30"/>
              </a:cxn>
              <a:cxn ang="0">
                <a:pos x="52" y="18"/>
              </a:cxn>
              <a:cxn ang="0">
                <a:pos x="64" y="13"/>
              </a:cxn>
              <a:cxn ang="0">
                <a:pos x="64" y="0"/>
              </a:cxn>
            </a:cxnLst>
            <a:rect l="0" t="0" r="r" b="b"/>
            <a:pathLst>
              <a:path w="338" h="276">
                <a:moveTo>
                  <a:pt x="64" y="0"/>
                </a:moveTo>
                <a:lnTo>
                  <a:pt x="96" y="0"/>
                </a:lnTo>
                <a:lnTo>
                  <a:pt x="96" y="13"/>
                </a:lnTo>
                <a:lnTo>
                  <a:pt x="122" y="18"/>
                </a:lnTo>
                <a:lnTo>
                  <a:pt x="139" y="13"/>
                </a:lnTo>
                <a:lnTo>
                  <a:pt x="149" y="13"/>
                </a:lnTo>
                <a:lnTo>
                  <a:pt x="177" y="13"/>
                </a:lnTo>
                <a:lnTo>
                  <a:pt x="177" y="18"/>
                </a:lnTo>
                <a:lnTo>
                  <a:pt x="181" y="30"/>
                </a:lnTo>
                <a:lnTo>
                  <a:pt x="192" y="30"/>
                </a:lnTo>
                <a:lnTo>
                  <a:pt x="208" y="46"/>
                </a:lnTo>
                <a:lnTo>
                  <a:pt x="234" y="30"/>
                </a:lnTo>
                <a:lnTo>
                  <a:pt x="250" y="30"/>
                </a:lnTo>
                <a:lnTo>
                  <a:pt x="262" y="18"/>
                </a:lnTo>
                <a:lnTo>
                  <a:pt x="267" y="13"/>
                </a:lnTo>
                <a:lnTo>
                  <a:pt x="289" y="46"/>
                </a:lnTo>
                <a:lnTo>
                  <a:pt x="292" y="59"/>
                </a:lnTo>
                <a:lnTo>
                  <a:pt x="305" y="65"/>
                </a:lnTo>
                <a:lnTo>
                  <a:pt x="305" y="89"/>
                </a:lnTo>
                <a:lnTo>
                  <a:pt x="309" y="95"/>
                </a:lnTo>
                <a:lnTo>
                  <a:pt x="309" y="111"/>
                </a:lnTo>
                <a:lnTo>
                  <a:pt x="330" y="135"/>
                </a:lnTo>
                <a:lnTo>
                  <a:pt x="321" y="141"/>
                </a:lnTo>
                <a:lnTo>
                  <a:pt x="321" y="164"/>
                </a:lnTo>
                <a:lnTo>
                  <a:pt x="330" y="170"/>
                </a:lnTo>
                <a:lnTo>
                  <a:pt x="330" y="188"/>
                </a:lnTo>
                <a:lnTo>
                  <a:pt x="330" y="199"/>
                </a:lnTo>
                <a:lnTo>
                  <a:pt x="337" y="217"/>
                </a:lnTo>
                <a:lnTo>
                  <a:pt x="321" y="217"/>
                </a:lnTo>
                <a:lnTo>
                  <a:pt x="309" y="228"/>
                </a:lnTo>
                <a:lnTo>
                  <a:pt x="321" y="233"/>
                </a:lnTo>
                <a:lnTo>
                  <a:pt x="309" y="263"/>
                </a:lnTo>
                <a:lnTo>
                  <a:pt x="305" y="263"/>
                </a:lnTo>
                <a:lnTo>
                  <a:pt x="289" y="256"/>
                </a:lnTo>
                <a:lnTo>
                  <a:pt x="289" y="275"/>
                </a:lnTo>
                <a:lnTo>
                  <a:pt x="267" y="275"/>
                </a:lnTo>
                <a:lnTo>
                  <a:pt x="250" y="275"/>
                </a:lnTo>
                <a:lnTo>
                  <a:pt x="250" y="245"/>
                </a:lnTo>
                <a:lnTo>
                  <a:pt x="240" y="217"/>
                </a:lnTo>
                <a:lnTo>
                  <a:pt x="218" y="217"/>
                </a:lnTo>
                <a:lnTo>
                  <a:pt x="198" y="217"/>
                </a:lnTo>
                <a:lnTo>
                  <a:pt x="198" y="188"/>
                </a:lnTo>
                <a:lnTo>
                  <a:pt x="192" y="181"/>
                </a:lnTo>
                <a:lnTo>
                  <a:pt x="192" y="164"/>
                </a:lnTo>
                <a:lnTo>
                  <a:pt x="177" y="135"/>
                </a:lnTo>
                <a:lnTo>
                  <a:pt x="128" y="141"/>
                </a:lnTo>
                <a:lnTo>
                  <a:pt x="122" y="141"/>
                </a:lnTo>
                <a:lnTo>
                  <a:pt x="106" y="170"/>
                </a:lnTo>
                <a:lnTo>
                  <a:pt x="96" y="170"/>
                </a:lnTo>
                <a:lnTo>
                  <a:pt x="80" y="188"/>
                </a:lnTo>
                <a:lnTo>
                  <a:pt x="69" y="170"/>
                </a:lnTo>
                <a:lnTo>
                  <a:pt x="64" y="153"/>
                </a:lnTo>
                <a:lnTo>
                  <a:pt x="26" y="123"/>
                </a:lnTo>
                <a:lnTo>
                  <a:pt x="16" y="107"/>
                </a:lnTo>
                <a:lnTo>
                  <a:pt x="0" y="95"/>
                </a:lnTo>
                <a:lnTo>
                  <a:pt x="16" y="65"/>
                </a:lnTo>
                <a:lnTo>
                  <a:pt x="52" y="46"/>
                </a:lnTo>
                <a:lnTo>
                  <a:pt x="64" y="30"/>
                </a:lnTo>
                <a:lnTo>
                  <a:pt x="52" y="18"/>
                </a:lnTo>
                <a:lnTo>
                  <a:pt x="64" y="13"/>
                </a:lnTo>
                <a:lnTo>
                  <a:pt x="64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3" name="Freeform 259"/>
          <p:cNvSpPr>
            <a:spLocks noChangeArrowheads="1"/>
          </p:cNvSpPr>
          <p:nvPr/>
        </p:nvSpPr>
        <p:spPr bwMode="auto">
          <a:xfrm>
            <a:off x="3804983" y="3748941"/>
            <a:ext cx="196138" cy="170262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96" y="0"/>
              </a:cxn>
              <a:cxn ang="0">
                <a:pos x="96" y="13"/>
              </a:cxn>
              <a:cxn ang="0">
                <a:pos x="122" y="18"/>
              </a:cxn>
              <a:cxn ang="0">
                <a:pos x="139" y="13"/>
              </a:cxn>
              <a:cxn ang="0">
                <a:pos x="149" y="13"/>
              </a:cxn>
              <a:cxn ang="0">
                <a:pos x="177" y="13"/>
              </a:cxn>
              <a:cxn ang="0">
                <a:pos x="177" y="18"/>
              </a:cxn>
              <a:cxn ang="0">
                <a:pos x="181" y="30"/>
              </a:cxn>
              <a:cxn ang="0">
                <a:pos x="192" y="30"/>
              </a:cxn>
              <a:cxn ang="0">
                <a:pos x="208" y="46"/>
              </a:cxn>
              <a:cxn ang="0">
                <a:pos x="234" y="30"/>
              </a:cxn>
              <a:cxn ang="0">
                <a:pos x="250" y="30"/>
              </a:cxn>
              <a:cxn ang="0">
                <a:pos x="262" y="18"/>
              </a:cxn>
              <a:cxn ang="0">
                <a:pos x="267" y="13"/>
              </a:cxn>
              <a:cxn ang="0">
                <a:pos x="289" y="46"/>
              </a:cxn>
              <a:cxn ang="0">
                <a:pos x="292" y="59"/>
              </a:cxn>
              <a:cxn ang="0">
                <a:pos x="305" y="65"/>
              </a:cxn>
              <a:cxn ang="0">
                <a:pos x="305" y="89"/>
              </a:cxn>
              <a:cxn ang="0">
                <a:pos x="309" y="95"/>
              </a:cxn>
              <a:cxn ang="0">
                <a:pos x="309" y="111"/>
              </a:cxn>
              <a:cxn ang="0">
                <a:pos x="330" y="135"/>
              </a:cxn>
              <a:cxn ang="0">
                <a:pos x="321" y="141"/>
              </a:cxn>
              <a:cxn ang="0">
                <a:pos x="321" y="164"/>
              </a:cxn>
              <a:cxn ang="0">
                <a:pos x="330" y="170"/>
              </a:cxn>
              <a:cxn ang="0">
                <a:pos x="330" y="188"/>
              </a:cxn>
              <a:cxn ang="0">
                <a:pos x="330" y="199"/>
              </a:cxn>
              <a:cxn ang="0">
                <a:pos x="337" y="217"/>
              </a:cxn>
              <a:cxn ang="0">
                <a:pos x="321" y="217"/>
              </a:cxn>
              <a:cxn ang="0">
                <a:pos x="309" y="228"/>
              </a:cxn>
              <a:cxn ang="0">
                <a:pos x="321" y="233"/>
              </a:cxn>
              <a:cxn ang="0">
                <a:pos x="309" y="263"/>
              </a:cxn>
              <a:cxn ang="0">
                <a:pos x="305" y="263"/>
              </a:cxn>
              <a:cxn ang="0">
                <a:pos x="289" y="256"/>
              </a:cxn>
              <a:cxn ang="0">
                <a:pos x="289" y="275"/>
              </a:cxn>
              <a:cxn ang="0">
                <a:pos x="267" y="275"/>
              </a:cxn>
              <a:cxn ang="0">
                <a:pos x="250" y="275"/>
              </a:cxn>
              <a:cxn ang="0">
                <a:pos x="250" y="245"/>
              </a:cxn>
              <a:cxn ang="0">
                <a:pos x="240" y="217"/>
              </a:cxn>
              <a:cxn ang="0">
                <a:pos x="218" y="217"/>
              </a:cxn>
              <a:cxn ang="0">
                <a:pos x="198" y="217"/>
              </a:cxn>
              <a:cxn ang="0">
                <a:pos x="198" y="188"/>
              </a:cxn>
              <a:cxn ang="0">
                <a:pos x="192" y="181"/>
              </a:cxn>
              <a:cxn ang="0">
                <a:pos x="192" y="164"/>
              </a:cxn>
              <a:cxn ang="0">
                <a:pos x="177" y="135"/>
              </a:cxn>
              <a:cxn ang="0">
                <a:pos x="128" y="141"/>
              </a:cxn>
              <a:cxn ang="0">
                <a:pos x="122" y="141"/>
              </a:cxn>
              <a:cxn ang="0">
                <a:pos x="106" y="170"/>
              </a:cxn>
              <a:cxn ang="0">
                <a:pos x="96" y="170"/>
              </a:cxn>
              <a:cxn ang="0">
                <a:pos x="80" y="188"/>
              </a:cxn>
              <a:cxn ang="0">
                <a:pos x="69" y="170"/>
              </a:cxn>
              <a:cxn ang="0">
                <a:pos x="64" y="153"/>
              </a:cxn>
              <a:cxn ang="0">
                <a:pos x="26" y="123"/>
              </a:cxn>
              <a:cxn ang="0">
                <a:pos x="16" y="107"/>
              </a:cxn>
              <a:cxn ang="0">
                <a:pos x="0" y="95"/>
              </a:cxn>
              <a:cxn ang="0">
                <a:pos x="16" y="65"/>
              </a:cxn>
              <a:cxn ang="0">
                <a:pos x="52" y="46"/>
              </a:cxn>
              <a:cxn ang="0">
                <a:pos x="64" y="30"/>
              </a:cxn>
              <a:cxn ang="0">
                <a:pos x="52" y="18"/>
              </a:cxn>
              <a:cxn ang="0">
                <a:pos x="64" y="13"/>
              </a:cxn>
              <a:cxn ang="0">
                <a:pos x="64" y="0"/>
              </a:cxn>
            </a:cxnLst>
            <a:rect l="0" t="0" r="r" b="b"/>
            <a:pathLst>
              <a:path w="338" h="276">
                <a:moveTo>
                  <a:pt x="64" y="0"/>
                </a:moveTo>
                <a:lnTo>
                  <a:pt x="96" y="0"/>
                </a:lnTo>
                <a:lnTo>
                  <a:pt x="96" y="13"/>
                </a:lnTo>
                <a:lnTo>
                  <a:pt x="122" y="18"/>
                </a:lnTo>
                <a:lnTo>
                  <a:pt x="139" y="13"/>
                </a:lnTo>
                <a:lnTo>
                  <a:pt x="149" y="13"/>
                </a:lnTo>
                <a:lnTo>
                  <a:pt x="177" y="13"/>
                </a:lnTo>
                <a:lnTo>
                  <a:pt x="177" y="18"/>
                </a:lnTo>
                <a:lnTo>
                  <a:pt x="181" y="30"/>
                </a:lnTo>
                <a:lnTo>
                  <a:pt x="192" y="30"/>
                </a:lnTo>
                <a:lnTo>
                  <a:pt x="208" y="46"/>
                </a:lnTo>
                <a:lnTo>
                  <a:pt x="234" y="30"/>
                </a:lnTo>
                <a:lnTo>
                  <a:pt x="250" y="30"/>
                </a:lnTo>
                <a:lnTo>
                  <a:pt x="262" y="18"/>
                </a:lnTo>
                <a:lnTo>
                  <a:pt x="267" y="13"/>
                </a:lnTo>
                <a:lnTo>
                  <a:pt x="289" y="46"/>
                </a:lnTo>
                <a:lnTo>
                  <a:pt x="292" y="59"/>
                </a:lnTo>
                <a:lnTo>
                  <a:pt x="305" y="65"/>
                </a:lnTo>
                <a:lnTo>
                  <a:pt x="305" y="89"/>
                </a:lnTo>
                <a:lnTo>
                  <a:pt x="309" y="95"/>
                </a:lnTo>
                <a:lnTo>
                  <a:pt x="309" y="111"/>
                </a:lnTo>
                <a:lnTo>
                  <a:pt x="330" y="135"/>
                </a:lnTo>
                <a:lnTo>
                  <a:pt x="321" y="141"/>
                </a:lnTo>
                <a:lnTo>
                  <a:pt x="321" y="164"/>
                </a:lnTo>
                <a:lnTo>
                  <a:pt x="330" y="170"/>
                </a:lnTo>
                <a:lnTo>
                  <a:pt x="330" y="188"/>
                </a:lnTo>
                <a:lnTo>
                  <a:pt x="330" y="199"/>
                </a:lnTo>
                <a:lnTo>
                  <a:pt x="337" y="217"/>
                </a:lnTo>
                <a:lnTo>
                  <a:pt x="321" y="217"/>
                </a:lnTo>
                <a:lnTo>
                  <a:pt x="309" y="228"/>
                </a:lnTo>
                <a:lnTo>
                  <a:pt x="321" y="233"/>
                </a:lnTo>
                <a:lnTo>
                  <a:pt x="309" y="263"/>
                </a:lnTo>
                <a:lnTo>
                  <a:pt x="305" y="263"/>
                </a:lnTo>
                <a:lnTo>
                  <a:pt x="289" y="256"/>
                </a:lnTo>
                <a:lnTo>
                  <a:pt x="289" y="275"/>
                </a:lnTo>
                <a:lnTo>
                  <a:pt x="267" y="275"/>
                </a:lnTo>
                <a:lnTo>
                  <a:pt x="250" y="275"/>
                </a:lnTo>
                <a:lnTo>
                  <a:pt x="250" y="245"/>
                </a:lnTo>
                <a:lnTo>
                  <a:pt x="240" y="217"/>
                </a:lnTo>
                <a:lnTo>
                  <a:pt x="218" y="217"/>
                </a:lnTo>
                <a:lnTo>
                  <a:pt x="198" y="217"/>
                </a:lnTo>
                <a:lnTo>
                  <a:pt x="198" y="188"/>
                </a:lnTo>
                <a:lnTo>
                  <a:pt x="192" y="181"/>
                </a:lnTo>
                <a:lnTo>
                  <a:pt x="192" y="164"/>
                </a:lnTo>
                <a:lnTo>
                  <a:pt x="177" y="135"/>
                </a:lnTo>
                <a:lnTo>
                  <a:pt x="128" y="141"/>
                </a:lnTo>
                <a:lnTo>
                  <a:pt x="122" y="141"/>
                </a:lnTo>
                <a:lnTo>
                  <a:pt x="106" y="170"/>
                </a:lnTo>
                <a:lnTo>
                  <a:pt x="96" y="170"/>
                </a:lnTo>
                <a:lnTo>
                  <a:pt x="80" y="188"/>
                </a:lnTo>
                <a:lnTo>
                  <a:pt x="69" y="170"/>
                </a:lnTo>
                <a:lnTo>
                  <a:pt x="64" y="153"/>
                </a:lnTo>
                <a:lnTo>
                  <a:pt x="26" y="123"/>
                </a:lnTo>
                <a:lnTo>
                  <a:pt x="16" y="107"/>
                </a:lnTo>
                <a:lnTo>
                  <a:pt x="0" y="95"/>
                </a:lnTo>
                <a:lnTo>
                  <a:pt x="16" y="65"/>
                </a:lnTo>
                <a:lnTo>
                  <a:pt x="52" y="46"/>
                </a:lnTo>
                <a:lnTo>
                  <a:pt x="64" y="30"/>
                </a:lnTo>
                <a:lnTo>
                  <a:pt x="52" y="18"/>
                </a:lnTo>
                <a:lnTo>
                  <a:pt x="64" y="13"/>
                </a:lnTo>
                <a:lnTo>
                  <a:pt x="6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2" name="Freeform 258"/>
          <p:cNvSpPr>
            <a:spLocks noChangeArrowheads="1"/>
          </p:cNvSpPr>
          <p:nvPr/>
        </p:nvSpPr>
        <p:spPr bwMode="auto">
          <a:xfrm>
            <a:off x="3760618" y="3748941"/>
            <a:ext cx="81141" cy="58411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32" y="13"/>
              </a:cxn>
              <a:cxn ang="0">
                <a:pos x="49" y="13"/>
              </a:cxn>
              <a:cxn ang="0">
                <a:pos x="69" y="0"/>
              </a:cxn>
              <a:cxn ang="0">
                <a:pos x="140" y="0"/>
              </a:cxn>
              <a:cxn ang="0">
                <a:pos x="140" y="13"/>
              </a:cxn>
              <a:cxn ang="0">
                <a:pos x="128" y="18"/>
              </a:cxn>
              <a:cxn ang="0">
                <a:pos x="140" y="30"/>
              </a:cxn>
              <a:cxn ang="0">
                <a:pos x="128" y="46"/>
              </a:cxn>
              <a:cxn ang="0">
                <a:pos x="91" y="65"/>
              </a:cxn>
              <a:cxn ang="0">
                <a:pos x="74" y="95"/>
              </a:cxn>
              <a:cxn ang="0">
                <a:pos x="69" y="77"/>
              </a:cxn>
              <a:cxn ang="0">
                <a:pos x="59" y="89"/>
              </a:cxn>
              <a:cxn ang="0">
                <a:pos x="59" y="46"/>
              </a:cxn>
              <a:cxn ang="0">
                <a:pos x="32" y="46"/>
              </a:cxn>
              <a:cxn ang="0">
                <a:pos x="32" y="42"/>
              </a:cxn>
              <a:cxn ang="0">
                <a:pos x="16" y="30"/>
              </a:cxn>
              <a:cxn ang="0">
                <a:pos x="0" y="18"/>
              </a:cxn>
            </a:cxnLst>
            <a:rect l="0" t="0" r="r" b="b"/>
            <a:pathLst>
              <a:path w="141" h="96">
                <a:moveTo>
                  <a:pt x="0" y="18"/>
                </a:moveTo>
                <a:lnTo>
                  <a:pt x="32" y="13"/>
                </a:lnTo>
                <a:lnTo>
                  <a:pt x="49" y="13"/>
                </a:lnTo>
                <a:lnTo>
                  <a:pt x="69" y="0"/>
                </a:lnTo>
                <a:lnTo>
                  <a:pt x="140" y="0"/>
                </a:lnTo>
                <a:lnTo>
                  <a:pt x="140" y="13"/>
                </a:lnTo>
                <a:lnTo>
                  <a:pt x="128" y="18"/>
                </a:lnTo>
                <a:lnTo>
                  <a:pt x="140" y="30"/>
                </a:lnTo>
                <a:lnTo>
                  <a:pt x="128" y="46"/>
                </a:lnTo>
                <a:lnTo>
                  <a:pt x="91" y="65"/>
                </a:lnTo>
                <a:lnTo>
                  <a:pt x="74" y="95"/>
                </a:lnTo>
                <a:lnTo>
                  <a:pt x="69" y="77"/>
                </a:lnTo>
                <a:lnTo>
                  <a:pt x="59" y="89"/>
                </a:lnTo>
                <a:lnTo>
                  <a:pt x="59" y="46"/>
                </a:lnTo>
                <a:lnTo>
                  <a:pt x="32" y="46"/>
                </a:lnTo>
                <a:lnTo>
                  <a:pt x="32" y="42"/>
                </a:lnTo>
                <a:lnTo>
                  <a:pt x="16" y="30"/>
                </a:lnTo>
                <a:lnTo>
                  <a:pt x="0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1" name="Freeform 257"/>
          <p:cNvSpPr>
            <a:spLocks noChangeArrowheads="1"/>
          </p:cNvSpPr>
          <p:nvPr/>
        </p:nvSpPr>
        <p:spPr bwMode="auto">
          <a:xfrm>
            <a:off x="3760618" y="3748941"/>
            <a:ext cx="81141" cy="58411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32" y="13"/>
              </a:cxn>
              <a:cxn ang="0">
                <a:pos x="49" y="13"/>
              </a:cxn>
              <a:cxn ang="0">
                <a:pos x="69" y="0"/>
              </a:cxn>
              <a:cxn ang="0">
                <a:pos x="140" y="0"/>
              </a:cxn>
              <a:cxn ang="0">
                <a:pos x="140" y="13"/>
              </a:cxn>
              <a:cxn ang="0">
                <a:pos x="128" y="18"/>
              </a:cxn>
              <a:cxn ang="0">
                <a:pos x="140" y="30"/>
              </a:cxn>
              <a:cxn ang="0">
                <a:pos x="128" y="46"/>
              </a:cxn>
              <a:cxn ang="0">
                <a:pos x="91" y="65"/>
              </a:cxn>
              <a:cxn ang="0">
                <a:pos x="74" y="95"/>
              </a:cxn>
              <a:cxn ang="0">
                <a:pos x="69" y="77"/>
              </a:cxn>
              <a:cxn ang="0">
                <a:pos x="59" y="89"/>
              </a:cxn>
              <a:cxn ang="0">
                <a:pos x="59" y="46"/>
              </a:cxn>
              <a:cxn ang="0">
                <a:pos x="32" y="46"/>
              </a:cxn>
              <a:cxn ang="0">
                <a:pos x="32" y="42"/>
              </a:cxn>
              <a:cxn ang="0">
                <a:pos x="16" y="30"/>
              </a:cxn>
              <a:cxn ang="0">
                <a:pos x="0" y="18"/>
              </a:cxn>
            </a:cxnLst>
            <a:rect l="0" t="0" r="r" b="b"/>
            <a:pathLst>
              <a:path w="141" h="96">
                <a:moveTo>
                  <a:pt x="0" y="18"/>
                </a:moveTo>
                <a:lnTo>
                  <a:pt x="32" y="13"/>
                </a:lnTo>
                <a:lnTo>
                  <a:pt x="49" y="13"/>
                </a:lnTo>
                <a:lnTo>
                  <a:pt x="69" y="0"/>
                </a:lnTo>
                <a:lnTo>
                  <a:pt x="140" y="0"/>
                </a:lnTo>
                <a:lnTo>
                  <a:pt x="140" y="13"/>
                </a:lnTo>
                <a:lnTo>
                  <a:pt x="128" y="18"/>
                </a:lnTo>
                <a:lnTo>
                  <a:pt x="140" y="30"/>
                </a:lnTo>
                <a:lnTo>
                  <a:pt x="128" y="46"/>
                </a:lnTo>
                <a:lnTo>
                  <a:pt x="91" y="65"/>
                </a:lnTo>
                <a:lnTo>
                  <a:pt x="74" y="95"/>
                </a:lnTo>
                <a:lnTo>
                  <a:pt x="69" y="77"/>
                </a:lnTo>
                <a:lnTo>
                  <a:pt x="59" y="89"/>
                </a:lnTo>
                <a:lnTo>
                  <a:pt x="59" y="46"/>
                </a:lnTo>
                <a:lnTo>
                  <a:pt x="32" y="46"/>
                </a:lnTo>
                <a:lnTo>
                  <a:pt x="32" y="42"/>
                </a:lnTo>
                <a:lnTo>
                  <a:pt x="16" y="3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0" name="Freeform 256"/>
          <p:cNvSpPr>
            <a:spLocks noChangeArrowheads="1"/>
          </p:cNvSpPr>
          <p:nvPr/>
        </p:nvSpPr>
        <p:spPr bwMode="auto">
          <a:xfrm>
            <a:off x="4434260" y="3737134"/>
            <a:ext cx="206646" cy="344253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94" y="32"/>
              </a:cxn>
              <a:cxn ang="0">
                <a:pos x="304" y="83"/>
              </a:cxn>
              <a:cxn ang="0">
                <a:pos x="310" y="141"/>
              </a:cxn>
              <a:cxn ang="0">
                <a:pos x="289" y="160"/>
              </a:cxn>
              <a:cxn ang="0">
                <a:pos x="261" y="183"/>
              </a:cxn>
              <a:cxn ang="0">
                <a:pos x="310" y="228"/>
              </a:cxn>
              <a:cxn ang="0">
                <a:pos x="331" y="275"/>
              </a:cxn>
              <a:cxn ang="0">
                <a:pos x="310" y="305"/>
              </a:cxn>
              <a:cxn ang="0">
                <a:pos x="289" y="357"/>
              </a:cxn>
              <a:cxn ang="0">
                <a:pos x="294" y="404"/>
              </a:cxn>
              <a:cxn ang="0">
                <a:pos x="310" y="444"/>
              </a:cxn>
              <a:cxn ang="0">
                <a:pos x="347" y="509"/>
              </a:cxn>
              <a:cxn ang="0">
                <a:pos x="347" y="537"/>
              </a:cxn>
              <a:cxn ang="0">
                <a:pos x="294" y="537"/>
              </a:cxn>
              <a:cxn ang="0">
                <a:pos x="209" y="549"/>
              </a:cxn>
              <a:cxn ang="0">
                <a:pos x="138" y="549"/>
              </a:cxn>
              <a:cxn ang="0">
                <a:pos x="80" y="549"/>
              </a:cxn>
              <a:cxn ang="0">
                <a:pos x="63" y="498"/>
              </a:cxn>
              <a:cxn ang="0">
                <a:pos x="42" y="462"/>
              </a:cxn>
              <a:cxn ang="0">
                <a:pos x="28" y="444"/>
              </a:cxn>
              <a:cxn ang="0">
                <a:pos x="0" y="434"/>
              </a:cxn>
              <a:cxn ang="0">
                <a:pos x="28" y="357"/>
              </a:cxn>
              <a:cxn ang="0">
                <a:pos x="80" y="309"/>
              </a:cxn>
              <a:cxn ang="0">
                <a:pos x="106" y="305"/>
              </a:cxn>
              <a:cxn ang="0">
                <a:pos x="122" y="328"/>
              </a:cxn>
              <a:cxn ang="0">
                <a:pos x="154" y="309"/>
              </a:cxn>
              <a:cxn ang="0">
                <a:pos x="154" y="293"/>
              </a:cxn>
              <a:cxn ang="0">
                <a:pos x="198" y="218"/>
              </a:cxn>
              <a:cxn ang="0">
                <a:pos x="224" y="183"/>
              </a:cxn>
              <a:cxn ang="0">
                <a:pos x="234" y="141"/>
              </a:cxn>
              <a:cxn ang="0">
                <a:pos x="251" y="95"/>
              </a:cxn>
              <a:cxn ang="0">
                <a:pos x="289" y="78"/>
              </a:cxn>
              <a:cxn ang="0">
                <a:pos x="261" y="36"/>
              </a:cxn>
            </a:cxnLst>
            <a:rect l="0" t="0" r="r" b="b"/>
            <a:pathLst>
              <a:path w="355" h="556">
                <a:moveTo>
                  <a:pt x="261" y="0"/>
                </a:moveTo>
                <a:lnTo>
                  <a:pt x="278" y="0"/>
                </a:lnTo>
                <a:lnTo>
                  <a:pt x="278" y="18"/>
                </a:lnTo>
                <a:lnTo>
                  <a:pt x="294" y="32"/>
                </a:lnTo>
                <a:lnTo>
                  <a:pt x="304" y="60"/>
                </a:lnTo>
                <a:lnTo>
                  <a:pt x="304" y="83"/>
                </a:lnTo>
                <a:lnTo>
                  <a:pt x="304" y="113"/>
                </a:lnTo>
                <a:lnTo>
                  <a:pt x="310" y="141"/>
                </a:lnTo>
                <a:lnTo>
                  <a:pt x="331" y="160"/>
                </a:lnTo>
                <a:lnTo>
                  <a:pt x="289" y="160"/>
                </a:lnTo>
                <a:lnTo>
                  <a:pt x="266" y="160"/>
                </a:lnTo>
                <a:lnTo>
                  <a:pt x="261" y="183"/>
                </a:lnTo>
                <a:lnTo>
                  <a:pt x="294" y="218"/>
                </a:lnTo>
                <a:lnTo>
                  <a:pt x="310" y="228"/>
                </a:lnTo>
                <a:lnTo>
                  <a:pt x="321" y="263"/>
                </a:lnTo>
                <a:lnTo>
                  <a:pt x="331" y="275"/>
                </a:lnTo>
                <a:lnTo>
                  <a:pt x="331" y="293"/>
                </a:lnTo>
                <a:lnTo>
                  <a:pt x="310" y="305"/>
                </a:lnTo>
                <a:lnTo>
                  <a:pt x="294" y="351"/>
                </a:lnTo>
                <a:lnTo>
                  <a:pt x="289" y="357"/>
                </a:lnTo>
                <a:lnTo>
                  <a:pt x="289" y="398"/>
                </a:lnTo>
                <a:lnTo>
                  <a:pt x="294" y="404"/>
                </a:lnTo>
                <a:lnTo>
                  <a:pt x="294" y="434"/>
                </a:lnTo>
                <a:lnTo>
                  <a:pt x="310" y="444"/>
                </a:lnTo>
                <a:lnTo>
                  <a:pt x="310" y="473"/>
                </a:lnTo>
                <a:lnTo>
                  <a:pt x="347" y="509"/>
                </a:lnTo>
                <a:lnTo>
                  <a:pt x="354" y="509"/>
                </a:lnTo>
                <a:lnTo>
                  <a:pt x="347" y="537"/>
                </a:lnTo>
                <a:lnTo>
                  <a:pt x="354" y="549"/>
                </a:lnTo>
                <a:lnTo>
                  <a:pt x="294" y="537"/>
                </a:lnTo>
                <a:lnTo>
                  <a:pt x="224" y="549"/>
                </a:lnTo>
                <a:lnTo>
                  <a:pt x="209" y="549"/>
                </a:lnTo>
                <a:lnTo>
                  <a:pt x="177" y="549"/>
                </a:lnTo>
                <a:lnTo>
                  <a:pt x="138" y="549"/>
                </a:lnTo>
                <a:lnTo>
                  <a:pt x="138" y="555"/>
                </a:lnTo>
                <a:lnTo>
                  <a:pt x="80" y="549"/>
                </a:lnTo>
                <a:lnTo>
                  <a:pt x="63" y="537"/>
                </a:lnTo>
                <a:lnTo>
                  <a:pt x="63" y="498"/>
                </a:lnTo>
                <a:lnTo>
                  <a:pt x="63" y="473"/>
                </a:lnTo>
                <a:lnTo>
                  <a:pt x="42" y="462"/>
                </a:lnTo>
                <a:lnTo>
                  <a:pt x="38" y="462"/>
                </a:lnTo>
                <a:lnTo>
                  <a:pt x="28" y="444"/>
                </a:lnTo>
                <a:lnTo>
                  <a:pt x="10" y="434"/>
                </a:lnTo>
                <a:lnTo>
                  <a:pt x="0" y="434"/>
                </a:lnTo>
                <a:lnTo>
                  <a:pt x="16" y="398"/>
                </a:lnTo>
                <a:lnTo>
                  <a:pt x="28" y="357"/>
                </a:lnTo>
                <a:lnTo>
                  <a:pt x="53" y="328"/>
                </a:lnTo>
                <a:lnTo>
                  <a:pt x="80" y="309"/>
                </a:lnTo>
                <a:lnTo>
                  <a:pt x="96" y="309"/>
                </a:lnTo>
                <a:lnTo>
                  <a:pt x="106" y="305"/>
                </a:lnTo>
                <a:lnTo>
                  <a:pt x="122" y="323"/>
                </a:lnTo>
                <a:lnTo>
                  <a:pt x="122" y="328"/>
                </a:lnTo>
                <a:lnTo>
                  <a:pt x="138" y="328"/>
                </a:lnTo>
                <a:lnTo>
                  <a:pt x="154" y="309"/>
                </a:lnTo>
                <a:lnTo>
                  <a:pt x="164" y="309"/>
                </a:lnTo>
                <a:lnTo>
                  <a:pt x="154" y="293"/>
                </a:lnTo>
                <a:lnTo>
                  <a:pt x="181" y="234"/>
                </a:lnTo>
                <a:lnTo>
                  <a:pt x="198" y="218"/>
                </a:lnTo>
                <a:lnTo>
                  <a:pt x="198" y="188"/>
                </a:lnTo>
                <a:lnTo>
                  <a:pt x="224" y="183"/>
                </a:lnTo>
                <a:lnTo>
                  <a:pt x="219" y="160"/>
                </a:lnTo>
                <a:lnTo>
                  <a:pt x="234" y="141"/>
                </a:lnTo>
                <a:lnTo>
                  <a:pt x="234" y="123"/>
                </a:lnTo>
                <a:lnTo>
                  <a:pt x="251" y="95"/>
                </a:lnTo>
                <a:lnTo>
                  <a:pt x="266" y="107"/>
                </a:lnTo>
                <a:lnTo>
                  <a:pt x="289" y="78"/>
                </a:lnTo>
                <a:lnTo>
                  <a:pt x="278" y="47"/>
                </a:lnTo>
                <a:lnTo>
                  <a:pt x="261" y="36"/>
                </a:lnTo>
                <a:lnTo>
                  <a:pt x="261" y="0"/>
                </a:lnTo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9" name="Freeform 255"/>
          <p:cNvSpPr>
            <a:spLocks noChangeArrowheads="1"/>
          </p:cNvSpPr>
          <p:nvPr/>
        </p:nvSpPr>
        <p:spPr bwMode="auto">
          <a:xfrm>
            <a:off x="4434260" y="3737134"/>
            <a:ext cx="206646" cy="344253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94" y="32"/>
              </a:cxn>
              <a:cxn ang="0">
                <a:pos x="304" y="83"/>
              </a:cxn>
              <a:cxn ang="0">
                <a:pos x="310" y="141"/>
              </a:cxn>
              <a:cxn ang="0">
                <a:pos x="289" y="160"/>
              </a:cxn>
              <a:cxn ang="0">
                <a:pos x="261" y="183"/>
              </a:cxn>
              <a:cxn ang="0">
                <a:pos x="310" y="228"/>
              </a:cxn>
              <a:cxn ang="0">
                <a:pos x="331" y="275"/>
              </a:cxn>
              <a:cxn ang="0">
                <a:pos x="310" y="305"/>
              </a:cxn>
              <a:cxn ang="0">
                <a:pos x="289" y="357"/>
              </a:cxn>
              <a:cxn ang="0">
                <a:pos x="294" y="404"/>
              </a:cxn>
              <a:cxn ang="0">
                <a:pos x="310" y="444"/>
              </a:cxn>
              <a:cxn ang="0">
                <a:pos x="347" y="509"/>
              </a:cxn>
              <a:cxn ang="0">
                <a:pos x="347" y="537"/>
              </a:cxn>
              <a:cxn ang="0">
                <a:pos x="294" y="537"/>
              </a:cxn>
              <a:cxn ang="0">
                <a:pos x="209" y="549"/>
              </a:cxn>
              <a:cxn ang="0">
                <a:pos x="138" y="549"/>
              </a:cxn>
              <a:cxn ang="0">
                <a:pos x="80" y="549"/>
              </a:cxn>
              <a:cxn ang="0">
                <a:pos x="63" y="498"/>
              </a:cxn>
              <a:cxn ang="0">
                <a:pos x="42" y="462"/>
              </a:cxn>
              <a:cxn ang="0">
                <a:pos x="28" y="444"/>
              </a:cxn>
              <a:cxn ang="0">
                <a:pos x="0" y="434"/>
              </a:cxn>
              <a:cxn ang="0">
                <a:pos x="28" y="357"/>
              </a:cxn>
              <a:cxn ang="0">
                <a:pos x="80" y="309"/>
              </a:cxn>
              <a:cxn ang="0">
                <a:pos x="106" y="305"/>
              </a:cxn>
              <a:cxn ang="0">
                <a:pos x="122" y="328"/>
              </a:cxn>
              <a:cxn ang="0">
                <a:pos x="154" y="309"/>
              </a:cxn>
              <a:cxn ang="0">
                <a:pos x="154" y="293"/>
              </a:cxn>
              <a:cxn ang="0">
                <a:pos x="198" y="218"/>
              </a:cxn>
              <a:cxn ang="0">
                <a:pos x="224" y="183"/>
              </a:cxn>
              <a:cxn ang="0">
                <a:pos x="234" y="141"/>
              </a:cxn>
              <a:cxn ang="0">
                <a:pos x="251" y="95"/>
              </a:cxn>
              <a:cxn ang="0">
                <a:pos x="289" y="78"/>
              </a:cxn>
              <a:cxn ang="0">
                <a:pos x="261" y="36"/>
              </a:cxn>
            </a:cxnLst>
            <a:rect l="0" t="0" r="r" b="b"/>
            <a:pathLst>
              <a:path w="355" h="556">
                <a:moveTo>
                  <a:pt x="261" y="0"/>
                </a:moveTo>
                <a:lnTo>
                  <a:pt x="278" y="0"/>
                </a:lnTo>
                <a:lnTo>
                  <a:pt x="278" y="18"/>
                </a:lnTo>
                <a:lnTo>
                  <a:pt x="294" y="32"/>
                </a:lnTo>
                <a:lnTo>
                  <a:pt x="304" y="60"/>
                </a:lnTo>
                <a:lnTo>
                  <a:pt x="304" y="83"/>
                </a:lnTo>
                <a:lnTo>
                  <a:pt x="304" y="113"/>
                </a:lnTo>
                <a:lnTo>
                  <a:pt x="310" y="141"/>
                </a:lnTo>
                <a:lnTo>
                  <a:pt x="331" y="160"/>
                </a:lnTo>
                <a:lnTo>
                  <a:pt x="289" y="160"/>
                </a:lnTo>
                <a:lnTo>
                  <a:pt x="266" y="160"/>
                </a:lnTo>
                <a:lnTo>
                  <a:pt x="261" y="183"/>
                </a:lnTo>
                <a:lnTo>
                  <a:pt x="294" y="218"/>
                </a:lnTo>
                <a:lnTo>
                  <a:pt x="310" y="228"/>
                </a:lnTo>
                <a:lnTo>
                  <a:pt x="321" y="263"/>
                </a:lnTo>
                <a:lnTo>
                  <a:pt x="331" y="275"/>
                </a:lnTo>
                <a:lnTo>
                  <a:pt x="331" y="293"/>
                </a:lnTo>
                <a:lnTo>
                  <a:pt x="310" y="305"/>
                </a:lnTo>
                <a:lnTo>
                  <a:pt x="294" y="351"/>
                </a:lnTo>
                <a:lnTo>
                  <a:pt x="289" y="357"/>
                </a:lnTo>
                <a:lnTo>
                  <a:pt x="289" y="398"/>
                </a:lnTo>
                <a:lnTo>
                  <a:pt x="294" y="404"/>
                </a:lnTo>
                <a:lnTo>
                  <a:pt x="294" y="434"/>
                </a:lnTo>
                <a:lnTo>
                  <a:pt x="310" y="444"/>
                </a:lnTo>
                <a:lnTo>
                  <a:pt x="310" y="473"/>
                </a:lnTo>
                <a:lnTo>
                  <a:pt x="347" y="509"/>
                </a:lnTo>
                <a:lnTo>
                  <a:pt x="354" y="509"/>
                </a:lnTo>
                <a:lnTo>
                  <a:pt x="347" y="537"/>
                </a:lnTo>
                <a:lnTo>
                  <a:pt x="354" y="549"/>
                </a:lnTo>
                <a:lnTo>
                  <a:pt x="294" y="537"/>
                </a:lnTo>
                <a:lnTo>
                  <a:pt x="224" y="549"/>
                </a:lnTo>
                <a:lnTo>
                  <a:pt x="209" y="549"/>
                </a:lnTo>
                <a:lnTo>
                  <a:pt x="177" y="549"/>
                </a:lnTo>
                <a:lnTo>
                  <a:pt x="138" y="549"/>
                </a:lnTo>
                <a:lnTo>
                  <a:pt x="138" y="555"/>
                </a:lnTo>
                <a:lnTo>
                  <a:pt x="80" y="549"/>
                </a:lnTo>
                <a:lnTo>
                  <a:pt x="63" y="537"/>
                </a:lnTo>
                <a:lnTo>
                  <a:pt x="63" y="498"/>
                </a:lnTo>
                <a:lnTo>
                  <a:pt x="63" y="473"/>
                </a:lnTo>
                <a:lnTo>
                  <a:pt x="42" y="462"/>
                </a:lnTo>
                <a:lnTo>
                  <a:pt x="38" y="462"/>
                </a:lnTo>
                <a:lnTo>
                  <a:pt x="28" y="444"/>
                </a:lnTo>
                <a:lnTo>
                  <a:pt x="10" y="434"/>
                </a:lnTo>
                <a:lnTo>
                  <a:pt x="0" y="434"/>
                </a:lnTo>
                <a:lnTo>
                  <a:pt x="16" y="398"/>
                </a:lnTo>
                <a:lnTo>
                  <a:pt x="28" y="357"/>
                </a:lnTo>
                <a:lnTo>
                  <a:pt x="53" y="328"/>
                </a:lnTo>
                <a:lnTo>
                  <a:pt x="80" y="309"/>
                </a:lnTo>
                <a:lnTo>
                  <a:pt x="96" y="309"/>
                </a:lnTo>
                <a:lnTo>
                  <a:pt x="106" y="305"/>
                </a:lnTo>
                <a:lnTo>
                  <a:pt x="122" y="323"/>
                </a:lnTo>
                <a:lnTo>
                  <a:pt x="122" y="328"/>
                </a:lnTo>
                <a:lnTo>
                  <a:pt x="138" y="328"/>
                </a:lnTo>
                <a:lnTo>
                  <a:pt x="154" y="309"/>
                </a:lnTo>
                <a:lnTo>
                  <a:pt x="164" y="309"/>
                </a:lnTo>
                <a:lnTo>
                  <a:pt x="154" y="293"/>
                </a:lnTo>
                <a:lnTo>
                  <a:pt x="181" y="234"/>
                </a:lnTo>
                <a:lnTo>
                  <a:pt x="198" y="218"/>
                </a:lnTo>
                <a:lnTo>
                  <a:pt x="198" y="188"/>
                </a:lnTo>
                <a:lnTo>
                  <a:pt x="224" y="183"/>
                </a:lnTo>
                <a:lnTo>
                  <a:pt x="219" y="160"/>
                </a:lnTo>
                <a:lnTo>
                  <a:pt x="234" y="141"/>
                </a:lnTo>
                <a:lnTo>
                  <a:pt x="234" y="123"/>
                </a:lnTo>
                <a:lnTo>
                  <a:pt x="251" y="95"/>
                </a:lnTo>
                <a:lnTo>
                  <a:pt x="266" y="107"/>
                </a:lnTo>
                <a:lnTo>
                  <a:pt x="289" y="78"/>
                </a:lnTo>
                <a:lnTo>
                  <a:pt x="278" y="47"/>
                </a:lnTo>
                <a:lnTo>
                  <a:pt x="261" y="36"/>
                </a:lnTo>
                <a:lnTo>
                  <a:pt x="26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8" name="Freeform 254"/>
          <p:cNvSpPr>
            <a:spLocks noChangeArrowheads="1"/>
          </p:cNvSpPr>
          <p:nvPr/>
        </p:nvSpPr>
        <p:spPr bwMode="auto">
          <a:xfrm>
            <a:off x="5120744" y="3995635"/>
            <a:ext cx="214818" cy="310698"/>
          </a:xfrm>
          <a:custGeom>
            <a:avLst/>
            <a:gdLst/>
            <a:ahLst/>
            <a:cxnLst>
              <a:cxn ang="0">
                <a:pos x="10" y="46"/>
              </a:cxn>
              <a:cxn ang="0">
                <a:pos x="16" y="29"/>
              </a:cxn>
              <a:cxn ang="0">
                <a:pos x="43" y="18"/>
              </a:cxn>
              <a:cxn ang="0">
                <a:pos x="70" y="0"/>
              </a:cxn>
              <a:cxn ang="0">
                <a:pos x="81" y="18"/>
              </a:cxn>
              <a:cxn ang="0">
                <a:pos x="86" y="18"/>
              </a:cxn>
              <a:cxn ang="0">
                <a:pos x="112" y="29"/>
              </a:cxn>
              <a:cxn ang="0">
                <a:pos x="166" y="46"/>
              </a:cxn>
              <a:cxn ang="0">
                <a:pos x="209" y="75"/>
              </a:cxn>
              <a:cxn ang="0">
                <a:pos x="256" y="81"/>
              </a:cxn>
              <a:cxn ang="0">
                <a:pos x="278" y="46"/>
              </a:cxn>
              <a:cxn ang="0">
                <a:pos x="294" y="46"/>
              </a:cxn>
              <a:cxn ang="0">
                <a:pos x="321" y="46"/>
              </a:cxn>
              <a:cxn ang="0">
                <a:pos x="337" y="57"/>
              </a:cxn>
              <a:cxn ang="0">
                <a:pos x="369" y="57"/>
              </a:cxn>
              <a:cxn ang="0">
                <a:pos x="327" y="111"/>
              </a:cxn>
              <a:cxn ang="0">
                <a:pos x="327" y="292"/>
              </a:cxn>
              <a:cxn ang="0">
                <a:pos x="352" y="327"/>
              </a:cxn>
              <a:cxn ang="0">
                <a:pos x="347" y="350"/>
              </a:cxn>
              <a:cxn ang="0">
                <a:pos x="321" y="368"/>
              </a:cxn>
              <a:cxn ang="0">
                <a:pos x="321" y="379"/>
              </a:cxn>
              <a:cxn ang="0">
                <a:pos x="304" y="384"/>
              </a:cxn>
              <a:cxn ang="0">
                <a:pos x="283" y="397"/>
              </a:cxn>
              <a:cxn ang="0">
                <a:pos x="278" y="426"/>
              </a:cxn>
              <a:cxn ang="0">
                <a:pos x="256" y="472"/>
              </a:cxn>
              <a:cxn ang="0">
                <a:pos x="240" y="501"/>
              </a:cxn>
              <a:cxn ang="0">
                <a:pos x="181" y="444"/>
              </a:cxn>
              <a:cxn ang="0">
                <a:pos x="181" y="413"/>
              </a:cxn>
              <a:cxn ang="0">
                <a:pos x="16" y="303"/>
              </a:cxn>
              <a:cxn ang="0">
                <a:pos x="0" y="303"/>
              </a:cxn>
              <a:cxn ang="0">
                <a:pos x="0" y="245"/>
              </a:cxn>
              <a:cxn ang="0">
                <a:pos x="32" y="186"/>
              </a:cxn>
              <a:cxn ang="0">
                <a:pos x="53" y="157"/>
              </a:cxn>
              <a:cxn ang="0">
                <a:pos x="32" y="111"/>
              </a:cxn>
              <a:cxn ang="0">
                <a:pos x="28" y="81"/>
              </a:cxn>
              <a:cxn ang="0">
                <a:pos x="28" y="64"/>
              </a:cxn>
              <a:cxn ang="0">
                <a:pos x="10" y="57"/>
              </a:cxn>
              <a:cxn ang="0">
                <a:pos x="10" y="46"/>
              </a:cxn>
            </a:cxnLst>
            <a:rect l="0" t="0" r="r" b="b"/>
            <a:pathLst>
              <a:path w="370" h="502">
                <a:moveTo>
                  <a:pt x="10" y="46"/>
                </a:moveTo>
                <a:lnTo>
                  <a:pt x="16" y="29"/>
                </a:lnTo>
                <a:lnTo>
                  <a:pt x="43" y="18"/>
                </a:lnTo>
                <a:lnTo>
                  <a:pt x="70" y="0"/>
                </a:lnTo>
                <a:lnTo>
                  <a:pt x="81" y="18"/>
                </a:lnTo>
                <a:lnTo>
                  <a:pt x="86" y="18"/>
                </a:lnTo>
                <a:lnTo>
                  <a:pt x="112" y="29"/>
                </a:lnTo>
                <a:lnTo>
                  <a:pt x="166" y="46"/>
                </a:lnTo>
                <a:lnTo>
                  <a:pt x="209" y="75"/>
                </a:lnTo>
                <a:lnTo>
                  <a:pt x="256" y="81"/>
                </a:lnTo>
                <a:lnTo>
                  <a:pt x="278" y="46"/>
                </a:lnTo>
                <a:lnTo>
                  <a:pt x="294" y="46"/>
                </a:lnTo>
                <a:lnTo>
                  <a:pt x="321" y="46"/>
                </a:lnTo>
                <a:lnTo>
                  <a:pt x="337" y="57"/>
                </a:lnTo>
                <a:lnTo>
                  <a:pt x="369" y="57"/>
                </a:lnTo>
                <a:lnTo>
                  <a:pt x="327" y="111"/>
                </a:lnTo>
                <a:lnTo>
                  <a:pt x="327" y="292"/>
                </a:lnTo>
                <a:lnTo>
                  <a:pt x="352" y="327"/>
                </a:lnTo>
                <a:lnTo>
                  <a:pt x="347" y="350"/>
                </a:lnTo>
                <a:lnTo>
                  <a:pt x="321" y="368"/>
                </a:lnTo>
                <a:lnTo>
                  <a:pt x="321" y="379"/>
                </a:lnTo>
                <a:lnTo>
                  <a:pt x="304" y="384"/>
                </a:lnTo>
                <a:lnTo>
                  <a:pt x="283" y="397"/>
                </a:lnTo>
                <a:lnTo>
                  <a:pt x="278" y="426"/>
                </a:lnTo>
                <a:lnTo>
                  <a:pt x="256" y="472"/>
                </a:lnTo>
                <a:lnTo>
                  <a:pt x="240" y="501"/>
                </a:lnTo>
                <a:lnTo>
                  <a:pt x="181" y="444"/>
                </a:lnTo>
                <a:lnTo>
                  <a:pt x="181" y="413"/>
                </a:lnTo>
                <a:lnTo>
                  <a:pt x="16" y="303"/>
                </a:lnTo>
                <a:lnTo>
                  <a:pt x="0" y="303"/>
                </a:lnTo>
                <a:lnTo>
                  <a:pt x="0" y="245"/>
                </a:lnTo>
                <a:lnTo>
                  <a:pt x="32" y="186"/>
                </a:lnTo>
                <a:lnTo>
                  <a:pt x="53" y="157"/>
                </a:lnTo>
                <a:lnTo>
                  <a:pt x="32" y="111"/>
                </a:lnTo>
                <a:lnTo>
                  <a:pt x="28" y="81"/>
                </a:lnTo>
                <a:lnTo>
                  <a:pt x="28" y="64"/>
                </a:lnTo>
                <a:lnTo>
                  <a:pt x="10" y="57"/>
                </a:lnTo>
                <a:lnTo>
                  <a:pt x="10" y="46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7" name="Freeform 253"/>
          <p:cNvSpPr>
            <a:spLocks noChangeArrowheads="1"/>
          </p:cNvSpPr>
          <p:nvPr/>
        </p:nvSpPr>
        <p:spPr bwMode="auto">
          <a:xfrm>
            <a:off x="5120744" y="3995635"/>
            <a:ext cx="214818" cy="310698"/>
          </a:xfrm>
          <a:custGeom>
            <a:avLst/>
            <a:gdLst/>
            <a:ahLst/>
            <a:cxnLst>
              <a:cxn ang="0">
                <a:pos x="10" y="46"/>
              </a:cxn>
              <a:cxn ang="0">
                <a:pos x="16" y="29"/>
              </a:cxn>
              <a:cxn ang="0">
                <a:pos x="43" y="18"/>
              </a:cxn>
              <a:cxn ang="0">
                <a:pos x="70" y="0"/>
              </a:cxn>
              <a:cxn ang="0">
                <a:pos x="81" y="18"/>
              </a:cxn>
              <a:cxn ang="0">
                <a:pos x="86" y="18"/>
              </a:cxn>
              <a:cxn ang="0">
                <a:pos x="112" y="29"/>
              </a:cxn>
              <a:cxn ang="0">
                <a:pos x="166" y="46"/>
              </a:cxn>
              <a:cxn ang="0">
                <a:pos x="209" y="75"/>
              </a:cxn>
              <a:cxn ang="0">
                <a:pos x="256" y="81"/>
              </a:cxn>
              <a:cxn ang="0">
                <a:pos x="278" y="46"/>
              </a:cxn>
              <a:cxn ang="0">
                <a:pos x="294" y="46"/>
              </a:cxn>
              <a:cxn ang="0">
                <a:pos x="321" y="46"/>
              </a:cxn>
              <a:cxn ang="0">
                <a:pos x="337" y="57"/>
              </a:cxn>
              <a:cxn ang="0">
                <a:pos x="369" y="57"/>
              </a:cxn>
              <a:cxn ang="0">
                <a:pos x="327" y="111"/>
              </a:cxn>
              <a:cxn ang="0">
                <a:pos x="327" y="292"/>
              </a:cxn>
              <a:cxn ang="0">
                <a:pos x="352" y="327"/>
              </a:cxn>
              <a:cxn ang="0">
                <a:pos x="347" y="350"/>
              </a:cxn>
              <a:cxn ang="0">
                <a:pos x="321" y="368"/>
              </a:cxn>
              <a:cxn ang="0">
                <a:pos x="321" y="379"/>
              </a:cxn>
              <a:cxn ang="0">
                <a:pos x="304" y="384"/>
              </a:cxn>
              <a:cxn ang="0">
                <a:pos x="283" y="397"/>
              </a:cxn>
              <a:cxn ang="0">
                <a:pos x="278" y="426"/>
              </a:cxn>
              <a:cxn ang="0">
                <a:pos x="256" y="472"/>
              </a:cxn>
              <a:cxn ang="0">
                <a:pos x="240" y="501"/>
              </a:cxn>
              <a:cxn ang="0">
                <a:pos x="181" y="444"/>
              </a:cxn>
              <a:cxn ang="0">
                <a:pos x="181" y="413"/>
              </a:cxn>
              <a:cxn ang="0">
                <a:pos x="16" y="303"/>
              </a:cxn>
              <a:cxn ang="0">
                <a:pos x="0" y="303"/>
              </a:cxn>
              <a:cxn ang="0">
                <a:pos x="0" y="245"/>
              </a:cxn>
              <a:cxn ang="0">
                <a:pos x="32" y="186"/>
              </a:cxn>
              <a:cxn ang="0">
                <a:pos x="53" y="157"/>
              </a:cxn>
              <a:cxn ang="0">
                <a:pos x="32" y="111"/>
              </a:cxn>
              <a:cxn ang="0">
                <a:pos x="28" y="81"/>
              </a:cxn>
              <a:cxn ang="0">
                <a:pos x="28" y="64"/>
              </a:cxn>
              <a:cxn ang="0">
                <a:pos x="10" y="57"/>
              </a:cxn>
              <a:cxn ang="0">
                <a:pos x="10" y="46"/>
              </a:cxn>
            </a:cxnLst>
            <a:rect l="0" t="0" r="r" b="b"/>
            <a:pathLst>
              <a:path w="370" h="502">
                <a:moveTo>
                  <a:pt x="10" y="46"/>
                </a:moveTo>
                <a:lnTo>
                  <a:pt x="16" y="29"/>
                </a:lnTo>
                <a:lnTo>
                  <a:pt x="43" y="18"/>
                </a:lnTo>
                <a:lnTo>
                  <a:pt x="70" y="0"/>
                </a:lnTo>
                <a:lnTo>
                  <a:pt x="81" y="18"/>
                </a:lnTo>
                <a:lnTo>
                  <a:pt x="86" y="18"/>
                </a:lnTo>
                <a:lnTo>
                  <a:pt x="112" y="29"/>
                </a:lnTo>
                <a:lnTo>
                  <a:pt x="166" y="46"/>
                </a:lnTo>
                <a:lnTo>
                  <a:pt x="209" y="75"/>
                </a:lnTo>
                <a:lnTo>
                  <a:pt x="256" y="81"/>
                </a:lnTo>
                <a:lnTo>
                  <a:pt x="278" y="46"/>
                </a:lnTo>
                <a:lnTo>
                  <a:pt x="294" y="46"/>
                </a:lnTo>
                <a:lnTo>
                  <a:pt x="321" y="46"/>
                </a:lnTo>
                <a:lnTo>
                  <a:pt x="337" y="57"/>
                </a:lnTo>
                <a:lnTo>
                  <a:pt x="369" y="57"/>
                </a:lnTo>
                <a:lnTo>
                  <a:pt x="327" y="111"/>
                </a:lnTo>
                <a:lnTo>
                  <a:pt x="327" y="292"/>
                </a:lnTo>
                <a:lnTo>
                  <a:pt x="352" y="327"/>
                </a:lnTo>
                <a:lnTo>
                  <a:pt x="347" y="350"/>
                </a:lnTo>
                <a:lnTo>
                  <a:pt x="321" y="368"/>
                </a:lnTo>
                <a:lnTo>
                  <a:pt x="321" y="379"/>
                </a:lnTo>
                <a:lnTo>
                  <a:pt x="304" y="384"/>
                </a:lnTo>
                <a:lnTo>
                  <a:pt x="283" y="397"/>
                </a:lnTo>
                <a:lnTo>
                  <a:pt x="278" y="426"/>
                </a:lnTo>
                <a:lnTo>
                  <a:pt x="256" y="472"/>
                </a:lnTo>
                <a:lnTo>
                  <a:pt x="240" y="501"/>
                </a:lnTo>
                <a:lnTo>
                  <a:pt x="181" y="444"/>
                </a:lnTo>
                <a:lnTo>
                  <a:pt x="181" y="413"/>
                </a:lnTo>
                <a:lnTo>
                  <a:pt x="16" y="303"/>
                </a:lnTo>
                <a:lnTo>
                  <a:pt x="0" y="303"/>
                </a:lnTo>
                <a:lnTo>
                  <a:pt x="0" y="245"/>
                </a:lnTo>
                <a:lnTo>
                  <a:pt x="32" y="186"/>
                </a:lnTo>
                <a:lnTo>
                  <a:pt x="53" y="157"/>
                </a:lnTo>
                <a:lnTo>
                  <a:pt x="32" y="111"/>
                </a:lnTo>
                <a:lnTo>
                  <a:pt x="28" y="81"/>
                </a:lnTo>
                <a:lnTo>
                  <a:pt x="28" y="64"/>
                </a:lnTo>
                <a:lnTo>
                  <a:pt x="10" y="57"/>
                </a:lnTo>
                <a:lnTo>
                  <a:pt x="10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6" name="Freeform 252"/>
          <p:cNvSpPr>
            <a:spLocks noChangeArrowheads="1"/>
          </p:cNvSpPr>
          <p:nvPr/>
        </p:nvSpPr>
        <p:spPr bwMode="auto">
          <a:xfrm>
            <a:off x="5364165" y="4516364"/>
            <a:ext cx="2335" cy="18642"/>
          </a:xfrm>
          <a:custGeom>
            <a:avLst/>
            <a:gdLst/>
            <a:ahLst/>
            <a:cxnLst>
              <a:cxn ang="0">
                <a:pos x="5" y="31"/>
              </a:cxn>
              <a:cxn ang="0">
                <a:pos x="0" y="18"/>
              </a:cxn>
              <a:cxn ang="0">
                <a:pos x="0" y="7"/>
              </a:cxn>
              <a:cxn ang="0">
                <a:pos x="0" y="0"/>
              </a:cxn>
              <a:cxn ang="0">
                <a:pos x="5" y="0"/>
              </a:cxn>
              <a:cxn ang="0">
                <a:pos x="5" y="31"/>
              </a:cxn>
            </a:cxnLst>
            <a:rect l="0" t="0" r="r" b="b"/>
            <a:pathLst>
              <a:path w="6" h="32">
                <a:moveTo>
                  <a:pt x="5" y="31"/>
                </a:moveTo>
                <a:lnTo>
                  <a:pt x="0" y="18"/>
                </a:lnTo>
                <a:lnTo>
                  <a:pt x="0" y="7"/>
                </a:lnTo>
                <a:lnTo>
                  <a:pt x="0" y="0"/>
                </a:lnTo>
                <a:lnTo>
                  <a:pt x="5" y="0"/>
                </a:lnTo>
                <a:lnTo>
                  <a:pt x="5" y="3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5" name="Freeform 251"/>
          <p:cNvSpPr>
            <a:spLocks noChangeArrowheads="1"/>
          </p:cNvSpPr>
          <p:nvPr/>
        </p:nvSpPr>
        <p:spPr bwMode="auto">
          <a:xfrm>
            <a:off x="5364165" y="4516364"/>
            <a:ext cx="2335" cy="18642"/>
          </a:xfrm>
          <a:custGeom>
            <a:avLst/>
            <a:gdLst/>
            <a:ahLst/>
            <a:cxnLst>
              <a:cxn ang="0">
                <a:pos x="5" y="31"/>
              </a:cxn>
              <a:cxn ang="0">
                <a:pos x="0" y="18"/>
              </a:cxn>
              <a:cxn ang="0">
                <a:pos x="0" y="7"/>
              </a:cxn>
              <a:cxn ang="0">
                <a:pos x="0" y="0"/>
              </a:cxn>
              <a:cxn ang="0">
                <a:pos x="5" y="0"/>
              </a:cxn>
              <a:cxn ang="0">
                <a:pos x="5" y="31"/>
              </a:cxn>
            </a:cxnLst>
            <a:rect l="0" t="0" r="r" b="b"/>
            <a:pathLst>
              <a:path w="6" h="32">
                <a:moveTo>
                  <a:pt x="5" y="31"/>
                </a:moveTo>
                <a:lnTo>
                  <a:pt x="0" y="18"/>
                </a:lnTo>
                <a:lnTo>
                  <a:pt x="0" y="7"/>
                </a:lnTo>
                <a:lnTo>
                  <a:pt x="0" y="0"/>
                </a:lnTo>
                <a:lnTo>
                  <a:pt x="5" y="0"/>
                </a:lnTo>
                <a:lnTo>
                  <a:pt x="5" y="3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4" name="Freeform 250"/>
          <p:cNvSpPr>
            <a:spLocks noChangeArrowheads="1"/>
          </p:cNvSpPr>
          <p:nvPr/>
        </p:nvSpPr>
        <p:spPr bwMode="auto">
          <a:xfrm>
            <a:off x="4505476" y="4035404"/>
            <a:ext cx="200224" cy="275278"/>
          </a:xfrm>
          <a:custGeom>
            <a:avLst/>
            <a:gdLst/>
            <a:ahLst/>
            <a:cxnLst>
              <a:cxn ang="0">
                <a:pos x="252" y="41"/>
              </a:cxn>
              <a:cxn ang="0">
                <a:pos x="295" y="0"/>
              </a:cxn>
              <a:cxn ang="0">
                <a:pos x="343" y="0"/>
              </a:cxn>
              <a:cxn ang="0">
                <a:pos x="337" y="46"/>
              </a:cxn>
              <a:cxn ang="0">
                <a:pos x="321" y="117"/>
              </a:cxn>
              <a:cxn ang="0">
                <a:pos x="311" y="170"/>
              </a:cxn>
              <a:cxn ang="0">
                <a:pos x="311" y="209"/>
              </a:cxn>
              <a:cxn ang="0">
                <a:pos x="267" y="239"/>
              </a:cxn>
              <a:cxn ang="0">
                <a:pos x="252" y="274"/>
              </a:cxn>
              <a:cxn ang="0">
                <a:pos x="230" y="321"/>
              </a:cxn>
              <a:cxn ang="0">
                <a:pos x="225" y="380"/>
              </a:cxn>
              <a:cxn ang="0">
                <a:pos x="188" y="408"/>
              </a:cxn>
              <a:cxn ang="0">
                <a:pos x="165" y="437"/>
              </a:cxn>
              <a:cxn ang="0">
                <a:pos x="144" y="408"/>
              </a:cxn>
              <a:cxn ang="0">
                <a:pos x="118" y="426"/>
              </a:cxn>
              <a:cxn ang="0">
                <a:pos x="97" y="415"/>
              </a:cxn>
              <a:cxn ang="0">
                <a:pos x="74" y="408"/>
              </a:cxn>
              <a:cxn ang="0">
                <a:pos x="59" y="426"/>
              </a:cxn>
              <a:cxn ang="0">
                <a:pos x="32" y="426"/>
              </a:cxn>
              <a:cxn ang="0">
                <a:pos x="16" y="367"/>
              </a:cxn>
              <a:cxn ang="0">
                <a:pos x="32" y="367"/>
              </a:cxn>
              <a:cxn ang="0">
                <a:pos x="42" y="333"/>
              </a:cxn>
              <a:cxn ang="0">
                <a:pos x="32" y="292"/>
              </a:cxn>
              <a:cxn ang="0">
                <a:pos x="59" y="303"/>
              </a:cxn>
              <a:cxn ang="0">
                <a:pos x="102" y="303"/>
              </a:cxn>
              <a:cxn ang="0">
                <a:pos x="139" y="315"/>
              </a:cxn>
              <a:cxn ang="0">
                <a:pos x="144" y="292"/>
              </a:cxn>
              <a:cxn ang="0">
                <a:pos x="165" y="257"/>
              </a:cxn>
              <a:cxn ang="0">
                <a:pos x="139" y="193"/>
              </a:cxn>
              <a:cxn ang="0">
                <a:pos x="144" y="152"/>
              </a:cxn>
              <a:cxn ang="0">
                <a:pos x="144" y="122"/>
              </a:cxn>
              <a:cxn ang="0">
                <a:pos x="118" y="117"/>
              </a:cxn>
              <a:cxn ang="0">
                <a:pos x="102" y="88"/>
              </a:cxn>
              <a:cxn ang="0">
                <a:pos x="102" y="69"/>
              </a:cxn>
              <a:cxn ang="0">
                <a:pos x="230" y="69"/>
              </a:cxn>
            </a:cxnLst>
            <a:rect l="0" t="0" r="r" b="b"/>
            <a:pathLst>
              <a:path w="344" h="445">
                <a:moveTo>
                  <a:pt x="230" y="69"/>
                </a:moveTo>
                <a:lnTo>
                  <a:pt x="252" y="41"/>
                </a:lnTo>
                <a:lnTo>
                  <a:pt x="256" y="0"/>
                </a:lnTo>
                <a:lnTo>
                  <a:pt x="295" y="0"/>
                </a:lnTo>
                <a:lnTo>
                  <a:pt x="321" y="0"/>
                </a:lnTo>
                <a:lnTo>
                  <a:pt x="343" y="0"/>
                </a:lnTo>
                <a:lnTo>
                  <a:pt x="343" y="29"/>
                </a:lnTo>
                <a:lnTo>
                  <a:pt x="337" y="46"/>
                </a:lnTo>
                <a:lnTo>
                  <a:pt x="321" y="88"/>
                </a:lnTo>
                <a:lnTo>
                  <a:pt x="321" y="117"/>
                </a:lnTo>
                <a:lnTo>
                  <a:pt x="311" y="140"/>
                </a:lnTo>
                <a:lnTo>
                  <a:pt x="311" y="170"/>
                </a:lnTo>
                <a:lnTo>
                  <a:pt x="311" y="193"/>
                </a:lnTo>
                <a:lnTo>
                  <a:pt x="311" y="209"/>
                </a:lnTo>
                <a:lnTo>
                  <a:pt x="282" y="239"/>
                </a:lnTo>
                <a:lnTo>
                  <a:pt x="267" y="239"/>
                </a:lnTo>
                <a:lnTo>
                  <a:pt x="256" y="262"/>
                </a:lnTo>
                <a:lnTo>
                  <a:pt x="252" y="274"/>
                </a:lnTo>
                <a:lnTo>
                  <a:pt x="230" y="292"/>
                </a:lnTo>
                <a:lnTo>
                  <a:pt x="230" y="321"/>
                </a:lnTo>
                <a:lnTo>
                  <a:pt x="230" y="349"/>
                </a:lnTo>
                <a:lnTo>
                  <a:pt x="225" y="380"/>
                </a:lnTo>
                <a:lnTo>
                  <a:pt x="209" y="398"/>
                </a:lnTo>
                <a:lnTo>
                  <a:pt x="188" y="408"/>
                </a:lnTo>
                <a:lnTo>
                  <a:pt x="182" y="415"/>
                </a:lnTo>
                <a:lnTo>
                  <a:pt x="165" y="437"/>
                </a:lnTo>
                <a:lnTo>
                  <a:pt x="155" y="415"/>
                </a:lnTo>
                <a:lnTo>
                  <a:pt x="144" y="408"/>
                </a:lnTo>
                <a:lnTo>
                  <a:pt x="129" y="408"/>
                </a:lnTo>
                <a:lnTo>
                  <a:pt x="118" y="426"/>
                </a:lnTo>
                <a:lnTo>
                  <a:pt x="102" y="426"/>
                </a:lnTo>
                <a:lnTo>
                  <a:pt x="97" y="415"/>
                </a:lnTo>
                <a:lnTo>
                  <a:pt x="87" y="415"/>
                </a:lnTo>
                <a:lnTo>
                  <a:pt x="74" y="408"/>
                </a:lnTo>
                <a:lnTo>
                  <a:pt x="59" y="415"/>
                </a:lnTo>
                <a:lnTo>
                  <a:pt x="59" y="426"/>
                </a:lnTo>
                <a:lnTo>
                  <a:pt x="42" y="444"/>
                </a:lnTo>
                <a:lnTo>
                  <a:pt x="32" y="426"/>
                </a:lnTo>
                <a:lnTo>
                  <a:pt x="0" y="380"/>
                </a:lnTo>
                <a:lnTo>
                  <a:pt x="16" y="367"/>
                </a:lnTo>
                <a:lnTo>
                  <a:pt x="27" y="362"/>
                </a:lnTo>
                <a:lnTo>
                  <a:pt x="32" y="367"/>
                </a:lnTo>
                <a:lnTo>
                  <a:pt x="42" y="367"/>
                </a:lnTo>
                <a:lnTo>
                  <a:pt x="42" y="333"/>
                </a:lnTo>
                <a:lnTo>
                  <a:pt x="27" y="321"/>
                </a:lnTo>
                <a:lnTo>
                  <a:pt x="32" y="292"/>
                </a:lnTo>
                <a:lnTo>
                  <a:pt x="42" y="303"/>
                </a:lnTo>
                <a:lnTo>
                  <a:pt x="59" y="303"/>
                </a:lnTo>
                <a:lnTo>
                  <a:pt x="71" y="274"/>
                </a:lnTo>
                <a:lnTo>
                  <a:pt x="102" y="303"/>
                </a:lnTo>
                <a:lnTo>
                  <a:pt x="129" y="292"/>
                </a:lnTo>
                <a:lnTo>
                  <a:pt x="139" y="315"/>
                </a:lnTo>
                <a:lnTo>
                  <a:pt x="144" y="315"/>
                </a:lnTo>
                <a:lnTo>
                  <a:pt x="144" y="292"/>
                </a:lnTo>
                <a:lnTo>
                  <a:pt x="155" y="274"/>
                </a:lnTo>
                <a:lnTo>
                  <a:pt x="165" y="257"/>
                </a:lnTo>
                <a:lnTo>
                  <a:pt x="165" y="209"/>
                </a:lnTo>
                <a:lnTo>
                  <a:pt x="139" y="193"/>
                </a:lnTo>
                <a:lnTo>
                  <a:pt x="139" y="164"/>
                </a:lnTo>
                <a:lnTo>
                  <a:pt x="144" y="152"/>
                </a:lnTo>
                <a:lnTo>
                  <a:pt x="155" y="140"/>
                </a:lnTo>
                <a:lnTo>
                  <a:pt x="144" y="122"/>
                </a:lnTo>
                <a:lnTo>
                  <a:pt x="139" y="117"/>
                </a:lnTo>
                <a:lnTo>
                  <a:pt x="118" y="117"/>
                </a:lnTo>
                <a:lnTo>
                  <a:pt x="102" y="122"/>
                </a:lnTo>
                <a:lnTo>
                  <a:pt x="102" y="88"/>
                </a:lnTo>
                <a:lnTo>
                  <a:pt x="112" y="69"/>
                </a:lnTo>
                <a:lnTo>
                  <a:pt x="102" y="69"/>
                </a:lnTo>
                <a:lnTo>
                  <a:pt x="172" y="57"/>
                </a:lnTo>
                <a:lnTo>
                  <a:pt x="230" y="69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3" name="Freeform 249"/>
          <p:cNvSpPr>
            <a:spLocks noChangeArrowheads="1"/>
          </p:cNvSpPr>
          <p:nvPr/>
        </p:nvSpPr>
        <p:spPr bwMode="auto">
          <a:xfrm>
            <a:off x="4505476" y="4035404"/>
            <a:ext cx="200224" cy="275278"/>
          </a:xfrm>
          <a:custGeom>
            <a:avLst/>
            <a:gdLst/>
            <a:ahLst/>
            <a:cxnLst>
              <a:cxn ang="0">
                <a:pos x="252" y="41"/>
              </a:cxn>
              <a:cxn ang="0">
                <a:pos x="295" y="0"/>
              </a:cxn>
              <a:cxn ang="0">
                <a:pos x="343" y="0"/>
              </a:cxn>
              <a:cxn ang="0">
                <a:pos x="337" y="46"/>
              </a:cxn>
              <a:cxn ang="0">
                <a:pos x="321" y="117"/>
              </a:cxn>
              <a:cxn ang="0">
                <a:pos x="311" y="170"/>
              </a:cxn>
              <a:cxn ang="0">
                <a:pos x="311" y="209"/>
              </a:cxn>
              <a:cxn ang="0">
                <a:pos x="267" y="239"/>
              </a:cxn>
              <a:cxn ang="0">
                <a:pos x="252" y="274"/>
              </a:cxn>
              <a:cxn ang="0">
                <a:pos x="230" y="321"/>
              </a:cxn>
              <a:cxn ang="0">
                <a:pos x="225" y="380"/>
              </a:cxn>
              <a:cxn ang="0">
                <a:pos x="188" y="408"/>
              </a:cxn>
              <a:cxn ang="0">
                <a:pos x="165" y="437"/>
              </a:cxn>
              <a:cxn ang="0">
                <a:pos x="144" y="408"/>
              </a:cxn>
              <a:cxn ang="0">
                <a:pos x="118" y="426"/>
              </a:cxn>
              <a:cxn ang="0">
                <a:pos x="97" y="415"/>
              </a:cxn>
              <a:cxn ang="0">
                <a:pos x="74" y="408"/>
              </a:cxn>
              <a:cxn ang="0">
                <a:pos x="59" y="426"/>
              </a:cxn>
              <a:cxn ang="0">
                <a:pos x="32" y="426"/>
              </a:cxn>
              <a:cxn ang="0">
                <a:pos x="16" y="367"/>
              </a:cxn>
              <a:cxn ang="0">
                <a:pos x="32" y="367"/>
              </a:cxn>
              <a:cxn ang="0">
                <a:pos x="42" y="333"/>
              </a:cxn>
              <a:cxn ang="0">
                <a:pos x="32" y="292"/>
              </a:cxn>
              <a:cxn ang="0">
                <a:pos x="59" y="303"/>
              </a:cxn>
              <a:cxn ang="0">
                <a:pos x="102" y="303"/>
              </a:cxn>
              <a:cxn ang="0">
                <a:pos x="139" y="315"/>
              </a:cxn>
              <a:cxn ang="0">
                <a:pos x="144" y="292"/>
              </a:cxn>
              <a:cxn ang="0">
                <a:pos x="165" y="257"/>
              </a:cxn>
              <a:cxn ang="0">
                <a:pos x="139" y="193"/>
              </a:cxn>
              <a:cxn ang="0">
                <a:pos x="144" y="152"/>
              </a:cxn>
              <a:cxn ang="0">
                <a:pos x="144" y="122"/>
              </a:cxn>
              <a:cxn ang="0">
                <a:pos x="118" y="117"/>
              </a:cxn>
              <a:cxn ang="0">
                <a:pos x="102" y="88"/>
              </a:cxn>
              <a:cxn ang="0">
                <a:pos x="102" y="69"/>
              </a:cxn>
              <a:cxn ang="0">
                <a:pos x="230" y="69"/>
              </a:cxn>
            </a:cxnLst>
            <a:rect l="0" t="0" r="r" b="b"/>
            <a:pathLst>
              <a:path w="344" h="445">
                <a:moveTo>
                  <a:pt x="230" y="69"/>
                </a:moveTo>
                <a:lnTo>
                  <a:pt x="252" y="41"/>
                </a:lnTo>
                <a:lnTo>
                  <a:pt x="256" y="0"/>
                </a:lnTo>
                <a:lnTo>
                  <a:pt x="295" y="0"/>
                </a:lnTo>
                <a:lnTo>
                  <a:pt x="321" y="0"/>
                </a:lnTo>
                <a:lnTo>
                  <a:pt x="343" y="0"/>
                </a:lnTo>
                <a:lnTo>
                  <a:pt x="343" y="29"/>
                </a:lnTo>
                <a:lnTo>
                  <a:pt x="337" y="46"/>
                </a:lnTo>
                <a:lnTo>
                  <a:pt x="321" y="88"/>
                </a:lnTo>
                <a:lnTo>
                  <a:pt x="321" y="117"/>
                </a:lnTo>
                <a:lnTo>
                  <a:pt x="311" y="140"/>
                </a:lnTo>
                <a:lnTo>
                  <a:pt x="311" y="170"/>
                </a:lnTo>
                <a:lnTo>
                  <a:pt x="311" y="193"/>
                </a:lnTo>
                <a:lnTo>
                  <a:pt x="311" y="209"/>
                </a:lnTo>
                <a:lnTo>
                  <a:pt x="282" y="239"/>
                </a:lnTo>
                <a:lnTo>
                  <a:pt x="267" y="239"/>
                </a:lnTo>
                <a:lnTo>
                  <a:pt x="256" y="262"/>
                </a:lnTo>
                <a:lnTo>
                  <a:pt x="252" y="274"/>
                </a:lnTo>
                <a:lnTo>
                  <a:pt x="230" y="292"/>
                </a:lnTo>
                <a:lnTo>
                  <a:pt x="230" y="321"/>
                </a:lnTo>
                <a:lnTo>
                  <a:pt x="230" y="349"/>
                </a:lnTo>
                <a:lnTo>
                  <a:pt x="225" y="380"/>
                </a:lnTo>
                <a:lnTo>
                  <a:pt x="209" y="398"/>
                </a:lnTo>
                <a:lnTo>
                  <a:pt x="188" y="408"/>
                </a:lnTo>
                <a:lnTo>
                  <a:pt x="182" y="415"/>
                </a:lnTo>
                <a:lnTo>
                  <a:pt x="165" y="437"/>
                </a:lnTo>
                <a:lnTo>
                  <a:pt x="155" y="415"/>
                </a:lnTo>
                <a:lnTo>
                  <a:pt x="144" y="408"/>
                </a:lnTo>
                <a:lnTo>
                  <a:pt x="129" y="408"/>
                </a:lnTo>
                <a:lnTo>
                  <a:pt x="118" y="426"/>
                </a:lnTo>
                <a:lnTo>
                  <a:pt x="102" y="426"/>
                </a:lnTo>
                <a:lnTo>
                  <a:pt x="97" y="415"/>
                </a:lnTo>
                <a:lnTo>
                  <a:pt x="87" y="415"/>
                </a:lnTo>
                <a:lnTo>
                  <a:pt x="74" y="408"/>
                </a:lnTo>
                <a:lnTo>
                  <a:pt x="59" y="415"/>
                </a:lnTo>
                <a:lnTo>
                  <a:pt x="59" y="426"/>
                </a:lnTo>
                <a:lnTo>
                  <a:pt x="42" y="444"/>
                </a:lnTo>
                <a:lnTo>
                  <a:pt x="32" y="426"/>
                </a:lnTo>
                <a:lnTo>
                  <a:pt x="0" y="380"/>
                </a:lnTo>
                <a:lnTo>
                  <a:pt x="16" y="367"/>
                </a:lnTo>
                <a:lnTo>
                  <a:pt x="27" y="362"/>
                </a:lnTo>
                <a:lnTo>
                  <a:pt x="32" y="367"/>
                </a:lnTo>
                <a:lnTo>
                  <a:pt x="42" y="367"/>
                </a:lnTo>
                <a:lnTo>
                  <a:pt x="42" y="333"/>
                </a:lnTo>
                <a:lnTo>
                  <a:pt x="27" y="321"/>
                </a:lnTo>
                <a:lnTo>
                  <a:pt x="32" y="292"/>
                </a:lnTo>
                <a:lnTo>
                  <a:pt x="42" y="303"/>
                </a:lnTo>
                <a:lnTo>
                  <a:pt x="59" y="303"/>
                </a:lnTo>
                <a:lnTo>
                  <a:pt x="71" y="274"/>
                </a:lnTo>
                <a:lnTo>
                  <a:pt x="102" y="303"/>
                </a:lnTo>
                <a:lnTo>
                  <a:pt x="129" y="292"/>
                </a:lnTo>
                <a:lnTo>
                  <a:pt x="139" y="315"/>
                </a:lnTo>
                <a:lnTo>
                  <a:pt x="144" y="315"/>
                </a:lnTo>
                <a:lnTo>
                  <a:pt x="144" y="292"/>
                </a:lnTo>
                <a:lnTo>
                  <a:pt x="155" y="274"/>
                </a:lnTo>
                <a:lnTo>
                  <a:pt x="165" y="257"/>
                </a:lnTo>
                <a:lnTo>
                  <a:pt x="165" y="209"/>
                </a:lnTo>
                <a:lnTo>
                  <a:pt x="139" y="193"/>
                </a:lnTo>
                <a:lnTo>
                  <a:pt x="139" y="164"/>
                </a:lnTo>
                <a:lnTo>
                  <a:pt x="144" y="152"/>
                </a:lnTo>
                <a:lnTo>
                  <a:pt x="155" y="140"/>
                </a:lnTo>
                <a:lnTo>
                  <a:pt x="144" y="122"/>
                </a:lnTo>
                <a:lnTo>
                  <a:pt x="139" y="117"/>
                </a:lnTo>
                <a:lnTo>
                  <a:pt x="118" y="117"/>
                </a:lnTo>
                <a:lnTo>
                  <a:pt x="102" y="122"/>
                </a:lnTo>
                <a:lnTo>
                  <a:pt x="102" y="88"/>
                </a:lnTo>
                <a:lnTo>
                  <a:pt x="112" y="69"/>
                </a:lnTo>
                <a:lnTo>
                  <a:pt x="102" y="69"/>
                </a:lnTo>
                <a:lnTo>
                  <a:pt x="172" y="57"/>
                </a:lnTo>
                <a:lnTo>
                  <a:pt x="230" y="6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2" name="Freeform 248"/>
          <p:cNvSpPr>
            <a:spLocks noChangeArrowheads="1"/>
          </p:cNvSpPr>
          <p:nvPr/>
        </p:nvSpPr>
        <p:spPr bwMode="auto">
          <a:xfrm>
            <a:off x="3906554" y="3883162"/>
            <a:ext cx="99820" cy="129250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64" y="0"/>
              </a:cxn>
              <a:cxn ang="0">
                <a:pos x="75" y="29"/>
              </a:cxn>
              <a:cxn ang="0">
                <a:pos x="75" y="57"/>
              </a:cxn>
              <a:cxn ang="0">
                <a:pos x="91" y="57"/>
              </a:cxn>
              <a:cxn ang="0">
                <a:pos x="113" y="57"/>
              </a:cxn>
              <a:cxn ang="0">
                <a:pos x="113" y="41"/>
              </a:cxn>
              <a:cxn ang="0">
                <a:pos x="129" y="45"/>
              </a:cxn>
              <a:cxn ang="0">
                <a:pos x="129" y="70"/>
              </a:cxn>
              <a:cxn ang="0">
                <a:pos x="129" y="88"/>
              </a:cxn>
              <a:cxn ang="0">
                <a:pos x="129" y="92"/>
              </a:cxn>
              <a:cxn ang="0">
                <a:pos x="134" y="116"/>
              </a:cxn>
              <a:cxn ang="0">
                <a:pos x="156" y="116"/>
              </a:cxn>
              <a:cxn ang="0">
                <a:pos x="161" y="122"/>
              </a:cxn>
              <a:cxn ang="0">
                <a:pos x="172" y="134"/>
              </a:cxn>
              <a:cxn ang="0">
                <a:pos x="161" y="169"/>
              </a:cxn>
              <a:cxn ang="0">
                <a:pos x="172" y="209"/>
              </a:cxn>
              <a:cxn ang="0">
                <a:pos x="129" y="198"/>
              </a:cxn>
              <a:cxn ang="0">
                <a:pos x="49" y="134"/>
              </a:cxn>
              <a:cxn ang="0">
                <a:pos x="0" y="88"/>
              </a:cxn>
              <a:cxn ang="0">
                <a:pos x="17" y="57"/>
              </a:cxn>
              <a:cxn ang="0">
                <a:pos x="33" y="41"/>
              </a:cxn>
              <a:cxn ang="0">
                <a:pos x="33" y="17"/>
              </a:cxn>
              <a:cxn ang="0">
                <a:pos x="43" y="17"/>
              </a:cxn>
              <a:cxn ang="0">
                <a:pos x="43" y="0"/>
              </a:cxn>
            </a:cxnLst>
            <a:rect l="0" t="0" r="r" b="b"/>
            <a:pathLst>
              <a:path w="173" h="210">
                <a:moveTo>
                  <a:pt x="43" y="0"/>
                </a:moveTo>
                <a:lnTo>
                  <a:pt x="64" y="0"/>
                </a:lnTo>
                <a:lnTo>
                  <a:pt x="75" y="29"/>
                </a:lnTo>
                <a:lnTo>
                  <a:pt x="75" y="57"/>
                </a:lnTo>
                <a:lnTo>
                  <a:pt x="91" y="57"/>
                </a:lnTo>
                <a:lnTo>
                  <a:pt x="113" y="57"/>
                </a:lnTo>
                <a:lnTo>
                  <a:pt x="113" y="41"/>
                </a:lnTo>
                <a:lnTo>
                  <a:pt x="129" y="45"/>
                </a:lnTo>
                <a:lnTo>
                  <a:pt x="129" y="70"/>
                </a:lnTo>
                <a:lnTo>
                  <a:pt x="129" y="88"/>
                </a:lnTo>
                <a:lnTo>
                  <a:pt x="129" y="92"/>
                </a:lnTo>
                <a:lnTo>
                  <a:pt x="134" y="116"/>
                </a:lnTo>
                <a:lnTo>
                  <a:pt x="156" y="116"/>
                </a:lnTo>
                <a:lnTo>
                  <a:pt x="161" y="122"/>
                </a:lnTo>
                <a:lnTo>
                  <a:pt x="172" y="134"/>
                </a:lnTo>
                <a:lnTo>
                  <a:pt x="161" y="169"/>
                </a:lnTo>
                <a:lnTo>
                  <a:pt x="172" y="209"/>
                </a:lnTo>
                <a:lnTo>
                  <a:pt x="129" y="198"/>
                </a:lnTo>
                <a:lnTo>
                  <a:pt x="49" y="134"/>
                </a:lnTo>
                <a:lnTo>
                  <a:pt x="0" y="88"/>
                </a:lnTo>
                <a:lnTo>
                  <a:pt x="17" y="57"/>
                </a:lnTo>
                <a:lnTo>
                  <a:pt x="33" y="41"/>
                </a:lnTo>
                <a:lnTo>
                  <a:pt x="33" y="17"/>
                </a:lnTo>
                <a:lnTo>
                  <a:pt x="43" y="17"/>
                </a:lnTo>
                <a:lnTo>
                  <a:pt x="43" y="0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1" name="Freeform 247"/>
          <p:cNvSpPr>
            <a:spLocks noChangeArrowheads="1"/>
          </p:cNvSpPr>
          <p:nvPr/>
        </p:nvSpPr>
        <p:spPr bwMode="auto">
          <a:xfrm>
            <a:off x="3906554" y="3883162"/>
            <a:ext cx="99820" cy="129250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64" y="0"/>
              </a:cxn>
              <a:cxn ang="0">
                <a:pos x="75" y="29"/>
              </a:cxn>
              <a:cxn ang="0">
                <a:pos x="75" y="57"/>
              </a:cxn>
              <a:cxn ang="0">
                <a:pos x="91" y="57"/>
              </a:cxn>
              <a:cxn ang="0">
                <a:pos x="113" y="57"/>
              </a:cxn>
              <a:cxn ang="0">
                <a:pos x="113" y="41"/>
              </a:cxn>
              <a:cxn ang="0">
                <a:pos x="129" y="45"/>
              </a:cxn>
              <a:cxn ang="0">
                <a:pos x="129" y="70"/>
              </a:cxn>
              <a:cxn ang="0">
                <a:pos x="129" y="88"/>
              </a:cxn>
              <a:cxn ang="0">
                <a:pos x="129" y="92"/>
              </a:cxn>
              <a:cxn ang="0">
                <a:pos x="134" y="116"/>
              </a:cxn>
              <a:cxn ang="0">
                <a:pos x="156" y="116"/>
              </a:cxn>
              <a:cxn ang="0">
                <a:pos x="161" y="122"/>
              </a:cxn>
              <a:cxn ang="0">
                <a:pos x="172" y="134"/>
              </a:cxn>
              <a:cxn ang="0">
                <a:pos x="161" y="169"/>
              </a:cxn>
              <a:cxn ang="0">
                <a:pos x="172" y="209"/>
              </a:cxn>
              <a:cxn ang="0">
                <a:pos x="129" y="198"/>
              </a:cxn>
              <a:cxn ang="0">
                <a:pos x="49" y="134"/>
              </a:cxn>
              <a:cxn ang="0">
                <a:pos x="0" y="88"/>
              </a:cxn>
              <a:cxn ang="0">
                <a:pos x="17" y="57"/>
              </a:cxn>
              <a:cxn ang="0">
                <a:pos x="33" y="41"/>
              </a:cxn>
              <a:cxn ang="0">
                <a:pos x="33" y="17"/>
              </a:cxn>
              <a:cxn ang="0">
                <a:pos x="43" y="17"/>
              </a:cxn>
              <a:cxn ang="0">
                <a:pos x="43" y="0"/>
              </a:cxn>
            </a:cxnLst>
            <a:rect l="0" t="0" r="r" b="b"/>
            <a:pathLst>
              <a:path w="173" h="210">
                <a:moveTo>
                  <a:pt x="43" y="0"/>
                </a:moveTo>
                <a:lnTo>
                  <a:pt x="64" y="0"/>
                </a:lnTo>
                <a:lnTo>
                  <a:pt x="75" y="29"/>
                </a:lnTo>
                <a:lnTo>
                  <a:pt x="75" y="57"/>
                </a:lnTo>
                <a:lnTo>
                  <a:pt x="91" y="57"/>
                </a:lnTo>
                <a:lnTo>
                  <a:pt x="113" y="57"/>
                </a:lnTo>
                <a:lnTo>
                  <a:pt x="113" y="41"/>
                </a:lnTo>
                <a:lnTo>
                  <a:pt x="129" y="45"/>
                </a:lnTo>
                <a:lnTo>
                  <a:pt x="129" y="70"/>
                </a:lnTo>
                <a:lnTo>
                  <a:pt x="129" y="88"/>
                </a:lnTo>
                <a:lnTo>
                  <a:pt x="129" y="92"/>
                </a:lnTo>
                <a:lnTo>
                  <a:pt x="134" y="116"/>
                </a:lnTo>
                <a:lnTo>
                  <a:pt x="156" y="116"/>
                </a:lnTo>
                <a:lnTo>
                  <a:pt x="161" y="122"/>
                </a:lnTo>
                <a:lnTo>
                  <a:pt x="172" y="134"/>
                </a:lnTo>
                <a:lnTo>
                  <a:pt x="161" y="169"/>
                </a:lnTo>
                <a:lnTo>
                  <a:pt x="172" y="209"/>
                </a:lnTo>
                <a:lnTo>
                  <a:pt x="129" y="198"/>
                </a:lnTo>
                <a:lnTo>
                  <a:pt x="49" y="134"/>
                </a:lnTo>
                <a:lnTo>
                  <a:pt x="0" y="88"/>
                </a:lnTo>
                <a:lnTo>
                  <a:pt x="17" y="57"/>
                </a:lnTo>
                <a:lnTo>
                  <a:pt x="33" y="41"/>
                </a:lnTo>
                <a:lnTo>
                  <a:pt x="33" y="17"/>
                </a:lnTo>
                <a:lnTo>
                  <a:pt x="43" y="17"/>
                </a:lnTo>
                <a:lnTo>
                  <a:pt x="4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0" name="Freeform 246"/>
          <p:cNvSpPr>
            <a:spLocks noChangeArrowheads="1"/>
          </p:cNvSpPr>
          <p:nvPr/>
        </p:nvSpPr>
        <p:spPr bwMode="auto">
          <a:xfrm>
            <a:off x="4458777" y="3081562"/>
            <a:ext cx="414459" cy="450512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11" y="152"/>
              </a:cxn>
              <a:cxn ang="0">
                <a:pos x="38" y="123"/>
              </a:cxn>
              <a:cxn ang="0">
                <a:pos x="28" y="81"/>
              </a:cxn>
              <a:cxn ang="0">
                <a:pos x="63" y="46"/>
              </a:cxn>
              <a:cxn ang="0">
                <a:pos x="96" y="35"/>
              </a:cxn>
              <a:cxn ang="0">
                <a:pos x="86" y="18"/>
              </a:cxn>
              <a:cxn ang="0">
                <a:pos x="86" y="0"/>
              </a:cxn>
              <a:cxn ang="0">
                <a:pos x="134" y="7"/>
              </a:cxn>
              <a:cxn ang="0">
                <a:pos x="181" y="18"/>
              </a:cxn>
              <a:cxn ang="0">
                <a:pos x="209" y="30"/>
              </a:cxn>
              <a:cxn ang="0">
                <a:pos x="251" y="35"/>
              </a:cxn>
              <a:cxn ang="0">
                <a:pos x="268" y="81"/>
              </a:cxn>
              <a:cxn ang="0">
                <a:pos x="337" y="106"/>
              </a:cxn>
              <a:cxn ang="0">
                <a:pos x="433" y="157"/>
              </a:cxn>
              <a:cxn ang="0">
                <a:pos x="460" y="129"/>
              </a:cxn>
              <a:cxn ang="0">
                <a:pos x="470" y="106"/>
              </a:cxn>
              <a:cxn ang="0">
                <a:pos x="460" y="59"/>
              </a:cxn>
              <a:cxn ang="0">
                <a:pos x="475" y="30"/>
              </a:cxn>
              <a:cxn ang="0">
                <a:pos x="513" y="18"/>
              </a:cxn>
              <a:cxn ang="0">
                <a:pos x="518" y="18"/>
              </a:cxn>
              <a:cxn ang="0">
                <a:pos x="529" y="7"/>
              </a:cxn>
              <a:cxn ang="0">
                <a:pos x="561" y="7"/>
              </a:cxn>
              <a:cxn ang="0">
                <a:pos x="588" y="18"/>
              </a:cxn>
              <a:cxn ang="0">
                <a:pos x="599" y="35"/>
              </a:cxn>
              <a:cxn ang="0">
                <a:pos x="641" y="59"/>
              </a:cxn>
              <a:cxn ang="0">
                <a:pos x="694" y="81"/>
              </a:cxn>
              <a:cxn ang="0">
                <a:pos x="684" y="93"/>
              </a:cxn>
              <a:cxn ang="0">
                <a:pos x="694" y="129"/>
              </a:cxn>
              <a:cxn ang="0">
                <a:pos x="684" y="157"/>
              </a:cxn>
              <a:cxn ang="0">
                <a:pos x="694" y="206"/>
              </a:cxn>
              <a:cxn ang="0">
                <a:pos x="710" y="595"/>
              </a:cxn>
              <a:cxn ang="0">
                <a:pos x="710" y="705"/>
              </a:cxn>
              <a:cxn ang="0">
                <a:pos x="668" y="705"/>
              </a:cxn>
              <a:cxn ang="0">
                <a:pos x="668" y="725"/>
              </a:cxn>
              <a:cxn ang="0">
                <a:pos x="304" y="525"/>
              </a:cxn>
              <a:cxn ang="0">
                <a:pos x="251" y="548"/>
              </a:cxn>
              <a:cxn ang="0">
                <a:pos x="219" y="565"/>
              </a:cxn>
              <a:cxn ang="0">
                <a:pos x="181" y="537"/>
              </a:cxn>
              <a:cxn ang="0">
                <a:pos x="122" y="518"/>
              </a:cxn>
              <a:cxn ang="0">
                <a:pos x="96" y="479"/>
              </a:cxn>
              <a:cxn ang="0">
                <a:pos x="63" y="461"/>
              </a:cxn>
              <a:cxn ang="0">
                <a:pos x="43" y="472"/>
              </a:cxn>
              <a:cxn ang="0">
                <a:pos x="28" y="443"/>
              </a:cxn>
              <a:cxn ang="0">
                <a:pos x="28" y="426"/>
              </a:cxn>
              <a:cxn ang="0">
                <a:pos x="0" y="380"/>
              </a:cxn>
              <a:cxn ang="0">
                <a:pos x="21" y="356"/>
              </a:cxn>
              <a:cxn ang="0">
                <a:pos x="11" y="309"/>
              </a:cxn>
              <a:cxn ang="0">
                <a:pos x="21" y="281"/>
              </a:cxn>
              <a:cxn ang="0">
                <a:pos x="11" y="217"/>
              </a:cxn>
              <a:cxn ang="0">
                <a:pos x="0" y="152"/>
              </a:cxn>
            </a:cxnLst>
            <a:rect l="0" t="0" r="r" b="b"/>
            <a:pathLst>
              <a:path w="711" h="726">
                <a:moveTo>
                  <a:pt x="0" y="152"/>
                </a:moveTo>
                <a:lnTo>
                  <a:pt x="11" y="152"/>
                </a:lnTo>
                <a:lnTo>
                  <a:pt x="38" y="123"/>
                </a:lnTo>
                <a:lnTo>
                  <a:pt x="28" y="81"/>
                </a:lnTo>
                <a:lnTo>
                  <a:pt x="63" y="46"/>
                </a:lnTo>
                <a:lnTo>
                  <a:pt x="96" y="35"/>
                </a:lnTo>
                <a:lnTo>
                  <a:pt x="86" y="18"/>
                </a:lnTo>
                <a:lnTo>
                  <a:pt x="86" y="0"/>
                </a:lnTo>
                <a:lnTo>
                  <a:pt x="134" y="7"/>
                </a:lnTo>
                <a:lnTo>
                  <a:pt x="181" y="18"/>
                </a:lnTo>
                <a:lnTo>
                  <a:pt x="209" y="30"/>
                </a:lnTo>
                <a:lnTo>
                  <a:pt x="251" y="35"/>
                </a:lnTo>
                <a:lnTo>
                  <a:pt x="268" y="81"/>
                </a:lnTo>
                <a:lnTo>
                  <a:pt x="337" y="106"/>
                </a:lnTo>
                <a:lnTo>
                  <a:pt x="433" y="157"/>
                </a:lnTo>
                <a:lnTo>
                  <a:pt x="460" y="129"/>
                </a:lnTo>
                <a:lnTo>
                  <a:pt x="470" y="106"/>
                </a:lnTo>
                <a:lnTo>
                  <a:pt x="460" y="59"/>
                </a:lnTo>
                <a:lnTo>
                  <a:pt x="475" y="30"/>
                </a:lnTo>
                <a:lnTo>
                  <a:pt x="513" y="18"/>
                </a:lnTo>
                <a:lnTo>
                  <a:pt x="518" y="18"/>
                </a:lnTo>
                <a:lnTo>
                  <a:pt x="529" y="7"/>
                </a:lnTo>
                <a:lnTo>
                  <a:pt x="561" y="7"/>
                </a:lnTo>
                <a:lnTo>
                  <a:pt x="588" y="18"/>
                </a:lnTo>
                <a:lnTo>
                  <a:pt x="599" y="35"/>
                </a:lnTo>
                <a:lnTo>
                  <a:pt x="641" y="59"/>
                </a:lnTo>
                <a:lnTo>
                  <a:pt x="694" y="81"/>
                </a:lnTo>
                <a:lnTo>
                  <a:pt x="684" y="93"/>
                </a:lnTo>
                <a:lnTo>
                  <a:pt x="694" y="129"/>
                </a:lnTo>
                <a:lnTo>
                  <a:pt x="684" y="157"/>
                </a:lnTo>
                <a:lnTo>
                  <a:pt x="694" y="206"/>
                </a:lnTo>
                <a:lnTo>
                  <a:pt x="710" y="595"/>
                </a:lnTo>
                <a:lnTo>
                  <a:pt x="710" y="705"/>
                </a:lnTo>
                <a:lnTo>
                  <a:pt x="668" y="705"/>
                </a:lnTo>
                <a:lnTo>
                  <a:pt x="668" y="725"/>
                </a:lnTo>
                <a:lnTo>
                  <a:pt x="304" y="525"/>
                </a:lnTo>
                <a:lnTo>
                  <a:pt x="251" y="548"/>
                </a:lnTo>
                <a:lnTo>
                  <a:pt x="219" y="565"/>
                </a:lnTo>
                <a:lnTo>
                  <a:pt x="181" y="537"/>
                </a:lnTo>
                <a:lnTo>
                  <a:pt x="122" y="518"/>
                </a:lnTo>
                <a:lnTo>
                  <a:pt x="96" y="479"/>
                </a:lnTo>
                <a:lnTo>
                  <a:pt x="63" y="461"/>
                </a:lnTo>
                <a:lnTo>
                  <a:pt x="43" y="472"/>
                </a:lnTo>
                <a:lnTo>
                  <a:pt x="28" y="443"/>
                </a:lnTo>
                <a:lnTo>
                  <a:pt x="28" y="426"/>
                </a:lnTo>
                <a:lnTo>
                  <a:pt x="0" y="380"/>
                </a:lnTo>
                <a:lnTo>
                  <a:pt x="21" y="356"/>
                </a:lnTo>
                <a:lnTo>
                  <a:pt x="11" y="309"/>
                </a:lnTo>
                <a:lnTo>
                  <a:pt x="21" y="281"/>
                </a:lnTo>
                <a:lnTo>
                  <a:pt x="11" y="217"/>
                </a:lnTo>
                <a:lnTo>
                  <a:pt x="0" y="15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9" name="Freeform 245"/>
          <p:cNvSpPr>
            <a:spLocks noChangeArrowheads="1"/>
          </p:cNvSpPr>
          <p:nvPr/>
        </p:nvSpPr>
        <p:spPr bwMode="auto">
          <a:xfrm>
            <a:off x="4458777" y="3081562"/>
            <a:ext cx="414459" cy="450512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11" y="152"/>
              </a:cxn>
              <a:cxn ang="0">
                <a:pos x="38" y="123"/>
              </a:cxn>
              <a:cxn ang="0">
                <a:pos x="28" y="81"/>
              </a:cxn>
              <a:cxn ang="0">
                <a:pos x="63" y="46"/>
              </a:cxn>
              <a:cxn ang="0">
                <a:pos x="96" y="35"/>
              </a:cxn>
              <a:cxn ang="0">
                <a:pos x="86" y="18"/>
              </a:cxn>
              <a:cxn ang="0">
                <a:pos x="86" y="0"/>
              </a:cxn>
              <a:cxn ang="0">
                <a:pos x="134" y="7"/>
              </a:cxn>
              <a:cxn ang="0">
                <a:pos x="181" y="18"/>
              </a:cxn>
              <a:cxn ang="0">
                <a:pos x="209" y="30"/>
              </a:cxn>
              <a:cxn ang="0">
                <a:pos x="251" y="35"/>
              </a:cxn>
              <a:cxn ang="0">
                <a:pos x="268" y="81"/>
              </a:cxn>
              <a:cxn ang="0">
                <a:pos x="337" y="106"/>
              </a:cxn>
              <a:cxn ang="0">
                <a:pos x="433" y="157"/>
              </a:cxn>
              <a:cxn ang="0">
                <a:pos x="460" y="129"/>
              </a:cxn>
              <a:cxn ang="0">
                <a:pos x="470" y="106"/>
              </a:cxn>
              <a:cxn ang="0">
                <a:pos x="460" y="59"/>
              </a:cxn>
              <a:cxn ang="0">
                <a:pos x="475" y="30"/>
              </a:cxn>
              <a:cxn ang="0">
                <a:pos x="513" y="18"/>
              </a:cxn>
              <a:cxn ang="0">
                <a:pos x="518" y="18"/>
              </a:cxn>
              <a:cxn ang="0">
                <a:pos x="529" y="7"/>
              </a:cxn>
              <a:cxn ang="0">
                <a:pos x="561" y="7"/>
              </a:cxn>
              <a:cxn ang="0">
                <a:pos x="588" y="18"/>
              </a:cxn>
              <a:cxn ang="0">
                <a:pos x="599" y="35"/>
              </a:cxn>
              <a:cxn ang="0">
                <a:pos x="641" y="59"/>
              </a:cxn>
              <a:cxn ang="0">
                <a:pos x="694" y="81"/>
              </a:cxn>
              <a:cxn ang="0">
                <a:pos x="684" y="93"/>
              </a:cxn>
              <a:cxn ang="0">
                <a:pos x="694" y="129"/>
              </a:cxn>
              <a:cxn ang="0">
                <a:pos x="684" y="157"/>
              </a:cxn>
              <a:cxn ang="0">
                <a:pos x="694" y="206"/>
              </a:cxn>
              <a:cxn ang="0">
                <a:pos x="710" y="595"/>
              </a:cxn>
              <a:cxn ang="0">
                <a:pos x="710" y="705"/>
              </a:cxn>
              <a:cxn ang="0">
                <a:pos x="668" y="705"/>
              </a:cxn>
              <a:cxn ang="0">
                <a:pos x="668" y="725"/>
              </a:cxn>
              <a:cxn ang="0">
                <a:pos x="304" y="525"/>
              </a:cxn>
              <a:cxn ang="0">
                <a:pos x="251" y="548"/>
              </a:cxn>
              <a:cxn ang="0">
                <a:pos x="219" y="565"/>
              </a:cxn>
              <a:cxn ang="0">
                <a:pos x="181" y="537"/>
              </a:cxn>
              <a:cxn ang="0">
                <a:pos x="122" y="518"/>
              </a:cxn>
              <a:cxn ang="0">
                <a:pos x="96" y="479"/>
              </a:cxn>
              <a:cxn ang="0">
                <a:pos x="63" y="461"/>
              </a:cxn>
              <a:cxn ang="0">
                <a:pos x="43" y="472"/>
              </a:cxn>
              <a:cxn ang="0">
                <a:pos x="28" y="443"/>
              </a:cxn>
              <a:cxn ang="0">
                <a:pos x="28" y="426"/>
              </a:cxn>
              <a:cxn ang="0">
                <a:pos x="0" y="380"/>
              </a:cxn>
              <a:cxn ang="0">
                <a:pos x="21" y="356"/>
              </a:cxn>
              <a:cxn ang="0">
                <a:pos x="11" y="309"/>
              </a:cxn>
              <a:cxn ang="0">
                <a:pos x="21" y="281"/>
              </a:cxn>
              <a:cxn ang="0">
                <a:pos x="11" y="217"/>
              </a:cxn>
              <a:cxn ang="0">
                <a:pos x="0" y="152"/>
              </a:cxn>
            </a:cxnLst>
            <a:rect l="0" t="0" r="r" b="b"/>
            <a:pathLst>
              <a:path w="711" h="726">
                <a:moveTo>
                  <a:pt x="0" y="152"/>
                </a:moveTo>
                <a:lnTo>
                  <a:pt x="11" y="152"/>
                </a:lnTo>
                <a:lnTo>
                  <a:pt x="38" y="123"/>
                </a:lnTo>
                <a:lnTo>
                  <a:pt x="28" y="81"/>
                </a:lnTo>
                <a:lnTo>
                  <a:pt x="63" y="46"/>
                </a:lnTo>
                <a:lnTo>
                  <a:pt x="96" y="35"/>
                </a:lnTo>
                <a:lnTo>
                  <a:pt x="86" y="18"/>
                </a:lnTo>
                <a:lnTo>
                  <a:pt x="86" y="0"/>
                </a:lnTo>
                <a:lnTo>
                  <a:pt x="134" y="7"/>
                </a:lnTo>
                <a:lnTo>
                  <a:pt x="181" y="18"/>
                </a:lnTo>
                <a:lnTo>
                  <a:pt x="209" y="30"/>
                </a:lnTo>
                <a:lnTo>
                  <a:pt x="251" y="35"/>
                </a:lnTo>
                <a:lnTo>
                  <a:pt x="268" y="81"/>
                </a:lnTo>
                <a:lnTo>
                  <a:pt x="337" y="106"/>
                </a:lnTo>
                <a:lnTo>
                  <a:pt x="433" y="157"/>
                </a:lnTo>
                <a:lnTo>
                  <a:pt x="460" y="129"/>
                </a:lnTo>
                <a:lnTo>
                  <a:pt x="470" y="106"/>
                </a:lnTo>
                <a:lnTo>
                  <a:pt x="460" y="59"/>
                </a:lnTo>
                <a:lnTo>
                  <a:pt x="475" y="30"/>
                </a:lnTo>
                <a:lnTo>
                  <a:pt x="513" y="18"/>
                </a:lnTo>
                <a:lnTo>
                  <a:pt x="518" y="18"/>
                </a:lnTo>
                <a:lnTo>
                  <a:pt x="529" y="7"/>
                </a:lnTo>
                <a:lnTo>
                  <a:pt x="561" y="7"/>
                </a:lnTo>
                <a:lnTo>
                  <a:pt x="588" y="18"/>
                </a:lnTo>
                <a:lnTo>
                  <a:pt x="599" y="35"/>
                </a:lnTo>
                <a:lnTo>
                  <a:pt x="641" y="59"/>
                </a:lnTo>
                <a:lnTo>
                  <a:pt x="694" y="81"/>
                </a:lnTo>
                <a:lnTo>
                  <a:pt x="684" y="93"/>
                </a:lnTo>
                <a:lnTo>
                  <a:pt x="694" y="129"/>
                </a:lnTo>
                <a:lnTo>
                  <a:pt x="684" y="157"/>
                </a:lnTo>
                <a:lnTo>
                  <a:pt x="694" y="206"/>
                </a:lnTo>
                <a:lnTo>
                  <a:pt x="710" y="595"/>
                </a:lnTo>
                <a:lnTo>
                  <a:pt x="710" y="705"/>
                </a:lnTo>
                <a:lnTo>
                  <a:pt x="668" y="705"/>
                </a:lnTo>
                <a:lnTo>
                  <a:pt x="668" y="725"/>
                </a:lnTo>
                <a:lnTo>
                  <a:pt x="304" y="525"/>
                </a:lnTo>
                <a:lnTo>
                  <a:pt x="251" y="548"/>
                </a:lnTo>
                <a:lnTo>
                  <a:pt x="219" y="565"/>
                </a:lnTo>
                <a:lnTo>
                  <a:pt x="181" y="537"/>
                </a:lnTo>
                <a:lnTo>
                  <a:pt x="122" y="518"/>
                </a:lnTo>
                <a:lnTo>
                  <a:pt x="96" y="479"/>
                </a:lnTo>
                <a:lnTo>
                  <a:pt x="63" y="461"/>
                </a:lnTo>
                <a:lnTo>
                  <a:pt x="43" y="472"/>
                </a:lnTo>
                <a:lnTo>
                  <a:pt x="28" y="443"/>
                </a:lnTo>
                <a:lnTo>
                  <a:pt x="28" y="426"/>
                </a:lnTo>
                <a:lnTo>
                  <a:pt x="0" y="380"/>
                </a:lnTo>
                <a:lnTo>
                  <a:pt x="21" y="356"/>
                </a:lnTo>
                <a:lnTo>
                  <a:pt x="11" y="309"/>
                </a:lnTo>
                <a:lnTo>
                  <a:pt x="21" y="281"/>
                </a:lnTo>
                <a:lnTo>
                  <a:pt x="11" y="217"/>
                </a:lnTo>
                <a:lnTo>
                  <a:pt x="0" y="15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8" name="Freeform 244"/>
          <p:cNvSpPr>
            <a:spLocks noChangeArrowheads="1"/>
          </p:cNvSpPr>
          <p:nvPr/>
        </p:nvSpPr>
        <p:spPr bwMode="auto">
          <a:xfrm>
            <a:off x="5348404" y="4535006"/>
            <a:ext cx="205478" cy="448648"/>
          </a:xfrm>
          <a:custGeom>
            <a:avLst/>
            <a:gdLst/>
            <a:ahLst/>
            <a:cxnLst>
              <a:cxn ang="0">
                <a:pos x="69" y="704"/>
              </a:cxn>
              <a:cxn ang="0">
                <a:pos x="15" y="658"/>
              </a:cxn>
              <a:cxn ang="0">
                <a:pos x="5" y="583"/>
              </a:cxn>
              <a:cxn ang="0">
                <a:pos x="15" y="495"/>
              </a:cxn>
              <a:cxn ang="0">
                <a:pos x="69" y="419"/>
              </a:cxn>
              <a:cxn ang="0">
                <a:pos x="69" y="391"/>
              </a:cxn>
              <a:cxn ang="0">
                <a:pos x="47" y="356"/>
              </a:cxn>
              <a:cxn ang="0">
                <a:pos x="69" y="245"/>
              </a:cxn>
              <a:cxn ang="0">
                <a:pos x="95" y="216"/>
              </a:cxn>
              <a:cxn ang="0">
                <a:pos x="128" y="216"/>
              </a:cxn>
              <a:cxn ang="0">
                <a:pos x="143" y="198"/>
              </a:cxn>
              <a:cxn ang="0">
                <a:pos x="154" y="186"/>
              </a:cxn>
              <a:cxn ang="0">
                <a:pos x="186" y="186"/>
              </a:cxn>
              <a:cxn ang="0">
                <a:pos x="196" y="168"/>
              </a:cxn>
              <a:cxn ang="0">
                <a:pos x="213" y="156"/>
              </a:cxn>
              <a:cxn ang="0">
                <a:pos x="241" y="140"/>
              </a:cxn>
              <a:cxn ang="0">
                <a:pos x="230" y="111"/>
              </a:cxn>
              <a:cxn ang="0">
                <a:pos x="241" y="111"/>
              </a:cxn>
              <a:cxn ang="0">
                <a:pos x="251" y="81"/>
              </a:cxn>
              <a:cxn ang="0">
                <a:pos x="266" y="76"/>
              </a:cxn>
              <a:cxn ang="0">
                <a:pos x="283" y="52"/>
              </a:cxn>
              <a:cxn ang="0">
                <a:pos x="293" y="18"/>
              </a:cxn>
              <a:cxn ang="0">
                <a:pos x="300" y="18"/>
              </a:cxn>
              <a:cxn ang="0">
                <a:pos x="310" y="34"/>
              </a:cxn>
              <a:cxn ang="0">
                <a:pos x="342" y="122"/>
              </a:cxn>
              <a:cxn ang="0">
                <a:pos x="336" y="204"/>
              </a:cxn>
              <a:cxn ang="0">
                <a:pos x="310" y="186"/>
              </a:cxn>
              <a:cxn ang="0">
                <a:pos x="320" y="232"/>
              </a:cxn>
              <a:cxn ang="0">
                <a:pos x="300" y="292"/>
              </a:cxn>
              <a:cxn ang="0">
                <a:pos x="213" y="537"/>
              </a:cxn>
              <a:cxn ang="0">
                <a:pos x="138" y="704"/>
              </a:cxn>
              <a:cxn ang="0">
                <a:pos x="85" y="723"/>
              </a:cxn>
            </a:cxnLst>
            <a:rect l="0" t="0" r="r" b="b"/>
            <a:pathLst>
              <a:path w="354" h="724">
                <a:moveTo>
                  <a:pt x="85" y="723"/>
                </a:moveTo>
                <a:lnTo>
                  <a:pt x="69" y="704"/>
                </a:lnTo>
                <a:lnTo>
                  <a:pt x="31" y="693"/>
                </a:lnTo>
                <a:lnTo>
                  <a:pt x="15" y="658"/>
                </a:lnTo>
                <a:lnTo>
                  <a:pt x="15" y="600"/>
                </a:lnTo>
                <a:lnTo>
                  <a:pt x="5" y="583"/>
                </a:lnTo>
                <a:lnTo>
                  <a:pt x="0" y="524"/>
                </a:lnTo>
                <a:lnTo>
                  <a:pt x="15" y="495"/>
                </a:lnTo>
                <a:lnTo>
                  <a:pt x="27" y="490"/>
                </a:lnTo>
                <a:lnTo>
                  <a:pt x="69" y="419"/>
                </a:lnTo>
                <a:lnTo>
                  <a:pt x="69" y="413"/>
                </a:lnTo>
                <a:lnTo>
                  <a:pt x="69" y="391"/>
                </a:lnTo>
                <a:lnTo>
                  <a:pt x="60" y="374"/>
                </a:lnTo>
                <a:lnTo>
                  <a:pt x="47" y="356"/>
                </a:lnTo>
                <a:lnTo>
                  <a:pt x="47" y="309"/>
                </a:lnTo>
                <a:lnTo>
                  <a:pt x="69" y="245"/>
                </a:lnTo>
                <a:lnTo>
                  <a:pt x="75" y="221"/>
                </a:lnTo>
                <a:lnTo>
                  <a:pt x="95" y="216"/>
                </a:lnTo>
                <a:lnTo>
                  <a:pt x="112" y="204"/>
                </a:lnTo>
                <a:lnTo>
                  <a:pt x="128" y="216"/>
                </a:lnTo>
                <a:lnTo>
                  <a:pt x="128" y="204"/>
                </a:lnTo>
                <a:lnTo>
                  <a:pt x="143" y="198"/>
                </a:lnTo>
                <a:lnTo>
                  <a:pt x="160" y="204"/>
                </a:lnTo>
                <a:lnTo>
                  <a:pt x="154" y="186"/>
                </a:lnTo>
                <a:lnTo>
                  <a:pt x="186" y="168"/>
                </a:lnTo>
                <a:lnTo>
                  <a:pt x="186" y="186"/>
                </a:lnTo>
                <a:lnTo>
                  <a:pt x="208" y="174"/>
                </a:lnTo>
                <a:lnTo>
                  <a:pt x="196" y="168"/>
                </a:lnTo>
                <a:lnTo>
                  <a:pt x="213" y="140"/>
                </a:lnTo>
                <a:lnTo>
                  <a:pt x="213" y="156"/>
                </a:lnTo>
                <a:lnTo>
                  <a:pt x="230" y="140"/>
                </a:lnTo>
                <a:lnTo>
                  <a:pt x="241" y="140"/>
                </a:lnTo>
                <a:lnTo>
                  <a:pt x="224" y="129"/>
                </a:lnTo>
                <a:lnTo>
                  <a:pt x="230" y="111"/>
                </a:lnTo>
                <a:lnTo>
                  <a:pt x="241" y="122"/>
                </a:lnTo>
                <a:lnTo>
                  <a:pt x="241" y="111"/>
                </a:lnTo>
                <a:lnTo>
                  <a:pt x="230" y="81"/>
                </a:lnTo>
                <a:lnTo>
                  <a:pt x="251" y="81"/>
                </a:lnTo>
                <a:lnTo>
                  <a:pt x="251" y="93"/>
                </a:lnTo>
                <a:lnTo>
                  <a:pt x="266" y="76"/>
                </a:lnTo>
                <a:lnTo>
                  <a:pt x="271" y="81"/>
                </a:lnTo>
                <a:lnTo>
                  <a:pt x="283" y="52"/>
                </a:lnTo>
                <a:lnTo>
                  <a:pt x="271" y="23"/>
                </a:lnTo>
                <a:lnTo>
                  <a:pt x="293" y="18"/>
                </a:lnTo>
                <a:lnTo>
                  <a:pt x="300" y="0"/>
                </a:lnTo>
                <a:lnTo>
                  <a:pt x="300" y="18"/>
                </a:lnTo>
                <a:lnTo>
                  <a:pt x="310" y="18"/>
                </a:lnTo>
                <a:lnTo>
                  <a:pt x="310" y="34"/>
                </a:lnTo>
                <a:lnTo>
                  <a:pt x="320" y="46"/>
                </a:lnTo>
                <a:lnTo>
                  <a:pt x="342" y="122"/>
                </a:lnTo>
                <a:lnTo>
                  <a:pt x="353" y="168"/>
                </a:lnTo>
                <a:lnTo>
                  <a:pt x="336" y="204"/>
                </a:lnTo>
                <a:lnTo>
                  <a:pt x="320" y="186"/>
                </a:lnTo>
                <a:lnTo>
                  <a:pt x="310" y="186"/>
                </a:lnTo>
                <a:lnTo>
                  <a:pt x="310" y="204"/>
                </a:lnTo>
                <a:lnTo>
                  <a:pt x="320" y="232"/>
                </a:lnTo>
                <a:lnTo>
                  <a:pt x="300" y="267"/>
                </a:lnTo>
                <a:lnTo>
                  <a:pt x="300" y="292"/>
                </a:lnTo>
                <a:lnTo>
                  <a:pt x="266" y="403"/>
                </a:lnTo>
                <a:lnTo>
                  <a:pt x="213" y="537"/>
                </a:lnTo>
                <a:lnTo>
                  <a:pt x="160" y="688"/>
                </a:lnTo>
                <a:lnTo>
                  <a:pt x="138" y="704"/>
                </a:lnTo>
                <a:lnTo>
                  <a:pt x="112" y="711"/>
                </a:lnTo>
                <a:lnTo>
                  <a:pt x="85" y="7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7" name="Freeform 243"/>
          <p:cNvSpPr>
            <a:spLocks noChangeArrowheads="1"/>
          </p:cNvSpPr>
          <p:nvPr/>
        </p:nvSpPr>
        <p:spPr bwMode="auto">
          <a:xfrm>
            <a:off x="5348404" y="4535006"/>
            <a:ext cx="205478" cy="448648"/>
          </a:xfrm>
          <a:custGeom>
            <a:avLst/>
            <a:gdLst/>
            <a:ahLst/>
            <a:cxnLst>
              <a:cxn ang="0">
                <a:pos x="69" y="704"/>
              </a:cxn>
              <a:cxn ang="0">
                <a:pos x="15" y="658"/>
              </a:cxn>
              <a:cxn ang="0">
                <a:pos x="5" y="583"/>
              </a:cxn>
              <a:cxn ang="0">
                <a:pos x="15" y="495"/>
              </a:cxn>
              <a:cxn ang="0">
                <a:pos x="69" y="419"/>
              </a:cxn>
              <a:cxn ang="0">
                <a:pos x="69" y="391"/>
              </a:cxn>
              <a:cxn ang="0">
                <a:pos x="47" y="356"/>
              </a:cxn>
              <a:cxn ang="0">
                <a:pos x="69" y="245"/>
              </a:cxn>
              <a:cxn ang="0">
                <a:pos x="95" y="216"/>
              </a:cxn>
              <a:cxn ang="0">
                <a:pos x="128" y="216"/>
              </a:cxn>
              <a:cxn ang="0">
                <a:pos x="143" y="198"/>
              </a:cxn>
              <a:cxn ang="0">
                <a:pos x="154" y="186"/>
              </a:cxn>
              <a:cxn ang="0">
                <a:pos x="186" y="186"/>
              </a:cxn>
              <a:cxn ang="0">
                <a:pos x="196" y="168"/>
              </a:cxn>
              <a:cxn ang="0">
                <a:pos x="213" y="156"/>
              </a:cxn>
              <a:cxn ang="0">
                <a:pos x="241" y="140"/>
              </a:cxn>
              <a:cxn ang="0">
                <a:pos x="230" y="111"/>
              </a:cxn>
              <a:cxn ang="0">
                <a:pos x="241" y="111"/>
              </a:cxn>
              <a:cxn ang="0">
                <a:pos x="251" y="81"/>
              </a:cxn>
              <a:cxn ang="0">
                <a:pos x="266" y="76"/>
              </a:cxn>
              <a:cxn ang="0">
                <a:pos x="283" y="52"/>
              </a:cxn>
              <a:cxn ang="0">
                <a:pos x="293" y="18"/>
              </a:cxn>
              <a:cxn ang="0">
                <a:pos x="300" y="18"/>
              </a:cxn>
              <a:cxn ang="0">
                <a:pos x="310" y="34"/>
              </a:cxn>
              <a:cxn ang="0">
                <a:pos x="342" y="122"/>
              </a:cxn>
              <a:cxn ang="0">
                <a:pos x="336" y="204"/>
              </a:cxn>
              <a:cxn ang="0">
                <a:pos x="310" y="186"/>
              </a:cxn>
              <a:cxn ang="0">
                <a:pos x="320" y="232"/>
              </a:cxn>
              <a:cxn ang="0">
                <a:pos x="300" y="292"/>
              </a:cxn>
              <a:cxn ang="0">
                <a:pos x="213" y="537"/>
              </a:cxn>
              <a:cxn ang="0">
                <a:pos x="138" y="704"/>
              </a:cxn>
              <a:cxn ang="0">
                <a:pos x="85" y="723"/>
              </a:cxn>
            </a:cxnLst>
            <a:rect l="0" t="0" r="r" b="b"/>
            <a:pathLst>
              <a:path w="354" h="724">
                <a:moveTo>
                  <a:pt x="85" y="723"/>
                </a:moveTo>
                <a:lnTo>
                  <a:pt x="69" y="704"/>
                </a:lnTo>
                <a:lnTo>
                  <a:pt x="31" y="693"/>
                </a:lnTo>
                <a:lnTo>
                  <a:pt x="15" y="658"/>
                </a:lnTo>
                <a:lnTo>
                  <a:pt x="15" y="600"/>
                </a:lnTo>
                <a:lnTo>
                  <a:pt x="5" y="583"/>
                </a:lnTo>
                <a:lnTo>
                  <a:pt x="0" y="524"/>
                </a:lnTo>
                <a:lnTo>
                  <a:pt x="15" y="495"/>
                </a:lnTo>
                <a:lnTo>
                  <a:pt x="27" y="490"/>
                </a:lnTo>
                <a:lnTo>
                  <a:pt x="69" y="419"/>
                </a:lnTo>
                <a:lnTo>
                  <a:pt x="69" y="413"/>
                </a:lnTo>
                <a:lnTo>
                  <a:pt x="69" y="391"/>
                </a:lnTo>
                <a:lnTo>
                  <a:pt x="60" y="374"/>
                </a:lnTo>
                <a:lnTo>
                  <a:pt x="47" y="356"/>
                </a:lnTo>
                <a:lnTo>
                  <a:pt x="47" y="309"/>
                </a:lnTo>
                <a:lnTo>
                  <a:pt x="69" y="245"/>
                </a:lnTo>
                <a:lnTo>
                  <a:pt x="75" y="221"/>
                </a:lnTo>
                <a:lnTo>
                  <a:pt x="95" y="216"/>
                </a:lnTo>
                <a:lnTo>
                  <a:pt x="112" y="204"/>
                </a:lnTo>
                <a:lnTo>
                  <a:pt x="128" y="216"/>
                </a:lnTo>
                <a:lnTo>
                  <a:pt x="128" y="204"/>
                </a:lnTo>
                <a:lnTo>
                  <a:pt x="143" y="198"/>
                </a:lnTo>
                <a:lnTo>
                  <a:pt x="160" y="204"/>
                </a:lnTo>
                <a:lnTo>
                  <a:pt x="154" y="186"/>
                </a:lnTo>
                <a:lnTo>
                  <a:pt x="186" y="168"/>
                </a:lnTo>
                <a:lnTo>
                  <a:pt x="186" y="186"/>
                </a:lnTo>
                <a:lnTo>
                  <a:pt x="208" y="174"/>
                </a:lnTo>
                <a:lnTo>
                  <a:pt x="196" y="168"/>
                </a:lnTo>
                <a:lnTo>
                  <a:pt x="213" y="140"/>
                </a:lnTo>
                <a:lnTo>
                  <a:pt x="213" y="156"/>
                </a:lnTo>
                <a:lnTo>
                  <a:pt x="230" y="140"/>
                </a:lnTo>
                <a:lnTo>
                  <a:pt x="241" y="140"/>
                </a:lnTo>
                <a:lnTo>
                  <a:pt x="224" y="129"/>
                </a:lnTo>
                <a:lnTo>
                  <a:pt x="230" y="111"/>
                </a:lnTo>
                <a:lnTo>
                  <a:pt x="241" y="122"/>
                </a:lnTo>
                <a:lnTo>
                  <a:pt x="241" y="111"/>
                </a:lnTo>
                <a:lnTo>
                  <a:pt x="230" y="81"/>
                </a:lnTo>
                <a:lnTo>
                  <a:pt x="251" y="81"/>
                </a:lnTo>
                <a:lnTo>
                  <a:pt x="251" y="93"/>
                </a:lnTo>
                <a:lnTo>
                  <a:pt x="266" y="76"/>
                </a:lnTo>
                <a:lnTo>
                  <a:pt x="271" y="81"/>
                </a:lnTo>
                <a:lnTo>
                  <a:pt x="283" y="52"/>
                </a:lnTo>
                <a:lnTo>
                  <a:pt x="271" y="23"/>
                </a:lnTo>
                <a:lnTo>
                  <a:pt x="293" y="18"/>
                </a:lnTo>
                <a:lnTo>
                  <a:pt x="300" y="0"/>
                </a:lnTo>
                <a:lnTo>
                  <a:pt x="300" y="18"/>
                </a:lnTo>
                <a:lnTo>
                  <a:pt x="310" y="18"/>
                </a:lnTo>
                <a:lnTo>
                  <a:pt x="310" y="34"/>
                </a:lnTo>
                <a:lnTo>
                  <a:pt x="320" y="46"/>
                </a:lnTo>
                <a:lnTo>
                  <a:pt x="342" y="122"/>
                </a:lnTo>
                <a:lnTo>
                  <a:pt x="353" y="168"/>
                </a:lnTo>
                <a:lnTo>
                  <a:pt x="336" y="204"/>
                </a:lnTo>
                <a:lnTo>
                  <a:pt x="320" y="186"/>
                </a:lnTo>
                <a:lnTo>
                  <a:pt x="310" y="186"/>
                </a:lnTo>
                <a:lnTo>
                  <a:pt x="310" y="204"/>
                </a:lnTo>
                <a:lnTo>
                  <a:pt x="320" y="232"/>
                </a:lnTo>
                <a:lnTo>
                  <a:pt x="300" y="267"/>
                </a:lnTo>
                <a:lnTo>
                  <a:pt x="300" y="292"/>
                </a:lnTo>
                <a:lnTo>
                  <a:pt x="266" y="403"/>
                </a:lnTo>
                <a:lnTo>
                  <a:pt x="213" y="537"/>
                </a:lnTo>
                <a:lnTo>
                  <a:pt x="160" y="688"/>
                </a:lnTo>
                <a:lnTo>
                  <a:pt x="138" y="704"/>
                </a:lnTo>
                <a:lnTo>
                  <a:pt x="112" y="711"/>
                </a:lnTo>
                <a:lnTo>
                  <a:pt x="85" y="723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6" name="Freeform 242"/>
          <p:cNvSpPr>
            <a:spLocks noChangeArrowheads="1"/>
          </p:cNvSpPr>
          <p:nvPr/>
        </p:nvSpPr>
        <p:spPr bwMode="auto">
          <a:xfrm>
            <a:off x="5085719" y="4444904"/>
            <a:ext cx="84643" cy="25290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3" y="11"/>
              </a:cxn>
              <a:cxn ang="0">
                <a:pos x="49" y="22"/>
              </a:cxn>
              <a:cxn ang="0">
                <a:pos x="76" y="87"/>
              </a:cxn>
              <a:cxn ang="0">
                <a:pos x="76" y="115"/>
              </a:cxn>
              <a:cxn ang="0">
                <a:pos x="87" y="122"/>
              </a:cxn>
              <a:cxn ang="0">
                <a:pos x="76" y="151"/>
              </a:cxn>
              <a:cxn ang="0">
                <a:pos x="76" y="222"/>
              </a:cxn>
              <a:cxn ang="0">
                <a:pos x="91" y="222"/>
              </a:cxn>
              <a:cxn ang="0">
                <a:pos x="114" y="239"/>
              </a:cxn>
              <a:cxn ang="0">
                <a:pos x="129" y="274"/>
              </a:cxn>
              <a:cxn ang="0">
                <a:pos x="146" y="285"/>
              </a:cxn>
              <a:cxn ang="0">
                <a:pos x="140" y="313"/>
              </a:cxn>
              <a:cxn ang="0">
                <a:pos x="129" y="350"/>
              </a:cxn>
              <a:cxn ang="0">
                <a:pos x="118" y="361"/>
              </a:cxn>
              <a:cxn ang="0">
                <a:pos x="114" y="361"/>
              </a:cxn>
              <a:cxn ang="0">
                <a:pos x="114" y="390"/>
              </a:cxn>
              <a:cxn ang="0">
                <a:pos x="103" y="408"/>
              </a:cxn>
              <a:cxn ang="0">
                <a:pos x="91" y="390"/>
              </a:cxn>
              <a:cxn ang="0">
                <a:pos x="76" y="361"/>
              </a:cxn>
              <a:cxn ang="0">
                <a:pos x="70" y="343"/>
              </a:cxn>
              <a:cxn ang="0">
                <a:pos x="76" y="313"/>
              </a:cxn>
              <a:cxn ang="0">
                <a:pos x="76" y="274"/>
              </a:cxn>
              <a:cxn ang="0">
                <a:pos x="60" y="267"/>
              </a:cxn>
              <a:cxn ang="0">
                <a:pos x="33" y="274"/>
              </a:cxn>
              <a:cxn ang="0">
                <a:pos x="17" y="239"/>
              </a:cxn>
              <a:cxn ang="0">
                <a:pos x="7" y="243"/>
              </a:cxn>
              <a:cxn ang="0">
                <a:pos x="0" y="222"/>
              </a:cxn>
              <a:cxn ang="0">
                <a:pos x="7" y="197"/>
              </a:cxn>
              <a:cxn ang="0">
                <a:pos x="7" y="168"/>
              </a:cxn>
              <a:cxn ang="0">
                <a:pos x="28" y="168"/>
              </a:cxn>
              <a:cxn ang="0">
                <a:pos x="33" y="164"/>
              </a:cxn>
              <a:cxn ang="0">
                <a:pos x="17" y="146"/>
              </a:cxn>
              <a:cxn ang="0">
                <a:pos x="28" y="133"/>
              </a:cxn>
              <a:cxn ang="0">
                <a:pos x="28" y="98"/>
              </a:cxn>
              <a:cxn ang="0">
                <a:pos x="28" y="75"/>
              </a:cxn>
              <a:cxn ang="0">
                <a:pos x="43" y="69"/>
              </a:cxn>
              <a:cxn ang="0">
                <a:pos x="43" y="57"/>
              </a:cxn>
              <a:cxn ang="0">
                <a:pos x="33" y="41"/>
              </a:cxn>
              <a:cxn ang="0">
                <a:pos x="17" y="22"/>
              </a:cxn>
              <a:cxn ang="0">
                <a:pos x="7" y="0"/>
              </a:cxn>
            </a:cxnLst>
            <a:rect l="0" t="0" r="r" b="b"/>
            <a:pathLst>
              <a:path w="147" h="409">
                <a:moveTo>
                  <a:pt x="7" y="0"/>
                </a:moveTo>
                <a:lnTo>
                  <a:pt x="33" y="11"/>
                </a:lnTo>
                <a:lnTo>
                  <a:pt x="49" y="22"/>
                </a:lnTo>
                <a:lnTo>
                  <a:pt x="76" y="87"/>
                </a:lnTo>
                <a:lnTo>
                  <a:pt x="76" y="115"/>
                </a:lnTo>
                <a:lnTo>
                  <a:pt x="87" y="122"/>
                </a:lnTo>
                <a:lnTo>
                  <a:pt x="76" y="151"/>
                </a:lnTo>
                <a:lnTo>
                  <a:pt x="76" y="222"/>
                </a:lnTo>
                <a:lnTo>
                  <a:pt x="91" y="222"/>
                </a:lnTo>
                <a:lnTo>
                  <a:pt x="114" y="239"/>
                </a:lnTo>
                <a:lnTo>
                  <a:pt x="129" y="274"/>
                </a:lnTo>
                <a:lnTo>
                  <a:pt x="146" y="285"/>
                </a:lnTo>
                <a:lnTo>
                  <a:pt x="140" y="313"/>
                </a:lnTo>
                <a:lnTo>
                  <a:pt x="129" y="350"/>
                </a:lnTo>
                <a:lnTo>
                  <a:pt x="118" y="361"/>
                </a:lnTo>
                <a:lnTo>
                  <a:pt x="114" y="361"/>
                </a:lnTo>
                <a:lnTo>
                  <a:pt x="114" y="390"/>
                </a:lnTo>
                <a:lnTo>
                  <a:pt x="103" y="408"/>
                </a:lnTo>
                <a:lnTo>
                  <a:pt x="91" y="390"/>
                </a:lnTo>
                <a:lnTo>
                  <a:pt x="76" y="361"/>
                </a:lnTo>
                <a:lnTo>
                  <a:pt x="70" y="343"/>
                </a:lnTo>
                <a:lnTo>
                  <a:pt x="76" y="313"/>
                </a:lnTo>
                <a:lnTo>
                  <a:pt x="76" y="274"/>
                </a:lnTo>
                <a:lnTo>
                  <a:pt x="60" y="267"/>
                </a:lnTo>
                <a:lnTo>
                  <a:pt x="33" y="274"/>
                </a:lnTo>
                <a:lnTo>
                  <a:pt x="17" y="239"/>
                </a:lnTo>
                <a:lnTo>
                  <a:pt x="7" y="243"/>
                </a:lnTo>
                <a:lnTo>
                  <a:pt x="0" y="222"/>
                </a:lnTo>
                <a:lnTo>
                  <a:pt x="7" y="197"/>
                </a:lnTo>
                <a:lnTo>
                  <a:pt x="7" y="168"/>
                </a:lnTo>
                <a:lnTo>
                  <a:pt x="28" y="168"/>
                </a:lnTo>
                <a:lnTo>
                  <a:pt x="33" y="164"/>
                </a:lnTo>
                <a:lnTo>
                  <a:pt x="17" y="146"/>
                </a:lnTo>
                <a:lnTo>
                  <a:pt x="28" y="133"/>
                </a:lnTo>
                <a:lnTo>
                  <a:pt x="28" y="98"/>
                </a:lnTo>
                <a:lnTo>
                  <a:pt x="28" y="75"/>
                </a:lnTo>
                <a:lnTo>
                  <a:pt x="43" y="69"/>
                </a:lnTo>
                <a:lnTo>
                  <a:pt x="43" y="57"/>
                </a:lnTo>
                <a:lnTo>
                  <a:pt x="33" y="41"/>
                </a:lnTo>
                <a:lnTo>
                  <a:pt x="17" y="22"/>
                </a:lnTo>
                <a:lnTo>
                  <a:pt x="7" y="0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5" name="Freeform 241"/>
          <p:cNvSpPr>
            <a:spLocks noChangeArrowheads="1"/>
          </p:cNvSpPr>
          <p:nvPr/>
        </p:nvSpPr>
        <p:spPr bwMode="auto">
          <a:xfrm>
            <a:off x="5085719" y="4444904"/>
            <a:ext cx="84643" cy="25290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3" y="11"/>
              </a:cxn>
              <a:cxn ang="0">
                <a:pos x="49" y="22"/>
              </a:cxn>
              <a:cxn ang="0">
                <a:pos x="76" y="87"/>
              </a:cxn>
              <a:cxn ang="0">
                <a:pos x="76" y="115"/>
              </a:cxn>
              <a:cxn ang="0">
                <a:pos x="87" y="122"/>
              </a:cxn>
              <a:cxn ang="0">
                <a:pos x="76" y="151"/>
              </a:cxn>
              <a:cxn ang="0">
                <a:pos x="76" y="222"/>
              </a:cxn>
              <a:cxn ang="0">
                <a:pos x="91" y="222"/>
              </a:cxn>
              <a:cxn ang="0">
                <a:pos x="114" y="239"/>
              </a:cxn>
              <a:cxn ang="0">
                <a:pos x="129" y="274"/>
              </a:cxn>
              <a:cxn ang="0">
                <a:pos x="146" y="285"/>
              </a:cxn>
              <a:cxn ang="0">
                <a:pos x="140" y="313"/>
              </a:cxn>
              <a:cxn ang="0">
                <a:pos x="129" y="350"/>
              </a:cxn>
              <a:cxn ang="0">
                <a:pos x="118" y="361"/>
              </a:cxn>
              <a:cxn ang="0">
                <a:pos x="114" y="361"/>
              </a:cxn>
              <a:cxn ang="0">
                <a:pos x="114" y="390"/>
              </a:cxn>
              <a:cxn ang="0">
                <a:pos x="103" y="408"/>
              </a:cxn>
              <a:cxn ang="0">
                <a:pos x="91" y="390"/>
              </a:cxn>
              <a:cxn ang="0">
                <a:pos x="76" y="361"/>
              </a:cxn>
              <a:cxn ang="0">
                <a:pos x="70" y="343"/>
              </a:cxn>
              <a:cxn ang="0">
                <a:pos x="76" y="313"/>
              </a:cxn>
              <a:cxn ang="0">
                <a:pos x="76" y="274"/>
              </a:cxn>
              <a:cxn ang="0">
                <a:pos x="60" y="267"/>
              </a:cxn>
              <a:cxn ang="0">
                <a:pos x="33" y="274"/>
              </a:cxn>
              <a:cxn ang="0">
                <a:pos x="17" y="239"/>
              </a:cxn>
              <a:cxn ang="0">
                <a:pos x="7" y="243"/>
              </a:cxn>
              <a:cxn ang="0">
                <a:pos x="0" y="222"/>
              </a:cxn>
              <a:cxn ang="0">
                <a:pos x="7" y="197"/>
              </a:cxn>
              <a:cxn ang="0">
                <a:pos x="7" y="168"/>
              </a:cxn>
              <a:cxn ang="0">
                <a:pos x="28" y="168"/>
              </a:cxn>
              <a:cxn ang="0">
                <a:pos x="33" y="164"/>
              </a:cxn>
              <a:cxn ang="0">
                <a:pos x="17" y="146"/>
              </a:cxn>
              <a:cxn ang="0">
                <a:pos x="28" y="133"/>
              </a:cxn>
              <a:cxn ang="0">
                <a:pos x="28" y="98"/>
              </a:cxn>
              <a:cxn ang="0">
                <a:pos x="28" y="75"/>
              </a:cxn>
              <a:cxn ang="0">
                <a:pos x="43" y="69"/>
              </a:cxn>
              <a:cxn ang="0">
                <a:pos x="43" y="57"/>
              </a:cxn>
              <a:cxn ang="0">
                <a:pos x="33" y="41"/>
              </a:cxn>
              <a:cxn ang="0">
                <a:pos x="17" y="22"/>
              </a:cxn>
              <a:cxn ang="0">
                <a:pos x="7" y="0"/>
              </a:cxn>
            </a:cxnLst>
            <a:rect l="0" t="0" r="r" b="b"/>
            <a:pathLst>
              <a:path w="147" h="409">
                <a:moveTo>
                  <a:pt x="7" y="0"/>
                </a:moveTo>
                <a:lnTo>
                  <a:pt x="33" y="11"/>
                </a:lnTo>
                <a:lnTo>
                  <a:pt x="49" y="22"/>
                </a:lnTo>
                <a:lnTo>
                  <a:pt x="76" y="87"/>
                </a:lnTo>
                <a:lnTo>
                  <a:pt x="76" y="115"/>
                </a:lnTo>
                <a:lnTo>
                  <a:pt x="87" y="122"/>
                </a:lnTo>
                <a:lnTo>
                  <a:pt x="76" y="151"/>
                </a:lnTo>
                <a:lnTo>
                  <a:pt x="76" y="222"/>
                </a:lnTo>
                <a:lnTo>
                  <a:pt x="91" y="222"/>
                </a:lnTo>
                <a:lnTo>
                  <a:pt x="114" y="239"/>
                </a:lnTo>
                <a:lnTo>
                  <a:pt x="129" y="274"/>
                </a:lnTo>
                <a:lnTo>
                  <a:pt x="146" y="285"/>
                </a:lnTo>
                <a:lnTo>
                  <a:pt x="140" y="313"/>
                </a:lnTo>
                <a:lnTo>
                  <a:pt x="129" y="350"/>
                </a:lnTo>
                <a:lnTo>
                  <a:pt x="118" y="361"/>
                </a:lnTo>
                <a:lnTo>
                  <a:pt x="114" y="361"/>
                </a:lnTo>
                <a:lnTo>
                  <a:pt x="114" y="390"/>
                </a:lnTo>
                <a:lnTo>
                  <a:pt x="103" y="408"/>
                </a:lnTo>
                <a:lnTo>
                  <a:pt x="91" y="390"/>
                </a:lnTo>
                <a:lnTo>
                  <a:pt x="76" y="361"/>
                </a:lnTo>
                <a:lnTo>
                  <a:pt x="70" y="343"/>
                </a:lnTo>
                <a:lnTo>
                  <a:pt x="76" y="313"/>
                </a:lnTo>
                <a:lnTo>
                  <a:pt x="76" y="274"/>
                </a:lnTo>
                <a:lnTo>
                  <a:pt x="60" y="267"/>
                </a:lnTo>
                <a:lnTo>
                  <a:pt x="33" y="274"/>
                </a:lnTo>
                <a:lnTo>
                  <a:pt x="17" y="239"/>
                </a:lnTo>
                <a:lnTo>
                  <a:pt x="7" y="243"/>
                </a:lnTo>
                <a:lnTo>
                  <a:pt x="0" y="222"/>
                </a:lnTo>
                <a:lnTo>
                  <a:pt x="7" y="197"/>
                </a:lnTo>
                <a:lnTo>
                  <a:pt x="7" y="168"/>
                </a:lnTo>
                <a:lnTo>
                  <a:pt x="28" y="168"/>
                </a:lnTo>
                <a:lnTo>
                  <a:pt x="33" y="164"/>
                </a:lnTo>
                <a:lnTo>
                  <a:pt x="17" y="146"/>
                </a:lnTo>
                <a:lnTo>
                  <a:pt x="28" y="133"/>
                </a:lnTo>
                <a:lnTo>
                  <a:pt x="28" y="98"/>
                </a:lnTo>
                <a:lnTo>
                  <a:pt x="28" y="75"/>
                </a:lnTo>
                <a:lnTo>
                  <a:pt x="43" y="69"/>
                </a:lnTo>
                <a:lnTo>
                  <a:pt x="43" y="57"/>
                </a:lnTo>
                <a:lnTo>
                  <a:pt x="33" y="41"/>
                </a:lnTo>
                <a:lnTo>
                  <a:pt x="17" y="22"/>
                </a:lnTo>
                <a:lnTo>
                  <a:pt x="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4" name="Freeform 240"/>
          <p:cNvSpPr>
            <a:spLocks noChangeArrowheads="1"/>
          </p:cNvSpPr>
          <p:nvPr/>
        </p:nvSpPr>
        <p:spPr bwMode="auto">
          <a:xfrm>
            <a:off x="3885539" y="3350626"/>
            <a:ext cx="439560" cy="481582"/>
          </a:xfrm>
          <a:custGeom>
            <a:avLst/>
            <a:gdLst/>
            <a:ahLst/>
            <a:cxnLst>
              <a:cxn ang="0">
                <a:pos x="614" y="215"/>
              </a:cxn>
              <a:cxn ang="0">
                <a:pos x="640" y="245"/>
              </a:cxn>
              <a:cxn ang="0">
                <a:pos x="683" y="261"/>
              </a:cxn>
              <a:cxn ang="0">
                <a:pos x="710" y="292"/>
              </a:cxn>
              <a:cxn ang="0">
                <a:pos x="710" y="320"/>
              </a:cxn>
              <a:cxn ang="0">
                <a:pos x="754" y="413"/>
              </a:cxn>
              <a:cxn ang="0">
                <a:pos x="732" y="472"/>
              </a:cxn>
              <a:cxn ang="0">
                <a:pos x="699" y="501"/>
              </a:cxn>
              <a:cxn ang="0">
                <a:pos x="604" y="518"/>
              </a:cxn>
              <a:cxn ang="0">
                <a:pos x="516" y="518"/>
              </a:cxn>
              <a:cxn ang="0">
                <a:pos x="464" y="536"/>
              </a:cxn>
              <a:cxn ang="0">
                <a:pos x="421" y="583"/>
              </a:cxn>
              <a:cxn ang="0">
                <a:pos x="394" y="594"/>
              </a:cxn>
              <a:cxn ang="0">
                <a:pos x="390" y="622"/>
              </a:cxn>
              <a:cxn ang="0">
                <a:pos x="351" y="612"/>
              </a:cxn>
              <a:cxn ang="0">
                <a:pos x="351" y="641"/>
              </a:cxn>
              <a:cxn ang="0">
                <a:pos x="335" y="682"/>
              </a:cxn>
              <a:cxn ang="0">
                <a:pos x="303" y="687"/>
              </a:cxn>
              <a:cxn ang="0">
                <a:pos x="303" y="735"/>
              </a:cxn>
              <a:cxn ang="0">
                <a:pos x="282" y="764"/>
              </a:cxn>
              <a:cxn ang="0">
                <a:pos x="260" y="746"/>
              </a:cxn>
              <a:cxn ang="0">
                <a:pos x="240" y="752"/>
              </a:cxn>
              <a:cxn ang="0">
                <a:pos x="234" y="776"/>
              </a:cxn>
              <a:cxn ang="0">
                <a:pos x="208" y="752"/>
              </a:cxn>
              <a:cxn ang="0">
                <a:pos x="170" y="752"/>
              </a:cxn>
              <a:cxn ang="0">
                <a:pos x="164" y="729"/>
              </a:cxn>
              <a:cxn ang="0">
                <a:pos x="154" y="700"/>
              </a:cxn>
              <a:cxn ang="0">
                <a:pos x="128" y="654"/>
              </a:cxn>
              <a:cxn ang="0">
                <a:pos x="111" y="669"/>
              </a:cxn>
              <a:cxn ang="0">
                <a:pos x="69" y="687"/>
              </a:cxn>
              <a:cxn ang="0">
                <a:pos x="41" y="669"/>
              </a:cxn>
              <a:cxn ang="0">
                <a:pos x="37" y="654"/>
              </a:cxn>
              <a:cxn ang="0">
                <a:pos x="16" y="612"/>
              </a:cxn>
              <a:cxn ang="0">
                <a:pos x="0" y="594"/>
              </a:cxn>
              <a:cxn ang="0">
                <a:pos x="0" y="559"/>
              </a:cxn>
              <a:cxn ang="0">
                <a:pos x="10" y="529"/>
              </a:cxn>
              <a:cxn ang="0">
                <a:pos x="26" y="483"/>
              </a:cxn>
              <a:cxn ang="0">
                <a:pos x="59" y="490"/>
              </a:cxn>
              <a:cxn ang="0">
                <a:pos x="122" y="490"/>
              </a:cxn>
              <a:cxn ang="0">
                <a:pos x="292" y="501"/>
              </a:cxn>
              <a:cxn ang="0">
                <a:pos x="292" y="441"/>
              </a:cxn>
              <a:cxn ang="0">
                <a:pos x="335" y="0"/>
              </a:cxn>
            </a:cxnLst>
            <a:rect l="0" t="0" r="r" b="b"/>
            <a:pathLst>
              <a:path w="755" h="777">
                <a:moveTo>
                  <a:pt x="335" y="0"/>
                </a:moveTo>
                <a:lnTo>
                  <a:pt x="614" y="215"/>
                </a:lnTo>
                <a:lnTo>
                  <a:pt x="614" y="228"/>
                </a:lnTo>
                <a:lnTo>
                  <a:pt x="640" y="245"/>
                </a:lnTo>
                <a:lnTo>
                  <a:pt x="661" y="256"/>
                </a:lnTo>
                <a:lnTo>
                  <a:pt x="683" y="261"/>
                </a:lnTo>
                <a:lnTo>
                  <a:pt x="699" y="274"/>
                </a:lnTo>
                <a:lnTo>
                  <a:pt x="710" y="292"/>
                </a:lnTo>
                <a:lnTo>
                  <a:pt x="699" y="314"/>
                </a:lnTo>
                <a:lnTo>
                  <a:pt x="710" y="320"/>
                </a:lnTo>
                <a:lnTo>
                  <a:pt x="754" y="314"/>
                </a:lnTo>
                <a:lnTo>
                  <a:pt x="754" y="413"/>
                </a:lnTo>
                <a:lnTo>
                  <a:pt x="742" y="425"/>
                </a:lnTo>
                <a:lnTo>
                  <a:pt x="732" y="472"/>
                </a:lnTo>
                <a:lnTo>
                  <a:pt x="714" y="506"/>
                </a:lnTo>
                <a:lnTo>
                  <a:pt x="699" y="501"/>
                </a:lnTo>
                <a:lnTo>
                  <a:pt x="614" y="506"/>
                </a:lnTo>
                <a:lnTo>
                  <a:pt x="604" y="518"/>
                </a:lnTo>
                <a:lnTo>
                  <a:pt x="560" y="529"/>
                </a:lnTo>
                <a:lnTo>
                  <a:pt x="516" y="518"/>
                </a:lnTo>
                <a:lnTo>
                  <a:pt x="506" y="536"/>
                </a:lnTo>
                <a:lnTo>
                  <a:pt x="464" y="536"/>
                </a:lnTo>
                <a:lnTo>
                  <a:pt x="459" y="565"/>
                </a:lnTo>
                <a:lnTo>
                  <a:pt x="421" y="583"/>
                </a:lnTo>
                <a:lnTo>
                  <a:pt x="415" y="594"/>
                </a:lnTo>
                <a:lnTo>
                  <a:pt x="394" y="594"/>
                </a:lnTo>
                <a:lnTo>
                  <a:pt x="405" y="612"/>
                </a:lnTo>
                <a:lnTo>
                  <a:pt x="390" y="622"/>
                </a:lnTo>
                <a:lnTo>
                  <a:pt x="373" y="605"/>
                </a:lnTo>
                <a:lnTo>
                  <a:pt x="351" y="612"/>
                </a:lnTo>
                <a:lnTo>
                  <a:pt x="362" y="641"/>
                </a:lnTo>
                <a:lnTo>
                  <a:pt x="351" y="641"/>
                </a:lnTo>
                <a:lnTo>
                  <a:pt x="351" y="658"/>
                </a:lnTo>
                <a:lnTo>
                  <a:pt x="335" y="682"/>
                </a:lnTo>
                <a:lnTo>
                  <a:pt x="325" y="682"/>
                </a:lnTo>
                <a:lnTo>
                  <a:pt x="303" y="687"/>
                </a:lnTo>
                <a:lnTo>
                  <a:pt x="309" y="718"/>
                </a:lnTo>
                <a:lnTo>
                  <a:pt x="303" y="735"/>
                </a:lnTo>
                <a:lnTo>
                  <a:pt x="303" y="752"/>
                </a:lnTo>
                <a:lnTo>
                  <a:pt x="282" y="764"/>
                </a:lnTo>
                <a:lnTo>
                  <a:pt x="267" y="764"/>
                </a:lnTo>
                <a:lnTo>
                  <a:pt x="260" y="746"/>
                </a:lnTo>
                <a:lnTo>
                  <a:pt x="250" y="746"/>
                </a:lnTo>
                <a:lnTo>
                  <a:pt x="240" y="752"/>
                </a:lnTo>
                <a:lnTo>
                  <a:pt x="234" y="764"/>
                </a:lnTo>
                <a:lnTo>
                  <a:pt x="234" y="776"/>
                </a:lnTo>
                <a:lnTo>
                  <a:pt x="212" y="764"/>
                </a:lnTo>
                <a:lnTo>
                  <a:pt x="208" y="752"/>
                </a:lnTo>
                <a:lnTo>
                  <a:pt x="192" y="776"/>
                </a:lnTo>
                <a:lnTo>
                  <a:pt x="170" y="752"/>
                </a:lnTo>
                <a:lnTo>
                  <a:pt x="170" y="735"/>
                </a:lnTo>
                <a:lnTo>
                  <a:pt x="164" y="729"/>
                </a:lnTo>
                <a:lnTo>
                  <a:pt x="164" y="704"/>
                </a:lnTo>
                <a:lnTo>
                  <a:pt x="154" y="700"/>
                </a:lnTo>
                <a:lnTo>
                  <a:pt x="149" y="687"/>
                </a:lnTo>
                <a:lnTo>
                  <a:pt x="128" y="654"/>
                </a:lnTo>
                <a:lnTo>
                  <a:pt x="122" y="658"/>
                </a:lnTo>
                <a:lnTo>
                  <a:pt x="111" y="669"/>
                </a:lnTo>
                <a:lnTo>
                  <a:pt x="94" y="669"/>
                </a:lnTo>
                <a:lnTo>
                  <a:pt x="69" y="687"/>
                </a:lnTo>
                <a:lnTo>
                  <a:pt x="52" y="669"/>
                </a:lnTo>
                <a:lnTo>
                  <a:pt x="41" y="669"/>
                </a:lnTo>
                <a:lnTo>
                  <a:pt x="37" y="658"/>
                </a:lnTo>
                <a:lnTo>
                  <a:pt x="37" y="654"/>
                </a:lnTo>
                <a:lnTo>
                  <a:pt x="37" y="630"/>
                </a:lnTo>
                <a:lnTo>
                  <a:pt x="16" y="612"/>
                </a:lnTo>
                <a:lnTo>
                  <a:pt x="10" y="612"/>
                </a:lnTo>
                <a:lnTo>
                  <a:pt x="0" y="594"/>
                </a:lnTo>
                <a:lnTo>
                  <a:pt x="10" y="565"/>
                </a:lnTo>
                <a:lnTo>
                  <a:pt x="0" y="559"/>
                </a:lnTo>
                <a:lnTo>
                  <a:pt x="0" y="536"/>
                </a:lnTo>
                <a:lnTo>
                  <a:pt x="10" y="529"/>
                </a:lnTo>
                <a:lnTo>
                  <a:pt x="10" y="506"/>
                </a:lnTo>
                <a:lnTo>
                  <a:pt x="26" y="483"/>
                </a:lnTo>
                <a:lnTo>
                  <a:pt x="52" y="506"/>
                </a:lnTo>
                <a:lnTo>
                  <a:pt x="59" y="490"/>
                </a:lnTo>
                <a:lnTo>
                  <a:pt x="111" y="501"/>
                </a:lnTo>
                <a:lnTo>
                  <a:pt x="122" y="490"/>
                </a:lnTo>
                <a:lnTo>
                  <a:pt x="128" y="501"/>
                </a:lnTo>
                <a:lnTo>
                  <a:pt x="292" y="501"/>
                </a:lnTo>
                <a:lnTo>
                  <a:pt x="309" y="460"/>
                </a:lnTo>
                <a:lnTo>
                  <a:pt x="292" y="441"/>
                </a:lnTo>
                <a:lnTo>
                  <a:pt x="260" y="0"/>
                </a:lnTo>
                <a:lnTo>
                  <a:pt x="335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3" name="Freeform 239"/>
          <p:cNvSpPr>
            <a:spLocks noChangeArrowheads="1"/>
          </p:cNvSpPr>
          <p:nvPr/>
        </p:nvSpPr>
        <p:spPr bwMode="auto">
          <a:xfrm>
            <a:off x="3885539" y="3350626"/>
            <a:ext cx="439560" cy="481582"/>
          </a:xfrm>
          <a:custGeom>
            <a:avLst/>
            <a:gdLst/>
            <a:ahLst/>
            <a:cxnLst>
              <a:cxn ang="0">
                <a:pos x="614" y="215"/>
              </a:cxn>
              <a:cxn ang="0">
                <a:pos x="640" y="245"/>
              </a:cxn>
              <a:cxn ang="0">
                <a:pos x="683" y="261"/>
              </a:cxn>
              <a:cxn ang="0">
                <a:pos x="710" y="292"/>
              </a:cxn>
              <a:cxn ang="0">
                <a:pos x="710" y="320"/>
              </a:cxn>
              <a:cxn ang="0">
                <a:pos x="754" y="413"/>
              </a:cxn>
              <a:cxn ang="0">
                <a:pos x="732" y="472"/>
              </a:cxn>
              <a:cxn ang="0">
                <a:pos x="699" y="501"/>
              </a:cxn>
              <a:cxn ang="0">
                <a:pos x="604" y="518"/>
              </a:cxn>
              <a:cxn ang="0">
                <a:pos x="516" y="518"/>
              </a:cxn>
              <a:cxn ang="0">
                <a:pos x="464" y="536"/>
              </a:cxn>
              <a:cxn ang="0">
                <a:pos x="421" y="583"/>
              </a:cxn>
              <a:cxn ang="0">
                <a:pos x="394" y="594"/>
              </a:cxn>
              <a:cxn ang="0">
                <a:pos x="390" y="622"/>
              </a:cxn>
              <a:cxn ang="0">
                <a:pos x="351" y="612"/>
              </a:cxn>
              <a:cxn ang="0">
                <a:pos x="351" y="641"/>
              </a:cxn>
              <a:cxn ang="0">
                <a:pos x="335" y="682"/>
              </a:cxn>
              <a:cxn ang="0">
                <a:pos x="303" y="687"/>
              </a:cxn>
              <a:cxn ang="0">
                <a:pos x="303" y="735"/>
              </a:cxn>
              <a:cxn ang="0">
                <a:pos x="282" y="764"/>
              </a:cxn>
              <a:cxn ang="0">
                <a:pos x="260" y="746"/>
              </a:cxn>
              <a:cxn ang="0">
                <a:pos x="240" y="752"/>
              </a:cxn>
              <a:cxn ang="0">
                <a:pos x="234" y="776"/>
              </a:cxn>
              <a:cxn ang="0">
                <a:pos x="208" y="752"/>
              </a:cxn>
              <a:cxn ang="0">
                <a:pos x="170" y="752"/>
              </a:cxn>
              <a:cxn ang="0">
                <a:pos x="164" y="729"/>
              </a:cxn>
              <a:cxn ang="0">
                <a:pos x="154" y="700"/>
              </a:cxn>
              <a:cxn ang="0">
                <a:pos x="128" y="654"/>
              </a:cxn>
              <a:cxn ang="0">
                <a:pos x="111" y="669"/>
              </a:cxn>
              <a:cxn ang="0">
                <a:pos x="69" y="687"/>
              </a:cxn>
              <a:cxn ang="0">
                <a:pos x="41" y="669"/>
              </a:cxn>
              <a:cxn ang="0">
                <a:pos x="37" y="654"/>
              </a:cxn>
              <a:cxn ang="0">
                <a:pos x="16" y="612"/>
              </a:cxn>
              <a:cxn ang="0">
                <a:pos x="0" y="594"/>
              </a:cxn>
              <a:cxn ang="0">
                <a:pos x="0" y="559"/>
              </a:cxn>
              <a:cxn ang="0">
                <a:pos x="10" y="529"/>
              </a:cxn>
              <a:cxn ang="0">
                <a:pos x="26" y="483"/>
              </a:cxn>
              <a:cxn ang="0">
                <a:pos x="59" y="490"/>
              </a:cxn>
              <a:cxn ang="0">
                <a:pos x="122" y="490"/>
              </a:cxn>
              <a:cxn ang="0">
                <a:pos x="292" y="501"/>
              </a:cxn>
              <a:cxn ang="0">
                <a:pos x="292" y="441"/>
              </a:cxn>
              <a:cxn ang="0">
                <a:pos x="335" y="0"/>
              </a:cxn>
            </a:cxnLst>
            <a:rect l="0" t="0" r="r" b="b"/>
            <a:pathLst>
              <a:path w="755" h="777">
                <a:moveTo>
                  <a:pt x="335" y="0"/>
                </a:moveTo>
                <a:lnTo>
                  <a:pt x="614" y="215"/>
                </a:lnTo>
                <a:lnTo>
                  <a:pt x="614" y="228"/>
                </a:lnTo>
                <a:lnTo>
                  <a:pt x="640" y="245"/>
                </a:lnTo>
                <a:lnTo>
                  <a:pt x="661" y="256"/>
                </a:lnTo>
                <a:lnTo>
                  <a:pt x="683" y="261"/>
                </a:lnTo>
                <a:lnTo>
                  <a:pt x="699" y="274"/>
                </a:lnTo>
                <a:lnTo>
                  <a:pt x="710" y="292"/>
                </a:lnTo>
                <a:lnTo>
                  <a:pt x="699" y="314"/>
                </a:lnTo>
                <a:lnTo>
                  <a:pt x="710" y="320"/>
                </a:lnTo>
                <a:lnTo>
                  <a:pt x="754" y="314"/>
                </a:lnTo>
                <a:lnTo>
                  <a:pt x="754" y="413"/>
                </a:lnTo>
                <a:lnTo>
                  <a:pt x="742" y="425"/>
                </a:lnTo>
                <a:lnTo>
                  <a:pt x="732" y="472"/>
                </a:lnTo>
                <a:lnTo>
                  <a:pt x="714" y="506"/>
                </a:lnTo>
                <a:lnTo>
                  <a:pt x="699" y="501"/>
                </a:lnTo>
                <a:lnTo>
                  <a:pt x="614" y="506"/>
                </a:lnTo>
                <a:lnTo>
                  <a:pt x="604" y="518"/>
                </a:lnTo>
                <a:lnTo>
                  <a:pt x="560" y="529"/>
                </a:lnTo>
                <a:lnTo>
                  <a:pt x="516" y="518"/>
                </a:lnTo>
                <a:lnTo>
                  <a:pt x="506" y="536"/>
                </a:lnTo>
                <a:lnTo>
                  <a:pt x="464" y="536"/>
                </a:lnTo>
                <a:lnTo>
                  <a:pt x="459" y="565"/>
                </a:lnTo>
                <a:lnTo>
                  <a:pt x="421" y="583"/>
                </a:lnTo>
                <a:lnTo>
                  <a:pt x="415" y="594"/>
                </a:lnTo>
                <a:lnTo>
                  <a:pt x="394" y="594"/>
                </a:lnTo>
                <a:lnTo>
                  <a:pt x="405" y="612"/>
                </a:lnTo>
                <a:lnTo>
                  <a:pt x="390" y="622"/>
                </a:lnTo>
                <a:lnTo>
                  <a:pt x="373" y="605"/>
                </a:lnTo>
                <a:lnTo>
                  <a:pt x="351" y="612"/>
                </a:lnTo>
                <a:lnTo>
                  <a:pt x="362" y="641"/>
                </a:lnTo>
                <a:lnTo>
                  <a:pt x="351" y="641"/>
                </a:lnTo>
                <a:lnTo>
                  <a:pt x="351" y="658"/>
                </a:lnTo>
                <a:lnTo>
                  <a:pt x="335" y="682"/>
                </a:lnTo>
                <a:lnTo>
                  <a:pt x="325" y="682"/>
                </a:lnTo>
                <a:lnTo>
                  <a:pt x="303" y="687"/>
                </a:lnTo>
                <a:lnTo>
                  <a:pt x="309" y="718"/>
                </a:lnTo>
                <a:lnTo>
                  <a:pt x="303" y="735"/>
                </a:lnTo>
                <a:lnTo>
                  <a:pt x="303" y="752"/>
                </a:lnTo>
                <a:lnTo>
                  <a:pt x="282" y="764"/>
                </a:lnTo>
                <a:lnTo>
                  <a:pt x="267" y="764"/>
                </a:lnTo>
                <a:lnTo>
                  <a:pt x="260" y="746"/>
                </a:lnTo>
                <a:lnTo>
                  <a:pt x="250" y="746"/>
                </a:lnTo>
                <a:lnTo>
                  <a:pt x="240" y="752"/>
                </a:lnTo>
                <a:lnTo>
                  <a:pt x="234" y="764"/>
                </a:lnTo>
                <a:lnTo>
                  <a:pt x="234" y="776"/>
                </a:lnTo>
                <a:lnTo>
                  <a:pt x="212" y="764"/>
                </a:lnTo>
                <a:lnTo>
                  <a:pt x="208" y="752"/>
                </a:lnTo>
                <a:lnTo>
                  <a:pt x="192" y="776"/>
                </a:lnTo>
                <a:lnTo>
                  <a:pt x="170" y="752"/>
                </a:lnTo>
                <a:lnTo>
                  <a:pt x="170" y="735"/>
                </a:lnTo>
                <a:lnTo>
                  <a:pt x="164" y="729"/>
                </a:lnTo>
                <a:lnTo>
                  <a:pt x="164" y="704"/>
                </a:lnTo>
                <a:lnTo>
                  <a:pt x="154" y="700"/>
                </a:lnTo>
                <a:lnTo>
                  <a:pt x="149" y="687"/>
                </a:lnTo>
                <a:lnTo>
                  <a:pt x="128" y="654"/>
                </a:lnTo>
                <a:lnTo>
                  <a:pt x="122" y="658"/>
                </a:lnTo>
                <a:lnTo>
                  <a:pt x="111" y="669"/>
                </a:lnTo>
                <a:lnTo>
                  <a:pt x="94" y="669"/>
                </a:lnTo>
                <a:lnTo>
                  <a:pt x="69" y="687"/>
                </a:lnTo>
                <a:lnTo>
                  <a:pt x="52" y="669"/>
                </a:lnTo>
                <a:lnTo>
                  <a:pt x="41" y="669"/>
                </a:lnTo>
                <a:lnTo>
                  <a:pt x="37" y="658"/>
                </a:lnTo>
                <a:lnTo>
                  <a:pt x="37" y="654"/>
                </a:lnTo>
                <a:lnTo>
                  <a:pt x="37" y="630"/>
                </a:lnTo>
                <a:lnTo>
                  <a:pt x="16" y="612"/>
                </a:lnTo>
                <a:lnTo>
                  <a:pt x="10" y="612"/>
                </a:lnTo>
                <a:lnTo>
                  <a:pt x="0" y="594"/>
                </a:lnTo>
                <a:lnTo>
                  <a:pt x="10" y="565"/>
                </a:lnTo>
                <a:lnTo>
                  <a:pt x="0" y="559"/>
                </a:lnTo>
                <a:lnTo>
                  <a:pt x="0" y="536"/>
                </a:lnTo>
                <a:lnTo>
                  <a:pt x="10" y="529"/>
                </a:lnTo>
                <a:lnTo>
                  <a:pt x="10" y="506"/>
                </a:lnTo>
                <a:lnTo>
                  <a:pt x="26" y="483"/>
                </a:lnTo>
                <a:lnTo>
                  <a:pt x="52" y="506"/>
                </a:lnTo>
                <a:lnTo>
                  <a:pt x="59" y="490"/>
                </a:lnTo>
                <a:lnTo>
                  <a:pt x="111" y="501"/>
                </a:lnTo>
                <a:lnTo>
                  <a:pt x="122" y="490"/>
                </a:lnTo>
                <a:lnTo>
                  <a:pt x="128" y="501"/>
                </a:lnTo>
                <a:lnTo>
                  <a:pt x="292" y="501"/>
                </a:lnTo>
                <a:lnTo>
                  <a:pt x="309" y="460"/>
                </a:lnTo>
                <a:lnTo>
                  <a:pt x="292" y="441"/>
                </a:lnTo>
                <a:lnTo>
                  <a:pt x="260" y="0"/>
                </a:lnTo>
                <a:lnTo>
                  <a:pt x="33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2" name="Freeform 238"/>
          <p:cNvSpPr>
            <a:spLocks noChangeArrowheads="1"/>
          </p:cNvSpPr>
          <p:nvPr/>
        </p:nvSpPr>
        <p:spPr bwMode="auto">
          <a:xfrm>
            <a:off x="3754197" y="2987110"/>
            <a:ext cx="423799" cy="494009"/>
          </a:xfrm>
          <a:custGeom>
            <a:avLst/>
            <a:gdLst/>
            <a:ahLst/>
            <a:cxnLst>
              <a:cxn ang="0">
                <a:pos x="684" y="36"/>
              </a:cxn>
              <a:cxn ang="0">
                <a:pos x="699" y="59"/>
              </a:cxn>
              <a:cxn ang="0">
                <a:pos x="710" y="89"/>
              </a:cxn>
              <a:cxn ang="0">
                <a:pos x="710" y="112"/>
              </a:cxn>
              <a:cxn ang="0">
                <a:pos x="716" y="152"/>
              </a:cxn>
              <a:cxn ang="0">
                <a:pos x="727" y="170"/>
              </a:cxn>
              <a:cxn ang="0">
                <a:pos x="727" y="187"/>
              </a:cxn>
              <a:cxn ang="0">
                <a:pos x="727" y="198"/>
              </a:cxn>
              <a:cxn ang="0">
                <a:pos x="646" y="211"/>
              </a:cxn>
              <a:cxn ang="0">
                <a:pos x="646" y="228"/>
              </a:cxn>
              <a:cxn ang="0">
                <a:pos x="615" y="233"/>
              </a:cxn>
              <a:cxn ang="0">
                <a:pos x="615" y="245"/>
              </a:cxn>
              <a:cxn ang="0">
                <a:pos x="615" y="263"/>
              </a:cxn>
              <a:cxn ang="0">
                <a:pos x="597" y="281"/>
              </a:cxn>
              <a:cxn ang="0">
                <a:pos x="545" y="333"/>
              </a:cxn>
              <a:cxn ang="0">
                <a:pos x="507" y="340"/>
              </a:cxn>
              <a:cxn ang="0">
                <a:pos x="492" y="333"/>
              </a:cxn>
              <a:cxn ang="0">
                <a:pos x="475" y="340"/>
              </a:cxn>
              <a:cxn ang="0">
                <a:pos x="449" y="340"/>
              </a:cxn>
              <a:cxn ang="0">
                <a:pos x="406" y="369"/>
              </a:cxn>
              <a:cxn ang="0">
                <a:pos x="391" y="379"/>
              </a:cxn>
              <a:cxn ang="0">
                <a:pos x="391" y="455"/>
              </a:cxn>
              <a:cxn ang="0">
                <a:pos x="391" y="533"/>
              </a:cxn>
              <a:cxn ang="0">
                <a:pos x="234" y="537"/>
              </a:cxn>
              <a:cxn ang="0">
                <a:pos x="234" y="661"/>
              </a:cxn>
              <a:cxn ang="0">
                <a:pos x="193" y="677"/>
              </a:cxn>
              <a:cxn ang="0">
                <a:pos x="181" y="689"/>
              </a:cxn>
              <a:cxn ang="0">
                <a:pos x="181" y="707"/>
              </a:cxn>
              <a:cxn ang="0">
                <a:pos x="181" y="777"/>
              </a:cxn>
              <a:cxn ang="0">
                <a:pos x="11" y="777"/>
              </a:cxn>
              <a:cxn ang="0">
                <a:pos x="0" y="795"/>
              </a:cxn>
              <a:cxn ang="0">
                <a:pos x="11" y="748"/>
              </a:cxn>
              <a:cxn ang="0">
                <a:pos x="27" y="723"/>
              </a:cxn>
              <a:cxn ang="0">
                <a:pos x="38" y="707"/>
              </a:cxn>
              <a:cxn ang="0">
                <a:pos x="43" y="689"/>
              </a:cxn>
              <a:cxn ang="0">
                <a:pos x="53" y="672"/>
              </a:cxn>
              <a:cxn ang="0">
                <a:pos x="70" y="642"/>
              </a:cxn>
              <a:cxn ang="0">
                <a:pos x="102" y="602"/>
              </a:cxn>
              <a:cxn ang="0">
                <a:pos x="102" y="567"/>
              </a:cxn>
              <a:cxn ang="0">
                <a:pos x="122" y="533"/>
              </a:cxn>
              <a:cxn ang="0">
                <a:pos x="166" y="480"/>
              </a:cxn>
              <a:cxn ang="0">
                <a:pos x="193" y="433"/>
              </a:cxn>
              <a:cxn ang="0">
                <a:pos x="241" y="415"/>
              </a:cxn>
              <a:cxn ang="0">
                <a:pos x="277" y="397"/>
              </a:cxn>
              <a:cxn ang="0">
                <a:pos x="321" y="351"/>
              </a:cxn>
              <a:cxn ang="0">
                <a:pos x="347" y="304"/>
              </a:cxn>
              <a:cxn ang="0">
                <a:pos x="336" y="281"/>
              </a:cxn>
              <a:cxn ang="0">
                <a:pos x="336" y="233"/>
              </a:cxn>
              <a:cxn ang="0">
                <a:pos x="352" y="211"/>
              </a:cxn>
              <a:cxn ang="0">
                <a:pos x="363" y="182"/>
              </a:cxn>
              <a:cxn ang="0">
                <a:pos x="391" y="141"/>
              </a:cxn>
              <a:cxn ang="0">
                <a:pos x="422" y="123"/>
              </a:cxn>
              <a:cxn ang="0">
                <a:pos x="475" y="95"/>
              </a:cxn>
              <a:cxn ang="0">
                <a:pos x="492" y="47"/>
              </a:cxn>
              <a:cxn ang="0">
                <a:pos x="507" y="0"/>
              </a:cxn>
              <a:cxn ang="0">
                <a:pos x="534" y="0"/>
              </a:cxn>
              <a:cxn ang="0">
                <a:pos x="560" y="31"/>
              </a:cxn>
              <a:cxn ang="0">
                <a:pos x="604" y="31"/>
              </a:cxn>
              <a:cxn ang="0">
                <a:pos x="630" y="31"/>
              </a:cxn>
              <a:cxn ang="0">
                <a:pos x="646" y="18"/>
              </a:cxn>
              <a:cxn ang="0">
                <a:pos x="657" y="36"/>
              </a:cxn>
              <a:cxn ang="0">
                <a:pos x="684" y="36"/>
              </a:cxn>
            </a:cxnLst>
            <a:rect l="0" t="0" r="r" b="b"/>
            <a:pathLst>
              <a:path w="728" h="796">
                <a:moveTo>
                  <a:pt x="684" y="36"/>
                </a:moveTo>
                <a:lnTo>
                  <a:pt x="699" y="59"/>
                </a:lnTo>
                <a:lnTo>
                  <a:pt x="710" y="89"/>
                </a:lnTo>
                <a:lnTo>
                  <a:pt x="710" y="112"/>
                </a:lnTo>
                <a:lnTo>
                  <a:pt x="716" y="152"/>
                </a:lnTo>
                <a:lnTo>
                  <a:pt x="727" y="170"/>
                </a:lnTo>
                <a:lnTo>
                  <a:pt x="727" y="187"/>
                </a:lnTo>
                <a:lnTo>
                  <a:pt x="727" y="198"/>
                </a:lnTo>
                <a:lnTo>
                  <a:pt x="646" y="211"/>
                </a:lnTo>
                <a:lnTo>
                  <a:pt x="646" y="228"/>
                </a:lnTo>
                <a:lnTo>
                  <a:pt x="615" y="233"/>
                </a:lnTo>
                <a:lnTo>
                  <a:pt x="615" y="245"/>
                </a:lnTo>
                <a:lnTo>
                  <a:pt x="615" y="263"/>
                </a:lnTo>
                <a:lnTo>
                  <a:pt x="597" y="281"/>
                </a:lnTo>
                <a:lnTo>
                  <a:pt x="545" y="333"/>
                </a:lnTo>
                <a:lnTo>
                  <a:pt x="507" y="340"/>
                </a:lnTo>
                <a:lnTo>
                  <a:pt x="492" y="333"/>
                </a:lnTo>
                <a:lnTo>
                  <a:pt x="475" y="340"/>
                </a:lnTo>
                <a:lnTo>
                  <a:pt x="449" y="340"/>
                </a:lnTo>
                <a:lnTo>
                  <a:pt x="406" y="369"/>
                </a:lnTo>
                <a:lnTo>
                  <a:pt x="391" y="379"/>
                </a:lnTo>
                <a:lnTo>
                  <a:pt x="391" y="455"/>
                </a:lnTo>
                <a:lnTo>
                  <a:pt x="391" y="533"/>
                </a:lnTo>
                <a:lnTo>
                  <a:pt x="234" y="537"/>
                </a:lnTo>
                <a:lnTo>
                  <a:pt x="234" y="661"/>
                </a:lnTo>
                <a:lnTo>
                  <a:pt x="193" y="677"/>
                </a:lnTo>
                <a:lnTo>
                  <a:pt x="181" y="689"/>
                </a:lnTo>
                <a:lnTo>
                  <a:pt x="181" y="707"/>
                </a:lnTo>
                <a:lnTo>
                  <a:pt x="181" y="777"/>
                </a:lnTo>
                <a:lnTo>
                  <a:pt x="11" y="777"/>
                </a:lnTo>
                <a:lnTo>
                  <a:pt x="0" y="795"/>
                </a:lnTo>
                <a:lnTo>
                  <a:pt x="11" y="748"/>
                </a:lnTo>
                <a:lnTo>
                  <a:pt x="27" y="723"/>
                </a:lnTo>
                <a:lnTo>
                  <a:pt x="38" y="707"/>
                </a:lnTo>
                <a:lnTo>
                  <a:pt x="43" y="689"/>
                </a:lnTo>
                <a:lnTo>
                  <a:pt x="53" y="672"/>
                </a:lnTo>
                <a:lnTo>
                  <a:pt x="70" y="642"/>
                </a:lnTo>
                <a:lnTo>
                  <a:pt x="102" y="602"/>
                </a:lnTo>
                <a:lnTo>
                  <a:pt x="102" y="567"/>
                </a:lnTo>
                <a:lnTo>
                  <a:pt x="122" y="533"/>
                </a:lnTo>
                <a:lnTo>
                  <a:pt x="166" y="480"/>
                </a:lnTo>
                <a:lnTo>
                  <a:pt x="193" y="433"/>
                </a:lnTo>
                <a:lnTo>
                  <a:pt x="241" y="415"/>
                </a:lnTo>
                <a:lnTo>
                  <a:pt x="277" y="397"/>
                </a:lnTo>
                <a:lnTo>
                  <a:pt x="321" y="351"/>
                </a:lnTo>
                <a:lnTo>
                  <a:pt x="347" y="304"/>
                </a:lnTo>
                <a:lnTo>
                  <a:pt x="336" y="281"/>
                </a:lnTo>
                <a:lnTo>
                  <a:pt x="336" y="233"/>
                </a:lnTo>
                <a:lnTo>
                  <a:pt x="352" y="211"/>
                </a:lnTo>
                <a:lnTo>
                  <a:pt x="363" y="182"/>
                </a:lnTo>
                <a:lnTo>
                  <a:pt x="391" y="141"/>
                </a:lnTo>
                <a:lnTo>
                  <a:pt x="422" y="123"/>
                </a:lnTo>
                <a:lnTo>
                  <a:pt x="475" y="95"/>
                </a:lnTo>
                <a:lnTo>
                  <a:pt x="492" y="47"/>
                </a:lnTo>
                <a:lnTo>
                  <a:pt x="507" y="0"/>
                </a:lnTo>
                <a:lnTo>
                  <a:pt x="534" y="0"/>
                </a:lnTo>
                <a:lnTo>
                  <a:pt x="560" y="31"/>
                </a:lnTo>
                <a:lnTo>
                  <a:pt x="604" y="31"/>
                </a:lnTo>
                <a:lnTo>
                  <a:pt x="630" y="31"/>
                </a:lnTo>
                <a:lnTo>
                  <a:pt x="646" y="18"/>
                </a:lnTo>
                <a:lnTo>
                  <a:pt x="657" y="36"/>
                </a:lnTo>
                <a:lnTo>
                  <a:pt x="684" y="3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1" name="Freeform 237"/>
          <p:cNvSpPr>
            <a:spLocks noChangeArrowheads="1"/>
          </p:cNvSpPr>
          <p:nvPr/>
        </p:nvSpPr>
        <p:spPr bwMode="auto">
          <a:xfrm>
            <a:off x="3754197" y="2987110"/>
            <a:ext cx="423799" cy="494009"/>
          </a:xfrm>
          <a:custGeom>
            <a:avLst/>
            <a:gdLst/>
            <a:ahLst/>
            <a:cxnLst>
              <a:cxn ang="0">
                <a:pos x="684" y="36"/>
              </a:cxn>
              <a:cxn ang="0">
                <a:pos x="699" y="59"/>
              </a:cxn>
              <a:cxn ang="0">
                <a:pos x="710" y="89"/>
              </a:cxn>
              <a:cxn ang="0">
                <a:pos x="710" y="112"/>
              </a:cxn>
              <a:cxn ang="0">
                <a:pos x="716" y="152"/>
              </a:cxn>
              <a:cxn ang="0">
                <a:pos x="727" y="170"/>
              </a:cxn>
              <a:cxn ang="0">
                <a:pos x="727" y="187"/>
              </a:cxn>
              <a:cxn ang="0">
                <a:pos x="727" y="198"/>
              </a:cxn>
              <a:cxn ang="0">
                <a:pos x="646" y="211"/>
              </a:cxn>
              <a:cxn ang="0">
                <a:pos x="646" y="228"/>
              </a:cxn>
              <a:cxn ang="0">
                <a:pos x="615" y="233"/>
              </a:cxn>
              <a:cxn ang="0">
                <a:pos x="615" y="245"/>
              </a:cxn>
              <a:cxn ang="0">
                <a:pos x="615" y="263"/>
              </a:cxn>
              <a:cxn ang="0">
                <a:pos x="597" y="281"/>
              </a:cxn>
              <a:cxn ang="0">
                <a:pos x="545" y="333"/>
              </a:cxn>
              <a:cxn ang="0">
                <a:pos x="507" y="340"/>
              </a:cxn>
              <a:cxn ang="0">
                <a:pos x="492" y="333"/>
              </a:cxn>
              <a:cxn ang="0">
                <a:pos x="475" y="340"/>
              </a:cxn>
              <a:cxn ang="0">
                <a:pos x="449" y="340"/>
              </a:cxn>
              <a:cxn ang="0">
                <a:pos x="406" y="369"/>
              </a:cxn>
              <a:cxn ang="0">
                <a:pos x="391" y="379"/>
              </a:cxn>
              <a:cxn ang="0">
                <a:pos x="391" y="455"/>
              </a:cxn>
              <a:cxn ang="0">
                <a:pos x="391" y="533"/>
              </a:cxn>
              <a:cxn ang="0">
                <a:pos x="234" y="537"/>
              </a:cxn>
              <a:cxn ang="0">
                <a:pos x="234" y="661"/>
              </a:cxn>
              <a:cxn ang="0">
                <a:pos x="193" y="677"/>
              </a:cxn>
              <a:cxn ang="0">
                <a:pos x="181" y="689"/>
              </a:cxn>
              <a:cxn ang="0">
                <a:pos x="181" y="707"/>
              </a:cxn>
              <a:cxn ang="0">
                <a:pos x="181" y="777"/>
              </a:cxn>
              <a:cxn ang="0">
                <a:pos x="11" y="777"/>
              </a:cxn>
              <a:cxn ang="0">
                <a:pos x="0" y="795"/>
              </a:cxn>
              <a:cxn ang="0">
                <a:pos x="11" y="748"/>
              </a:cxn>
              <a:cxn ang="0">
                <a:pos x="27" y="723"/>
              </a:cxn>
              <a:cxn ang="0">
                <a:pos x="38" y="707"/>
              </a:cxn>
              <a:cxn ang="0">
                <a:pos x="43" y="689"/>
              </a:cxn>
              <a:cxn ang="0">
                <a:pos x="53" y="672"/>
              </a:cxn>
              <a:cxn ang="0">
                <a:pos x="70" y="642"/>
              </a:cxn>
              <a:cxn ang="0">
                <a:pos x="102" y="602"/>
              </a:cxn>
              <a:cxn ang="0">
                <a:pos x="102" y="567"/>
              </a:cxn>
              <a:cxn ang="0">
                <a:pos x="122" y="533"/>
              </a:cxn>
              <a:cxn ang="0">
                <a:pos x="166" y="480"/>
              </a:cxn>
              <a:cxn ang="0">
                <a:pos x="193" y="433"/>
              </a:cxn>
              <a:cxn ang="0">
                <a:pos x="241" y="415"/>
              </a:cxn>
              <a:cxn ang="0">
                <a:pos x="277" y="397"/>
              </a:cxn>
              <a:cxn ang="0">
                <a:pos x="321" y="351"/>
              </a:cxn>
              <a:cxn ang="0">
                <a:pos x="347" y="304"/>
              </a:cxn>
              <a:cxn ang="0">
                <a:pos x="336" y="281"/>
              </a:cxn>
              <a:cxn ang="0">
                <a:pos x="336" y="233"/>
              </a:cxn>
              <a:cxn ang="0">
                <a:pos x="352" y="211"/>
              </a:cxn>
              <a:cxn ang="0">
                <a:pos x="363" y="182"/>
              </a:cxn>
              <a:cxn ang="0">
                <a:pos x="391" y="141"/>
              </a:cxn>
              <a:cxn ang="0">
                <a:pos x="422" y="123"/>
              </a:cxn>
              <a:cxn ang="0">
                <a:pos x="475" y="95"/>
              </a:cxn>
              <a:cxn ang="0">
                <a:pos x="492" y="47"/>
              </a:cxn>
              <a:cxn ang="0">
                <a:pos x="507" y="0"/>
              </a:cxn>
              <a:cxn ang="0">
                <a:pos x="534" y="0"/>
              </a:cxn>
              <a:cxn ang="0">
                <a:pos x="560" y="31"/>
              </a:cxn>
              <a:cxn ang="0">
                <a:pos x="604" y="31"/>
              </a:cxn>
              <a:cxn ang="0">
                <a:pos x="630" y="31"/>
              </a:cxn>
              <a:cxn ang="0">
                <a:pos x="646" y="18"/>
              </a:cxn>
              <a:cxn ang="0">
                <a:pos x="657" y="36"/>
              </a:cxn>
              <a:cxn ang="0">
                <a:pos x="684" y="36"/>
              </a:cxn>
            </a:cxnLst>
            <a:rect l="0" t="0" r="r" b="b"/>
            <a:pathLst>
              <a:path w="728" h="796">
                <a:moveTo>
                  <a:pt x="684" y="36"/>
                </a:moveTo>
                <a:lnTo>
                  <a:pt x="699" y="59"/>
                </a:lnTo>
                <a:lnTo>
                  <a:pt x="710" y="89"/>
                </a:lnTo>
                <a:lnTo>
                  <a:pt x="710" y="112"/>
                </a:lnTo>
                <a:lnTo>
                  <a:pt x="716" y="152"/>
                </a:lnTo>
                <a:lnTo>
                  <a:pt x="727" y="170"/>
                </a:lnTo>
                <a:lnTo>
                  <a:pt x="727" y="187"/>
                </a:lnTo>
                <a:lnTo>
                  <a:pt x="727" y="198"/>
                </a:lnTo>
                <a:lnTo>
                  <a:pt x="646" y="211"/>
                </a:lnTo>
                <a:lnTo>
                  <a:pt x="646" y="228"/>
                </a:lnTo>
                <a:lnTo>
                  <a:pt x="615" y="233"/>
                </a:lnTo>
                <a:lnTo>
                  <a:pt x="615" y="245"/>
                </a:lnTo>
                <a:lnTo>
                  <a:pt x="615" y="263"/>
                </a:lnTo>
                <a:lnTo>
                  <a:pt x="597" y="281"/>
                </a:lnTo>
                <a:lnTo>
                  <a:pt x="545" y="333"/>
                </a:lnTo>
                <a:lnTo>
                  <a:pt x="507" y="340"/>
                </a:lnTo>
                <a:lnTo>
                  <a:pt x="492" y="333"/>
                </a:lnTo>
                <a:lnTo>
                  <a:pt x="475" y="340"/>
                </a:lnTo>
                <a:lnTo>
                  <a:pt x="449" y="340"/>
                </a:lnTo>
                <a:lnTo>
                  <a:pt x="406" y="369"/>
                </a:lnTo>
                <a:lnTo>
                  <a:pt x="391" y="379"/>
                </a:lnTo>
                <a:lnTo>
                  <a:pt x="391" y="455"/>
                </a:lnTo>
                <a:lnTo>
                  <a:pt x="391" y="533"/>
                </a:lnTo>
                <a:lnTo>
                  <a:pt x="234" y="537"/>
                </a:lnTo>
                <a:lnTo>
                  <a:pt x="234" y="661"/>
                </a:lnTo>
                <a:lnTo>
                  <a:pt x="193" y="677"/>
                </a:lnTo>
                <a:lnTo>
                  <a:pt x="181" y="689"/>
                </a:lnTo>
                <a:lnTo>
                  <a:pt x="181" y="707"/>
                </a:lnTo>
                <a:lnTo>
                  <a:pt x="181" y="777"/>
                </a:lnTo>
                <a:lnTo>
                  <a:pt x="11" y="777"/>
                </a:lnTo>
                <a:lnTo>
                  <a:pt x="0" y="795"/>
                </a:lnTo>
                <a:lnTo>
                  <a:pt x="11" y="748"/>
                </a:lnTo>
                <a:lnTo>
                  <a:pt x="27" y="723"/>
                </a:lnTo>
                <a:lnTo>
                  <a:pt x="38" y="707"/>
                </a:lnTo>
                <a:lnTo>
                  <a:pt x="43" y="689"/>
                </a:lnTo>
                <a:lnTo>
                  <a:pt x="53" y="672"/>
                </a:lnTo>
                <a:lnTo>
                  <a:pt x="70" y="642"/>
                </a:lnTo>
                <a:lnTo>
                  <a:pt x="102" y="602"/>
                </a:lnTo>
                <a:lnTo>
                  <a:pt x="102" y="567"/>
                </a:lnTo>
                <a:lnTo>
                  <a:pt x="122" y="533"/>
                </a:lnTo>
                <a:lnTo>
                  <a:pt x="166" y="480"/>
                </a:lnTo>
                <a:lnTo>
                  <a:pt x="193" y="433"/>
                </a:lnTo>
                <a:lnTo>
                  <a:pt x="241" y="415"/>
                </a:lnTo>
                <a:lnTo>
                  <a:pt x="277" y="397"/>
                </a:lnTo>
                <a:lnTo>
                  <a:pt x="321" y="351"/>
                </a:lnTo>
                <a:lnTo>
                  <a:pt x="347" y="304"/>
                </a:lnTo>
                <a:lnTo>
                  <a:pt x="336" y="281"/>
                </a:lnTo>
                <a:lnTo>
                  <a:pt x="336" y="233"/>
                </a:lnTo>
                <a:lnTo>
                  <a:pt x="352" y="211"/>
                </a:lnTo>
                <a:lnTo>
                  <a:pt x="363" y="182"/>
                </a:lnTo>
                <a:lnTo>
                  <a:pt x="391" y="141"/>
                </a:lnTo>
                <a:lnTo>
                  <a:pt x="422" y="123"/>
                </a:lnTo>
                <a:lnTo>
                  <a:pt x="475" y="95"/>
                </a:lnTo>
                <a:lnTo>
                  <a:pt x="492" y="47"/>
                </a:lnTo>
                <a:lnTo>
                  <a:pt x="507" y="0"/>
                </a:lnTo>
                <a:lnTo>
                  <a:pt x="534" y="0"/>
                </a:lnTo>
                <a:lnTo>
                  <a:pt x="560" y="31"/>
                </a:lnTo>
                <a:lnTo>
                  <a:pt x="604" y="31"/>
                </a:lnTo>
                <a:lnTo>
                  <a:pt x="630" y="31"/>
                </a:lnTo>
                <a:lnTo>
                  <a:pt x="646" y="18"/>
                </a:lnTo>
                <a:lnTo>
                  <a:pt x="657" y="36"/>
                </a:lnTo>
                <a:lnTo>
                  <a:pt x="684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0" name="Freeform 236"/>
          <p:cNvSpPr>
            <a:spLocks noChangeArrowheads="1"/>
          </p:cNvSpPr>
          <p:nvPr/>
        </p:nvSpPr>
        <p:spPr bwMode="auto">
          <a:xfrm>
            <a:off x="3754197" y="3269845"/>
            <a:ext cx="326897" cy="413228"/>
          </a:xfrm>
          <a:custGeom>
            <a:avLst/>
            <a:gdLst/>
            <a:ahLst/>
            <a:cxnLst>
              <a:cxn ang="0">
                <a:pos x="391" y="0"/>
              </a:cxn>
              <a:cxn ang="0">
                <a:pos x="561" y="129"/>
              </a:cxn>
              <a:cxn ang="0">
                <a:pos x="485" y="129"/>
              </a:cxn>
              <a:cxn ang="0">
                <a:pos x="518" y="570"/>
              </a:cxn>
              <a:cxn ang="0">
                <a:pos x="534" y="589"/>
              </a:cxn>
              <a:cxn ang="0">
                <a:pos x="518" y="630"/>
              </a:cxn>
              <a:cxn ang="0">
                <a:pos x="352" y="630"/>
              </a:cxn>
              <a:cxn ang="0">
                <a:pos x="348" y="619"/>
              </a:cxn>
              <a:cxn ang="0">
                <a:pos x="337" y="630"/>
              </a:cxn>
              <a:cxn ang="0">
                <a:pos x="283" y="619"/>
              </a:cxn>
              <a:cxn ang="0">
                <a:pos x="278" y="635"/>
              </a:cxn>
              <a:cxn ang="0">
                <a:pos x="251" y="612"/>
              </a:cxn>
              <a:cxn ang="0">
                <a:pos x="234" y="635"/>
              </a:cxn>
              <a:cxn ang="0">
                <a:pos x="234" y="660"/>
              </a:cxn>
              <a:cxn ang="0">
                <a:pos x="225" y="665"/>
              </a:cxn>
              <a:cxn ang="0">
                <a:pos x="198" y="660"/>
              </a:cxn>
              <a:cxn ang="0">
                <a:pos x="193" y="647"/>
              </a:cxn>
              <a:cxn ang="0">
                <a:pos x="181" y="630"/>
              </a:cxn>
              <a:cxn ang="0">
                <a:pos x="171" y="630"/>
              </a:cxn>
              <a:cxn ang="0">
                <a:pos x="167" y="601"/>
              </a:cxn>
              <a:cxn ang="0">
                <a:pos x="151" y="601"/>
              </a:cxn>
              <a:cxn ang="0">
                <a:pos x="128" y="570"/>
              </a:cxn>
              <a:cxn ang="0">
                <a:pos x="113" y="566"/>
              </a:cxn>
              <a:cxn ang="0">
                <a:pos x="70" y="570"/>
              </a:cxn>
              <a:cxn ang="0">
                <a:pos x="38" y="570"/>
              </a:cxn>
              <a:cxn ang="0">
                <a:pos x="15" y="589"/>
              </a:cxn>
              <a:cxn ang="0">
                <a:pos x="27" y="554"/>
              </a:cxn>
              <a:cxn ang="0">
                <a:pos x="43" y="507"/>
              </a:cxn>
              <a:cxn ang="0">
                <a:pos x="38" y="449"/>
              </a:cxn>
              <a:cxn ang="0">
                <a:pos x="15" y="420"/>
              </a:cxn>
              <a:cxn ang="0">
                <a:pos x="38" y="420"/>
              </a:cxn>
              <a:cxn ang="0">
                <a:pos x="38" y="390"/>
              </a:cxn>
              <a:cxn ang="0">
                <a:pos x="27" y="357"/>
              </a:cxn>
              <a:cxn ang="0">
                <a:pos x="15" y="368"/>
              </a:cxn>
              <a:cxn ang="0">
                <a:pos x="11" y="339"/>
              </a:cxn>
              <a:cxn ang="0">
                <a:pos x="0" y="339"/>
              </a:cxn>
              <a:cxn ang="0">
                <a:pos x="11" y="321"/>
              </a:cxn>
              <a:cxn ang="0">
                <a:pos x="181" y="321"/>
              </a:cxn>
              <a:cxn ang="0">
                <a:pos x="181" y="250"/>
              </a:cxn>
              <a:cxn ang="0">
                <a:pos x="181" y="232"/>
              </a:cxn>
              <a:cxn ang="0">
                <a:pos x="193" y="221"/>
              </a:cxn>
              <a:cxn ang="0">
                <a:pos x="234" y="204"/>
              </a:cxn>
              <a:cxn ang="0">
                <a:pos x="234" y="81"/>
              </a:cxn>
              <a:cxn ang="0">
                <a:pos x="391" y="76"/>
              </a:cxn>
              <a:cxn ang="0">
                <a:pos x="391" y="0"/>
              </a:cxn>
            </a:cxnLst>
            <a:rect l="0" t="0" r="r" b="b"/>
            <a:pathLst>
              <a:path w="562" h="666">
                <a:moveTo>
                  <a:pt x="391" y="0"/>
                </a:moveTo>
                <a:lnTo>
                  <a:pt x="561" y="129"/>
                </a:lnTo>
                <a:lnTo>
                  <a:pt x="485" y="129"/>
                </a:lnTo>
                <a:lnTo>
                  <a:pt x="518" y="570"/>
                </a:lnTo>
                <a:lnTo>
                  <a:pt x="534" y="589"/>
                </a:lnTo>
                <a:lnTo>
                  <a:pt x="518" y="630"/>
                </a:lnTo>
                <a:lnTo>
                  <a:pt x="352" y="630"/>
                </a:lnTo>
                <a:lnTo>
                  <a:pt x="348" y="619"/>
                </a:lnTo>
                <a:lnTo>
                  <a:pt x="337" y="630"/>
                </a:lnTo>
                <a:lnTo>
                  <a:pt x="283" y="619"/>
                </a:lnTo>
                <a:lnTo>
                  <a:pt x="278" y="635"/>
                </a:lnTo>
                <a:lnTo>
                  <a:pt x="251" y="612"/>
                </a:lnTo>
                <a:lnTo>
                  <a:pt x="234" y="635"/>
                </a:lnTo>
                <a:lnTo>
                  <a:pt x="234" y="660"/>
                </a:lnTo>
                <a:lnTo>
                  <a:pt x="225" y="665"/>
                </a:lnTo>
                <a:lnTo>
                  <a:pt x="198" y="660"/>
                </a:lnTo>
                <a:lnTo>
                  <a:pt x="193" y="647"/>
                </a:lnTo>
                <a:lnTo>
                  <a:pt x="181" y="630"/>
                </a:lnTo>
                <a:lnTo>
                  <a:pt x="171" y="630"/>
                </a:lnTo>
                <a:lnTo>
                  <a:pt x="167" y="601"/>
                </a:lnTo>
                <a:lnTo>
                  <a:pt x="151" y="601"/>
                </a:lnTo>
                <a:lnTo>
                  <a:pt x="128" y="570"/>
                </a:lnTo>
                <a:lnTo>
                  <a:pt x="113" y="566"/>
                </a:lnTo>
                <a:lnTo>
                  <a:pt x="70" y="570"/>
                </a:lnTo>
                <a:lnTo>
                  <a:pt x="38" y="570"/>
                </a:lnTo>
                <a:lnTo>
                  <a:pt x="15" y="589"/>
                </a:lnTo>
                <a:lnTo>
                  <a:pt x="27" y="554"/>
                </a:lnTo>
                <a:lnTo>
                  <a:pt x="43" y="507"/>
                </a:lnTo>
                <a:lnTo>
                  <a:pt x="38" y="449"/>
                </a:lnTo>
                <a:lnTo>
                  <a:pt x="15" y="420"/>
                </a:lnTo>
                <a:lnTo>
                  <a:pt x="38" y="420"/>
                </a:lnTo>
                <a:lnTo>
                  <a:pt x="38" y="390"/>
                </a:lnTo>
                <a:lnTo>
                  <a:pt x="27" y="357"/>
                </a:lnTo>
                <a:lnTo>
                  <a:pt x="15" y="368"/>
                </a:lnTo>
                <a:lnTo>
                  <a:pt x="11" y="339"/>
                </a:lnTo>
                <a:lnTo>
                  <a:pt x="0" y="339"/>
                </a:lnTo>
                <a:lnTo>
                  <a:pt x="11" y="321"/>
                </a:lnTo>
                <a:lnTo>
                  <a:pt x="181" y="321"/>
                </a:lnTo>
                <a:lnTo>
                  <a:pt x="181" y="250"/>
                </a:lnTo>
                <a:lnTo>
                  <a:pt x="181" y="232"/>
                </a:lnTo>
                <a:lnTo>
                  <a:pt x="193" y="221"/>
                </a:lnTo>
                <a:lnTo>
                  <a:pt x="234" y="204"/>
                </a:lnTo>
                <a:lnTo>
                  <a:pt x="234" y="81"/>
                </a:lnTo>
                <a:lnTo>
                  <a:pt x="391" y="76"/>
                </a:lnTo>
                <a:lnTo>
                  <a:pt x="391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9" name="Freeform 235"/>
          <p:cNvSpPr>
            <a:spLocks noChangeArrowheads="1"/>
          </p:cNvSpPr>
          <p:nvPr/>
        </p:nvSpPr>
        <p:spPr bwMode="auto">
          <a:xfrm>
            <a:off x="3754197" y="3269845"/>
            <a:ext cx="326897" cy="413228"/>
          </a:xfrm>
          <a:custGeom>
            <a:avLst/>
            <a:gdLst/>
            <a:ahLst/>
            <a:cxnLst>
              <a:cxn ang="0">
                <a:pos x="391" y="0"/>
              </a:cxn>
              <a:cxn ang="0">
                <a:pos x="561" y="129"/>
              </a:cxn>
              <a:cxn ang="0">
                <a:pos x="485" y="129"/>
              </a:cxn>
              <a:cxn ang="0">
                <a:pos x="518" y="570"/>
              </a:cxn>
              <a:cxn ang="0">
                <a:pos x="534" y="589"/>
              </a:cxn>
              <a:cxn ang="0">
                <a:pos x="518" y="630"/>
              </a:cxn>
              <a:cxn ang="0">
                <a:pos x="352" y="630"/>
              </a:cxn>
              <a:cxn ang="0">
                <a:pos x="348" y="619"/>
              </a:cxn>
              <a:cxn ang="0">
                <a:pos x="337" y="630"/>
              </a:cxn>
              <a:cxn ang="0">
                <a:pos x="283" y="619"/>
              </a:cxn>
              <a:cxn ang="0">
                <a:pos x="278" y="635"/>
              </a:cxn>
              <a:cxn ang="0">
                <a:pos x="251" y="612"/>
              </a:cxn>
              <a:cxn ang="0">
                <a:pos x="234" y="635"/>
              </a:cxn>
              <a:cxn ang="0">
                <a:pos x="234" y="660"/>
              </a:cxn>
              <a:cxn ang="0">
                <a:pos x="225" y="665"/>
              </a:cxn>
              <a:cxn ang="0">
                <a:pos x="198" y="660"/>
              </a:cxn>
              <a:cxn ang="0">
                <a:pos x="193" y="647"/>
              </a:cxn>
              <a:cxn ang="0">
                <a:pos x="181" y="630"/>
              </a:cxn>
              <a:cxn ang="0">
                <a:pos x="171" y="630"/>
              </a:cxn>
              <a:cxn ang="0">
                <a:pos x="167" y="601"/>
              </a:cxn>
              <a:cxn ang="0">
                <a:pos x="151" y="601"/>
              </a:cxn>
              <a:cxn ang="0">
                <a:pos x="128" y="570"/>
              </a:cxn>
              <a:cxn ang="0">
                <a:pos x="113" y="566"/>
              </a:cxn>
              <a:cxn ang="0">
                <a:pos x="70" y="570"/>
              </a:cxn>
              <a:cxn ang="0">
                <a:pos x="38" y="570"/>
              </a:cxn>
              <a:cxn ang="0">
                <a:pos x="15" y="589"/>
              </a:cxn>
              <a:cxn ang="0">
                <a:pos x="27" y="554"/>
              </a:cxn>
              <a:cxn ang="0">
                <a:pos x="43" y="507"/>
              </a:cxn>
              <a:cxn ang="0">
                <a:pos x="38" y="449"/>
              </a:cxn>
              <a:cxn ang="0">
                <a:pos x="15" y="420"/>
              </a:cxn>
              <a:cxn ang="0">
                <a:pos x="38" y="420"/>
              </a:cxn>
              <a:cxn ang="0">
                <a:pos x="38" y="390"/>
              </a:cxn>
              <a:cxn ang="0">
                <a:pos x="27" y="357"/>
              </a:cxn>
              <a:cxn ang="0">
                <a:pos x="15" y="368"/>
              </a:cxn>
              <a:cxn ang="0">
                <a:pos x="11" y="339"/>
              </a:cxn>
              <a:cxn ang="0">
                <a:pos x="0" y="339"/>
              </a:cxn>
              <a:cxn ang="0">
                <a:pos x="11" y="321"/>
              </a:cxn>
              <a:cxn ang="0">
                <a:pos x="181" y="321"/>
              </a:cxn>
              <a:cxn ang="0">
                <a:pos x="181" y="250"/>
              </a:cxn>
              <a:cxn ang="0">
                <a:pos x="181" y="232"/>
              </a:cxn>
              <a:cxn ang="0">
                <a:pos x="193" y="221"/>
              </a:cxn>
              <a:cxn ang="0">
                <a:pos x="234" y="204"/>
              </a:cxn>
              <a:cxn ang="0">
                <a:pos x="234" y="81"/>
              </a:cxn>
              <a:cxn ang="0">
                <a:pos x="391" y="76"/>
              </a:cxn>
              <a:cxn ang="0">
                <a:pos x="391" y="0"/>
              </a:cxn>
            </a:cxnLst>
            <a:rect l="0" t="0" r="r" b="b"/>
            <a:pathLst>
              <a:path w="562" h="666">
                <a:moveTo>
                  <a:pt x="391" y="0"/>
                </a:moveTo>
                <a:lnTo>
                  <a:pt x="561" y="129"/>
                </a:lnTo>
                <a:lnTo>
                  <a:pt x="485" y="129"/>
                </a:lnTo>
                <a:lnTo>
                  <a:pt x="518" y="570"/>
                </a:lnTo>
                <a:lnTo>
                  <a:pt x="534" y="589"/>
                </a:lnTo>
                <a:lnTo>
                  <a:pt x="518" y="630"/>
                </a:lnTo>
                <a:lnTo>
                  <a:pt x="352" y="630"/>
                </a:lnTo>
                <a:lnTo>
                  <a:pt x="348" y="619"/>
                </a:lnTo>
                <a:lnTo>
                  <a:pt x="337" y="630"/>
                </a:lnTo>
                <a:lnTo>
                  <a:pt x="283" y="619"/>
                </a:lnTo>
                <a:lnTo>
                  <a:pt x="278" y="635"/>
                </a:lnTo>
                <a:lnTo>
                  <a:pt x="251" y="612"/>
                </a:lnTo>
                <a:lnTo>
                  <a:pt x="234" y="635"/>
                </a:lnTo>
                <a:lnTo>
                  <a:pt x="234" y="660"/>
                </a:lnTo>
                <a:lnTo>
                  <a:pt x="225" y="665"/>
                </a:lnTo>
                <a:lnTo>
                  <a:pt x="198" y="660"/>
                </a:lnTo>
                <a:lnTo>
                  <a:pt x="193" y="647"/>
                </a:lnTo>
                <a:lnTo>
                  <a:pt x="181" y="630"/>
                </a:lnTo>
                <a:lnTo>
                  <a:pt x="171" y="630"/>
                </a:lnTo>
                <a:lnTo>
                  <a:pt x="167" y="601"/>
                </a:lnTo>
                <a:lnTo>
                  <a:pt x="151" y="601"/>
                </a:lnTo>
                <a:lnTo>
                  <a:pt x="128" y="570"/>
                </a:lnTo>
                <a:lnTo>
                  <a:pt x="113" y="566"/>
                </a:lnTo>
                <a:lnTo>
                  <a:pt x="70" y="570"/>
                </a:lnTo>
                <a:lnTo>
                  <a:pt x="38" y="570"/>
                </a:lnTo>
                <a:lnTo>
                  <a:pt x="15" y="589"/>
                </a:lnTo>
                <a:lnTo>
                  <a:pt x="27" y="554"/>
                </a:lnTo>
                <a:lnTo>
                  <a:pt x="43" y="507"/>
                </a:lnTo>
                <a:lnTo>
                  <a:pt x="38" y="449"/>
                </a:lnTo>
                <a:lnTo>
                  <a:pt x="15" y="420"/>
                </a:lnTo>
                <a:lnTo>
                  <a:pt x="38" y="420"/>
                </a:lnTo>
                <a:lnTo>
                  <a:pt x="38" y="390"/>
                </a:lnTo>
                <a:lnTo>
                  <a:pt x="27" y="357"/>
                </a:lnTo>
                <a:lnTo>
                  <a:pt x="15" y="368"/>
                </a:lnTo>
                <a:lnTo>
                  <a:pt x="11" y="339"/>
                </a:lnTo>
                <a:lnTo>
                  <a:pt x="0" y="339"/>
                </a:lnTo>
                <a:lnTo>
                  <a:pt x="11" y="321"/>
                </a:lnTo>
                <a:lnTo>
                  <a:pt x="181" y="321"/>
                </a:lnTo>
                <a:lnTo>
                  <a:pt x="181" y="250"/>
                </a:lnTo>
                <a:lnTo>
                  <a:pt x="181" y="232"/>
                </a:lnTo>
                <a:lnTo>
                  <a:pt x="193" y="221"/>
                </a:lnTo>
                <a:lnTo>
                  <a:pt x="234" y="204"/>
                </a:lnTo>
                <a:lnTo>
                  <a:pt x="234" y="81"/>
                </a:lnTo>
                <a:lnTo>
                  <a:pt x="391" y="76"/>
                </a:lnTo>
                <a:lnTo>
                  <a:pt x="39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8" name="Freeform 234"/>
          <p:cNvSpPr>
            <a:spLocks noChangeArrowheads="1"/>
          </p:cNvSpPr>
          <p:nvPr/>
        </p:nvSpPr>
        <p:spPr bwMode="auto">
          <a:xfrm>
            <a:off x="5731924" y="4795992"/>
            <a:ext cx="9340" cy="24234"/>
          </a:xfrm>
          <a:custGeom>
            <a:avLst/>
            <a:gdLst/>
            <a:ahLst/>
            <a:cxnLst>
              <a:cxn ang="0">
                <a:pos x="7" y="40"/>
              </a:cxn>
              <a:cxn ang="0">
                <a:pos x="0" y="29"/>
              </a:cxn>
              <a:cxn ang="0">
                <a:pos x="0" y="22"/>
              </a:cxn>
              <a:cxn ang="0">
                <a:pos x="7" y="0"/>
              </a:cxn>
              <a:cxn ang="0">
                <a:pos x="17" y="22"/>
              </a:cxn>
              <a:cxn ang="0">
                <a:pos x="7" y="40"/>
              </a:cxn>
            </a:cxnLst>
            <a:rect l="0" t="0" r="r" b="b"/>
            <a:pathLst>
              <a:path w="18" h="41">
                <a:moveTo>
                  <a:pt x="7" y="40"/>
                </a:moveTo>
                <a:lnTo>
                  <a:pt x="0" y="29"/>
                </a:lnTo>
                <a:lnTo>
                  <a:pt x="0" y="22"/>
                </a:lnTo>
                <a:lnTo>
                  <a:pt x="7" y="0"/>
                </a:lnTo>
                <a:lnTo>
                  <a:pt x="17" y="22"/>
                </a:lnTo>
                <a:lnTo>
                  <a:pt x="7" y="4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7" name="Freeform 233"/>
          <p:cNvSpPr>
            <a:spLocks noChangeArrowheads="1"/>
          </p:cNvSpPr>
          <p:nvPr/>
        </p:nvSpPr>
        <p:spPr bwMode="auto">
          <a:xfrm>
            <a:off x="5731924" y="4795992"/>
            <a:ext cx="9340" cy="24234"/>
          </a:xfrm>
          <a:custGeom>
            <a:avLst/>
            <a:gdLst/>
            <a:ahLst/>
            <a:cxnLst>
              <a:cxn ang="0">
                <a:pos x="7" y="40"/>
              </a:cxn>
              <a:cxn ang="0">
                <a:pos x="0" y="29"/>
              </a:cxn>
              <a:cxn ang="0">
                <a:pos x="0" y="22"/>
              </a:cxn>
              <a:cxn ang="0">
                <a:pos x="7" y="0"/>
              </a:cxn>
              <a:cxn ang="0">
                <a:pos x="17" y="22"/>
              </a:cxn>
              <a:cxn ang="0">
                <a:pos x="7" y="40"/>
              </a:cxn>
            </a:cxnLst>
            <a:rect l="0" t="0" r="r" b="b"/>
            <a:pathLst>
              <a:path w="18" h="41">
                <a:moveTo>
                  <a:pt x="7" y="40"/>
                </a:moveTo>
                <a:lnTo>
                  <a:pt x="0" y="29"/>
                </a:lnTo>
                <a:lnTo>
                  <a:pt x="0" y="22"/>
                </a:lnTo>
                <a:lnTo>
                  <a:pt x="7" y="0"/>
                </a:lnTo>
                <a:lnTo>
                  <a:pt x="17" y="22"/>
                </a:lnTo>
                <a:lnTo>
                  <a:pt x="7" y="4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6" name="Freeform 232"/>
          <p:cNvSpPr>
            <a:spLocks noChangeArrowheads="1"/>
          </p:cNvSpPr>
          <p:nvPr/>
        </p:nvSpPr>
        <p:spPr bwMode="auto">
          <a:xfrm>
            <a:off x="5008081" y="4487780"/>
            <a:ext cx="290705" cy="532536"/>
          </a:xfrm>
          <a:custGeom>
            <a:avLst/>
            <a:gdLst/>
            <a:ahLst/>
            <a:cxnLst>
              <a:cxn ang="0">
                <a:pos x="251" y="46"/>
              </a:cxn>
              <a:cxn ang="0">
                <a:pos x="279" y="46"/>
              </a:cxn>
              <a:cxn ang="0">
                <a:pos x="316" y="53"/>
              </a:cxn>
              <a:cxn ang="0">
                <a:pos x="348" y="53"/>
              </a:cxn>
              <a:cxn ang="0">
                <a:pos x="375" y="35"/>
              </a:cxn>
              <a:cxn ang="0">
                <a:pos x="391" y="46"/>
              </a:cxn>
              <a:cxn ang="0">
                <a:pos x="429" y="30"/>
              </a:cxn>
              <a:cxn ang="0">
                <a:pos x="477" y="0"/>
              </a:cxn>
              <a:cxn ang="0">
                <a:pos x="477" y="46"/>
              </a:cxn>
              <a:cxn ang="0">
                <a:pos x="477" y="99"/>
              </a:cxn>
              <a:cxn ang="0">
                <a:pos x="477" y="128"/>
              </a:cxn>
              <a:cxn ang="0">
                <a:pos x="488" y="198"/>
              </a:cxn>
              <a:cxn ang="0">
                <a:pos x="488" y="222"/>
              </a:cxn>
              <a:cxn ang="0">
                <a:pos x="488" y="245"/>
              </a:cxn>
              <a:cxn ang="0">
                <a:pos x="449" y="291"/>
              </a:cxn>
              <a:cxn ang="0">
                <a:pos x="433" y="309"/>
              </a:cxn>
              <a:cxn ang="0">
                <a:pos x="402" y="338"/>
              </a:cxn>
              <a:cxn ang="0">
                <a:pos x="316" y="373"/>
              </a:cxn>
              <a:cxn ang="0">
                <a:pos x="306" y="396"/>
              </a:cxn>
              <a:cxn ang="0">
                <a:pos x="251" y="443"/>
              </a:cxn>
              <a:cxn ang="0">
                <a:pos x="203" y="507"/>
              </a:cxn>
              <a:cxn ang="0">
                <a:pos x="221" y="572"/>
              </a:cxn>
              <a:cxn ang="0">
                <a:pos x="226" y="600"/>
              </a:cxn>
              <a:cxn ang="0">
                <a:pos x="237" y="648"/>
              </a:cxn>
              <a:cxn ang="0">
                <a:pos x="221" y="705"/>
              </a:cxn>
              <a:cxn ang="0">
                <a:pos x="237" y="712"/>
              </a:cxn>
              <a:cxn ang="0">
                <a:pos x="140" y="763"/>
              </a:cxn>
              <a:cxn ang="0">
                <a:pos x="108" y="788"/>
              </a:cxn>
              <a:cxn ang="0">
                <a:pos x="98" y="816"/>
              </a:cxn>
              <a:cxn ang="0">
                <a:pos x="108" y="816"/>
              </a:cxn>
              <a:cxn ang="0">
                <a:pos x="91" y="858"/>
              </a:cxn>
              <a:cxn ang="0">
                <a:pos x="81" y="816"/>
              </a:cxn>
              <a:cxn ang="0">
                <a:pos x="71" y="788"/>
              </a:cxn>
              <a:cxn ang="0">
                <a:pos x="71" y="712"/>
              </a:cxn>
              <a:cxn ang="0">
                <a:pos x="65" y="648"/>
              </a:cxn>
              <a:cxn ang="0">
                <a:pos x="49" y="614"/>
              </a:cxn>
              <a:cxn ang="0">
                <a:pos x="108" y="542"/>
              </a:cxn>
              <a:cxn ang="0">
                <a:pos x="113" y="507"/>
              </a:cxn>
              <a:cxn ang="0">
                <a:pos x="123" y="461"/>
              </a:cxn>
              <a:cxn ang="0">
                <a:pos x="123" y="419"/>
              </a:cxn>
              <a:cxn ang="0">
                <a:pos x="123" y="414"/>
              </a:cxn>
              <a:cxn ang="0">
                <a:pos x="134" y="396"/>
              </a:cxn>
              <a:cxn ang="0">
                <a:pos x="134" y="338"/>
              </a:cxn>
              <a:cxn ang="0">
                <a:pos x="123" y="298"/>
              </a:cxn>
              <a:cxn ang="0">
                <a:pos x="81" y="291"/>
              </a:cxn>
              <a:cxn ang="0">
                <a:pos x="55" y="275"/>
              </a:cxn>
              <a:cxn ang="0">
                <a:pos x="11" y="263"/>
              </a:cxn>
              <a:cxn ang="0">
                <a:pos x="0" y="222"/>
              </a:cxn>
              <a:cxn ang="0">
                <a:pos x="151" y="170"/>
              </a:cxn>
              <a:cxn ang="0">
                <a:pos x="193" y="198"/>
              </a:cxn>
              <a:cxn ang="0">
                <a:pos x="209" y="245"/>
              </a:cxn>
              <a:cxn ang="0">
                <a:pos x="209" y="291"/>
              </a:cxn>
              <a:cxn ang="0">
                <a:pos x="237" y="338"/>
              </a:cxn>
              <a:cxn ang="0">
                <a:pos x="248" y="291"/>
              </a:cxn>
              <a:cxn ang="0">
                <a:pos x="263" y="279"/>
              </a:cxn>
              <a:cxn ang="0">
                <a:pos x="279" y="217"/>
              </a:cxn>
              <a:cxn ang="0">
                <a:pos x="248" y="170"/>
              </a:cxn>
              <a:cxn ang="0">
                <a:pos x="209" y="153"/>
              </a:cxn>
              <a:cxn ang="0">
                <a:pos x="221" y="53"/>
              </a:cxn>
            </a:cxnLst>
            <a:rect l="0" t="0" r="r" b="b"/>
            <a:pathLst>
              <a:path w="500" h="859">
                <a:moveTo>
                  <a:pt x="221" y="53"/>
                </a:moveTo>
                <a:lnTo>
                  <a:pt x="251" y="46"/>
                </a:lnTo>
                <a:lnTo>
                  <a:pt x="263" y="53"/>
                </a:lnTo>
                <a:lnTo>
                  <a:pt x="279" y="46"/>
                </a:lnTo>
                <a:lnTo>
                  <a:pt x="296" y="53"/>
                </a:lnTo>
                <a:lnTo>
                  <a:pt x="316" y="53"/>
                </a:lnTo>
                <a:lnTo>
                  <a:pt x="321" y="53"/>
                </a:lnTo>
                <a:lnTo>
                  <a:pt x="348" y="53"/>
                </a:lnTo>
                <a:lnTo>
                  <a:pt x="364" y="46"/>
                </a:lnTo>
                <a:lnTo>
                  <a:pt x="375" y="35"/>
                </a:lnTo>
                <a:lnTo>
                  <a:pt x="391" y="35"/>
                </a:lnTo>
                <a:lnTo>
                  <a:pt x="391" y="46"/>
                </a:lnTo>
                <a:lnTo>
                  <a:pt x="407" y="35"/>
                </a:lnTo>
                <a:lnTo>
                  <a:pt x="429" y="30"/>
                </a:lnTo>
                <a:lnTo>
                  <a:pt x="461" y="18"/>
                </a:lnTo>
                <a:lnTo>
                  <a:pt x="477" y="0"/>
                </a:lnTo>
                <a:lnTo>
                  <a:pt x="488" y="18"/>
                </a:lnTo>
                <a:lnTo>
                  <a:pt x="477" y="46"/>
                </a:lnTo>
                <a:lnTo>
                  <a:pt x="477" y="77"/>
                </a:lnTo>
                <a:lnTo>
                  <a:pt x="477" y="99"/>
                </a:lnTo>
                <a:lnTo>
                  <a:pt x="488" y="123"/>
                </a:lnTo>
                <a:lnTo>
                  <a:pt x="477" y="128"/>
                </a:lnTo>
                <a:lnTo>
                  <a:pt x="488" y="153"/>
                </a:lnTo>
                <a:lnTo>
                  <a:pt x="488" y="198"/>
                </a:lnTo>
                <a:lnTo>
                  <a:pt x="499" y="205"/>
                </a:lnTo>
                <a:lnTo>
                  <a:pt x="488" y="222"/>
                </a:lnTo>
                <a:lnTo>
                  <a:pt x="477" y="233"/>
                </a:lnTo>
                <a:lnTo>
                  <a:pt x="488" y="245"/>
                </a:lnTo>
                <a:lnTo>
                  <a:pt x="471" y="263"/>
                </a:lnTo>
                <a:lnTo>
                  <a:pt x="449" y="291"/>
                </a:lnTo>
                <a:lnTo>
                  <a:pt x="445" y="298"/>
                </a:lnTo>
                <a:lnTo>
                  <a:pt x="433" y="309"/>
                </a:lnTo>
                <a:lnTo>
                  <a:pt x="407" y="321"/>
                </a:lnTo>
                <a:lnTo>
                  <a:pt x="402" y="338"/>
                </a:lnTo>
                <a:lnTo>
                  <a:pt x="348" y="355"/>
                </a:lnTo>
                <a:lnTo>
                  <a:pt x="316" y="373"/>
                </a:lnTo>
                <a:lnTo>
                  <a:pt x="306" y="386"/>
                </a:lnTo>
                <a:lnTo>
                  <a:pt x="306" y="396"/>
                </a:lnTo>
                <a:lnTo>
                  <a:pt x="279" y="419"/>
                </a:lnTo>
                <a:lnTo>
                  <a:pt x="251" y="443"/>
                </a:lnTo>
                <a:lnTo>
                  <a:pt x="209" y="489"/>
                </a:lnTo>
                <a:lnTo>
                  <a:pt x="203" y="507"/>
                </a:lnTo>
                <a:lnTo>
                  <a:pt x="209" y="536"/>
                </a:lnTo>
                <a:lnTo>
                  <a:pt x="221" y="572"/>
                </a:lnTo>
                <a:lnTo>
                  <a:pt x="226" y="614"/>
                </a:lnTo>
                <a:lnTo>
                  <a:pt x="226" y="600"/>
                </a:lnTo>
                <a:lnTo>
                  <a:pt x="237" y="614"/>
                </a:lnTo>
                <a:lnTo>
                  <a:pt x="237" y="648"/>
                </a:lnTo>
                <a:lnTo>
                  <a:pt x="226" y="664"/>
                </a:lnTo>
                <a:lnTo>
                  <a:pt x="221" y="705"/>
                </a:lnTo>
                <a:lnTo>
                  <a:pt x="226" y="694"/>
                </a:lnTo>
                <a:lnTo>
                  <a:pt x="237" y="712"/>
                </a:lnTo>
                <a:lnTo>
                  <a:pt x="209" y="735"/>
                </a:lnTo>
                <a:lnTo>
                  <a:pt x="140" y="763"/>
                </a:lnTo>
                <a:lnTo>
                  <a:pt x="123" y="770"/>
                </a:lnTo>
                <a:lnTo>
                  <a:pt x="108" y="788"/>
                </a:lnTo>
                <a:lnTo>
                  <a:pt x="91" y="799"/>
                </a:lnTo>
                <a:lnTo>
                  <a:pt x="98" y="816"/>
                </a:lnTo>
                <a:lnTo>
                  <a:pt x="108" y="810"/>
                </a:lnTo>
                <a:lnTo>
                  <a:pt x="108" y="816"/>
                </a:lnTo>
                <a:lnTo>
                  <a:pt x="108" y="858"/>
                </a:lnTo>
                <a:lnTo>
                  <a:pt x="91" y="858"/>
                </a:lnTo>
                <a:lnTo>
                  <a:pt x="71" y="845"/>
                </a:lnTo>
                <a:lnTo>
                  <a:pt x="81" y="816"/>
                </a:lnTo>
                <a:lnTo>
                  <a:pt x="71" y="799"/>
                </a:lnTo>
                <a:lnTo>
                  <a:pt x="71" y="788"/>
                </a:lnTo>
                <a:lnTo>
                  <a:pt x="71" y="752"/>
                </a:lnTo>
                <a:lnTo>
                  <a:pt x="71" y="712"/>
                </a:lnTo>
                <a:lnTo>
                  <a:pt x="55" y="664"/>
                </a:lnTo>
                <a:lnTo>
                  <a:pt x="65" y="648"/>
                </a:lnTo>
                <a:lnTo>
                  <a:pt x="55" y="641"/>
                </a:lnTo>
                <a:lnTo>
                  <a:pt x="49" y="614"/>
                </a:lnTo>
                <a:lnTo>
                  <a:pt x="98" y="565"/>
                </a:lnTo>
                <a:lnTo>
                  <a:pt x="108" y="542"/>
                </a:lnTo>
                <a:lnTo>
                  <a:pt x="108" y="525"/>
                </a:lnTo>
                <a:lnTo>
                  <a:pt x="113" y="507"/>
                </a:lnTo>
                <a:lnTo>
                  <a:pt x="134" y="478"/>
                </a:lnTo>
                <a:lnTo>
                  <a:pt x="123" y="461"/>
                </a:lnTo>
                <a:lnTo>
                  <a:pt x="123" y="443"/>
                </a:lnTo>
                <a:lnTo>
                  <a:pt x="123" y="419"/>
                </a:lnTo>
                <a:lnTo>
                  <a:pt x="134" y="419"/>
                </a:lnTo>
                <a:lnTo>
                  <a:pt x="123" y="414"/>
                </a:lnTo>
                <a:lnTo>
                  <a:pt x="134" y="404"/>
                </a:lnTo>
                <a:lnTo>
                  <a:pt x="134" y="396"/>
                </a:lnTo>
                <a:lnTo>
                  <a:pt x="134" y="368"/>
                </a:lnTo>
                <a:lnTo>
                  <a:pt x="134" y="338"/>
                </a:lnTo>
                <a:lnTo>
                  <a:pt x="123" y="309"/>
                </a:lnTo>
                <a:lnTo>
                  <a:pt x="123" y="298"/>
                </a:lnTo>
                <a:lnTo>
                  <a:pt x="91" y="298"/>
                </a:lnTo>
                <a:lnTo>
                  <a:pt x="81" y="291"/>
                </a:lnTo>
                <a:lnTo>
                  <a:pt x="65" y="279"/>
                </a:lnTo>
                <a:lnTo>
                  <a:pt x="55" y="275"/>
                </a:lnTo>
                <a:lnTo>
                  <a:pt x="23" y="279"/>
                </a:lnTo>
                <a:lnTo>
                  <a:pt x="11" y="263"/>
                </a:lnTo>
                <a:lnTo>
                  <a:pt x="11" y="245"/>
                </a:lnTo>
                <a:lnTo>
                  <a:pt x="0" y="222"/>
                </a:lnTo>
                <a:lnTo>
                  <a:pt x="140" y="174"/>
                </a:lnTo>
                <a:lnTo>
                  <a:pt x="151" y="170"/>
                </a:lnTo>
                <a:lnTo>
                  <a:pt x="167" y="205"/>
                </a:lnTo>
                <a:lnTo>
                  <a:pt x="193" y="198"/>
                </a:lnTo>
                <a:lnTo>
                  <a:pt x="209" y="205"/>
                </a:lnTo>
                <a:lnTo>
                  <a:pt x="209" y="245"/>
                </a:lnTo>
                <a:lnTo>
                  <a:pt x="203" y="275"/>
                </a:lnTo>
                <a:lnTo>
                  <a:pt x="209" y="291"/>
                </a:lnTo>
                <a:lnTo>
                  <a:pt x="226" y="321"/>
                </a:lnTo>
                <a:lnTo>
                  <a:pt x="237" y="338"/>
                </a:lnTo>
                <a:lnTo>
                  <a:pt x="248" y="321"/>
                </a:lnTo>
                <a:lnTo>
                  <a:pt x="248" y="291"/>
                </a:lnTo>
                <a:lnTo>
                  <a:pt x="251" y="291"/>
                </a:lnTo>
                <a:lnTo>
                  <a:pt x="263" y="279"/>
                </a:lnTo>
                <a:lnTo>
                  <a:pt x="274" y="245"/>
                </a:lnTo>
                <a:lnTo>
                  <a:pt x="279" y="217"/>
                </a:lnTo>
                <a:lnTo>
                  <a:pt x="263" y="205"/>
                </a:lnTo>
                <a:lnTo>
                  <a:pt x="248" y="170"/>
                </a:lnTo>
                <a:lnTo>
                  <a:pt x="226" y="153"/>
                </a:lnTo>
                <a:lnTo>
                  <a:pt x="209" y="153"/>
                </a:lnTo>
                <a:lnTo>
                  <a:pt x="209" y="81"/>
                </a:lnTo>
                <a:lnTo>
                  <a:pt x="221" y="5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5" name="Freeform 231"/>
          <p:cNvSpPr>
            <a:spLocks noChangeArrowheads="1"/>
          </p:cNvSpPr>
          <p:nvPr/>
        </p:nvSpPr>
        <p:spPr bwMode="auto">
          <a:xfrm>
            <a:off x="5008081" y="4487780"/>
            <a:ext cx="290705" cy="532536"/>
          </a:xfrm>
          <a:custGeom>
            <a:avLst/>
            <a:gdLst/>
            <a:ahLst/>
            <a:cxnLst>
              <a:cxn ang="0">
                <a:pos x="251" y="46"/>
              </a:cxn>
              <a:cxn ang="0">
                <a:pos x="279" y="46"/>
              </a:cxn>
              <a:cxn ang="0">
                <a:pos x="316" y="53"/>
              </a:cxn>
              <a:cxn ang="0">
                <a:pos x="348" y="53"/>
              </a:cxn>
              <a:cxn ang="0">
                <a:pos x="375" y="35"/>
              </a:cxn>
              <a:cxn ang="0">
                <a:pos x="391" y="46"/>
              </a:cxn>
              <a:cxn ang="0">
                <a:pos x="429" y="30"/>
              </a:cxn>
              <a:cxn ang="0">
                <a:pos x="477" y="0"/>
              </a:cxn>
              <a:cxn ang="0">
                <a:pos x="477" y="46"/>
              </a:cxn>
              <a:cxn ang="0">
                <a:pos x="477" y="99"/>
              </a:cxn>
              <a:cxn ang="0">
                <a:pos x="477" y="128"/>
              </a:cxn>
              <a:cxn ang="0">
                <a:pos x="488" y="198"/>
              </a:cxn>
              <a:cxn ang="0">
                <a:pos x="488" y="222"/>
              </a:cxn>
              <a:cxn ang="0">
                <a:pos x="488" y="245"/>
              </a:cxn>
              <a:cxn ang="0">
                <a:pos x="449" y="291"/>
              </a:cxn>
              <a:cxn ang="0">
                <a:pos x="433" y="309"/>
              </a:cxn>
              <a:cxn ang="0">
                <a:pos x="402" y="338"/>
              </a:cxn>
              <a:cxn ang="0">
                <a:pos x="316" y="373"/>
              </a:cxn>
              <a:cxn ang="0">
                <a:pos x="306" y="396"/>
              </a:cxn>
              <a:cxn ang="0">
                <a:pos x="251" y="443"/>
              </a:cxn>
              <a:cxn ang="0">
                <a:pos x="203" y="507"/>
              </a:cxn>
              <a:cxn ang="0">
                <a:pos x="221" y="572"/>
              </a:cxn>
              <a:cxn ang="0">
                <a:pos x="226" y="600"/>
              </a:cxn>
              <a:cxn ang="0">
                <a:pos x="237" y="648"/>
              </a:cxn>
              <a:cxn ang="0">
                <a:pos x="221" y="705"/>
              </a:cxn>
              <a:cxn ang="0">
                <a:pos x="237" y="712"/>
              </a:cxn>
              <a:cxn ang="0">
                <a:pos x="140" y="763"/>
              </a:cxn>
              <a:cxn ang="0">
                <a:pos x="108" y="788"/>
              </a:cxn>
              <a:cxn ang="0">
                <a:pos x="98" y="816"/>
              </a:cxn>
              <a:cxn ang="0">
                <a:pos x="108" y="816"/>
              </a:cxn>
              <a:cxn ang="0">
                <a:pos x="91" y="858"/>
              </a:cxn>
              <a:cxn ang="0">
                <a:pos x="81" y="816"/>
              </a:cxn>
              <a:cxn ang="0">
                <a:pos x="71" y="788"/>
              </a:cxn>
              <a:cxn ang="0">
                <a:pos x="71" y="712"/>
              </a:cxn>
              <a:cxn ang="0">
                <a:pos x="65" y="648"/>
              </a:cxn>
              <a:cxn ang="0">
                <a:pos x="49" y="614"/>
              </a:cxn>
              <a:cxn ang="0">
                <a:pos x="108" y="542"/>
              </a:cxn>
              <a:cxn ang="0">
                <a:pos x="113" y="507"/>
              </a:cxn>
              <a:cxn ang="0">
                <a:pos x="123" y="461"/>
              </a:cxn>
              <a:cxn ang="0">
                <a:pos x="123" y="419"/>
              </a:cxn>
              <a:cxn ang="0">
                <a:pos x="123" y="414"/>
              </a:cxn>
              <a:cxn ang="0">
                <a:pos x="134" y="396"/>
              </a:cxn>
              <a:cxn ang="0">
                <a:pos x="134" y="338"/>
              </a:cxn>
              <a:cxn ang="0">
                <a:pos x="123" y="298"/>
              </a:cxn>
              <a:cxn ang="0">
                <a:pos x="81" y="291"/>
              </a:cxn>
              <a:cxn ang="0">
                <a:pos x="55" y="275"/>
              </a:cxn>
              <a:cxn ang="0">
                <a:pos x="11" y="263"/>
              </a:cxn>
              <a:cxn ang="0">
                <a:pos x="0" y="222"/>
              </a:cxn>
              <a:cxn ang="0">
                <a:pos x="151" y="170"/>
              </a:cxn>
              <a:cxn ang="0">
                <a:pos x="193" y="198"/>
              </a:cxn>
              <a:cxn ang="0">
                <a:pos x="209" y="245"/>
              </a:cxn>
              <a:cxn ang="0">
                <a:pos x="209" y="291"/>
              </a:cxn>
              <a:cxn ang="0">
                <a:pos x="237" y="338"/>
              </a:cxn>
              <a:cxn ang="0">
                <a:pos x="248" y="291"/>
              </a:cxn>
              <a:cxn ang="0">
                <a:pos x="263" y="279"/>
              </a:cxn>
              <a:cxn ang="0">
                <a:pos x="279" y="217"/>
              </a:cxn>
              <a:cxn ang="0">
                <a:pos x="248" y="170"/>
              </a:cxn>
              <a:cxn ang="0">
                <a:pos x="209" y="153"/>
              </a:cxn>
              <a:cxn ang="0">
                <a:pos x="221" y="53"/>
              </a:cxn>
            </a:cxnLst>
            <a:rect l="0" t="0" r="r" b="b"/>
            <a:pathLst>
              <a:path w="500" h="859">
                <a:moveTo>
                  <a:pt x="221" y="53"/>
                </a:moveTo>
                <a:lnTo>
                  <a:pt x="251" y="46"/>
                </a:lnTo>
                <a:lnTo>
                  <a:pt x="263" y="53"/>
                </a:lnTo>
                <a:lnTo>
                  <a:pt x="279" y="46"/>
                </a:lnTo>
                <a:lnTo>
                  <a:pt x="296" y="53"/>
                </a:lnTo>
                <a:lnTo>
                  <a:pt x="316" y="53"/>
                </a:lnTo>
                <a:lnTo>
                  <a:pt x="321" y="53"/>
                </a:lnTo>
                <a:lnTo>
                  <a:pt x="348" y="53"/>
                </a:lnTo>
                <a:lnTo>
                  <a:pt x="364" y="46"/>
                </a:lnTo>
                <a:lnTo>
                  <a:pt x="375" y="35"/>
                </a:lnTo>
                <a:lnTo>
                  <a:pt x="391" y="35"/>
                </a:lnTo>
                <a:lnTo>
                  <a:pt x="391" y="46"/>
                </a:lnTo>
                <a:lnTo>
                  <a:pt x="407" y="35"/>
                </a:lnTo>
                <a:lnTo>
                  <a:pt x="429" y="30"/>
                </a:lnTo>
                <a:lnTo>
                  <a:pt x="461" y="18"/>
                </a:lnTo>
                <a:lnTo>
                  <a:pt x="477" y="0"/>
                </a:lnTo>
                <a:lnTo>
                  <a:pt x="488" y="18"/>
                </a:lnTo>
                <a:lnTo>
                  <a:pt x="477" y="46"/>
                </a:lnTo>
                <a:lnTo>
                  <a:pt x="477" y="77"/>
                </a:lnTo>
                <a:lnTo>
                  <a:pt x="477" y="99"/>
                </a:lnTo>
                <a:lnTo>
                  <a:pt x="488" y="123"/>
                </a:lnTo>
                <a:lnTo>
                  <a:pt x="477" y="128"/>
                </a:lnTo>
                <a:lnTo>
                  <a:pt x="488" y="153"/>
                </a:lnTo>
                <a:lnTo>
                  <a:pt x="488" y="198"/>
                </a:lnTo>
                <a:lnTo>
                  <a:pt x="499" y="205"/>
                </a:lnTo>
                <a:lnTo>
                  <a:pt x="488" y="222"/>
                </a:lnTo>
                <a:lnTo>
                  <a:pt x="477" y="233"/>
                </a:lnTo>
                <a:lnTo>
                  <a:pt x="488" y="245"/>
                </a:lnTo>
                <a:lnTo>
                  <a:pt x="471" y="263"/>
                </a:lnTo>
                <a:lnTo>
                  <a:pt x="449" y="291"/>
                </a:lnTo>
                <a:lnTo>
                  <a:pt x="445" y="298"/>
                </a:lnTo>
                <a:lnTo>
                  <a:pt x="433" y="309"/>
                </a:lnTo>
                <a:lnTo>
                  <a:pt x="407" y="321"/>
                </a:lnTo>
                <a:lnTo>
                  <a:pt x="402" y="338"/>
                </a:lnTo>
                <a:lnTo>
                  <a:pt x="348" y="355"/>
                </a:lnTo>
                <a:lnTo>
                  <a:pt x="316" y="373"/>
                </a:lnTo>
                <a:lnTo>
                  <a:pt x="306" y="386"/>
                </a:lnTo>
                <a:lnTo>
                  <a:pt x="306" y="396"/>
                </a:lnTo>
                <a:lnTo>
                  <a:pt x="279" y="419"/>
                </a:lnTo>
                <a:lnTo>
                  <a:pt x="251" y="443"/>
                </a:lnTo>
                <a:lnTo>
                  <a:pt x="209" y="489"/>
                </a:lnTo>
                <a:lnTo>
                  <a:pt x="203" y="507"/>
                </a:lnTo>
                <a:lnTo>
                  <a:pt x="209" y="536"/>
                </a:lnTo>
                <a:lnTo>
                  <a:pt x="221" y="572"/>
                </a:lnTo>
                <a:lnTo>
                  <a:pt x="226" y="614"/>
                </a:lnTo>
                <a:lnTo>
                  <a:pt x="226" y="600"/>
                </a:lnTo>
                <a:lnTo>
                  <a:pt x="237" y="614"/>
                </a:lnTo>
                <a:lnTo>
                  <a:pt x="237" y="648"/>
                </a:lnTo>
                <a:lnTo>
                  <a:pt x="226" y="664"/>
                </a:lnTo>
                <a:lnTo>
                  <a:pt x="221" y="705"/>
                </a:lnTo>
                <a:lnTo>
                  <a:pt x="226" y="694"/>
                </a:lnTo>
                <a:lnTo>
                  <a:pt x="237" y="712"/>
                </a:lnTo>
                <a:lnTo>
                  <a:pt x="209" y="735"/>
                </a:lnTo>
                <a:lnTo>
                  <a:pt x="140" y="763"/>
                </a:lnTo>
                <a:lnTo>
                  <a:pt x="123" y="770"/>
                </a:lnTo>
                <a:lnTo>
                  <a:pt x="108" y="788"/>
                </a:lnTo>
                <a:lnTo>
                  <a:pt x="91" y="799"/>
                </a:lnTo>
                <a:lnTo>
                  <a:pt x="98" y="816"/>
                </a:lnTo>
                <a:lnTo>
                  <a:pt x="108" y="810"/>
                </a:lnTo>
                <a:lnTo>
                  <a:pt x="108" y="816"/>
                </a:lnTo>
                <a:lnTo>
                  <a:pt x="108" y="858"/>
                </a:lnTo>
                <a:lnTo>
                  <a:pt x="91" y="858"/>
                </a:lnTo>
                <a:lnTo>
                  <a:pt x="71" y="845"/>
                </a:lnTo>
                <a:lnTo>
                  <a:pt x="81" y="816"/>
                </a:lnTo>
                <a:lnTo>
                  <a:pt x="71" y="799"/>
                </a:lnTo>
                <a:lnTo>
                  <a:pt x="71" y="788"/>
                </a:lnTo>
                <a:lnTo>
                  <a:pt x="71" y="752"/>
                </a:lnTo>
                <a:lnTo>
                  <a:pt x="71" y="712"/>
                </a:lnTo>
                <a:lnTo>
                  <a:pt x="55" y="664"/>
                </a:lnTo>
                <a:lnTo>
                  <a:pt x="65" y="648"/>
                </a:lnTo>
                <a:lnTo>
                  <a:pt x="55" y="641"/>
                </a:lnTo>
                <a:lnTo>
                  <a:pt x="49" y="614"/>
                </a:lnTo>
                <a:lnTo>
                  <a:pt x="98" y="565"/>
                </a:lnTo>
                <a:lnTo>
                  <a:pt x="108" y="542"/>
                </a:lnTo>
                <a:lnTo>
                  <a:pt x="108" y="525"/>
                </a:lnTo>
                <a:lnTo>
                  <a:pt x="113" y="507"/>
                </a:lnTo>
                <a:lnTo>
                  <a:pt x="134" y="478"/>
                </a:lnTo>
                <a:lnTo>
                  <a:pt x="123" y="461"/>
                </a:lnTo>
                <a:lnTo>
                  <a:pt x="123" y="443"/>
                </a:lnTo>
                <a:lnTo>
                  <a:pt x="123" y="419"/>
                </a:lnTo>
                <a:lnTo>
                  <a:pt x="134" y="419"/>
                </a:lnTo>
                <a:lnTo>
                  <a:pt x="123" y="414"/>
                </a:lnTo>
                <a:lnTo>
                  <a:pt x="134" y="404"/>
                </a:lnTo>
                <a:lnTo>
                  <a:pt x="134" y="396"/>
                </a:lnTo>
                <a:lnTo>
                  <a:pt x="134" y="368"/>
                </a:lnTo>
                <a:lnTo>
                  <a:pt x="134" y="338"/>
                </a:lnTo>
                <a:lnTo>
                  <a:pt x="123" y="309"/>
                </a:lnTo>
                <a:lnTo>
                  <a:pt x="123" y="298"/>
                </a:lnTo>
                <a:lnTo>
                  <a:pt x="91" y="298"/>
                </a:lnTo>
                <a:lnTo>
                  <a:pt x="81" y="291"/>
                </a:lnTo>
                <a:lnTo>
                  <a:pt x="65" y="279"/>
                </a:lnTo>
                <a:lnTo>
                  <a:pt x="55" y="275"/>
                </a:lnTo>
                <a:lnTo>
                  <a:pt x="23" y="279"/>
                </a:lnTo>
                <a:lnTo>
                  <a:pt x="11" y="263"/>
                </a:lnTo>
                <a:lnTo>
                  <a:pt x="11" y="245"/>
                </a:lnTo>
                <a:lnTo>
                  <a:pt x="0" y="222"/>
                </a:lnTo>
                <a:lnTo>
                  <a:pt x="140" y="174"/>
                </a:lnTo>
                <a:lnTo>
                  <a:pt x="151" y="170"/>
                </a:lnTo>
                <a:lnTo>
                  <a:pt x="167" y="205"/>
                </a:lnTo>
                <a:lnTo>
                  <a:pt x="193" y="198"/>
                </a:lnTo>
                <a:lnTo>
                  <a:pt x="209" y="205"/>
                </a:lnTo>
                <a:lnTo>
                  <a:pt x="209" y="245"/>
                </a:lnTo>
                <a:lnTo>
                  <a:pt x="203" y="275"/>
                </a:lnTo>
                <a:lnTo>
                  <a:pt x="209" y="291"/>
                </a:lnTo>
                <a:lnTo>
                  <a:pt x="226" y="321"/>
                </a:lnTo>
                <a:lnTo>
                  <a:pt x="237" y="338"/>
                </a:lnTo>
                <a:lnTo>
                  <a:pt x="248" y="321"/>
                </a:lnTo>
                <a:lnTo>
                  <a:pt x="248" y="291"/>
                </a:lnTo>
                <a:lnTo>
                  <a:pt x="251" y="291"/>
                </a:lnTo>
                <a:lnTo>
                  <a:pt x="263" y="279"/>
                </a:lnTo>
                <a:lnTo>
                  <a:pt x="274" y="245"/>
                </a:lnTo>
                <a:lnTo>
                  <a:pt x="279" y="217"/>
                </a:lnTo>
                <a:lnTo>
                  <a:pt x="263" y="205"/>
                </a:lnTo>
                <a:lnTo>
                  <a:pt x="248" y="170"/>
                </a:lnTo>
                <a:lnTo>
                  <a:pt x="226" y="153"/>
                </a:lnTo>
                <a:lnTo>
                  <a:pt x="209" y="153"/>
                </a:lnTo>
                <a:lnTo>
                  <a:pt x="209" y="81"/>
                </a:lnTo>
                <a:lnTo>
                  <a:pt x="221" y="5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4" name="Freeform 230"/>
          <p:cNvSpPr>
            <a:spLocks noChangeArrowheads="1"/>
          </p:cNvSpPr>
          <p:nvPr/>
        </p:nvSpPr>
        <p:spPr bwMode="auto">
          <a:xfrm>
            <a:off x="4521238" y="4687869"/>
            <a:ext cx="355501" cy="395208"/>
          </a:xfrm>
          <a:custGeom>
            <a:avLst/>
            <a:gdLst/>
            <a:ahLst/>
            <a:cxnLst>
              <a:cxn ang="0">
                <a:pos x="524" y="34"/>
              </a:cxn>
              <a:cxn ang="0">
                <a:pos x="562" y="22"/>
              </a:cxn>
              <a:cxn ang="0">
                <a:pos x="567" y="22"/>
              </a:cxn>
              <a:cxn ang="0">
                <a:pos x="593" y="34"/>
              </a:cxn>
              <a:cxn ang="0">
                <a:pos x="609" y="46"/>
              </a:cxn>
              <a:cxn ang="0">
                <a:pos x="593" y="46"/>
              </a:cxn>
              <a:cxn ang="0">
                <a:pos x="578" y="52"/>
              </a:cxn>
              <a:cxn ang="0">
                <a:pos x="567" y="52"/>
              </a:cxn>
              <a:cxn ang="0">
                <a:pos x="535" y="75"/>
              </a:cxn>
              <a:cxn ang="0">
                <a:pos x="519" y="52"/>
              </a:cxn>
              <a:cxn ang="0">
                <a:pos x="482" y="64"/>
              </a:cxn>
              <a:cxn ang="0">
                <a:pos x="422" y="75"/>
              </a:cxn>
              <a:cxn ang="0">
                <a:pos x="412" y="261"/>
              </a:cxn>
              <a:cxn ang="0">
                <a:pos x="369" y="261"/>
              </a:cxn>
              <a:cxn ang="0">
                <a:pos x="363" y="414"/>
              </a:cxn>
              <a:cxn ang="0">
                <a:pos x="353" y="612"/>
              </a:cxn>
              <a:cxn ang="0">
                <a:pos x="338" y="612"/>
              </a:cxn>
              <a:cxn ang="0">
                <a:pos x="315" y="629"/>
              </a:cxn>
              <a:cxn ang="0">
                <a:pos x="311" y="637"/>
              </a:cxn>
              <a:cxn ang="0">
                <a:pos x="294" y="629"/>
              </a:cxn>
              <a:cxn ang="0">
                <a:pos x="273" y="629"/>
              </a:cxn>
              <a:cxn ang="0">
                <a:pos x="257" y="629"/>
              </a:cxn>
              <a:cxn ang="0">
                <a:pos x="230" y="618"/>
              </a:cxn>
              <a:cxn ang="0">
                <a:pos x="230" y="589"/>
              </a:cxn>
              <a:cxn ang="0">
                <a:pos x="226" y="589"/>
              </a:cxn>
              <a:cxn ang="0">
                <a:pos x="214" y="589"/>
              </a:cxn>
              <a:cxn ang="0">
                <a:pos x="203" y="612"/>
              </a:cxn>
              <a:cxn ang="0">
                <a:pos x="198" y="618"/>
              </a:cxn>
              <a:cxn ang="0">
                <a:pos x="161" y="583"/>
              </a:cxn>
              <a:cxn ang="0">
                <a:pos x="145" y="536"/>
              </a:cxn>
              <a:cxn ang="0">
                <a:pos x="145" y="513"/>
              </a:cxn>
              <a:cxn ang="0">
                <a:pos x="140" y="494"/>
              </a:cxn>
              <a:cxn ang="0">
                <a:pos x="129" y="431"/>
              </a:cxn>
              <a:cxn ang="0">
                <a:pos x="119" y="403"/>
              </a:cxn>
              <a:cxn ang="0">
                <a:pos x="112" y="355"/>
              </a:cxn>
              <a:cxn ang="0">
                <a:pos x="112" y="320"/>
              </a:cxn>
              <a:cxn ang="0">
                <a:pos x="112" y="292"/>
              </a:cxn>
              <a:cxn ang="0">
                <a:pos x="91" y="261"/>
              </a:cxn>
              <a:cxn ang="0">
                <a:pos x="60" y="175"/>
              </a:cxn>
              <a:cxn ang="0">
                <a:pos x="28" y="110"/>
              </a:cxn>
              <a:cxn ang="0">
                <a:pos x="17" y="82"/>
              </a:cxn>
              <a:cxn ang="0">
                <a:pos x="0" y="46"/>
              </a:cxn>
              <a:cxn ang="0">
                <a:pos x="0" y="16"/>
              </a:cxn>
              <a:cxn ang="0">
                <a:pos x="7" y="16"/>
              </a:cxn>
              <a:cxn ang="0">
                <a:pos x="28" y="16"/>
              </a:cxn>
              <a:cxn ang="0">
                <a:pos x="32" y="16"/>
              </a:cxn>
              <a:cxn ang="0">
                <a:pos x="60" y="0"/>
              </a:cxn>
              <a:cxn ang="0">
                <a:pos x="75" y="5"/>
              </a:cxn>
              <a:cxn ang="0">
                <a:pos x="102" y="22"/>
              </a:cxn>
              <a:cxn ang="0">
                <a:pos x="112" y="22"/>
              </a:cxn>
              <a:cxn ang="0">
                <a:pos x="294" y="16"/>
              </a:cxn>
              <a:cxn ang="0">
                <a:pos x="301" y="34"/>
              </a:cxn>
              <a:cxn ang="0">
                <a:pos x="315" y="46"/>
              </a:cxn>
              <a:cxn ang="0">
                <a:pos x="380" y="52"/>
              </a:cxn>
              <a:cxn ang="0">
                <a:pos x="406" y="52"/>
              </a:cxn>
              <a:cxn ang="0">
                <a:pos x="422" y="52"/>
              </a:cxn>
              <a:cxn ang="0">
                <a:pos x="439" y="52"/>
              </a:cxn>
              <a:cxn ang="0">
                <a:pos x="524" y="34"/>
              </a:cxn>
            </a:cxnLst>
            <a:rect l="0" t="0" r="r" b="b"/>
            <a:pathLst>
              <a:path w="610" h="638">
                <a:moveTo>
                  <a:pt x="524" y="34"/>
                </a:moveTo>
                <a:lnTo>
                  <a:pt x="562" y="22"/>
                </a:lnTo>
                <a:lnTo>
                  <a:pt x="567" y="22"/>
                </a:lnTo>
                <a:lnTo>
                  <a:pt x="593" y="34"/>
                </a:lnTo>
                <a:lnTo>
                  <a:pt x="609" y="46"/>
                </a:lnTo>
                <a:lnTo>
                  <a:pt x="593" y="46"/>
                </a:lnTo>
                <a:lnTo>
                  <a:pt x="578" y="52"/>
                </a:lnTo>
                <a:lnTo>
                  <a:pt x="567" y="52"/>
                </a:lnTo>
                <a:lnTo>
                  <a:pt x="535" y="75"/>
                </a:lnTo>
                <a:lnTo>
                  <a:pt x="519" y="52"/>
                </a:lnTo>
                <a:lnTo>
                  <a:pt x="482" y="64"/>
                </a:lnTo>
                <a:lnTo>
                  <a:pt x="422" y="75"/>
                </a:lnTo>
                <a:lnTo>
                  <a:pt x="412" y="261"/>
                </a:lnTo>
                <a:lnTo>
                  <a:pt x="369" y="261"/>
                </a:lnTo>
                <a:lnTo>
                  <a:pt x="363" y="414"/>
                </a:lnTo>
                <a:lnTo>
                  <a:pt x="353" y="612"/>
                </a:lnTo>
                <a:lnTo>
                  <a:pt x="338" y="612"/>
                </a:lnTo>
                <a:lnTo>
                  <a:pt x="315" y="629"/>
                </a:lnTo>
                <a:lnTo>
                  <a:pt x="311" y="637"/>
                </a:lnTo>
                <a:lnTo>
                  <a:pt x="294" y="629"/>
                </a:lnTo>
                <a:lnTo>
                  <a:pt x="273" y="629"/>
                </a:lnTo>
                <a:lnTo>
                  <a:pt x="257" y="629"/>
                </a:lnTo>
                <a:lnTo>
                  <a:pt x="230" y="618"/>
                </a:lnTo>
                <a:lnTo>
                  <a:pt x="230" y="589"/>
                </a:lnTo>
                <a:lnTo>
                  <a:pt x="226" y="589"/>
                </a:lnTo>
                <a:lnTo>
                  <a:pt x="214" y="589"/>
                </a:lnTo>
                <a:lnTo>
                  <a:pt x="203" y="612"/>
                </a:lnTo>
                <a:lnTo>
                  <a:pt x="198" y="618"/>
                </a:lnTo>
                <a:lnTo>
                  <a:pt x="161" y="583"/>
                </a:lnTo>
                <a:lnTo>
                  <a:pt x="145" y="536"/>
                </a:lnTo>
                <a:lnTo>
                  <a:pt x="145" y="513"/>
                </a:lnTo>
                <a:lnTo>
                  <a:pt x="140" y="494"/>
                </a:lnTo>
                <a:lnTo>
                  <a:pt x="129" y="431"/>
                </a:lnTo>
                <a:lnTo>
                  <a:pt x="119" y="403"/>
                </a:lnTo>
                <a:lnTo>
                  <a:pt x="112" y="355"/>
                </a:lnTo>
                <a:lnTo>
                  <a:pt x="112" y="320"/>
                </a:lnTo>
                <a:lnTo>
                  <a:pt x="112" y="292"/>
                </a:lnTo>
                <a:lnTo>
                  <a:pt x="91" y="261"/>
                </a:lnTo>
                <a:lnTo>
                  <a:pt x="60" y="175"/>
                </a:lnTo>
                <a:lnTo>
                  <a:pt x="28" y="110"/>
                </a:lnTo>
                <a:lnTo>
                  <a:pt x="17" y="82"/>
                </a:lnTo>
                <a:lnTo>
                  <a:pt x="0" y="46"/>
                </a:lnTo>
                <a:lnTo>
                  <a:pt x="0" y="16"/>
                </a:lnTo>
                <a:lnTo>
                  <a:pt x="7" y="16"/>
                </a:lnTo>
                <a:lnTo>
                  <a:pt x="28" y="16"/>
                </a:lnTo>
                <a:lnTo>
                  <a:pt x="32" y="16"/>
                </a:lnTo>
                <a:lnTo>
                  <a:pt x="60" y="0"/>
                </a:lnTo>
                <a:lnTo>
                  <a:pt x="75" y="5"/>
                </a:lnTo>
                <a:lnTo>
                  <a:pt x="102" y="22"/>
                </a:lnTo>
                <a:lnTo>
                  <a:pt x="112" y="22"/>
                </a:lnTo>
                <a:lnTo>
                  <a:pt x="294" y="16"/>
                </a:lnTo>
                <a:lnTo>
                  <a:pt x="301" y="34"/>
                </a:lnTo>
                <a:lnTo>
                  <a:pt x="315" y="46"/>
                </a:lnTo>
                <a:lnTo>
                  <a:pt x="380" y="52"/>
                </a:lnTo>
                <a:lnTo>
                  <a:pt x="406" y="52"/>
                </a:lnTo>
                <a:lnTo>
                  <a:pt x="422" y="52"/>
                </a:lnTo>
                <a:lnTo>
                  <a:pt x="439" y="52"/>
                </a:lnTo>
                <a:lnTo>
                  <a:pt x="524" y="3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3" name="Freeform 229"/>
          <p:cNvSpPr>
            <a:spLocks noChangeArrowheads="1"/>
          </p:cNvSpPr>
          <p:nvPr/>
        </p:nvSpPr>
        <p:spPr bwMode="auto">
          <a:xfrm>
            <a:off x="4521238" y="4687869"/>
            <a:ext cx="355501" cy="395208"/>
          </a:xfrm>
          <a:custGeom>
            <a:avLst/>
            <a:gdLst/>
            <a:ahLst/>
            <a:cxnLst>
              <a:cxn ang="0">
                <a:pos x="524" y="34"/>
              </a:cxn>
              <a:cxn ang="0">
                <a:pos x="562" y="22"/>
              </a:cxn>
              <a:cxn ang="0">
                <a:pos x="567" y="22"/>
              </a:cxn>
              <a:cxn ang="0">
                <a:pos x="593" y="34"/>
              </a:cxn>
              <a:cxn ang="0">
                <a:pos x="609" y="46"/>
              </a:cxn>
              <a:cxn ang="0">
                <a:pos x="593" y="46"/>
              </a:cxn>
              <a:cxn ang="0">
                <a:pos x="578" y="52"/>
              </a:cxn>
              <a:cxn ang="0">
                <a:pos x="567" y="52"/>
              </a:cxn>
              <a:cxn ang="0">
                <a:pos x="535" y="75"/>
              </a:cxn>
              <a:cxn ang="0">
                <a:pos x="519" y="52"/>
              </a:cxn>
              <a:cxn ang="0">
                <a:pos x="482" y="64"/>
              </a:cxn>
              <a:cxn ang="0">
                <a:pos x="422" y="75"/>
              </a:cxn>
              <a:cxn ang="0">
                <a:pos x="412" y="261"/>
              </a:cxn>
              <a:cxn ang="0">
                <a:pos x="369" y="261"/>
              </a:cxn>
              <a:cxn ang="0">
                <a:pos x="363" y="414"/>
              </a:cxn>
              <a:cxn ang="0">
                <a:pos x="353" y="612"/>
              </a:cxn>
              <a:cxn ang="0">
                <a:pos x="338" y="612"/>
              </a:cxn>
              <a:cxn ang="0">
                <a:pos x="315" y="629"/>
              </a:cxn>
              <a:cxn ang="0">
                <a:pos x="311" y="637"/>
              </a:cxn>
              <a:cxn ang="0">
                <a:pos x="294" y="629"/>
              </a:cxn>
              <a:cxn ang="0">
                <a:pos x="273" y="629"/>
              </a:cxn>
              <a:cxn ang="0">
                <a:pos x="257" y="629"/>
              </a:cxn>
              <a:cxn ang="0">
                <a:pos x="230" y="618"/>
              </a:cxn>
              <a:cxn ang="0">
                <a:pos x="230" y="589"/>
              </a:cxn>
              <a:cxn ang="0">
                <a:pos x="226" y="589"/>
              </a:cxn>
              <a:cxn ang="0">
                <a:pos x="214" y="589"/>
              </a:cxn>
              <a:cxn ang="0">
                <a:pos x="203" y="612"/>
              </a:cxn>
              <a:cxn ang="0">
                <a:pos x="198" y="618"/>
              </a:cxn>
              <a:cxn ang="0">
                <a:pos x="161" y="583"/>
              </a:cxn>
              <a:cxn ang="0">
                <a:pos x="145" y="536"/>
              </a:cxn>
              <a:cxn ang="0">
                <a:pos x="145" y="513"/>
              </a:cxn>
              <a:cxn ang="0">
                <a:pos x="140" y="494"/>
              </a:cxn>
              <a:cxn ang="0">
                <a:pos x="129" y="431"/>
              </a:cxn>
              <a:cxn ang="0">
                <a:pos x="119" y="403"/>
              </a:cxn>
              <a:cxn ang="0">
                <a:pos x="112" y="355"/>
              </a:cxn>
              <a:cxn ang="0">
                <a:pos x="112" y="320"/>
              </a:cxn>
              <a:cxn ang="0">
                <a:pos x="112" y="292"/>
              </a:cxn>
              <a:cxn ang="0">
                <a:pos x="91" y="261"/>
              </a:cxn>
              <a:cxn ang="0">
                <a:pos x="60" y="175"/>
              </a:cxn>
              <a:cxn ang="0">
                <a:pos x="28" y="110"/>
              </a:cxn>
              <a:cxn ang="0">
                <a:pos x="17" y="82"/>
              </a:cxn>
              <a:cxn ang="0">
                <a:pos x="0" y="46"/>
              </a:cxn>
              <a:cxn ang="0">
                <a:pos x="0" y="16"/>
              </a:cxn>
              <a:cxn ang="0">
                <a:pos x="7" y="16"/>
              </a:cxn>
              <a:cxn ang="0">
                <a:pos x="28" y="16"/>
              </a:cxn>
              <a:cxn ang="0">
                <a:pos x="32" y="16"/>
              </a:cxn>
              <a:cxn ang="0">
                <a:pos x="60" y="0"/>
              </a:cxn>
              <a:cxn ang="0">
                <a:pos x="75" y="5"/>
              </a:cxn>
              <a:cxn ang="0">
                <a:pos x="102" y="22"/>
              </a:cxn>
              <a:cxn ang="0">
                <a:pos x="112" y="22"/>
              </a:cxn>
              <a:cxn ang="0">
                <a:pos x="294" y="16"/>
              </a:cxn>
              <a:cxn ang="0">
                <a:pos x="301" y="34"/>
              </a:cxn>
              <a:cxn ang="0">
                <a:pos x="315" y="46"/>
              </a:cxn>
              <a:cxn ang="0">
                <a:pos x="380" y="52"/>
              </a:cxn>
              <a:cxn ang="0">
                <a:pos x="406" y="52"/>
              </a:cxn>
              <a:cxn ang="0">
                <a:pos x="422" y="52"/>
              </a:cxn>
              <a:cxn ang="0">
                <a:pos x="439" y="52"/>
              </a:cxn>
              <a:cxn ang="0">
                <a:pos x="524" y="34"/>
              </a:cxn>
            </a:cxnLst>
            <a:rect l="0" t="0" r="r" b="b"/>
            <a:pathLst>
              <a:path w="610" h="638">
                <a:moveTo>
                  <a:pt x="524" y="34"/>
                </a:moveTo>
                <a:lnTo>
                  <a:pt x="562" y="22"/>
                </a:lnTo>
                <a:lnTo>
                  <a:pt x="567" y="22"/>
                </a:lnTo>
                <a:lnTo>
                  <a:pt x="593" y="34"/>
                </a:lnTo>
                <a:lnTo>
                  <a:pt x="609" y="46"/>
                </a:lnTo>
                <a:lnTo>
                  <a:pt x="593" y="46"/>
                </a:lnTo>
                <a:lnTo>
                  <a:pt x="578" y="52"/>
                </a:lnTo>
                <a:lnTo>
                  <a:pt x="567" y="52"/>
                </a:lnTo>
                <a:lnTo>
                  <a:pt x="535" y="75"/>
                </a:lnTo>
                <a:lnTo>
                  <a:pt x="519" y="52"/>
                </a:lnTo>
                <a:lnTo>
                  <a:pt x="482" y="64"/>
                </a:lnTo>
                <a:lnTo>
                  <a:pt x="422" y="75"/>
                </a:lnTo>
                <a:lnTo>
                  <a:pt x="412" y="261"/>
                </a:lnTo>
                <a:lnTo>
                  <a:pt x="369" y="261"/>
                </a:lnTo>
                <a:lnTo>
                  <a:pt x="363" y="414"/>
                </a:lnTo>
                <a:lnTo>
                  <a:pt x="353" y="612"/>
                </a:lnTo>
                <a:lnTo>
                  <a:pt x="338" y="612"/>
                </a:lnTo>
                <a:lnTo>
                  <a:pt x="315" y="629"/>
                </a:lnTo>
                <a:lnTo>
                  <a:pt x="311" y="637"/>
                </a:lnTo>
                <a:lnTo>
                  <a:pt x="294" y="629"/>
                </a:lnTo>
                <a:lnTo>
                  <a:pt x="273" y="629"/>
                </a:lnTo>
                <a:lnTo>
                  <a:pt x="257" y="629"/>
                </a:lnTo>
                <a:lnTo>
                  <a:pt x="230" y="618"/>
                </a:lnTo>
                <a:lnTo>
                  <a:pt x="230" y="589"/>
                </a:lnTo>
                <a:lnTo>
                  <a:pt x="226" y="589"/>
                </a:lnTo>
                <a:lnTo>
                  <a:pt x="214" y="589"/>
                </a:lnTo>
                <a:lnTo>
                  <a:pt x="203" y="612"/>
                </a:lnTo>
                <a:lnTo>
                  <a:pt x="198" y="618"/>
                </a:lnTo>
                <a:lnTo>
                  <a:pt x="161" y="583"/>
                </a:lnTo>
                <a:lnTo>
                  <a:pt x="145" y="536"/>
                </a:lnTo>
                <a:lnTo>
                  <a:pt x="145" y="513"/>
                </a:lnTo>
                <a:lnTo>
                  <a:pt x="140" y="494"/>
                </a:lnTo>
                <a:lnTo>
                  <a:pt x="129" y="431"/>
                </a:lnTo>
                <a:lnTo>
                  <a:pt x="119" y="403"/>
                </a:lnTo>
                <a:lnTo>
                  <a:pt x="112" y="355"/>
                </a:lnTo>
                <a:lnTo>
                  <a:pt x="112" y="320"/>
                </a:lnTo>
                <a:lnTo>
                  <a:pt x="112" y="292"/>
                </a:lnTo>
                <a:lnTo>
                  <a:pt x="91" y="261"/>
                </a:lnTo>
                <a:lnTo>
                  <a:pt x="60" y="175"/>
                </a:lnTo>
                <a:lnTo>
                  <a:pt x="28" y="110"/>
                </a:lnTo>
                <a:lnTo>
                  <a:pt x="17" y="82"/>
                </a:lnTo>
                <a:lnTo>
                  <a:pt x="0" y="46"/>
                </a:lnTo>
                <a:lnTo>
                  <a:pt x="0" y="16"/>
                </a:lnTo>
                <a:lnTo>
                  <a:pt x="7" y="16"/>
                </a:lnTo>
                <a:lnTo>
                  <a:pt x="28" y="16"/>
                </a:lnTo>
                <a:lnTo>
                  <a:pt x="32" y="16"/>
                </a:lnTo>
                <a:lnTo>
                  <a:pt x="60" y="0"/>
                </a:lnTo>
                <a:lnTo>
                  <a:pt x="75" y="5"/>
                </a:lnTo>
                <a:lnTo>
                  <a:pt x="102" y="22"/>
                </a:lnTo>
                <a:lnTo>
                  <a:pt x="112" y="22"/>
                </a:lnTo>
                <a:lnTo>
                  <a:pt x="294" y="16"/>
                </a:lnTo>
                <a:lnTo>
                  <a:pt x="301" y="34"/>
                </a:lnTo>
                <a:lnTo>
                  <a:pt x="315" y="46"/>
                </a:lnTo>
                <a:lnTo>
                  <a:pt x="380" y="52"/>
                </a:lnTo>
                <a:lnTo>
                  <a:pt x="406" y="52"/>
                </a:lnTo>
                <a:lnTo>
                  <a:pt x="422" y="52"/>
                </a:lnTo>
                <a:lnTo>
                  <a:pt x="439" y="52"/>
                </a:lnTo>
                <a:lnTo>
                  <a:pt x="524" y="3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2" name="Freeform 228"/>
          <p:cNvSpPr>
            <a:spLocks noChangeArrowheads="1"/>
          </p:cNvSpPr>
          <p:nvPr/>
        </p:nvSpPr>
        <p:spPr bwMode="auto">
          <a:xfrm>
            <a:off x="4212437" y="3404688"/>
            <a:ext cx="418545" cy="380294"/>
          </a:xfrm>
          <a:custGeom>
            <a:avLst/>
            <a:gdLst/>
            <a:ahLst/>
            <a:cxnLst>
              <a:cxn ang="0">
                <a:pos x="546" y="0"/>
              </a:cxn>
              <a:cxn ang="0">
                <a:pos x="605" y="18"/>
              </a:cxn>
              <a:cxn ang="0">
                <a:pos x="641" y="46"/>
              </a:cxn>
              <a:cxn ang="0">
                <a:pos x="675" y="29"/>
              </a:cxn>
              <a:cxn ang="0">
                <a:pos x="685" y="64"/>
              </a:cxn>
              <a:cxn ang="0">
                <a:pos x="685" y="106"/>
              </a:cxn>
              <a:cxn ang="0">
                <a:pos x="701" y="123"/>
              </a:cxn>
              <a:cxn ang="0">
                <a:pos x="701" y="141"/>
              </a:cxn>
              <a:cxn ang="0">
                <a:pos x="717" y="169"/>
              </a:cxn>
              <a:cxn ang="0">
                <a:pos x="711" y="174"/>
              </a:cxn>
              <a:cxn ang="0">
                <a:pos x="701" y="338"/>
              </a:cxn>
              <a:cxn ang="0">
                <a:pos x="631" y="432"/>
              </a:cxn>
              <a:cxn ang="0">
                <a:pos x="620" y="449"/>
              </a:cxn>
              <a:cxn ang="0">
                <a:pos x="616" y="472"/>
              </a:cxn>
              <a:cxn ang="0">
                <a:pos x="616" y="496"/>
              </a:cxn>
              <a:cxn ang="0">
                <a:pos x="605" y="518"/>
              </a:cxn>
              <a:cxn ang="0">
                <a:pos x="589" y="525"/>
              </a:cxn>
              <a:cxn ang="0">
                <a:pos x="573" y="536"/>
              </a:cxn>
              <a:cxn ang="0">
                <a:pos x="492" y="518"/>
              </a:cxn>
              <a:cxn ang="0">
                <a:pos x="476" y="525"/>
              </a:cxn>
              <a:cxn ang="0">
                <a:pos x="460" y="536"/>
              </a:cxn>
              <a:cxn ang="0">
                <a:pos x="445" y="542"/>
              </a:cxn>
              <a:cxn ang="0">
                <a:pos x="418" y="554"/>
              </a:cxn>
              <a:cxn ang="0">
                <a:pos x="363" y="525"/>
              </a:cxn>
              <a:cxn ang="0">
                <a:pos x="310" y="536"/>
              </a:cxn>
              <a:cxn ang="0">
                <a:pos x="295" y="518"/>
              </a:cxn>
              <a:cxn ang="0">
                <a:pos x="268" y="507"/>
              </a:cxn>
              <a:cxn ang="0">
                <a:pos x="242" y="496"/>
              </a:cxn>
              <a:cxn ang="0">
                <a:pos x="242" y="507"/>
              </a:cxn>
              <a:cxn ang="0">
                <a:pos x="209" y="507"/>
              </a:cxn>
              <a:cxn ang="0">
                <a:pos x="193" y="518"/>
              </a:cxn>
              <a:cxn ang="0">
                <a:pos x="182" y="542"/>
              </a:cxn>
              <a:cxn ang="0">
                <a:pos x="156" y="567"/>
              </a:cxn>
              <a:cxn ang="0">
                <a:pos x="156" y="613"/>
              </a:cxn>
              <a:cxn ang="0">
                <a:pos x="139" y="595"/>
              </a:cxn>
              <a:cxn ang="0">
                <a:pos x="123" y="571"/>
              </a:cxn>
              <a:cxn ang="0">
                <a:pos x="112" y="571"/>
              </a:cxn>
              <a:cxn ang="0">
                <a:pos x="102" y="595"/>
              </a:cxn>
              <a:cxn ang="0">
                <a:pos x="86" y="571"/>
              </a:cxn>
              <a:cxn ang="0">
                <a:pos x="97" y="567"/>
              </a:cxn>
              <a:cxn ang="0">
                <a:pos x="86" y="554"/>
              </a:cxn>
              <a:cxn ang="0">
                <a:pos x="70" y="554"/>
              </a:cxn>
              <a:cxn ang="0">
                <a:pos x="38" y="536"/>
              </a:cxn>
              <a:cxn ang="0">
                <a:pos x="38" y="525"/>
              </a:cxn>
              <a:cxn ang="0">
                <a:pos x="54" y="525"/>
              </a:cxn>
              <a:cxn ang="0">
                <a:pos x="54" y="518"/>
              </a:cxn>
              <a:cxn ang="0">
                <a:pos x="38" y="518"/>
              </a:cxn>
              <a:cxn ang="0">
                <a:pos x="16" y="496"/>
              </a:cxn>
              <a:cxn ang="0">
                <a:pos x="11" y="479"/>
              </a:cxn>
              <a:cxn ang="0">
                <a:pos x="0" y="460"/>
              </a:cxn>
              <a:cxn ang="0">
                <a:pos x="0" y="442"/>
              </a:cxn>
              <a:cxn ang="0">
                <a:pos x="44" y="432"/>
              </a:cxn>
              <a:cxn ang="0">
                <a:pos x="54" y="419"/>
              </a:cxn>
              <a:cxn ang="0">
                <a:pos x="139" y="414"/>
              </a:cxn>
              <a:cxn ang="0">
                <a:pos x="156" y="419"/>
              </a:cxn>
              <a:cxn ang="0">
                <a:pos x="172" y="385"/>
              </a:cxn>
              <a:cxn ang="0">
                <a:pos x="182" y="338"/>
              </a:cxn>
              <a:cxn ang="0">
                <a:pos x="193" y="327"/>
              </a:cxn>
              <a:cxn ang="0">
                <a:pos x="193" y="227"/>
              </a:cxn>
              <a:cxn ang="0">
                <a:pos x="268" y="198"/>
              </a:cxn>
              <a:cxn ang="0">
                <a:pos x="337" y="128"/>
              </a:cxn>
              <a:cxn ang="0">
                <a:pos x="502" y="29"/>
              </a:cxn>
              <a:cxn ang="0">
                <a:pos x="546" y="0"/>
              </a:cxn>
            </a:cxnLst>
            <a:rect l="0" t="0" r="r" b="b"/>
            <a:pathLst>
              <a:path w="718" h="614">
                <a:moveTo>
                  <a:pt x="546" y="0"/>
                </a:moveTo>
                <a:lnTo>
                  <a:pt x="605" y="18"/>
                </a:lnTo>
                <a:lnTo>
                  <a:pt x="641" y="46"/>
                </a:lnTo>
                <a:lnTo>
                  <a:pt x="675" y="29"/>
                </a:lnTo>
                <a:lnTo>
                  <a:pt x="685" y="64"/>
                </a:lnTo>
                <a:lnTo>
                  <a:pt x="685" y="106"/>
                </a:lnTo>
                <a:lnTo>
                  <a:pt x="701" y="123"/>
                </a:lnTo>
                <a:lnTo>
                  <a:pt x="701" y="141"/>
                </a:lnTo>
                <a:lnTo>
                  <a:pt x="717" y="169"/>
                </a:lnTo>
                <a:lnTo>
                  <a:pt x="711" y="174"/>
                </a:lnTo>
                <a:lnTo>
                  <a:pt x="701" y="338"/>
                </a:lnTo>
                <a:lnTo>
                  <a:pt x="631" y="432"/>
                </a:lnTo>
                <a:lnTo>
                  <a:pt x="620" y="449"/>
                </a:lnTo>
                <a:lnTo>
                  <a:pt x="616" y="472"/>
                </a:lnTo>
                <a:lnTo>
                  <a:pt x="616" y="496"/>
                </a:lnTo>
                <a:lnTo>
                  <a:pt x="605" y="518"/>
                </a:lnTo>
                <a:lnTo>
                  <a:pt x="589" y="525"/>
                </a:lnTo>
                <a:lnTo>
                  <a:pt x="573" y="536"/>
                </a:lnTo>
                <a:lnTo>
                  <a:pt x="492" y="518"/>
                </a:lnTo>
                <a:lnTo>
                  <a:pt x="476" y="525"/>
                </a:lnTo>
                <a:lnTo>
                  <a:pt x="460" y="536"/>
                </a:lnTo>
                <a:lnTo>
                  <a:pt x="445" y="542"/>
                </a:lnTo>
                <a:lnTo>
                  <a:pt x="418" y="554"/>
                </a:lnTo>
                <a:lnTo>
                  <a:pt x="363" y="525"/>
                </a:lnTo>
                <a:lnTo>
                  <a:pt x="310" y="536"/>
                </a:lnTo>
                <a:lnTo>
                  <a:pt x="295" y="518"/>
                </a:lnTo>
                <a:lnTo>
                  <a:pt x="268" y="507"/>
                </a:lnTo>
                <a:lnTo>
                  <a:pt x="242" y="496"/>
                </a:lnTo>
                <a:lnTo>
                  <a:pt x="242" y="507"/>
                </a:lnTo>
                <a:lnTo>
                  <a:pt x="209" y="507"/>
                </a:lnTo>
                <a:lnTo>
                  <a:pt x="193" y="518"/>
                </a:lnTo>
                <a:lnTo>
                  <a:pt x="182" y="542"/>
                </a:lnTo>
                <a:lnTo>
                  <a:pt x="156" y="567"/>
                </a:lnTo>
                <a:lnTo>
                  <a:pt x="156" y="613"/>
                </a:lnTo>
                <a:lnTo>
                  <a:pt x="139" y="595"/>
                </a:lnTo>
                <a:lnTo>
                  <a:pt x="123" y="571"/>
                </a:lnTo>
                <a:lnTo>
                  <a:pt x="112" y="571"/>
                </a:lnTo>
                <a:lnTo>
                  <a:pt x="102" y="595"/>
                </a:lnTo>
                <a:lnTo>
                  <a:pt x="86" y="571"/>
                </a:lnTo>
                <a:lnTo>
                  <a:pt x="97" y="567"/>
                </a:lnTo>
                <a:lnTo>
                  <a:pt x="86" y="554"/>
                </a:lnTo>
                <a:lnTo>
                  <a:pt x="70" y="554"/>
                </a:lnTo>
                <a:lnTo>
                  <a:pt x="38" y="536"/>
                </a:lnTo>
                <a:lnTo>
                  <a:pt x="38" y="525"/>
                </a:lnTo>
                <a:lnTo>
                  <a:pt x="54" y="525"/>
                </a:lnTo>
                <a:lnTo>
                  <a:pt x="54" y="518"/>
                </a:lnTo>
                <a:lnTo>
                  <a:pt x="38" y="518"/>
                </a:lnTo>
                <a:lnTo>
                  <a:pt x="16" y="496"/>
                </a:lnTo>
                <a:lnTo>
                  <a:pt x="11" y="479"/>
                </a:lnTo>
                <a:lnTo>
                  <a:pt x="0" y="460"/>
                </a:lnTo>
                <a:lnTo>
                  <a:pt x="0" y="442"/>
                </a:lnTo>
                <a:lnTo>
                  <a:pt x="44" y="432"/>
                </a:lnTo>
                <a:lnTo>
                  <a:pt x="54" y="419"/>
                </a:lnTo>
                <a:lnTo>
                  <a:pt x="139" y="414"/>
                </a:lnTo>
                <a:lnTo>
                  <a:pt x="156" y="419"/>
                </a:lnTo>
                <a:lnTo>
                  <a:pt x="172" y="385"/>
                </a:lnTo>
                <a:lnTo>
                  <a:pt x="182" y="338"/>
                </a:lnTo>
                <a:lnTo>
                  <a:pt x="193" y="327"/>
                </a:lnTo>
                <a:lnTo>
                  <a:pt x="193" y="227"/>
                </a:lnTo>
                <a:lnTo>
                  <a:pt x="268" y="198"/>
                </a:lnTo>
                <a:lnTo>
                  <a:pt x="337" y="128"/>
                </a:lnTo>
                <a:lnTo>
                  <a:pt x="502" y="29"/>
                </a:lnTo>
                <a:lnTo>
                  <a:pt x="546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1" name="Freeform 227"/>
          <p:cNvSpPr>
            <a:spLocks noChangeArrowheads="1"/>
          </p:cNvSpPr>
          <p:nvPr/>
        </p:nvSpPr>
        <p:spPr bwMode="auto">
          <a:xfrm>
            <a:off x="4212437" y="3404688"/>
            <a:ext cx="418545" cy="380294"/>
          </a:xfrm>
          <a:custGeom>
            <a:avLst/>
            <a:gdLst/>
            <a:ahLst/>
            <a:cxnLst>
              <a:cxn ang="0">
                <a:pos x="546" y="0"/>
              </a:cxn>
              <a:cxn ang="0">
                <a:pos x="605" y="18"/>
              </a:cxn>
              <a:cxn ang="0">
                <a:pos x="641" y="46"/>
              </a:cxn>
              <a:cxn ang="0">
                <a:pos x="675" y="29"/>
              </a:cxn>
              <a:cxn ang="0">
                <a:pos x="685" y="64"/>
              </a:cxn>
              <a:cxn ang="0">
                <a:pos x="685" y="106"/>
              </a:cxn>
              <a:cxn ang="0">
                <a:pos x="701" y="123"/>
              </a:cxn>
              <a:cxn ang="0">
                <a:pos x="701" y="141"/>
              </a:cxn>
              <a:cxn ang="0">
                <a:pos x="717" y="169"/>
              </a:cxn>
              <a:cxn ang="0">
                <a:pos x="711" y="174"/>
              </a:cxn>
              <a:cxn ang="0">
                <a:pos x="701" y="338"/>
              </a:cxn>
              <a:cxn ang="0">
                <a:pos x="631" y="432"/>
              </a:cxn>
              <a:cxn ang="0">
                <a:pos x="620" y="449"/>
              </a:cxn>
              <a:cxn ang="0">
                <a:pos x="616" y="472"/>
              </a:cxn>
              <a:cxn ang="0">
                <a:pos x="616" y="496"/>
              </a:cxn>
              <a:cxn ang="0">
                <a:pos x="605" y="518"/>
              </a:cxn>
              <a:cxn ang="0">
                <a:pos x="589" y="525"/>
              </a:cxn>
              <a:cxn ang="0">
                <a:pos x="573" y="536"/>
              </a:cxn>
              <a:cxn ang="0">
                <a:pos x="492" y="518"/>
              </a:cxn>
              <a:cxn ang="0">
                <a:pos x="476" y="525"/>
              </a:cxn>
              <a:cxn ang="0">
                <a:pos x="460" y="536"/>
              </a:cxn>
              <a:cxn ang="0">
                <a:pos x="445" y="542"/>
              </a:cxn>
              <a:cxn ang="0">
                <a:pos x="418" y="554"/>
              </a:cxn>
              <a:cxn ang="0">
                <a:pos x="363" y="525"/>
              </a:cxn>
              <a:cxn ang="0">
                <a:pos x="310" y="536"/>
              </a:cxn>
              <a:cxn ang="0">
                <a:pos x="295" y="518"/>
              </a:cxn>
              <a:cxn ang="0">
                <a:pos x="268" y="507"/>
              </a:cxn>
              <a:cxn ang="0">
                <a:pos x="242" y="496"/>
              </a:cxn>
              <a:cxn ang="0">
                <a:pos x="242" y="507"/>
              </a:cxn>
              <a:cxn ang="0">
                <a:pos x="209" y="507"/>
              </a:cxn>
              <a:cxn ang="0">
                <a:pos x="193" y="518"/>
              </a:cxn>
              <a:cxn ang="0">
                <a:pos x="182" y="542"/>
              </a:cxn>
              <a:cxn ang="0">
                <a:pos x="156" y="567"/>
              </a:cxn>
              <a:cxn ang="0">
                <a:pos x="156" y="613"/>
              </a:cxn>
              <a:cxn ang="0">
                <a:pos x="139" y="595"/>
              </a:cxn>
              <a:cxn ang="0">
                <a:pos x="123" y="571"/>
              </a:cxn>
              <a:cxn ang="0">
                <a:pos x="112" y="571"/>
              </a:cxn>
              <a:cxn ang="0">
                <a:pos x="102" y="595"/>
              </a:cxn>
              <a:cxn ang="0">
                <a:pos x="86" y="571"/>
              </a:cxn>
              <a:cxn ang="0">
                <a:pos x="97" y="567"/>
              </a:cxn>
              <a:cxn ang="0">
                <a:pos x="86" y="554"/>
              </a:cxn>
              <a:cxn ang="0">
                <a:pos x="70" y="554"/>
              </a:cxn>
              <a:cxn ang="0">
                <a:pos x="38" y="536"/>
              </a:cxn>
              <a:cxn ang="0">
                <a:pos x="38" y="525"/>
              </a:cxn>
              <a:cxn ang="0">
                <a:pos x="54" y="525"/>
              </a:cxn>
              <a:cxn ang="0">
                <a:pos x="54" y="518"/>
              </a:cxn>
              <a:cxn ang="0">
                <a:pos x="38" y="518"/>
              </a:cxn>
              <a:cxn ang="0">
                <a:pos x="16" y="496"/>
              </a:cxn>
              <a:cxn ang="0">
                <a:pos x="11" y="479"/>
              </a:cxn>
              <a:cxn ang="0">
                <a:pos x="0" y="460"/>
              </a:cxn>
              <a:cxn ang="0">
                <a:pos x="0" y="442"/>
              </a:cxn>
              <a:cxn ang="0">
                <a:pos x="44" y="432"/>
              </a:cxn>
              <a:cxn ang="0">
                <a:pos x="54" y="419"/>
              </a:cxn>
              <a:cxn ang="0">
                <a:pos x="139" y="414"/>
              </a:cxn>
              <a:cxn ang="0">
                <a:pos x="156" y="419"/>
              </a:cxn>
              <a:cxn ang="0">
                <a:pos x="172" y="385"/>
              </a:cxn>
              <a:cxn ang="0">
                <a:pos x="182" y="338"/>
              </a:cxn>
              <a:cxn ang="0">
                <a:pos x="193" y="327"/>
              </a:cxn>
              <a:cxn ang="0">
                <a:pos x="193" y="227"/>
              </a:cxn>
              <a:cxn ang="0">
                <a:pos x="268" y="198"/>
              </a:cxn>
              <a:cxn ang="0">
                <a:pos x="337" y="128"/>
              </a:cxn>
              <a:cxn ang="0">
                <a:pos x="502" y="29"/>
              </a:cxn>
              <a:cxn ang="0">
                <a:pos x="546" y="0"/>
              </a:cxn>
            </a:cxnLst>
            <a:rect l="0" t="0" r="r" b="b"/>
            <a:pathLst>
              <a:path w="718" h="614">
                <a:moveTo>
                  <a:pt x="546" y="0"/>
                </a:moveTo>
                <a:lnTo>
                  <a:pt x="605" y="18"/>
                </a:lnTo>
                <a:lnTo>
                  <a:pt x="641" y="46"/>
                </a:lnTo>
                <a:lnTo>
                  <a:pt x="675" y="29"/>
                </a:lnTo>
                <a:lnTo>
                  <a:pt x="685" y="64"/>
                </a:lnTo>
                <a:lnTo>
                  <a:pt x="685" y="106"/>
                </a:lnTo>
                <a:lnTo>
                  <a:pt x="701" y="123"/>
                </a:lnTo>
                <a:lnTo>
                  <a:pt x="701" y="141"/>
                </a:lnTo>
                <a:lnTo>
                  <a:pt x="717" y="169"/>
                </a:lnTo>
                <a:lnTo>
                  <a:pt x="711" y="174"/>
                </a:lnTo>
                <a:lnTo>
                  <a:pt x="701" y="338"/>
                </a:lnTo>
                <a:lnTo>
                  <a:pt x="631" y="432"/>
                </a:lnTo>
                <a:lnTo>
                  <a:pt x="620" y="449"/>
                </a:lnTo>
                <a:lnTo>
                  <a:pt x="616" y="472"/>
                </a:lnTo>
                <a:lnTo>
                  <a:pt x="616" y="496"/>
                </a:lnTo>
                <a:lnTo>
                  <a:pt x="605" y="518"/>
                </a:lnTo>
                <a:lnTo>
                  <a:pt x="589" y="525"/>
                </a:lnTo>
                <a:lnTo>
                  <a:pt x="573" y="536"/>
                </a:lnTo>
                <a:lnTo>
                  <a:pt x="492" y="518"/>
                </a:lnTo>
                <a:lnTo>
                  <a:pt x="476" y="525"/>
                </a:lnTo>
                <a:lnTo>
                  <a:pt x="460" y="536"/>
                </a:lnTo>
                <a:lnTo>
                  <a:pt x="445" y="542"/>
                </a:lnTo>
                <a:lnTo>
                  <a:pt x="418" y="554"/>
                </a:lnTo>
                <a:lnTo>
                  <a:pt x="363" y="525"/>
                </a:lnTo>
                <a:lnTo>
                  <a:pt x="310" y="536"/>
                </a:lnTo>
                <a:lnTo>
                  <a:pt x="295" y="518"/>
                </a:lnTo>
                <a:lnTo>
                  <a:pt x="268" y="507"/>
                </a:lnTo>
                <a:lnTo>
                  <a:pt x="242" y="496"/>
                </a:lnTo>
                <a:lnTo>
                  <a:pt x="242" y="507"/>
                </a:lnTo>
                <a:lnTo>
                  <a:pt x="209" y="507"/>
                </a:lnTo>
                <a:lnTo>
                  <a:pt x="193" y="518"/>
                </a:lnTo>
                <a:lnTo>
                  <a:pt x="182" y="542"/>
                </a:lnTo>
                <a:lnTo>
                  <a:pt x="156" y="567"/>
                </a:lnTo>
                <a:lnTo>
                  <a:pt x="156" y="613"/>
                </a:lnTo>
                <a:lnTo>
                  <a:pt x="139" y="595"/>
                </a:lnTo>
                <a:lnTo>
                  <a:pt x="123" y="571"/>
                </a:lnTo>
                <a:lnTo>
                  <a:pt x="112" y="571"/>
                </a:lnTo>
                <a:lnTo>
                  <a:pt x="102" y="595"/>
                </a:lnTo>
                <a:lnTo>
                  <a:pt x="86" y="571"/>
                </a:lnTo>
                <a:lnTo>
                  <a:pt x="97" y="567"/>
                </a:lnTo>
                <a:lnTo>
                  <a:pt x="86" y="554"/>
                </a:lnTo>
                <a:lnTo>
                  <a:pt x="70" y="554"/>
                </a:lnTo>
                <a:lnTo>
                  <a:pt x="38" y="536"/>
                </a:lnTo>
                <a:lnTo>
                  <a:pt x="38" y="525"/>
                </a:lnTo>
                <a:lnTo>
                  <a:pt x="54" y="525"/>
                </a:lnTo>
                <a:lnTo>
                  <a:pt x="54" y="518"/>
                </a:lnTo>
                <a:lnTo>
                  <a:pt x="38" y="518"/>
                </a:lnTo>
                <a:lnTo>
                  <a:pt x="16" y="496"/>
                </a:lnTo>
                <a:lnTo>
                  <a:pt x="11" y="479"/>
                </a:lnTo>
                <a:lnTo>
                  <a:pt x="0" y="460"/>
                </a:lnTo>
                <a:lnTo>
                  <a:pt x="0" y="442"/>
                </a:lnTo>
                <a:lnTo>
                  <a:pt x="44" y="432"/>
                </a:lnTo>
                <a:lnTo>
                  <a:pt x="54" y="419"/>
                </a:lnTo>
                <a:lnTo>
                  <a:pt x="139" y="414"/>
                </a:lnTo>
                <a:lnTo>
                  <a:pt x="156" y="419"/>
                </a:lnTo>
                <a:lnTo>
                  <a:pt x="172" y="385"/>
                </a:lnTo>
                <a:lnTo>
                  <a:pt x="182" y="338"/>
                </a:lnTo>
                <a:lnTo>
                  <a:pt x="193" y="327"/>
                </a:lnTo>
                <a:lnTo>
                  <a:pt x="193" y="227"/>
                </a:lnTo>
                <a:lnTo>
                  <a:pt x="268" y="198"/>
                </a:lnTo>
                <a:lnTo>
                  <a:pt x="337" y="128"/>
                </a:lnTo>
                <a:lnTo>
                  <a:pt x="502" y="29"/>
                </a:lnTo>
                <a:lnTo>
                  <a:pt x="54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0" name="Freeform 226"/>
          <p:cNvSpPr>
            <a:spLocks noChangeArrowheads="1"/>
          </p:cNvSpPr>
          <p:nvPr/>
        </p:nvSpPr>
        <p:spPr bwMode="auto">
          <a:xfrm>
            <a:off x="4284821" y="3712900"/>
            <a:ext cx="317557" cy="303862"/>
          </a:xfrm>
          <a:custGeom>
            <a:avLst/>
            <a:gdLst/>
            <a:ahLst/>
            <a:cxnLst>
              <a:cxn ang="0">
                <a:pos x="507" y="29"/>
              </a:cxn>
              <a:cxn ang="0">
                <a:pos x="517" y="75"/>
              </a:cxn>
              <a:cxn ang="0">
                <a:pos x="544" y="117"/>
              </a:cxn>
              <a:cxn ang="0">
                <a:pos x="507" y="134"/>
              </a:cxn>
              <a:cxn ang="0">
                <a:pos x="491" y="181"/>
              </a:cxn>
              <a:cxn ang="0">
                <a:pos x="480" y="221"/>
              </a:cxn>
              <a:cxn ang="0">
                <a:pos x="453" y="255"/>
              </a:cxn>
              <a:cxn ang="0">
                <a:pos x="411" y="331"/>
              </a:cxn>
              <a:cxn ang="0">
                <a:pos x="411" y="349"/>
              </a:cxn>
              <a:cxn ang="0">
                <a:pos x="379" y="367"/>
              </a:cxn>
              <a:cxn ang="0">
                <a:pos x="362" y="344"/>
              </a:cxn>
              <a:cxn ang="0">
                <a:pos x="336" y="349"/>
              </a:cxn>
              <a:cxn ang="0">
                <a:pos x="283" y="395"/>
              </a:cxn>
              <a:cxn ang="0">
                <a:pos x="255" y="472"/>
              </a:cxn>
              <a:cxn ang="0">
                <a:pos x="251" y="472"/>
              </a:cxn>
              <a:cxn ang="0">
                <a:pos x="187" y="472"/>
              </a:cxn>
              <a:cxn ang="0">
                <a:pos x="154" y="490"/>
              </a:cxn>
              <a:cxn ang="0">
                <a:pos x="112" y="444"/>
              </a:cxn>
              <a:cxn ang="0">
                <a:pos x="118" y="426"/>
              </a:cxn>
              <a:cxn ang="0">
                <a:pos x="96" y="395"/>
              </a:cxn>
              <a:cxn ang="0">
                <a:pos x="6" y="379"/>
              </a:cxn>
              <a:cxn ang="0">
                <a:pos x="0" y="274"/>
              </a:cxn>
              <a:cxn ang="0">
                <a:pos x="15" y="239"/>
              </a:cxn>
              <a:cxn ang="0">
                <a:pos x="32" y="197"/>
              </a:cxn>
              <a:cxn ang="0">
                <a:pos x="41" y="163"/>
              </a:cxn>
              <a:cxn ang="0">
                <a:pos x="32" y="117"/>
              </a:cxn>
              <a:cxn ang="0">
                <a:pos x="58" y="46"/>
              </a:cxn>
              <a:cxn ang="0">
                <a:pos x="86" y="11"/>
              </a:cxn>
              <a:cxn ang="0">
                <a:pos x="118" y="0"/>
              </a:cxn>
              <a:cxn ang="0">
                <a:pos x="171" y="22"/>
              </a:cxn>
              <a:cxn ang="0">
                <a:pos x="240" y="29"/>
              </a:cxn>
              <a:cxn ang="0">
                <a:pos x="321" y="46"/>
              </a:cxn>
              <a:cxn ang="0">
                <a:pos x="352" y="29"/>
              </a:cxn>
              <a:cxn ang="0">
                <a:pos x="448" y="40"/>
              </a:cxn>
              <a:cxn ang="0">
                <a:pos x="480" y="22"/>
              </a:cxn>
            </a:cxnLst>
            <a:rect l="0" t="0" r="r" b="b"/>
            <a:pathLst>
              <a:path w="545" h="491">
                <a:moveTo>
                  <a:pt x="491" y="0"/>
                </a:moveTo>
                <a:lnTo>
                  <a:pt x="507" y="29"/>
                </a:lnTo>
                <a:lnTo>
                  <a:pt x="517" y="40"/>
                </a:lnTo>
                <a:lnTo>
                  <a:pt x="517" y="75"/>
                </a:lnTo>
                <a:lnTo>
                  <a:pt x="534" y="86"/>
                </a:lnTo>
                <a:lnTo>
                  <a:pt x="544" y="117"/>
                </a:lnTo>
                <a:lnTo>
                  <a:pt x="523" y="145"/>
                </a:lnTo>
                <a:lnTo>
                  <a:pt x="507" y="134"/>
                </a:lnTo>
                <a:lnTo>
                  <a:pt x="491" y="163"/>
                </a:lnTo>
                <a:lnTo>
                  <a:pt x="491" y="181"/>
                </a:lnTo>
                <a:lnTo>
                  <a:pt x="474" y="197"/>
                </a:lnTo>
                <a:lnTo>
                  <a:pt x="480" y="221"/>
                </a:lnTo>
                <a:lnTo>
                  <a:pt x="453" y="227"/>
                </a:lnTo>
                <a:lnTo>
                  <a:pt x="453" y="255"/>
                </a:lnTo>
                <a:lnTo>
                  <a:pt x="437" y="274"/>
                </a:lnTo>
                <a:lnTo>
                  <a:pt x="411" y="331"/>
                </a:lnTo>
                <a:lnTo>
                  <a:pt x="421" y="349"/>
                </a:lnTo>
                <a:lnTo>
                  <a:pt x="411" y="349"/>
                </a:lnTo>
                <a:lnTo>
                  <a:pt x="394" y="367"/>
                </a:lnTo>
                <a:lnTo>
                  <a:pt x="379" y="367"/>
                </a:lnTo>
                <a:lnTo>
                  <a:pt x="379" y="362"/>
                </a:lnTo>
                <a:lnTo>
                  <a:pt x="362" y="344"/>
                </a:lnTo>
                <a:lnTo>
                  <a:pt x="352" y="349"/>
                </a:lnTo>
                <a:lnTo>
                  <a:pt x="336" y="349"/>
                </a:lnTo>
                <a:lnTo>
                  <a:pt x="310" y="367"/>
                </a:lnTo>
                <a:lnTo>
                  <a:pt x="283" y="395"/>
                </a:lnTo>
                <a:lnTo>
                  <a:pt x="272" y="437"/>
                </a:lnTo>
                <a:lnTo>
                  <a:pt x="255" y="472"/>
                </a:lnTo>
                <a:lnTo>
                  <a:pt x="251" y="466"/>
                </a:lnTo>
                <a:lnTo>
                  <a:pt x="251" y="472"/>
                </a:lnTo>
                <a:lnTo>
                  <a:pt x="213" y="483"/>
                </a:lnTo>
                <a:lnTo>
                  <a:pt x="187" y="472"/>
                </a:lnTo>
                <a:lnTo>
                  <a:pt x="187" y="483"/>
                </a:lnTo>
                <a:lnTo>
                  <a:pt x="154" y="490"/>
                </a:lnTo>
                <a:lnTo>
                  <a:pt x="138" y="483"/>
                </a:lnTo>
                <a:lnTo>
                  <a:pt x="112" y="444"/>
                </a:lnTo>
                <a:lnTo>
                  <a:pt x="118" y="437"/>
                </a:lnTo>
                <a:lnTo>
                  <a:pt x="118" y="426"/>
                </a:lnTo>
                <a:lnTo>
                  <a:pt x="102" y="426"/>
                </a:lnTo>
                <a:lnTo>
                  <a:pt x="96" y="395"/>
                </a:lnTo>
                <a:lnTo>
                  <a:pt x="58" y="379"/>
                </a:lnTo>
                <a:lnTo>
                  <a:pt x="6" y="379"/>
                </a:lnTo>
                <a:lnTo>
                  <a:pt x="0" y="331"/>
                </a:lnTo>
                <a:lnTo>
                  <a:pt x="0" y="274"/>
                </a:lnTo>
                <a:lnTo>
                  <a:pt x="0" y="244"/>
                </a:lnTo>
                <a:lnTo>
                  <a:pt x="15" y="239"/>
                </a:lnTo>
                <a:lnTo>
                  <a:pt x="28" y="209"/>
                </a:lnTo>
                <a:lnTo>
                  <a:pt x="32" y="197"/>
                </a:lnTo>
                <a:lnTo>
                  <a:pt x="32" y="181"/>
                </a:lnTo>
                <a:lnTo>
                  <a:pt x="41" y="163"/>
                </a:lnTo>
                <a:lnTo>
                  <a:pt x="32" y="122"/>
                </a:lnTo>
                <a:lnTo>
                  <a:pt x="32" y="117"/>
                </a:lnTo>
                <a:lnTo>
                  <a:pt x="32" y="69"/>
                </a:lnTo>
                <a:lnTo>
                  <a:pt x="58" y="46"/>
                </a:lnTo>
                <a:lnTo>
                  <a:pt x="70" y="22"/>
                </a:lnTo>
                <a:lnTo>
                  <a:pt x="86" y="11"/>
                </a:lnTo>
                <a:lnTo>
                  <a:pt x="118" y="11"/>
                </a:lnTo>
                <a:lnTo>
                  <a:pt x="118" y="0"/>
                </a:lnTo>
                <a:lnTo>
                  <a:pt x="144" y="11"/>
                </a:lnTo>
                <a:lnTo>
                  <a:pt x="171" y="22"/>
                </a:lnTo>
                <a:lnTo>
                  <a:pt x="187" y="40"/>
                </a:lnTo>
                <a:lnTo>
                  <a:pt x="240" y="29"/>
                </a:lnTo>
                <a:lnTo>
                  <a:pt x="294" y="57"/>
                </a:lnTo>
                <a:lnTo>
                  <a:pt x="321" y="46"/>
                </a:lnTo>
                <a:lnTo>
                  <a:pt x="336" y="40"/>
                </a:lnTo>
                <a:lnTo>
                  <a:pt x="352" y="29"/>
                </a:lnTo>
                <a:lnTo>
                  <a:pt x="368" y="22"/>
                </a:lnTo>
                <a:lnTo>
                  <a:pt x="448" y="40"/>
                </a:lnTo>
                <a:lnTo>
                  <a:pt x="465" y="29"/>
                </a:lnTo>
                <a:lnTo>
                  <a:pt x="480" y="22"/>
                </a:lnTo>
                <a:lnTo>
                  <a:pt x="491" y="0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9" name="Freeform 225"/>
          <p:cNvSpPr>
            <a:spLocks noChangeArrowheads="1"/>
          </p:cNvSpPr>
          <p:nvPr/>
        </p:nvSpPr>
        <p:spPr bwMode="auto">
          <a:xfrm>
            <a:off x="4284821" y="3712900"/>
            <a:ext cx="317557" cy="303862"/>
          </a:xfrm>
          <a:custGeom>
            <a:avLst/>
            <a:gdLst/>
            <a:ahLst/>
            <a:cxnLst>
              <a:cxn ang="0">
                <a:pos x="507" y="29"/>
              </a:cxn>
              <a:cxn ang="0">
                <a:pos x="517" y="75"/>
              </a:cxn>
              <a:cxn ang="0">
                <a:pos x="544" y="117"/>
              </a:cxn>
              <a:cxn ang="0">
                <a:pos x="507" y="134"/>
              </a:cxn>
              <a:cxn ang="0">
                <a:pos x="491" y="181"/>
              </a:cxn>
              <a:cxn ang="0">
                <a:pos x="480" y="221"/>
              </a:cxn>
              <a:cxn ang="0">
                <a:pos x="453" y="255"/>
              </a:cxn>
              <a:cxn ang="0">
                <a:pos x="411" y="331"/>
              </a:cxn>
              <a:cxn ang="0">
                <a:pos x="411" y="349"/>
              </a:cxn>
              <a:cxn ang="0">
                <a:pos x="379" y="367"/>
              </a:cxn>
              <a:cxn ang="0">
                <a:pos x="362" y="344"/>
              </a:cxn>
              <a:cxn ang="0">
                <a:pos x="336" y="349"/>
              </a:cxn>
              <a:cxn ang="0">
                <a:pos x="283" y="395"/>
              </a:cxn>
              <a:cxn ang="0">
                <a:pos x="255" y="472"/>
              </a:cxn>
              <a:cxn ang="0">
                <a:pos x="251" y="472"/>
              </a:cxn>
              <a:cxn ang="0">
                <a:pos x="187" y="472"/>
              </a:cxn>
              <a:cxn ang="0">
                <a:pos x="154" y="490"/>
              </a:cxn>
              <a:cxn ang="0">
                <a:pos x="112" y="444"/>
              </a:cxn>
              <a:cxn ang="0">
                <a:pos x="118" y="426"/>
              </a:cxn>
              <a:cxn ang="0">
                <a:pos x="96" y="395"/>
              </a:cxn>
              <a:cxn ang="0">
                <a:pos x="6" y="379"/>
              </a:cxn>
              <a:cxn ang="0">
                <a:pos x="0" y="274"/>
              </a:cxn>
              <a:cxn ang="0">
                <a:pos x="15" y="239"/>
              </a:cxn>
              <a:cxn ang="0">
                <a:pos x="32" y="197"/>
              </a:cxn>
              <a:cxn ang="0">
                <a:pos x="41" y="163"/>
              </a:cxn>
              <a:cxn ang="0">
                <a:pos x="32" y="117"/>
              </a:cxn>
              <a:cxn ang="0">
                <a:pos x="58" y="46"/>
              </a:cxn>
              <a:cxn ang="0">
                <a:pos x="86" y="11"/>
              </a:cxn>
              <a:cxn ang="0">
                <a:pos x="118" y="0"/>
              </a:cxn>
              <a:cxn ang="0">
                <a:pos x="171" y="22"/>
              </a:cxn>
              <a:cxn ang="0">
                <a:pos x="240" y="29"/>
              </a:cxn>
              <a:cxn ang="0">
                <a:pos x="321" y="46"/>
              </a:cxn>
              <a:cxn ang="0">
                <a:pos x="352" y="29"/>
              </a:cxn>
              <a:cxn ang="0">
                <a:pos x="448" y="40"/>
              </a:cxn>
              <a:cxn ang="0">
                <a:pos x="480" y="22"/>
              </a:cxn>
            </a:cxnLst>
            <a:rect l="0" t="0" r="r" b="b"/>
            <a:pathLst>
              <a:path w="545" h="491">
                <a:moveTo>
                  <a:pt x="491" y="0"/>
                </a:moveTo>
                <a:lnTo>
                  <a:pt x="507" y="29"/>
                </a:lnTo>
                <a:lnTo>
                  <a:pt x="517" y="40"/>
                </a:lnTo>
                <a:lnTo>
                  <a:pt x="517" y="75"/>
                </a:lnTo>
                <a:lnTo>
                  <a:pt x="534" y="86"/>
                </a:lnTo>
                <a:lnTo>
                  <a:pt x="544" y="117"/>
                </a:lnTo>
                <a:lnTo>
                  <a:pt x="523" y="145"/>
                </a:lnTo>
                <a:lnTo>
                  <a:pt x="507" y="134"/>
                </a:lnTo>
                <a:lnTo>
                  <a:pt x="491" y="163"/>
                </a:lnTo>
                <a:lnTo>
                  <a:pt x="491" y="181"/>
                </a:lnTo>
                <a:lnTo>
                  <a:pt x="474" y="197"/>
                </a:lnTo>
                <a:lnTo>
                  <a:pt x="480" y="221"/>
                </a:lnTo>
                <a:lnTo>
                  <a:pt x="453" y="227"/>
                </a:lnTo>
                <a:lnTo>
                  <a:pt x="453" y="255"/>
                </a:lnTo>
                <a:lnTo>
                  <a:pt x="437" y="274"/>
                </a:lnTo>
                <a:lnTo>
                  <a:pt x="411" y="331"/>
                </a:lnTo>
                <a:lnTo>
                  <a:pt x="421" y="349"/>
                </a:lnTo>
                <a:lnTo>
                  <a:pt x="411" y="349"/>
                </a:lnTo>
                <a:lnTo>
                  <a:pt x="394" y="367"/>
                </a:lnTo>
                <a:lnTo>
                  <a:pt x="379" y="367"/>
                </a:lnTo>
                <a:lnTo>
                  <a:pt x="379" y="362"/>
                </a:lnTo>
                <a:lnTo>
                  <a:pt x="362" y="344"/>
                </a:lnTo>
                <a:lnTo>
                  <a:pt x="352" y="349"/>
                </a:lnTo>
                <a:lnTo>
                  <a:pt x="336" y="349"/>
                </a:lnTo>
                <a:lnTo>
                  <a:pt x="310" y="367"/>
                </a:lnTo>
                <a:lnTo>
                  <a:pt x="283" y="395"/>
                </a:lnTo>
                <a:lnTo>
                  <a:pt x="272" y="437"/>
                </a:lnTo>
                <a:lnTo>
                  <a:pt x="255" y="472"/>
                </a:lnTo>
                <a:lnTo>
                  <a:pt x="251" y="466"/>
                </a:lnTo>
                <a:lnTo>
                  <a:pt x="251" y="472"/>
                </a:lnTo>
                <a:lnTo>
                  <a:pt x="213" y="483"/>
                </a:lnTo>
                <a:lnTo>
                  <a:pt x="187" y="472"/>
                </a:lnTo>
                <a:lnTo>
                  <a:pt x="187" y="483"/>
                </a:lnTo>
                <a:lnTo>
                  <a:pt x="154" y="490"/>
                </a:lnTo>
                <a:lnTo>
                  <a:pt x="138" y="483"/>
                </a:lnTo>
                <a:lnTo>
                  <a:pt x="112" y="444"/>
                </a:lnTo>
                <a:lnTo>
                  <a:pt x="118" y="437"/>
                </a:lnTo>
                <a:lnTo>
                  <a:pt x="118" y="426"/>
                </a:lnTo>
                <a:lnTo>
                  <a:pt x="102" y="426"/>
                </a:lnTo>
                <a:lnTo>
                  <a:pt x="96" y="395"/>
                </a:lnTo>
                <a:lnTo>
                  <a:pt x="58" y="379"/>
                </a:lnTo>
                <a:lnTo>
                  <a:pt x="6" y="379"/>
                </a:lnTo>
                <a:lnTo>
                  <a:pt x="0" y="331"/>
                </a:lnTo>
                <a:lnTo>
                  <a:pt x="0" y="274"/>
                </a:lnTo>
                <a:lnTo>
                  <a:pt x="0" y="244"/>
                </a:lnTo>
                <a:lnTo>
                  <a:pt x="15" y="239"/>
                </a:lnTo>
                <a:lnTo>
                  <a:pt x="28" y="209"/>
                </a:lnTo>
                <a:lnTo>
                  <a:pt x="32" y="197"/>
                </a:lnTo>
                <a:lnTo>
                  <a:pt x="32" y="181"/>
                </a:lnTo>
                <a:lnTo>
                  <a:pt x="41" y="163"/>
                </a:lnTo>
                <a:lnTo>
                  <a:pt x="32" y="122"/>
                </a:lnTo>
                <a:lnTo>
                  <a:pt x="32" y="117"/>
                </a:lnTo>
                <a:lnTo>
                  <a:pt x="32" y="69"/>
                </a:lnTo>
                <a:lnTo>
                  <a:pt x="58" y="46"/>
                </a:lnTo>
                <a:lnTo>
                  <a:pt x="70" y="22"/>
                </a:lnTo>
                <a:lnTo>
                  <a:pt x="86" y="11"/>
                </a:lnTo>
                <a:lnTo>
                  <a:pt x="118" y="11"/>
                </a:lnTo>
                <a:lnTo>
                  <a:pt x="118" y="0"/>
                </a:lnTo>
                <a:lnTo>
                  <a:pt x="144" y="11"/>
                </a:lnTo>
                <a:lnTo>
                  <a:pt x="171" y="22"/>
                </a:lnTo>
                <a:lnTo>
                  <a:pt x="187" y="40"/>
                </a:lnTo>
                <a:lnTo>
                  <a:pt x="240" y="29"/>
                </a:lnTo>
                <a:lnTo>
                  <a:pt x="294" y="57"/>
                </a:lnTo>
                <a:lnTo>
                  <a:pt x="321" y="46"/>
                </a:lnTo>
                <a:lnTo>
                  <a:pt x="336" y="40"/>
                </a:lnTo>
                <a:lnTo>
                  <a:pt x="352" y="29"/>
                </a:lnTo>
                <a:lnTo>
                  <a:pt x="368" y="22"/>
                </a:lnTo>
                <a:lnTo>
                  <a:pt x="448" y="40"/>
                </a:lnTo>
                <a:lnTo>
                  <a:pt x="465" y="29"/>
                </a:lnTo>
                <a:lnTo>
                  <a:pt x="480" y="22"/>
                </a:lnTo>
                <a:lnTo>
                  <a:pt x="49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8" name="Freeform 224"/>
          <p:cNvSpPr>
            <a:spLocks noChangeArrowheads="1"/>
          </p:cNvSpPr>
          <p:nvPr/>
        </p:nvSpPr>
        <p:spPr bwMode="auto">
          <a:xfrm>
            <a:off x="4983564" y="4187024"/>
            <a:ext cx="51953" cy="54683"/>
          </a:xfrm>
          <a:custGeom>
            <a:avLst/>
            <a:gdLst/>
            <a:ahLst/>
            <a:cxnLst>
              <a:cxn ang="0">
                <a:pos x="37" y="12"/>
              </a:cxn>
              <a:cxn ang="0">
                <a:pos x="52" y="12"/>
              </a:cxn>
              <a:cxn ang="0">
                <a:pos x="52" y="18"/>
              </a:cxn>
              <a:cxn ang="0">
                <a:pos x="81" y="0"/>
              </a:cxn>
              <a:cxn ang="0">
                <a:pos x="90" y="30"/>
              </a:cxn>
              <a:cxn ang="0">
                <a:pos x="90" y="58"/>
              </a:cxn>
              <a:cxn ang="0">
                <a:pos x="90" y="70"/>
              </a:cxn>
              <a:cxn ang="0">
                <a:pos x="81" y="76"/>
              </a:cxn>
              <a:cxn ang="0">
                <a:pos x="69" y="58"/>
              </a:cxn>
              <a:cxn ang="0">
                <a:pos x="52" y="70"/>
              </a:cxn>
              <a:cxn ang="0">
                <a:pos x="42" y="76"/>
              </a:cxn>
              <a:cxn ang="0">
                <a:pos x="27" y="89"/>
              </a:cxn>
              <a:cxn ang="0">
                <a:pos x="27" y="70"/>
              </a:cxn>
              <a:cxn ang="0">
                <a:pos x="0" y="76"/>
              </a:cxn>
              <a:cxn ang="0">
                <a:pos x="0" y="70"/>
              </a:cxn>
              <a:cxn ang="0">
                <a:pos x="10" y="58"/>
              </a:cxn>
              <a:cxn ang="0">
                <a:pos x="22" y="30"/>
              </a:cxn>
              <a:cxn ang="0">
                <a:pos x="37" y="18"/>
              </a:cxn>
              <a:cxn ang="0">
                <a:pos x="37" y="12"/>
              </a:cxn>
            </a:cxnLst>
            <a:rect l="0" t="0" r="r" b="b"/>
            <a:pathLst>
              <a:path w="91" h="90">
                <a:moveTo>
                  <a:pt x="37" y="12"/>
                </a:moveTo>
                <a:lnTo>
                  <a:pt x="52" y="12"/>
                </a:lnTo>
                <a:lnTo>
                  <a:pt x="52" y="18"/>
                </a:lnTo>
                <a:lnTo>
                  <a:pt x="81" y="0"/>
                </a:lnTo>
                <a:lnTo>
                  <a:pt x="90" y="30"/>
                </a:lnTo>
                <a:lnTo>
                  <a:pt x="90" y="58"/>
                </a:lnTo>
                <a:lnTo>
                  <a:pt x="90" y="70"/>
                </a:lnTo>
                <a:lnTo>
                  <a:pt x="81" y="76"/>
                </a:lnTo>
                <a:lnTo>
                  <a:pt x="69" y="58"/>
                </a:lnTo>
                <a:lnTo>
                  <a:pt x="52" y="70"/>
                </a:lnTo>
                <a:lnTo>
                  <a:pt x="42" y="76"/>
                </a:lnTo>
                <a:lnTo>
                  <a:pt x="27" y="89"/>
                </a:lnTo>
                <a:lnTo>
                  <a:pt x="27" y="70"/>
                </a:lnTo>
                <a:lnTo>
                  <a:pt x="0" y="76"/>
                </a:lnTo>
                <a:lnTo>
                  <a:pt x="0" y="70"/>
                </a:lnTo>
                <a:lnTo>
                  <a:pt x="10" y="58"/>
                </a:lnTo>
                <a:lnTo>
                  <a:pt x="22" y="30"/>
                </a:lnTo>
                <a:lnTo>
                  <a:pt x="37" y="18"/>
                </a:lnTo>
                <a:lnTo>
                  <a:pt x="37" y="1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7" name="Freeform 223"/>
          <p:cNvSpPr>
            <a:spLocks noChangeArrowheads="1"/>
          </p:cNvSpPr>
          <p:nvPr/>
        </p:nvSpPr>
        <p:spPr bwMode="auto">
          <a:xfrm>
            <a:off x="4983564" y="4187024"/>
            <a:ext cx="51953" cy="54683"/>
          </a:xfrm>
          <a:custGeom>
            <a:avLst/>
            <a:gdLst/>
            <a:ahLst/>
            <a:cxnLst>
              <a:cxn ang="0">
                <a:pos x="37" y="12"/>
              </a:cxn>
              <a:cxn ang="0">
                <a:pos x="52" y="12"/>
              </a:cxn>
              <a:cxn ang="0">
                <a:pos x="52" y="18"/>
              </a:cxn>
              <a:cxn ang="0">
                <a:pos x="81" y="0"/>
              </a:cxn>
              <a:cxn ang="0">
                <a:pos x="90" y="30"/>
              </a:cxn>
              <a:cxn ang="0">
                <a:pos x="90" y="58"/>
              </a:cxn>
              <a:cxn ang="0">
                <a:pos x="90" y="70"/>
              </a:cxn>
              <a:cxn ang="0">
                <a:pos x="81" y="76"/>
              </a:cxn>
              <a:cxn ang="0">
                <a:pos x="69" y="58"/>
              </a:cxn>
              <a:cxn ang="0">
                <a:pos x="52" y="70"/>
              </a:cxn>
              <a:cxn ang="0">
                <a:pos x="42" y="76"/>
              </a:cxn>
              <a:cxn ang="0">
                <a:pos x="27" y="89"/>
              </a:cxn>
              <a:cxn ang="0">
                <a:pos x="27" y="70"/>
              </a:cxn>
              <a:cxn ang="0">
                <a:pos x="0" y="76"/>
              </a:cxn>
              <a:cxn ang="0">
                <a:pos x="0" y="70"/>
              </a:cxn>
              <a:cxn ang="0">
                <a:pos x="10" y="58"/>
              </a:cxn>
              <a:cxn ang="0">
                <a:pos x="22" y="30"/>
              </a:cxn>
              <a:cxn ang="0">
                <a:pos x="37" y="18"/>
              </a:cxn>
              <a:cxn ang="0">
                <a:pos x="37" y="12"/>
              </a:cxn>
            </a:cxnLst>
            <a:rect l="0" t="0" r="r" b="b"/>
            <a:pathLst>
              <a:path w="91" h="90">
                <a:moveTo>
                  <a:pt x="37" y="12"/>
                </a:moveTo>
                <a:lnTo>
                  <a:pt x="52" y="12"/>
                </a:lnTo>
                <a:lnTo>
                  <a:pt x="52" y="18"/>
                </a:lnTo>
                <a:lnTo>
                  <a:pt x="81" y="0"/>
                </a:lnTo>
                <a:lnTo>
                  <a:pt x="90" y="30"/>
                </a:lnTo>
                <a:lnTo>
                  <a:pt x="90" y="58"/>
                </a:lnTo>
                <a:lnTo>
                  <a:pt x="90" y="70"/>
                </a:lnTo>
                <a:lnTo>
                  <a:pt x="81" y="76"/>
                </a:lnTo>
                <a:lnTo>
                  <a:pt x="69" y="58"/>
                </a:lnTo>
                <a:lnTo>
                  <a:pt x="52" y="70"/>
                </a:lnTo>
                <a:lnTo>
                  <a:pt x="42" y="76"/>
                </a:lnTo>
                <a:lnTo>
                  <a:pt x="27" y="89"/>
                </a:lnTo>
                <a:lnTo>
                  <a:pt x="27" y="70"/>
                </a:lnTo>
                <a:lnTo>
                  <a:pt x="0" y="76"/>
                </a:lnTo>
                <a:lnTo>
                  <a:pt x="0" y="70"/>
                </a:lnTo>
                <a:lnTo>
                  <a:pt x="10" y="58"/>
                </a:lnTo>
                <a:lnTo>
                  <a:pt x="22" y="30"/>
                </a:lnTo>
                <a:lnTo>
                  <a:pt x="37" y="18"/>
                </a:lnTo>
                <a:lnTo>
                  <a:pt x="37" y="12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6" name="Freeform 222"/>
          <p:cNvSpPr>
            <a:spLocks noChangeArrowheads="1"/>
          </p:cNvSpPr>
          <p:nvPr/>
        </p:nvSpPr>
        <p:spPr bwMode="auto">
          <a:xfrm>
            <a:off x="4793263" y="4411970"/>
            <a:ext cx="316973" cy="315048"/>
          </a:xfrm>
          <a:custGeom>
            <a:avLst/>
            <a:gdLst/>
            <a:ahLst/>
            <a:cxnLst>
              <a:cxn ang="0">
                <a:pos x="433" y="30"/>
              </a:cxn>
              <a:cxn ang="0">
                <a:pos x="458" y="35"/>
              </a:cxn>
              <a:cxn ang="0">
                <a:pos x="491" y="46"/>
              </a:cxn>
              <a:cxn ang="0">
                <a:pos x="506" y="53"/>
              </a:cxn>
              <a:cxn ang="0">
                <a:pos x="534" y="92"/>
              </a:cxn>
              <a:cxn ang="0">
                <a:pos x="544" y="122"/>
              </a:cxn>
              <a:cxn ang="0">
                <a:pos x="529" y="151"/>
              </a:cxn>
              <a:cxn ang="0">
                <a:pos x="517" y="198"/>
              </a:cxn>
              <a:cxn ang="0">
                <a:pos x="529" y="221"/>
              </a:cxn>
              <a:cxn ang="0">
                <a:pos x="506" y="250"/>
              </a:cxn>
              <a:cxn ang="0">
                <a:pos x="506" y="296"/>
              </a:cxn>
              <a:cxn ang="0">
                <a:pos x="378" y="366"/>
              </a:cxn>
              <a:cxn ang="0">
                <a:pos x="368" y="384"/>
              </a:cxn>
              <a:cxn ang="0">
                <a:pos x="310" y="396"/>
              </a:cxn>
              <a:cxn ang="0">
                <a:pos x="283" y="431"/>
              </a:cxn>
              <a:cxn ang="0">
                <a:pos x="234" y="494"/>
              </a:cxn>
              <a:cxn ang="0">
                <a:pos x="208" y="494"/>
              </a:cxn>
              <a:cxn ang="0">
                <a:pos x="144" y="490"/>
              </a:cxn>
              <a:cxn ang="0">
                <a:pos x="102" y="465"/>
              </a:cxn>
              <a:cxn ang="0">
                <a:pos x="59" y="477"/>
              </a:cxn>
              <a:cxn ang="0">
                <a:pos x="0" y="401"/>
              </a:cxn>
              <a:cxn ang="0">
                <a:pos x="95" y="245"/>
              </a:cxn>
              <a:cxn ang="0">
                <a:pos x="95" y="221"/>
              </a:cxn>
              <a:cxn ang="0">
                <a:pos x="95" y="128"/>
              </a:cxn>
              <a:cxn ang="0">
                <a:pos x="122" y="168"/>
              </a:cxn>
              <a:cxn ang="0">
                <a:pos x="165" y="168"/>
              </a:cxn>
              <a:cxn ang="0">
                <a:pos x="212" y="186"/>
              </a:cxn>
              <a:cxn ang="0">
                <a:pos x="234" y="168"/>
              </a:cxn>
              <a:cxn ang="0">
                <a:pos x="266" y="203"/>
              </a:cxn>
              <a:cxn ang="0">
                <a:pos x="320" y="245"/>
              </a:cxn>
              <a:cxn ang="0">
                <a:pos x="352" y="250"/>
              </a:cxn>
              <a:cxn ang="0">
                <a:pos x="362" y="203"/>
              </a:cxn>
              <a:cxn ang="0">
                <a:pos x="347" y="217"/>
              </a:cxn>
              <a:cxn ang="0">
                <a:pos x="304" y="186"/>
              </a:cxn>
              <a:cxn ang="0">
                <a:pos x="304" y="151"/>
              </a:cxn>
              <a:cxn ang="0">
                <a:pos x="310" y="110"/>
              </a:cxn>
              <a:cxn ang="0">
                <a:pos x="304" y="64"/>
              </a:cxn>
              <a:cxn ang="0">
                <a:pos x="325" y="18"/>
              </a:cxn>
              <a:cxn ang="0">
                <a:pos x="416" y="0"/>
              </a:cxn>
            </a:cxnLst>
            <a:rect l="0" t="0" r="r" b="b"/>
            <a:pathLst>
              <a:path w="545" h="509">
                <a:moveTo>
                  <a:pt x="416" y="0"/>
                </a:moveTo>
                <a:lnTo>
                  <a:pt x="433" y="30"/>
                </a:lnTo>
                <a:lnTo>
                  <a:pt x="448" y="30"/>
                </a:lnTo>
                <a:lnTo>
                  <a:pt x="458" y="35"/>
                </a:lnTo>
                <a:lnTo>
                  <a:pt x="474" y="46"/>
                </a:lnTo>
                <a:lnTo>
                  <a:pt x="491" y="46"/>
                </a:lnTo>
                <a:lnTo>
                  <a:pt x="501" y="53"/>
                </a:lnTo>
                <a:lnTo>
                  <a:pt x="506" y="53"/>
                </a:lnTo>
                <a:lnTo>
                  <a:pt x="517" y="75"/>
                </a:lnTo>
                <a:lnTo>
                  <a:pt x="534" y="92"/>
                </a:lnTo>
                <a:lnTo>
                  <a:pt x="544" y="110"/>
                </a:lnTo>
                <a:lnTo>
                  <a:pt x="544" y="122"/>
                </a:lnTo>
                <a:lnTo>
                  <a:pt x="529" y="128"/>
                </a:lnTo>
                <a:lnTo>
                  <a:pt x="529" y="151"/>
                </a:lnTo>
                <a:lnTo>
                  <a:pt x="529" y="186"/>
                </a:lnTo>
                <a:lnTo>
                  <a:pt x="517" y="198"/>
                </a:lnTo>
                <a:lnTo>
                  <a:pt x="534" y="217"/>
                </a:lnTo>
                <a:lnTo>
                  <a:pt x="529" y="221"/>
                </a:lnTo>
                <a:lnTo>
                  <a:pt x="506" y="221"/>
                </a:lnTo>
                <a:lnTo>
                  <a:pt x="506" y="250"/>
                </a:lnTo>
                <a:lnTo>
                  <a:pt x="501" y="275"/>
                </a:lnTo>
                <a:lnTo>
                  <a:pt x="506" y="296"/>
                </a:lnTo>
                <a:lnTo>
                  <a:pt x="368" y="344"/>
                </a:lnTo>
                <a:lnTo>
                  <a:pt x="378" y="366"/>
                </a:lnTo>
                <a:lnTo>
                  <a:pt x="378" y="384"/>
                </a:lnTo>
                <a:lnTo>
                  <a:pt x="368" y="384"/>
                </a:lnTo>
                <a:lnTo>
                  <a:pt x="347" y="384"/>
                </a:lnTo>
                <a:lnTo>
                  <a:pt x="310" y="396"/>
                </a:lnTo>
                <a:lnTo>
                  <a:pt x="310" y="419"/>
                </a:lnTo>
                <a:lnTo>
                  <a:pt x="283" y="431"/>
                </a:lnTo>
                <a:lnTo>
                  <a:pt x="256" y="449"/>
                </a:lnTo>
                <a:lnTo>
                  <a:pt x="234" y="494"/>
                </a:lnTo>
                <a:lnTo>
                  <a:pt x="212" y="508"/>
                </a:lnTo>
                <a:lnTo>
                  <a:pt x="208" y="494"/>
                </a:lnTo>
                <a:lnTo>
                  <a:pt x="165" y="494"/>
                </a:lnTo>
                <a:lnTo>
                  <a:pt x="144" y="490"/>
                </a:lnTo>
                <a:lnTo>
                  <a:pt x="128" y="477"/>
                </a:lnTo>
                <a:lnTo>
                  <a:pt x="102" y="465"/>
                </a:lnTo>
                <a:lnTo>
                  <a:pt x="95" y="465"/>
                </a:lnTo>
                <a:lnTo>
                  <a:pt x="59" y="477"/>
                </a:lnTo>
                <a:lnTo>
                  <a:pt x="42" y="443"/>
                </a:lnTo>
                <a:lnTo>
                  <a:pt x="0" y="401"/>
                </a:lnTo>
                <a:lnTo>
                  <a:pt x="11" y="245"/>
                </a:lnTo>
                <a:lnTo>
                  <a:pt x="95" y="245"/>
                </a:lnTo>
                <a:lnTo>
                  <a:pt x="95" y="232"/>
                </a:lnTo>
                <a:lnTo>
                  <a:pt x="95" y="221"/>
                </a:lnTo>
                <a:lnTo>
                  <a:pt x="95" y="186"/>
                </a:lnTo>
                <a:lnTo>
                  <a:pt x="95" y="128"/>
                </a:lnTo>
                <a:lnTo>
                  <a:pt x="112" y="140"/>
                </a:lnTo>
                <a:lnTo>
                  <a:pt x="122" y="168"/>
                </a:lnTo>
                <a:lnTo>
                  <a:pt x="154" y="140"/>
                </a:lnTo>
                <a:lnTo>
                  <a:pt x="165" y="168"/>
                </a:lnTo>
                <a:lnTo>
                  <a:pt x="196" y="186"/>
                </a:lnTo>
                <a:lnTo>
                  <a:pt x="212" y="186"/>
                </a:lnTo>
                <a:lnTo>
                  <a:pt x="234" y="186"/>
                </a:lnTo>
                <a:lnTo>
                  <a:pt x="234" y="168"/>
                </a:lnTo>
                <a:lnTo>
                  <a:pt x="240" y="168"/>
                </a:lnTo>
                <a:lnTo>
                  <a:pt x="266" y="203"/>
                </a:lnTo>
                <a:lnTo>
                  <a:pt x="293" y="203"/>
                </a:lnTo>
                <a:lnTo>
                  <a:pt x="320" y="245"/>
                </a:lnTo>
                <a:lnTo>
                  <a:pt x="325" y="263"/>
                </a:lnTo>
                <a:lnTo>
                  <a:pt x="352" y="250"/>
                </a:lnTo>
                <a:lnTo>
                  <a:pt x="352" y="263"/>
                </a:lnTo>
                <a:lnTo>
                  <a:pt x="362" y="203"/>
                </a:lnTo>
                <a:lnTo>
                  <a:pt x="347" y="203"/>
                </a:lnTo>
                <a:lnTo>
                  <a:pt x="347" y="217"/>
                </a:lnTo>
                <a:lnTo>
                  <a:pt x="325" y="203"/>
                </a:lnTo>
                <a:lnTo>
                  <a:pt x="304" y="186"/>
                </a:lnTo>
                <a:lnTo>
                  <a:pt x="293" y="175"/>
                </a:lnTo>
                <a:lnTo>
                  <a:pt x="304" y="151"/>
                </a:lnTo>
                <a:lnTo>
                  <a:pt x="304" y="128"/>
                </a:lnTo>
                <a:lnTo>
                  <a:pt x="310" y="110"/>
                </a:lnTo>
                <a:lnTo>
                  <a:pt x="310" y="75"/>
                </a:lnTo>
                <a:lnTo>
                  <a:pt x="304" y="64"/>
                </a:lnTo>
                <a:lnTo>
                  <a:pt x="320" y="46"/>
                </a:lnTo>
                <a:lnTo>
                  <a:pt x="325" y="18"/>
                </a:lnTo>
                <a:lnTo>
                  <a:pt x="325" y="5"/>
                </a:lnTo>
                <a:lnTo>
                  <a:pt x="416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5" name="Freeform 221"/>
          <p:cNvSpPr>
            <a:spLocks noChangeArrowheads="1"/>
          </p:cNvSpPr>
          <p:nvPr/>
        </p:nvSpPr>
        <p:spPr bwMode="auto">
          <a:xfrm>
            <a:off x="4793263" y="4411970"/>
            <a:ext cx="316973" cy="315048"/>
          </a:xfrm>
          <a:custGeom>
            <a:avLst/>
            <a:gdLst/>
            <a:ahLst/>
            <a:cxnLst>
              <a:cxn ang="0">
                <a:pos x="433" y="30"/>
              </a:cxn>
              <a:cxn ang="0">
                <a:pos x="458" y="35"/>
              </a:cxn>
              <a:cxn ang="0">
                <a:pos x="491" y="46"/>
              </a:cxn>
              <a:cxn ang="0">
                <a:pos x="506" y="53"/>
              </a:cxn>
              <a:cxn ang="0">
                <a:pos x="534" y="92"/>
              </a:cxn>
              <a:cxn ang="0">
                <a:pos x="544" y="122"/>
              </a:cxn>
              <a:cxn ang="0">
                <a:pos x="529" y="151"/>
              </a:cxn>
              <a:cxn ang="0">
                <a:pos x="517" y="198"/>
              </a:cxn>
              <a:cxn ang="0">
                <a:pos x="529" y="221"/>
              </a:cxn>
              <a:cxn ang="0">
                <a:pos x="506" y="250"/>
              </a:cxn>
              <a:cxn ang="0">
                <a:pos x="506" y="296"/>
              </a:cxn>
              <a:cxn ang="0">
                <a:pos x="378" y="366"/>
              </a:cxn>
              <a:cxn ang="0">
                <a:pos x="368" y="384"/>
              </a:cxn>
              <a:cxn ang="0">
                <a:pos x="310" y="396"/>
              </a:cxn>
              <a:cxn ang="0">
                <a:pos x="283" y="431"/>
              </a:cxn>
              <a:cxn ang="0">
                <a:pos x="234" y="494"/>
              </a:cxn>
              <a:cxn ang="0">
                <a:pos x="208" y="494"/>
              </a:cxn>
              <a:cxn ang="0">
                <a:pos x="144" y="490"/>
              </a:cxn>
              <a:cxn ang="0">
                <a:pos x="102" y="465"/>
              </a:cxn>
              <a:cxn ang="0">
                <a:pos x="59" y="477"/>
              </a:cxn>
              <a:cxn ang="0">
                <a:pos x="0" y="401"/>
              </a:cxn>
              <a:cxn ang="0">
                <a:pos x="95" y="245"/>
              </a:cxn>
              <a:cxn ang="0">
                <a:pos x="95" y="221"/>
              </a:cxn>
              <a:cxn ang="0">
                <a:pos x="95" y="128"/>
              </a:cxn>
              <a:cxn ang="0">
                <a:pos x="122" y="168"/>
              </a:cxn>
              <a:cxn ang="0">
                <a:pos x="165" y="168"/>
              </a:cxn>
              <a:cxn ang="0">
                <a:pos x="212" y="186"/>
              </a:cxn>
              <a:cxn ang="0">
                <a:pos x="234" y="168"/>
              </a:cxn>
              <a:cxn ang="0">
                <a:pos x="266" y="203"/>
              </a:cxn>
              <a:cxn ang="0">
                <a:pos x="320" y="245"/>
              </a:cxn>
              <a:cxn ang="0">
                <a:pos x="352" y="250"/>
              </a:cxn>
              <a:cxn ang="0">
                <a:pos x="362" y="203"/>
              </a:cxn>
              <a:cxn ang="0">
                <a:pos x="347" y="217"/>
              </a:cxn>
              <a:cxn ang="0">
                <a:pos x="304" y="186"/>
              </a:cxn>
              <a:cxn ang="0">
                <a:pos x="304" y="151"/>
              </a:cxn>
              <a:cxn ang="0">
                <a:pos x="310" y="110"/>
              </a:cxn>
              <a:cxn ang="0">
                <a:pos x="304" y="64"/>
              </a:cxn>
              <a:cxn ang="0">
                <a:pos x="325" y="18"/>
              </a:cxn>
              <a:cxn ang="0">
                <a:pos x="416" y="0"/>
              </a:cxn>
            </a:cxnLst>
            <a:rect l="0" t="0" r="r" b="b"/>
            <a:pathLst>
              <a:path w="545" h="509">
                <a:moveTo>
                  <a:pt x="416" y="0"/>
                </a:moveTo>
                <a:lnTo>
                  <a:pt x="433" y="30"/>
                </a:lnTo>
                <a:lnTo>
                  <a:pt x="448" y="30"/>
                </a:lnTo>
                <a:lnTo>
                  <a:pt x="458" y="35"/>
                </a:lnTo>
                <a:lnTo>
                  <a:pt x="474" y="46"/>
                </a:lnTo>
                <a:lnTo>
                  <a:pt x="491" y="46"/>
                </a:lnTo>
                <a:lnTo>
                  <a:pt x="501" y="53"/>
                </a:lnTo>
                <a:lnTo>
                  <a:pt x="506" y="53"/>
                </a:lnTo>
                <a:lnTo>
                  <a:pt x="517" y="75"/>
                </a:lnTo>
                <a:lnTo>
                  <a:pt x="534" y="92"/>
                </a:lnTo>
                <a:lnTo>
                  <a:pt x="544" y="110"/>
                </a:lnTo>
                <a:lnTo>
                  <a:pt x="544" y="122"/>
                </a:lnTo>
                <a:lnTo>
                  <a:pt x="529" y="128"/>
                </a:lnTo>
                <a:lnTo>
                  <a:pt x="529" y="151"/>
                </a:lnTo>
                <a:lnTo>
                  <a:pt x="529" y="186"/>
                </a:lnTo>
                <a:lnTo>
                  <a:pt x="517" y="198"/>
                </a:lnTo>
                <a:lnTo>
                  <a:pt x="534" y="217"/>
                </a:lnTo>
                <a:lnTo>
                  <a:pt x="529" y="221"/>
                </a:lnTo>
                <a:lnTo>
                  <a:pt x="506" y="221"/>
                </a:lnTo>
                <a:lnTo>
                  <a:pt x="506" y="250"/>
                </a:lnTo>
                <a:lnTo>
                  <a:pt x="501" y="275"/>
                </a:lnTo>
                <a:lnTo>
                  <a:pt x="506" y="296"/>
                </a:lnTo>
                <a:lnTo>
                  <a:pt x="368" y="344"/>
                </a:lnTo>
                <a:lnTo>
                  <a:pt x="378" y="366"/>
                </a:lnTo>
                <a:lnTo>
                  <a:pt x="378" y="384"/>
                </a:lnTo>
                <a:lnTo>
                  <a:pt x="368" y="384"/>
                </a:lnTo>
                <a:lnTo>
                  <a:pt x="347" y="384"/>
                </a:lnTo>
                <a:lnTo>
                  <a:pt x="310" y="396"/>
                </a:lnTo>
                <a:lnTo>
                  <a:pt x="310" y="419"/>
                </a:lnTo>
                <a:lnTo>
                  <a:pt x="283" y="431"/>
                </a:lnTo>
                <a:lnTo>
                  <a:pt x="256" y="449"/>
                </a:lnTo>
                <a:lnTo>
                  <a:pt x="234" y="494"/>
                </a:lnTo>
                <a:lnTo>
                  <a:pt x="212" y="508"/>
                </a:lnTo>
                <a:lnTo>
                  <a:pt x="208" y="494"/>
                </a:lnTo>
                <a:lnTo>
                  <a:pt x="165" y="494"/>
                </a:lnTo>
                <a:lnTo>
                  <a:pt x="144" y="490"/>
                </a:lnTo>
                <a:lnTo>
                  <a:pt x="128" y="477"/>
                </a:lnTo>
                <a:lnTo>
                  <a:pt x="102" y="465"/>
                </a:lnTo>
                <a:lnTo>
                  <a:pt x="95" y="465"/>
                </a:lnTo>
                <a:lnTo>
                  <a:pt x="59" y="477"/>
                </a:lnTo>
                <a:lnTo>
                  <a:pt x="42" y="443"/>
                </a:lnTo>
                <a:lnTo>
                  <a:pt x="0" y="401"/>
                </a:lnTo>
                <a:lnTo>
                  <a:pt x="11" y="245"/>
                </a:lnTo>
                <a:lnTo>
                  <a:pt x="95" y="245"/>
                </a:lnTo>
                <a:lnTo>
                  <a:pt x="95" y="232"/>
                </a:lnTo>
                <a:lnTo>
                  <a:pt x="95" y="221"/>
                </a:lnTo>
                <a:lnTo>
                  <a:pt x="95" y="186"/>
                </a:lnTo>
                <a:lnTo>
                  <a:pt x="95" y="128"/>
                </a:lnTo>
                <a:lnTo>
                  <a:pt x="112" y="140"/>
                </a:lnTo>
                <a:lnTo>
                  <a:pt x="122" y="168"/>
                </a:lnTo>
                <a:lnTo>
                  <a:pt x="154" y="140"/>
                </a:lnTo>
                <a:lnTo>
                  <a:pt x="165" y="168"/>
                </a:lnTo>
                <a:lnTo>
                  <a:pt x="196" y="186"/>
                </a:lnTo>
                <a:lnTo>
                  <a:pt x="212" y="186"/>
                </a:lnTo>
                <a:lnTo>
                  <a:pt x="234" y="186"/>
                </a:lnTo>
                <a:lnTo>
                  <a:pt x="234" y="168"/>
                </a:lnTo>
                <a:lnTo>
                  <a:pt x="240" y="168"/>
                </a:lnTo>
                <a:lnTo>
                  <a:pt x="266" y="203"/>
                </a:lnTo>
                <a:lnTo>
                  <a:pt x="293" y="203"/>
                </a:lnTo>
                <a:lnTo>
                  <a:pt x="320" y="245"/>
                </a:lnTo>
                <a:lnTo>
                  <a:pt x="325" y="263"/>
                </a:lnTo>
                <a:lnTo>
                  <a:pt x="352" y="250"/>
                </a:lnTo>
                <a:lnTo>
                  <a:pt x="352" y="263"/>
                </a:lnTo>
                <a:lnTo>
                  <a:pt x="362" y="203"/>
                </a:lnTo>
                <a:lnTo>
                  <a:pt x="347" y="203"/>
                </a:lnTo>
                <a:lnTo>
                  <a:pt x="347" y="217"/>
                </a:lnTo>
                <a:lnTo>
                  <a:pt x="325" y="203"/>
                </a:lnTo>
                <a:lnTo>
                  <a:pt x="304" y="186"/>
                </a:lnTo>
                <a:lnTo>
                  <a:pt x="293" y="175"/>
                </a:lnTo>
                <a:lnTo>
                  <a:pt x="304" y="151"/>
                </a:lnTo>
                <a:lnTo>
                  <a:pt x="304" y="128"/>
                </a:lnTo>
                <a:lnTo>
                  <a:pt x="310" y="110"/>
                </a:lnTo>
                <a:lnTo>
                  <a:pt x="310" y="75"/>
                </a:lnTo>
                <a:lnTo>
                  <a:pt x="304" y="64"/>
                </a:lnTo>
                <a:lnTo>
                  <a:pt x="320" y="46"/>
                </a:lnTo>
                <a:lnTo>
                  <a:pt x="325" y="18"/>
                </a:lnTo>
                <a:lnTo>
                  <a:pt x="325" y="5"/>
                </a:lnTo>
                <a:lnTo>
                  <a:pt x="41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4" name="Freeform 220"/>
          <p:cNvSpPr>
            <a:spLocks noChangeArrowheads="1"/>
          </p:cNvSpPr>
          <p:nvPr/>
        </p:nvSpPr>
        <p:spPr bwMode="auto">
          <a:xfrm>
            <a:off x="3744857" y="3622176"/>
            <a:ext cx="161114" cy="136707"/>
          </a:xfrm>
          <a:custGeom>
            <a:avLst/>
            <a:gdLst/>
            <a:ahLst/>
            <a:cxnLst>
              <a:cxn ang="0">
                <a:pos x="31" y="22"/>
              </a:cxn>
              <a:cxn ang="0">
                <a:pos x="53" y="4"/>
              </a:cxn>
              <a:cxn ang="0">
                <a:pos x="86" y="4"/>
              </a:cxn>
              <a:cxn ang="0">
                <a:pos x="129" y="0"/>
              </a:cxn>
              <a:cxn ang="0">
                <a:pos x="144" y="4"/>
              </a:cxn>
              <a:cxn ang="0">
                <a:pos x="167" y="35"/>
              </a:cxn>
              <a:cxn ang="0">
                <a:pos x="182" y="35"/>
              </a:cxn>
              <a:cxn ang="0">
                <a:pos x="187" y="64"/>
              </a:cxn>
              <a:cxn ang="0">
                <a:pos x="197" y="64"/>
              </a:cxn>
              <a:cxn ang="0">
                <a:pos x="209" y="81"/>
              </a:cxn>
              <a:cxn ang="0">
                <a:pos x="212" y="92"/>
              </a:cxn>
              <a:cxn ang="0">
                <a:pos x="241" y="99"/>
              </a:cxn>
              <a:cxn ang="0">
                <a:pos x="241" y="122"/>
              </a:cxn>
              <a:cxn ang="0">
                <a:pos x="251" y="128"/>
              </a:cxn>
              <a:cxn ang="0">
                <a:pos x="241" y="157"/>
              </a:cxn>
              <a:cxn ang="0">
                <a:pos x="251" y="175"/>
              </a:cxn>
              <a:cxn ang="0">
                <a:pos x="257" y="175"/>
              </a:cxn>
              <a:cxn ang="0">
                <a:pos x="277" y="192"/>
              </a:cxn>
              <a:cxn ang="0">
                <a:pos x="277" y="215"/>
              </a:cxn>
              <a:cxn ang="0">
                <a:pos x="251" y="215"/>
              </a:cxn>
              <a:cxn ang="0">
                <a:pos x="241" y="215"/>
              </a:cxn>
              <a:cxn ang="0">
                <a:pos x="225" y="221"/>
              </a:cxn>
              <a:cxn ang="0">
                <a:pos x="197" y="215"/>
              </a:cxn>
              <a:cxn ang="0">
                <a:pos x="197" y="203"/>
              </a:cxn>
              <a:cxn ang="0">
                <a:pos x="167" y="203"/>
              </a:cxn>
              <a:cxn ang="0">
                <a:pos x="96" y="203"/>
              </a:cxn>
              <a:cxn ang="0">
                <a:pos x="76" y="215"/>
              </a:cxn>
              <a:cxn ang="0">
                <a:pos x="59" y="215"/>
              </a:cxn>
              <a:cxn ang="0">
                <a:pos x="27" y="221"/>
              </a:cxn>
              <a:cxn ang="0">
                <a:pos x="59" y="203"/>
              </a:cxn>
              <a:cxn ang="0">
                <a:pos x="27" y="203"/>
              </a:cxn>
              <a:cxn ang="0">
                <a:pos x="16" y="185"/>
              </a:cxn>
              <a:cxn ang="0">
                <a:pos x="69" y="175"/>
              </a:cxn>
              <a:cxn ang="0">
                <a:pos x="69" y="168"/>
              </a:cxn>
              <a:cxn ang="0">
                <a:pos x="86" y="168"/>
              </a:cxn>
              <a:cxn ang="0">
                <a:pos x="101" y="157"/>
              </a:cxn>
              <a:cxn ang="0">
                <a:pos x="144" y="175"/>
              </a:cxn>
              <a:cxn ang="0">
                <a:pos x="167" y="157"/>
              </a:cxn>
              <a:cxn ang="0">
                <a:pos x="138" y="157"/>
              </a:cxn>
              <a:cxn ang="0">
                <a:pos x="112" y="146"/>
              </a:cxn>
              <a:cxn ang="0">
                <a:pos x="76" y="146"/>
              </a:cxn>
              <a:cxn ang="0">
                <a:pos x="27" y="157"/>
              </a:cxn>
              <a:cxn ang="0">
                <a:pos x="27" y="146"/>
              </a:cxn>
              <a:cxn ang="0">
                <a:pos x="31" y="140"/>
              </a:cxn>
              <a:cxn ang="0">
                <a:pos x="16" y="140"/>
              </a:cxn>
              <a:cxn ang="0">
                <a:pos x="4" y="128"/>
              </a:cxn>
              <a:cxn ang="0">
                <a:pos x="0" y="99"/>
              </a:cxn>
              <a:cxn ang="0">
                <a:pos x="4" y="81"/>
              </a:cxn>
              <a:cxn ang="0">
                <a:pos x="27" y="53"/>
              </a:cxn>
              <a:cxn ang="0">
                <a:pos x="31" y="22"/>
              </a:cxn>
            </a:cxnLst>
            <a:rect l="0" t="0" r="r" b="b"/>
            <a:pathLst>
              <a:path w="278" h="222">
                <a:moveTo>
                  <a:pt x="31" y="22"/>
                </a:moveTo>
                <a:lnTo>
                  <a:pt x="53" y="4"/>
                </a:lnTo>
                <a:lnTo>
                  <a:pt x="86" y="4"/>
                </a:lnTo>
                <a:lnTo>
                  <a:pt x="129" y="0"/>
                </a:lnTo>
                <a:lnTo>
                  <a:pt x="144" y="4"/>
                </a:lnTo>
                <a:lnTo>
                  <a:pt x="167" y="35"/>
                </a:lnTo>
                <a:lnTo>
                  <a:pt x="182" y="35"/>
                </a:lnTo>
                <a:lnTo>
                  <a:pt x="187" y="64"/>
                </a:lnTo>
                <a:lnTo>
                  <a:pt x="197" y="64"/>
                </a:lnTo>
                <a:lnTo>
                  <a:pt x="209" y="81"/>
                </a:lnTo>
                <a:lnTo>
                  <a:pt x="212" y="92"/>
                </a:lnTo>
                <a:lnTo>
                  <a:pt x="241" y="99"/>
                </a:lnTo>
                <a:lnTo>
                  <a:pt x="241" y="122"/>
                </a:lnTo>
                <a:lnTo>
                  <a:pt x="251" y="128"/>
                </a:lnTo>
                <a:lnTo>
                  <a:pt x="241" y="157"/>
                </a:lnTo>
                <a:lnTo>
                  <a:pt x="251" y="175"/>
                </a:lnTo>
                <a:lnTo>
                  <a:pt x="257" y="175"/>
                </a:lnTo>
                <a:lnTo>
                  <a:pt x="277" y="192"/>
                </a:lnTo>
                <a:lnTo>
                  <a:pt x="277" y="215"/>
                </a:lnTo>
                <a:lnTo>
                  <a:pt x="251" y="215"/>
                </a:lnTo>
                <a:lnTo>
                  <a:pt x="241" y="215"/>
                </a:lnTo>
                <a:lnTo>
                  <a:pt x="225" y="221"/>
                </a:lnTo>
                <a:lnTo>
                  <a:pt x="197" y="215"/>
                </a:lnTo>
                <a:lnTo>
                  <a:pt x="197" y="203"/>
                </a:lnTo>
                <a:lnTo>
                  <a:pt x="167" y="203"/>
                </a:lnTo>
                <a:lnTo>
                  <a:pt x="96" y="203"/>
                </a:lnTo>
                <a:lnTo>
                  <a:pt x="76" y="215"/>
                </a:lnTo>
                <a:lnTo>
                  <a:pt x="59" y="215"/>
                </a:lnTo>
                <a:lnTo>
                  <a:pt x="27" y="221"/>
                </a:lnTo>
                <a:lnTo>
                  <a:pt x="59" y="203"/>
                </a:lnTo>
                <a:lnTo>
                  <a:pt x="27" y="203"/>
                </a:lnTo>
                <a:lnTo>
                  <a:pt x="16" y="185"/>
                </a:lnTo>
                <a:lnTo>
                  <a:pt x="69" y="175"/>
                </a:lnTo>
                <a:lnTo>
                  <a:pt x="69" y="168"/>
                </a:lnTo>
                <a:lnTo>
                  <a:pt x="86" y="168"/>
                </a:lnTo>
                <a:lnTo>
                  <a:pt x="101" y="157"/>
                </a:lnTo>
                <a:lnTo>
                  <a:pt x="144" y="175"/>
                </a:lnTo>
                <a:lnTo>
                  <a:pt x="167" y="157"/>
                </a:lnTo>
                <a:lnTo>
                  <a:pt x="138" y="157"/>
                </a:lnTo>
                <a:lnTo>
                  <a:pt x="112" y="146"/>
                </a:lnTo>
                <a:lnTo>
                  <a:pt x="76" y="146"/>
                </a:lnTo>
                <a:lnTo>
                  <a:pt x="27" y="157"/>
                </a:lnTo>
                <a:lnTo>
                  <a:pt x="27" y="146"/>
                </a:lnTo>
                <a:lnTo>
                  <a:pt x="31" y="140"/>
                </a:lnTo>
                <a:lnTo>
                  <a:pt x="16" y="140"/>
                </a:lnTo>
                <a:lnTo>
                  <a:pt x="4" y="128"/>
                </a:lnTo>
                <a:lnTo>
                  <a:pt x="0" y="99"/>
                </a:lnTo>
                <a:lnTo>
                  <a:pt x="4" y="81"/>
                </a:lnTo>
                <a:lnTo>
                  <a:pt x="27" y="53"/>
                </a:lnTo>
                <a:lnTo>
                  <a:pt x="31" y="2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3" name="Freeform 219"/>
          <p:cNvSpPr>
            <a:spLocks noChangeArrowheads="1"/>
          </p:cNvSpPr>
          <p:nvPr/>
        </p:nvSpPr>
        <p:spPr bwMode="auto">
          <a:xfrm>
            <a:off x="3744857" y="3622176"/>
            <a:ext cx="161114" cy="136707"/>
          </a:xfrm>
          <a:custGeom>
            <a:avLst/>
            <a:gdLst/>
            <a:ahLst/>
            <a:cxnLst>
              <a:cxn ang="0">
                <a:pos x="31" y="22"/>
              </a:cxn>
              <a:cxn ang="0">
                <a:pos x="53" y="4"/>
              </a:cxn>
              <a:cxn ang="0">
                <a:pos x="86" y="4"/>
              </a:cxn>
              <a:cxn ang="0">
                <a:pos x="129" y="0"/>
              </a:cxn>
              <a:cxn ang="0">
                <a:pos x="144" y="4"/>
              </a:cxn>
              <a:cxn ang="0">
                <a:pos x="167" y="35"/>
              </a:cxn>
              <a:cxn ang="0">
                <a:pos x="182" y="35"/>
              </a:cxn>
              <a:cxn ang="0">
                <a:pos x="187" y="64"/>
              </a:cxn>
              <a:cxn ang="0">
                <a:pos x="197" y="64"/>
              </a:cxn>
              <a:cxn ang="0">
                <a:pos x="209" y="81"/>
              </a:cxn>
              <a:cxn ang="0">
                <a:pos x="212" y="92"/>
              </a:cxn>
              <a:cxn ang="0">
                <a:pos x="241" y="99"/>
              </a:cxn>
              <a:cxn ang="0">
                <a:pos x="241" y="122"/>
              </a:cxn>
              <a:cxn ang="0">
                <a:pos x="251" y="128"/>
              </a:cxn>
              <a:cxn ang="0">
                <a:pos x="241" y="157"/>
              </a:cxn>
              <a:cxn ang="0">
                <a:pos x="251" y="175"/>
              </a:cxn>
              <a:cxn ang="0">
                <a:pos x="257" y="175"/>
              </a:cxn>
              <a:cxn ang="0">
                <a:pos x="277" y="192"/>
              </a:cxn>
              <a:cxn ang="0">
                <a:pos x="277" y="215"/>
              </a:cxn>
              <a:cxn ang="0">
                <a:pos x="251" y="215"/>
              </a:cxn>
              <a:cxn ang="0">
                <a:pos x="241" y="215"/>
              </a:cxn>
              <a:cxn ang="0">
                <a:pos x="225" y="221"/>
              </a:cxn>
              <a:cxn ang="0">
                <a:pos x="197" y="215"/>
              </a:cxn>
              <a:cxn ang="0">
                <a:pos x="197" y="203"/>
              </a:cxn>
              <a:cxn ang="0">
                <a:pos x="167" y="203"/>
              </a:cxn>
              <a:cxn ang="0">
                <a:pos x="96" y="203"/>
              </a:cxn>
              <a:cxn ang="0">
                <a:pos x="76" y="215"/>
              </a:cxn>
              <a:cxn ang="0">
                <a:pos x="59" y="215"/>
              </a:cxn>
              <a:cxn ang="0">
                <a:pos x="27" y="221"/>
              </a:cxn>
              <a:cxn ang="0">
                <a:pos x="59" y="203"/>
              </a:cxn>
              <a:cxn ang="0">
                <a:pos x="27" y="203"/>
              </a:cxn>
              <a:cxn ang="0">
                <a:pos x="16" y="185"/>
              </a:cxn>
              <a:cxn ang="0">
                <a:pos x="69" y="175"/>
              </a:cxn>
              <a:cxn ang="0">
                <a:pos x="69" y="168"/>
              </a:cxn>
              <a:cxn ang="0">
                <a:pos x="86" y="168"/>
              </a:cxn>
              <a:cxn ang="0">
                <a:pos x="101" y="157"/>
              </a:cxn>
              <a:cxn ang="0">
                <a:pos x="144" y="175"/>
              </a:cxn>
              <a:cxn ang="0">
                <a:pos x="167" y="157"/>
              </a:cxn>
              <a:cxn ang="0">
                <a:pos x="138" y="157"/>
              </a:cxn>
              <a:cxn ang="0">
                <a:pos x="112" y="146"/>
              </a:cxn>
              <a:cxn ang="0">
                <a:pos x="76" y="146"/>
              </a:cxn>
              <a:cxn ang="0">
                <a:pos x="27" y="157"/>
              </a:cxn>
              <a:cxn ang="0">
                <a:pos x="27" y="146"/>
              </a:cxn>
              <a:cxn ang="0">
                <a:pos x="31" y="140"/>
              </a:cxn>
              <a:cxn ang="0">
                <a:pos x="16" y="140"/>
              </a:cxn>
              <a:cxn ang="0">
                <a:pos x="4" y="128"/>
              </a:cxn>
              <a:cxn ang="0">
                <a:pos x="0" y="99"/>
              </a:cxn>
              <a:cxn ang="0">
                <a:pos x="4" y="81"/>
              </a:cxn>
              <a:cxn ang="0">
                <a:pos x="27" y="53"/>
              </a:cxn>
              <a:cxn ang="0">
                <a:pos x="31" y="22"/>
              </a:cxn>
            </a:cxnLst>
            <a:rect l="0" t="0" r="r" b="b"/>
            <a:pathLst>
              <a:path w="278" h="222">
                <a:moveTo>
                  <a:pt x="31" y="22"/>
                </a:moveTo>
                <a:lnTo>
                  <a:pt x="53" y="4"/>
                </a:lnTo>
                <a:lnTo>
                  <a:pt x="86" y="4"/>
                </a:lnTo>
                <a:lnTo>
                  <a:pt x="129" y="0"/>
                </a:lnTo>
                <a:lnTo>
                  <a:pt x="144" y="4"/>
                </a:lnTo>
                <a:lnTo>
                  <a:pt x="167" y="35"/>
                </a:lnTo>
                <a:lnTo>
                  <a:pt x="182" y="35"/>
                </a:lnTo>
                <a:lnTo>
                  <a:pt x="187" y="64"/>
                </a:lnTo>
                <a:lnTo>
                  <a:pt x="197" y="64"/>
                </a:lnTo>
                <a:lnTo>
                  <a:pt x="209" y="81"/>
                </a:lnTo>
                <a:lnTo>
                  <a:pt x="212" y="92"/>
                </a:lnTo>
                <a:lnTo>
                  <a:pt x="241" y="99"/>
                </a:lnTo>
                <a:lnTo>
                  <a:pt x="241" y="122"/>
                </a:lnTo>
                <a:lnTo>
                  <a:pt x="251" y="128"/>
                </a:lnTo>
                <a:lnTo>
                  <a:pt x="241" y="157"/>
                </a:lnTo>
                <a:lnTo>
                  <a:pt x="251" y="175"/>
                </a:lnTo>
                <a:lnTo>
                  <a:pt x="257" y="175"/>
                </a:lnTo>
                <a:lnTo>
                  <a:pt x="277" y="192"/>
                </a:lnTo>
                <a:lnTo>
                  <a:pt x="277" y="215"/>
                </a:lnTo>
                <a:lnTo>
                  <a:pt x="251" y="215"/>
                </a:lnTo>
                <a:lnTo>
                  <a:pt x="241" y="215"/>
                </a:lnTo>
                <a:lnTo>
                  <a:pt x="225" y="221"/>
                </a:lnTo>
                <a:lnTo>
                  <a:pt x="197" y="215"/>
                </a:lnTo>
                <a:lnTo>
                  <a:pt x="197" y="203"/>
                </a:lnTo>
                <a:lnTo>
                  <a:pt x="167" y="203"/>
                </a:lnTo>
                <a:lnTo>
                  <a:pt x="96" y="203"/>
                </a:lnTo>
                <a:lnTo>
                  <a:pt x="76" y="215"/>
                </a:lnTo>
                <a:lnTo>
                  <a:pt x="59" y="215"/>
                </a:lnTo>
                <a:lnTo>
                  <a:pt x="27" y="221"/>
                </a:lnTo>
                <a:lnTo>
                  <a:pt x="59" y="203"/>
                </a:lnTo>
                <a:lnTo>
                  <a:pt x="27" y="203"/>
                </a:lnTo>
                <a:lnTo>
                  <a:pt x="16" y="185"/>
                </a:lnTo>
                <a:lnTo>
                  <a:pt x="69" y="175"/>
                </a:lnTo>
                <a:lnTo>
                  <a:pt x="69" y="168"/>
                </a:lnTo>
                <a:lnTo>
                  <a:pt x="86" y="168"/>
                </a:lnTo>
                <a:lnTo>
                  <a:pt x="101" y="157"/>
                </a:lnTo>
                <a:lnTo>
                  <a:pt x="144" y="175"/>
                </a:lnTo>
                <a:lnTo>
                  <a:pt x="167" y="157"/>
                </a:lnTo>
                <a:lnTo>
                  <a:pt x="138" y="157"/>
                </a:lnTo>
                <a:lnTo>
                  <a:pt x="112" y="146"/>
                </a:lnTo>
                <a:lnTo>
                  <a:pt x="76" y="146"/>
                </a:lnTo>
                <a:lnTo>
                  <a:pt x="27" y="157"/>
                </a:lnTo>
                <a:lnTo>
                  <a:pt x="27" y="146"/>
                </a:lnTo>
                <a:lnTo>
                  <a:pt x="31" y="140"/>
                </a:lnTo>
                <a:lnTo>
                  <a:pt x="16" y="140"/>
                </a:lnTo>
                <a:lnTo>
                  <a:pt x="4" y="128"/>
                </a:lnTo>
                <a:lnTo>
                  <a:pt x="0" y="99"/>
                </a:lnTo>
                <a:lnTo>
                  <a:pt x="4" y="81"/>
                </a:lnTo>
                <a:lnTo>
                  <a:pt x="27" y="53"/>
                </a:lnTo>
                <a:lnTo>
                  <a:pt x="31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2" name="Freeform 218"/>
          <p:cNvSpPr>
            <a:spLocks noChangeArrowheads="1"/>
          </p:cNvSpPr>
          <p:nvPr/>
        </p:nvSpPr>
        <p:spPr bwMode="auto">
          <a:xfrm>
            <a:off x="3851682" y="3832829"/>
            <a:ext cx="79973" cy="104394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15" y="35"/>
              </a:cxn>
              <a:cxn ang="0">
                <a:pos x="26" y="35"/>
              </a:cxn>
              <a:cxn ang="0">
                <a:pos x="41" y="7"/>
              </a:cxn>
              <a:cxn ang="0">
                <a:pos x="47" y="7"/>
              </a:cxn>
              <a:cxn ang="0">
                <a:pos x="96" y="0"/>
              </a:cxn>
              <a:cxn ang="0">
                <a:pos x="112" y="29"/>
              </a:cxn>
              <a:cxn ang="0">
                <a:pos x="112" y="46"/>
              </a:cxn>
              <a:cxn ang="0">
                <a:pos x="117" y="53"/>
              </a:cxn>
              <a:cxn ang="0">
                <a:pos x="117" y="82"/>
              </a:cxn>
              <a:cxn ang="0">
                <a:pos x="138" y="82"/>
              </a:cxn>
              <a:cxn ang="0">
                <a:pos x="138" y="98"/>
              </a:cxn>
              <a:cxn ang="0">
                <a:pos x="128" y="98"/>
              </a:cxn>
              <a:cxn ang="0">
                <a:pos x="128" y="122"/>
              </a:cxn>
              <a:cxn ang="0">
                <a:pos x="112" y="140"/>
              </a:cxn>
              <a:cxn ang="0">
                <a:pos x="96" y="169"/>
              </a:cxn>
              <a:cxn ang="0">
                <a:pos x="59" y="151"/>
              </a:cxn>
              <a:cxn ang="0">
                <a:pos x="15" y="128"/>
              </a:cxn>
              <a:cxn ang="0">
                <a:pos x="15" y="110"/>
              </a:cxn>
              <a:cxn ang="0">
                <a:pos x="0" y="82"/>
              </a:cxn>
              <a:cxn ang="0">
                <a:pos x="0" y="64"/>
              </a:cxn>
              <a:cxn ang="0">
                <a:pos x="0" y="53"/>
              </a:cxn>
            </a:cxnLst>
            <a:rect l="0" t="0" r="r" b="b"/>
            <a:pathLst>
              <a:path w="139" h="170">
                <a:moveTo>
                  <a:pt x="0" y="53"/>
                </a:moveTo>
                <a:lnTo>
                  <a:pt x="15" y="35"/>
                </a:lnTo>
                <a:lnTo>
                  <a:pt x="26" y="35"/>
                </a:lnTo>
                <a:lnTo>
                  <a:pt x="41" y="7"/>
                </a:lnTo>
                <a:lnTo>
                  <a:pt x="47" y="7"/>
                </a:lnTo>
                <a:lnTo>
                  <a:pt x="96" y="0"/>
                </a:lnTo>
                <a:lnTo>
                  <a:pt x="112" y="29"/>
                </a:lnTo>
                <a:lnTo>
                  <a:pt x="112" y="46"/>
                </a:lnTo>
                <a:lnTo>
                  <a:pt x="117" y="53"/>
                </a:lnTo>
                <a:lnTo>
                  <a:pt x="117" y="82"/>
                </a:lnTo>
                <a:lnTo>
                  <a:pt x="138" y="82"/>
                </a:lnTo>
                <a:lnTo>
                  <a:pt x="138" y="98"/>
                </a:lnTo>
                <a:lnTo>
                  <a:pt x="128" y="98"/>
                </a:lnTo>
                <a:lnTo>
                  <a:pt x="128" y="122"/>
                </a:lnTo>
                <a:lnTo>
                  <a:pt x="112" y="140"/>
                </a:lnTo>
                <a:lnTo>
                  <a:pt x="96" y="169"/>
                </a:lnTo>
                <a:lnTo>
                  <a:pt x="59" y="151"/>
                </a:lnTo>
                <a:lnTo>
                  <a:pt x="15" y="128"/>
                </a:lnTo>
                <a:lnTo>
                  <a:pt x="15" y="110"/>
                </a:lnTo>
                <a:lnTo>
                  <a:pt x="0" y="82"/>
                </a:lnTo>
                <a:lnTo>
                  <a:pt x="0" y="64"/>
                </a:lnTo>
                <a:lnTo>
                  <a:pt x="0" y="53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1" name="Freeform 217"/>
          <p:cNvSpPr>
            <a:spLocks noChangeArrowheads="1"/>
          </p:cNvSpPr>
          <p:nvPr/>
        </p:nvSpPr>
        <p:spPr bwMode="auto">
          <a:xfrm>
            <a:off x="3851682" y="3832829"/>
            <a:ext cx="79973" cy="104394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15" y="35"/>
              </a:cxn>
              <a:cxn ang="0">
                <a:pos x="26" y="35"/>
              </a:cxn>
              <a:cxn ang="0">
                <a:pos x="41" y="7"/>
              </a:cxn>
              <a:cxn ang="0">
                <a:pos x="47" y="7"/>
              </a:cxn>
              <a:cxn ang="0">
                <a:pos x="96" y="0"/>
              </a:cxn>
              <a:cxn ang="0">
                <a:pos x="112" y="29"/>
              </a:cxn>
              <a:cxn ang="0">
                <a:pos x="112" y="46"/>
              </a:cxn>
              <a:cxn ang="0">
                <a:pos x="117" y="53"/>
              </a:cxn>
              <a:cxn ang="0">
                <a:pos x="117" y="82"/>
              </a:cxn>
              <a:cxn ang="0">
                <a:pos x="138" y="82"/>
              </a:cxn>
              <a:cxn ang="0">
                <a:pos x="138" y="98"/>
              </a:cxn>
              <a:cxn ang="0">
                <a:pos x="128" y="98"/>
              </a:cxn>
              <a:cxn ang="0">
                <a:pos x="128" y="122"/>
              </a:cxn>
              <a:cxn ang="0">
                <a:pos x="112" y="140"/>
              </a:cxn>
              <a:cxn ang="0">
                <a:pos x="96" y="169"/>
              </a:cxn>
              <a:cxn ang="0">
                <a:pos x="59" y="151"/>
              </a:cxn>
              <a:cxn ang="0">
                <a:pos x="15" y="128"/>
              </a:cxn>
              <a:cxn ang="0">
                <a:pos x="15" y="110"/>
              </a:cxn>
              <a:cxn ang="0">
                <a:pos x="0" y="82"/>
              </a:cxn>
              <a:cxn ang="0">
                <a:pos x="0" y="64"/>
              </a:cxn>
              <a:cxn ang="0">
                <a:pos x="0" y="53"/>
              </a:cxn>
            </a:cxnLst>
            <a:rect l="0" t="0" r="r" b="b"/>
            <a:pathLst>
              <a:path w="139" h="170">
                <a:moveTo>
                  <a:pt x="0" y="53"/>
                </a:moveTo>
                <a:lnTo>
                  <a:pt x="15" y="35"/>
                </a:lnTo>
                <a:lnTo>
                  <a:pt x="26" y="35"/>
                </a:lnTo>
                <a:lnTo>
                  <a:pt x="41" y="7"/>
                </a:lnTo>
                <a:lnTo>
                  <a:pt x="47" y="7"/>
                </a:lnTo>
                <a:lnTo>
                  <a:pt x="96" y="0"/>
                </a:lnTo>
                <a:lnTo>
                  <a:pt x="112" y="29"/>
                </a:lnTo>
                <a:lnTo>
                  <a:pt x="112" y="46"/>
                </a:lnTo>
                <a:lnTo>
                  <a:pt x="117" y="53"/>
                </a:lnTo>
                <a:lnTo>
                  <a:pt x="117" y="82"/>
                </a:lnTo>
                <a:lnTo>
                  <a:pt x="138" y="82"/>
                </a:lnTo>
                <a:lnTo>
                  <a:pt x="138" y="98"/>
                </a:lnTo>
                <a:lnTo>
                  <a:pt x="128" y="98"/>
                </a:lnTo>
                <a:lnTo>
                  <a:pt x="128" y="122"/>
                </a:lnTo>
                <a:lnTo>
                  <a:pt x="112" y="140"/>
                </a:lnTo>
                <a:lnTo>
                  <a:pt x="96" y="169"/>
                </a:lnTo>
                <a:lnTo>
                  <a:pt x="59" y="151"/>
                </a:lnTo>
                <a:lnTo>
                  <a:pt x="15" y="128"/>
                </a:lnTo>
                <a:lnTo>
                  <a:pt x="15" y="110"/>
                </a:lnTo>
                <a:lnTo>
                  <a:pt x="0" y="82"/>
                </a:lnTo>
                <a:lnTo>
                  <a:pt x="0" y="64"/>
                </a:lnTo>
                <a:lnTo>
                  <a:pt x="0" y="5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0" name="Freeform 216"/>
          <p:cNvSpPr>
            <a:spLocks noChangeArrowheads="1"/>
          </p:cNvSpPr>
          <p:nvPr/>
        </p:nvSpPr>
        <p:spPr bwMode="auto">
          <a:xfrm>
            <a:off x="4877322" y="4651207"/>
            <a:ext cx="209564" cy="217488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22" y="110"/>
              </a:cxn>
              <a:cxn ang="0">
                <a:pos x="64" y="110"/>
              </a:cxn>
              <a:cxn ang="0">
                <a:pos x="70" y="123"/>
              </a:cxn>
              <a:cxn ang="0">
                <a:pos x="91" y="110"/>
              </a:cxn>
              <a:cxn ang="0">
                <a:pos x="113" y="64"/>
              </a:cxn>
              <a:cxn ang="0">
                <a:pos x="140" y="46"/>
              </a:cxn>
              <a:cxn ang="0">
                <a:pos x="166" y="35"/>
              </a:cxn>
              <a:cxn ang="0">
                <a:pos x="166" y="12"/>
              </a:cxn>
              <a:cxn ang="0">
                <a:pos x="204" y="0"/>
              </a:cxn>
              <a:cxn ang="0">
                <a:pos x="226" y="0"/>
              </a:cxn>
              <a:cxn ang="0">
                <a:pos x="236" y="0"/>
              </a:cxn>
              <a:cxn ang="0">
                <a:pos x="247" y="18"/>
              </a:cxn>
              <a:cxn ang="0">
                <a:pos x="279" y="12"/>
              </a:cxn>
              <a:cxn ang="0">
                <a:pos x="289" y="18"/>
              </a:cxn>
              <a:cxn ang="0">
                <a:pos x="306" y="29"/>
              </a:cxn>
              <a:cxn ang="0">
                <a:pos x="317" y="35"/>
              </a:cxn>
              <a:cxn ang="0">
                <a:pos x="348" y="35"/>
              </a:cxn>
              <a:cxn ang="0">
                <a:pos x="348" y="46"/>
              </a:cxn>
              <a:cxn ang="0">
                <a:pos x="360" y="75"/>
              </a:cxn>
              <a:cxn ang="0">
                <a:pos x="360" y="106"/>
              </a:cxn>
              <a:cxn ang="0">
                <a:pos x="360" y="133"/>
              </a:cxn>
              <a:cxn ang="0">
                <a:pos x="360" y="141"/>
              </a:cxn>
              <a:cxn ang="0">
                <a:pos x="348" y="151"/>
              </a:cxn>
              <a:cxn ang="0">
                <a:pos x="360" y="156"/>
              </a:cxn>
              <a:cxn ang="0">
                <a:pos x="348" y="156"/>
              </a:cxn>
              <a:cxn ang="0">
                <a:pos x="348" y="180"/>
              </a:cxn>
              <a:cxn ang="0">
                <a:pos x="348" y="198"/>
              </a:cxn>
              <a:cxn ang="0">
                <a:pos x="360" y="216"/>
              </a:cxn>
              <a:cxn ang="0">
                <a:pos x="338" y="244"/>
              </a:cxn>
              <a:cxn ang="0">
                <a:pos x="332" y="262"/>
              </a:cxn>
              <a:cxn ang="0">
                <a:pos x="332" y="279"/>
              </a:cxn>
              <a:cxn ang="0">
                <a:pos x="322" y="304"/>
              </a:cxn>
              <a:cxn ang="0">
                <a:pos x="273" y="351"/>
              </a:cxn>
              <a:cxn ang="0">
                <a:pos x="263" y="337"/>
              </a:cxn>
              <a:cxn ang="0">
                <a:pos x="236" y="351"/>
              </a:cxn>
              <a:cxn ang="0">
                <a:pos x="209" y="337"/>
              </a:cxn>
              <a:cxn ang="0">
                <a:pos x="182" y="337"/>
              </a:cxn>
              <a:cxn ang="0">
                <a:pos x="166" y="337"/>
              </a:cxn>
              <a:cxn ang="0">
                <a:pos x="166" y="309"/>
              </a:cxn>
              <a:cxn ang="0">
                <a:pos x="140" y="304"/>
              </a:cxn>
              <a:cxn ang="0">
                <a:pos x="123" y="304"/>
              </a:cxn>
              <a:cxn ang="0">
                <a:pos x="113" y="279"/>
              </a:cxn>
              <a:cxn ang="0">
                <a:pos x="108" y="244"/>
              </a:cxn>
              <a:cxn ang="0">
                <a:pos x="98" y="244"/>
              </a:cxn>
              <a:cxn ang="0">
                <a:pos x="91" y="216"/>
              </a:cxn>
              <a:cxn ang="0">
                <a:pos x="64" y="205"/>
              </a:cxn>
              <a:cxn ang="0">
                <a:pos x="38" y="187"/>
              </a:cxn>
              <a:cxn ang="0">
                <a:pos x="38" y="169"/>
              </a:cxn>
              <a:cxn ang="0">
                <a:pos x="11" y="133"/>
              </a:cxn>
              <a:cxn ang="0">
                <a:pos x="0" y="106"/>
              </a:cxn>
            </a:cxnLst>
            <a:rect l="0" t="0" r="r" b="b"/>
            <a:pathLst>
              <a:path w="361" h="352">
                <a:moveTo>
                  <a:pt x="0" y="106"/>
                </a:moveTo>
                <a:lnTo>
                  <a:pt x="22" y="110"/>
                </a:lnTo>
                <a:lnTo>
                  <a:pt x="64" y="110"/>
                </a:lnTo>
                <a:lnTo>
                  <a:pt x="70" y="123"/>
                </a:lnTo>
                <a:lnTo>
                  <a:pt x="91" y="110"/>
                </a:lnTo>
                <a:lnTo>
                  <a:pt x="113" y="64"/>
                </a:lnTo>
                <a:lnTo>
                  <a:pt x="140" y="46"/>
                </a:lnTo>
                <a:lnTo>
                  <a:pt x="166" y="35"/>
                </a:lnTo>
                <a:lnTo>
                  <a:pt x="166" y="12"/>
                </a:lnTo>
                <a:lnTo>
                  <a:pt x="204" y="0"/>
                </a:lnTo>
                <a:lnTo>
                  <a:pt x="226" y="0"/>
                </a:lnTo>
                <a:lnTo>
                  <a:pt x="236" y="0"/>
                </a:lnTo>
                <a:lnTo>
                  <a:pt x="247" y="18"/>
                </a:lnTo>
                <a:lnTo>
                  <a:pt x="279" y="12"/>
                </a:lnTo>
                <a:lnTo>
                  <a:pt x="289" y="18"/>
                </a:lnTo>
                <a:lnTo>
                  <a:pt x="306" y="29"/>
                </a:lnTo>
                <a:lnTo>
                  <a:pt x="317" y="35"/>
                </a:lnTo>
                <a:lnTo>
                  <a:pt x="348" y="35"/>
                </a:lnTo>
                <a:lnTo>
                  <a:pt x="348" y="46"/>
                </a:lnTo>
                <a:lnTo>
                  <a:pt x="360" y="75"/>
                </a:lnTo>
                <a:lnTo>
                  <a:pt x="360" y="106"/>
                </a:lnTo>
                <a:lnTo>
                  <a:pt x="360" y="133"/>
                </a:lnTo>
                <a:lnTo>
                  <a:pt x="360" y="141"/>
                </a:lnTo>
                <a:lnTo>
                  <a:pt x="348" y="151"/>
                </a:lnTo>
                <a:lnTo>
                  <a:pt x="360" y="156"/>
                </a:lnTo>
                <a:lnTo>
                  <a:pt x="348" y="156"/>
                </a:lnTo>
                <a:lnTo>
                  <a:pt x="348" y="180"/>
                </a:lnTo>
                <a:lnTo>
                  <a:pt x="348" y="198"/>
                </a:lnTo>
                <a:lnTo>
                  <a:pt x="360" y="216"/>
                </a:lnTo>
                <a:lnTo>
                  <a:pt x="338" y="244"/>
                </a:lnTo>
                <a:lnTo>
                  <a:pt x="332" y="262"/>
                </a:lnTo>
                <a:lnTo>
                  <a:pt x="332" y="279"/>
                </a:lnTo>
                <a:lnTo>
                  <a:pt x="322" y="304"/>
                </a:lnTo>
                <a:lnTo>
                  <a:pt x="273" y="351"/>
                </a:lnTo>
                <a:lnTo>
                  <a:pt x="263" y="337"/>
                </a:lnTo>
                <a:lnTo>
                  <a:pt x="236" y="351"/>
                </a:lnTo>
                <a:lnTo>
                  <a:pt x="209" y="337"/>
                </a:lnTo>
                <a:lnTo>
                  <a:pt x="182" y="337"/>
                </a:lnTo>
                <a:lnTo>
                  <a:pt x="166" y="337"/>
                </a:lnTo>
                <a:lnTo>
                  <a:pt x="166" y="309"/>
                </a:lnTo>
                <a:lnTo>
                  <a:pt x="140" y="304"/>
                </a:lnTo>
                <a:lnTo>
                  <a:pt x="123" y="304"/>
                </a:lnTo>
                <a:lnTo>
                  <a:pt x="113" y="279"/>
                </a:lnTo>
                <a:lnTo>
                  <a:pt x="108" y="244"/>
                </a:lnTo>
                <a:lnTo>
                  <a:pt x="98" y="244"/>
                </a:lnTo>
                <a:lnTo>
                  <a:pt x="91" y="216"/>
                </a:lnTo>
                <a:lnTo>
                  <a:pt x="64" y="205"/>
                </a:lnTo>
                <a:lnTo>
                  <a:pt x="38" y="187"/>
                </a:lnTo>
                <a:lnTo>
                  <a:pt x="38" y="169"/>
                </a:lnTo>
                <a:lnTo>
                  <a:pt x="11" y="133"/>
                </a:lnTo>
                <a:lnTo>
                  <a:pt x="0" y="10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9" name="Freeform 215"/>
          <p:cNvSpPr>
            <a:spLocks noChangeArrowheads="1"/>
          </p:cNvSpPr>
          <p:nvPr/>
        </p:nvSpPr>
        <p:spPr bwMode="auto">
          <a:xfrm>
            <a:off x="4877322" y="4651207"/>
            <a:ext cx="209564" cy="217488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22" y="110"/>
              </a:cxn>
              <a:cxn ang="0">
                <a:pos x="64" y="110"/>
              </a:cxn>
              <a:cxn ang="0">
                <a:pos x="70" y="123"/>
              </a:cxn>
              <a:cxn ang="0">
                <a:pos x="91" y="110"/>
              </a:cxn>
              <a:cxn ang="0">
                <a:pos x="113" y="64"/>
              </a:cxn>
              <a:cxn ang="0">
                <a:pos x="140" y="46"/>
              </a:cxn>
              <a:cxn ang="0">
                <a:pos x="166" y="35"/>
              </a:cxn>
              <a:cxn ang="0">
                <a:pos x="166" y="12"/>
              </a:cxn>
              <a:cxn ang="0">
                <a:pos x="204" y="0"/>
              </a:cxn>
              <a:cxn ang="0">
                <a:pos x="226" y="0"/>
              </a:cxn>
              <a:cxn ang="0">
                <a:pos x="236" y="0"/>
              </a:cxn>
              <a:cxn ang="0">
                <a:pos x="247" y="18"/>
              </a:cxn>
              <a:cxn ang="0">
                <a:pos x="279" y="12"/>
              </a:cxn>
              <a:cxn ang="0">
                <a:pos x="289" y="18"/>
              </a:cxn>
              <a:cxn ang="0">
                <a:pos x="306" y="29"/>
              </a:cxn>
              <a:cxn ang="0">
                <a:pos x="317" y="35"/>
              </a:cxn>
              <a:cxn ang="0">
                <a:pos x="348" y="35"/>
              </a:cxn>
              <a:cxn ang="0">
                <a:pos x="348" y="46"/>
              </a:cxn>
              <a:cxn ang="0">
                <a:pos x="360" y="75"/>
              </a:cxn>
              <a:cxn ang="0">
                <a:pos x="360" y="106"/>
              </a:cxn>
              <a:cxn ang="0">
                <a:pos x="360" y="133"/>
              </a:cxn>
              <a:cxn ang="0">
                <a:pos x="360" y="141"/>
              </a:cxn>
              <a:cxn ang="0">
                <a:pos x="348" y="151"/>
              </a:cxn>
              <a:cxn ang="0">
                <a:pos x="360" y="156"/>
              </a:cxn>
              <a:cxn ang="0">
                <a:pos x="348" y="156"/>
              </a:cxn>
              <a:cxn ang="0">
                <a:pos x="348" y="180"/>
              </a:cxn>
              <a:cxn ang="0">
                <a:pos x="348" y="198"/>
              </a:cxn>
              <a:cxn ang="0">
                <a:pos x="360" y="216"/>
              </a:cxn>
              <a:cxn ang="0">
                <a:pos x="338" y="244"/>
              </a:cxn>
              <a:cxn ang="0">
                <a:pos x="332" y="262"/>
              </a:cxn>
              <a:cxn ang="0">
                <a:pos x="332" y="279"/>
              </a:cxn>
              <a:cxn ang="0">
                <a:pos x="322" y="304"/>
              </a:cxn>
              <a:cxn ang="0">
                <a:pos x="273" y="351"/>
              </a:cxn>
              <a:cxn ang="0">
                <a:pos x="263" y="337"/>
              </a:cxn>
              <a:cxn ang="0">
                <a:pos x="236" y="351"/>
              </a:cxn>
              <a:cxn ang="0">
                <a:pos x="209" y="337"/>
              </a:cxn>
              <a:cxn ang="0">
                <a:pos x="182" y="337"/>
              </a:cxn>
              <a:cxn ang="0">
                <a:pos x="166" y="337"/>
              </a:cxn>
              <a:cxn ang="0">
                <a:pos x="166" y="309"/>
              </a:cxn>
              <a:cxn ang="0">
                <a:pos x="140" y="304"/>
              </a:cxn>
              <a:cxn ang="0">
                <a:pos x="123" y="304"/>
              </a:cxn>
              <a:cxn ang="0">
                <a:pos x="113" y="279"/>
              </a:cxn>
              <a:cxn ang="0">
                <a:pos x="108" y="244"/>
              </a:cxn>
              <a:cxn ang="0">
                <a:pos x="98" y="244"/>
              </a:cxn>
              <a:cxn ang="0">
                <a:pos x="91" y="216"/>
              </a:cxn>
              <a:cxn ang="0">
                <a:pos x="64" y="205"/>
              </a:cxn>
              <a:cxn ang="0">
                <a:pos x="38" y="187"/>
              </a:cxn>
              <a:cxn ang="0">
                <a:pos x="38" y="169"/>
              </a:cxn>
              <a:cxn ang="0">
                <a:pos x="11" y="133"/>
              </a:cxn>
              <a:cxn ang="0">
                <a:pos x="0" y="106"/>
              </a:cxn>
            </a:cxnLst>
            <a:rect l="0" t="0" r="r" b="b"/>
            <a:pathLst>
              <a:path w="361" h="352">
                <a:moveTo>
                  <a:pt x="0" y="106"/>
                </a:moveTo>
                <a:lnTo>
                  <a:pt x="22" y="110"/>
                </a:lnTo>
                <a:lnTo>
                  <a:pt x="64" y="110"/>
                </a:lnTo>
                <a:lnTo>
                  <a:pt x="70" y="123"/>
                </a:lnTo>
                <a:lnTo>
                  <a:pt x="91" y="110"/>
                </a:lnTo>
                <a:lnTo>
                  <a:pt x="113" y="64"/>
                </a:lnTo>
                <a:lnTo>
                  <a:pt x="140" y="46"/>
                </a:lnTo>
                <a:lnTo>
                  <a:pt x="166" y="35"/>
                </a:lnTo>
                <a:lnTo>
                  <a:pt x="166" y="12"/>
                </a:lnTo>
                <a:lnTo>
                  <a:pt x="204" y="0"/>
                </a:lnTo>
                <a:lnTo>
                  <a:pt x="226" y="0"/>
                </a:lnTo>
                <a:lnTo>
                  <a:pt x="236" y="0"/>
                </a:lnTo>
                <a:lnTo>
                  <a:pt x="247" y="18"/>
                </a:lnTo>
                <a:lnTo>
                  <a:pt x="279" y="12"/>
                </a:lnTo>
                <a:lnTo>
                  <a:pt x="289" y="18"/>
                </a:lnTo>
                <a:lnTo>
                  <a:pt x="306" y="29"/>
                </a:lnTo>
                <a:lnTo>
                  <a:pt x="317" y="35"/>
                </a:lnTo>
                <a:lnTo>
                  <a:pt x="348" y="35"/>
                </a:lnTo>
                <a:lnTo>
                  <a:pt x="348" y="46"/>
                </a:lnTo>
                <a:lnTo>
                  <a:pt x="360" y="75"/>
                </a:lnTo>
                <a:lnTo>
                  <a:pt x="360" y="106"/>
                </a:lnTo>
                <a:lnTo>
                  <a:pt x="360" y="133"/>
                </a:lnTo>
                <a:lnTo>
                  <a:pt x="360" y="141"/>
                </a:lnTo>
                <a:lnTo>
                  <a:pt x="348" y="151"/>
                </a:lnTo>
                <a:lnTo>
                  <a:pt x="360" y="156"/>
                </a:lnTo>
                <a:lnTo>
                  <a:pt x="348" y="156"/>
                </a:lnTo>
                <a:lnTo>
                  <a:pt x="348" y="180"/>
                </a:lnTo>
                <a:lnTo>
                  <a:pt x="348" y="198"/>
                </a:lnTo>
                <a:lnTo>
                  <a:pt x="360" y="216"/>
                </a:lnTo>
                <a:lnTo>
                  <a:pt x="338" y="244"/>
                </a:lnTo>
                <a:lnTo>
                  <a:pt x="332" y="262"/>
                </a:lnTo>
                <a:lnTo>
                  <a:pt x="332" y="279"/>
                </a:lnTo>
                <a:lnTo>
                  <a:pt x="322" y="304"/>
                </a:lnTo>
                <a:lnTo>
                  <a:pt x="273" y="351"/>
                </a:lnTo>
                <a:lnTo>
                  <a:pt x="263" y="337"/>
                </a:lnTo>
                <a:lnTo>
                  <a:pt x="236" y="351"/>
                </a:lnTo>
                <a:lnTo>
                  <a:pt x="209" y="337"/>
                </a:lnTo>
                <a:lnTo>
                  <a:pt x="182" y="337"/>
                </a:lnTo>
                <a:lnTo>
                  <a:pt x="166" y="337"/>
                </a:lnTo>
                <a:lnTo>
                  <a:pt x="166" y="309"/>
                </a:lnTo>
                <a:lnTo>
                  <a:pt x="140" y="304"/>
                </a:lnTo>
                <a:lnTo>
                  <a:pt x="123" y="304"/>
                </a:lnTo>
                <a:lnTo>
                  <a:pt x="113" y="279"/>
                </a:lnTo>
                <a:lnTo>
                  <a:pt x="108" y="244"/>
                </a:lnTo>
                <a:lnTo>
                  <a:pt x="98" y="244"/>
                </a:lnTo>
                <a:lnTo>
                  <a:pt x="91" y="216"/>
                </a:lnTo>
                <a:lnTo>
                  <a:pt x="64" y="205"/>
                </a:lnTo>
                <a:lnTo>
                  <a:pt x="38" y="187"/>
                </a:lnTo>
                <a:lnTo>
                  <a:pt x="38" y="169"/>
                </a:lnTo>
                <a:lnTo>
                  <a:pt x="11" y="133"/>
                </a:lnTo>
                <a:lnTo>
                  <a:pt x="0" y="10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8" name="Freeform 214"/>
          <p:cNvSpPr>
            <a:spLocks noChangeArrowheads="1"/>
          </p:cNvSpPr>
          <p:nvPr/>
        </p:nvSpPr>
        <p:spPr bwMode="auto">
          <a:xfrm>
            <a:off x="5311628" y="3777525"/>
            <a:ext cx="267355" cy="421306"/>
          </a:xfrm>
          <a:custGeom>
            <a:avLst/>
            <a:gdLst/>
            <a:ahLst/>
            <a:cxnLst>
              <a:cxn ang="0">
                <a:pos x="79" y="59"/>
              </a:cxn>
              <a:cxn ang="0">
                <a:pos x="90" y="42"/>
              </a:cxn>
              <a:cxn ang="0">
                <a:pos x="95" y="31"/>
              </a:cxn>
              <a:cxn ang="0">
                <a:pos x="133" y="77"/>
              </a:cxn>
              <a:cxn ang="0">
                <a:pos x="159" y="89"/>
              </a:cxn>
              <a:cxn ang="0">
                <a:pos x="208" y="59"/>
              </a:cxn>
              <a:cxn ang="0">
                <a:pos x="244" y="65"/>
              </a:cxn>
              <a:cxn ang="0">
                <a:pos x="289" y="48"/>
              </a:cxn>
              <a:cxn ang="0">
                <a:pos x="304" y="48"/>
              </a:cxn>
              <a:cxn ang="0">
                <a:pos x="347" y="42"/>
              </a:cxn>
              <a:cxn ang="0">
                <a:pos x="373" y="42"/>
              </a:cxn>
              <a:cxn ang="0">
                <a:pos x="406" y="31"/>
              </a:cxn>
              <a:cxn ang="0">
                <a:pos x="427" y="18"/>
              </a:cxn>
              <a:cxn ang="0">
                <a:pos x="432" y="0"/>
              </a:cxn>
              <a:cxn ang="0">
                <a:pos x="459" y="13"/>
              </a:cxn>
              <a:cxn ang="0">
                <a:pos x="448" y="42"/>
              </a:cxn>
              <a:cxn ang="0">
                <a:pos x="448" y="48"/>
              </a:cxn>
              <a:cxn ang="0">
                <a:pos x="448" y="89"/>
              </a:cxn>
              <a:cxn ang="0">
                <a:pos x="442" y="135"/>
              </a:cxn>
              <a:cxn ang="0">
                <a:pos x="406" y="187"/>
              </a:cxn>
              <a:cxn ang="0">
                <a:pos x="399" y="210"/>
              </a:cxn>
              <a:cxn ang="0">
                <a:pos x="399" y="228"/>
              </a:cxn>
              <a:cxn ang="0">
                <a:pos x="363" y="286"/>
              </a:cxn>
              <a:cxn ang="0">
                <a:pos x="363" y="304"/>
              </a:cxn>
              <a:cxn ang="0">
                <a:pos x="315" y="386"/>
              </a:cxn>
              <a:cxn ang="0">
                <a:pos x="233" y="472"/>
              </a:cxn>
              <a:cxn ang="0">
                <a:pos x="181" y="521"/>
              </a:cxn>
              <a:cxn ang="0">
                <a:pos x="95" y="595"/>
              </a:cxn>
              <a:cxn ang="0">
                <a:pos x="26" y="679"/>
              </a:cxn>
              <a:cxn ang="0">
                <a:pos x="0" y="642"/>
              </a:cxn>
              <a:cxn ang="0">
                <a:pos x="0" y="461"/>
              </a:cxn>
              <a:cxn ang="0">
                <a:pos x="42" y="408"/>
              </a:cxn>
              <a:cxn ang="0">
                <a:pos x="63" y="397"/>
              </a:cxn>
              <a:cxn ang="0">
                <a:pos x="90" y="397"/>
              </a:cxn>
              <a:cxn ang="0">
                <a:pos x="106" y="369"/>
              </a:cxn>
              <a:cxn ang="0">
                <a:pos x="165" y="351"/>
              </a:cxn>
              <a:cxn ang="0">
                <a:pos x="181" y="351"/>
              </a:cxn>
              <a:cxn ang="0">
                <a:pos x="315" y="198"/>
              </a:cxn>
              <a:cxn ang="0">
                <a:pos x="272" y="198"/>
              </a:cxn>
              <a:cxn ang="0">
                <a:pos x="133" y="141"/>
              </a:cxn>
              <a:cxn ang="0">
                <a:pos x="106" y="123"/>
              </a:cxn>
              <a:cxn ang="0">
                <a:pos x="68" y="77"/>
              </a:cxn>
              <a:cxn ang="0">
                <a:pos x="79" y="59"/>
              </a:cxn>
            </a:cxnLst>
            <a:rect l="0" t="0" r="r" b="b"/>
            <a:pathLst>
              <a:path w="460" h="680">
                <a:moveTo>
                  <a:pt x="79" y="59"/>
                </a:moveTo>
                <a:lnTo>
                  <a:pt x="90" y="42"/>
                </a:lnTo>
                <a:lnTo>
                  <a:pt x="95" y="31"/>
                </a:lnTo>
                <a:lnTo>
                  <a:pt x="133" y="77"/>
                </a:lnTo>
                <a:lnTo>
                  <a:pt x="159" y="89"/>
                </a:lnTo>
                <a:lnTo>
                  <a:pt x="208" y="59"/>
                </a:lnTo>
                <a:lnTo>
                  <a:pt x="244" y="65"/>
                </a:lnTo>
                <a:lnTo>
                  <a:pt x="289" y="48"/>
                </a:lnTo>
                <a:lnTo>
                  <a:pt x="304" y="48"/>
                </a:lnTo>
                <a:lnTo>
                  <a:pt x="347" y="42"/>
                </a:lnTo>
                <a:lnTo>
                  <a:pt x="373" y="42"/>
                </a:lnTo>
                <a:lnTo>
                  <a:pt x="406" y="31"/>
                </a:lnTo>
                <a:lnTo>
                  <a:pt x="427" y="18"/>
                </a:lnTo>
                <a:lnTo>
                  <a:pt x="432" y="0"/>
                </a:lnTo>
                <a:lnTo>
                  <a:pt x="459" y="13"/>
                </a:lnTo>
                <a:lnTo>
                  <a:pt x="448" y="42"/>
                </a:lnTo>
                <a:lnTo>
                  <a:pt x="448" y="48"/>
                </a:lnTo>
                <a:lnTo>
                  <a:pt x="448" y="89"/>
                </a:lnTo>
                <a:lnTo>
                  <a:pt x="442" y="135"/>
                </a:lnTo>
                <a:lnTo>
                  <a:pt x="406" y="187"/>
                </a:lnTo>
                <a:lnTo>
                  <a:pt x="399" y="210"/>
                </a:lnTo>
                <a:lnTo>
                  <a:pt x="399" y="228"/>
                </a:lnTo>
                <a:lnTo>
                  <a:pt x="363" y="286"/>
                </a:lnTo>
                <a:lnTo>
                  <a:pt x="363" y="304"/>
                </a:lnTo>
                <a:lnTo>
                  <a:pt x="315" y="386"/>
                </a:lnTo>
                <a:lnTo>
                  <a:pt x="233" y="472"/>
                </a:lnTo>
                <a:lnTo>
                  <a:pt x="181" y="521"/>
                </a:lnTo>
                <a:lnTo>
                  <a:pt x="95" y="595"/>
                </a:lnTo>
                <a:lnTo>
                  <a:pt x="26" y="679"/>
                </a:lnTo>
                <a:lnTo>
                  <a:pt x="0" y="642"/>
                </a:lnTo>
                <a:lnTo>
                  <a:pt x="0" y="461"/>
                </a:lnTo>
                <a:lnTo>
                  <a:pt x="42" y="408"/>
                </a:lnTo>
                <a:lnTo>
                  <a:pt x="63" y="397"/>
                </a:lnTo>
                <a:lnTo>
                  <a:pt x="90" y="397"/>
                </a:lnTo>
                <a:lnTo>
                  <a:pt x="106" y="369"/>
                </a:lnTo>
                <a:lnTo>
                  <a:pt x="165" y="351"/>
                </a:lnTo>
                <a:lnTo>
                  <a:pt x="181" y="351"/>
                </a:lnTo>
                <a:lnTo>
                  <a:pt x="315" y="198"/>
                </a:lnTo>
                <a:lnTo>
                  <a:pt x="272" y="198"/>
                </a:lnTo>
                <a:lnTo>
                  <a:pt x="133" y="141"/>
                </a:lnTo>
                <a:lnTo>
                  <a:pt x="106" y="123"/>
                </a:lnTo>
                <a:lnTo>
                  <a:pt x="68" y="77"/>
                </a:lnTo>
                <a:lnTo>
                  <a:pt x="79" y="5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7" name="Freeform 213"/>
          <p:cNvSpPr>
            <a:spLocks noChangeArrowheads="1"/>
          </p:cNvSpPr>
          <p:nvPr/>
        </p:nvSpPr>
        <p:spPr bwMode="auto">
          <a:xfrm>
            <a:off x="5311628" y="3777525"/>
            <a:ext cx="267355" cy="421306"/>
          </a:xfrm>
          <a:custGeom>
            <a:avLst/>
            <a:gdLst/>
            <a:ahLst/>
            <a:cxnLst>
              <a:cxn ang="0">
                <a:pos x="79" y="59"/>
              </a:cxn>
              <a:cxn ang="0">
                <a:pos x="90" y="42"/>
              </a:cxn>
              <a:cxn ang="0">
                <a:pos x="95" y="31"/>
              </a:cxn>
              <a:cxn ang="0">
                <a:pos x="133" y="77"/>
              </a:cxn>
              <a:cxn ang="0">
                <a:pos x="159" y="89"/>
              </a:cxn>
              <a:cxn ang="0">
                <a:pos x="208" y="59"/>
              </a:cxn>
              <a:cxn ang="0">
                <a:pos x="244" y="65"/>
              </a:cxn>
              <a:cxn ang="0">
                <a:pos x="289" y="48"/>
              </a:cxn>
              <a:cxn ang="0">
                <a:pos x="304" y="48"/>
              </a:cxn>
              <a:cxn ang="0">
                <a:pos x="347" y="42"/>
              </a:cxn>
              <a:cxn ang="0">
                <a:pos x="373" y="42"/>
              </a:cxn>
              <a:cxn ang="0">
                <a:pos x="406" y="31"/>
              </a:cxn>
              <a:cxn ang="0">
                <a:pos x="427" y="18"/>
              </a:cxn>
              <a:cxn ang="0">
                <a:pos x="432" y="0"/>
              </a:cxn>
              <a:cxn ang="0">
                <a:pos x="459" y="13"/>
              </a:cxn>
              <a:cxn ang="0">
                <a:pos x="448" y="42"/>
              </a:cxn>
              <a:cxn ang="0">
                <a:pos x="448" y="48"/>
              </a:cxn>
              <a:cxn ang="0">
                <a:pos x="448" y="89"/>
              </a:cxn>
              <a:cxn ang="0">
                <a:pos x="442" y="135"/>
              </a:cxn>
              <a:cxn ang="0">
                <a:pos x="406" y="187"/>
              </a:cxn>
              <a:cxn ang="0">
                <a:pos x="399" y="210"/>
              </a:cxn>
              <a:cxn ang="0">
                <a:pos x="399" y="228"/>
              </a:cxn>
              <a:cxn ang="0">
                <a:pos x="363" y="286"/>
              </a:cxn>
              <a:cxn ang="0">
                <a:pos x="363" y="304"/>
              </a:cxn>
              <a:cxn ang="0">
                <a:pos x="315" y="386"/>
              </a:cxn>
              <a:cxn ang="0">
                <a:pos x="233" y="472"/>
              </a:cxn>
              <a:cxn ang="0">
                <a:pos x="181" y="521"/>
              </a:cxn>
              <a:cxn ang="0">
                <a:pos x="95" y="595"/>
              </a:cxn>
              <a:cxn ang="0">
                <a:pos x="26" y="679"/>
              </a:cxn>
              <a:cxn ang="0">
                <a:pos x="0" y="642"/>
              </a:cxn>
              <a:cxn ang="0">
                <a:pos x="0" y="461"/>
              </a:cxn>
              <a:cxn ang="0">
                <a:pos x="42" y="408"/>
              </a:cxn>
              <a:cxn ang="0">
                <a:pos x="63" y="397"/>
              </a:cxn>
              <a:cxn ang="0">
                <a:pos x="90" y="397"/>
              </a:cxn>
              <a:cxn ang="0">
                <a:pos x="106" y="369"/>
              </a:cxn>
              <a:cxn ang="0">
                <a:pos x="165" y="351"/>
              </a:cxn>
              <a:cxn ang="0">
                <a:pos x="181" y="351"/>
              </a:cxn>
              <a:cxn ang="0">
                <a:pos x="315" y="198"/>
              </a:cxn>
              <a:cxn ang="0">
                <a:pos x="272" y="198"/>
              </a:cxn>
              <a:cxn ang="0">
                <a:pos x="133" y="141"/>
              </a:cxn>
              <a:cxn ang="0">
                <a:pos x="106" y="123"/>
              </a:cxn>
              <a:cxn ang="0">
                <a:pos x="68" y="77"/>
              </a:cxn>
              <a:cxn ang="0">
                <a:pos x="79" y="59"/>
              </a:cxn>
            </a:cxnLst>
            <a:rect l="0" t="0" r="r" b="b"/>
            <a:pathLst>
              <a:path w="460" h="680">
                <a:moveTo>
                  <a:pt x="79" y="59"/>
                </a:moveTo>
                <a:lnTo>
                  <a:pt x="90" y="42"/>
                </a:lnTo>
                <a:lnTo>
                  <a:pt x="95" y="31"/>
                </a:lnTo>
                <a:lnTo>
                  <a:pt x="133" y="77"/>
                </a:lnTo>
                <a:lnTo>
                  <a:pt x="159" y="89"/>
                </a:lnTo>
                <a:lnTo>
                  <a:pt x="208" y="59"/>
                </a:lnTo>
                <a:lnTo>
                  <a:pt x="244" y="65"/>
                </a:lnTo>
                <a:lnTo>
                  <a:pt x="289" y="48"/>
                </a:lnTo>
                <a:lnTo>
                  <a:pt x="304" y="48"/>
                </a:lnTo>
                <a:lnTo>
                  <a:pt x="347" y="42"/>
                </a:lnTo>
                <a:lnTo>
                  <a:pt x="373" y="42"/>
                </a:lnTo>
                <a:lnTo>
                  <a:pt x="406" y="31"/>
                </a:lnTo>
                <a:lnTo>
                  <a:pt x="427" y="18"/>
                </a:lnTo>
                <a:lnTo>
                  <a:pt x="432" y="0"/>
                </a:lnTo>
                <a:lnTo>
                  <a:pt x="459" y="13"/>
                </a:lnTo>
                <a:lnTo>
                  <a:pt x="448" y="42"/>
                </a:lnTo>
                <a:lnTo>
                  <a:pt x="448" y="48"/>
                </a:lnTo>
                <a:lnTo>
                  <a:pt x="448" y="89"/>
                </a:lnTo>
                <a:lnTo>
                  <a:pt x="442" y="135"/>
                </a:lnTo>
                <a:lnTo>
                  <a:pt x="406" y="187"/>
                </a:lnTo>
                <a:lnTo>
                  <a:pt x="399" y="210"/>
                </a:lnTo>
                <a:lnTo>
                  <a:pt x="399" y="228"/>
                </a:lnTo>
                <a:lnTo>
                  <a:pt x="363" y="286"/>
                </a:lnTo>
                <a:lnTo>
                  <a:pt x="363" y="304"/>
                </a:lnTo>
                <a:lnTo>
                  <a:pt x="315" y="386"/>
                </a:lnTo>
                <a:lnTo>
                  <a:pt x="233" y="472"/>
                </a:lnTo>
                <a:lnTo>
                  <a:pt x="181" y="521"/>
                </a:lnTo>
                <a:lnTo>
                  <a:pt x="95" y="595"/>
                </a:lnTo>
                <a:lnTo>
                  <a:pt x="26" y="679"/>
                </a:lnTo>
                <a:lnTo>
                  <a:pt x="0" y="642"/>
                </a:lnTo>
                <a:lnTo>
                  <a:pt x="0" y="461"/>
                </a:lnTo>
                <a:lnTo>
                  <a:pt x="42" y="408"/>
                </a:lnTo>
                <a:lnTo>
                  <a:pt x="63" y="397"/>
                </a:lnTo>
                <a:lnTo>
                  <a:pt x="90" y="397"/>
                </a:lnTo>
                <a:lnTo>
                  <a:pt x="106" y="369"/>
                </a:lnTo>
                <a:lnTo>
                  <a:pt x="165" y="351"/>
                </a:lnTo>
                <a:lnTo>
                  <a:pt x="181" y="351"/>
                </a:lnTo>
                <a:lnTo>
                  <a:pt x="315" y="198"/>
                </a:lnTo>
                <a:lnTo>
                  <a:pt x="272" y="198"/>
                </a:lnTo>
                <a:lnTo>
                  <a:pt x="133" y="141"/>
                </a:lnTo>
                <a:lnTo>
                  <a:pt x="106" y="123"/>
                </a:lnTo>
                <a:lnTo>
                  <a:pt x="68" y="77"/>
                </a:lnTo>
                <a:lnTo>
                  <a:pt x="79" y="5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6" name="Freeform 212"/>
          <p:cNvSpPr>
            <a:spLocks noChangeArrowheads="1"/>
          </p:cNvSpPr>
          <p:nvPr/>
        </p:nvSpPr>
        <p:spPr bwMode="auto">
          <a:xfrm>
            <a:off x="4637403" y="4860617"/>
            <a:ext cx="433139" cy="427520"/>
          </a:xfrm>
          <a:custGeom>
            <a:avLst/>
            <a:gdLst/>
            <a:ahLst/>
            <a:cxnLst>
              <a:cxn ang="0">
                <a:pos x="562" y="18"/>
              </a:cxn>
              <a:cxn ang="0">
                <a:pos x="519" y="48"/>
              </a:cxn>
              <a:cxn ang="0">
                <a:pos x="502" y="59"/>
              </a:cxn>
              <a:cxn ang="0">
                <a:pos x="475" y="89"/>
              </a:cxn>
              <a:cxn ang="0">
                <a:pos x="460" y="123"/>
              </a:cxn>
              <a:cxn ang="0">
                <a:pos x="411" y="182"/>
              </a:cxn>
              <a:cxn ang="0">
                <a:pos x="363" y="182"/>
              </a:cxn>
              <a:cxn ang="0">
                <a:pos x="311" y="164"/>
              </a:cxn>
              <a:cxn ang="0">
                <a:pos x="283" y="199"/>
              </a:cxn>
              <a:cxn ang="0">
                <a:pos x="241" y="228"/>
              </a:cxn>
              <a:cxn ang="0">
                <a:pos x="213" y="233"/>
              </a:cxn>
              <a:cxn ang="0">
                <a:pos x="188" y="217"/>
              </a:cxn>
              <a:cxn ang="0">
                <a:pos x="188" y="182"/>
              </a:cxn>
              <a:cxn ang="0">
                <a:pos x="165" y="135"/>
              </a:cxn>
              <a:cxn ang="0">
                <a:pos x="139" y="333"/>
              </a:cxn>
              <a:cxn ang="0">
                <a:pos x="113" y="358"/>
              </a:cxn>
              <a:cxn ang="0">
                <a:pos x="74" y="351"/>
              </a:cxn>
              <a:cxn ang="0">
                <a:pos x="32" y="340"/>
              </a:cxn>
              <a:cxn ang="0">
                <a:pos x="28" y="309"/>
              </a:cxn>
              <a:cxn ang="0">
                <a:pos x="5" y="333"/>
              </a:cxn>
              <a:cxn ang="0">
                <a:pos x="5" y="369"/>
              </a:cxn>
              <a:cxn ang="0">
                <a:pos x="70" y="508"/>
              </a:cxn>
              <a:cxn ang="0">
                <a:pos x="70" y="567"/>
              </a:cxn>
              <a:cxn ang="0">
                <a:pos x="54" y="579"/>
              </a:cxn>
              <a:cxn ang="0">
                <a:pos x="70" y="654"/>
              </a:cxn>
              <a:cxn ang="0">
                <a:pos x="74" y="642"/>
              </a:cxn>
              <a:cxn ang="0">
                <a:pos x="97" y="660"/>
              </a:cxn>
              <a:cxn ang="0">
                <a:pos x="118" y="677"/>
              </a:cxn>
              <a:cxn ang="0">
                <a:pos x="155" y="671"/>
              </a:cxn>
              <a:cxn ang="0">
                <a:pos x="208" y="660"/>
              </a:cxn>
              <a:cxn ang="0">
                <a:pos x="241" y="642"/>
              </a:cxn>
              <a:cxn ang="0">
                <a:pos x="311" y="642"/>
              </a:cxn>
              <a:cxn ang="0">
                <a:pos x="369" y="642"/>
              </a:cxn>
              <a:cxn ang="0">
                <a:pos x="405" y="632"/>
              </a:cxn>
              <a:cxn ang="0">
                <a:pos x="524" y="567"/>
              </a:cxn>
              <a:cxn ang="0">
                <a:pos x="615" y="480"/>
              </a:cxn>
              <a:cxn ang="0">
                <a:pos x="645" y="426"/>
              </a:cxn>
              <a:cxn ang="0">
                <a:pos x="706" y="351"/>
              </a:cxn>
              <a:cxn ang="0">
                <a:pos x="743" y="258"/>
              </a:cxn>
              <a:cxn ang="0">
                <a:pos x="706" y="245"/>
              </a:cxn>
              <a:cxn ang="0">
                <a:pos x="674" y="263"/>
              </a:cxn>
              <a:cxn ang="0">
                <a:pos x="674" y="199"/>
              </a:cxn>
              <a:cxn ang="0">
                <a:pos x="706" y="188"/>
              </a:cxn>
              <a:cxn ang="0">
                <a:pos x="706" y="112"/>
              </a:cxn>
              <a:cxn ang="0">
                <a:pos x="700" y="48"/>
              </a:cxn>
              <a:cxn ang="0">
                <a:pos x="683" y="13"/>
              </a:cxn>
              <a:cxn ang="0">
                <a:pos x="645" y="13"/>
              </a:cxn>
              <a:cxn ang="0">
                <a:pos x="593" y="0"/>
              </a:cxn>
            </a:cxnLst>
            <a:rect l="0" t="0" r="r" b="b"/>
            <a:pathLst>
              <a:path w="744" h="690">
                <a:moveTo>
                  <a:pt x="577" y="0"/>
                </a:moveTo>
                <a:lnTo>
                  <a:pt x="562" y="18"/>
                </a:lnTo>
                <a:lnTo>
                  <a:pt x="544" y="18"/>
                </a:lnTo>
                <a:lnTo>
                  <a:pt x="519" y="48"/>
                </a:lnTo>
                <a:lnTo>
                  <a:pt x="509" y="48"/>
                </a:lnTo>
                <a:lnTo>
                  <a:pt x="502" y="59"/>
                </a:lnTo>
                <a:lnTo>
                  <a:pt x="492" y="65"/>
                </a:lnTo>
                <a:lnTo>
                  <a:pt x="475" y="89"/>
                </a:lnTo>
                <a:lnTo>
                  <a:pt x="475" y="112"/>
                </a:lnTo>
                <a:lnTo>
                  <a:pt x="460" y="123"/>
                </a:lnTo>
                <a:lnTo>
                  <a:pt x="433" y="135"/>
                </a:lnTo>
                <a:lnTo>
                  <a:pt x="411" y="182"/>
                </a:lnTo>
                <a:lnTo>
                  <a:pt x="390" y="182"/>
                </a:lnTo>
                <a:lnTo>
                  <a:pt x="363" y="182"/>
                </a:lnTo>
                <a:lnTo>
                  <a:pt x="337" y="182"/>
                </a:lnTo>
                <a:lnTo>
                  <a:pt x="311" y="164"/>
                </a:lnTo>
                <a:lnTo>
                  <a:pt x="283" y="164"/>
                </a:lnTo>
                <a:lnTo>
                  <a:pt x="283" y="199"/>
                </a:lnTo>
                <a:lnTo>
                  <a:pt x="257" y="228"/>
                </a:lnTo>
                <a:lnTo>
                  <a:pt x="241" y="228"/>
                </a:lnTo>
                <a:lnTo>
                  <a:pt x="241" y="233"/>
                </a:lnTo>
                <a:lnTo>
                  <a:pt x="213" y="233"/>
                </a:lnTo>
                <a:lnTo>
                  <a:pt x="188" y="245"/>
                </a:lnTo>
                <a:lnTo>
                  <a:pt x="188" y="217"/>
                </a:lnTo>
                <a:lnTo>
                  <a:pt x="198" y="199"/>
                </a:lnTo>
                <a:lnTo>
                  <a:pt x="188" y="182"/>
                </a:lnTo>
                <a:lnTo>
                  <a:pt x="181" y="153"/>
                </a:lnTo>
                <a:lnTo>
                  <a:pt x="165" y="135"/>
                </a:lnTo>
                <a:lnTo>
                  <a:pt x="155" y="333"/>
                </a:lnTo>
                <a:lnTo>
                  <a:pt x="139" y="333"/>
                </a:lnTo>
                <a:lnTo>
                  <a:pt x="118" y="351"/>
                </a:lnTo>
                <a:lnTo>
                  <a:pt x="113" y="358"/>
                </a:lnTo>
                <a:lnTo>
                  <a:pt x="97" y="351"/>
                </a:lnTo>
                <a:lnTo>
                  <a:pt x="74" y="351"/>
                </a:lnTo>
                <a:lnTo>
                  <a:pt x="59" y="351"/>
                </a:lnTo>
                <a:lnTo>
                  <a:pt x="32" y="340"/>
                </a:lnTo>
                <a:lnTo>
                  <a:pt x="32" y="309"/>
                </a:lnTo>
                <a:lnTo>
                  <a:pt x="28" y="309"/>
                </a:lnTo>
                <a:lnTo>
                  <a:pt x="16" y="309"/>
                </a:lnTo>
                <a:lnTo>
                  <a:pt x="5" y="333"/>
                </a:lnTo>
                <a:lnTo>
                  <a:pt x="0" y="340"/>
                </a:lnTo>
                <a:lnTo>
                  <a:pt x="5" y="369"/>
                </a:lnTo>
                <a:lnTo>
                  <a:pt x="32" y="433"/>
                </a:lnTo>
                <a:lnTo>
                  <a:pt x="70" y="508"/>
                </a:lnTo>
                <a:lnTo>
                  <a:pt x="74" y="537"/>
                </a:lnTo>
                <a:lnTo>
                  <a:pt x="70" y="567"/>
                </a:lnTo>
                <a:lnTo>
                  <a:pt x="54" y="567"/>
                </a:lnTo>
                <a:lnTo>
                  <a:pt x="54" y="579"/>
                </a:lnTo>
                <a:lnTo>
                  <a:pt x="74" y="625"/>
                </a:lnTo>
                <a:lnTo>
                  <a:pt x="70" y="654"/>
                </a:lnTo>
                <a:lnTo>
                  <a:pt x="74" y="654"/>
                </a:lnTo>
                <a:lnTo>
                  <a:pt x="74" y="642"/>
                </a:lnTo>
                <a:lnTo>
                  <a:pt x="97" y="642"/>
                </a:lnTo>
                <a:lnTo>
                  <a:pt x="97" y="660"/>
                </a:lnTo>
                <a:lnTo>
                  <a:pt x="103" y="660"/>
                </a:lnTo>
                <a:lnTo>
                  <a:pt x="118" y="677"/>
                </a:lnTo>
                <a:lnTo>
                  <a:pt x="145" y="689"/>
                </a:lnTo>
                <a:lnTo>
                  <a:pt x="155" y="671"/>
                </a:lnTo>
                <a:lnTo>
                  <a:pt x="165" y="660"/>
                </a:lnTo>
                <a:lnTo>
                  <a:pt x="208" y="660"/>
                </a:lnTo>
                <a:lnTo>
                  <a:pt x="241" y="654"/>
                </a:lnTo>
                <a:lnTo>
                  <a:pt x="241" y="642"/>
                </a:lnTo>
                <a:lnTo>
                  <a:pt x="283" y="642"/>
                </a:lnTo>
                <a:lnTo>
                  <a:pt x="311" y="642"/>
                </a:lnTo>
                <a:lnTo>
                  <a:pt x="363" y="654"/>
                </a:lnTo>
                <a:lnTo>
                  <a:pt x="369" y="642"/>
                </a:lnTo>
                <a:lnTo>
                  <a:pt x="395" y="642"/>
                </a:lnTo>
                <a:lnTo>
                  <a:pt x="405" y="632"/>
                </a:lnTo>
                <a:lnTo>
                  <a:pt x="439" y="632"/>
                </a:lnTo>
                <a:lnTo>
                  <a:pt x="524" y="567"/>
                </a:lnTo>
                <a:lnTo>
                  <a:pt x="571" y="521"/>
                </a:lnTo>
                <a:lnTo>
                  <a:pt x="615" y="480"/>
                </a:lnTo>
                <a:lnTo>
                  <a:pt x="615" y="461"/>
                </a:lnTo>
                <a:lnTo>
                  <a:pt x="645" y="426"/>
                </a:lnTo>
                <a:lnTo>
                  <a:pt x="645" y="409"/>
                </a:lnTo>
                <a:lnTo>
                  <a:pt x="706" y="351"/>
                </a:lnTo>
                <a:lnTo>
                  <a:pt x="726" y="305"/>
                </a:lnTo>
                <a:lnTo>
                  <a:pt x="743" y="258"/>
                </a:lnTo>
                <a:lnTo>
                  <a:pt x="726" y="258"/>
                </a:lnTo>
                <a:lnTo>
                  <a:pt x="706" y="245"/>
                </a:lnTo>
                <a:lnTo>
                  <a:pt x="706" y="263"/>
                </a:lnTo>
                <a:lnTo>
                  <a:pt x="674" y="263"/>
                </a:lnTo>
                <a:lnTo>
                  <a:pt x="645" y="228"/>
                </a:lnTo>
                <a:lnTo>
                  <a:pt x="674" y="199"/>
                </a:lnTo>
                <a:lnTo>
                  <a:pt x="706" y="199"/>
                </a:lnTo>
                <a:lnTo>
                  <a:pt x="706" y="188"/>
                </a:lnTo>
                <a:lnTo>
                  <a:pt x="706" y="153"/>
                </a:lnTo>
                <a:lnTo>
                  <a:pt x="706" y="112"/>
                </a:lnTo>
                <a:lnTo>
                  <a:pt x="690" y="65"/>
                </a:lnTo>
                <a:lnTo>
                  <a:pt x="700" y="48"/>
                </a:lnTo>
                <a:lnTo>
                  <a:pt x="690" y="42"/>
                </a:lnTo>
                <a:lnTo>
                  <a:pt x="683" y="13"/>
                </a:lnTo>
                <a:lnTo>
                  <a:pt x="674" y="0"/>
                </a:lnTo>
                <a:lnTo>
                  <a:pt x="645" y="13"/>
                </a:lnTo>
                <a:lnTo>
                  <a:pt x="620" y="0"/>
                </a:lnTo>
                <a:lnTo>
                  <a:pt x="593" y="0"/>
                </a:lnTo>
                <a:lnTo>
                  <a:pt x="577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5" name="Freeform 211"/>
          <p:cNvSpPr>
            <a:spLocks noChangeArrowheads="1"/>
          </p:cNvSpPr>
          <p:nvPr/>
        </p:nvSpPr>
        <p:spPr bwMode="auto">
          <a:xfrm>
            <a:off x="4637403" y="4860617"/>
            <a:ext cx="433139" cy="427520"/>
          </a:xfrm>
          <a:custGeom>
            <a:avLst/>
            <a:gdLst/>
            <a:ahLst/>
            <a:cxnLst>
              <a:cxn ang="0">
                <a:pos x="562" y="18"/>
              </a:cxn>
              <a:cxn ang="0">
                <a:pos x="519" y="48"/>
              </a:cxn>
              <a:cxn ang="0">
                <a:pos x="502" y="59"/>
              </a:cxn>
              <a:cxn ang="0">
                <a:pos x="475" y="89"/>
              </a:cxn>
              <a:cxn ang="0">
                <a:pos x="460" y="123"/>
              </a:cxn>
              <a:cxn ang="0">
                <a:pos x="411" y="182"/>
              </a:cxn>
              <a:cxn ang="0">
                <a:pos x="363" y="182"/>
              </a:cxn>
              <a:cxn ang="0">
                <a:pos x="311" y="164"/>
              </a:cxn>
              <a:cxn ang="0">
                <a:pos x="283" y="199"/>
              </a:cxn>
              <a:cxn ang="0">
                <a:pos x="241" y="228"/>
              </a:cxn>
              <a:cxn ang="0">
                <a:pos x="213" y="233"/>
              </a:cxn>
              <a:cxn ang="0">
                <a:pos x="188" y="217"/>
              </a:cxn>
              <a:cxn ang="0">
                <a:pos x="188" y="182"/>
              </a:cxn>
              <a:cxn ang="0">
                <a:pos x="165" y="135"/>
              </a:cxn>
              <a:cxn ang="0">
                <a:pos x="139" y="333"/>
              </a:cxn>
              <a:cxn ang="0">
                <a:pos x="113" y="358"/>
              </a:cxn>
              <a:cxn ang="0">
                <a:pos x="74" y="351"/>
              </a:cxn>
              <a:cxn ang="0">
                <a:pos x="32" y="340"/>
              </a:cxn>
              <a:cxn ang="0">
                <a:pos x="28" y="309"/>
              </a:cxn>
              <a:cxn ang="0">
                <a:pos x="5" y="333"/>
              </a:cxn>
              <a:cxn ang="0">
                <a:pos x="5" y="369"/>
              </a:cxn>
              <a:cxn ang="0">
                <a:pos x="70" y="508"/>
              </a:cxn>
              <a:cxn ang="0">
                <a:pos x="70" y="567"/>
              </a:cxn>
              <a:cxn ang="0">
                <a:pos x="54" y="579"/>
              </a:cxn>
              <a:cxn ang="0">
                <a:pos x="70" y="654"/>
              </a:cxn>
              <a:cxn ang="0">
                <a:pos x="74" y="642"/>
              </a:cxn>
              <a:cxn ang="0">
                <a:pos x="97" y="660"/>
              </a:cxn>
              <a:cxn ang="0">
                <a:pos x="118" y="677"/>
              </a:cxn>
              <a:cxn ang="0">
                <a:pos x="155" y="671"/>
              </a:cxn>
              <a:cxn ang="0">
                <a:pos x="208" y="660"/>
              </a:cxn>
              <a:cxn ang="0">
                <a:pos x="241" y="642"/>
              </a:cxn>
              <a:cxn ang="0">
                <a:pos x="311" y="642"/>
              </a:cxn>
              <a:cxn ang="0">
                <a:pos x="369" y="642"/>
              </a:cxn>
              <a:cxn ang="0">
                <a:pos x="405" y="632"/>
              </a:cxn>
              <a:cxn ang="0">
                <a:pos x="524" y="567"/>
              </a:cxn>
              <a:cxn ang="0">
                <a:pos x="615" y="480"/>
              </a:cxn>
              <a:cxn ang="0">
                <a:pos x="645" y="426"/>
              </a:cxn>
              <a:cxn ang="0">
                <a:pos x="706" y="351"/>
              </a:cxn>
              <a:cxn ang="0">
                <a:pos x="743" y="258"/>
              </a:cxn>
              <a:cxn ang="0">
                <a:pos x="706" y="245"/>
              </a:cxn>
              <a:cxn ang="0">
                <a:pos x="674" y="263"/>
              </a:cxn>
              <a:cxn ang="0">
                <a:pos x="674" y="199"/>
              </a:cxn>
              <a:cxn ang="0">
                <a:pos x="706" y="188"/>
              </a:cxn>
              <a:cxn ang="0">
                <a:pos x="706" y="112"/>
              </a:cxn>
              <a:cxn ang="0">
                <a:pos x="700" y="48"/>
              </a:cxn>
              <a:cxn ang="0">
                <a:pos x="683" y="13"/>
              </a:cxn>
              <a:cxn ang="0">
                <a:pos x="645" y="13"/>
              </a:cxn>
              <a:cxn ang="0">
                <a:pos x="593" y="0"/>
              </a:cxn>
            </a:cxnLst>
            <a:rect l="0" t="0" r="r" b="b"/>
            <a:pathLst>
              <a:path w="744" h="690">
                <a:moveTo>
                  <a:pt x="577" y="0"/>
                </a:moveTo>
                <a:lnTo>
                  <a:pt x="562" y="18"/>
                </a:lnTo>
                <a:lnTo>
                  <a:pt x="544" y="18"/>
                </a:lnTo>
                <a:lnTo>
                  <a:pt x="519" y="48"/>
                </a:lnTo>
                <a:lnTo>
                  <a:pt x="509" y="48"/>
                </a:lnTo>
                <a:lnTo>
                  <a:pt x="502" y="59"/>
                </a:lnTo>
                <a:lnTo>
                  <a:pt x="492" y="65"/>
                </a:lnTo>
                <a:lnTo>
                  <a:pt x="475" y="89"/>
                </a:lnTo>
                <a:lnTo>
                  <a:pt x="475" y="112"/>
                </a:lnTo>
                <a:lnTo>
                  <a:pt x="460" y="123"/>
                </a:lnTo>
                <a:lnTo>
                  <a:pt x="433" y="135"/>
                </a:lnTo>
                <a:lnTo>
                  <a:pt x="411" y="182"/>
                </a:lnTo>
                <a:lnTo>
                  <a:pt x="390" y="182"/>
                </a:lnTo>
                <a:lnTo>
                  <a:pt x="363" y="182"/>
                </a:lnTo>
                <a:lnTo>
                  <a:pt x="337" y="182"/>
                </a:lnTo>
                <a:lnTo>
                  <a:pt x="311" y="164"/>
                </a:lnTo>
                <a:lnTo>
                  <a:pt x="283" y="164"/>
                </a:lnTo>
                <a:lnTo>
                  <a:pt x="283" y="199"/>
                </a:lnTo>
                <a:lnTo>
                  <a:pt x="257" y="228"/>
                </a:lnTo>
                <a:lnTo>
                  <a:pt x="241" y="228"/>
                </a:lnTo>
                <a:lnTo>
                  <a:pt x="241" y="233"/>
                </a:lnTo>
                <a:lnTo>
                  <a:pt x="213" y="233"/>
                </a:lnTo>
                <a:lnTo>
                  <a:pt x="188" y="245"/>
                </a:lnTo>
                <a:lnTo>
                  <a:pt x="188" y="217"/>
                </a:lnTo>
                <a:lnTo>
                  <a:pt x="198" y="199"/>
                </a:lnTo>
                <a:lnTo>
                  <a:pt x="188" y="182"/>
                </a:lnTo>
                <a:lnTo>
                  <a:pt x="181" y="153"/>
                </a:lnTo>
                <a:lnTo>
                  <a:pt x="165" y="135"/>
                </a:lnTo>
                <a:lnTo>
                  <a:pt x="155" y="333"/>
                </a:lnTo>
                <a:lnTo>
                  <a:pt x="139" y="333"/>
                </a:lnTo>
                <a:lnTo>
                  <a:pt x="118" y="351"/>
                </a:lnTo>
                <a:lnTo>
                  <a:pt x="113" y="358"/>
                </a:lnTo>
                <a:lnTo>
                  <a:pt x="97" y="351"/>
                </a:lnTo>
                <a:lnTo>
                  <a:pt x="74" y="351"/>
                </a:lnTo>
                <a:lnTo>
                  <a:pt x="59" y="351"/>
                </a:lnTo>
                <a:lnTo>
                  <a:pt x="32" y="340"/>
                </a:lnTo>
                <a:lnTo>
                  <a:pt x="32" y="309"/>
                </a:lnTo>
                <a:lnTo>
                  <a:pt x="28" y="309"/>
                </a:lnTo>
                <a:lnTo>
                  <a:pt x="16" y="309"/>
                </a:lnTo>
                <a:lnTo>
                  <a:pt x="5" y="333"/>
                </a:lnTo>
                <a:lnTo>
                  <a:pt x="0" y="340"/>
                </a:lnTo>
                <a:lnTo>
                  <a:pt x="5" y="369"/>
                </a:lnTo>
                <a:lnTo>
                  <a:pt x="32" y="433"/>
                </a:lnTo>
                <a:lnTo>
                  <a:pt x="70" y="508"/>
                </a:lnTo>
                <a:lnTo>
                  <a:pt x="74" y="537"/>
                </a:lnTo>
                <a:lnTo>
                  <a:pt x="70" y="567"/>
                </a:lnTo>
                <a:lnTo>
                  <a:pt x="54" y="567"/>
                </a:lnTo>
                <a:lnTo>
                  <a:pt x="54" y="579"/>
                </a:lnTo>
                <a:lnTo>
                  <a:pt x="74" y="625"/>
                </a:lnTo>
                <a:lnTo>
                  <a:pt x="70" y="654"/>
                </a:lnTo>
                <a:lnTo>
                  <a:pt x="74" y="654"/>
                </a:lnTo>
                <a:lnTo>
                  <a:pt x="74" y="642"/>
                </a:lnTo>
                <a:lnTo>
                  <a:pt x="97" y="642"/>
                </a:lnTo>
                <a:lnTo>
                  <a:pt x="97" y="660"/>
                </a:lnTo>
                <a:lnTo>
                  <a:pt x="103" y="660"/>
                </a:lnTo>
                <a:lnTo>
                  <a:pt x="118" y="677"/>
                </a:lnTo>
                <a:lnTo>
                  <a:pt x="145" y="689"/>
                </a:lnTo>
                <a:lnTo>
                  <a:pt x="155" y="671"/>
                </a:lnTo>
                <a:lnTo>
                  <a:pt x="165" y="660"/>
                </a:lnTo>
                <a:lnTo>
                  <a:pt x="208" y="660"/>
                </a:lnTo>
                <a:lnTo>
                  <a:pt x="241" y="654"/>
                </a:lnTo>
                <a:lnTo>
                  <a:pt x="241" y="642"/>
                </a:lnTo>
                <a:lnTo>
                  <a:pt x="283" y="642"/>
                </a:lnTo>
                <a:lnTo>
                  <a:pt x="311" y="642"/>
                </a:lnTo>
                <a:lnTo>
                  <a:pt x="363" y="654"/>
                </a:lnTo>
                <a:lnTo>
                  <a:pt x="369" y="642"/>
                </a:lnTo>
                <a:lnTo>
                  <a:pt x="395" y="642"/>
                </a:lnTo>
                <a:lnTo>
                  <a:pt x="405" y="632"/>
                </a:lnTo>
                <a:lnTo>
                  <a:pt x="439" y="632"/>
                </a:lnTo>
                <a:lnTo>
                  <a:pt x="524" y="567"/>
                </a:lnTo>
                <a:lnTo>
                  <a:pt x="571" y="521"/>
                </a:lnTo>
                <a:lnTo>
                  <a:pt x="615" y="480"/>
                </a:lnTo>
                <a:lnTo>
                  <a:pt x="615" y="461"/>
                </a:lnTo>
                <a:lnTo>
                  <a:pt x="645" y="426"/>
                </a:lnTo>
                <a:lnTo>
                  <a:pt x="645" y="409"/>
                </a:lnTo>
                <a:lnTo>
                  <a:pt x="706" y="351"/>
                </a:lnTo>
                <a:lnTo>
                  <a:pt x="726" y="305"/>
                </a:lnTo>
                <a:lnTo>
                  <a:pt x="743" y="258"/>
                </a:lnTo>
                <a:lnTo>
                  <a:pt x="726" y="258"/>
                </a:lnTo>
                <a:lnTo>
                  <a:pt x="706" y="245"/>
                </a:lnTo>
                <a:lnTo>
                  <a:pt x="706" y="263"/>
                </a:lnTo>
                <a:lnTo>
                  <a:pt x="674" y="263"/>
                </a:lnTo>
                <a:lnTo>
                  <a:pt x="645" y="228"/>
                </a:lnTo>
                <a:lnTo>
                  <a:pt x="674" y="199"/>
                </a:lnTo>
                <a:lnTo>
                  <a:pt x="706" y="199"/>
                </a:lnTo>
                <a:lnTo>
                  <a:pt x="706" y="188"/>
                </a:lnTo>
                <a:lnTo>
                  <a:pt x="706" y="153"/>
                </a:lnTo>
                <a:lnTo>
                  <a:pt x="706" y="112"/>
                </a:lnTo>
                <a:lnTo>
                  <a:pt x="690" y="65"/>
                </a:lnTo>
                <a:lnTo>
                  <a:pt x="700" y="48"/>
                </a:lnTo>
                <a:lnTo>
                  <a:pt x="690" y="42"/>
                </a:lnTo>
                <a:lnTo>
                  <a:pt x="683" y="13"/>
                </a:lnTo>
                <a:lnTo>
                  <a:pt x="674" y="0"/>
                </a:lnTo>
                <a:lnTo>
                  <a:pt x="645" y="13"/>
                </a:lnTo>
                <a:lnTo>
                  <a:pt x="620" y="0"/>
                </a:lnTo>
                <a:lnTo>
                  <a:pt x="593" y="0"/>
                </a:lnTo>
                <a:lnTo>
                  <a:pt x="57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4" name="Freeform 210"/>
          <p:cNvSpPr>
            <a:spLocks noChangeArrowheads="1"/>
          </p:cNvSpPr>
          <p:nvPr/>
        </p:nvSpPr>
        <p:spPr bwMode="auto">
          <a:xfrm>
            <a:off x="4914682" y="5071892"/>
            <a:ext cx="58958" cy="71460"/>
          </a:xfrm>
          <a:custGeom>
            <a:avLst/>
            <a:gdLst/>
            <a:ahLst/>
            <a:cxnLst>
              <a:cxn ang="0">
                <a:pos x="95" y="76"/>
              </a:cxn>
              <a:cxn ang="0">
                <a:pos x="49" y="86"/>
              </a:cxn>
              <a:cxn ang="0">
                <a:pos x="42" y="116"/>
              </a:cxn>
              <a:cxn ang="0">
                <a:pos x="17" y="104"/>
              </a:cxn>
              <a:cxn ang="0">
                <a:pos x="4" y="69"/>
              </a:cxn>
              <a:cxn ang="0">
                <a:pos x="0" y="58"/>
              </a:cxn>
              <a:cxn ang="0">
                <a:pos x="4" y="46"/>
              </a:cxn>
              <a:cxn ang="0">
                <a:pos x="27" y="18"/>
              </a:cxn>
              <a:cxn ang="0">
                <a:pos x="69" y="0"/>
              </a:cxn>
              <a:cxn ang="0">
                <a:pos x="85" y="11"/>
              </a:cxn>
              <a:cxn ang="0">
                <a:pos x="102" y="40"/>
              </a:cxn>
              <a:cxn ang="0">
                <a:pos x="95" y="58"/>
              </a:cxn>
              <a:cxn ang="0">
                <a:pos x="95" y="76"/>
              </a:cxn>
            </a:cxnLst>
            <a:rect l="0" t="0" r="r" b="b"/>
            <a:pathLst>
              <a:path w="103" h="117">
                <a:moveTo>
                  <a:pt x="95" y="76"/>
                </a:moveTo>
                <a:lnTo>
                  <a:pt x="49" y="86"/>
                </a:lnTo>
                <a:lnTo>
                  <a:pt x="42" y="116"/>
                </a:lnTo>
                <a:lnTo>
                  <a:pt x="17" y="104"/>
                </a:lnTo>
                <a:lnTo>
                  <a:pt x="4" y="69"/>
                </a:lnTo>
                <a:lnTo>
                  <a:pt x="0" y="58"/>
                </a:lnTo>
                <a:lnTo>
                  <a:pt x="4" y="46"/>
                </a:lnTo>
                <a:lnTo>
                  <a:pt x="27" y="18"/>
                </a:lnTo>
                <a:lnTo>
                  <a:pt x="69" y="0"/>
                </a:lnTo>
                <a:lnTo>
                  <a:pt x="85" y="11"/>
                </a:lnTo>
                <a:lnTo>
                  <a:pt x="102" y="40"/>
                </a:lnTo>
                <a:lnTo>
                  <a:pt x="95" y="58"/>
                </a:lnTo>
                <a:lnTo>
                  <a:pt x="95" y="7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3" name="Freeform 209"/>
          <p:cNvSpPr>
            <a:spLocks noChangeArrowheads="1"/>
          </p:cNvSpPr>
          <p:nvPr/>
        </p:nvSpPr>
        <p:spPr bwMode="auto">
          <a:xfrm>
            <a:off x="4914682" y="5071892"/>
            <a:ext cx="58958" cy="71460"/>
          </a:xfrm>
          <a:custGeom>
            <a:avLst/>
            <a:gdLst/>
            <a:ahLst/>
            <a:cxnLst>
              <a:cxn ang="0">
                <a:pos x="95" y="76"/>
              </a:cxn>
              <a:cxn ang="0">
                <a:pos x="49" y="86"/>
              </a:cxn>
              <a:cxn ang="0">
                <a:pos x="42" y="116"/>
              </a:cxn>
              <a:cxn ang="0">
                <a:pos x="17" y="104"/>
              </a:cxn>
              <a:cxn ang="0">
                <a:pos x="4" y="69"/>
              </a:cxn>
              <a:cxn ang="0">
                <a:pos x="0" y="58"/>
              </a:cxn>
              <a:cxn ang="0">
                <a:pos x="4" y="46"/>
              </a:cxn>
              <a:cxn ang="0">
                <a:pos x="27" y="18"/>
              </a:cxn>
              <a:cxn ang="0">
                <a:pos x="69" y="0"/>
              </a:cxn>
              <a:cxn ang="0">
                <a:pos x="85" y="11"/>
              </a:cxn>
              <a:cxn ang="0">
                <a:pos x="102" y="40"/>
              </a:cxn>
              <a:cxn ang="0">
                <a:pos x="95" y="58"/>
              </a:cxn>
              <a:cxn ang="0">
                <a:pos x="95" y="76"/>
              </a:cxn>
            </a:cxnLst>
            <a:rect l="0" t="0" r="r" b="b"/>
            <a:pathLst>
              <a:path w="103" h="117">
                <a:moveTo>
                  <a:pt x="95" y="76"/>
                </a:moveTo>
                <a:lnTo>
                  <a:pt x="49" y="86"/>
                </a:lnTo>
                <a:lnTo>
                  <a:pt x="42" y="116"/>
                </a:lnTo>
                <a:lnTo>
                  <a:pt x="17" y="104"/>
                </a:lnTo>
                <a:lnTo>
                  <a:pt x="4" y="69"/>
                </a:lnTo>
                <a:lnTo>
                  <a:pt x="0" y="58"/>
                </a:lnTo>
                <a:lnTo>
                  <a:pt x="4" y="46"/>
                </a:lnTo>
                <a:lnTo>
                  <a:pt x="27" y="18"/>
                </a:lnTo>
                <a:lnTo>
                  <a:pt x="69" y="0"/>
                </a:lnTo>
                <a:lnTo>
                  <a:pt x="85" y="11"/>
                </a:lnTo>
                <a:lnTo>
                  <a:pt x="102" y="40"/>
                </a:lnTo>
                <a:lnTo>
                  <a:pt x="95" y="58"/>
                </a:lnTo>
                <a:lnTo>
                  <a:pt x="95" y="7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2" name="Freeform 208"/>
          <p:cNvSpPr>
            <a:spLocks noChangeArrowheads="1"/>
          </p:cNvSpPr>
          <p:nvPr/>
        </p:nvSpPr>
        <p:spPr bwMode="auto">
          <a:xfrm>
            <a:off x="4799684" y="3452535"/>
            <a:ext cx="436641" cy="589083"/>
          </a:xfrm>
          <a:custGeom>
            <a:avLst/>
            <a:gdLst/>
            <a:ahLst/>
            <a:cxnLst>
              <a:cxn ang="0">
                <a:pos x="653" y="4"/>
              </a:cxn>
              <a:cxn ang="0">
                <a:pos x="679" y="51"/>
              </a:cxn>
              <a:cxn ang="0">
                <a:pos x="696" y="168"/>
              </a:cxn>
              <a:cxn ang="0">
                <a:pos x="744" y="204"/>
              </a:cxn>
              <a:cxn ang="0">
                <a:pos x="744" y="244"/>
              </a:cxn>
              <a:cxn ang="0">
                <a:pos x="706" y="250"/>
              </a:cxn>
              <a:cxn ang="0">
                <a:pos x="689" y="261"/>
              </a:cxn>
              <a:cxn ang="0">
                <a:pos x="679" y="319"/>
              </a:cxn>
              <a:cxn ang="0">
                <a:pos x="653" y="448"/>
              </a:cxn>
              <a:cxn ang="0">
                <a:pos x="631" y="490"/>
              </a:cxn>
              <a:cxn ang="0">
                <a:pos x="604" y="571"/>
              </a:cxn>
              <a:cxn ang="0">
                <a:pos x="578" y="582"/>
              </a:cxn>
              <a:cxn ang="0">
                <a:pos x="566" y="618"/>
              </a:cxn>
              <a:cxn ang="0">
                <a:pos x="562" y="693"/>
              </a:cxn>
              <a:cxn ang="0">
                <a:pos x="508" y="703"/>
              </a:cxn>
              <a:cxn ang="0">
                <a:pos x="540" y="752"/>
              </a:cxn>
              <a:cxn ang="0">
                <a:pos x="604" y="809"/>
              </a:cxn>
              <a:cxn ang="0">
                <a:pos x="621" y="856"/>
              </a:cxn>
              <a:cxn ang="0">
                <a:pos x="637" y="892"/>
              </a:cxn>
              <a:cxn ang="0">
                <a:pos x="621" y="874"/>
              </a:cxn>
              <a:cxn ang="0">
                <a:pos x="566" y="903"/>
              </a:cxn>
              <a:cxn ang="0">
                <a:pos x="534" y="938"/>
              </a:cxn>
              <a:cxn ang="0">
                <a:pos x="470" y="938"/>
              </a:cxn>
              <a:cxn ang="0">
                <a:pos x="449" y="938"/>
              </a:cxn>
              <a:cxn ang="0">
                <a:pos x="407" y="938"/>
              </a:cxn>
              <a:cxn ang="0">
                <a:pos x="352" y="892"/>
              </a:cxn>
              <a:cxn ang="0">
                <a:pos x="342" y="903"/>
              </a:cxn>
              <a:cxn ang="0">
                <a:pos x="316" y="892"/>
              </a:cxn>
              <a:cxn ang="0">
                <a:pos x="299" y="909"/>
              </a:cxn>
              <a:cxn ang="0">
                <a:pos x="268" y="892"/>
              </a:cxn>
              <a:cxn ang="0">
                <a:pos x="247" y="863"/>
              </a:cxn>
              <a:cxn ang="0">
                <a:pos x="214" y="815"/>
              </a:cxn>
              <a:cxn ang="0">
                <a:pos x="199" y="781"/>
              </a:cxn>
              <a:cxn ang="0">
                <a:pos x="181" y="763"/>
              </a:cxn>
              <a:cxn ang="0">
                <a:pos x="143" y="722"/>
              </a:cxn>
              <a:cxn ang="0">
                <a:pos x="101" y="703"/>
              </a:cxn>
              <a:cxn ang="0">
                <a:pos x="75" y="687"/>
              </a:cxn>
              <a:cxn ang="0">
                <a:pos x="69" y="665"/>
              </a:cxn>
              <a:cxn ang="0">
                <a:pos x="75" y="646"/>
              </a:cxn>
              <a:cxn ang="0">
                <a:pos x="43" y="582"/>
              </a:cxn>
              <a:cxn ang="0">
                <a:pos x="43" y="554"/>
              </a:cxn>
              <a:cxn ang="0">
                <a:pos x="20" y="518"/>
              </a:cxn>
              <a:cxn ang="0">
                <a:pos x="17" y="490"/>
              </a:cxn>
              <a:cxn ang="0">
                <a:pos x="0" y="490"/>
              </a:cxn>
              <a:cxn ang="0">
                <a:pos x="17" y="448"/>
              </a:cxn>
              <a:cxn ang="0">
                <a:pos x="20" y="402"/>
              </a:cxn>
              <a:cxn ang="0">
                <a:pos x="20" y="372"/>
              </a:cxn>
              <a:cxn ang="0">
                <a:pos x="33" y="337"/>
              </a:cxn>
              <a:cxn ang="0">
                <a:pos x="86" y="319"/>
              </a:cxn>
              <a:cxn ang="0">
                <a:pos x="86" y="110"/>
              </a:cxn>
              <a:cxn ang="0">
                <a:pos x="128" y="0"/>
              </a:cxn>
            </a:cxnLst>
            <a:rect l="0" t="0" r="r" b="b"/>
            <a:pathLst>
              <a:path w="750" h="950">
                <a:moveTo>
                  <a:pt x="128" y="0"/>
                </a:moveTo>
                <a:lnTo>
                  <a:pt x="653" y="4"/>
                </a:lnTo>
                <a:lnTo>
                  <a:pt x="663" y="33"/>
                </a:lnTo>
                <a:lnTo>
                  <a:pt x="679" y="51"/>
                </a:lnTo>
                <a:lnTo>
                  <a:pt x="673" y="51"/>
                </a:lnTo>
                <a:lnTo>
                  <a:pt x="696" y="168"/>
                </a:lnTo>
                <a:lnTo>
                  <a:pt x="716" y="186"/>
                </a:lnTo>
                <a:lnTo>
                  <a:pt x="744" y="204"/>
                </a:lnTo>
                <a:lnTo>
                  <a:pt x="749" y="215"/>
                </a:lnTo>
                <a:lnTo>
                  <a:pt x="744" y="244"/>
                </a:lnTo>
                <a:lnTo>
                  <a:pt x="721" y="232"/>
                </a:lnTo>
                <a:lnTo>
                  <a:pt x="706" y="250"/>
                </a:lnTo>
                <a:lnTo>
                  <a:pt x="706" y="261"/>
                </a:lnTo>
                <a:lnTo>
                  <a:pt x="689" y="261"/>
                </a:lnTo>
                <a:lnTo>
                  <a:pt x="679" y="291"/>
                </a:lnTo>
                <a:lnTo>
                  <a:pt x="679" y="319"/>
                </a:lnTo>
                <a:lnTo>
                  <a:pt x="663" y="383"/>
                </a:lnTo>
                <a:lnTo>
                  <a:pt x="653" y="448"/>
                </a:lnTo>
                <a:lnTo>
                  <a:pt x="647" y="477"/>
                </a:lnTo>
                <a:lnTo>
                  <a:pt x="631" y="490"/>
                </a:lnTo>
                <a:lnTo>
                  <a:pt x="609" y="523"/>
                </a:lnTo>
                <a:lnTo>
                  <a:pt x="604" y="571"/>
                </a:lnTo>
                <a:lnTo>
                  <a:pt x="593" y="582"/>
                </a:lnTo>
                <a:lnTo>
                  <a:pt x="578" y="582"/>
                </a:lnTo>
                <a:lnTo>
                  <a:pt x="566" y="600"/>
                </a:lnTo>
                <a:lnTo>
                  <a:pt x="566" y="618"/>
                </a:lnTo>
                <a:lnTo>
                  <a:pt x="562" y="641"/>
                </a:lnTo>
                <a:lnTo>
                  <a:pt x="562" y="693"/>
                </a:lnTo>
                <a:lnTo>
                  <a:pt x="540" y="703"/>
                </a:lnTo>
                <a:lnTo>
                  <a:pt x="508" y="703"/>
                </a:lnTo>
                <a:lnTo>
                  <a:pt x="508" y="733"/>
                </a:lnTo>
                <a:lnTo>
                  <a:pt x="540" y="752"/>
                </a:lnTo>
                <a:lnTo>
                  <a:pt x="566" y="781"/>
                </a:lnTo>
                <a:lnTo>
                  <a:pt x="604" y="809"/>
                </a:lnTo>
                <a:lnTo>
                  <a:pt x="609" y="833"/>
                </a:lnTo>
                <a:lnTo>
                  <a:pt x="621" y="856"/>
                </a:lnTo>
                <a:lnTo>
                  <a:pt x="637" y="856"/>
                </a:lnTo>
                <a:lnTo>
                  <a:pt x="637" y="892"/>
                </a:lnTo>
                <a:lnTo>
                  <a:pt x="631" y="892"/>
                </a:lnTo>
                <a:lnTo>
                  <a:pt x="621" y="874"/>
                </a:lnTo>
                <a:lnTo>
                  <a:pt x="593" y="892"/>
                </a:lnTo>
                <a:lnTo>
                  <a:pt x="566" y="903"/>
                </a:lnTo>
                <a:lnTo>
                  <a:pt x="562" y="920"/>
                </a:lnTo>
                <a:lnTo>
                  <a:pt x="534" y="938"/>
                </a:lnTo>
                <a:lnTo>
                  <a:pt x="498" y="938"/>
                </a:lnTo>
                <a:lnTo>
                  <a:pt x="470" y="938"/>
                </a:lnTo>
                <a:lnTo>
                  <a:pt x="466" y="949"/>
                </a:lnTo>
                <a:lnTo>
                  <a:pt x="449" y="938"/>
                </a:lnTo>
                <a:lnTo>
                  <a:pt x="412" y="931"/>
                </a:lnTo>
                <a:lnTo>
                  <a:pt x="407" y="938"/>
                </a:lnTo>
                <a:lnTo>
                  <a:pt x="369" y="909"/>
                </a:lnTo>
                <a:lnTo>
                  <a:pt x="352" y="892"/>
                </a:lnTo>
                <a:lnTo>
                  <a:pt x="342" y="892"/>
                </a:lnTo>
                <a:lnTo>
                  <a:pt x="342" y="903"/>
                </a:lnTo>
                <a:lnTo>
                  <a:pt x="316" y="903"/>
                </a:lnTo>
                <a:lnTo>
                  <a:pt x="316" y="892"/>
                </a:lnTo>
                <a:lnTo>
                  <a:pt x="309" y="903"/>
                </a:lnTo>
                <a:lnTo>
                  <a:pt x="299" y="909"/>
                </a:lnTo>
                <a:lnTo>
                  <a:pt x="283" y="903"/>
                </a:lnTo>
                <a:lnTo>
                  <a:pt x="268" y="892"/>
                </a:lnTo>
                <a:lnTo>
                  <a:pt x="268" y="874"/>
                </a:lnTo>
                <a:lnTo>
                  <a:pt x="247" y="863"/>
                </a:lnTo>
                <a:lnTo>
                  <a:pt x="241" y="833"/>
                </a:lnTo>
                <a:lnTo>
                  <a:pt x="214" y="815"/>
                </a:lnTo>
                <a:lnTo>
                  <a:pt x="203" y="786"/>
                </a:lnTo>
                <a:lnTo>
                  <a:pt x="199" y="781"/>
                </a:lnTo>
                <a:lnTo>
                  <a:pt x="187" y="781"/>
                </a:lnTo>
                <a:lnTo>
                  <a:pt x="181" y="763"/>
                </a:lnTo>
                <a:lnTo>
                  <a:pt x="156" y="763"/>
                </a:lnTo>
                <a:lnTo>
                  <a:pt x="143" y="722"/>
                </a:lnTo>
                <a:lnTo>
                  <a:pt x="128" y="703"/>
                </a:lnTo>
                <a:lnTo>
                  <a:pt x="101" y="703"/>
                </a:lnTo>
                <a:lnTo>
                  <a:pt x="101" y="687"/>
                </a:lnTo>
                <a:lnTo>
                  <a:pt x="75" y="687"/>
                </a:lnTo>
                <a:lnTo>
                  <a:pt x="69" y="676"/>
                </a:lnTo>
                <a:lnTo>
                  <a:pt x="69" y="665"/>
                </a:lnTo>
                <a:lnTo>
                  <a:pt x="59" y="658"/>
                </a:lnTo>
                <a:lnTo>
                  <a:pt x="75" y="646"/>
                </a:lnTo>
                <a:lnTo>
                  <a:pt x="69" y="618"/>
                </a:lnTo>
                <a:lnTo>
                  <a:pt x="43" y="582"/>
                </a:lnTo>
                <a:lnTo>
                  <a:pt x="33" y="571"/>
                </a:lnTo>
                <a:lnTo>
                  <a:pt x="43" y="554"/>
                </a:lnTo>
                <a:lnTo>
                  <a:pt x="20" y="541"/>
                </a:lnTo>
                <a:lnTo>
                  <a:pt x="20" y="518"/>
                </a:lnTo>
                <a:lnTo>
                  <a:pt x="17" y="494"/>
                </a:lnTo>
                <a:lnTo>
                  <a:pt x="17" y="490"/>
                </a:lnTo>
                <a:lnTo>
                  <a:pt x="5" y="477"/>
                </a:lnTo>
                <a:lnTo>
                  <a:pt x="0" y="490"/>
                </a:lnTo>
                <a:lnTo>
                  <a:pt x="0" y="466"/>
                </a:lnTo>
                <a:lnTo>
                  <a:pt x="17" y="448"/>
                </a:lnTo>
                <a:lnTo>
                  <a:pt x="5" y="419"/>
                </a:lnTo>
                <a:lnTo>
                  <a:pt x="20" y="402"/>
                </a:lnTo>
                <a:lnTo>
                  <a:pt x="17" y="383"/>
                </a:lnTo>
                <a:lnTo>
                  <a:pt x="20" y="372"/>
                </a:lnTo>
                <a:lnTo>
                  <a:pt x="43" y="342"/>
                </a:lnTo>
                <a:lnTo>
                  <a:pt x="33" y="337"/>
                </a:lnTo>
                <a:lnTo>
                  <a:pt x="49" y="326"/>
                </a:lnTo>
                <a:lnTo>
                  <a:pt x="86" y="319"/>
                </a:lnTo>
                <a:lnTo>
                  <a:pt x="86" y="128"/>
                </a:lnTo>
                <a:lnTo>
                  <a:pt x="86" y="110"/>
                </a:lnTo>
                <a:lnTo>
                  <a:pt x="128" y="110"/>
                </a:lnTo>
                <a:lnTo>
                  <a:pt x="128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1" name="Freeform 207"/>
          <p:cNvSpPr>
            <a:spLocks noChangeArrowheads="1"/>
          </p:cNvSpPr>
          <p:nvPr/>
        </p:nvSpPr>
        <p:spPr bwMode="auto">
          <a:xfrm>
            <a:off x="4799684" y="3452535"/>
            <a:ext cx="436641" cy="589083"/>
          </a:xfrm>
          <a:custGeom>
            <a:avLst/>
            <a:gdLst/>
            <a:ahLst/>
            <a:cxnLst>
              <a:cxn ang="0">
                <a:pos x="653" y="4"/>
              </a:cxn>
              <a:cxn ang="0">
                <a:pos x="679" y="51"/>
              </a:cxn>
              <a:cxn ang="0">
                <a:pos x="696" y="168"/>
              </a:cxn>
              <a:cxn ang="0">
                <a:pos x="744" y="204"/>
              </a:cxn>
              <a:cxn ang="0">
                <a:pos x="744" y="244"/>
              </a:cxn>
              <a:cxn ang="0">
                <a:pos x="706" y="250"/>
              </a:cxn>
              <a:cxn ang="0">
                <a:pos x="689" y="261"/>
              </a:cxn>
              <a:cxn ang="0">
                <a:pos x="679" y="319"/>
              </a:cxn>
              <a:cxn ang="0">
                <a:pos x="653" y="448"/>
              </a:cxn>
              <a:cxn ang="0">
                <a:pos x="631" y="490"/>
              </a:cxn>
              <a:cxn ang="0">
                <a:pos x="604" y="571"/>
              </a:cxn>
              <a:cxn ang="0">
                <a:pos x="578" y="582"/>
              </a:cxn>
              <a:cxn ang="0">
                <a:pos x="566" y="618"/>
              </a:cxn>
              <a:cxn ang="0">
                <a:pos x="562" y="693"/>
              </a:cxn>
              <a:cxn ang="0">
                <a:pos x="508" y="703"/>
              </a:cxn>
              <a:cxn ang="0">
                <a:pos x="540" y="752"/>
              </a:cxn>
              <a:cxn ang="0">
                <a:pos x="604" y="809"/>
              </a:cxn>
              <a:cxn ang="0">
                <a:pos x="621" y="856"/>
              </a:cxn>
              <a:cxn ang="0">
                <a:pos x="637" y="892"/>
              </a:cxn>
              <a:cxn ang="0">
                <a:pos x="621" y="874"/>
              </a:cxn>
              <a:cxn ang="0">
                <a:pos x="566" y="903"/>
              </a:cxn>
              <a:cxn ang="0">
                <a:pos x="534" y="938"/>
              </a:cxn>
              <a:cxn ang="0">
                <a:pos x="470" y="938"/>
              </a:cxn>
              <a:cxn ang="0">
                <a:pos x="449" y="938"/>
              </a:cxn>
              <a:cxn ang="0">
                <a:pos x="407" y="938"/>
              </a:cxn>
              <a:cxn ang="0">
                <a:pos x="352" y="892"/>
              </a:cxn>
              <a:cxn ang="0">
                <a:pos x="342" y="903"/>
              </a:cxn>
              <a:cxn ang="0">
                <a:pos x="316" y="892"/>
              </a:cxn>
              <a:cxn ang="0">
                <a:pos x="299" y="909"/>
              </a:cxn>
              <a:cxn ang="0">
                <a:pos x="268" y="892"/>
              </a:cxn>
              <a:cxn ang="0">
                <a:pos x="247" y="863"/>
              </a:cxn>
              <a:cxn ang="0">
                <a:pos x="214" y="815"/>
              </a:cxn>
              <a:cxn ang="0">
                <a:pos x="199" y="781"/>
              </a:cxn>
              <a:cxn ang="0">
                <a:pos x="181" y="763"/>
              </a:cxn>
              <a:cxn ang="0">
                <a:pos x="143" y="722"/>
              </a:cxn>
              <a:cxn ang="0">
                <a:pos x="101" y="703"/>
              </a:cxn>
              <a:cxn ang="0">
                <a:pos x="75" y="687"/>
              </a:cxn>
              <a:cxn ang="0">
                <a:pos x="69" y="665"/>
              </a:cxn>
              <a:cxn ang="0">
                <a:pos x="75" y="646"/>
              </a:cxn>
              <a:cxn ang="0">
                <a:pos x="43" y="582"/>
              </a:cxn>
              <a:cxn ang="0">
                <a:pos x="43" y="554"/>
              </a:cxn>
              <a:cxn ang="0">
                <a:pos x="20" y="518"/>
              </a:cxn>
              <a:cxn ang="0">
                <a:pos x="17" y="490"/>
              </a:cxn>
              <a:cxn ang="0">
                <a:pos x="0" y="490"/>
              </a:cxn>
              <a:cxn ang="0">
                <a:pos x="17" y="448"/>
              </a:cxn>
              <a:cxn ang="0">
                <a:pos x="20" y="402"/>
              </a:cxn>
              <a:cxn ang="0">
                <a:pos x="20" y="372"/>
              </a:cxn>
              <a:cxn ang="0">
                <a:pos x="33" y="337"/>
              </a:cxn>
              <a:cxn ang="0">
                <a:pos x="86" y="319"/>
              </a:cxn>
              <a:cxn ang="0">
                <a:pos x="86" y="110"/>
              </a:cxn>
              <a:cxn ang="0">
                <a:pos x="128" y="0"/>
              </a:cxn>
            </a:cxnLst>
            <a:rect l="0" t="0" r="r" b="b"/>
            <a:pathLst>
              <a:path w="750" h="950">
                <a:moveTo>
                  <a:pt x="128" y="0"/>
                </a:moveTo>
                <a:lnTo>
                  <a:pt x="653" y="4"/>
                </a:lnTo>
                <a:lnTo>
                  <a:pt x="663" y="33"/>
                </a:lnTo>
                <a:lnTo>
                  <a:pt x="679" y="51"/>
                </a:lnTo>
                <a:lnTo>
                  <a:pt x="673" y="51"/>
                </a:lnTo>
                <a:lnTo>
                  <a:pt x="696" y="168"/>
                </a:lnTo>
                <a:lnTo>
                  <a:pt x="716" y="186"/>
                </a:lnTo>
                <a:lnTo>
                  <a:pt x="744" y="204"/>
                </a:lnTo>
                <a:lnTo>
                  <a:pt x="749" y="215"/>
                </a:lnTo>
                <a:lnTo>
                  <a:pt x="744" y="244"/>
                </a:lnTo>
                <a:lnTo>
                  <a:pt x="721" y="232"/>
                </a:lnTo>
                <a:lnTo>
                  <a:pt x="706" y="250"/>
                </a:lnTo>
                <a:lnTo>
                  <a:pt x="706" y="261"/>
                </a:lnTo>
                <a:lnTo>
                  <a:pt x="689" y="261"/>
                </a:lnTo>
                <a:lnTo>
                  <a:pt x="679" y="291"/>
                </a:lnTo>
                <a:lnTo>
                  <a:pt x="679" y="319"/>
                </a:lnTo>
                <a:lnTo>
                  <a:pt x="663" y="383"/>
                </a:lnTo>
                <a:lnTo>
                  <a:pt x="653" y="448"/>
                </a:lnTo>
                <a:lnTo>
                  <a:pt x="647" y="477"/>
                </a:lnTo>
                <a:lnTo>
                  <a:pt x="631" y="490"/>
                </a:lnTo>
                <a:lnTo>
                  <a:pt x="609" y="523"/>
                </a:lnTo>
                <a:lnTo>
                  <a:pt x="604" y="571"/>
                </a:lnTo>
                <a:lnTo>
                  <a:pt x="593" y="582"/>
                </a:lnTo>
                <a:lnTo>
                  <a:pt x="578" y="582"/>
                </a:lnTo>
                <a:lnTo>
                  <a:pt x="566" y="600"/>
                </a:lnTo>
                <a:lnTo>
                  <a:pt x="566" y="618"/>
                </a:lnTo>
                <a:lnTo>
                  <a:pt x="562" y="641"/>
                </a:lnTo>
                <a:lnTo>
                  <a:pt x="562" y="693"/>
                </a:lnTo>
                <a:lnTo>
                  <a:pt x="540" y="703"/>
                </a:lnTo>
                <a:lnTo>
                  <a:pt x="508" y="703"/>
                </a:lnTo>
                <a:lnTo>
                  <a:pt x="508" y="733"/>
                </a:lnTo>
                <a:lnTo>
                  <a:pt x="540" y="752"/>
                </a:lnTo>
                <a:lnTo>
                  <a:pt x="566" y="781"/>
                </a:lnTo>
                <a:lnTo>
                  <a:pt x="604" y="809"/>
                </a:lnTo>
                <a:lnTo>
                  <a:pt x="609" y="833"/>
                </a:lnTo>
                <a:lnTo>
                  <a:pt x="621" y="856"/>
                </a:lnTo>
                <a:lnTo>
                  <a:pt x="637" y="856"/>
                </a:lnTo>
                <a:lnTo>
                  <a:pt x="637" y="892"/>
                </a:lnTo>
                <a:lnTo>
                  <a:pt x="631" y="892"/>
                </a:lnTo>
                <a:lnTo>
                  <a:pt x="621" y="874"/>
                </a:lnTo>
                <a:lnTo>
                  <a:pt x="593" y="892"/>
                </a:lnTo>
                <a:lnTo>
                  <a:pt x="566" y="903"/>
                </a:lnTo>
                <a:lnTo>
                  <a:pt x="562" y="920"/>
                </a:lnTo>
                <a:lnTo>
                  <a:pt x="534" y="938"/>
                </a:lnTo>
                <a:lnTo>
                  <a:pt x="498" y="938"/>
                </a:lnTo>
                <a:lnTo>
                  <a:pt x="470" y="938"/>
                </a:lnTo>
                <a:lnTo>
                  <a:pt x="466" y="949"/>
                </a:lnTo>
                <a:lnTo>
                  <a:pt x="449" y="938"/>
                </a:lnTo>
                <a:lnTo>
                  <a:pt x="412" y="931"/>
                </a:lnTo>
                <a:lnTo>
                  <a:pt x="407" y="938"/>
                </a:lnTo>
                <a:lnTo>
                  <a:pt x="369" y="909"/>
                </a:lnTo>
                <a:lnTo>
                  <a:pt x="352" y="892"/>
                </a:lnTo>
                <a:lnTo>
                  <a:pt x="342" y="892"/>
                </a:lnTo>
                <a:lnTo>
                  <a:pt x="342" y="903"/>
                </a:lnTo>
                <a:lnTo>
                  <a:pt x="316" y="903"/>
                </a:lnTo>
                <a:lnTo>
                  <a:pt x="316" y="892"/>
                </a:lnTo>
                <a:lnTo>
                  <a:pt x="309" y="903"/>
                </a:lnTo>
                <a:lnTo>
                  <a:pt x="299" y="909"/>
                </a:lnTo>
                <a:lnTo>
                  <a:pt x="283" y="903"/>
                </a:lnTo>
                <a:lnTo>
                  <a:pt x="268" y="892"/>
                </a:lnTo>
                <a:lnTo>
                  <a:pt x="268" y="874"/>
                </a:lnTo>
                <a:lnTo>
                  <a:pt x="247" y="863"/>
                </a:lnTo>
                <a:lnTo>
                  <a:pt x="241" y="833"/>
                </a:lnTo>
                <a:lnTo>
                  <a:pt x="214" y="815"/>
                </a:lnTo>
                <a:lnTo>
                  <a:pt x="203" y="786"/>
                </a:lnTo>
                <a:lnTo>
                  <a:pt x="199" y="781"/>
                </a:lnTo>
                <a:lnTo>
                  <a:pt x="187" y="781"/>
                </a:lnTo>
                <a:lnTo>
                  <a:pt x="181" y="763"/>
                </a:lnTo>
                <a:lnTo>
                  <a:pt x="156" y="763"/>
                </a:lnTo>
                <a:lnTo>
                  <a:pt x="143" y="722"/>
                </a:lnTo>
                <a:lnTo>
                  <a:pt x="128" y="703"/>
                </a:lnTo>
                <a:lnTo>
                  <a:pt x="101" y="703"/>
                </a:lnTo>
                <a:lnTo>
                  <a:pt x="101" y="687"/>
                </a:lnTo>
                <a:lnTo>
                  <a:pt x="75" y="687"/>
                </a:lnTo>
                <a:lnTo>
                  <a:pt x="69" y="676"/>
                </a:lnTo>
                <a:lnTo>
                  <a:pt x="69" y="665"/>
                </a:lnTo>
                <a:lnTo>
                  <a:pt x="59" y="658"/>
                </a:lnTo>
                <a:lnTo>
                  <a:pt x="75" y="646"/>
                </a:lnTo>
                <a:lnTo>
                  <a:pt x="69" y="618"/>
                </a:lnTo>
                <a:lnTo>
                  <a:pt x="43" y="582"/>
                </a:lnTo>
                <a:lnTo>
                  <a:pt x="33" y="571"/>
                </a:lnTo>
                <a:lnTo>
                  <a:pt x="43" y="554"/>
                </a:lnTo>
                <a:lnTo>
                  <a:pt x="20" y="541"/>
                </a:lnTo>
                <a:lnTo>
                  <a:pt x="20" y="518"/>
                </a:lnTo>
                <a:lnTo>
                  <a:pt x="17" y="494"/>
                </a:lnTo>
                <a:lnTo>
                  <a:pt x="17" y="490"/>
                </a:lnTo>
                <a:lnTo>
                  <a:pt x="5" y="477"/>
                </a:lnTo>
                <a:lnTo>
                  <a:pt x="0" y="490"/>
                </a:lnTo>
                <a:lnTo>
                  <a:pt x="0" y="466"/>
                </a:lnTo>
                <a:lnTo>
                  <a:pt x="17" y="448"/>
                </a:lnTo>
                <a:lnTo>
                  <a:pt x="5" y="419"/>
                </a:lnTo>
                <a:lnTo>
                  <a:pt x="20" y="402"/>
                </a:lnTo>
                <a:lnTo>
                  <a:pt x="17" y="383"/>
                </a:lnTo>
                <a:lnTo>
                  <a:pt x="20" y="372"/>
                </a:lnTo>
                <a:lnTo>
                  <a:pt x="43" y="342"/>
                </a:lnTo>
                <a:lnTo>
                  <a:pt x="33" y="337"/>
                </a:lnTo>
                <a:lnTo>
                  <a:pt x="49" y="326"/>
                </a:lnTo>
                <a:lnTo>
                  <a:pt x="86" y="319"/>
                </a:lnTo>
                <a:lnTo>
                  <a:pt x="86" y="128"/>
                </a:lnTo>
                <a:lnTo>
                  <a:pt x="86" y="110"/>
                </a:lnTo>
                <a:lnTo>
                  <a:pt x="128" y="110"/>
                </a:lnTo>
                <a:lnTo>
                  <a:pt x="12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0" name="Freeform 206"/>
          <p:cNvSpPr>
            <a:spLocks noChangeArrowheads="1"/>
          </p:cNvSpPr>
          <p:nvPr/>
        </p:nvSpPr>
        <p:spPr bwMode="auto">
          <a:xfrm>
            <a:off x="5013918" y="4984275"/>
            <a:ext cx="40278" cy="39148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70" y="17"/>
              </a:cxn>
              <a:cxn ang="0">
                <a:pos x="60" y="45"/>
              </a:cxn>
              <a:cxn ang="0">
                <a:pos x="60" y="64"/>
              </a:cxn>
              <a:cxn ang="0">
                <a:pos x="29" y="64"/>
              </a:cxn>
              <a:cxn ang="0">
                <a:pos x="0" y="29"/>
              </a:cxn>
              <a:cxn ang="0">
                <a:pos x="29" y="0"/>
              </a:cxn>
              <a:cxn ang="0">
                <a:pos x="60" y="0"/>
              </a:cxn>
            </a:cxnLst>
            <a:rect l="0" t="0" r="r" b="b"/>
            <a:pathLst>
              <a:path w="71" h="65">
                <a:moveTo>
                  <a:pt x="60" y="0"/>
                </a:moveTo>
                <a:lnTo>
                  <a:pt x="70" y="17"/>
                </a:lnTo>
                <a:lnTo>
                  <a:pt x="60" y="45"/>
                </a:lnTo>
                <a:lnTo>
                  <a:pt x="60" y="64"/>
                </a:lnTo>
                <a:lnTo>
                  <a:pt x="29" y="64"/>
                </a:lnTo>
                <a:lnTo>
                  <a:pt x="0" y="29"/>
                </a:lnTo>
                <a:lnTo>
                  <a:pt x="29" y="0"/>
                </a:lnTo>
                <a:lnTo>
                  <a:pt x="60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" name="Freeform 205"/>
          <p:cNvSpPr>
            <a:spLocks noChangeArrowheads="1"/>
          </p:cNvSpPr>
          <p:nvPr/>
        </p:nvSpPr>
        <p:spPr bwMode="auto">
          <a:xfrm>
            <a:off x="5013918" y="4984275"/>
            <a:ext cx="40278" cy="39148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70" y="17"/>
              </a:cxn>
              <a:cxn ang="0">
                <a:pos x="60" y="45"/>
              </a:cxn>
              <a:cxn ang="0">
                <a:pos x="60" y="64"/>
              </a:cxn>
              <a:cxn ang="0">
                <a:pos x="29" y="64"/>
              </a:cxn>
              <a:cxn ang="0">
                <a:pos x="0" y="29"/>
              </a:cxn>
              <a:cxn ang="0">
                <a:pos x="29" y="0"/>
              </a:cxn>
              <a:cxn ang="0">
                <a:pos x="60" y="0"/>
              </a:cxn>
            </a:cxnLst>
            <a:rect l="0" t="0" r="r" b="b"/>
            <a:pathLst>
              <a:path w="71" h="65">
                <a:moveTo>
                  <a:pt x="60" y="0"/>
                </a:moveTo>
                <a:lnTo>
                  <a:pt x="70" y="17"/>
                </a:lnTo>
                <a:lnTo>
                  <a:pt x="60" y="45"/>
                </a:lnTo>
                <a:lnTo>
                  <a:pt x="60" y="64"/>
                </a:lnTo>
                <a:lnTo>
                  <a:pt x="29" y="64"/>
                </a:lnTo>
                <a:lnTo>
                  <a:pt x="0" y="29"/>
                </a:lnTo>
                <a:lnTo>
                  <a:pt x="29" y="0"/>
                </a:lnTo>
                <a:lnTo>
                  <a:pt x="6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8" name="Freeform 204"/>
          <p:cNvSpPr>
            <a:spLocks noChangeArrowheads="1"/>
          </p:cNvSpPr>
          <p:nvPr/>
        </p:nvSpPr>
        <p:spPr bwMode="auto">
          <a:xfrm>
            <a:off x="4999325" y="4182675"/>
            <a:ext cx="286619" cy="338039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208" y="0"/>
              </a:cxn>
              <a:cxn ang="0">
                <a:pos x="390" y="111"/>
              </a:cxn>
              <a:cxn ang="0">
                <a:pos x="449" y="199"/>
              </a:cxn>
              <a:cxn ang="0">
                <a:pos x="433" y="270"/>
              </a:cxn>
              <a:cxn ang="0">
                <a:pos x="449" y="298"/>
              </a:cxn>
              <a:cxn ang="0">
                <a:pos x="460" y="322"/>
              </a:cxn>
              <a:cxn ang="0">
                <a:pos x="460" y="357"/>
              </a:cxn>
              <a:cxn ang="0">
                <a:pos x="460" y="422"/>
              </a:cxn>
              <a:cxn ang="0">
                <a:pos x="486" y="468"/>
              </a:cxn>
              <a:cxn ang="0">
                <a:pos x="492" y="490"/>
              </a:cxn>
              <a:cxn ang="0">
                <a:pos x="443" y="520"/>
              </a:cxn>
              <a:cxn ang="0">
                <a:pos x="405" y="537"/>
              </a:cxn>
              <a:cxn ang="0">
                <a:pos x="390" y="526"/>
              </a:cxn>
              <a:cxn ang="0">
                <a:pos x="363" y="545"/>
              </a:cxn>
              <a:cxn ang="0">
                <a:pos x="331" y="545"/>
              </a:cxn>
              <a:cxn ang="0">
                <a:pos x="294" y="537"/>
              </a:cxn>
              <a:cxn ang="0">
                <a:pos x="266" y="537"/>
              </a:cxn>
              <a:cxn ang="0">
                <a:pos x="224" y="537"/>
              </a:cxn>
              <a:cxn ang="0">
                <a:pos x="198" y="444"/>
              </a:cxn>
              <a:cxn ang="0">
                <a:pos x="155" y="422"/>
              </a:cxn>
              <a:cxn ang="0">
                <a:pos x="139" y="415"/>
              </a:cxn>
              <a:cxn ang="0">
                <a:pos x="107" y="404"/>
              </a:cxn>
              <a:cxn ang="0">
                <a:pos x="80" y="397"/>
              </a:cxn>
              <a:cxn ang="0">
                <a:pos x="42" y="322"/>
              </a:cxn>
              <a:cxn ang="0">
                <a:pos x="0" y="263"/>
              </a:cxn>
              <a:cxn ang="0">
                <a:pos x="0" y="199"/>
              </a:cxn>
              <a:cxn ang="0">
                <a:pos x="27" y="171"/>
              </a:cxn>
              <a:cxn ang="0">
                <a:pos x="70" y="123"/>
              </a:cxn>
              <a:cxn ang="0">
                <a:pos x="54" y="95"/>
              </a:cxn>
              <a:cxn ang="0">
                <a:pos x="63" y="77"/>
              </a:cxn>
              <a:cxn ang="0">
                <a:pos x="63" y="35"/>
              </a:cxn>
            </a:cxnLst>
            <a:rect l="0" t="0" r="r" b="b"/>
            <a:pathLst>
              <a:path w="493" h="546">
                <a:moveTo>
                  <a:pt x="54" y="7"/>
                </a:moveTo>
                <a:lnTo>
                  <a:pt x="70" y="0"/>
                </a:lnTo>
                <a:lnTo>
                  <a:pt x="139" y="0"/>
                </a:lnTo>
                <a:lnTo>
                  <a:pt x="208" y="0"/>
                </a:lnTo>
                <a:lnTo>
                  <a:pt x="224" y="0"/>
                </a:lnTo>
                <a:lnTo>
                  <a:pt x="390" y="111"/>
                </a:lnTo>
                <a:lnTo>
                  <a:pt x="390" y="141"/>
                </a:lnTo>
                <a:lnTo>
                  <a:pt x="449" y="199"/>
                </a:lnTo>
                <a:lnTo>
                  <a:pt x="433" y="234"/>
                </a:lnTo>
                <a:lnTo>
                  <a:pt x="433" y="270"/>
                </a:lnTo>
                <a:lnTo>
                  <a:pt x="443" y="293"/>
                </a:lnTo>
                <a:lnTo>
                  <a:pt x="449" y="298"/>
                </a:lnTo>
                <a:lnTo>
                  <a:pt x="460" y="309"/>
                </a:lnTo>
                <a:lnTo>
                  <a:pt x="460" y="322"/>
                </a:lnTo>
                <a:lnTo>
                  <a:pt x="449" y="328"/>
                </a:lnTo>
                <a:lnTo>
                  <a:pt x="460" y="357"/>
                </a:lnTo>
                <a:lnTo>
                  <a:pt x="449" y="386"/>
                </a:lnTo>
                <a:lnTo>
                  <a:pt x="460" y="422"/>
                </a:lnTo>
                <a:lnTo>
                  <a:pt x="464" y="461"/>
                </a:lnTo>
                <a:lnTo>
                  <a:pt x="486" y="468"/>
                </a:lnTo>
                <a:lnTo>
                  <a:pt x="492" y="479"/>
                </a:lnTo>
                <a:lnTo>
                  <a:pt x="492" y="490"/>
                </a:lnTo>
                <a:lnTo>
                  <a:pt x="475" y="509"/>
                </a:lnTo>
                <a:lnTo>
                  <a:pt x="443" y="520"/>
                </a:lnTo>
                <a:lnTo>
                  <a:pt x="422" y="526"/>
                </a:lnTo>
                <a:lnTo>
                  <a:pt x="405" y="537"/>
                </a:lnTo>
                <a:lnTo>
                  <a:pt x="405" y="526"/>
                </a:lnTo>
                <a:lnTo>
                  <a:pt x="390" y="526"/>
                </a:lnTo>
                <a:lnTo>
                  <a:pt x="379" y="537"/>
                </a:lnTo>
                <a:lnTo>
                  <a:pt x="363" y="545"/>
                </a:lnTo>
                <a:lnTo>
                  <a:pt x="336" y="545"/>
                </a:lnTo>
                <a:lnTo>
                  <a:pt x="331" y="545"/>
                </a:lnTo>
                <a:lnTo>
                  <a:pt x="311" y="545"/>
                </a:lnTo>
                <a:lnTo>
                  <a:pt x="294" y="537"/>
                </a:lnTo>
                <a:lnTo>
                  <a:pt x="279" y="545"/>
                </a:lnTo>
                <a:lnTo>
                  <a:pt x="266" y="537"/>
                </a:lnTo>
                <a:lnTo>
                  <a:pt x="235" y="545"/>
                </a:lnTo>
                <a:lnTo>
                  <a:pt x="224" y="537"/>
                </a:lnTo>
                <a:lnTo>
                  <a:pt x="224" y="509"/>
                </a:lnTo>
                <a:lnTo>
                  <a:pt x="198" y="444"/>
                </a:lnTo>
                <a:lnTo>
                  <a:pt x="181" y="433"/>
                </a:lnTo>
                <a:lnTo>
                  <a:pt x="155" y="422"/>
                </a:lnTo>
                <a:lnTo>
                  <a:pt x="150" y="422"/>
                </a:lnTo>
                <a:lnTo>
                  <a:pt x="139" y="415"/>
                </a:lnTo>
                <a:lnTo>
                  <a:pt x="123" y="415"/>
                </a:lnTo>
                <a:lnTo>
                  <a:pt x="107" y="404"/>
                </a:lnTo>
                <a:lnTo>
                  <a:pt x="97" y="397"/>
                </a:lnTo>
                <a:lnTo>
                  <a:pt x="80" y="397"/>
                </a:lnTo>
                <a:lnTo>
                  <a:pt x="63" y="369"/>
                </a:lnTo>
                <a:lnTo>
                  <a:pt x="42" y="322"/>
                </a:lnTo>
                <a:lnTo>
                  <a:pt x="16" y="293"/>
                </a:lnTo>
                <a:lnTo>
                  <a:pt x="0" y="263"/>
                </a:lnTo>
                <a:lnTo>
                  <a:pt x="0" y="222"/>
                </a:lnTo>
                <a:lnTo>
                  <a:pt x="0" y="199"/>
                </a:lnTo>
                <a:lnTo>
                  <a:pt x="0" y="176"/>
                </a:lnTo>
                <a:lnTo>
                  <a:pt x="27" y="171"/>
                </a:lnTo>
                <a:lnTo>
                  <a:pt x="54" y="141"/>
                </a:lnTo>
                <a:lnTo>
                  <a:pt x="70" y="123"/>
                </a:lnTo>
                <a:lnTo>
                  <a:pt x="70" y="100"/>
                </a:lnTo>
                <a:lnTo>
                  <a:pt x="54" y="95"/>
                </a:lnTo>
                <a:lnTo>
                  <a:pt x="54" y="83"/>
                </a:lnTo>
                <a:lnTo>
                  <a:pt x="63" y="77"/>
                </a:lnTo>
                <a:lnTo>
                  <a:pt x="63" y="65"/>
                </a:lnTo>
                <a:lnTo>
                  <a:pt x="63" y="35"/>
                </a:lnTo>
                <a:lnTo>
                  <a:pt x="54" y="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7" name="Freeform 203"/>
          <p:cNvSpPr>
            <a:spLocks noChangeArrowheads="1"/>
          </p:cNvSpPr>
          <p:nvPr/>
        </p:nvSpPr>
        <p:spPr bwMode="auto">
          <a:xfrm>
            <a:off x="4999325" y="4182675"/>
            <a:ext cx="286619" cy="338039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208" y="0"/>
              </a:cxn>
              <a:cxn ang="0">
                <a:pos x="390" y="111"/>
              </a:cxn>
              <a:cxn ang="0">
                <a:pos x="449" y="199"/>
              </a:cxn>
              <a:cxn ang="0">
                <a:pos x="433" y="270"/>
              </a:cxn>
              <a:cxn ang="0">
                <a:pos x="449" y="298"/>
              </a:cxn>
              <a:cxn ang="0">
                <a:pos x="460" y="322"/>
              </a:cxn>
              <a:cxn ang="0">
                <a:pos x="460" y="357"/>
              </a:cxn>
              <a:cxn ang="0">
                <a:pos x="460" y="422"/>
              </a:cxn>
              <a:cxn ang="0">
                <a:pos x="486" y="468"/>
              </a:cxn>
              <a:cxn ang="0">
                <a:pos x="492" y="490"/>
              </a:cxn>
              <a:cxn ang="0">
                <a:pos x="443" y="520"/>
              </a:cxn>
              <a:cxn ang="0">
                <a:pos x="405" y="537"/>
              </a:cxn>
              <a:cxn ang="0">
                <a:pos x="390" y="526"/>
              </a:cxn>
              <a:cxn ang="0">
                <a:pos x="363" y="545"/>
              </a:cxn>
              <a:cxn ang="0">
                <a:pos x="331" y="545"/>
              </a:cxn>
              <a:cxn ang="0">
                <a:pos x="294" y="537"/>
              </a:cxn>
              <a:cxn ang="0">
                <a:pos x="266" y="537"/>
              </a:cxn>
              <a:cxn ang="0">
                <a:pos x="224" y="537"/>
              </a:cxn>
              <a:cxn ang="0">
                <a:pos x="198" y="444"/>
              </a:cxn>
              <a:cxn ang="0">
                <a:pos x="155" y="422"/>
              </a:cxn>
              <a:cxn ang="0">
                <a:pos x="139" y="415"/>
              </a:cxn>
              <a:cxn ang="0">
                <a:pos x="107" y="404"/>
              </a:cxn>
              <a:cxn ang="0">
                <a:pos x="80" y="397"/>
              </a:cxn>
              <a:cxn ang="0">
                <a:pos x="42" y="322"/>
              </a:cxn>
              <a:cxn ang="0">
                <a:pos x="0" y="263"/>
              </a:cxn>
              <a:cxn ang="0">
                <a:pos x="0" y="199"/>
              </a:cxn>
              <a:cxn ang="0">
                <a:pos x="27" y="171"/>
              </a:cxn>
              <a:cxn ang="0">
                <a:pos x="70" y="123"/>
              </a:cxn>
              <a:cxn ang="0">
                <a:pos x="54" y="95"/>
              </a:cxn>
              <a:cxn ang="0">
                <a:pos x="63" y="77"/>
              </a:cxn>
              <a:cxn ang="0">
                <a:pos x="63" y="35"/>
              </a:cxn>
            </a:cxnLst>
            <a:rect l="0" t="0" r="r" b="b"/>
            <a:pathLst>
              <a:path w="493" h="546">
                <a:moveTo>
                  <a:pt x="54" y="7"/>
                </a:moveTo>
                <a:lnTo>
                  <a:pt x="70" y="0"/>
                </a:lnTo>
                <a:lnTo>
                  <a:pt x="139" y="0"/>
                </a:lnTo>
                <a:lnTo>
                  <a:pt x="208" y="0"/>
                </a:lnTo>
                <a:lnTo>
                  <a:pt x="224" y="0"/>
                </a:lnTo>
                <a:lnTo>
                  <a:pt x="390" y="111"/>
                </a:lnTo>
                <a:lnTo>
                  <a:pt x="390" y="141"/>
                </a:lnTo>
                <a:lnTo>
                  <a:pt x="449" y="199"/>
                </a:lnTo>
                <a:lnTo>
                  <a:pt x="433" y="234"/>
                </a:lnTo>
                <a:lnTo>
                  <a:pt x="433" y="270"/>
                </a:lnTo>
                <a:lnTo>
                  <a:pt x="443" y="293"/>
                </a:lnTo>
                <a:lnTo>
                  <a:pt x="449" y="298"/>
                </a:lnTo>
                <a:lnTo>
                  <a:pt x="460" y="309"/>
                </a:lnTo>
                <a:lnTo>
                  <a:pt x="460" y="322"/>
                </a:lnTo>
                <a:lnTo>
                  <a:pt x="449" y="328"/>
                </a:lnTo>
                <a:lnTo>
                  <a:pt x="460" y="357"/>
                </a:lnTo>
                <a:lnTo>
                  <a:pt x="449" y="386"/>
                </a:lnTo>
                <a:lnTo>
                  <a:pt x="460" y="422"/>
                </a:lnTo>
                <a:lnTo>
                  <a:pt x="464" y="461"/>
                </a:lnTo>
                <a:lnTo>
                  <a:pt x="486" y="468"/>
                </a:lnTo>
                <a:lnTo>
                  <a:pt x="492" y="479"/>
                </a:lnTo>
                <a:lnTo>
                  <a:pt x="492" y="490"/>
                </a:lnTo>
                <a:lnTo>
                  <a:pt x="475" y="509"/>
                </a:lnTo>
                <a:lnTo>
                  <a:pt x="443" y="520"/>
                </a:lnTo>
                <a:lnTo>
                  <a:pt x="422" y="526"/>
                </a:lnTo>
                <a:lnTo>
                  <a:pt x="405" y="537"/>
                </a:lnTo>
                <a:lnTo>
                  <a:pt x="405" y="526"/>
                </a:lnTo>
                <a:lnTo>
                  <a:pt x="390" y="526"/>
                </a:lnTo>
                <a:lnTo>
                  <a:pt x="379" y="537"/>
                </a:lnTo>
                <a:lnTo>
                  <a:pt x="363" y="545"/>
                </a:lnTo>
                <a:lnTo>
                  <a:pt x="336" y="545"/>
                </a:lnTo>
                <a:lnTo>
                  <a:pt x="331" y="545"/>
                </a:lnTo>
                <a:lnTo>
                  <a:pt x="311" y="545"/>
                </a:lnTo>
                <a:lnTo>
                  <a:pt x="294" y="537"/>
                </a:lnTo>
                <a:lnTo>
                  <a:pt x="279" y="545"/>
                </a:lnTo>
                <a:lnTo>
                  <a:pt x="266" y="537"/>
                </a:lnTo>
                <a:lnTo>
                  <a:pt x="235" y="545"/>
                </a:lnTo>
                <a:lnTo>
                  <a:pt x="224" y="537"/>
                </a:lnTo>
                <a:lnTo>
                  <a:pt x="224" y="509"/>
                </a:lnTo>
                <a:lnTo>
                  <a:pt x="198" y="444"/>
                </a:lnTo>
                <a:lnTo>
                  <a:pt x="181" y="433"/>
                </a:lnTo>
                <a:lnTo>
                  <a:pt x="155" y="422"/>
                </a:lnTo>
                <a:lnTo>
                  <a:pt x="150" y="422"/>
                </a:lnTo>
                <a:lnTo>
                  <a:pt x="139" y="415"/>
                </a:lnTo>
                <a:lnTo>
                  <a:pt x="123" y="415"/>
                </a:lnTo>
                <a:lnTo>
                  <a:pt x="107" y="404"/>
                </a:lnTo>
                <a:lnTo>
                  <a:pt x="97" y="397"/>
                </a:lnTo>
                <a:lnTo>
                  <a:pt x="80" y="397"/>
                </a:lnTo>
                <a:lnTo>
                  <a:pt x="63" y="369"/>
                </a:lnTo>
                <a:lnTo>
                  <a:pt x="42" y="322"/>
                </a:lnTo>
                <a:lnTo>
                  <a:pt x="16" y="293"/>
                </a:lnTo>
                <a:lnTo>
                  <a:pt x="0" y="263"/>
                </a:lnTo>
                <a:lnTo>
                  <a:pt x="0" y="222"/>
                </a:lnTo>
                <a:lnTo>
                  <a:pt x="0" y="199"/>
                </a:lnTo>
                <a:lnTo>
                  <a:pt x="0" y="176"/>
                </a:lnTo>
                <a:lnTo>
                  <a:pt x="27" y="171"/>
                </a:lnTo>
                <a:lnTo>
                  <a:pt x="54" y="141"/>
                </a:lnTo>
                <a:lnTo>
                  <a:pt x="70" y="123"/>
                </a:lnTo>
                <a:lnTo>
                  <a:pt x="70" y="100"/>
                </a:lnTo>
                <a:lnTo>
                  <a:pt x="54" y="95"/>
                </a:lnTo>
                <a:lnTo>
                  <a:pt x="54" y="83"/>
                </a:lnTo>
                <a:lnTo>
                  <a:pt x="63" y="77"/>
                </a:lnTo>
                <a:lnTo>
                  <a:pt x="63" y="65"/>
                </a:lnTo>
                <a:lnTo>
                  <a:pt x="63" y="35"/>
                </a:lnTo>
                <a:lnTo>
                  <a:pt x="54" y="7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6" name="Freeform 202"/>
          <p:cNvSpPr>
            <a:spLocks noChangeArrowheads="1"/>
          </p:cNvSpPr>
          <p:nvPr/>
        </p:nvSpPr>
        <p:spPr bwMode="auto">
          <a:xfrm>
            <a:off x="4206015" y="3807352"/>
            <a:ext cx="46700" cy="150378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22" y="0"/>
              </a:cxn>
              <a:cxn ang="0">
                <a:pos x="38" y="0"/>
              </a:cxn>
              <a:cxn ang="0">
                <a:pos x="49" y="29"/>
              </a:cxn>
              <a:cxn ang="0">
                <a:pos x="64" y="45"/>
              </a:cxn>
              <a:cxn ang="0">
                <a:pos x="70" y="69"/>
              </a:cxn>
              <a:cxn ang="0">
                <a:pos x="81" y="87"/>
              </a:cxn>
              <a:cxn ang="0">
                <a:pos x="81" y="210"/>
              </a:cxn>
              <a:cxn ang="0">
                <a:pos x="81" y="213"/>
              </a:cxn>
              <a:cxn ang="0">
                <a:pos x="81" y="238"/>
              </a:cxn>
              <a:cxn ang="0">
                <a:pos x="70" y="238"/>
              </a:cxn>
              <a:cxn ang="0">
                <a:pos x="55" y="243"/>
              </a:cxn>
              <a:cxn ang="0">
                <a:pos x="38" y="227"/>
              </a:cxn>
              <a:cxn ang="0">
                <a:pos x="27" y="192"/>
              </a:cxn>
              <a:cxn ang="0">
                <a:pos x="27" y="162"/>
              </a:cxn>
              <a:cxn ang="0">
                <a:pos x="27" y="139"/>
              </a:cxn>
              <a:cxn ang="0">
                <a:pos x="38" y="122"/>
              </a:cxn>
              <a:cxn ang="0">
                <a:pos x="27" y="103"/>
              </a:cxn>
              <a:cxn ang="0">
                <a:pos x="27" y="92"/>
              </a:cxn>
              <a:cxn ang="0">
                <a:pos x="27" y="75"/>
              </a:cxn>
              <a:cxn ang="0">
                <a:pos x="11" y="69"/>
              </a:cxn>
              <a:cxn ang="0">
                <a:pos x="22" y="45"/>
              </a:cxn>
              <a:cxn ang="0">
                <a:pos x="22" y="29"/>
              </a:cxn>
              <a:cxn ang="0">
                <a:pos x="0" y="11"/>
              </a:cxn>
              <a:cxn ang="0">
                <a:pos x="11" y="0"/>
              </a:cxn>
            </a:cxnLst>
            <a:rect l="0" t="0" r="r" b="b"/>
            <a:pathLst>
              <a:path w="82" h="244">
                <a:moveTo>
                  <a:pt x="11" y="0"/>
                </a:moveTo>
                <a:lnTo>
                  <a:pt x="22" y="0"/>
                </a:lnTo>
                <a:lnTo>
                  <a:pt x="38" y="0"/>
                </a:lnTo>
                <a:lnTo>
                  <a:pt x="49" y="29"/>
                </a:lnTo>
                <a:lnTo>
                  <a:pt x="64" y="45"/>
                </a:lnTo>
                <a:lnTo>
                  <a:pt x="70" y="69"/>
                </a:lnTo>
                <a:lnTo>
                  <a:pt x="81" y="87"/>
                </a:lnTo>
                <a:lnTo>
                  <a:pt x="81" y="210"/>
                </a:lnTo>
                <a:lnTo>
                  <a:pt x="81" y="213"/>
                </a:lnTo>
                <a:lnTo>
                  <a:pt x="81" y="238"/>
                </a:lnTo>
                <a:lnTo>
                  <a:pt x="70" y="238"/>
                </a:lnTo>
                <a:lnTo>
                  <a:pt x="55" y="243"/>
                </a:lnTo>
                <a:lnTo>
                  <a:pt x="38" y="227"/>
                </a:lnTo>
                <a:lnTo>
                  <a:pt x="27" y="192"/>
                </a:lnTo>
                <a:lnTo>
                  <a:pt x="27" y="162"/>
                </a:lnTo>
                <a:lnTo>
                  <a:pt x="27" y="139"/>
                </a:lnTo>
                <a:lnTo>
                  <a:pt x="38" y="122"/>
                </a:lnTo>
                <a:lnTo>
                  <a:pt x="27" y="103"/>
                </a:lnTo>
                <a:lnTo>
                  <a:pt x="27" y="92"/>
                </a:lnTo>
                <a:lnTo>
                  <a:pt x="27" y="75"/>
                </a:lnTo>
                <a:lnTo>
                  <a:pt x="11" y="69"/>
                </a:lnTo>
                <a:lnTo>
                  <a:pt x="22" y="45"/>
                </a:lnTo>
                <a:lnTo>
                  <a:pt x="22" y="29"/>
                </a:lnTo>
                <a:lnTo>
                  <a:pt x="0" y="11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5" name="Freeform 201"/>
          <p:cNvSpPr>
            <a:spLocks noChangeArrowheads="1"/>
          </p:cNvSpPr>
          <p:nvPr/>
        </p:nvSpPr>
        <p:spPr bwMode="auto">
          <a:xfrm>
            <a:off x="4206015" y="3807352"/>
            <a:ext cx="46700" cy="150378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22" y="0"/>
              </a:cxn>
              <a:cxn ang="0">
                <a:pos x="38" y="0"/>
              </a:cxn>
              <a:cxn ang="0">
                <a:pos x="49" y="29"/>
              </a:cxn>
              <a:cxn ang="0">
                <a:pos x="64" y="45"/>
              </a:cxn>
              <a:cxn ang="0">
                <a:pos x="70" y="69"/>
              </a:cxn>
              <a:cxn ang="0">
                <a:pos x="81" y="87"/>
              </a:cxn>
              <a:cxn ang="0">
                <a:pos x="81" y="210"/>
              </a:cxn>
              <a:cxn ang="0">
                <a:pos x="81" y="213"/>
              </a:cxn>
              <a:cxn ang="0">
                <a:pos x="81" y="238"/>
              </a:cxn>
              <a:cxn ang="0">
                <a:pos x="70" y="238"/>
              </a:cxn>
              <a:cxn ang="0">
                <a:pos x="55" y="243"/>
              </a:cxn>
              <a:cxn ang="0">
                <a:pos x="38" y="227"/>
              </a:cxn>
              <a:cxn ang="0">
                <a:pos x="27" y="192"/>
              </a:cxn>
              <a:cxn ang="0">
                <a:pos x="27" y="162"/>
              </a:cxn>
              <a:cxn ang="0">
                <a:pos x="27" y="139"/>
              </a:cxn>
              <a:cxn ang="0">
                <a:pos x="38" y="122"/>
              </a:cxn>
              <a:cxn ang="0">
                <a:pos x="27" y="103"/>
              </a:cxn>
              <a:cxn ang="0">
                <a:pos x="27" y="92"/>
              </a:cxn>
              <a:cxn ang="0">
                <a:pos x="27" y="75"/>
              </a:cxn>
              <a:cxn ang="0">
                <a:pos x="11" y="69"/>
              </a:cxn>
              <a:cxn ang="0">
                <a:pos x="22" y="45"/>
              </a:cxn>
              <a:cxn ang="0">
                <a:pos x="22" y="29"/>
              </a:cxn>
              <a:cxn ang="0">
                <a:pos x="0" y="11"/>
              </a:cxn>
              <a:cxn ang="0">
                <a:pos x="11" y="0"/>
              </a:cxn>
            </a:cxnLst>
            <a:rect l="0" t="0" r="r" b="b"/>
            <a:pathLst>
              <a:path w="82" h="244">
                <a:moveTo>
                  <a:pt x="11" y="0"/>
                </a:moveTo>
                <a:lnTo>
                  <a:pt x="22" y="0"/>
                </a:lnTo>
                <a:lnTo>
                  <a:pt x="38" y="0"/>
                </a:lnTo>
                <a:lnTo>
                  <a:pt x="49" y="29"/>
                </a:lnTo>
                <a:lnTo>
                  <a:pt x="64" y="45"/>
                </a:lnTo>
                <a:lnTo>
                  <a:pt x="70" y="69"/>
                </a:lnTo>
                <a:lnTo>
                  <a:pt x="81" y="87"/>
                </a:lnTo>
                <a:lnTo>
                  <a:pt x="81" y="210"/>
                </a:lnTo>
                <a:lnTo>
                  <a:pt x="81" y="213"/>
                </a:lnTo>
                <a:lnTo>
                  <a:pt x="81" y="238"/>
                </a:lnTo>
                <a:lnTo>
                  <a:pt x="70" y="238"/>
                </a:lnTo>
                <a:lnTo>
                  <a:pt x="55" y="243"/>
                </a:lnTo>
                <a:lnTo>
                  <a:pt x="38" y="227"/>
                </a:lnTo>
                <a:lnTo>
                  <a:pt x="27" y="192"/>
                </a:lnTo>
                <a:lnTo>
                  <a:pt x="27" y="162"/>
                </a:lnTo>
                <a:lnTo>
                  <a:pt x="27" y="139"/>
                </a:lnTo>
                <a:lnTo>
                  <a:pt x="38" y="122"/>
                </a:lnTo>
                <a:lnTo>
                  <a:pt x="27" y="103"/>
                </a:lnTo>
                <a:lnTo>
                  <a:pt x="27" y="92"/>
                </a:lnTo>
                <a:lnTo>
                  <a:pt x="27" y="75"/>
                </a:lnTo>
                <a:lnTo>
                  <a:pt x="11" y="69"/>
                </a:lnTo>
                <a:lnTo>
                  <a:pt x="22" y="45"/>
                </a:lnTo>
                <a:lnTo>
                  <a:pt x="22" y="29"/>
                </a:lnTo>
                <a:lnTo>
                  <a:pt x="0" y="11"/>
                </a:lnTo>
                <a:lnTo>
                  <a:pt x="1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4" name="Freeform 200"/>
          <p:cNvSpPr>
            <a:spLocks noChangeArrowheads="1"/>
          </p:cNvSpPr>
          <p:nvPr/>
        </p:nvSpPr>
        <p:spPr bwMode="auto">
          <a:xfrm>
            <a:off x="4572607" y="3408416"/>
            <a:ext cx="276695" cy="510787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475" y="391"/>
              </a:cxn>
              <a:cxn ang="0">
                <a:pos x="422" y="408"/>
              </a:cxn>
              <a:cxn ang="0">
                <a:pos x="410" y="443"/>
              </a:cxn>
              <a:cxn ang="0">
                <a:pos x="410" y="472"/>
              </a:cxn>
              <a:cxn ang="0">
                <a:pos x="405" y="519"/>
              </a:cxn>
              <a:cxn ang="0">
                <a:pos x="389" y="561"/>
              </a:cxn>
              <a:cxn ang="0">
                <a:pos x="405" y="561"/>
              </a:cxn>
              <a:cxn ang="0">
                <a:pos x="410" y="590"/>
              </a:cxn>
              <a:cxn ang="0">
                <a:pos x="432" y="624"/>
              </a:cxn>
              <a:cxn ang="0">
                <a:pos x="405" y="642"/>
              </a:cxn>
              <a:cxn ang="0">
                <a:pos x="367" y="682"/>
              </a:cxn>
              <a:cxn ang="0">
                <a:pos x="335" y="712"/>
              </a:cxn>
              <a:cxn ang="0">
                <a:pos x="309" y="728"/>
              </a:cxn>
              <a:cxn ang="0">
                <a:pos x="251" y="747"/>
              </a:cxn>
              <a:cxn ang="0">
                <a:pos x="251" y="776"/>
              </a:cxn>
              <a:cxn ang="0">
                <a:pos x="214" y="781"/>
              </a:cxn>
              <a:cxn ang="0">
                <a:pos x="186" y="781"/>
              </a:cxn>
              <a:cxn ang="0">
                <a:pos x="143" y="804"/>
              </a:cxn>
              <a:cxn ang="0">
                <a:pos x="111" y="810"/>
              </a:cxn>
              <a:cxn ang="0">
                <a:pos x="95" y="804"/>
              </a:cxn>
              <a:cxn ang="0">
                <a:pos x="74" y="757"/>
              </a:cxn>
              <a:cxn ang="0">
                <a:pos x="27" y="712"/>
              </a:cxn>
              <a:cxn ang="0">
                <a:pos x="53" y="689"/>
              </a:cxn>
              <a:cxn ang="0">
                <a:pos x="74" y="671"/>
              </a:cxn>
              <a:cxn ang="0">
                <a:pos x="69" y="612"/>
              </a:cxn>
              <a:cxn ang="0">
                <a:pos x="59" y="561"/>
              </a:cxn>
              <a:cxn ang="0">
                <a:pos x="42" y="529"/>
              </a:cxn>
              <a:cxn ang="0">
                <a:pos x="16" y="519"/>
              </a:cxn>
              <a:cxn ang="0">
                <a:pos x="0" y="465"/>
              </a:cxn>
              <a:cxn ang="0">
                <a:pos x="16" y="426"/>
              </a:cxn>
              <a:cxn ang="0">
                <a:pos x="95" y="168"/>
              </a:cxn>
              <a:cxn ang="0">
                <a:pos x="85" y="135"/>
              </a:cxn>
              <a:cxn ang="0">
                <a:pos x="69" y="100"/>
              </a:cxn>
              <a:cxn ang="0">
                <a:pos x="59" y="23"/>
              </a:cxn>
            </a:cxnLst>
            <a:rect l="0" t="0" r="r" b="b"/>
            <a:pathLst>
              <a:path w="476" h="824">
                <a:moveTo>
                  <a:pt x="59" y="23"/>
                </a:moveTo>
                <a:lnTo>
                  <a:pt x="111" y="0"/>
                </a:lnTo>
                <a:lnTo>
                  <a:pt x="475" y="198"/>
                </a:lnTo>
                <a:lnTo>
                  <a:pt x="475" y="391"/>
                </a:lnTo>
                <a:lnTo>
                  <a:pt x="437" y="397"/>
                </a:lnTo>
                <a:lnTo>
                  <a:pt x="422" y="408"/>
                </a:lnTo>
                <a:lnTo>
                  <a:pt x="432" y="414"/>
                </a:lnTo>
                <a:lnTo>
                  <a:pt x="410" y="443"/>
                </a:lnTo>
                <a:lnTo>
                  <a:pt x="405" y="454"/>
                </a:lnTo>
                <a:lnTo>
                  <a:pt x="410" y="472"/>
                </a:lnTo>
                <a:lnTo>
                  <a:pt x="395" y="490"/>
                </a:lnTo>
                <a:lnTo>
                  <a:pt x="405" y="519"/>
                </a:lnTo>
                <a:lnTo>
                  <a:pt x="389" y="537"/>
                </a:lnTo>
                <a:lnTo>
                  <a:pt x="389" y="561"/>
                </a:lnTo>
                <a:lnTo>
                  <a:pt x="395" y="547"/>
                </a:lnTo>
                <a:lnTo>
                  <a:pt x="405" y="561"/>
                </a:lnTo>
                <a:lnTo>
                  <a:pt x="405" y="565"/>
                </a:lnTo>
                <a:lnTo>
                  <a:pt x="410" y="590"/>
                </a:lnTo>
                <a:lnTo>
                  <a:pt x="410" y="612"/>
                </a:lnTo>
                <a:lnTo>
                  <a:pt x="432" y="624"/>
                </a:lnTo>
                <a:lnTo>
                  <a:pt x="422" y="642"/>
                </a:lnTo>
                <a:lnTo>
                  <a:pt x="405" y="642"/>
                </a:lnTo>
                <a:lnTo>
                  <a:pt x="378" y="654"/>
                </a:lnTo>
                <a:lnTo>
                  <a:pt x="367" y="682"/>
                </a:lnTo>
                <a:lnTo>
                  <a:pt x="352" y="689"/>
                </a:lnTo>
                <a:lnTo>
                  <a:pt x="335" y="712"/>
                </a:lnTo>
                <a:lnTo>
                  <a:pt x="325" y="717"/>
                </a:lnTo>
                <a:lnTo>
                  <a:pt x="309" y="728"/>
                </a:lnTo>
                <a:lnTo>
                  <a:pt x="266" y="735"/>
                </a:lnTo>
                <a:lnTo>
                  <a:pt x="251" y="747"/>
                </a:lnTo>
                <a:lnTo>
                  <a:pt x="256" y="757"/>
                </a:lnTo>
                <a:lnTo>
                  <a:pt x="251" y="776"/>
                </a:lnTo>
                <a:lnTo>
                  <a:pt x="224" y="781"/>
                </a:lnTo>
                <a:lnTo>
                  <a:pt x="214" y="781"/>
                </a:lnTo>
                <a:lnTo>
                  <a:pt x="198" y="792"/>
                </a:lnTo>
                <a:lnTo>
                  <a:pt x="186" y="781"/>
                </a:lnTo>
                <a:lnTo>
                  <a:pt x="165" y="792"/>
                </a:lnTo>
                <a:lnTo>
                  <a:pt x="143" y="804"/>
                </a:lnTo>
                <a:lnTo>
                  <a:pt x="139" y="792"/>
                </a:lnTo>
                <a:lnTo>
                  <a:pt x="111" y="810"/>
                </a:lnTo>
                <a:lnTo>
                  <a:pt x="95" y="823"/>
                </a:lnTo>
                <a:lnTo>
                  <a:pt x="95" y="804"/>
                </a:lnTo>
                <a:lnTo>
                  <a:pt x="85" y="792"/>
                </a:lnTo>
                <a:lnTo>
                  <a:pt x="74" y="757"/>
                </a:lnTo>
                <a:lnTo>
                  <a:pt x="59" y="747"/>
                </a:lnTo>
                <a:lnTo>
                  <a:pt x="27" y="712"/>
                </a:lnTo>
                <a:lnTo>
                  <a:pt x="32" y="689"/>
                </a:lnTo>
                <a:lnTo>
                  <a:pt x="53" y="689"/>
                </a:lnTo>
                <a:lnTo>
                  <a:pt x="95" y="689"/>
                </a:lnTo>
                <a:lnTo>
                  <a:pt x="74" y="671"/>
                </a:lnTo>
                <a:lnTo>
                  <a:pt x="69" y="642"/>
                </a:lnTo>
                <a:lnTo>
                  <a:pt x="69" y="612"/>
                </a:lnTo>
                <a:lnTo>
                  <a:pt x="69" y="590"/>
                </a:lnTo>
                <a:lnTo>
                  <a:pt x="59" y="561"/>
                </a:lnTo>
                <a:lnTo>
                  <a:pt x="42" y="547"/>
                </a:lnTo>
                <a:lnTo>
                  <a:pt x="42" y="529"/>
                </a:lnTo>
                <a:lnTo>
                  <a:pt x="27" y="529"/>
                </a:lnTo>
                <a:lnTo>
                  <a:pt x="16" y="519"/>
                </a:lnTo>
                <a:lnTo>
                  <a:pt x="0" y="490"/>
                </a:lnTo>
                <a:lnTo>
                  <a:pt x="0" y="465"/>
                </a:lnTo>
                <a:lnTo>
                  <a:pt x="4" y="443"/>
                </a:lnTo>
                <a:lnTo>
                  <a:pt x="16" y="426"/>
                </a:lnTo>
                <a:lnTo>
                  <a:pt x="85" y="332"/>
                </a:lnTo>
                <a:lnTo>
                  <a:pt x="95" y="168"/>
                </a:lnTo>
                <a:lnTo>
                  <a:pt x="101" y="164"/>
                </a:lnTo>
                <a:lnTo>
                  <a:pt x="85" y="135"/>
                </a:lnTo>
                <a:lnTo>
                  <a:pt x="85" y="118"/>
                </a:lnTo>
                <a:lnTo>
                  <a:pt x="69" y="100"/>
                </a:lnTo>
                <a:lnTo>
                  <a:pt x="69" y="58"/>
                </a:lnTo>
                <a:lnTo>
                  <a:pt x="59" y="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3" name="Freeform 199"/>
          <p:cNvSpPr>
            <a:spLocks noChangeArrowheads="1"/>
          </p:cNvSpPr>
          <p:nvPr/>
        </p:nvSpPr>
        <p:spPr bwMode="auto">
          <a:xfrm>
            <a:off x="4572607" y="3408416"/>
            <a:ext cx="276695" cy="510787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475" y="391"/>
              </a:cxn>
              <a:cxn ang="0">
                <a:pos x="422" y="408"/>
              </a:cxn>
              <a:cxn ang="0">
                <a:pos x="410" y="443"/>
              </a:cxn>
              <a:cxn ang="0">
                <a:pos x="410" y="472"/>
              </a:cxn>
              <a:cxn ang="0">
                <a:pos x="405" y="519"/>
              </a:cxn>
              <a:cxn ang="0">
                <a:pos x="389" y="561"/>
              </a:cxn>
              <a:cxn ang="0">
                <a:pos x="405" y="561"/>
              </a:cxn>
              <a:cxn ang="0">
                <a:pos x="410" y="590"/>
              </a:cxn>
              <a:cxn ang="0">
                <a:pos x="432" y="624"/>
              </a:cxn>
              <a:cxn ang="0">
                <a:pos x="405" y="642"/>
              </a:cxn>
              <a:cxn ang="0">
                <a:pos x="367" y="682"/>
              </a:cxn>
              <a:cxn ang="0">
                <a:pos x="335" y="712"/>
              </a:cxn>
              <a:cxn ang="0">
                <a:pos x="309" y="728"/>
              </a:cxn>
              <a:cxn ang="0">
                <a:pos x="251" y="747"/>
              </a:cxn>
              <a:cxn ang="0">
                <a:pos x="251" y="776"/>
              </a:cxn>
              <a:cxn ang="0">
                <a:pos x="214" y="781"/>
              </a:cxn>
              <a:cxn ang="0">
                <a:pos x="186" y="781"/>
              </a:cxn>
              <a:cxn ang="0">
                <a:pos x="143" y="804"/>
              </a:cxn>
              <a:cxn ang="0">
                <a:pos x="111" y="810"/>
              </a:cxn>
              <a:cxn ang="0">
                <a:pos x="95" y="804"/>
              </a:cxn>
              <a:cxn ang="0">
                <a:pos x="74" y="757"/>
              </a:cxn>
              <a:cxn ang="0">
                <a:pos x="27" y="712"/>
              </a:cxn>
              <a:cxn ang="0">
                <a:pos x="53" y="689"/>
              </a:cxn>
              <a:cxn ang="0">
                <a:pos x="74" y="671"/>
              </a:cxn>
              <a:cxn ang="0">
                <a:pos x="69" y="612"/>
              </a:cxn>
              <a:cxn ang="0">
                <a:pos x="59" y="561"/>
              </a:cxn>
              <a:cxn ang="0">
                <a:pos x="42" y="529"/>
              </a:cxn>
              <a:cxn ang="0">
                <a:pos x="16" y="519"/>
              </a:cxn>
              <a:cxn ang="0">
                <a:pos x="0" y="465"/>
              </a:cxn>
              <a:cxn ang="0">
                <a:pos x="16" y="426"/>
              </a:cxn>
              <a:cxn ang="0">
                <a:pos x="95" y="168"/>
              </a:cxn>
              <a:cxn ang="0">
                <a:pos x="85" y="135"/>
              </a:cxn>
              <a:cxn ang="0">
                <a:pos x="69" y="100"/>
              </a:cxn>
              <a:cxn ang="0">
                <a:pos x="59" y="23"/>
              </a:cxn>
            </a:cxnLst>
            <a:rect l="0" t="0" r="r" b="b"/>
            <a:pathLst>
              <a:path w="476" h="824">
                <a:moveTo>
                  <a:pt x="59" y="23"/>
                </a:moveTo>
                <a:lnTo>
                  <a:pt x="111" y="0"/>
                </a:lnTo>
                <a:lnTo>
                  <a:pt x="475" y="198"/>
                </a:lnTo>
                <a:lnTo>
                  <a:pt x="475" y="391"/>
                </a:lnTo>
                <a:lnTo>
                  <a:pt x="437" y="397"/>
                </a:lnTo>
                <a:lnTo>
                  <a:pt x="422" y="408"/>
                </a:lnTo>
                <a:lnTo>
                  <a:pt x="432" y="414"/>
                </a:lnTo>
                <a:lnTo>
                  <a:pt x="410" y="443"/>
                </a:lnTo>
                <a:lnTo>
                  <a:pt x="405" y="454"/>
                </a:lnTo>
                <a:lnTo>
                  <a:pt x="410" y="472"/>
                </a:lnTo>
                <a:lnTo>
                  <a:pt x="395" y="490"/>
                </a:lnTo>
                <a:lnTo>
                  <a:pt x="405" y="519"/>
                </a:lnTo>
                <a:lnTo>
                  <a:pt x="389" y="537"/>
                </a:lnTo>
                <a:lnTo>
                  <a:pt x="389" y="561"/>
                </a:lnTo>
                <a:lnTo>
                  <a:pt x="395" y="547"/>
                </a:lnTo>
                <a:lnTo>
                  <a:pt x="405" y="561"/>
                </a:lnTo>
                <a:lnTo>
                  <a:pt x="405" y="565"/>
                </a:lnTo>
                <a:lnTo>
                  <a:pt x="410" y="590"/>
                </a:lnTo>
                <a:lnTo>
                  <a:pt x="410" y="612"/>
                </a:lnTo>
                <a:lnTo>
                  <a:pt x="432" y="624"/>
                </a:lnTo>
                <a:lnTo>
                  <a:pt x="422" y="642"/>
                </a:lnTo>
                <a:lnTo>
                  <a:pt x="405" y="642"/>
                </a:lnTo>
                <a:lnTo>
                  <a:pt x="378" y="654"/>
                </a:lnTo>
                <a:lnTo>
                  <a:pt x="367" y="682"/>
                </a:lnTo>
                <a:lnTo>
                  <a:pt x="352" y="689"/>
                </a:lnTo>
                <a:lnTo>
                  <a:pt x="335" y="712"/>
                </a:lnTo>
                <a:lnTo>
                  <a:pt x="325" y="717"/>
                </a:lnTo>
                <a:lnTo>
                  <a:pt x="309" y="728"/>
                </a:lnTo>
                <a:lnTo>
                  <a:pt x="266" y="735"/>
                </a:lnTo>
                <a:lnTo>
                  <a:pt x="251" y="747"/>
                </a:lnTo>
                <a:lnTo>
                  <a:pt x="256" y="757"/>
                </a:lnTo>
                <a:lnTo>
                  <a:pt x="251" y="776"/>
                </a:lnTo>
                <a:lnTo>
                  <a:pt x="224" y="781"/>
                </a:lnTo>
                <a:lnTo>
                  <a:pt x="214" y="781"/>
                </a:lnTo>
                <a:lnTo>
                  <a:pt x="198" y="792"/>
                </a:lnTo>
                <a:lnTo>
                  <a:pt x="186" y="781"/>
                </a:lnTo>
                <a:lnTo>
                  <a:pt x="165" y="792"/>
                </a:lnTo>
                <a:lnTo>
                  <a:pt x="143" y="804"/>
                </a:lnTo>
                <a:lnTo>
                  <a:pt x="139" y="792"/>
                </a:lnTo>
                <a:lnTo>
                  <a:pt x="111" y="810"/>
                </a:lnTo>
                <a:lnTo>
                  <a:pt x="95" y="823"/>
                </a:lnTo>
                <a:lnTo>
                  <a:pt x="95" y="804"/>
                </a:lnTo>
                <a:lnTo>
                  <a:pt x="85" y="792"/>
                </a:lnTo>
                <a:lnTo>
                  <a:pt x="74" y="757"/>
                </a:lnTo>
                <a:lnTo>
                  <a:pt x="59" y="747"/>
                </a:lnTo>
                <a:lnTo>
                  <a:pt x="27" y="712"/>
                </a:lnTo>
                <a:lnTo>
                  <a:pt x="32" y="689"/>
                </a:lnTo>
                <a:lnTo>
                  <a:pt x="53" y="689"/>
                </a:lnTo>
                <a:lnTo>
                  <a:pt x="95" y="689"/>
                </a:lnTo>
                <a:lnTo>
                  <a:pt x="74" y="671"/>
                </a:lnTo>
                <a:lnTo>
                  <a:pt x="69" y="642"/>
                </a:lnTo>
                <a:lnTo>
                  <a:pt x="69" y="612"/>
                </a:lnTo>
                <a:lnTo>
                  <a:pt x="69" y="590"/>
                </a:lnTo>
                <a:lnTo>
                  <a:pt x="59" y="561"/>
                </a:lnTo>
                <a:lnTo>
                  <a:pt x="42" y="547"/>
                </a:lnTo>
                <a:lnTo>
                  <a:pt x="42" y="529"/>
                </a:lnTo>
                <a:lnTo>
                  <a:pt x="27" y="529"/>
                </a:lnTo>
                <a:lnTo>
                  <a:pt x="16" y="519"/>
                </a:lnTo>
                <a:lnTo>
                  <a:pt x="0" y="490"/>
                </a:lnTo>
                <a:lnTo>
                  <a:pt x="0" y="465"/>
                </a:lnTo>
                <a:lnTo>
                  <a:pt x="4" y="443"/>
                </a:lnTo>
                <a:lnTo>
                  <a:pt x="16" y="426"/>
                </a:lnTo>
                <a:lnTo>
                  <a:pt x="85" y="332"/>
                </a:lnTo>
                <a:lnTo>
                  <a:pt x="95" y="168"/>
                </a:lnTo>
                <a:lnTo>
                  <a:pt x="101" y="164"/>
                </a:lnTo>
                <a:lnTo>
                  <a:pt x="85" y="135"/>
                </a:lnTo>
                <a:lnTo>
                  <a:pt x="85" y="118"/>
                </a:lnTo>
                <a:lnTo>
                  <a:pt x="69" y="100"/>
                </a:lnTo>
                <a:lnTo>
                  <a:pt x="69" y="58"/>
                </a:lnTo>
                <a:lnTo>
                  <a:pt x="59" y="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2" name="Freeform 198"/>
          <p:cNvSpPr>
            <a:spLocks noChangeArrowheads="1"/>
          </p:cNvSpPr>
          <p:nvPr/>
        </p:nvSpPr>
        <p:spPr bwMode="auto">
          <a:xfrm>
            <a:off x="4406240" y="2929320"/>
            <a:ext cx="107993" cy="246073"/>
          </a:xfrm>
          <a:custGeom>
            <a:avLst/>
            <a:gdLst/>
            <a:ahLst/>
            <a:cxnLst>
              <a:cxn ang="0">
                <a:pos x="48" y="29"/>
              </a:cxn>
              <a:cxn ang="0">
                <a:pos x="63" y="7"/>
              </a:cxn>
              <a:cxn ang="0">
                <a:pos x="90" y="0"/>
              </a:cxn>
              <a:cxn ang="0">
                <a:pos x="112" y="7"/>
              </a:cxn>
              <a:cxn ang="0">
                <a:pos x="118" y="35"/>
              </a:cxn>
              <a:cxn ang="0">
                <a:pos x="144" y="18"/>
              </a:cxn>
              <a:cxn ang="0">
                <a:pos x="155" y="29"/>
              </a:cxn>
              <a:cxn ang="0">
                <a:pos x="134" y="46"/>
              </a:cxn>
              <a:cxn ang="0">
                <a:pos x="128" y="75"/>
              </a:cxn>
              <a:cxn ang="0">
                <a:pos x="144" y="93"/>
              </a:cxn>
              <a:cxn ang="0">
                <a:pos x="155" y="122"/>
              </a:cxn>
              <a:cxn ang="0">
                <a:pos x="134" y="152"/>
              </a:cxn>
              <a:cxn ang="0">
                <a:pos x="112" y="180"/>
              </a:cxn>
              <a:cxn ang="0">
                <a:pos x="118" y="205"/>
              </a:cxn>
              <a:cxn ang="0">
                <a:pos x="134" y="205"/>
              </a:cxn>
              <a:cxn ang="0">
                <a:pos x="134" y="217"/>
              </a:cxn>
              <a:cxn ang="0">
                <a:pos x="155" y="217"/>
              </a:cxn>
              <a:cxn ang="0">
                <a:pos x="160" y="227"/>
              </a:cxn>
              <a:cxn ang="0">
                <a:pos x="176" y="244"/>
              </a:cxn>
              <a:cxn ang="0">
                <a:pos x="176" y="262"/>
              </a:cxn>
              <a:cxn ang="0">
                <a:pos x="186" y="279"/>
              </a:cxn>
              <a:cxn ang="0">
                <a:pos x="155" y="290"/>
              </a:cxn>
              <a:cxn ang="0">
                <a:pos x="118" y="327"/>
              </a:cxn>
              <a:cxn ang="0">
                <a:pos x="128" y="367"/>
              </a:cxn>
              <a:cxn ang="0">
                <a:pos x="101" y="397"/>
              </a:cxn>
              <a:cxn ang="0">
                <a:pos x="90" y="397"/>
              </a:cxn>
              <a:cxn ang="0">
                <a:pos x="76" y="290"/>
              </a:cxn>
              <a:cxn ang="0">
                <a:pos x="42" y="274"/>
              </a:cxn>
              <a:cxn ang="0">
                <a:pos x="31" y="233"/>
              </a:cxn>
              <a:cxn ang="0">
                <a:pos x="15" y="227"/>
              </a:cxn>
              <a:cxn ang="0">
                <a:pos x="0" y="187"/>
              </a:cxn>
              <a:cxn ang="0">
                <a:pos x="31" y="140"/>
              </a:cxn>
              <a:cxn ang="0">
                <a:pos x="31" y="93"/>
              </a:cxn>
              <a:cxn ang="0">
                <a:pos x="31" y="59"/>
              </a:cxn>
              <a:cxn ang="0">
                <a:pos x="31" y="46"/>
              </a:cxn>
              <a:cxn ang="0">
                <a:pos x="48" y="35"/>
              </a:cxn>
              <a:cxn ang="0">
                <a:pos x="48" y="29"/>
              </a:cxn>
            </a:cxnLst>
            <a:rect l="0" t="0" r="r" b="b"/>
            <a:pathLst>
              <a:path w="187" h="398">
                <a:moveTo>
                  <a:pt x="48" y="29"/>
                </a:moveTo>
                <a:lnTo>
                  <a:pt x="63" y="7"/>
                </a:lnTo>
                <a:lnTo>
                  <a:pt x="90" y="0"/>
                </a:lnTo>
                <a:lnTo>
                  <a:pt x="112" y="7"/>
                </a:lnTo>
                <a:lnTo>
                  <a:pt x="118" y="35"/>
                </a:lnTo>
                <a:lnTo>
                  <a:pt x="144" y="18"/>
                </a:lnTo>
                <a:lnTo>
                  <a:pt x="155" y="29"/>
                </a:lnTo>
                <a:lnTo>
                  <a:pt x="134" y="46"/>
                </a:lnTo>
                <a:lnTo>
                  <a:pt x="128" y="75"/>
                </a:lnTo>
                <a:lnTo>
                  <a:pt x="144" y="93"/>
                </a:lnTo>
                <a:lnTo>
                  <a:pt x="155" y="122"/>
                </a:lnTo>
                <a:lnTo>
                  <a:pt x="134" y="152"/>
                </a:lnTo>
                <a:lnTo>
                  <a:pt x="112" y="180"/>
                </a:lnTo>
                <a:lnTo>
                  <a:pt x="118" y="205"/>
                </a:lnTo>
                <a:lnTo>
                  <a:pt x="134" y="205"/>
                </a:lnTo>
                <a:lnTo>
                  <a:pt x="134" y="217"/>
                </a:lnTo>
                <a:lnTo>
                  <a:pt x="155" y="217"/>
                </a:lnTo>
                <a:lnTo>
                  <a:pt x="160" y="227"/>
                </a:lnTo>
                <a:lnTo>
                  <a:pt x="176" y="244"/>
                </a:lnTo>
                <a:lnTo>
                  <a:pt x="176" y="262"/>
                </a:lnTo>
                <a:lnTo>
                  <a:pt x="186" y="279"/>
                </a:lnTo>
                <a:lnTo>
                  <a:pt x="155" y="290"/>
                </a:lnTo>
                <a:lnTo>
                  <a:pt x="118" y="327"/>
                </a:lnTo>
                <a:lnTo>
                  <a:pt x="128" y="367"/>
                </a:lnTo>
                <a:lnTo>
                  <a:pt x="101" y="397"/>
                </a:lnTo>
                <a:lnTo>
                  <a:pt x="90" y="397"/>
                </a:lnTo>
                <a:lnTo>
                  <a:pt x="76" y="290"/>
                </a:lnTo>
                <a:lnTo>
                  <a:pt x="42" y="274"/>
                </a:lnTo>
                <a:lnTo>
                  <a:pt x="31" y="233"/>
                </a:lnTo>
                <a:lnTo>
                  <a:pt x="15" y="227"/>
                </a:lnTo>
                <a:lnTo>
                  <a:pt x="0" y="187"/>
                </a:lnTo>
                <a:lnTo>
                  <a:pt x="31" y="140"/>
                </a:lnTo>
                <a:lnTo>
                  <a:pt x="31" y="93"/>
                </a:lnTo>
                <a:lnTo>
                  <a:pt x="31" y="59"/>
                </a:lnTo>
                <a:lnTo>
                  <a:pt x="31" y="46"/>
                </a:lnTo>
                <a:lnTo>
                  <a:pt x="48" y="35"/>
                </a:lnTo>
                <a:lnTo>
                  <a:pt x="48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1" name="Freeform 197"/>
          <p:cNvSpPr>
            <a:spLocks noChangeArrowheads="1"/>
          </p:cNvSpPr>
          <p:nvPr/>
        </p:nvSpPr>
        <p:spPr bwMode="auto">
          <a:xfrm>
            <a:off x="4406240" y="2929320"/>
            <a:ext cx="107993" cy="246073"/>
          </a:xfrm>
          <a:custGeom>
            <a:avLst/>
            <a:gdLst/>
            <a:ahLst/>
            <a:cxnLst>
              <a:cxn ang="0">
                <a:pos x="48" y="29"/>
              </a:cxn>
              <a:cxn ang="0">
                <a:pos x="63" y="7"/>
              </a:cxn>
              <a:cxn ang="0">
                <a:pos x="90" y="0"/>
              </a:cxn>
              <a:cxn ang="0">
                <a:pos x="112" y="7"/>
              </a:cxn>
              <a:cxn ang="0">
                <a:pos x="118" y="35"/>
              </a:cxn>
              <a:cxn ang="0">
                <a:pos x="144" y="18"/>
              </a:cxn>
              <a:cxn ang="0">
                <a:pos x="155" y="29"/>
              </a:cxn>
              <a:cxn ang="0">
                <a:pos x="134" y="46"/>
              </a:cxn>
              <a:cxn ang="0">
                <a:pos x="128" y="75"/>
              </a:cxn>
              <a:cxn ang="0">
                <a:pos x="144" y="93"/>
              </a:cxn>
              <a:cxn ang="0">
                <a:pos x="155" y="122"/>
              </a:cxn>
              <a:cxn ang="0">
                <a:pos x="134" y="152"/>
              </a:cxn>
              <a:cxn ang="0">
                <a:pos x="112" y="180"/>
              </a:cxn>
              <a:cxn ang="0">
                <a:pos x="118" y="205"/>
              </a:cxn>
              <a:cxn ang="0">
                <a:pos x="134" y="205"/>
              </a:cxn>
              <a:cxn ang="0">
                <a:pos x="134" y="217"/>
              </a:cxn>
              <a:cxn ang="0">
                <a:pos x="155" y="217"/>
              </a:cxn>
              <a:cxn ang="0">
                <a:pos x="160" y="227"/>
              </a:cxn>
              <a:cxn ang="0">
                <a:pos x="176" y="244"/>
              </a:cxn>
              <a:cxn ang="0">
                <a:pos x="176" y="262"/>
              </a:cxn>
              <a:cxn ang="0">
                <a:pos x="186" y="279"/>
              </a:cxn>
              <a:cxn ang="0">
                <a:pos x="155" y="290"/>
              </a:cxn>
              <a:cxn ang="0">
                <a:pos x="118" y="327"/>
              </a:cxn>
              <a:cxn ang="0">
                <a:pos x="128" y="367"/>
              </a:cxn>
              <a:cxn ang="0">
                <a:pos x="101" y="397"/>
              </a:cxn>
              <a:cxn ang="0">
                <a:pos x="90" y="397"/>
              </a:cxn>
              <a:cxn ang="0">
                <a:pos x="76" y="290"/>
              </a:cxn>
              <a:cxn ang="0">
                <a:pos x="42" y="274"/>
              </a:cxn>
              <a:cxn ang="0">
                <a:pos x="31" y="233"/>
              </a:cxn>
              <a:cxn ang="0">
                <a:pos x="15" y="227"/>
              </a:cxn>
              <a:cxn ang="0">
                <a:pos x="0" y="187"/>
              </a:cxn>
              <a:cxn ang="0">
                <a:pos x="31" y="140"/>
              </a:cxn>
              <a:cxn ang="0">
                <a:pos x="31" y="93"/>
              </a:cxn>
              <a:cxn ang="0">
                <a:pos x="31" y="59"/>
              </a:cxn>
              <a:cxn ang="0">
                <a:pos x="31" y="46"/>
              </a:cxn>
              <a:cxn ang="0">
                <a:pos x="48" y="35"/>
              </a:cxn>
              <a:cxn ang="0">
                <a:pos x="48" y="29"/>
              </a:cxn>
            </a:cxnLst>
            <a:rect l="0" t="0" r="r" b="b"/>
            <a:pathLst>
              <a:path w="187" h="398">
                <a:moveTo>
                  <a:pt x="48" y="29"/>
                </a:moveTo>
                <a:lnTo>
                  <a:pt x="63" y="7"/>
                </a:lnTo>
                <a:lnTo>
                  <a:pt x="90" y="0"/>
                </a:lnTo>
                <a:lnTo>
                  <a:pt x="112" y="7"/>
                </a:lnTo>
                <a:lnTo>
                  <a:pt x="118" y="35"/>
                </a:lnTo>
                <a:lnTo>
                  <a:pt x="144" y="18"/>
                </a:lnTo>
                <a:lnTo>
                  <a:pt x="155" y="29"/>
                </a:lnTo>
                <a:lnTo>
                  <a:pt x="134" y="46"/>
                </a:lnTo>
                <a:lnTo>
                  <a:pt x="128" y="75"/>
                </a:lnTo>
                <a:lnTo>
                  <a:pt x="144" y="93"/>
                </a:lnTo>
                <a:lnTo>
                  <a:pt x="155" y="122"/>
                </a:lnTo>
                <a:lnTo>
                  <a:pt x="134" y="152"/>
                </a:lnTo>
                <a:lnTo>
                  <a:pt x="112" y="180"/>
                </a:lnTo>
                <a:lnTo>
                  <a:pt x="118" y="205"/>
                </a:lnTo>
                <a:lnTo>
                  <a:pt x="134" y="205"/>
                </a:lnTo>
                <a:lnTo>
                  <a:pt x="134" y="217"/>
                </a:lnTo>
                <a:lnTo>
                  <a:pt x="155" y="217"/>
                </a:lnTo>
                <a:lnTo>
                  <a:pt x="160" y="227"/>
                </a:lnTo>
                <a:lnTo>
                  <a:pt x="176" y="244"/>
                </a:lnTo>
                <a:lnTo>
                  <a:pt x="176" y="262"/>
                </a:lnTo>
                <a:lnTo>
                  <a:pt x="186" y="279"/>
                </a:lnTo>
                <a:lnTo>
                  <a:pt x="155" y="290"/>
                </a:lnTo>
                <a:lnTo>
                  <a:pt x="118" y="327"/>
                </a:lnTo>
                <a:lnTo>
                  <a:pt x="128" y="367"/>
                </a:lnTo>
                <a:lnTo>
                  <a:pt x="101" y="397"/>
                </a:lnTo>
                <a:lnTo>
                  <a:pt x="90" y="397"/>
                </a:lnTo>
                <a:lnTo>
                  <a:pt x="76" y="290"/>
                </a:lnTo>
                <a:lnTo>
                  <a:pt x="42" y="274"/>
                </a:lnTo>
                <a:lnTo>
                  <a:pt x="31" y="233"/>
                </a:lnTo>
                <a:lnTo>
                  <a:pt x="15" y="227"/>
                </a:lnTo>
                <a:lnTo>
                  <a:pt x="0" y="187"/>
                </a:lnTo>
                <a:lnTo>
                  <a:pt x="31" y="140"/>
                </a:lnTo>
                <a:lnTo>
                  <a:pt x="31" y="93"/>
                </a:lnTo>
                <a:lnTo>
                  <a:pt x="31" y="59"/>
                </a:lnTo>
                <a:lnTo>
                  <a:pt x="31" y="46"/>
                </a:lnTo>
                <a:lnTo>
                  <a:pt x="48" y="35"/>
                </a:lnTo>
                <a:lnTo>
                  <a:pt x="48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0" name="Freeform 196"/>
          <p:cNvSpPr>
            <a:spLocks noChangeArrowheads="1"/>
          </p:cNvSpPr>
          <p:nvPr/>
        </p:nvSpPr>
        <p:spPr bwMode="auto">
          <a:xfrm>
            <a:off x="5005162" y="4024219"/>
            <a:ext cx="146520" cy="173369"/>
          </a:xfrm>
          <a:custGeom>
            <a:avLst/>
            <a:gdLst/>
            <a:ahLst/>
            <a:cxnLst>
              <a:cxn ang="0">
                <a:pos x="54" y="18"/>
              </a:cxn>
              <a:cxn ang="0">
                <a:pos x="60" y="11"/>
              </a:cxn>
              <a:cxn ang="0">
                <a:pos x="98" y="18"/>
              </a:cxn>
              <a:cxn ang="0">
                <a:pos x="113" y="29"/>
              </a:cxn>
              <a:cxn ang="0">
                <a:pos x="119" y="18"/>
              </a:cxn>
              <a:cxn ang="0">
                <a:pos x="145" y="18"/>
              </a:cxn>
              <a:cxn ang="0">
                <a:pos x="182" y="18"/>
              </a:cxn>
              <a:cxn ang="0">
                <a:pos x="210" y="0"/>
              </a:cxn>
              <a:cxn ang="0">
                <a:pos x="210" y="11"/>
              </a:cxn>
              <a:cxn ang="0">
                <a:pos x="226" y="18"/>
              </a:cxn>
              <a:cxn ang="0">
                <a:pos x="226" y="35"/>
              </a:cxn>
              <a:cxn ang="0">
                <a:pos x="230" y="65"/>
              </a:cxn>
              <a:cxn ang="0">
                <a:pos x="252" y="111"/>
              </a:cxn>
              <a:cxn ang="0">
                <a:pos x="230" y="140"/>
              </a:cxn>
              <a:cxn ang="0">
                <a:pos x="198" y="198"/>
              </a:cxn>
              <a:cxn ang="0">
                <a:pos x="198" y="257"/>
              </a:cxn>
              <a:cxn ang="0">
                <a:pos x="129" y="257"/>
              </a:cxn>
              <a:cxn ang="0">
                <a:pos x="60" y="257"/>
              </a:cxn>
              <a:cxn ang="0">
                <a:pos x="44" y="262"/>
              </a:cxn>
              <a:cxn ang="0">
                <a:pos x="17" y="280"/>
              </a:cxn>
              <a:cxn ang="0">
                <a:pos x="17" y="274"/>
              </a:cxn>
              <a:cxn ang="0">
                <a:pos x="0" y="274"/>
              </a:cxn>
              <a:cxn ang="0">
                <a:pos x="7" y="210"/>
              </a:cxn>
              <a:cxn ang="0">
                <a:pos x="17" y="182"/>
              </a:cxn>
              <a:cxn ang="0">
                <a:pos x="33" y="152"/>
              </a:cxn>
              <a:cxn ang="0">
                <a:pos x="60" y="122"/>
              </a:cxn>
              <a:cxn ang="0">
                <a:pos x="77" y="106"/>
              </a:cxn>
              <a:cxn ang="0">
                <a:pos x="60" y="75"/>
              </a:cxn>
              <a:cxn ang="0">
                <a:pos x="60" y="58"/>
              </a:cxn>
              <a:cxn ang="0">
                <a:pos x="60" y="35"/>
              </a:cxn>
              <a:cxn ang="0">
                <a:pos x="54" y="18"/>
              </a:cxn>
            </a:cxnLst>
            <a:rect l="0" t="0" r="r" b="b"/>
            <a:pathLst>
              <a:path w="253" h="281">
                <a:moveTo>
                  <a:pt x="54" y="18"/>
                </a:moveTo>
                <a:lnTo>
                  <a:pt x="60" y="11"/>
                </a:lnTo>
                <a:lnTo>
                  <a:pt x="98" y="18"/>
                </a:lnTo>
                <a:lnTo>
                  <a:pt x="113" y="29"/>
                </a:lnTo>
                <a:lnTo>
                  <a:pt x="119" y="18"/>
                </a:lnTo>
                <a:lnTo>
                  <a:pt x="145" y="18"/>
                </a:lnTo>
                <a:lnTo>
                  <a:pt x="182" y="18"/>
                </a:lnTo>
                <a:lnTo>
                  <a:pt x="210" y="0"/>
                </a:lnTo>
                <a:lnTo>
                  <a:pt x="210" y="11"/>
                </a:lnTo>
                <a:lnTo>
                  <a:pt x="226" y="18"/>
                </a:lnTo>
                <a:lnTo>
                  <a:pt x="226" y="35"/>
                </a:lnTo>
                <a:lnTo>
                  <a:pt x="230" y="65"/>
                </a:lnTo>
                <a:lnTo>
                  <a:pt x="252" y="111"/>
                </a:lnTo>
                <a:lnTo>
                  <a:pt x="230" y="140"/>
                </a:lnTo>
                <a:lnTo>
                  <a:pt x="198" y="198"/>
                </a:lnTo>
                <a:lnTo>
                  <a:pt x="198" y="257"/>
                </a:lnTo>
                <a:lnTo>
                  <a:pt x="129" y="257"/>
                </a:lnTo>
                <a:lnTo>
                  <a:pt x="60" y="257"/>
                </a:lnTo>
                <a:lnTo>
                  <a:pt x="44" y="262"/>
                </a:lnTo>
                <a:lnTo>
                  <a:pt x="17" y="280"/>
                </a:lnTo>
                <a:lnTo>
                  <a:pt x="17" y="274"/>
                </a:lnTo>
                <a:lnTo>
                  <a:pt x="0" y="274"/>
                </a:lnTo>
                <a:lnTo>
                  <a:pt x="7" y="210"/>
                </a:lnTo>
                <a:lnTo>
                  <a:pt x="17" y="182"/>
                </a:lnTo>
                <a:lnTo>
                  <a:pt x="33" y="152"/>
                </a:lnTo>
                <a:lnTo>
                  <a:pt x="60" y="122"/>
                </a:lnTo>
                <a:lnTo>
                  <a:pt x="77" y="106"/>
                </a:lnTo>
                <a:lnTo>
                  <a:pt x="60" y="75"/>
                </a:lnTo>
                <a:lnTo>
                  <a:pt x="60" y="58"/>
                </a:lnTo>
                <a:lnTo>
                  <a:pt x="60" y="35"/>
                </a:lnTo>
                <a:lnTo>
                  <a:pt x="54" y="18"/>
                </a:lnTo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9" name="Freeform 195"/>
          <p:cNvSpPr>
            <a:spLocks noChangeArrowheads="1"/>
          </p:cNvSpPr>
          <p:nvPr/>
        </p:nvSpPr>
        <p:spPr bwMode="auto">
          <a:xfrm>
            <a:off x="5005162" y="4024219"/>
            <a:ext cx="146520" cy="173369"/>
          </a:xfrm>
          <a:custGeom>
            <a:avLst/>
            <a:gdLst/>
            <a:ahLst/>
            <a:cxnLst>
              <a:cxn ang="0">
                <a:pos x="54" y="18"/>
              </a:cxn>
              <a:cxn ang="0">
                <a:pos x="60" y="11"/>
              </a:cxn>
              <a:cxn ang="0">
                <a:pos x="98" y="18"/>
              </a:cxn>
              <a:cxn ang="0">
                <a:pos x="113" y="29"/>
              </a:cxn>
              <a:cxn ang="0">
                <a:pos x="119" y="18"/>
              </a:cxn>
              <a:cxn ang="0">
                <a:pos x="145" y="18"/>
              </a:cxn>
              <a:cxn ang="0">
                <a:pos x="182" y="18"/>
              </a:cxn>
              <a:cxn ang="0">
                <a:pos x="210" y="0"/>
              </a:cxn>
              <a:cxn ang="0">
                <a:pos x="210" y="11"/>
              </a:cxn>
              <a:cxn ang="0">
                <a:pos x="226" y="18"/>
              </a:cxn>
              <a:cxn ang="0">
                <a:pos x="226" y="35"/>
              </a:cxn>
              <a:cxn ang="0">
                <a:pos x="230" y="65"/>
              </a:cxn>
              <a:cxn ang="0">
                <a:pos x="252" y="111"/>
              </a:cxn>
              <a:cxn ang="0">
                <a:pos x="230" y="140"/>
              </a:cxn>
              <a:cxn ang="0">
                <a:pos x="198" y="198"/>
              </a:cxn>
              <a:cxn ang="0">
                <a:pos x="198" y="257"/>
              </a:cxn>
              <a:cxn ang="0">
                <a:pos x="129" y="257"/>
              </a:cxn>
              <a:cxn ang="0">
                <a:pos x="60" y="257"/>
              </a:cxn>
              <a:cxn ang="0">
                <a:pos x="44" y="262"/>
              </a:cxn>
              <a:cxn ang="0">
                <a:pos x="17" y="280"/>
              </a:cxn>
              <a:cxn ang="0">
                <a:pos x="17" y="274"/>
              </a:cxn>
              <a:cxn ang="0">
                <a:pos x="0" y="274"/>
              </a:cxn>
              <a:cxn ang="0">
                <a:pos x="7" y="210"/>
              </a:cxn>
              <a:cxn ang="0">
                <a:pos x="17" y="182"/>
              </a:cxn>
              <a:cxn ang="0">
                <a:pos x="33" y="152"/>
              </a:cxn>
              <a:cxn ang="0">
                <a:pos x="60" y="122"/>
              </a:cxn>
              <a:cxn ang="0">
                <a:pos x="77" y="106"/>
              </a:cxn>
              <a:cxn ang="0">
                <a:pos x="60" y="75"/>
              </a:cxn>
              <a:cxn ang="0">
                <a:pos x="60" y="58"/>
              </a:cxn>
              <a:cxn ang="0">
                <a:pos x="60" y="35"/>
              </a:cxn>
              <a:cxn ang="0">
                <a:pos x="54" y="18"/>
              </a:cxn>
            </a:cxnLst>
            <a:rect l="0" t="0" r="r" b="b"/>
            <a:pathLst>
              <a:path w="253" h="281">
                <a:moveTo>
                  <a:pt x="54" y="18"/>
                </a:moveTo>
                <a:lnTo>
                  <a:pt x="60" y="11"/>
                </a:lnTo>
                <a:lnTo>
                  <a:pt x="98" y="18"/>
                </a:lnTo>
                <a:lnTo>
                  <a:pt x="113" y="29"/>
                </a:lnTo>
                <a:lnTo>
                  <a:pt x="119" y="18"/>
                </a:lnTo>
                <a:lnTo>
                  <a:pt x="145" y="18"/>
                </a:lnTo>
                <a:lnTo>
                  <a:pt x="182" y="18"/>
                </a:lnTo>
                <a:lnTo>
                  <a:pt x="210" y="0"/>
                </a:lnTo>
                <a:lnTo>
                  <a:pt x="210" y="11"/>
                </a:lnTo>
                <a:lnTo>
                  <a:pt x="226" y="18"/>
                </a:lnTo>
                <a:lnTo>
                  <a:pt x="226" y="35"/>
                </a:lnTo>
                <a:lnTo>
                  <a:pt x="230" y="65"/>
                </a:lnTo>
                <a:lnTo>
                  <a:pt x="252" y="111"/>
                </a:lnTo>
                <a:lnTo>
                  <a:pt x="230" y="140"/>
                </a:lnTo>
                <a:lnTo>
                  <a:pt x="198" y="198"/>
                </a:lnTo>
                <a:lnTo>
                  <a:pt x="198" y="257"/>
                </a:lnTo>
                <a:lnTo>
                  <a:pt x="129" y="257"/>
                </a:lnTo>
                <a:lnTo>
                  <a:pt x="60" y="257"/>
                </a:lnTo>
                <a:lnTo>
                  <a:pt x="44" y="262"/>
                </a:lnTo>
                <a:lnTo>
                  <a:pt x="17" y="280"/>
                </a:lnTo>
                <a:lnTo>
                  <a:pt x="17" y="274"/>
                </a:lnTo>
                <a:lnTo>
                  <a:pt x="0" y="274"/>
                </a:lnTo>
                <a:lnTo>
                  <a:pt x="7" y="210"/>
                </a:lnTo>
                <a:lnTo>
                  <a:pt x="17" y="182"/>
                </a:lnTo>
                <a:lnTo>
                  <a:pt x="33" y="152"/>
                </a:lnTo>
                <a:lnTo>
                  <a:pt x="60" y="122"/>
                </a:lnTo>
                <a:lnTo>
                  <a:pt x="77" y="106"/>
                </a:lnTo>
                <a:lnTo>
                  <a:pt x="60" y="75"/>
                </a:lnTo>
                <a:lnTo>
                  <a:pt x="60" y="58"/>
                </a:lnTo>
                <a:lnTo>
                  <a:pt x="60" y="35"/>
                </a:lnTo>
                <a:lnTo>
                  <a:pt x="54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8" name="Freeform 194"/>
          <p:cNvSpPr>
            <a:spLocks noChangeArrowheads="1"/>
          </p:cNvSpPr>
          <p:nvPr/>
        </p:nvSpPr>
        <p:spPr bwMode="auto">
          <a:xfrm>
            <a:off x="4537582" y="3984450"/>
            <a:ext cx="511361" cy="590326"/>
          </a:xfrm>
          <a:custGeom>
            <a:avLst/>
            <a:gdLst/>
            <a:ahLst/>
            <a:cxnLst>
              <a:cxn ang="0">
                <a:pos x="288" y="46"/>
              </a:cxn>
              <a:cxn ang="0">
                <a:pos x="367" y="35"/>
              </a:cxn>
              <a:cxn ang="0">
                <a:pos x="448" y="53"/>
              </a:cxn>
              <a:cxn ang="0">
                <a:pos x="491" y="35"/>
              </a:cxn>
              <a:cxn ang="0">
                <a:pos x="560" y="18"/>
              </a:cxn>
              <a:cxn ang="0">
                <a:pos x="603" y="7"/>
              </a:cxn>
              <a:cxn ang="0">
                <a:pos x="645" y="7"/>
              </a:cxn>
              <a:cxn ang="0">
                <a:pos x="677" y="7"/>
              </a:cxn>
              <a:cxn ang="0">
                <a:pos x="714" y="35"/>
              </a:cxn>
              <a:cxn ang="0">
                <a:pos x="757" y="46"/>
              </a:cxn>
              <a:cxn ang="0">
                <a:pos x="789" y="46"/>
              </a:cxn>
              <a:cxn ang="0">
                <a:pos x="815" y="53"/>
              </a:cxn>
              <a:cxn ang="0">
                <a:pos x="859" y="122"/>
              </a:cxn>
              <a:cxn ang="0">
                <a:pos x="859" y="186"/>
              </a:cxn>
              <a:cxn ang="0">
                <a:pos x="805" y="274"/>
              </a:cxn>
              <a:cxn ang="0">
                <a:pos x="785" y="354"/>
              </a:cxn>
              <a:cxn ang="0">
                <a:pos x="763" y="402"/>
              </a:cxn>
              <a:cxn ang="0">
                <a:pos x="785" y="444"/>
              </a:cxn>
              <a:cxn ang="0">
                <a:pos x="789" y="495"/>
              </a:cxn>
              <a:cxn ang="0">
                <a:pos x="789" y="582"/>
              </a:cxn>
              <a:cxn ang="0">
                <a:pos x="854" y="688"/>
              </a:cxn>
              <a:cxn ang="0">
                <a:pos x="757" y="734"/>
              </a:cxn>
              <a:cxn ang="0">
                <a:pos x="747" y="798"/>
              </a:cxn>
              <a:cxn ang="0">
                <a:pos x="732" y="863"/>
              </a:cxn>
              <a:cxn ang="0">
                <a:pos x="785" y="904"/>
              </a:cxn>
              <a:cxn ang="0">
                <a:pos x="789" y="951"/>
              </a:cxn>
              <a:cxn ang="0">
                <a:pos x="757" y="933"/>
              </a:cxn>
              <a:cxn ang="0">
                <a:pos x="677" y="856"/>
              </a:cxn>
              <a:cxn ang="0">
                <a:pos x="651" y="874"/>
              </a:cxn>
              <a:cxn ang="0">
                <a:pos x="591" y="827"/>
              </a:cxn>
              <a:cxn ang="0">
                <a:pos x="533" y="816"/>
              </a:cxn>
              <a:cxn ang="0">
                <a:pos x="491" y="827"/>
              </a:cxn>
              <a:cxn ang="0">
                <a:pos x="453" y="827"/>
              </a:cxn>
              <a:cxn ang="0">
                <a:pos x="448" y="763"/>
              </a:cxn>
              <a:cxn ang="0">
                <a:pos x="437" y="676"/>
              </a:cxn>
              <a:cxn ang="0">
                <a:pos x="383" y="612"/>
              </a:cxn>
              <a:cxn ang="0">
                <a:pos x="335" y="646"/>
              </a:cxn>
              <a:cxn ang="0">
                <a:pos x="288" y="665"/>
              </a:cxn>
              <a:cxn ang="0">
                <a:pos x="212" y="630"/>
              </a:cxn>
              <a:cxn ang="0">
                <a:pos x="202" y="589"/>
              </a:cxn>
              <a:cxn ang="0">
                <a:pos x="84" y="565"/>
              </a:cxn>
              <a:cxn ang="0">
                <a:pos x="32" y="565"/>
              </a:cxn>
              <a:cxn ang="0">
                <a:pos x="15" y="554"/>
              </a:cxn>
              <a:cxn ang="0">
                <a:pos x="32" y="495"/>
              </a:cxn>
              <a:cxn ang="0">
                <a:pos x="63" y="507"/>
              </a:cxn>
              <a:cxn ang="0">
                <a:pos x="101" y="495"/>
              </a:cxn>
              <a:cxn ang="0">
                <a:pos x="133" y="490"/>
              </a:cxn>
              <a:cxn ang="0">
                <a:pos x="175" y="430"/>
              </a:cxn>
              <a:cxn ang="0">
                <a:pos x="198" y="354"/>
              </a:cxn>
              <a:cxn ang="0">
                <a:pos x="229" y="319"/>
              </a:cxn>
              <a:cxn ang="0">
                <a:pos x="255" y="250"/>
              </a:cxn>
              <a:cxn ang="0">
                <a:pos x="266" y="169"/>
              </a:cxn>
              <a:cxn ang="0">
                <a:pos x="288" y="81"/>
              </a:cxn>
            </a:cxnLst>
            <a:rect l="0" t="0" r="r" b="b"/>
            <a:pathLst>
              <a:path w="877" h="952">
                <a:moveTo>
                  <a:pt x="288" y="81"/>
                </a:moveTo>
                <a:lnTo>
                  <a:pt x="288" y="53"/>
                </a:lnTo>
                <a:lnTo>
                  <a:pt x="288" y="46"/>
                </a:lnTo>
                <a:lnTo>
                  <a:pt x="309" y="29"/>
                </a:lnTo>
                <a:lnTo>
                  <a:pt x="335" y="7"/>
                </a:lnTo>
                <a:lnTo>
                  <a:pt x="367" y="35"/>
                </a:lnTo>
                <a:lnTo>
                  <a:pt x="394" y="46"/>
                </a:lnTo>
                <a:lnTo>
                  <a:pt x="421" y="53"/>
                </a:lnTo>
                <a:lnTo>
                  <a:pt x="448" y="53"/>
                </a:lnTo>
                <a:lnTo>
                  <a:pt x="464" y="64"/>
                </a:lnTo>
                <a:lnTo>
                  <a:pt x="481" y="35"/>
                </a:lnTo>
                <a:lnTo>
                  <a:pt x="491" y="35"/>
                </a:lnTo>
                <a:lnTo>
                  <a:pt x="516" y="35"/>
                </a:lnTo>
                <a:lnTo>
                  <a:pt x="533" y="29"/>
                </a:lnTo>
                <a:lnTo>
                  <a:pt x="560" y="18"/>
                </a:lnTo>
                <a:lnTo>
                  <a:pt x="575" y="18"/>
                </a:lnTo>
                <a:lnTo>
                  <a:pt x="591" y="18"/>
                </a:lnTo>
                <a:lnTo>
                  <a:pt x="603" y="7"/>
                </a:lnTo>
                <a:lnTo>
                  <a:pt x="607" y="0"/>
                </a:lnTo>
                <a:lnTo>
                  <a:pt x="629" y="7"/>
                </a:lnTo>
                <a:lnTo>
                  <a:pt x="645" y="7"/>
                </a:lnTo>
                <a:lnTo>
                  <a:pt x="651" y="18"/>
                </a:lnTo>
                <a:lnTo>
                  <a:pt x="672" y="18"/>
                </a:lnTo>
                <a:lnTo>
                  <a:pt x="677" y="7"/>
                </a:lnTo>
                <a:lnTo>
                  <a:pt x="694" y="7"/>
                </a:lnTo>
                <a:lnTo>
                  <a:pt x="714" y="18"/>
                </a:lnTo>
                <a:lnTo>
                  <a:pt x="714" y="35"/>
                </a:lnTo>
                <a:lnTo>
                  <a:pt x="732" y="46"/>
                </a:lnTo>
                <a:lnTo>
                  <a:pt x="747" y="53"/>
                </a:lnTo>
                <a:lnTo>
                  <a:pt x="757" y="46"/>
                </a:lnTo>
                <a:lnTo>
                  <a:pt x="763" y="35"/>
                </a:lnTo>
                <a:lnTo>
                  <a:pt x="763" y="46"/>
                </a:lnTo>
                <a:lnTo>
                  <a:pt x="789" y="46"/>
                </a:lnTo>
                <a:lnTo>
                  <a:pt x="789" y="35"/>
                </a:lnTo>
                <a:lnTo>
                  <a:pt x="799" y="35"/>
                </a:lnTo>
                <a:lnTo>
                  <a:pt x="815" y="53"/>
                </a:lnTo>
                <a:lnTo>
                  <a:pt x="854" y="81"/>
                </a:lnTo>
                <a:lnTo>
                  <a:pt x="859" y="99"/>
                </a:lnTo>
                <a:lnTo>
                  <a:pt x="859" y="122"/>
                </a:lnTo>
                <a:lnTo>
                  <a:pt x="859" y="139"/>
                </a:lnTo>
                <a:lnTo>
                  <a:pt x="876" y="169"/>
                </a:lnTo>
                <a:lnTo>
                  <a:pt x="859" y="186"/>
                </a:lnTo>
                <a:lnTo>
                  <a:pt x="832" y="216"/>
                </a:lnTo>
                <a:lnTo>
                  <a:pt x="815" y="244"/>
                </a:lnTo>
                <a:lnTo>
                  <a:pt x="805" y="274"/>
                </a:lnTo>
                <a:lnTo>
                  <a:pt x="799" y="337"/>
                </a:lnTo>
                <a:lnTo>
                  <a:pt x="799" y="344"/>
                </a:lnTo>
                <a:lnTo>
                  <a:pt x="785" y="354"/>
                </a:lnTo>
                <a:lnTo>
                  <a:pt x="773" y="383"/>
                </a:lnTo>
                <a:lnTo>
                  <a:pt x="763" y="396"/>
                </a:lnTo>
                <a:lnTo>
                  <a:pt x="763" y="402"/>
                </a:lnTo>
                <a:lnTo>
                  <a:pt x="773" y="419"/>
                </a:lnTo>
                <a:lnTo>
                  <a:pt x="785" y="430"/>
                </a:lnTo>
                <a:lnTo>
                  <a:pt x="785" y="444"/>
                </a:lnTo>
                <a:lnTo>
                  <a:pt x="785" y="460"/>
                </a:lnTo>
                <a:lnTo>
                  <a:pt x="789" y="490"/>
                </a:lnTo>
                <a:lnTo>
                  <a:pt x="789" y="495"/>
                </a:lnTo>
                <a:lnTo>
                  <a:pt x="789" y="518"/>
                </a:lnTo>
                <a:lnTo>
                  <a:pt x="789" y="543"/>
                </a:lnTo>
                <a:lnTo>
                  <a:pt x="789" y="582"/>
                </a:lnTo>
                <a:lnTo>
                  <a:pt x="805" y="612"/>
                </a:lnTo>
                <a:lnTo>
                  <a:pt x="832" y="641"/>
                </a:lnTo>
                <a:lnTo>
                  <a:pt x="854" y="688"/>
                </a:lnTo>
                <a:lnTo>
                  <a:pt x="763" y="693"/>
                </a:lnTo>
                <a:lnTo>
                  <a:pt x="763" y="706"/>
                </a:lnTo>
                <a:lnTo>
                  <a:pt x="757" y="734"/>
                </a:lnTo>
                <a:lnTo>
                  <a:pt x="741" y="752"/>
                </a:lnTo>
                <a:lnTo>
                  <a:pt x="747" y="763"/>
                </a:lnTo>
                <a:lnTo>
                  <a:pt x="747" y="798"/>
                </a:lnTo>
                <a:lnTo>
                  <a:pt x="741" y="816"/>
                </a:lnTo>
                <a:lnTo>
                  <a:pt x="741" y="839"/>
                </a:lnTo>
                <a:lnTo>
                  <a:pt x="732" y="863"/>
                </a:lnTo>
                <a:lnTo>
                  <a:pt x="741" y="874"/>
                </a:lnTo>
                <a:lnTo>
                  <a:pt x="763" y="891"/>
                </a:lnTo>
                <a:lnTo>
                  <a:pt x="785" y="904"/>
                </a:lnTo>
                <a:lnTo>
                  <a:pt x="785" y="891"/>
                </a:lnTo>
                <a:lnTo>
                  <a:pt x="799" y="891"/>
                </a:lnTo>
                <a:lnTo>
                  <a:pt x="789" y="951"/>
                </a:lnTo>
                <a:lnTo>
                  <a:pt x="789" y="938"/>
                </a:lnTo>
                <a:lnTo>
                  <a:pt x="763" y="951"/>
                </a:lnTo>
                <a:lnTo>
                  <a:pt x="757" y="933"/>
                </a:lnTo>
                <a:lnTo>
                  <a:pt x="732" y="891"/>
                </a:lnTo>
                <a:lnTo>
                  <a:pt x="704" y="891"/>
                </a:lnTo>
                <a:lnTo>
                  <a:pt x="677" y="856"/>
                </a:lnTo>
                <a:lnTo>
                  <a:pt x="672" y="856"/>
                </a:lnTo>
                <a:lnTo>
                  <a:pt x="672" y="874"/>
                </a:lnTo>
                <a:lnTo>
                  <a:pt x="651" y="874"/>
                </a:lnTo>
                <a:lnTo>
                  <a:pt x="634" y="874"/>
                </a:lnTo>
                <a:lnTo>
                  <a:pt x="603" y="856"/>
                </a:lnTo>
                <a:lnTo>
                  <a:pt x="591" y="827"/>
                </a:lnTo>
                <a:lnTo>
                  <a:pt x="560" y="856"/>
                </a:lnTo>
                <a:lnTo>
                  <a:pt x="549" y="827"/>
                </a:lnTo>
                <a:lnTo>
                  <a:pt x="533" y="816"/>
                </a:lnTo>
                <a:lnTo>
                  <a:pt x="533" y="827"/>
                </a:lnTo>
                <a:lnTo>
                  <a:pt x="516" y="816"/>
                </a:lnTo>
                <a:lnTo>
                  <a:pt x="491" y="827"/>
                </a:lnTo>
                <a:lnTo>
                  <a:pt x="469" y="827"/>
                </a:lnTo>
                <a:lnTo>
                  <a:pt x="464" y="839"/>
                </a:lnTo>
                <a:lnTo>
                  <a:pt x="453" y="827"/>
                </a:lnTo>
                <a:lnTo>
                  <a:pt x="453" y="809"/>
                </a:lnTo>
                <a:lnTo>
                  <a:pt x="453" y="770"/>
                </a:lnTo>
                <a:lnTo>
                  <a:pt x="448" y="763"/>
                </a:lnTo>
                <a:lnTo>
                  <a:pt x="426" y="741"/>
                </a:lnTo>
                <a:lnTo>
                  <a:pt x="448" y="706"/>
                </a:lnTo>
                <a:lnTo>
                  <a:pt x="437" y="676"/>
                </a:lnTo>
                <a:lnTo>
                  <a:pt x="426" y="641"/>
                </a:lnTo>
                <a:lnTo>
                  <a:pt x="383" y="641"/>
                </a:lnTo>
                <a:lnTo>
                  <a:pt x="383" y="612"/>
                </a:lnTo>
                <a:lnTo>
                  <a:pt x="356" y="617"/>
                </a:lnTo>
                <a:lnTo>
                  <a:pt x="335" y="630"/>
                </a:lnTo>
                <a:lnTo>
                  <a:pt x="335" y="646"/>
                </a:lnTo>
                <a:lnTo>
                  <a:pt x="325" y="646"/>
                </a:lnTo>
                <a:lnTo>
                  <a:pt x="325" y="665"/>
                </a:lnTo>
                <a:lnTo>
                  <a:pt x="288" y="665"/>
                </a:lnTo>
                <a:lnTo>
                  <a:pt x="283" y="676"/>
                </a:lnTo>
                <a:lnTo>
                  <a:pt x="240" y="676"/>
                </a:lnTo>
                <a:lnTo>
                  <a:pt x="212" y="630"/>
                </a:lnTo>
                <a:lnTo>
                  <a:pt x="212" y="617"/>
                </a:lnTo>
                <a:lnTo>
                  <a:pt x="202" y="600"/>
                </a:lnTo>
                <a:lnTo>
                  <a:pt x="202" y="589"/>
                </a:lnTo>
                <a:lnTo>
                  <a:pt x="198" y="565"/>
                </a:lnTo>
                <a:lnTo>
                  <a:pt x="170" y="565"/>
                </a:lnTo>
                <a:lnTo>
                  <a:pt x="84" y="565"/>
                </a:lnTo>
                <a:lnTo>
                  <a:pt x="63" y="571"/>
                </a:lnTo>
                <a:lnTo>
                  <a:pt x="47" y="565"/>
                </a:lnTo>
                <a:lnTo>
                  <a:pt x="32" y="565"/>
                </a:lnTo>
                <a:lnTo>
                  <a:pt x="3" y="565"/>
                </a:lnTo>
                <a:lnTo>
                  <a:pt x="0" y="554"/>
                </a:lnTo>
                <a:lnTo>
                  <a:pt x="15" y="554"/>
                </a:lnTo>
                <a:lnTo>
                  <a:pt x="15" y="525"/>
                </a:lnTo>
                <a:lnTo>
                  <a:pt x="32" y="507"/>
                </a:lnTo>
                <a:lnTo>
                  <a:pt x="32" y="495"/>
                </a:lnTo>
                <a:lnTo>
                  <a:pt x="41" y="495"/>
                </a:lnTo>
                <a:lnTo>
                  <a:pt x="47" y="507"/>
                </a:lnTo>
                <a:lnTo>
                  <a:pt x="63" y="507"/>
                </a:lnTo>
                <a:lnTo>
                  <a:pt x="74" y="490"/>
                </a:lnTo>
                <a:lnTo>
                  <a:pt x="90" y="490"/>
                </a:lnTo>
                <a:lnTo>
                  <a:pt x="101" y="495"/>
                </a:lnTo>
                <a:lnTo>
                  <a:pt x="112" y="518"/>
                </a:lnTo>
                <a:lnTo>
                  <a:pt x="128" y="495"/>
                </a:lnTo>
                <a:lnTo>
                  <a:pt x="133" y="490"/>
                </a:lnTo>
                <a:lnTo>
                  <a:pt x="154" y="479"/>
                </a:lnTo>
                <a:lnTo>
                  <a:pt x="170" y="460"/>
                </a:lnTo>
                <a:lnTo>
                  <a:pt x="175" y="430"/>
                </a:lnTo>
                <a:lnTo>
                  <a:pt x="175" y="402"/>
                </a:lnTo>
                <a:lnTo>
                  <a:pt x="175" y="372"/>
                </a:lnTo>
                <a:lnTo>
                  <a:pt x="198" y="354"/>
                </a:lnTo>
                <a:lnTo>
                  <a:pt x="202" y="344"/>
                </a:lnTo>
                <a:lnTo>
                  <a:pt x="212" y="319"/>
                </a:lnTo>
                <a:lnTo>
                  <a:pt x="229" y="319"/>
                </a:lnTo>
                <a:lnTo>
                  <a:pt x="255" y="291"/>
                </a:lnTo>
                <a:lnTo>
                  <a:pt x="255" y="274"/>
                </a:lnTo>
                <a:lnTo>
                  <a:pt x="255" y="250"/>
                </a:lnTo>
                <a:lnTo>
                  <a:pt x="255" y="221"/>
                </a:lnTo>
                <a:lnTo>
                  <a:pt x="266" y="197"/>
                </a:lnTo>
                <a:lnTo>
                  <a:pt x="266" y="169"/>
                </a:lnTo>
                <a:lnTo>
                  <a:pt x="283" y="128"/>
                </a:lnTo>
                <a:lnTo>
                  <a:pt x="288" y="110"/>
                </a:lnTo>
                <a:lnTo>
                  <a:pt x="288" y="81"/>
                </a:lnTo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7" name="Freeform 193"/>
          <p:cNvSpPr>
            <a:spLocks noChangeArrowheads="1"/>
          </p:cNvSpPr>
          <p:nvPr/>
        </p:nvSpPr>
        <p:spPr bwMode="auto">
          <a:xfrm>
            <a:off x="4537582" y="3984450"/>
            <a:ext cx="511361" cy="590326"/>
          </a:xfrm>
          <a:custGeom>
            <a:avLst/>
            <a:gdLst/>
            <a:ahLst/>
            <a:cxnLst>
              <a:cxn ang="0">
                <a:pos x="288" y="46"/>
              </a:cxn>
              <a:cxn ang="0">
                <a:pos x="367" y="35"/>
              </a:cxn>
              <a:cxn ang="0">
                <a:pos x="448" y="53"/>
              </a:cxn>
              <a:cxn ang="0">
                <a:pos x="491" y="35"/>
              </a:cxn>
              <a:cxn ang="0">
                <a:pos x="560" y="18"/>
              </a:cxn>
              <a:cxn ang="0">
                <a:pos x="603" y="7"/>
              </a:cxn>
              <a:cxn ang="0">
                <a:pos x="645" y="7"/>
              </a:cxn>
              <a:cxn ang="0">
                <a:pos x="677" y="7"/>
              </a:cxn>
              <a:cxn ang="0">
                <a:pos x="714" y="35"/>
              </a:cxn>
              <a:cxn ang="0">
                <a:pos x="757" y="46"/>
              </a:cxn>
              <a:cxn ang="0">
                <a:pos x="789" y="46"/>
              </a:cxn>
              <a:cxn ang="0">
                <a:pos x="815" y="53"/>
              </a:cxn>
              <a:cxn ang="0">
                <a:pos x="859" y="122"/>
              </a:cxn>
              <a:cxn ang="0">
                <a:pos x="859" y="186"/>
              </a:cxn>
              <a:cxn ang="0">
                <a:pos x="805" y="274"/>
              </a:cxn>
              <a:cxn ang="0">
                <a:pos x="785" y="354"/>
              </a:cxn>
              <a:cxn ang="0">
                <a:pos x="763" y="402"/>
              </a:cxn>
              <a:cxn ang="0">
                <a:pos x="785" y="444"/>
              </a:cxn>
              <a:cxn ang="0">
                <a:pos x="789" y="495"/>
              </a:cxn>
              <a:cxn ang="0">
                <a:pos x="789" y="582"/>
              </a:cxn>
              <a:cxn ang="0">
                <a:pos x="854" y="688"/>
              </a:cxn>
              <a:cxn ang="0">
                <a:pos x="757" y="734"/>
              </a:cxn>
              <a:cxn ang="0">
                <a:pos x="747" y="798"/>
              </a:cxn>
              <a:cxn ang="0">
                <a:pos x="732" y="863"/>
              </a:cxn>
              <a:cxn ang="0">
                <a:pos x="785" y="904"/>
              </a:cxn>
              <a:cxn ang="0">
                <a:pos x="789" y="951"/>
              </a:cxn>
              <a:cxn ang="0">
                <a:pos x="757" y="933"/>
              </a:cxn>
              <a:cxn ang="0">
                <a:pos x="677" y="856"/>
              </a:cxn>
              <a:cxn ang="0">
                <a:pos x="651" y="874"/>
              </a:cxn>
              <a:cxn ang="0">
                <a:pos x="591" y="827"/>
              </a:cxn>
              <a:cxn ang="0">
                <a:pos x="533" y="816"/>
              </a:cxn>
              <a:cxn ang="0">
                <a:pos x="491" y="827"/>
              </a:cxn>
              <a:cxn ang="0">
                <a:pos x="453" y="827"/>
              </a:cxn>
              <a:cxn ang="0">
                <a:pos x="448" y="763"/>
              </a:cxn>
              <a:cxn ang="0">
                <a:pos x="437" y="676"/>
              </a:cxn>
              <a:cxn ang="0">
                <a:pos x="383" y="612"/>
              </a:cxn>
              <a:cxn ang="0">
                <a:pos x="335" y="646"/>
              </a:cxn>
              <a:cxn ang="0">
                <a:pos x="288" y="665"/>
              </a:cxn>
              <a:cxn ang="0">
                <a:pos x="212" y="630"/>
              </a:cxn>
              <a:cxn ang="0">
                <a:pos x="202" y="589"/>
              </a:cxn>
              <a:cxn ang="0">
                <a:pos x="84" y="565"/>
              </a:cxn>
              <a:cxn ang="0">
                <a:pos x="32" y="565"/>
              </a:cxn>
              <a:cxn ang="0">
                <a:pos x="15" y="554"/>
              </a:cxn>
              <a:cxn ang="0">
                <a:pos x="32" y="495"/>
              </a:cxn>
              <a:cxn ang="0">
                <a:pos x="63" y="507"/>
              </a:cxn>
              <a:cxn ang="0">
                <a:pos x="101" y="495"/>
              </a:cxn>
              <a:cxn ang="0">
                <a:pos x="133" y="490"/>
              </a:cxn>
              <a:cxn ang="0">
                <a:pos x="175" y="430"/>
              </a:cxn>
              <a:cxn ang="0">
                <a:pos x="198" y="354"/>
              </a:cxn>
              <a:cxn ang="0">
                <a:pos x="229" y="319"/>
              </a:cxn>
              <a:cxn ang="0">
                <a:pos x="255" y="250"/>
              </a:cxn>
              <a:cxn ang="0">
                <a:pos x="266" y="169"/>
              </a:cxn>
              <a:cxn ang="0">
                <a:pos x="288" y="81"/>
              </a:cxn>
            </a:cxnLst>
            <a:rect l="0" t="0" r="r" b="b"/>
            <a:pathLst>
              <a:path w="877" h="952">
                <a:moveTo>
                  <a:pt x="288" y="81"/>
                </a:moveTo>
                <a:lnTo>
                  <a:pt x="288" y="53"/>
                </a:lnTo>
                <a:lnTo>
                  <a:pt x="288" y="46"/>
                </a:lnTo>
                <a:lnTo>
                  <a:pt x="309" y="29"/>
                </a:lnTo>
                <a:lnTo>
                  <a:pt x="335" y="7"/>
                </a:lnTo>
                <a:lnTo>
                  <a:pt x="367" y="35"/>
                </a:lnTo>
                <a:lnTo>
                  <a:pt x="394" y="46"/>
                </a:lnTo>
                <a:lnTo>
                  <a:pt x="421" y="53"/>
                </a:lnTo>
                <a:lnTo>
                  <a:pt x="448" y="53"/>
                </a:lnTo>
                <a:lnTo>
                  <a:pt x="464" y="64"/>
                </a:lnTo>
                <a:lnTo>
                  <a:pt x="481" y="35"/>
                </a:lnTo>
                <a:lnTo>
                  <a:pt x="491" y="35"/>
                </a:lnTo>
                <a:lnTo>
                  <a:pt x="516" y="35"/>
                </a:lnTo>
                <a:lnTo>
                  <a:pt x="533" y="29"/>
                </a:lnTo>
                <a:lnTo>
                  <a:pt x="560" y="18"/>
                </a:lnTo>
                <a:lnTo>
                  <a:pt x="575" y="18"/>
                </a:lnTo>
                <a:lnTo>
                  <a:pt x="591" y="18"/>
                </a:lnTo>
                <a:lnTo>
                  <a:pt x="603" y="7"/>
                </a:lnTo>
                <a:lnTo>
                  <a:pt x="607" y="0"/>
                </a:lnTo>
                <a:lnTo>
                  <a:pt x="629" y="7"/>
                </a:lnTo>
                <a:lnTo>
                  <a:pt x="645" y="7"/>
                </a:lnTo>
                <a:lnTo>
                  <a:pt x="651" y="18"/>
                </a:lnTo>
                <a:lnTo>
                  <a:pt x="672" y="18"/>
                </a:lnTo>
                <a:lnTo>
                  <a:pt x="677" y="7"/>
                </a:lnTo>
                <a:lnTo>
                  <a:pt x="694" y="7"/>
                </a:lnTo>
                <a:lnTo>
                  <a:pt x="714" y="18"/>
                </a:lnTo>
                <a:lnTo>
                  <a:pt x="714" y="35"/>
                </a:lnTo>
                <a:lnTo>
                  <a:pt x="732" y="46"/>
                </a:lnTo>
                <a:lnTo>
                  <a:pt x="747" y="53"/>
                </a:lnTo>
                <a:lnTo>
                  <a:pt x="757" y="46"/>
                </a:lnTo>
                <a:lnTo>
                  <a:pt x="763" y="35"/>
                </a:lnTo>
                <a:lnTo>
                  <a:pt x="763" y="46"/>
                </a:lnTo>
                <a:lnTo>
                  <a:pt x="789" y="46"/>
                </a:lnTo>
                <a:lnTo>
                  <a:pt x="789" y="35"/>
                </a:lnTo>
                <a:lnTo>
                  <a:pt x="799" y="35"/>
                </a:lnTo>
                <a:lnTo>
                  <a:pt x="815" y="53"/>
                </a:lnTo>
                <a:lnTo>
                  <a:pt x="854" y="81"/>
                </a:lnTo>
                <a:lnTo>
                  <a:pt x="859" y="99"/>
                </a:lnTo>
                <a:lnTo>
                  <a:pt x="859" y="122"/>
                </a:lnTo>
                <a:lnTo>
                  <a:pt x="859" y="139"/>
                </a:lnTo>
                <a:lnTo>
                  <a:pt x="876" y="169"/>
                </a:lnTo>
                <a:lnTo>
                  <a:pt x="859" y="186"/>
                </a:lnTo>
                <a:lnTo>
                  <a:pt x="832" y="216"/>
                </a:lnTo>
                <a:lnTo>
                  <a:pt x="815" y="244"/>
                </a:lnTo>
                <a:lnTo>
                  <a:pt x="805" y="274"/>
                </a:lnTo>
                <a:lnTo>
                  <a:pt x="799" y="337"/>
                </a:lnTo>
                <a:lnTo>
                  <a:pt x="799" y="344"/>
                </a:lnTo>
                <a:lnTo>
                  <a:pt x="785" y="354"/>
                </a:lnTo>
                <a:lnTo>
                  <a:pt x="773" y="383"/>
                </a:lnTo>
                <a:lnTo>
                  <a:pt x="763" y="396"/>
                </a:lnTo>
                <a:lnTo>
                  <a:pt x="763" y="402"/>
                </a:lnTo>
                <a:lnTo>
                  <a:pt x="773" y="419"/>
                </a:lnTo>
                <a:lnTo>
                  <a:pt x="785" y="430"/>
                </a:lnTo>
                <a:lnTo>
                  <a:pt x="785" y="444"/>
                </a:lnTo>
                <a:lnTo>
                  <a:pt x="785" y="460"/>
                </a:lnTo>
                <a:lnTo>
                  <a:pt x="789" y="490"/>
                </a:lnTo>
                <a:lnTo>
                  <a:pt x="789" y="495"/>
                </a:lnTo>
                <a:lnTo>
                  <a:pt x="789" y="518"/>
                </a:lnTo>
                <a:lnTo>
                  <a:pt x="789" y="543"/>
                </a:lnTo>
                <a:lnTo>
                  <a:pt x="789" y="582"/>
                </a:lnTo>
                <a:lnTo>
                  <a:pt x="805" y="612"/>
                </a:lnTo>
                <a:lnTo>
                  <a:pt x="832" y="641"/>
                </a:lnTo>
                <a:lnTo>
                  <a:pt x="854" y="688"/>
                </a:lnTo>
                <a:lnTo>
                  <a:pt x="763" y="693"/>
                </a:lnTo>
                <a:lnTo>
                  <a:pt x="763" y="706"/>
                </a:lnTo>
                <a:lnTo>
                  <a:pt x="757" y="734"/>
                </a:lnTo>
                <a:lnTo>
                  <a:pt x="741" y="752"/>
                </a:lnTo>
                <a:lnTo>
                  <a:pt x="747" y="763"/>
                </a:lnTo>
                <a:lnTo>
                  <a:pt x="747" y="798"/>
                </a:lnTo>
                <a:lnTo>
                  <a:pt x="741" y="816"/>
                </a:lnTo>
                <a:lnTo>
                  <a:pt x="741" y="839"/>
                </a:lnTo>
                <a:lnTo>
                  <a:pt x="732" y="863"/>
                </a:lnTo>
                <a:lnTo>
                  <a:pt x="741" y="874"/>
                </a:lnTo>
                <a:lnTo>
                  <a:pt x="763" y="891"/>
                </a:lnTo>
                <a:lnTo>
                  <a:pt x="785" y="904"/>
                </a:lnTo>
                <a:lnTo>
                  <a:pt x="785" y="891"/>
                </a:lnTo>
                <a:lnTo>
                  <a:pt x="799" y="891"/>
                </a:lnTo>
                <a:lnTo>
                  <a:pt x="789" y="951"/>
                </a:lnTo>
                <a:lnTo>
                  <a:pt x="789" y="938"/>
                </a:lnTo>
                <a:lnTo>
                  <a:pt x="763" y="951"/>
                </a:lnTo>
                <a:lnTo>
                  <a:pt x="757" y="933"/>
                </a:lnTo>
                <a:lnTo>
                  <a:pt x="732" y="891"/>
                </a:lnTo>
                <a:lnTo>
                  <a:pt x="704" y="891"/>
                </a:lnTo>
                <a:lnTo>
                  <a:pt x="677" y="856"/>
                </a:lnTo>
                <a:lnTo>
                  <a:pt x="672" y="856"/>
                </a:lnTo>
                <a:lnTo>
                  <a:pt x="672" y="874"/>
                </a:lnTo>
                <a:lnTo>
                  <a:pt x="651" y="874"/>
                </a:lnTo>
                <a:lnTo>
                  <a:pt x="634" y="874"/>
                </a:lnTo>
                <a:lnTo>
                  <a:pt x="603" y="856"/>
                </a:lnTo>
                <a:lnTo>
                  <a:pt x="591" y="827"/>
                </a:lnTo>
                <a:lnTo>
                  <a:pt x="560" y="856"/>
                </a:lnTo>
                <a:lnTo>
                  <a:pt x="549" y="827"/>
                </a:lnTo>
                <a:lnTo>
                  <a:pt x="533" y="816"/>
                </a:lnTo>
                <a:lnTo>
                  <a:pt x="533" y="827"/>
                </a:lnTo>
                <a:lnTo>
                  <a:pt x="516" y="816"/>
                </a:lnTo>
                <a:lnTo>
                  <a:pt x="491" y="827"/>
                </a:lnTo>
                <a:lnTo>
                  <a:pt x="469" y="827"/>
                </a:lnTo>
                <a:lnTo>
                  <a:pt x="464" y="839"/>
                </a:lnTo>
                <a:lnTo>
                  <a:pt x="453" y="827"/>
                </a:lnTo>
                <a:lnTo>
                  <a:pt x="453" y="809"/>
                </a:lnTo>
                <a:lnTo>
                  <a:pt x="453" y="770"/>
                </a:lnTo>
                <a:lnTo>
                  <a:pt x="448" y="763"/>
                </a:lnTo>
                <a:lnTo>
                  <a:pt x="426" y="741"/>
                </a:lnTo>
                <a:lnTo>
                  <a:pt x="448" y="706"/>
                </a:lnTo>
                <a:lnTo>
                  <a:pt x="437" y="676"/>
                </a:lnTo>
                <a:lnTo>
                  <a:pt x="426" y="641"/>
                </a:lnTo>
                <a:lnTo>
                  <a:pt x="383" y="641"/>
                </a:lnTo>
                <a:lnTo>
                  <a:pt x="383" y="612"/>
                </a:lnTo>
                <a:lnTo>
                  <a:pt x="356" y="617"/>
                </a:lnTo>
                <a:lnTo>
                  <a:pt x="335" y="630"/>
                </a:lnTo>
                <a:lnTo>
                  <a:pt x="335" y="646"/>
                </a:lnTo>
                <a:lnTo>
                  <a:pt x="325" y="646"/>
                </a:lnTo>
                <a:lnTo>
                  <a:pt x="325" y="665"/>
                </a:lnTo>
                <a:lnTo>
                  <a:pt x="288" y="665"/>
                </a:lnTo>
                <a:lnTo>
                  <a:pt x="283" y="676"/>
                </a:lnTo>
                <a:lnTo>
                  <a:pt x="240" y="676"/>
                </a:lnTo>
                <a:lnTo>
                  <a:pt x="212" y="630"/>
                </a:lnTo>
                <a:lnTo>
                  <a:pt x="212" y="617"/>
                </a:lnTo>
                <a:lnTo>
                  <a:pt x="202" y="600"/>
                </a:lnTo>
                <a:lnTo>
                  <a:pt x="202" y="589"/>
                </a:lnTo>
                <a:lnTo>
                  <a:pt x="198" y="565"/>
                </a:lnTo>
                <a:lnTo>
                  <a:pt x="170" y="565"/>
                </a:lnTo>
                <a:lnTo>
                  <a:pt x="84" y="565"/>
                </a:lnTo>
                <a:lnTo>
                  <a:pt x="63" y="571"/>
                </a:lnTo>
                <a:lnTo>
                  <a:pt x="47" y="565"/>
                </a:lnTo>
                <a:lnTo>
                  <a:pt x="32" y="565"/>
                </a:lnTo>
                <a:lnTo>
                  <a:pt x="3" y="565"/>
                </a:lnTo>
                <a:lnTo>
                  <a:pt x="0" y="554"/>
                </a:lnTo>
                <a:lnTo>
                  <a:pt x="15" y="554"/>
                </a:lnTo>
                <a:lnTo>
                  <a:pt x="15" y="525"/>
                </a:lnTo>
                <a:lnTo>
                  <a:pt x="32" y="507"/>
                </a:lnTo>
                <a:lnTo>
                  <a:pt x="32" y="495"/>
                </a:lnTo>
                <a:lnTo>
                  <a:pt x="41" y="495"/>
                </a:lnTo>
                <a:lnTo>
                  <a:pt x="47" y="507"/>
                </a:lnTo>
                <a:lnTo>
                  <a:pt x="63" y="507"/>
                </a:lnTo>
                <a:lnTo>
                  <a:pt x="74" y="490"/>
                </a:lnTo>
                <a:lnTo>
                  <a:pt x="90" y="490"/>
                </a:lnTo>
                <a:lnTo>
                  <a:pt x="101" y="495"/>
                </a:lnTo>
                <a:lnTo>
                  <a:pt x="112" y="518"/>
                </a:lnTo>
                <a:lnTo>
                  <a:pt x="128" y="495"/>
                </a:lnTo>
                <a:lnTo>
                  <a:pt x="133" y="490"/>
                </a:lnTo>
                <a:lnTo>
                  <a:pt x="154" y="479"/>
                </a:lnTo>
                <a:lnTo>
                  <a:pt x="170" y="460"/>
                </a:lnTo>
                <a:lnTo>
                  <a:pt x="175" y="430"/>
                </a:lnTo>
                <a:lnTo>
                  <a:pt x="175" y="402"/>
                </a:lnTo>
                <a:lnTo>
                  <a:pt x="175" y="372"/>
                </a:lnTo>
                <a:lnTo>
                  <a:pt x="198" y="354"/>
                </a:lnTo>
                <a:lnTo>
                  <a:pt x="202" y="344"/>
                </a:lnTo>
                <a:lnTo>
                  <a:pt x="212" y="319"/>
                </a:lnTo>
                <a:lnTo>
                  <a:pt x="229" y="319"/>
                </a:lnTo>
                <a:lnTo>
                  <a:pt x="255" y="291"/>
                </a:lnTo>
                <a:lnTo>
                  <a:pt x="255" y="274"/>
                </a:lnTo>
                <a:lnTo>
                  <a:pt x="255" y="250"/>
                </a:lnTo>
                <a:lnTo>
                  <a:pt x="255" y="221"/>
                </a:lnTo>
                <a:lnTo>
                  <a:pt x="266" y="197"/>
                </a:lnTo>
                <a:lnTo>
                  <a:pt x="266" y="169"/>
                </a:lnTo>
                <a:lnTo>
                  <a:pt x="283" y="128"/>
                </a:lnTo>
                <a:lnTo>
                  <a:pt x="288" y="110"/>
                </a:lnTo>
                <a:lnTo>
                  <a:pt x="288" y="8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6" name="Freeform 192"/>
          <p:cNvSpPr>
            <a:spLocks noChangeArrowheads="1"/>
          </p:cNvSpPr>
          <p:nvPr/>
        </p:nvSpPr>
        <p:spPr bwMode="auto">
          <a:xfrm>
            <a:off x="4603546" y="3807352"/>
            <a:ext cx="339740" cy="271550"/>
          </a:xfrm>
          <a:custGeom>
            <a:avLst/>
            <a:gdLst/>
            <a:ahLst/>
            <a:cxnLst>
              <a:cxn ang="0">
                <a:pos x="58" y="167"/>
              </a:cxn>
              <a:cxn ang="0">
                <a:pos x="90" y="162"/>
              </a:cxn>
              <a:cxn ang="0">
                <a:pos x="133" y="139"/>
              </a:cxn>
              <a:cxn ang="0">
                <a:pos x="161" y="139"/>
              </a:cxn>
              <a:cxn ang="0">
                <a:pos x="198" y="132"/>
              </a:cxn>
              <a:cxn ang="0">
                <a:pos x="198" y="105"/>
              </a:cxn>
              <a:cxn ang="0">
                <a:pos x="255" y="87"/>
              </a:cxn>
              <a:cxn ang="0">
                <a:pos x="282" y="69"/>
              </a:cxn>
              <a:cxn ang="0">
                <a:pos x="314" y="41"/>
              </a:cxn>
              <a:cxn ang="0">
                <a:pos x="352" y="0"/>
              </a:cxn>
              <a:cxn ang="0">
                <a:pos x="379" y="11"/>
              </a:cxn>
              <a:cxn ang="0">
                <a:pos x="411" y="75"/>
              </a:cxn>
              <a:cxn ang="0">
                <a:pos x="404" y="92"/>
              </a:cxn>
              <a:cxn ang="0">
                <a:pos x="411" y="116"/>
              </a:cxn>
              <a:cxn ang="0">
                <a:pos x="438" y="132"/>
              </a:cxn>
              <a:cxn ang="0">
                <a:pos x="480" y="150"/>
              </a:cxn>
              <a:cxn ang="0">
                <a:pos x="517" y="192"/>
              </a:cxn>
              <a:cxn ang="0">
                <a:pos x="534" y="210"/>
              </a:cxn>
              <a:cxn ang="0">
                <a:pos x="550" y="243"/>
              </a:cxn>
              <a:cxn ang="0">
                <a:pos x="583" y="292"/>
              </a:cxn>
              <a:cxn ang="0">
                <a:pos x="561" y="303"/>
              </a:cxn>
              <a:cxn ang="0">
                <a:pos x="534" y="292"/>
              </a:cxn>
              <a:cxn ang="0">
                <a:pos x="495" y="285"/>
              </a:cxn>
              <a:cxn ang="0">
                <a:pos x="480" y="303"/>
              </a:cxn>
              <a:cxn ang="0">
                <a:pos x="448" y="303"/>
              </a:cxn>
              <a:cxn ang="0">
                <a:pos x="404" y="320"/>
              </a:cxn>
              <a:cxn ang="0">
                <a:pos x="369" y="320"/>
              </a:cxn>
              <a:cxn ang="0">
                <a:pos x="336" y="338"/>
              </a:cxn>
              <a:cxn ang="0">
                <a:pos x="282" y="331"/>
              </a:cxn>
              <a:cxn ang="0">
                <a:pos x="223" y="292"/>
              </a:cxn>
              <a:cxn ang="0">
                <a:pos x="175" y="331"/>
              </a:cxn>
              <a:cxn ang="0">
                <a:pos x="175" y="366"/>
              </a:cxn>
              <a:cxn ang="0">
                <a:pos x="128" y="366"/>
              </a:cxn>
              <a:cxn ang="0">
                <a:pos x="86" y="407"/>
              </a:cxn>
              <a:cxn ang="0">
                <a:pos x="58" y="424"/>
              </a:cxn>
              <a:cxn ang="0">
                <a:pos x="58" y="395"/>
              </a:cxn>
              <a:cxn ang="0">
                <a:pos x="21" y="331"/>
              </a:cxn>
              <a:cxn ang="0">
                <a:pos x="6" y="292"/>
              </a:cxn>
              <a:cxn ang="0">
                <a:pos x="0" y="243"/>
              </a:cxn>
              <a:cxn ang="0">
                <a:pos x="21" y="192"/>
              </a:cxn>
            </a:cxnLst>
            <a:rect l="0" t="0" r="r" b="b"/>
            <a:pathLst>
              <a:path w="584" h="439">
                <a:moveTo>
                  <a:pt x="42" y="178"/>
                </a:moveTo>
                <a:lnTo>
                  <a:pt x="58" y="167"/>
                </a:lnTo>
                <a:lnTo>
                  <a:pt x="86" y="150"/>
                </a:lnTo>
                <a:lnTo>
                  <a:pt x="90" y="162"/>
                </a:lnTo>
                <a:lnTo>
                  <a:pt x="112" y="150"/>
                </a:lnTo>
                <a:lnTo>
                  <a:pt x="133" y="139"/>
                </a:lnTo>
                <a:lnTo>
                  <a:pt x="144" y="150"/>
                </a:lnTo>
                <a:lnTo>
                  <a:pt x="161" y="139"/>
                </a:lnTo>
                <a:lnTo>
                  <a:pt x="171" y="139"/>
                </a:lnTo>
                <a:lnTo>
                  <a:pt x="198" y="132"/>
                </a:lnTo>
                <a:lnTo>
                  <a:pt x="203" y="116"/>
                </a:lnTo>
                <a:lnTo>
                  <a:pt x="198" y="105"/>
                </a:lnTo>
                <a:lnTo>
                  <a:pt x="213" y="92"/>
                </a:lnTo>
                <a:lnTo>
                  <a:pt x="255" y="87"/>
                </a:lnTo>
                <a:lnTo>
                  <a:pt x="272" y="75"/>
                </a:lnTo>
                <a:lnTo>
                  <a:pt x="282" y="69"/>
                </a:lnTo>
                <a:lnTo>
                  <a:pt x="299" y="45"/>
                </a:lnTo>
                <a:lnTo>
                  <a:pt x="314" y="41"/>
                </a:lnTo>
                <a:lnTo>
                  <a:pt x="325" y="11"/>
                </a:lnTo>
                <a:lnTo>
                  <a:pt x="352" y="0"/>
                </a:lnTo>
                <a:lnTo>
                  <a:pt x="369" y="0"/>
                </a:lnTo>
                <a:lnTo>
                  <a:pt x="379" y="11"/>
                </a:lnTo>
                <a:lnTo>
                  <a:pt x="404" y="45"/>
                </a:lnTo>
                <a:lnTo>
                  <a:pt x="411" y="75"/>
                </a:lnTo>
                <a:lnTo>
                  <a:pt x="395" y="87"/>
                </a:lnTo>
                <a:lnTo>
                  <a:pt x="404" y="92"/>
                </a:lnTo>
                <a:lnTo>
                  <a:pt x="404" y="105"/>
                </a:lnTo>
                <a:lnTo>
                  <a:pt x="411" y="116"/>
                </a:lnTo>
                <a:lnTo>
                  <a:pt x="438" y="116"/>
                </a:lnTo>
                <a:lnTo>
                  <a:pt x="438" y="132"/>
                </a:lnTo>
                <a:lnTo>
                  <a:pt x="464" y="132"/>
                </a:lnTo>
                <a:lnTo>
                  <a:pt x="480" y="150"/>
                </a:lnTo>
                <a:lnTo>
                  <a:pt x="491" y="192"/>
                </a:lnTo>
                <a:lnTo>
                  <a:pt x="517" y="192"/>
                </a:lnTo>
                <a:lnTo>
                  <a:pt x="522" y="210"/>
                </a:lnTo>
                <a:lnTo>
                  <a:pt x="534" y="210"/>
                </a:lnTo>
                <a:lnTo>
                  <a:pt x="540" y="215"/>
                </a:lnTo>
                <a:lnTo>
                  <a:pt x="550" y="243"/>
                </a:lnTo>
                <a:lnTo>
                  <a:pt x="576" y="261"/>
                </a:lnTo>
                <a:lnTo>
                  <a:pt x="583" y="292"/>
                </a:lnTo>
                <a:lnTo>
                  <a:pt x="565" y="292"/>
                </a:lnTo>
                <a:lnTo>
                  <a:pt x="561" y="303"/>
                </a:lnTo>
                <a:lnTo>
                  <a:pt x="540" y="303"/>
                </a:lnTo>
                <a:lnTo>
                  <a:pt x="534" y="292"/>
                </a:lnTo>
                <a:lnTo>
                  <a:pt x="517" y="292"/>
                </a:lnTo>
                <a:lnTo>
                  <a:pt x="495" y="285"/>
                </a:lnTo>
                <a:lnTo>
                  <a:pt x="491" y="292"/>
                </a:lnTo>
                <a:lnTo>
                  <a:pt x="480" y="303"/>
                </a:lnTo>
                <a:lnTo>
                  <a:pt x="464" y="303"/>
                </a:lnTo>
                <a:lnTo>
                  <a:pt x="448" y="303"/>
                </a:lnTo>
                <a:lnTo>
                  <a:pt x="421" y="314"/>
                </a:lnTo>
                <a:lnTo>
                  <a:pt x="404" y="320"/>
                </a:lnTo>
                <a:lnTo>
                  <a:pt x="379" y="320"/>
                </a:lnTo>
                <a:lnTo>
                  <a:pt x="369" y="320"/>
                </a:lnTo>
                <a:lnTo>
                  <a:pt x="352" y="349"/>
                </a:lnTo>
                <a:lnTo>
                  <a:pt x="336" y="338"/>
                </a:lnTo>
                <a:lnTo>
                  <a:pt x="310" y="338"/>
                </a:lnTo>
                <a:lnTo>
                  <a:pt x="282" y="331"/>
                </a:lnTo>
                <a:lnTo>
                  <a:pt x="255" y="320"/>
                </a:lnTo>
                <a:lnTo>
                  <a:pt x="223" y="292"/>
                </a:lnTo>
                <a:lnTo>
                  <a:pt x="198" y="314"/>
                </a:lnTo>
                <a:lnTo>
                  <a:pt x="175" y="331"/>
                </a:lnTo>
                <a:lnTo>
                  <a:pt x="175" y="338"/>
                </a:lnTo>
                <a:lnTo>
                  <a:pt x="175" y="366"/>
                </a:lnTo>
                <a:lnTo>
                  <a:pt x="154" y="366"/>
                </a:lnTo>
                <a:lnTo>
                  <a:pt x="128" y="366"/>
                </a:lnTo>
                <a:lnTo>
                  <a:pt x="90" y="366"/>
                </a:lnTo>
                <a:lnTo>
                  <a:pt x="86" y="407"/>
                </a:lnTo>
                <a:lnTo>
                  <a:pt x="63" y="438"/>
                </a:lnTo>
                <a:lnTo>
                  <a:pt x="58" y="424"/>
                </a:lnTo>
                <a:lnTo>
                  <a:pt x="63" y="395"/>
                </a:lnTo>
                <a:lnTo>
                  <a:pt x="58" y="395"/>
                </a:lnTo>
                <a:lnTo>
                  <a:pt x="21" y="360"/>
                </a:lnTo>
                <a:lnTo>
                  <a:pt x="21" y="331"/>
                </a:lnTo>
                <a:lnTo>
                  <a:pt x="6" y="320"/>
                </a:lnTo>
                <a:lnTo>
                  <a:pt x="6" y="292"/>
                </a:lnTo>
                <a:lnTo>
                  <a:pt x="0" y="285"/>
                </a:lnTo>
                <a:lnTo>
                  <a:pt x="0" y="243"/>
                </a:lnTo>
                <a:lnTo>
                  <a:pt x="6" y="238"/>
                </a:lnTo>
                <a:lnTo>
                  <a:pt x="21" y="192"/>
                </a:lnTo>
                <a:lnTo>
                  <a:pt x="42" y="17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5" name="Freeform 191"/>
          <p:cNvSpPr>
            <a:spLocks noChangeArrowheads="1"/>
          </p:cNvSpPr>
          <p:nvPr/>
        </p:nvSpPr>
        <p:spPr bwMode="auto">
          <a:xfrm>
            <a:off x="4603546" y="3807352"/>
            <a:ext cx="339740" cy="271550"/>
          </a:xfrm>
          <a:custGeom>
            <a:avLst/>
            <a:gdLst/>
            <a:ahLst/>
            <a:cxnLst>
              <a:cxn ang="0">
                <a:pos x="58" y="167"/>
              </a:cxn>
              <a:cxn ang="0">
                <a:pos x="90" y="162"/>
              </a:cxn>
              <a:cxn ang="0">
                <a:pos x="133" y="139"/>
              </a:cxn>
              <a:cxn ang="0">
                <a:pos x="161" y="139"/>
              </a:cxn>
              <a:cxn ang="0">
                <a:pos x="198" y="132"/>
              </a:cxn>
              <a:cxn ang="0">
                <a:pos x="198" y="105"/>
              </a:cxn>
              <a:cxn ang="0">
                <a:pos x="255" y="87"/>
              </a:cxn>
              <a:cxn ang="0">
                <a:pos x="282" y="69"/>
              </a:cxn>
              <a:cxn ang="0">
                <a:pos x="314" y="41"/>
              </a:cxn>
              <a:cxn ang="0">
                <a:pos x="352" y="0"/>
              </a:cxn>
              <a:cxn ang="0">
                <a:pos x="379" y="11"/>
              </a:cxn>
              <a:cxn ang="0">
                <a:pos x="411" y="75"/>
              </a:cxn>
              <a:cxn ang="0">
                <a:pos x="404" y="92"/>
              </a:cxn>
              <a:cxn ang="0">
                <a:pos x="411" y="116"/>
              </a:cxn>
              <a:cxn ang="0">
                <a:pos x="438" y="132"/>
              </a:cxn>
              <a:cxn ang="0">
                <a:pos x="480" y="150"/>
              </a:cxn>
              <a:cxn ang="0">
                <a:pos x="517" y="192"/>
              </a:cxn>
              <a:cxn ang="0">
                <a:pos x="534" y="210"/>
              </a:cxn>
              <a:cxn ang="0">
                <a:pos x="550" y="243"/>
              </a:cxn>
              <a:cxn ang="0">
                <a:pos x="583" y="292"/>
              </a:cxn>
              <a:cxn ang="0">
                <a:pos x="561" y="303"/>
              </a:cxn>
              <a:cxn ang="0">
                <a:pos x="534" y="292"/>
              </a:cxn>
              <a:cxn ang="0">
                <a:pos x="495" y="285"/>
              </a:cxn>
              <a:cxn ang="0">
                <a:pos x="480" y="303"/>
              </a:cxn>
              <a:cxn ang="0">
                <a:pos x="448" y="303"/>
              </a:cxn>
              <a:cxn ang="0">
                <a:pos x="404" y="320"/>
              </a:cxn>
              <a:cxn ang="0">
                <a:pos x="369" y="320"/>
              </a:cxn>
              <a:cxn ang="0">
                <a:pos x="336" y="338"/>
              </a:cxn>
              <a:cxn ang="0">
                <a:pos x="282" y="331"/>
              </a:cxn>
              <a:cxn ang="0">
                <a:pos x="223" y="292"/>
              </a:cxn>
              <a:cxn ang="0">
                <a:pos x="175" y="331"/>
              </a:cxn>
              <a:cxn ang="0">
                <a:pos x="175" y="366"/>
              </a:cxn>
              <a:cxn ang="0">
                <a:pos x="128" y="366"/>
              </a:cxn>
              <a:cxn ang="0">
                <a:pos x="86" y="407"/>
              </a:cxn>
              <a:cxn ang="0">
                <a:pos x="58" y="424"/>
              </a:cxn>
              <a:cxn ang="0">
                <a:pos x="58" y="395"/>
              </a:cxn>
              <a:cxn ang="0">
                <a:pos x="21" y="331"/>
              </a:cxn>
              <a:cxn ang="0">
                <a:pos x="6" y="292"/>
              </a:cxn>
              <a:cxn ang="0">
                <a:pos x="0" y="243"/>
              </a:cxn>
              <a:cxn ang="0">
                <a:pos x="21" y="192"/>
              </a:cxn>
            </a:cxnLst>
            <a:rect l="0" t="0" r="r" b="b"/>
            <a:pathLst>
              <a:path w="584" h="439">
                <a:moveTo>
                  <a:pt x="42" y="178"/>
                </a:moveTo>
                <a:lnTo>
                  <a:pt x="58" y="167"/>
                </a:lnTo>
                <a:lnTo>
                  <a:pt x="86" y="150"/>
                </a:lnTo>
                <a:lnTo>
                  <a:pt x="90" y="162"/>
                </a:lnTo>
                <a:lnTo>
                  <a:pt x="112" y="150"/>
                </a:lnTo>
                <a:lnTo>
                  <a:pt x="133" y="139"/>
                </a:lnTo>
                <a:lnTo>
                  <a:pt x="144" y="150"/>
                </a:lnTo>
                <a:lnTo>
                  <a:pt x="161" y="139"/>
                </a:lnTo>
                <a:lnTo>
                  <a:pt x="171" y="139"/>
                </a:lnTo>
                <a:lnTo>
                  <a:pt x="198" y="132"/>
                </a:lnTo>
                <a:lnTo>
                  <a:pt x="203" y="116"/>
                </a:lnTo>
                <a:lnTo>
                  <a:pt x="198" y="105"/>
                </a:lnTo>
                <a:lnTo>
                  <a:pt x="213" y="92"/>
                </a:lnTo>
                <a:lnTo>
                  <a:pt x="255" y="87"/>
                </a:lnTo>
                <a:lnTo>
                  <a:pt x="272" y="75"/>
                </a:lnTo>
                <a:lnTo>
                  <a:pt x="282" y="69"/>
                </a:lnTo>
                <a:lnTo>
                  <a:pt x="299" y="45"/>
                </a:lnTo>
                <a:lnTo>
                  <a:pt x="314" y="41"/>
                </a:lnTo>
                <a:lnTo>
                  <a:pt x="325" y="11"/>
                </a:lnTo>
                <a:lnTo>
                  <a:pt x="352" y="0"/>
                </a:lnTo>
                <a:lnTo>
                  <a:pt x="369" y="0"/>
                </a:lnTo>
                <a:lnTo>
                  <a:pt x="379" y="11"/>
                </a:lnTo>
                <a:lnTo>
                  <a:pt x="404" y="45"/>
                </a:lnTo>
                <a:lnTo>
                  <a:pt x="411" y="75"/>
                </a:lnTo>
                <a:lnTo>
                  <a:pt x="395" y="87"/>
                </a:lnTo>
                <a:lnTo>
                  <a:pt x="404" y="92"/>
                </a:lnTo>
                <a:lnTo>
                  <a:pt x="404" y="105"/>
                </a:lnTo>
                <a:lnTo>
                  <a:pt x="411" y="116"/>
                </a:lnTo>
                <a:lnTo>
                  <a:pt x="438" y="116"/>
                </a:lnTo>
                <a:lnTo>
                  <a:pt x="438" y="132"/>
                </a:lnTo>
                <a:lnTo>
                  <a:pt x="464" y="132"/>
                </a:lnTo>
                <a:lnTo>
                  <a:pt x="480" y="150"/>
                </a:lnTo>
                <a:lnTo>
                  <a:pt x="491" y="192"/>
                </a:lnTo>
                <a:lnTo>
                  <a:pt x="517" y="192"/>
                </a:lnTo>
                <a:lnTo>
                  <a:pt x="522" y="210"/>
                </a:lnTo>
                <a:lnTo>
                  <a:pt x="534" y="210"/>
                </a:lnTo>
                <a:lnTo>
                  <a:pt x="540" y="215"/>
                </a:lnTo>
                <a:lnTo>
                  <a:pt x="550" y="243"/>
                </a:lnTo>
                <a:lnTo>
                  <a:pt x="576" y="261"/>
                </a:lnTo>
                <a:lnTo>
                  <a:pt x="583" y="292"/>
                </a:lnTo>
                <a:lnTo>
                  <a:pt x="565" y="292"/>
                </a:lnTo>
                <a:lnTo>
                  <a:pt x="561" y="303"/>
                </a:lnTo>
                <a:lnTo>
                  <a:pt x="540" y="303"/>
                </a:lnTo>
                <a:lnTo>
                  <a:pt x="534" y="292"/>
                </a:lnTo>
                <a:lnTo>
                  <a:pt x="517" y="292"/>
                </a:lnTo>
                <a:lnTo>
                  <a:pt x="495" y="285"/>
                </a:lnTo>
                <a:lnTo>
                  <a:pt x="491" y="292"/>
                </a:lnTo>
                <a:lnTo>
                  <a:pt x="480" y="303"/>
                </a:lnTo>
                <a:lnTo>
                  <a:pt x="464" y="303"/>
                </a:lnTo>
                <a:lnTo>
                  <a:pt x="448" y="303"/>
                </a:lnTo>
                <a:lnTo>
                  <a:pt x="421" y="314"/>
                </a:lnTo>
                <a:lnTo>
                  <a:pt x="404" y="320"/>
                </a:lnTo>
                <a:lnTo>
                  <a:pt x="379" y="320"/>
                </a:lnTo>
                <a:lnTo>
                  <a:pt x="369" y="320"/>
                </a:lnTo>
                <a:lnTo>
                  <a:pt x="352" y="349"/>
                </a:lnTo>
                <a:lnTo>
                  <a:pt x="336" y="338"/>
                </a:lnTo>
                <a:lnTo>
                  <a:pt x="310" y="338"/>
                </a:lnTo>
                <a:lnTo>
                  <a:pt x="282" y="331"/>
                </a:lnTo>
                <a:lnTo>
                  <a:pt x="255" y="320"/>
                </a:lnTo>
                <a:lnTo>
                  <a:pt x="223" y="292"/>
                </a:lnTo>
                <a:lnTo>
                  <a:pt x="198" y="314"/>
                </a:lnTo>
                <a:lnTo>
                  <a:pt x="175" y="331"/>
                </a:lnTo>
                <a:lnTo>
                  <a:pt x="175" y="338"/>
                </a:lnTo>
                <a:lnTo>
                  <a:pt x="175" y="366"/>
                </a:lnTo>
                <a:lnTo>
                  <a:pt x="154" y="366"/>
                </a:lnTo>
                <a:lnTo>
                  <a:pt x="128" y="366"/>
                </a:lnTo>
                <a:lnTo>
                  <a:pt x="90" y="366"/>
                </a:lnTo>
                <a:lnTo>
                  <a:pt x="86" y="407"/>
                </a:lnTo>
                <a:lnTo>
                  <a:pt x="63" y="438"/>
                </a:lnTo>
                <a:lnTo>
                  <a:pt x="58" y="424"/>
                </a:lnTo>
                <a:lnTo>
                  <a:pt x="63" y="395"/>
                </a:lnTo>
                <a:lnTo>
                  <a:pt x="58" y="395"/>
                </a:lnTo>
                <a:lnTo>
                  <a:pt x="21" y="360"/>
                </a:lnTo>
                <a:lnTo>
                  <a:pt x="21" y="331"/>
                </a:lnTo>
                <a:lnTo>
                  <a:pt x="6" y="320"/>
                </a:lnTo>
                <a:lnTo>
                  <a:pt x="6" y="292"/>
                </a:lnTo>
                <a:lnTo>
                  <a:pt x="0" y="285"/>
                </a:lnTo>
                <a:lnTo>
                  <a:pt x="0" y="243"/>
                </a:lnTo>
                <a:lnTo>
                  <a:pt x="6" y="238"/>
                </a:lnTo>
                <a:lnTo>
                  <a:pt x="21" y="192"/>
                </a:lnTo>
                <a:lnTo>
                  <a:pt x="42" y="17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4" name="Freeform 190"/>
          <p:cNvSpPr>
            <a:spLocks noChangeArrowheads="1"/>
          </p:cNvSpPr>
          <p:nvPr/>
        </p:nvSpPr>
        <p:spPr bwMode="auto">
          <a:xfrm>
            <a:off x="4914682" y="5071892"/>
            <a:ext cx="58958" cy="71460"/>
          </a:xfrm>
          <a:custGeom>
            <a:avLst/>
            <a:gdLst/>
            <a:ahLst/>
            <a:cxnLst>
              <a:cxn ang="0">
                <a:pos x="27" y="18"/>
              </a:cxn>
              <a:cxn ang="0">
                <a:pos x="69" y="0"/>
              </a:cxn>
              <a:cxn ang="0">
                <a:pos x="85" y="11"/>
              </a:cxn>
              <a:cxn ang="0">
                <a:pos x="102" y="40"/>
              </a:cxn>
              <a:cxn ang="0">
                <a:pos x="95" y="58"/>
              </a:cxn>
              <a:cxn ang="0">
                <a:pos x="95" y="76"/>
              </a:cxn>
              <a:cxn ang="0">
                <a:pos x="49" y="86"/>
              </a:cxn>
              <a:cxn ang="0">
                <a:pos x="42" y="116"/>
              </a:cxn>
              <a:cxn ang="0">
                <a:pos x="17" y="104"/>
              </a:cxn>
              <a:cxn ang="0">
                <a:pos x="4" y="69"/>
              </a:cxn>
              <a:cxn ang="0">
                <a:pos x="0" y="58"/>
              </a:cxn>
              <a:cxn ang="0">
                <a:pos x="4" y="46"/>
              </a:cxn>
              <a:cxn ang="0">
                <a:pos x="27" y="18"/>
              </a:cxn>
            </a:cxnLst>
            <a:rect l="0" t="0" r="r" b="b"/>
            <a:pathLst>
              <a:path w="103" h="117">
                <a:moveTo>
                  <a:pt x="27" y="18"/>
                </a:moveTo>
                <a:lnTo>
                  <a:pt x="69" y="0"/>
                </a:lnTo>
                <a:lnTo>
                  <a:pt x="85" y="11"/>
                </a:lnTo>
                <a:lnTo>
                  <a:pt x="102" y="40"/>
                </a:lnTo>
                <a:lnTo>
                  <a:pt x="95" y="58"/>
                </a:lnTo>
                <a:lnTo>
                  <a:pt x="95" y="76"/>
                </a:lnTo>
                <a:lnTo>
                  <a:pt x="49" y="86"/>
                </a:lnTo>
                <a:lnTo>
                  <a:pt x="42" y="116"/>
                </a:lnTo>
                <a:lnTo>
                  <a:pt x="17" y="104"/>
                </a:lnTo>
                <a:lnTo>
                  <a:pt x="4" y="69"/>
                </a:lnTo>
                <a:lnTo>
                  <a:pt x="0" y="58"/>
                </a:lnTo>
                <a:lnTo>
                  <a:pt x="4" y="46"/>
                </a:lnTo>
                <a:lnTo>
                  <a:pt x="27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3" name="Freeform 189"/>
          <p:cNvSpPr>
            <a:spLocks noChangeArrowheads="1"/>
          </p:cNvSpPr>
          <p:nvPr/>
        </p:nvSpPr>
        <p:spPr bwMode="auto">
          <a:xfrm>
            <a:off x="4914682" y="5071892"/>
            <a:ext cx="58958" cy="71460"/>
          </a:xfrm>
          <a:custGeom>
            <a:avLst/>
            <a:gdLst/>
            <a:ahLst/>
            <a:cxnLst>
              <a:cxn ang="0">
                <a:pos x="27" y="18"/>
              </a:cxn>
              <a:cxn ang="0">
                <a:pos x="69" y="0"/>
              </a:cxn>
              <a:cxn ang="0">
                <a:pos x="85" y="11"/>
              </a:cxn>
              <a:cxn ang="0">
                <a:pos x="102" y="40"/>
              </a:cxn>
              <a:cxn ang="0">
                <a:pos x="95" y="58"/>
              </a:cxn>
              <a:cxn ang="0">
                <a:pos x="95" y="76"/>
              </a:cxn>
              <a:cxn ang="0">
                <a:pos x="49" y="86"/>
              </a:cxn>
              <a:cxn ang="0">
                <a:pos x="42" y="116"/>
              </a:cxn>
              <a:cxn ang="0">
                <a:pos x="17" y="104"/>
              </a:cxn>
              <a:cxn ang="0">
                <a:pos x="4" y="69"/>
              </a:cxn>
              <a:cxn ang="0">
                <a:pos x="0" y="58"/>
              </a:cxn>
              <a:cxn ang="0">
                <a:pos x="4" y="46"/>
              </a:cxn>
              <a:cxn ang="0">
                <a:pos x="27" y="18"/>
              </a:cxn>
            </a:cxnLst>
            <a:rect l="0" t="0" r="r" b="b"/>
            <a:pathLst>
              <a:path w="103" h="117">
                <a:moveTo>
                  <a:pt x="27" y="18"/>
                </a:moveTo>
                <a:lnTo>
                  <a:pt x="69" y="0"/>
                </a:lnTo>
                <a:lnTo>
                  <a:pt x="85" y="11"/>
                </a:lnTo>
                <a:lnTo>
                  <a:pt x="102" y="40"/>
                </a:lnTo>
                <a:lnTo>
                  <a:pt x="95" y="58"/>
                </a:lnTo>
                <a:lnTo>
                  <a:pt x="95" y="76"/>
                </a:lnTo>
                <a:lnTo>
                  <a:pt x="49" y="86"/>
                </a:lnTo>
                <a:lnTo>
                  <a:pt x="42" y="116"/>
                </a:lnTo>
                <a:lnTo>
                  <a:pt x="17" y="104"/>
                </a:lnTo>
                <a:lnTo>
                  <a:pt x="4" y="69"/>
                </a:lnTo>
                <a:lnTo>
                  <a:pt x="0" y="58"/>
                </a:lnTo>
                <a:lnTo>
                  <a:pt x="4" y="46"/>
                </a:lnTo>
                <a:lnTo>
                  <a:pt x="27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2" name="Freeform 188"/>
          <p:cNvSpPr>
            <a:spLocks noChangeArrowheads="1"/>
          </p:cNvSpPr>
          <p:nvPr/>
        </p:nvSpPr>
        <p:spPr bwMode="auto">
          <a:xfrm>
            <a:off x="2372473" y="4840111"/>
            <a:ext cx="424383" cy="1168224"/>
          </a:xfrm>
          <a:custGeom>
            <a:avLst/>
            <a:gdLst/>
            <a:ahLst/>
            <a:cxnLst>
              <a:cxn ang="0">
                <a:pos x="139" y="5"/>
              </a:cxn>
              <a:cxn ang="0">
                <a:pos x="210" y="15"/>
              </a:cxn>
              <a:cxn ang="0">
                <a:pos x="295" y="5"/>
              </a:cxn>
              <a:cxn ang="0">
                <a:pos x="444" y="122"/>
              </a:cxn>
              <a:cxn ang="0">
                <a:pos x="557" y="174"/>
              </a:cxn>
              <a:cxn ang="0">
                <a:pos x="513" y="291"/>
              </a:cxn>
              <a:cxn ang="0">
                <a:pos x="648" y="296"/>
              </a:cxn>
              <a:cxn ang="0">
                <a:pos x="685" y="168"/>
              </a:cxn>
              <a:cxn ang="0">
                <a:pos x="728" y="243"/>
              </a:cxn>
              <a:cxn ang="0">
                <a:pos x="648" y="355"/>
              </a:cxn>
              <a:cxn ang="0">
                <a:pos x="583" y="459"/>
              </a:cxn>
              <a:cxn ang="0">
                <a:pos x="557" y="554"/>
              </a:cxn>
              <a:cxn ang="0">
                <a:pos x="557" y="635"/>
              </a:cxn>
              <a:cxn ang="0">
                <a:pos x="561" y="733"/>
              </a:cxn>
              <a:cxn ang="0">
                <a:pos x="616" y="780"/>
              </a:cxn>
              <a:cxn ang="0">
                <a:pos x="648" y="845"/>
              </a:cxn>
              <a:cxn ang="0">
                <a:pos x="546" y="965"/>
              </a:cxn>
              <a:cxn ang="0">
                <a:pos x="433" y="1002"/>
              </a:cxn>
              <a:cxn ang="0">
                <a:pos x="433" y="1090"/>
              </a:cxn>
              <a:cxn ang="0">
                <a:pos x="310" y="1101"/>
              </a:cxn>
              <a:cxn ang="0">
                <a:pos x="338" y="1182"/>
              </a:cxn>
              <a:cxn ang="0">
                <a:pos x="391" y="1223"/>
              </a:cxn>
              <a:cxn ang="0">
                <a:pos x="338" y="1211"/>
              </a:cxn>
              <a:cxn ang="0">
                <a:pos x="332" y="1270"/>
              </a:cxn>
              <a:cxn ang="0">
                <a:pos x="305" y="1375"/>
              </a:cxn>
              <a:cxn ang="0">
                <a:pos x="310" y="1513"/>
              </a:cxn>
              <a:cxn ang="0">
                <a:pos x="295" y="1637"/>
              </a:cxn>
              <a:cxn ang="0">
                <a:pos x="252" y="1776"/>
              </a:cxn>
              <a:cxn ang="0">
                <a:pos x="252" y="1865"/>
              </a:cxn>
              <a:cxn ang="0">
                <a:pos x="112" y="1824"/>
              </a:cxn>
              <a:cxn ang="0">
                <a:pos x="54" y="1730"/>
              </a:cxn>
              <a:cxn ang="0">
                <a:pos x="81" y="1595"/>
              </a:cxn>
              <a:cxn ang="0">
                <a:pos x="81" y="1485"/>
              </a:cxn>
              <a:cxn ang="0">
                <a:pos x="70" y="1375"/>
              </a:cxn>
              <a:cxn ang="0">
                <a:pos x="81" y="1334"/>
              </a:cxn>
              <a:cxn ang="0">
                <a:pos x="43" y="1270"/>
              </a:cxn>
              <a:cxn ang="0">
                <a:pos x="38" y="1193"/>
              </a:cxn>
              <a:cxn ang="0">
                <a:pos x="16" y="984"/>
              </a:cxn>
              <a:cxn ang="0">
                <a:pos x="11" y="832"/>
              </a:cxn>
              <a:cxn ang="0">
                <a:pos x="43" y="693"/>
              </a:cxn>
              <a:cxn ang="0">
                <a:pos x="0" y="524"/>
              </a:cxn>
              <a:cxn ang="0">
                <a:pos x="38" y="338"/>
              </a:cxn>
              <a:cxn ang="0">
                <a:pos x="54" y="250"/>
              </a:cxn>
              <a:cxn ang="0">
                <a:pos x="54" y="156"/>
              </a:cxn>
              <a:cxn ang="0">
                <a:pos x="112" y="51"/>
              </a:cxn>
            </a:cxnLst>
            <a:rect l="0" t="0" r="r" b="b"/>
            <a:pathLst>
              <a:path w="729" h="1882">
                <a:moveTo>
                  <a:pt x="112" y="51"/>
                </a:moveTo>
                <a:lnTo>
                  <a:pt x="123" y="15"/>
                </a:lnTo>
                <a:lnTo>
                  <a:pt x="139" y="5"/>
                </a:lnTo>
                <a:lnTo>
                  <a:pt x="139" y="0"/>
                </a:lnTo>
                <a:lnTo>
                  <a:pt x="166" y="15"/>
                </a:lnTo>
                <a:lnTo>
                  <a:pt x="210" y="15"/>
                </a:lnTo>
                <a:lnTo>
                  <a:pt x="236" y="45"/>
                </a:lnTo>
                <a:lnTo>
                  <a:pt x="252" y="5"/>
                </a:lnTo>
                <a:lnTo>
                  <a:pt x="295" y="5"/>
                </a:lnTo>
                <a:lnTo>
                  <a:pt x="348" y="64"/>
                </a:lnTo>
                <a:lnTo>
                  <a:pt x="391" y="110"/>
                </a:lnTo>
                <a:lnTo>
                  <a:pt x="444" y="122"/>
                </a:lnTo>
                <a:lnTo>
                  <a:pt x="487" y="145"/>
                </a:lnTo>
                <a:lnTo>
                  <a:pt x="535" y="156"/>
                </a:lnTo>
                <a:lnTo>
                  <a:pt x="557" y="174"/>
                </a:lnTo>
                <a:lnTo>
                  <a:pt x="546" y="215"/>
                </a:lnTo>
                <a:lnTo>
                  <a:pt x="529" y="243"/>
                </a:lnTo>
                <a:lnTo>
                  <a:pt x="513" y="291"/>
                </a:lnTo>
                <a:lnTo>
                  <a:pt x="561" y="296"/>
                </a:lnTo>
                <a:lnTo>
                  <a:pt x="605" y="320"/>
                </a:lnTo>
                <a:lnTo>
                  <a:pt x="648" y="296"/>
                </a:lnTo>
                <a:lnTo>
                  <a:pt x="685" y="261"/>
                </a:lnTo>
                <a:lnTo>
                  <a:pt x="695" y="215"/>
                </a:lnTo>
                <a:lnTo>
                  <a:pt x="685" y="168"/>
                </a:lnTo>
                <a:lnTo>
                  <a:pt x="695" y="122"/>
                </a:lnTo>
                <a:lnTo>
                  <a:pt x="701" y="197"/>
                </a:lnTo>
                <a:lnTo>
                  <a:pt x="728" y="243"/>
                </a:lnTo>
                <a:lnTo>
                  <a:pt x="717" y="291"/>
                </a:lnTo>
                <a:lnTo>
                  <a:pt x="685" y="320"/>
                </a:lnTo>
                <a:lnTo>
                  <a:pt x="648" y="355"/>
                </a:lnTo>
                <a:lnTo>
                  <a:pt x="627" y="391"/>
                </a:lnTo>
                <a:lnTo>
                  <a:pt x="599" y="431"/>
                </a:lnTo>
                <a:lnTo>
                  <a:pt x="583" y="459"/>
                </a:lnTo>
                <a:lnTo>
                  <a:pt x="561" y="466"/>
                </a:lnTo>
                <a:lnTo>
                  <a:pt x="561" y="506"/>
                </a:lnTo>
                <a:lnTo>
                  <a:pt x="557" y="554"/>
                </a:lnTo>
                <a:lnTo>
                  <a:pt x="557" y="600"/>
                </a:lnTo>
                <a:lnTo>
                  <a:pt x="557" y="628"/>
                </a:lnTo>
                <a:lnTo>
                  <a:pt x="557" y="635"/>
                </a:lnTo>
                <a:lnTo>
                  <a:pt x="557" y="687"/>
                </a:lnTo>
                <a:lnTo>
                  <a:pt x="557" y="703"/>
                </a:lnTo>
                <a:lnTo>
                  <a:pt x="561" y="733"/>
                </a:lnTo>
                <a:lnTo>
                  <a:pt x="589" y="740"/>
                </a:lnTo>
                <a:lnTo>
                  <a:pt x="616" y="768"/>
                </a:lnTo>
                <a:lnTo>
                  <a:pt x="616" y="780"/>
                </a:lnTo>
                <a:lnTo>
                  <a:pt x="616" y="810"/>
                </a:lnTo>
                <a:lnTo>
                  <a:pt x="648" y="828"/>
                </a:lnTo>
                <a:lnTo>
                  <a:pt x="648" y="845"/>
                </a:lnTo>
                <a:lnTo>
                  <a:pt x="632" y="891"/>
                </a:lnTo>
                <a:lnTo>
                  <a:pt x="616" y="937"/>
                </a:lnTo>
                <a:lnTo>
                  <a:pt x="546" y="965"/>
                </a:lnTo>
                <a:lnTo>
                  <a:pt x="476" y="977"/>
                </a:lnTo>
                <a:lnTo>
                  <a:pt x="408" y="977"/>
                </a:lnTo>
                <a:lnTo>
                  <a:pt x="433" y="1002"/>
                </a:lnTo>
                <a:lnTo>
                  <a:pt x="433" y="1030"/>
                </a:lnTo>
                <a:lnTo>
                  <a:pt x="422" y="1072"/>
                </a:lnTo>
                <a:lnTo>
                  <a:pt x="433" y="1090"/>
                </a:lnTo>
                <a:lnTo>
                  <a:pt x="418" y="1118"/>
                </a:lnTo>
                <a:lnTo>
                  <a:pt x="359" y="1118"/>
                </a:lnTo>
                <a:lnTo>
                  <a:pt x="310" y="1101"/>
                </a:lnTo>
                <a:lnTo>
                  <a:pt x="310" y="1129"/>
                </a:lnTo>
                <a:lnTo>
                  <a:pt x="321" y="1153"/>
                </a:lnTo>
                <a:lnTo>
                  <a:pt x="338" y="1182"/>
                </a:lnTo>
                <a:lnTo>
                  <a:pt x="380" y="1182"/>
                </a:lnTo>
                <a:lnTo>
                  <a:pt x="391" y="1193"/>
                </a:lnTo>
                <a:lnTo>
                  <a:pt x="391" y="1223"/>
                </a:lnTo>
                <a:lnTo>
                  <a:pt x="375" y="1228"/>
                </a:lnTo>
                <a:lnTo>
                  <a:pt x="363" y="1211"/>
                </a:lnTo>
                <a:lnTo>
                  <a:pt x="338" y="1211"/>
                </a:lnTo>
                <a:lnTo>
                  <a:pt x="338" y="1228"/>
                </a:lnTo>
                <a:lnTo>
                  <a:pt x="359" y="1251"/>
                </a:lnTo>
                <a:lnTo>
                  <a:pt x="332" y="1270"/>
                </a:lnTo>
                <a:lnTo>
                  <a:pt x="338" y="1316"/>
                </a:lnTo>
                <a:lnTo>
                  <a:pt x="338" y="1375"/>
                </a:lnTo>
                <a:lnTo>
                  <a:pt x="305" y="1375"/>
                </a:lnTo>
                <a:lnTo>
                  <a:pt x="268" y="1421"/>
                </a:lnTo>
                <a:lnTo>
                  <a:pt x="262" y="1467"/>
                </a:lnTo>
                <a:lnTo>
                  <a:pt x="310" y="1513"/>
                </a:lnTo>
                <a:lnTo>
                  <a:pt x="359" y="1520"/>
                </a:lnTo>
                <a:lnTo>
                  <a:pt x="338" y="1591"/>
                </a:lnTo>
                <a:lnTo>
                  <a:pt x="295" y="1637"/>
                </a:lnTo>
                <a:lnTo>
                  <a:pt x="295" y="1684"/>
                </a:lnTo>
                <a:lnTo>
                  <a:pt x="262" y="1730"/>
                </a:lnTo>
                <a:lnTo>
                  <a:pt x="252" y="1776"/>
                </a:lnTo>
                <a:lnTo>
                  <a:pt x="268" y="1824"/>
                </a:lnTo>
                <a:lnTo>
                  <a:pt x="295" y="1881"/>
                </a:lnTo>
                <a:lnTo>
                  <a:pt x="252" y="1865"/>
                </a:lnTo>
                <a:lnTo>
                  <a:pt x="198" y="1865"/>
                </a:lnTo>
                <a:lnTo>
                  <a:pt x="156" y="1865"/>
                </a:lnTo>
                <a:lnTo>
                  <a:pt x="112" y="1824"/>
                </a:lnTo>
                <a:lnTo>
                  <a:pt x="112" y="1765"/>
                </a:lnTo>
                <a:lnTo>
                  <a:pt x="81" y="1765"/>
                </a:lnTo>
                <a:lnTo>
                  <a:pt x="54" y="1730"/>
                </a:lnTo>
                <a:lnTo>
                  <a:pt x="43" y="1672"/>
                </a:lnTo>
                <a:lnTo>
                  <a:pt x="70" y="1643"/>
                </a:lnTo>
                <a:lnTo>
                  <a:pt x="81" y="1595"/>
                </a:lnTo>
                <a:lnTo>
                  <a:pt x="70" y="1566"/>
                </a:lnTo>
                <a:lnTo>
                  <a:pt x="81" y="1531"/>
                </a:lnTo>
                <a:lnTo>
                  <a:pt x="81" y="1485"/>
                </a:lnTo>
                <a:lnTo>
                  <a:pt x="81" y="1444"/>
                </a:lnTo>
                <a:lnTo>
                  <a:pt x="81" y="1409"/>
                </a:lnTo>
                <a:lnTo>
                  <a:pt x="70" y="1375"/>
                </a:lnTo>
                <a:lnTo>
                  <a:pt x="54" y="1363"/>
                </a:lnTo>
                <a:lnTo>
                  <a:pt x="81" y="1363"/>
                </a:lnTo>
                <a:lnTo>
                  <a:pt x="81" y="1334"/>
                </a:lnTo>
                <a:lnTo>
                  <a:pt x="54" y="1334"/>
                </a:lnTo>
                <a:lnTo>
                  <a:pt x="54" y="1287"/>
                </a:lnTo>
                <a:lnTo>
                  <a:pt x="43" y="1270"/>
                </a:lnTo>
                <a:lnTo>
                  <a:pt x="16" y="1251"/>
                </a:lnTo>
                <a:lnTo>
                  <a:pt x="16" y="1182"/>
                </a:lnTo>
                <a:lnTo>
                  <a:pt x="38" y="1193"/>
                </a:lnTo>
                <a:lnTo>
                  <a:pt x="11" y="1129"/>
                </a:lnTo>
                <a:lnTo>
                  <a:pt x="11" y="1059"/>
                </a:lnTo>
                <a:lnTo>
                  <a:pt x="16" y="984"/>
                </a:lnTo>
                <a:lnTo>
                  <a:pt x="38" y="977"/>
                </a:lnTo>
                <a:lnTo>
                  <a:pt x="11" y="909"/>
                </a:lnTo>
                <a:lnTo>
                  <a:pt x="11" y="832"/>
                </a:lnTo>
                <a:lnTo>
                  <a:pt x="38" y="814"/>
                </a:lnTo>
                <a:lnTo>
                  <a:pt x="28" y="757"/>
                </a:lnTo>
                <a:lnTo>
                  <a:pt x="43" y="693"/>
                </a:lnTo>
                <a:lnTo>
                  <a:pt x="28" y="628"/>
                </a:lnTo>
                <a:lnTo>
                  <a:pt x="16" y="570"/>
                </a:lnTo>
                <a:lnTo>
                  <a:pt x="0" y="524"/>
                </a:lnTo>
                <a:lnTo>
                  <a:pt x="11" y="466"/>
                </a:lnTo>
                <a:lnTo>
                  <a:pt x="11" y="384"/>
                </a:lnTo>
                <a:lnTo>
                  <a:pt x="38" y="338"/>
                </a:lnTo>
                <a:lnTo>
                  <a:pt x="54" y="296"/>
                </a:lnTo>
                <a:lnTo>
                  <a:pt x="70" y="278"/>
                </a:lnTo>
                <a:lnTo>
                  <a:pt x="54" y="250"/>
                </a:lnTo>
                <a:lnTo>
                  <a:pt x="64" y="232"/>
                </a:lnTo>
                <a:lnTo>
                  <a:pt x="54" y="186"/>
                </a:lnTo>
                <a:lnTo>
                  <a:pt x="54" y="156"/>
                </a:lnTo>
                <a:lnTo>
                  <a:pt x="64" y="140"/>
                </a:lnTo>
                <a:lnTo>
                  <a:pt x="107" y="122"/>
                </a:lnTo>
                <a:lnTo>
                  <a:pt x="112" y="5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1" name="Freeform 187"/>
          <p:cNvSpPr>
            <a:spLocks noChangeArrowheads="1"/>
          </p:cNvSpPr>
          <p:nvPr/>
        </p:nvSpPr>
        <p:spPr bwMode="auto">
          <a:xfrm>
            <a:off x="2372473" y="4840111"/>
            <a:ext cx="424383" cy="1168224"/>
          </a:xfrm>
          <a:custGeom>
            <a:avLst/>
            <a:gdLst/>
            <a:ahLst/>
            <a:cxnLst>
              <a:cxn ang="0">
                <a:pos x="139" y="5"/>
              </a:cxn>
              <a:cxn ang="0">
                <a:pos x="210" y="15"/>
              </a:cxn>
              <a:cxn ang="0">
                <a:pos x="295" y="5"/>
              </a:cxn>
              <a:cxn ang="0">
                <a:pos x="444" y="122"/>
              </a:cxn>
              <a:cxn ang="0">
                <a:pos x="557" y="174"/>
              </a:cxn>
              <a:cxn ang="0">
                <a:pos x="513" y="291"/>
              </a:cxn>
              <a:cxn ang="0">
                <a:pos x="648" y="296"/>
              </a:cxn>
              <a:cxn ang="0">
                <a:pos x="685" y="168"/>
              </a:cxn>
              <a:cxn ang="0">
                <a:pos x="728" y="243"/>
              </a:cxn>
              <a:cxn ang="0">
                <a:pos x="648" y="355"/>
              </a:cxn>
              <a:cxn ang="0">
                <a:pos x="583" y="459"/>
              </a:cxn>
              <a:cxn ang="0">
                <a:pos x="557" y="554"/>
              </a:cxn>
              <a:cxn ang="0">
                <a:pos x="557" y="635"/>
              </a:cxn>
              <a:cxn ang="0">
                <a:pos x="561" y="733"/>
              </a:cxn>
              <a:cxn ang="0">
                <a:pos x="616" y="780"/>
              </a:cxn>
              <a:cxn ang="0">
                <a:pos x="648" y="845"/>
              </a:cxn>
              <a:cxn ang="0">
                <a:pos x="546" y="965"/>
              </a:cxn>
              <a:cxn ang="0">
                <a:pos x="433" y="1002"/>
              </a:cxn>
              <a:cxn ang="0">
                <a:pos x="433" y="1090"/>
              </a:cxn>
              <a:cxn ang="0">
                <a:pos x="310" y="1101"/>
              </a:cxn>
              <a:cxn ang="0">
                <a:pos x="338" y="1182"/>
              </a:cxn>
              <a:cxn ang="0">
                <a:pos x="391" y="1223"/>
              </a:cxn>
              <a:cxn ang="0">
                <a:pos x="338" y="1211"/>
              </a:cxn>
              <a:cxn ang="0">
                <a:pos x="332" y="1270"/>
              </a:cxn>
              <a:cxn ang="0">
                <a:pos x="305" y="1375"/>
              </a:cxn>
              <a:cxn ang="0">
                <a:pos x="310" y="1513"/>
              </a:cxn>
              <a:cxn ang="0">
                <a:pos x="295" y="1637"/>
              </a:cxn>
              <a:cxn ang="0">
                <a:pos x="252" y="1776"/>
              </a:cxn>
              <a:cxn ang="0">
                <a:pos x="252" y="1865"/>
              </a:cxn>
              <a:cxn ang="0">
                <a:pos x="112" y="1824"/>
              </a:cxn>
              <a:cxn ang="0">
                <a:pos x="54" y="1730"/>
              </a:cxn>
              <a:cxn ang="0">
                <a:pos x="81" y="1595"/>
              </a:cxn>
              <a:cxn ang="0">
                <a:pos x="81" y="1485"/>
              </a:cxn>
              <a:cxn ang="0">
                <a:pos x="70" y="1375"/>
              </a:cxn>
              <a:cxn ang="0">
                <a:pos x="81" y="1334"/>
              </a:cxn>
              <a:cxn ang="0">
                <a:pos x="43" y="1270"/>
              </a:cxn>
              <a:cxn ang="0">
                <a:pos x="38" y="1193"/>
              </a:cxn>
              <a:cxn ang="0">
                <a:pos x="16" y="984"/>
              </a:cxn>
              <a:cxn ang="0">
                <a:pos x="11" y="832"/>
              </a:cxn>
              <a:cxn ang="0">
                <a:pos x="43" y="693"/>
              </a:cxn>
              <a:cxn ang="0">
                <a:pos x="0" y="524"/>
              </a:cxn>
              <a:cxn ang="0">
                <a:pos x="38" y="338"/>
              </a:cxn>
              <a:cxn ang="0">
                <a:pos x="54" y="250"/>
              </a:cxn>
              <a:cxn ang="0">
                <a:pos x="54" y="156"/>
              </a:cxn>
              <a:cxn ang="0">
                <a:pos x="112" y="51"/>
              </a:cxn>
            </a:cxnLst>
            <a:rect l="0" t="0" r="r" b="b"/>
            <a:pathLst>
              <a:path w="729" h="1882">
                <a:moveTo>
                  <a:pt x="112" y="51"/>
                </a:moveTo>
                <a:lnTo>
                  <a:pt x="123" y="15"/>
                </a:lnTo>
                <a:lnTo>
                  <a:pt x="139" y="5"/>
                </a:lnTo>
                <a:lnTo>
                  <a:pt x="139" y="0"/>
                </a:lnTo>
                <a:lnTo>
                  <a:pt x="166" y="15"/>
                </a:lnTo>
                <a:lnTo>
                  <a:pt x="210" y="15"/>
                </a:lnTo>
                <a:lnTo>
                  <a:pt x="236" y="45"/>
                </a:lnTo>
                <a:lnTo>
                  <a:pt x="252" y="5"/>
                </a:lnTo>
                <a:lnTo>
                  <a:pt x="295" y="5"/>
                </a:lnTo>
                <a:lnTo>
                  <a:pt x="348" y="64"/>
                </a:lnTo>
                <a:lnTo>
                  <a:pt x="391" y="110"/>
                </a:lnTo>
                <a:lnTo>
                  <a:pt x="444" y="122"/>
                </a:lnTo>
                <a:lnTo>
                  <a:pt x="487" y="145"/>
                </a:lnTo>
                <a:lnTo>
                  <a:pt x="535" y="156"/>
                </a:lnTo>
                <a:lnTo>
                  <a:pt x="557" y="174"/>
                </a:lnTo>
                <a:lnTo>
                  <a:pt x="546" y="215"/>
                </a:lnTo>
                <a:lnTo>
                  <a:pt x="529" y="243"/>
                </a:lnTo>
                <a:lnTo>
                  <a:pt x="513" y="291"/>
                </a:lnTo>
                <a:lnTo>
                  <a:pt x="561" y="296"/>
                </a:lnTo>
                <a:lnTo>
                  <a:pt x="605" y="320"/>
                </a:lnTo>
                <a:lnTo>
                  <a:pt x="648" y="296"/>
                </a:lnTo>
                <a:lnTo>
                  <a:pt x="685" y="261"/>
                </a:lnTo>
                <a:lnTo>
                  <a:pt x="695" y="215"/>
                </a:lnTo>
                <a:lnTo>
                  <a:pt x="685" y="168"/>
                </a:lnTo>
                <a:lnTo>
                  <a:pt x="695" y="122"/>
                </a:lnTo>
                <a:lnTo>
                  <a:pt x="701" y="197"/>
                </a:lnTo>
                <a:lnTo>
                  <a:pt x="728" y="243"/>
                </a:lnTo>
                <a:lnTo>
                  <a:pt x="717" y="291"/>
                </a:lnTo>
                <a:lnTo>
                  <a:pt x="685" y="320"/>
                </a:lnTo>
                <a:lnTo>
                  <a:pt x="648" y="355"/>
                </a:lnTo>
                <a:lnTo>
                  <a:pt x="627" y="391"/>
                </a:lnTo>
                <a:lnTo>
                  <a:pt x="599" y="431"/>
                </a:lnTo>
                <a:lnTo>
                  <a:pt x="583" y="459"/>
                </a:lnTo>
                <a:lnTo>
                  <a:pt x="561" y="466"/>
                </a:lnTo>
                <a:lnTo>
                  <a:pt x="561" y="506"/>
                </a:lnTo>
                <a:lnTo>
                  <a:pt x="557" y="554"/>
                </a:lnTo>
                <a:lnTo>
                  <a:pt x="557" y="600"/>
                </a:lnTo>
                <a:lnTo>
                  <a:pt x="557" y="628"/>
                </a:lnTo>
                <a:lnTo>
                  <a:pt x="557" y="635"/>
                </a:lnTo>
                <a:lnTo>
                  <a:pt x="557" y="687"/>
                </a:lnTo>
                <a:lnTo>
                  <a:pt x="557" y="703"/>
                </a:lnTo>
                <a:lnTo>
                  <a:pt x="561" y="733"/>
                </a:lnTo>
                <a:lnTo>
                  <a:pt x="589" y="740"/>
                </a:lnTo>
                <a:lnTo>
                  <a:pt x="616" y="768"/>
                </a:lnTo>
                <a:lnTo>
                  <a:pt x="616" y="780"/>
                </a:lnTo>
                <a:lnTo>
                  <a:pt x="616" y="810"/>
                </a:lnTo>
                <a:lnTo>
                  <a:pt x="648" y="828"/>
                </a:lnTo>
                <a:lnTo>
                  <a:pt x="648" y="845"/>
                </a:lnTo>
                <a:lnTo>
                  <a:pt x="632" y="891"/>
                </a:lnTo>
                <a:lnTo>
                  <a:pt x="616" y="937"/>
                </a:lnTo>
                <a:lnTo>
                  <a:pt x="546" y="965"/>
                </a:lnTo>
                <a:lnTo>
                  <a:pt x="476" y="977"/>
                </a:lnTo>
                <a:lnTo>
                  <a:pt x="408" y="977"/>
                </a:lnTo>
                <a:lnTo>
                  <a:pt x="433" y="1002"/>
                </a:lnTo>
                <a:lnTo>
                  <a:pt x="433" y="1030"/>
                </a:lnTo>
                <a:lnTo>
                  <a:pt x="422" y="1072"/>
                </a:lnTo>
                <a:lnTo>
                  <a:pt x="433" y="1090"/>
                </a:lnTo>
                <a:lnTo>
                  <a:pt x="418" y="1118"/>
                </a:lnTo>
                <a:lnTo>
                  <a:pt x="359" y="1118"/>
                </a:lnTo>
                <a:lnTo>
                  <a:pt x="310" y="1101"/>
                </a:lnTo>
                <a:lnTo>
                  <a:pt x="310" y="1129"/>
                </a:lnTo>
                <a:lnTo>
                  <a:pt x="321" y="1153"/>
                </a:lnTo>
                <a:lnTo>
                  <a:pt x="338" y="1182"/>
                </a:lnTo>
                <a:lnTo>
                  <a:pt x="380" y="1182"/>
                </a:lnTo>
                <a:lnTo>
                  <a:pt x="391" y="1193"/>
                </a:lnTo>
                <a:lnTo>
                  <a:pt x="391" y="1223"/>
                </a:lnTo>
                <a:lnTo>
                  <a:pt x="375" y="1228"/>
                </a:lnTo>
                <a:lnTo>
                  <a:pt x="363" y="1211"/>
                </a:lnTo>
                <a:lnTo>
                  <a:pt x="338" y="1211"/>
                </a:lnTo>
                <a:lnTo>
                  <a:pt x="338" y="1228"/>
                </a:lnTo>
                <a:lnTo>
                  <a:pt x="359" y="1251"/>
                </a:lnTo>
                <a:lnTo>
                  <a:pt x="332" y="1270"/>
                </a:lnTo>
                <a:lnTo>
                  <a:pt x="338" y="1316"/>
                </a:lnTo>
                <a:lnTo>
                  <a:pt x="338" y="1375"/>
                </a:lnTo>
                <a:lnTo>
                  <a:pt x="305" y="1375"/>
                </a:lnTo>
                <a:lnTo>
                  <a:pt x="268" y="1421"/>
                </a:lnTo>
                <a:lnTo>
                  <a:pt x="262" y="1467"/>
                </a:lnTo>
                <a:lnTo>
                  <a:pt x="310" y="1513"/>
                </a:lnTo>
                <a:lnTo>
                  <a:pt x="359" y="1520"/>
                </a:lnTo>
                <a:lnTo>
                  <a:pt x="338" y="1591"/>
                </a:lnTo>
                <a:lnTo>
                  <a:pt x="295" y="1637"/>
                </a:lnTo>
                <a:lnTo>
                  <a:pt x="295" y="1684"/>
                </a:lnTo>
                <a:lnTo>
                  <a:pt x="262" y="1730"/>
                </a:lnTo>
                <a:lnTo>
                  <a:pt x="252" y="1776"/>
                </a:lnTo>
                <a:lnTo>
                  <a:pt x="268" y="1824"/>
                </a:lnTo>
                <a:lnTo>
                  <a:pt x="295" y="1881"/>
                </a:lnTo>
                <a:lnTo>
                  <a:pt x="252" y="1865"/>
                </a:lnTo>
                <a:lnTo>
                  <a:pt x="198" y="1865"/>
                </a:lnTo>
                <a:lnTo>
                  <a:pt x="156" y="1865"/>
                </a:lnTo>
                <a:lnTo>
                  <a:pt x="112" y="1824"/>
                </a:lnTo>
                <a:lnTo>
                  <a:pt x="112" y="1765"/>
                </a:lnTo>
                <a:lnTo>
                  <a:pt x="81" y="1765"/>
                </a:lnTo>
                <a:lnTo>
                  <a:pt x="54" y="1730"/>
                </a:lnTo>
                <a:lnTo>
                  <a:pt x="43" y="1672"/>
                </a:lnTo>
                <a:lnTo>
                  <a:pt x="70" y="1643"/>
                </a:lnTo>
                <a:lnTo>
                  <a:pt x="81" y="1595"/>
                </a:lnTo>
                <a:lnTo>
                  <a:pt x="70" y="1566"/>
                </a:lnTo>
                <a:lnTo>
                  <a:pt x="81" y="1531"/>
                </a:lnTo>
                <a:lnTo>
                  <a:pt x="81" y="1485"/>
                </a:lnTo>
                <a:lnTo>
                  <a:pt x="81" y="1444"/>
                </a:lnTo>
                <a:lnTo>
                  <a:pt x="81" y="1409"/>
                </a:lnTo>
                <a:lnTo>
                  <a:pt x="70" y="1375"/>
                </a:lnTo>
                <a:lnTo>
                  <a:pt x="54" y="1363"/>
                </a:lnTo>
                <a:lnTo>
                  <a:pt x="81" y="1363"/>
                </a:lnTo>
                <a:lnTo>
                  <a:pt x="81" y="1334"/>
                </a:lnTo>
                <a:lnTo>
                  <a:pt x="54" y="1334"/>
                </a:lnTo>
                <a:lnTo>
                  <a:pt x="54" y="1287"/>
                </a:lnTo>
                <a:lnTo>
                  <a:pt x="43" y="1270"/>
                </a:lnTo>
                <a:lnTo>
                  <a:pt x="16" y="1251"/>
                </a:lnTo>
                <a:lnTo>
                  <a:pt x="16" y="1182"/>
                </a:lnTo>
                <a:lnTo>
                  <a:pt x="38" y="1193"/>
                </a:lnTo>
                <a:lnTo>
                  <a:pt x="11" y="1129"/>
                </a:lnTo>
                <a:lnTo>
                  <a:pt x="11" y="1059"/>
                </a:lnTo>
                <a:lnTo>
                  <a:pt x="16" y="984"/>
                </a:lnTo>
                <a:lnTo>
                  <a:pt x="38" y="977"/>
                </a:lnTo>
                <a:lnTo>
                  <a:pt x="11" y="909"/>
                </a:lnTo>
                <a:lnTo>
                  <a:pt x="11" y="832"/>
                </a:lnTo>
                <a:lnTo>
                  <a:pt x="38" y="814"/>
                </a:lnTo>
                <a:lnTo>
                  <a:pt x="28" y="757"/>
                </a:lnTo>
                <a:lnTo>
                  <a:pt x="43" y="693"/>
                </a:lnTo>
                <a:lnTo>
                  <a:pt x="28" y="628"/>
                </a:lnTo>
                <a:lnTo>
                  <a:pt x="16" y="570"/>
                </a:lnTo>
                <a:lnTo>
                  <a:pt x="0" y="524"/>
                </a:lnTo>
                <a:lnTo>
                  <a:pt x="11" y="466"/>
                </a:lnTo>
                <a:lnTo>
                  <a:pt x="11" y="384"/>
                </a:lnTo>
                <a:lnTo>
                  <a:pt x="38" y="338"/>
                </a:lnTo>
                <a:lnTo>
                  <a:pt x="54" y="296"/>
                </a:lnTo>
                <a:lnTo>
                  <a:pt x="70" y="278"/>
                </a:lnTo>
                <a:lnTo>
                  <a:pt x="54" y="250"/>
                </a:lnTo>
                <a:lnTo>
                  <a:pt x="64" y="232"/>
                </a:lnTo>
                <a:lnTo>
                  <a:pt x="54" y="186"/>
                </a:lnTo>
                <a:lnTo>
                  <a:pt x="54" y="156"/>
                </a:lnTo>
                <a:lnTo>
                  <a:pt x="64" y="140"/>
                </a:lnTo>
                <a:lnTo>
                  <a:pt x="107" y="122"/>
                </a:lnTo>
                <a:lnTo>
                  <a:pt x="112" y="5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0" name="Freeform 186"/>
          <p:cNvSpPr>
            <a:spLocks noChangeArrowheads="1"/>
          </p:cNvSpPr>
          <p:nvPr/>
        </p:nvSpPr>
        <p:spPr bwMode="auto">
          <a:xfrm>
            <a:off x="2544094" y="6026977"/>
            <a:ext cx="105658" cy="104394"/>
          </a:xfrm>
          <a:custGeom>
            <a:avLst/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="0">
                <a:pos x="0" y="0"/>
              </a:cxn>
              <a:cxn ang="0">
                <a:pos x="27" y="23"/>
              </a:cxn>
              <a:cxn ang="0">
                <a:pos x="38" y="53"/>
              </a:cxn>
              <a:cxn ang="0">
                <a:pos x="97" y="93"/>
              </a:cxn>
              <a:cxn ang="0">
                <a:pos x="139" y="128"/>
              </a:cxn>
              <a:cxn ang="0">
                <a:pos x="182" y="140"/>
              </a:cxn>
              <a:cxn ang="0">
                <a:pos x="128" y="169"/>
              </a:cxn>
              <a:cxn ang="0">
                <a:pos x="81" y="157"/>
              </a:cxn>
              <a:cxn ang="0">
                <a:pos x="38" y="157"/>
              </a:cxn>
            </a:cxnLst>
            <a:rect l="0" t="0" r="r" b="b"/>
            <a:pathLst>
              <a:path w="183" h="170">
                <a:moveTo>
                  <a:pt x="38" y="157"/>
                </a:moveTo>
                <a:lnTo>
                  <a:pt x="16" y="82"/>
                </a:lnTo>
                <a:lnTo>
                  <a:pt x="0" y="0"/>
                </a:lnTo>
                <a:lnTo>
                  <a:pt x="27" y="23"/>
                </a:lnTo>
                <a:lnTo>
                  <a:pt x="38" y="53"/>
                </a:lnTo>
                <a:lnTo>
                  <a:pt x="97" y="93"/>
                </a:lnTo>
                <a:lnTo>
                  <a:pt x="139" y="128"/>
                </a:lnTo>
                <a:lnTo>
                  <a:pt x="182" y="140"/>
                </a:lnTo>
                <a:lnTo>
                  <a:pt x="128" y="169"/>
                </a:lnTo>
                <a:lnTo>
                  <a:pt x="81" y="157"/>
                </a:lnTo>
                <a:lnTo>
                  <a:pt x="38" y="15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9" name="Freeform 185"/>
          <p:cNvSpPr>
            <a:spLocks noChangeArrowheads="1"/>
          </p:cNvSpPr>
          <p:nvPr/>
        </p:nvSpPr>
        <p:spPr bwMode="auto">
          <a:xfrm>
            <a:off x="2544094" y="6026977"/>
            <a:ext cx="105658" cy="104394"/>
          </a:xfrm>
          <a:custGeom>
            <a:avLst/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="0">
                <a:pos x="0" y="0"/>
              </a:cxn>
              <a:cxn ang="0">
                <a:pos x="27" y="23"/>
              </a:cxn>
              <a:cxn ang="0">
                <a:pos x="38" y="53"/>
              </a:cxn>
              <a:cxn ang="0">
                <a:pos x="97" y="93"/>
              </a:cxn>
              <a:cxn ang="0">
                <a:pos x="139" y="128"/>
              </a:cxn>
              <a:cxn ang="0">
                <a:pos x="182" y="140"/>
              </a:cxn>
              <a:cxn ang="0">
                <a:pos x="128" y="169"/>
              </a:cxn>
              <a:cxn ang="0">
                <a:pos x="81" y="157"/>
              </a:cxn>
              <a:cxn ang="0">
                <a:pos x="38" y="157"/>
              </a:cxn>
            </a:cxnLst>
            <a:rect l="0" t="0" r="r" b="b"/>
            <a:pathLst>
              <a:path w="183" h="170">
                <a:moveTo>
                  <a:pt x="38" y="157"/>
                </a:moveTo>
                <a:lnTo>
                  <a:pt x="16" y="82"/>
                </a:lnTo>
                <a:lnTo>
                  <a:pt x="0" y="0"/>
                </a:lnTo>
                <a:lnTo>
                  <a:pt x="27" y="23"/>
                </a:lnTo>
                <a:lnTo>
                  <a:pt x="38" y="53"/>
                </a:lnTo>
                <a:lnTo>
                  <a:pt x="97" y="93"/>
                </a:lnTo>
                <a:lnTo>
                  <a:pt x="139" y="128"/>
                </a:lnTo>
                <a:lnTo>
                  <a:pt x="182" y="140"/>
                </a:lnTo>
                <a:lnTo>
                  <a:pt x="128" y="169"/>
                </a:lnTo>
                <a:lnTo>
                  <a:pt x="81" y="157"/>
                </a:lnTo>
                <a:lnTo>
                  <a:pt x="38" y="15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8" name="Freeform 184"/>
          <p:cNvSpPr>
            <a:spLocks noChangeArrowheads="1"/>
          </p:cNvSpPr>
          <p:nvPr/>
        </p:nvSpPr>
        <p:spPr bwMode="auto">
          <a:xfrm>
            <a:off x="2166994" y="3244989"/>
            <a:ext cx="18096" cy="45983"/>
          </a:xfrm>
          <a:custGeom>
            <a:avLst/>
            <a:gdLst/>
            <a:ahLst/>
            <a:cxnLst>
              <a:cxn ang="0">
                <a:pos x="26" y="75"/>
              </a:cxn>
              <a:cxn ang="0">
                <a:pos x="16" y="57"/>
              </a:cxn>
              <a:cxn ang="0">
                <a:pos x="16" y="46"/>
              </a:cxn>
              <a:cxn ang="0">
                <a:pos x="16" y="18"/>
              </a:cxn>
              <a:cxn ang="0">
                <a:pos x="0" y="11"/>
              </a:cxn>
              <a:cxn ang="0">
                <a:pos x="0" y="0"/>
              </a:cxn>
              <a:cxn ang="0">
                <a:pos x="16" y="11"/>
              </a:cxn>
              <a:cxn ang="0">
                <a:pos x="32" y="46"/>
              </a:cxn>
              <a:cxn ang="0">
                <a:pos x="26" y="75"/>
              </a:cxn>
            </a:cxnLst>
            <a:rect l="0" t="0" r="r" b="b"/>
            <a:pathLst>
              <a:path w="33" h="76">
                <a:moveTo>
                  <a:pt x="26" y="75"/>
                </a:moveTo>
                <a:lnTo>
                  <a:pt x="16" y="57"/>
                </a:lnTo>
                <a:lnTo>
                  <a:pt x="16" y="46"/>
                </a:lnTo>
                <a:lnTo>
                  <a:pt x="16" y="18"/>
                </a:lnTo>
                <a:lnTo>
                  <a:pt x="0" y="11"/>
                </a:lnTo>
                <a:lnTo>
                  <a:pt x="0" y="0"/>
                </a:lnTo>
                <a:lnTo>
                  <a:pt x="16" y="11"/>
                </a:lnTo>
                <a:lnTo>
                  <a:pt x="32" y="46"/>
                </a:lnTo>
                <a:lnTo>
                  <a:pt x="26" y="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7" name="Freeform 183"/>
          <p:cNvSpPr>
            <a:spLocks noChangeArrowheads="1"/>
          </p:cNvSpPr>
          <p:nvPr/>
        </p:nvSpPr>
        <p:spPr bwMode="auto">
          <a:xfrm>
            <a:off x="2166994" y="3244989"/>
            <a:ext cx="18096" cy="45983"/>
          </a:xfrm>
          <a:custGeom>
            <a:avLst/>
            <a:gdLst/>
            <a:ahLst/>
            <a:cxnLst>
              <a:cxn ang="0">
                <a:pos x="26" y="75"/>
              </a:cxn>
              <a:cxn ang="0">
                <a:pos x="16" y="57"/>
              </a:cxn>
              <a:cxn ang="0">
                <a:pos x="16" y="46"/>
              </a:cxn>
              <a:cxn ang="0">
                <a:pos x="16" y="18"/>
              </a:cxn>
              <a:cxn ang="0">
                <a:pos x="0" y="11"/>
              </a:cxn>
              <a:cxn ang="0">
                <a:pos x="0" y="0"/>
              </a:cxn>
              <a:cxn ang="0">
                <a:pos x="16" y="11"/>
              </a:cxn>
              <a:cxn ang="0">
                <a:pos x="32" y="46"/>
              </a:cxn>
              <a:cxn ang="0">
                <a:pos x="26" y="75"/>
              </a:cxn>
            </a:cxnLst>
            <a:rect l="0" t="0" r="r" b="b"/>
            <a:pathLst>
              <a:path w="33" h="76">
                <a:moveTo>
                  <a:pt x="26" y="75"/>
                </a:moveTo>
                <a:lnTo>
                  <a:pt x="16" y="57"/>
                </a:lnTo>
                <a:lnTo>
                  <a:pt x="16" y="46"/>
                </a:lnTo>
                <a:lnTo>
                  <a:pt x="16" y="18"/>
                </a:lnTo>
                <a:lnTo>
                  <a:pt x="0" y="11"/>
                </a:lnTo>
                <a:lnTo>
                  <a:pt x="0" y="0"/>
                </a:lnTo>
                <a:lnTo>
                  <a:pt x="16" y="11"/>
                </a:lnTo>
                <a:lnTo>
                  <a:pt x="32" y="46"/>
                </a:lnTo>
                <a:lnTo>
                  <a:pt x="26" y="7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6" name="Freeform 182"/>
          <p:cNvSpPr>
            <a:spLocks noChangeArrowheads="1"/>
          </p:cNvSpPr>
          <p:nvPr/>
        </p:nvSpPr>
        <p:spPr bwMode="auto">
          <a:xfrm>
            <a:off x="2148898" y="3317692"/>
            <a:ext cx="11675" cy="21127"/>
          </a:xfrm>
          <a:custGeom>
            <a:avLst/>
            <a:gdLst/>
            <a:ahLst/>
            <a:cxnLst>
              <a:cxn ang="0">
                <a:pos x="6" y="35"/>
              </a:cxn>
              <a:cxn ang="0">
                <a:pos x="0" y="23"/>
              </a:cxn>
              <a:cxn ang="0">
                <a:pos x="6" y="17"/>
              </a:cxn>
              <a:cxn ang="0">
                <a:pos x="6" y="0"/>
              </a:cxn>
              <a:cxn ang="0">
                <a:pos x="21" y="0"/>
              </a:cxn>
              <a:cxn ang="0">
                <a:pos x="21" y="23"/>
              </a:cxn>
              <a:cxn ang="0">
                <a:pos x="6" y="35"/>
              </a:cxn>
            </a:cxnLst>
            <a:rect l="0" t="0" r="r" b="b"/>
            <a:pathLst>
              <a:path w="22" h="36">
                <a:moveTo>
                  <a:pt x="6" y="35"/>
                </a:moveTo>
                <a:lnTo>
                  <a:pt x="0" y="23"/>
                </a:lnTo>
                <a:lnTo>
                  <a:pt x="6" y="17"/>
                </a:lnTo>
                <a:lnTo>
                  <a:pt x="6" y="0"/>
                </a:lnTo>
                <a:lnTo>
                  <a:pt x="21" y="0"/>
                </a:lnTo>
                <a:lnTo>
                  <a:pt x="21" y="23"/>
                </a:lnTo>
                <a:lnTo>
                  <a:pt x="6" y="3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5" name="Freeform 181"/>
          <p:cNvSpPr>
            <a:spLocks noChangeArrowheads="1"/>
          </p:cNvSpPr>
          <p:nvPr/>
        </p:nvSpPr>
        <p:spPr bwMode="auto">
          <a:xfrm>
            <a:off x="2148898" y="3317692"/>
            <a:ext cx="11675" cy="21127"/>
          </a:xfrm>
          <a:custGeom>
            <a:avLst/>
            <a:gdLst/>
            <a:ahLst/>
            <a:cxnLst>
              <a:cxn ang="0">
                <a:pos x="6" y="35"/>
              </a:cxn>
              <a:cxn ang="0">
                <a:pos x="0" y="23"/>
              </a:cxn>
              <a:cxn ang="0">
                <a:pos x="6" y="17"/>
              </a:cxn>
              <a:cxn ang="0">
                <a:pos x="6" y="0"/>
              </a:cxn>
              <a:cxn ang="0">
                <a:pos x="21" y="0"/>
              </a:cxn>
              <a:cxn ang="0">
                <a:pos x="21" y="23"/>
              </a:cxn>
              <a:cxn ang="0">
                <a:pos x="6" y="35"/>
              </a:cxn>
            </a:cxnLst>
            <a:rect l="0" t="0" r="r" b="b"/>
            <a:pathLst>
              <a:path w="22" h="36">
                <a:moveTo>
                  <a:pt x="6" y="35"/>
                </a:moveTo>
                <a:lnTo>
                  <a:pt x="0" y="23"/>
                </a:lnTo>
                <a:lnTo>
                  <a:pt x="6" y="17"/>
                </a:lnTo>
                <a:lnTo>
                  <a:pt x="6" y="0"/>
                </a:lnTo>
                <a:lnTo>
                  <a:pt x="21" y="0"/>
                </a:lnTo>
                <a:lnTo>
                  <a:pt x="21" y="23"/>
                </a:lnTo>
                <a:lnTo>
                  <a:pt x="6" y="3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4" name="Freeform 180"/>
          <p:cNvSpPr>
            <a:spLocks noChangeArrowheads="1"/>
          </p:cNvSpPr>
          <p:nvPr/>
        </p:nvSpPr>
        <p:spPr bwMode="auto">
          <a:xfrm>
            <a:off x="2185674" y="3299672"/>
            <a:ext cx="21599" cy="32313"/>
          </a:xfrm>
          <a:custGeom>
            <a:avLst/>
            <a:gdLst/>
            <a:ahLst/>
            <a:cxnLst>
              <a:cxn ang="0">
                <a:pos x="38" y="52"/>
              </a:cxn>
              <a:cxn ang="0">
                <a:pos x="20" y="46"/>
              </a:cxn>
              <a:cxn ang="0">
                <a:pos x="27" y="30"/>
              </a:cxn>
              <a:cxn ang="0">
                <a:pos x="0" y="5"/>
              </a:cxn>
              <a:cxn ang="0">
                <a:pos x="10" y="0"/>
              </a:cxn>
              <a:cxn ang="0">
                <a:pos x="38" y="30"/>
              </a:cxn>
              <a:cxn ang="0">
                <a:pos x="38" y="52"/>
              </a:cxn>
            </a:cxnLst>
            <a:rect l="0" t="0" r="r" b="b"/>
            <a:pathLst>
              <a:path w="39" h="53">
                <a:moveTo>
                  <a:pt x="38" y="52"/>
                </a:moveTo>
                <a:lnTo>
                  <a:pt x="20" y="46"/>
                </a:lnTo>
                <a:lnTo>
                  <a:pt x="27" y="30"/>
                </a:lnTo>
                <a:lnTo>
                  <a:pt x="0" y="5"/>
                </a:lnTo>
                <a:lnTo>
                  <a:pt x="10" y="0"/>
                </a:lnTo>
                <a:lnTo>
                  <a:pt x="38" y="30"/>
                </a:lnTo>
                <a:lnTo>
                  <a:pt x="38" y="5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3" name="Freeform 179"/>
          <p:cNvSpPr>
            <a:spLocks noChangeArrowheads="1"/>
          </p:cNvSpPr>
          <p:nvPr/>
        </p:nvSpPr>
        <p:spPr bwMode="auto">
          <a:xfrm>
            <a:off x="2185674" y="3299672"/>
            <a:ext cx="21599" cy="32313"/>
          </a:xfrm>
          <a:custGeom>
            <a:avLst/>
            <a:gdLst/>
            <a:ahLst/>
            <a:cxnLst>
              <a:cxn ang="0">
                <a:pos x="38" y="52"/>
              </a:cxn>
              <a:cxn ang="0">
                <a:pos x="20" y="46"/>
              </a:cxn>
              <a:cxn ang="0">
                <a:pos x="27" y="30"/>
              </a:cxn>
              <a:cxn ang="0">
                <a:pos x="0" y="5"/>
              </a:cxn>
              <a:cxn ang="0">
                <a:pos x="10" y="0"/>
              </a:cxn>
              <a:cxn ang="0">
                <a:pos x="38" y="30"/>
              </a:cxn>
              <a:cxn ang="0">
                <a:pos x="38" y="52"/>
              </a:cxn>
            </a:cxnLst>
            <a:rect l="0" t="0" r="r" b="b"/>
            <a:pathLst>
              <a:path w="39" h="53">
                <a:moveTo>
                  <a:pt x="38" y="52"/>
                </a:moveTo>
                <a:lnTo>
                  <a:pt x="20" y="46"/>
                </a:lnTo>
                <a:lnTo>
                  <a:pt x="27" y="30"/>
                </a:lnTo>
                <a:lnTo>
                  <a:pt x="0" y="5"/>
                </a:lnTo>
                <a:lnTo>
                  <a:pt x="10" y="0"/>
                </a:lnTo>
                <a:lnTo>
                  <a:pt x="38" y="30"/>
                </a:lnTo>
                <a:lnTo>
                  <a:pt x="38" y="5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2" name="Freeform 178"/>
          <p:cNvSpPr>
            <a:spLocks noChangeArrowheads="1"/>
          </p:cNvSpPr>
          <p:nvPr/>
        </p:nvSpPr>
        <p:spPr bwMode="auto">
          <a:xfrm>
            <a:off x="2135472" y="3255553"/>
            <a:ext cx="30938" cy="13671"/>
          </a:xfrm>
          <a:custGeom>
            <a:avLst/>
            <a:gdLst/>
            <a:ahLst/>
            <a:cxnLst>
              <a:cxn ang="0">
                <a:pos x="11" y="23"/>
              </a:cxn>
              <a:cxn ang="0">
                <a:pos x="0" y="0"/>
              </a:cxn>
              <a:cxn ang="0">
                <a:pos x="21" y="0"/>
              </a:cxn>
              <a:cxn ang="0">
                <a:pos x="44" y="0"/>
              </a:cxn>
              <a:cxn ang="0">
                <a:pos x="54" y="0"/>
              </a:cxn>
              <a:cxn ang="0">
                <a:pos x="11" y="23"/>
              </a:cxn>
            </a:cxnLst>
            <a:rect l="0" t="0" r="r" b="b"/>
            <a:pathLst>
              <a:path w="55" h="24">
                <a:moveTo>
                  <a:pt x="11" y="23"/>
                </a:moveTo>
                <a:lnTo>
                  <a:pt x="0" y="0"/>
                </a:lnTo>
                <a:lnTo>
                  <a:pt x="21" y="0"/>
                </a:lnTo>
                <a:lnTo>
                  <a:pt x="44" y="0"/>
                </a:lnTo>
                <a:lnTo>
                  <a:pt x="54" y="0"/>
                </a:lnTo>
                <a:lnTo>
                  <a:pt x="11" y="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1" name="Freeform 177"/>
          <p:cNvSpPr>
            <a:spLocks noChangeArrowheads="1"/>
          </p:cNvSpPr>
          <p:nvPr/>
        </p:nvSpPr>
        <p:spPr bwMode="auto">
          <a:xfrm>
            <a:off x="2135472" y="3255553"/>
            <a:ext cx="30938" cy="13671"/>
          </a:xfrm>
          <a:custGeom>
            <a:avLst/>
            <a:gdLst/>
            <a:ahLst/>
            <a:cxnLst>
              <a:cxn ang="0">
                <a:pos x="11" y="23"/>
              </a:cxn>
              <a:cxn ang="0">
                <a:pos x="0" y="0"/>
              </a:cxn>
              <a:cxn ang="0">
                <a:pos x="21" y="0"/>
              </a:cxn>
              <a:cxn ang="0">
                <a:pos x="44" y="0"/>
              </a:cxn>
              <a:cxn ang="0">
                <a:pos x="54" y="0"/>
              </a:cxn>
              <a:cxn ang="0">
                <a:pos x="11" y="23"/>
              </a:cxn>
            </a:cxnLst>
            <a:rect l="0" t="0" r="r" b="b"/>
            <a:pathLst>
              <a:path w="55" h="24">
                <a:moveTo>
                  <a:pt x="11" y="23"/>
                </a:moveTo>
                <a:lnTo>
                  <a:pt x="0" y="0"/>
                </a:lnTo>
                <a:lnTo>
                  <a:pt x="21" y="0"/>
                </a:lnTo>
                <a:lnTo>
                  <a:pt x="44" y="0"/>
                </a:lnTo>
                <a:lnTo>
                  <a:pt x="54" y="0"/>
                </a:lnTo>
                <a:lnTo>
                  <a:pt x="11" y="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0" name="Freeform 176"/>
          <p:cNvSpPr>
            <a:spLocks noChangeArrowheads="1"/>
          </p:cNvSpPr>
          <p:nvPr/>
        </p:nvSpPr>
        <p:spPr bwMode="auto">
          <a:xfrm>
            <a:off x="2257475" y="3452535"/>
            <a:ext cx="21599" cy="10564"/>
          </a:xfrm>
          <a:custGeom>
            <a:avLst/>
            <a:gdLst/>
            <a:ahLst/>
            <a:cxnLst>
              <a:cxn ang="0">
                <a:pos x="10" y="18"/>
              </a:cxn>
              <a:cxn ang="0">
                <a:pos x="0" y="5"/>
              </a:cxn>
              <a:cxn ang="0">
                <a:pos x="16" y="0"/>
              </a:cxn>
              <a:cxn ang="0">
                <a:pos x="38" y="0"/>
              </a:cxn>
              <a:cxn ang="0">
                <a:pos x="27" y="18"/>
              </a:cxn>
              <a:cxn ang="0">
                <a:pos x="10" y="18"/>
              </a:cxn>
            </a:cxnLst>
            <a:rect l="0" t="0" r="r" b="b"/>
            <a:pathLst>
              <a:path w="39" h="19">
                <a:moveTo>
                  <a:pt x="10" y="18"/>
                </a:moveTo>
                <a:lnTo>
                  <a:pt x="0" y="5"/>
                </a:lnTo>
                <a:lnTo>
                  <a:pt x="16" y="0"/>
                </a:lnTo>
                <a:lnTo>
                  <a:pt x="38" y="0"/>
                </a:lnTo>
                <a:lnTo>
                  <a:pt x="27" y="18"/>
                </a:lnTo>
                <a:lnTo>
                  <a:pt x="10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9" name="Freeform 175"/>
          <p:cNvSpPr>
            <a:spLocks noChangeArrowheads="1"/>
          </p:cNvSpPr>
          <p:nvPr/>
        </p:nvSpPr>
        <p:spPr bwMode="auto">
          <a:xfrm>
            <a:off x="2257475" y="3452535"/>
            <a:ext cx="21599" cy="10564"/>
          </a:xfrm>
          <a:custGeom>
            <a:avLst/>
            <a:gdLst/>
            <a:ahLst/>
            <a:cxnLst>
              <a:cxn ang="0">
                <a:pos x="10" y="18"/>
              </a:cxn>
              <a:cxn ang="0">
                <a:pos x="0" y="5"/>
              </a:cxn>
              <a:cxn ang="0">
                <a:pos x="16" y="0"/>
              </a:cxn>
              <a:cxn ang="0">
                <a:pos x="38" y="0"/>
              </a:cxn>
              <a:cxn ang="0">
                <a:pos x="27" y="18"/>
              </a:cxn>
              <a:cxn ang="0">
                <a:pos x="10" y="18"/>
              </a:cxn>
            </a:cxnLst>
            <a:rect l="0" t="0" r="r" b="b"/>
            <a:pathLst>
              <a:path w="39" h="19">
                <a:moveTo>
                  <a:pt x="10" y="18"/>
                </a:moveTo>
                <a:lnTo>
                  <a:pt x="0" y="5"/>
                </a:lnTo>
                <a:lnTo>
                  <a:pt x="16" y="0"/>
                </a:lnTo>
                <a:lnTo>
                  <a:pt x="38" y="0"/>
                </a:lnTo>
                <a:lnTo>
                  <a:pt x="27" y="18"/>
                </a:lnTo>
                <a:lnTo>
                  <a:pt x="10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8" name="Freeform 174"/>
          <p:cNvSpPr>
            <a:spLocks noChangeArrowheads="1"/>
          </p:cNvSpPr>
          <p:nvPr/>
        </p:nvSpPr>
        <p:spPr bwMode="auto">
          <a:xfrm>
            <a:off x="2214278" y="3328877"/>
            <a:ext cx="11091" cy="21127"/>
          </a:xfrm>
          <a:custGeom>
            <a:avLst/>
            <a:gdLst/>
            <a:ahLst/>
            <a:cxnLst>
              <a:cxn ang="0">
                <a:pos x="4" y="35"/>
              </a:cxn>
              <a:cxn ang="0">
                <a:pos x="4" y="28"/>
              </a:cxn>
              <a:cxn ang="0">
                <a:pos x="0" y="5"/>
              </a:cxn>
              <a:cxn ang="0">
                <a:pos x="4" y="0"/>
              </a:cxn>
              <a:cxn ang="0">
                <a:pos x="20" y="35"/>
              </a:cxn>
              <a:cxn ang="0">
                <a:pos x="4" y="35"/>
              </a:cxn>
            </a:cxnLst>
            <a:rect l="0" t="0" r="r" b="b"/>
            <a:pathLst>
              <a:path w="21" h="36">
                <a:moveTo>
                  <a:pt x="4" y="35"/>
                </a:moveTo>
                <a:lnTo>
                  <a:pt x="4" y="28"/>
                </a:lnTo>
                <a:lnTo>
                  <a:pt x="0" y="5"/>
                </a:lnTo>
                <a:lnTo>
                  <a:pt x="4" y="0"/>
                </a:lnTo>
                <a:lnTo>
                  <a:pt x="20" y="35"/>
                </a:lnTo>
                <a:lnTo>
                  <a:pt x="4" y="3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7" name="Freeform 173"/>
          <p:cNvSpPr>
            <a:spLocks noChangeArrowheads="1"/>
          </p:cNvSpPr>
          <p:nvPr/>
        </p:nvSpPr>
        <p:spPr bwMode="auto">
          <a:xfrm>
            <a:off x="2214278" y="3328877"/>
            <a:ext cx="11091" cy="21127"/>
          </a:xfrm>
          <a:custGeom>
            <a:avLst/>
            <a:gdLst/>
            <a:ahLst/>
            <a:cxnLst>
              <a:cxn ang="0">
                <a:pos x="4" y="35"/>
              </a:cxn>
              <a:cxn ang="0">
                <a:pos x="4" y="28"/>
              </a:cxn>
              <a:cxn ang="0">
                <a:pos x="0" y="5"/>
              </a:cxn>
              <a:cxn ang="0">
                <a:pos x="4" y="0"/>
              </a:cxn>
              <a:cxn ang="0">
                <a:pos x="20" y="35"/>
              </a:cxn>
              <a:cxn ang="0">
                <a:pos x="4" y="35"/>
              </a:cxn>
            </a:cxnLst>
            <a:rect l="0" t="0" r="r" b="b"/>
            <a:pathLst>
              <a:path w="21" h="36">
                <a:moveTo>
                  <a:pt x="4" y="35"/>
                </a:moveTo>
                <a:lnTo>
                  <a:pt x="4" y="28"/>
                </a:lnTo>
                <a:lnTo>
                  <a:pt x="0" y="5"/>
                </a:lnTo>
                <a:lnTo>
                  <a:pt x="4" y="0"/>
                </a:lnTo>
                <a:lnTo>
                  <a:pt x="20" y="35"/>
                </a:lnTo>
                <a:lnTo>
                  <a:pt x="4" y="3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6" name="Freeform 172"/>
          <p:cNvSpPr>
            <a:spLocks noChangeArrowheads="1"/>
          </p:cNvSpPr>
          <p:nvPr/>
        </p:nvSpPr>
        <p:spPr bwMode="auto">
          <a:xfrm>
            <a:off x="2222450" y="3368647"/>
            <a:ext cx="9340" cy="27963"/>
          </a:xfrm>
          <a:custGeom>
            <a:avLst/>
            <a:gdLst/>
            <a:ahLst/>
            <a:cxnLst>
              <a:cxn ang="0">
                <a:pos x="17" y="46"/>
              </a:cxn>
              <a:cxn ang="0">
                <a:pos x="0" y="0"/>
              </a:cxn>
              <a:cxn ang="0">
                <a:pos x="17" y="40"/>
              </a:cxn>
              <a:cxn ang="0">
                <a:pos x="17" y="46"/>
              </a:cxn>
            </a:cxnLst>
            <a:rect l="0" t="0" r="r" b="b"/>
            <a:pathLst>
              <a:path w="18" h="47">
                <a:moveTo>
                  <a:pt x="17" y="46"/>
                </a:moveTo>
                <a:lnTo>
                  <a:pt x="0" y="0"/>
                </a:lnTo>
                <a:lnTo>
                  <a:pt x="17" y="40"/>
                </a:lnTo>
                <a:lnTo>
                  <a:pt x="17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5" name="Freeform 171"/>
          <p:cNvSpPr>
            <a:spLocks noChangeArrowheads="1"/>
          </p:cNvSpPr>
          <p:nvPr/>
        </p:nvSpPr>
        <p:spPr bwMode="auto">
          <a:xfrm>
            <a:off x="2222450" y="3368647"/>
            <a:ext cx="9340" cy="27963"/>
          </a:xfrm>
          <a:custGeom>
            <a:avLst/>
            <a:gdLst/>
            <a:ahLst/>
            <a:cxnLst>
              <a:cxn ang="0">
                <a:pos x="17" y="46"/>
              </a:cxn>
              <a:cxn ang="0">
                <a:pos x="0" y="0"/>
              </a:cxn>
              <a:cxn ang="0">
                <a:pos x="17" y="40"/>
              </a:cxn>
              <a:cxn ang="0">
                <a:pos x="17" y="46"/>
              </a:cxn>
            </a:cxnLst>
            <a:rect l="0" t="0" r="r" b="b"/>
            <a:pathLst>
              <a:path w="18" h="47">
                <a:moveTo>
                  <a:pt x="17" y="46"/>
                </a:moveTo>
                <a:lnTo>
                  <a:pt x="0" y="0"/>
                </a:lnTo>
                <a:lnTo>
                  <a:pt x="17" y="40"/>
                </a:lnTo>
                <a:lnTo>
                  <a:pt x="17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4" name="Freeform 170"/>
          <p:cNvSpPr>
            <a:spLocks noChangeArrowheads="1"/>
          </p:cNvSpPr>
          <p:nvPr/>
        </p:nvSpPr>
        <p:spPr bwMode="auto">
          <a:xfrm>
            <a:off x="2161157" y="3350626"/>
            <a:ext cx="5254" cy="10564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11"/>
              </a:cxn>
              <a:cxn ang="0">
                <a:pos x="10" y="0"/>
              </a:cxn>
              <a:cxn ang="0">
                <a:pos x="10" y="18"/>
              </a:cxn>
              <a:cxn ang="0">
                <a:pos x="0" y="18"/>
              </a:cxn>
            </a:cxnLst>
            <a:rect l="0" t="0" r="r" b="b"/>
            <a:pathLst>
              <a:path w="11" h="19">
                <a:moveTo>
                  <a:pt x="0" y="18"/>
                </a:moveTo>
                <a:lnTo>
                  <a:pt x="0" y="11"/>
                </a:lnTo>
                <a:lnTo>
                  <a:pt x="10" y="0"/>
                </a:lnTo>
                <a:lnTo>
                  <a:pt x="10" y="18"/>
                </a:lnTo>
                <a:lnTo>
                  <a:pt x="0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3" name="Freeform 169"/>
          <p:cNvSpPr>
            <a:spLocks noChangeArrowheads="1"/>
          </p:cNvSpPr>
          <p:nvPr/>
        </p:nvSpPr>
        <p:spPr bwMode="auto">
          <a:xfrm>
            <a:off x="2161157" y="3350626"/>
            <a:ext cx="5254" cy="10564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11"/>
              </a:cxn>
              <a:cxn ang="0">
                <a:pos x="10" y="0"/>
              </a:cxn>
              <a:cxn ang="0">
                <a:pos x="10" y="18"/>
              </a:cxn>
              <a:cxn ang="0">
                <a:pos x="0" y="18"/>
              </a:cxn>
            </a:cxnLst>
            <a:rect l="0" t="0" r="r" b="b"/>
            <a:pathLst>
              <a:path w="11" h="19">
                <a:moveTo>
                  <a:pt x="0" y="18"/>
                </a:moveTo>
                <a:lnTo>
                  <a:pt x="0" y="11"/>
                </a:lnTo>
                <a:lnTo>
                  <a:pt x="10" y="0"/>
                </a:lnTo>
                <a:lnTo>
                  <a:pt x="10" y="18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2" name="Freeform 168"/>
          <p:cNvSpPr>
            <a:spLocks noChangeArrowheads="1"/>
          </p:cNvSpPr>
          <p:nvPr/>
        </p:nvSpPr>
        <p:spPr bwMode="auto">
          <a:xfrm>
            <a:off x="2279657" y="3408416"/>
            <a:ext cx="8756" cy="6835"/>
          </a:xfrm>
          <a:custGeom>
            <a:avLst/>
            <a:gdLst/>
            <a:ahLst/>
            <a:cxnLst>
              <a:cxn ang="0">
                <a:pos x="16" y="12"/>
              </a:cxn>
              <a:cxn ang="0">
                <a:pos x="0" y="12"/>
              </a:cxn>
              <a:cxn ang="0">
                <a:pos x="0" y="0"/>
              </a:cxn>
              <a:cxn ang="0">
                <a:pos x="16" y="12"/>
              </a:cxn>
            </a:cxnLst>
            <a:rect l="0" t="0" r="r" b="b"/>
            <a:pathLst>
              <a:path w="17" h="13">
                <a:moveTo>
                  <a:pt x="16" y="12"/>
                </a:moveTo>
                <a:lnTo>
                  <a:pt x="0" y="12"/>
                </a:lnTo>
                <a:lnTo>
                  <a:pt x="0" y="0"/>
                </a:lnTo>
                <a:lnTo>
                  <a:pt x="16" y="1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1" name="Freeform 167"/>
          <p:cNvSpPr>
            <a:spLocks noChangeArrowheads="1"/>
          </p:cNvSpPr>
          <p:nvPr/>
        </p:nvSpPr>
        <p:spPr bwMode="auto">
          <a:xfrm>
            <a:off x="2279657" y="3408416"/>
            <a:ext cx="8756" cy="6835"/>
          </a:xfrm>
          <a:custGeom>
            <a:avLst/>
            <a:gdLst/>
            <a:ahLst/>
            <a:cxnLst>
              <a:cxn ang="0">
                <a:pos x="16" y="12"/>
              </a:cxn>
              <a:cxn ang="0">
                <a:pos x="0" y="12"/>
              </a:cxn>
              <a:cxn ang="0">
                <a:pos x="0" y="0"/>
              </a:cxn>
              <a:cxn ang="0">
                <a:pos x="16" y="12"/>
              </a:cxn>
            </a:cxnLst>
            <a:rect l="0" t="0" r="r" b="b"/>
            <a:pathLst>
              <a:path w="17" h="13">
                <a:moveTo>
                  <a:pt x="16" y="12"/>
                </a:moveTo>
                <a:lnTo>
                  <a:pt x="0" y="12"/>
                </a:lnTo>
                <a:lnTo>
                  <a:pt x="0" y="0"/>
                </a:lnTo>
                <a:lnTo>
                  <a:pt x="16" y="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0" name="Freeform 166"/>
          <p:cNvSpPr>
            <a:spLocks noChangeArrowheads="1"/>
          </p:cNvSpPr>
          <p:nvPr/>
        </p:nvSpPr>
        <p:spPr bwMode="auto">
          <a:xfrm>
            <a:off x="2616478" y="3719735"/>
            <a:ext cx="8756" cy="17399"/>
          </a:xfrm>
          <a:custGeom>
            <a:avLst/>
            <a:gdLst/>
            <a:ahLst/>
            <a:cxnLst>
              <a:cxn ang="0">
                <a:pos x="5" y="29"/>
              </a:cxn>
              <a:cxn ang="0">
                <a:pos x="0" y="0"/>
              </a:cxn>
              <a:cxn ang="0">
                <a:pos x="5" y="0"/>
              </a:cxn>
              <a:cxn ang="0">
                <a:pos x="16" y="18"/>
              </a:cxn>
              <a:cxn ang="0">
                <a:pos x="5" y="29"/>
              </a:cxn>
            </a:cxnLst>
            <a:rect l="0" t="0" r="r" b="b"/>
            <a:pathLst>
              <a:path w="17" h="30">
                <a:moveTo>
                  <a:pt x="5" y="29"/>
                </a:moveTo>
                <a:lnTo>
                  <a:pt x="0" y="0"/>
                </a:lnTo>
                <a:lnTo>
                  <a:pt x="5" y="0"/>
                </a:lnTo>
                <a:lnTo>
                  <a:pt x="16" y="18"/>
                </a:lnTo>
                <a:lnTo>
                  <a:pt x="5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9" name="Freeform 165"/>
          <p:cNvSpPr>
            <a:spLocks noChangeArrowheads="1"/>
          </p:cNvSpPr>
          <p:nvPr/>
        </p:nvSpPr>
        <p:spPr bwMode="auto">
          <a:xfrm>
            <a:off x="2616478" y="3719735"/>
            <a:ext cx="8756" cy="17399"/>
          </a:xfrm>
          <a:custGeom>
            <a:avLst/>
            <a:gdLst/>
            <a:ahLst/>
            <a:cxnLst>
              <a:cxn ang="0">
                <a:pos x="5" y="29"/>
              </a:cxn>
              <a:cxn ang="0">
                <a:pos x="0" y="0"/>
              </a:cxn>
              <a:cxn ang="0">
                <a:pos x="5" y="0"/>
              </a:cxn>
              <a:cxn ang="0">
                <a:pos x="16" y="18"/>
              </a:cxn>
              <a:cxn ang="0">
                <a:pos x="5" y="29"/>
              </a:cxn>
            </a:cxnLst>
            <a:rect l="0" t="0" r="r" b="b"/>
            <a:pathLst>
              <a:path w="17" h="30">
                <a:moveTo>
                  <a:pt x="5" y="29"/>
                </a:moveTo>
                <a:lnTo>
                  <a:pt x="0" y="0"/>
                </a:lnTo>
                <a:lnTo>
                  <a:pt x="5" y="0"/>
                </a:lnTo>
                <a:lnTo>
                  <a:pt x="16" y="18"/>
                </a:lnTo>
                <a:lnTo>
                  <a:pt x="5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8" name="Freeform 164"/>
          <p:cNvSpPr>
            <a:spLocks noChangeArrowheads="1"/>
          </p:cNvSpPr>
          <p:nvPr/>
        </p:nvSpPr>
        <p:spPr bwMode="auto">
          <a:xfrm>
            <a:off x="1833676" y="3538909"/>
            <a:ext cx="36776" cy="82646"/>
          </a:xfrm>
          <a:custGeom>
            <a:avLst/>
            <a:gdLst/>
            <a:ahLst/>
            <a:cxnLst>
              <a:cxn ang="0">
                <a:pos x="10" y="29"/>
              </a:cxn>
              <a:cxn ang="0">
                <a:pos x="37" y="0"/>
              </a:cxn>
              <a:cxn ang="0">
                <a:pos x="53" y="0"/>
              </a:cxn>
              <a:cxn ang="0">
                <a:pos x="64" y="11"/>
              </a:cxn>
              <a:cxn ang="0">
                <a:pos x="53" y="58"/>
              </a:cxn>
              <a:cxn ang="0">
                <a:pos x="43" y="93"/>
              </a:cxn>
              <a:cxn ang="0">
                <a:pos x="26" y="110"/>
              </a:cxn>
              <a:cxn ang="0">
                <a:pos x="10" y="134"/>
              </a:cxn>
              <a:cxn ang="0">
                <a:pos x="0" y="122"/>
              </a:cxn>
              <a:cxn ang="0">
                <a:pos x="10" y="29"/>
              </a:cxn>
            </a:cxnLst>
            <a:rect l="0" t="0" r="r" b="b"/>
            <a:pathLst>
              <a:path w="65" h="135">
                <a:moveTo>
                  <a:pt x="10" y="29"/>
                </a:moveTo>
                <a:lnTo>
                  <a:pt x="37" y="0"/>
                </a:lnTo>
                <a:lnTo>
                  <a:pt x="53" y="0"/>
                </a:lnTo>
                <a:lnTo>
                  <a:pt x="64" y="11"/>
                </a:lnTo>
                <a:lnTo>
                  <a:pt x="53" y="58"/>
                </a:lnTo>
                <a:lnTo>
                  <a:pt x="43" y="93"/>
                </a:lnTo>
                <a:lnTo>
                  <a:pt x="26" y="110"/>
                </a:lnTo>
                <a:lnTo>
                  <a:pt x="10" y="134"/>
                </a:lnTo>
                <a:lnTo>
                  <a:pt x="0" y="122"/>
                </a:lnTo>
                <a:lnTo>
                  <a:pt x="10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7" name="Freeform 163"/>
          <p:cNvSpPr>
            <a:spLocks noChangeArrowheads="1"/>
          </p:cNvSpPr>
          <p:nvPr/>
        </p:nvSpPr>
        <p:spPr bwMode="auto">
          <a:xfrm>
            <a:off x="1833676" y="3538909"/>
            <a:ext cx="36776" cy="82646"/>
          </a:xfrm>
          <a:custGeom>
            <a:avLst/>
            <a:gdLst/>
            <a:ahLst/>
            <a:cxnLst>
              <a:cxn ang="0">
                <a:pos x="10" y="29"/>
              </a:cxn>
              <a:cxn ang="0">
                <a:pos x="37" y="0"/>
              </a:cxn>
              <a:cxn ang="0">
                <a:pos x="53" y="0"/>
              </a:cxn>
              <a:cxn ang="0">
                <a:pos x="64" y="11"/>
              </a:cxn>
              <a:cxn ang="0">
                <a:pos x="53" y="58"/>
              </a:cxn>
              <a:cxn ang="0">
                <a:pos x="43" y="93"/>
              </a:cxn>
              <a:cxn ang="0">
                <a:pos x="26" y="110"/>
              </a:cxn>
              <a:cxn ang="0">
                <a:pos x="10" y="134"/>
              </a:cxn>
              <a:cxn ang="0">
                <a:pos x="0" y="122"/>
              </a:cxn>
              <a:cxn ang="0">
                <a:pos x="10" y="29"/>
              </a:cxn>
            </a:cxnLst>
            <a:rect l="0" t="0" r="r" b="b"/>
            <a:pathLst>
              <a:path w="65" h="135">
                <a:moveTo>
                  <a:pt x="10" y="29"/>
                </a:moveTo>
                <a:lnTo>
                  <a:pt x="37" y="0"/>
                </a:lnTo>
                <a:lnTo>
                  <a:pt x="53" y="0"/>
                </a:lnTo>
                <a:lnTo>
                  <a:pt x="64" y="11"/>
                </a:lnTo>
                <a:lnTo>
                  <a:pt x="53" y="58"/>
                </a:lnTo>
                <a:lnTo>
                  <a:pt x="43" y="93"/>
                </a:lnTo>
                <a:lnTo>
                  <a:pt x="26" y="110"/>
                </a:lnTo>
                <a:lnTo>
                  <a:pt x="10" y="134"/>
                </a:lnTo>
                <a:lnTo>
                  <a:pt x="0" y="122"/>
                </a:lnTo>
                <a:lnTo>
                  <a:pt x="1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6" name="Freeform 162"/>
          <p:cNvSpPr>
            <a:spLocks noChangeArrowheads="1"/>
          </p:cNvSpPr>
          <p:nvPr/>
        </p:nvSpPr>
        <p:spPr bwMode="auto">
          <a:xfrm>
            <a:off x="2347955" y="4444904"/>
            <a:ext cx="326897" cy="426277"/>
          </a:xfrm>
          <a:custGeom>
            <a:avLst/>
            <a:gdLst/>
            <a:ahLst/>
            <a:cxnLst>
              <a:cxn ang="0">
                <a:pos x="16" y="292"/>
              </a:cxn>
              <a:cxn ang="0">
                <a:pos x="28" y="239"/>
              </a:cxn>
              <a:cxn ang="0">
                <a:pos x="28" y="197"/>
              </a:cxn>
              <a:cxn ang="0">
                <a:pos x="42" y="133"/>
              </a:cxn>
              <a:cxn ang="0">
                <a:pos x="0" y="57"/>
              </a:cxn>
              <a:cxn ang="0">
                <a:pos x="53" y="69"/>
              </a:cxn>
              <a:cxn ang="0">
                <a:pos x="81" y="46"/>
              </a:cxn>
              <a:cxn ang="0">
                <a:pos x="139" y="0"/>
              </a:cxn>
              <a:cxn ang="0">
                <a:pos x="193" y="0"/>
              </a:cxn>
              <a:cxn ang="0">
                <a:pos x="198" y="69"/>
              </a:cxn>
              <a:cxn ang="0">
                <a:pos x="220" y="116"/>
              </a:cxn>
              <a:cxn ang="0">
                <a:pos x="262" y="146"/>
              </a:cxn>
              <a:cxn ang="0">
                <a:pos x="337" y="168"/>
              </a:cxn>
              <a:cxn ang="0">
                <a:pos x="422" y="210"/>
              </a:cxn>
              <a:cxn ang="0">
                <a:pos x="433" y="274"/>
              </a:cxn>
              <a:cxn ang="0">
                <a:pos x="433" y="332"/>
              </a:cxn>
              <a:cxn ang="0">
                <a:pos x="529" y="343"/>
              </a:cxn>
              <a:cxn ang="0">
                <a:pos x="561" y="413"/>
              </a:cxn>
              <a:cxn ang="0">
                <a:pos x="561" y="483"/>
              </a:cxn>
              <a:cxn ang="0">
                <a:pos x="544" y="548"/>
              </a:cxn>
              <a:cxn ang="0">
                <a:pos x="513" y="513"/>
              </a:cxn>
              <a:cxn ang="0">
                <a:pos x="380" y="513"/>
              </a:cxn>
              <a:cxn ang="0">
                <a:pos x="380" y="531"/>
              </a:cxn>
              <a:cxn ang="0">
                <a:pos x="352" y="559"/>
              </a:cxn>
              <a:cxn ang="0">
                <a:pos x="363" y="594"/>
              </a:cxn>
              <a:cxn ang="0">
                <a:pos x="337" y="641"/>
              </a:cxn>
              <a:cxn ang="0">
                <a:pos x="294" y="641"/>
              </a:cxn>
              <a:cxn ang="0">
                <a:pos x="278" y="683"/>
              </a:cxn>
              <a:cxn ang="0">
                <a:pos x="252" y="652"/>
              </a:cxn>
              <a:cxn ang="0">
                <a:pos x="208" y="652"/>
              </a:cxn>
              <a:cxn ang="0">
                <a:pos x="181" y="636"/>
              </a:cxn>
              <a:cxn ang="0">
                <a:pos x="181" y="641"/>
              </a:cxn>
              <a:cxn ang="0">
                <a:pos x="165" y="652"/>
              </a:cxn>
              <a:cxn ang="0">
                <a:pos x="155" y="687"/>
              </a:cxn>
              <a:cxn ang="0">
                <a:pos x="123" y="687"/>
              </a:cxn>
              <a:cxn ang="0">
                <a:pos x="107" y="636"/>
              </a:cxn>
              <a:cxn ang="0">
                <a:pos x="86" y="577"/>
              </a:cxn>
              <a:cxn ang="0">
                <a:pos x="70" y="501"/>
              </a:cxn>
              <a:cxn ang="0">
                <a:pos x="42" y="441"/>
              </a:cxn>
              <a:cxn ang="0">
                <a:pos x="16" y="407"/>
              </a:cxn>
              <a:cxn ang="0">
                <a:pos x="28" y="368"/>
              </a:cxn>
              <a:cxn ang="0">
                <a:pos x="38" y="343"/>
              </a:cxn>
              <a:cxn ang="0">
                <a:pos x="42" y="350"/>
              </a:cxn>
              <a:cxn ang="0">
                <a:pos x="59" y="332"/>
              </a:cxn>
              <a:cxn ang="0">
                <a:pos x="16" y="292"/>
              </a:cxn>
            </a:cxnLst>
            <a:rect l="0" t="0" r="r" b="b"/>
            <a:pathLst>
              <a:path w="562" h="688">
                <a:moveTo>
                  <a:pt x="16" y="292"/>
                </a:moveTo>
                <a:lnTo>
                  <a:pt x="28" y="239"/>
                </a:lnTo>
                <a:lnTo>
                  <a:pt x="28" y="197"/>
                </a:lnTo>
                <a:lnTo>
                  <a:pt x="42" y="133"/>
                </a:lnTo>
                <a:lnTo>
                  <a:pt x="0" y="57"/>
                </a:lnTo>
                <a:lnTo>
                  <a:pt x="53" y="69"/>
                </a:lnTo>
                <a:lnTo>
                  <a:pt x="81" y="46"/>
                </a:lnTo>
                <a:lnTo>
                  <a:pt x="139" y="0"/>
                </a:lnTo>
                <a:lnTo>
                  <a:pt x="193" y="0"/>
                </a:lnTo>
                <a:lnTo>
                  <a:pt x="198" y="69"/>
                </a:lnTo>
                <a:lnTo>
                  <a:pt x="220" y="116"/>
                </a:lnTo>
                <a:lnTo>
                  <a:pt x="262" y="146"/>
                </a:lnTo>
                <a:lnTo>
                  <a:pt x="337" y="168"/>
                </a:lnTo>
                <a:lnTo>
                  <a:pt x="422" y="210"/>
                </a:lnTo>
                <a:lnTo>
                  <a:pt x="433" y="274"/>
                </a:lnTo>
                <a:lnTo>
                  <a:pt x="433" y="332"/>
                </a:lnTo>
                <a:lnTo>
                  <a:pt x="529" y="343"/>
                </a:lnTo>
                <a:lnTo>
                  <a:pt x="561" y="413"/>
                </a:lnTo>
                <a:lnTo>
                  <a:pt x="561" y="483"/>
                </a:lnTo>
                <a:lnTo>
                  <a:pt x="544" y="548"/>
                </a:lnTo>
                <a:lnTo>
                  <a:pt x="513" y="513"/>
                </a:lnTo>
                <a:lnTo>
                  <a:pt x="380" y="513"/>
                </a:lnTo>
                <a:lnTo>
                  <a:pt x="380" y="531"/>
                </a:lnTo>
                <a:lnTo>
                  <a:pt x="352" y="559"/>
                </a:lnTo>
                <a:lnTo>
                  <a:pt x="363" y="594"/>
                </a:lnTo>
                <a:lnTo>
                  <a:pt x="337" y="641"/>
                </a:lnTo>
                <a:lnTo>
                  <a:pt x="294" y="641"/>
                </a:lnTo>
                <a:lnTo>
                  <a:pt x="278" y="683"/>
                </a:lnTo>
                <a:lnTo>
                  <a:pt x="252" y="652"/>
                </a:lnTo>
                <a:lnTo>
                  <a:pt x="208" y="652"/>
                </a:lnTo>
                <a:lnTo>
                  <a:pt x="181" y="636"/>
                </a:lnTo>
                <a:lnTo>
                  <a:pt x="181" y="641"/>
                </a:lnTo>
                <a:lnTo>
                  <a:pt x="165" y="652"/>
                </a:lnTo>
                <a:lnTo>
                  <a:pt x="155" y="687"/>
                </a:lnTo>
                <a:lnTo>
                  <a:pt x="123" y="687"/>
                </a:lnTo>
                <a:lnTo>
                  <a:pt x="107" y="636"/>
                </a:lnTo>
                <a:lnTo>
                  <a:pt x="86" y="577"/>
                </a:lnTo>
                <a:lnTo>
                  <a:pt x="70" y="501"/>
                </a:lnTo>
                <a:lnTo>
                  <a:pt x="42" y="441"/>
                </a:lnTo>
                <a:lnTo>
                  <a:pt x="16" y="407"/>
                </a:lnTo>
                <a:lnTo>
                  <a:pt x="28" y="368"/>
                </a:lnTo>
                <a:lnTo>
                  <a:pt x="38" y="343"/>
                </a:lnTo>
                <a:lnTo>
                  <a:pt x="42" y="350"/>
                </a:lnTo>
                <a:lnTo>
                  <a:pt x="59" y="332"/>
                </a:lnTo>
                <a:lnTo>
                  <a:pt x="16" y="292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5" name="Freeform 161"/>
          <p:cNvSpPr>
            <a:spLocks noChangeArrowheads="1"/>
          </p:cNvSpPr>
          <p:nvPr/>
        </p:nvSpPr>
        <p:spPr bwMode="auto">
          <a:xfrm>
            <a:off x="2347955" y="4444904"/>
            <a:ext cx="326897" cy="426277"/>
          </a:xfrm>
          <a:custGeom>
            <a:avLst/>
            <a:gdLst/>
            <a:ahLst/>
            <a:cxnLst>
              <a:cxn ang="0">
                <a:pos x="16" y="292"/>
              </a:cxn>
              <a:cxn ang="0">
                <a:pos x="28" y="239"/>
              </a:cxn>
              <a:cxn ang="0">
                <a:pos x="28" y="197"/>
              </a:cxn>
              <a:cxn ang="0">
                <a:pos x="42" y="133"/>
              </a:cxn>
              <a:cxn ang="0">
                <a:pos x="0" y="57"/>
              </a:cxn>
              <a:cxn ang="0">
                <a:pos x="53" y="69"/>
              </a:cxn>
              <a:cxn ang="0">
                <a:pos x="81" y="46"/>
              </a:cxn>
              <a:cxn ang="0">
                <a:pos x="139" y="0"/>
              </a:cxn>
              <a:cxn ang="0">
                <a:pos x="193" y="0"/>
              </a:cxn>
              <a:cxn ang="0">
                <a:pos x="198" y="69"/>
              </a:cxn>
              <a:cxn ang="0">
                <a:pos x="220" y="116"/>
              </a:cxn>
              <a:cxn ang="0">
                <a:pos x="262" y="146"/>
              </a:cxn>
              <a:cxn ang="0">
                <a:pos x="337" y="168"/>
              </a:cxn>
              <a:cxn ang="0">
                <a:pos x="422" y="210"/>
              </a:cxn>
              <a:cxn ang="0">
                <a:pos x="433" y="274"/>
              </a:cxn>
              <a:cxn ang="0">
                <a:pos x="433" y="332"/>
              </a:cxn>
              <a:cxn ang="0">
                <a:pos x="529" y="343"/>
              </a:cxn>
              <a:cxn ang="0">
                <a:pos x="561" y="413"/>
              </a:cxn>
              <a:cxn ang="0">
                <a:pos x="561" y="483"/>
              </a:cxn>
              <a:cxn ang="0">
                <a:pos x="544" y="548"/>
              </a:cxn>
              <a:cxn ang="0">
                <a:pos x="513" y="513"/>
              </a:cxn>
              <a:cxn ang="0">
                <a:pos x="380" y="513"/>
              </a:cxn>
              <a:cxn ang="0">
                <a:pos x="380" y="531"/>
              </a:cxn>
              <a:cxn ang="0">
                <a:pos x="352" y="559"/>
              </a:cxn>
              <a:cxn ang="0">
                <a:pos x="363" y="594"/>
              </a:cxn>
              <a:cxn ang="0">
                <a:pos x="337" y="641"/>
              </a:cxn>
              <a:cxn ang="0">
                <a:pos x="294" y="641"/>
              </a:cxn>
              <a:cxn ang="0">
                <a:pos x="278" y="683"/>
              </a:cxn>
              <a:cxn ang="0">
                <a:pos x="252" y="652"/>
              </a:cxn>
              <a:cxn ang="0">
                <a:pos x="208" y="652"/>
              </a:cxn>
              <a:cxn ang="0">
                <a:pos x="181" y="636"/>
              </a:cxn>
              <a:cxn ang="0">
                <a:pos x="181" y="641"/>
              </a:cxn>
              <a:cxn ang="0">
                <a:pos x="165" y="652"/>
              </a:cxn>
              <a:cxn ang="0">
                <a:pos x="155" y="687"/>
              </a:cxn>
              <a:cxn ang="0">
                <a:pos x="123" y="687"/>
              </a:cxn>
              <a:cxn ang="0">
                <a:pos x="107" y="636"/>
              </a:cxn>
              <a:cxn ang="0">
                <a:pos x="86" y="577"/>
              </a:cxn>
              <a:cxn ang="0">
                <a:pos x="70" y="501"/>
              </a:cxn>
              <a:cxn ang="0">
                <a:pos x="42" y="441"/>
              </a:cxn>
              <a:cxn ang="0">
                <a:pos x="16" y="407"/>
              </a:cxn>
              <a:cxn ang="0">
                <a:pos x="28" y="368"/>
              </a:cxn>
              <a:cxn ang="0">
                <a:pos x="38" y="343"/>
              </a:cxn>
              <a:cxn ang="0">
                <a:pos x="42" y="350"/>
              </a:cxn>
              <a:cxn ang="0">
                <a:pos x="59" y="332"/>
              </a:cxn>
              <a:cxn ang="0">
                <a:pos x="16" y="292"/>
              </a:cxn>
            </a:cxnLst>
            <a:rect l="0" t="0" r="r" b="b"/>
            <a:pathLst>
              <a:path w="562" h="688">
                <a:moveTo>
                  <a:pt x="16" y="292"/>
                </a:moveTo>
                <a:lnTo>
                  <a:pt x="28" y="239"/>
                </a:lnTo>
                <a:lnTo>
                  <a:pt x="28" y="197"/>
                </a:lnTo>
                <a:lnTo>
                  <a:pt x="42" y="133"/>
                </a:lnTo>
                <a:lnTo>
                  <a:pt x="0" y="57"/>
                </a:lnTo>
                <a:lnTo>
                  <a:pt x="53" y="69"/>
                </a:lnTo>
                <a:lnTo>
                  <a:pt x="81" y="46"/>
                </a:lnTo>
                <a:lnTo>
                  <a:pt x="139" y="0"/>
                </a:lnTo>
                <a:lnTo>
                  <a:pt x="193" y="0"/>
                </a:lnTo>
                <a:lnTo>
                  <a:pt x="198" y="69"/>
                </a:lnTo>
                <a:lnTo>
                  <a:pt x="220" y="116"/>
                </a:lnTo>
                <a:lnTo>
                  <a:pt x="262" y="146"/>
                </a:lnTo>
                <a:lnTo>
                  <a:pt x="337" y="168"/>
                </a:lnTo>
                <a:lnTo>
                  <a:pt x="422" y="210"/>
                </a:lnTo>
                <a:lnTo>
                  <a:pt x="433" y="274"/>
                </a:lnTo>
                <a:lnTo>
                  <a:pt x="433" y="332"/>
                </a:lnTo>
                <a:lnTo>
                  <a:pt x="529" y="343"/>
                </a:lnTo>
                <a:lnTo>
                  <a:pt x="561" y="413"/>
                </a:lnTo>
                <a:lnTo>
                  <a:pt x="561" y="483"/>
                </a:lnTo>
                <a:lnTo>
                  <a:pt x="544" y="548"/>
                </a:lnTo>
                <a:lnTo>
                  <a:pt x="513" y="513"/>
                </a:lnTo>
                <a:lnTo>
                  <a:pt x="380" y="513"/>
                </a:lnTo>
                <a:lnTo>
                  <a:pt x="380" y="531"/>
                </a:lnTo>
                <a:lnTo>
                  <a:pt x="352" y="559"/>
                </a:lnTo>
                <a:lnTo>
                  <a:pt x="363" y="594"/>
                </a:lnTo>
                <a:lnTo>
                  <a:pt x="337" y="641"/>
                </a:lnTo>
                <a:lnTo>
                  <a:pt x="294" y="641"/>
                </a:lnTo>
                <a:lnTo>
                  <a:pt x="278" y="683"/>
                </a:lnTo>
                <a:lnTo>
                  <a:pt x="252" y="652"/>
                </a:lnTo>
                <a:lnTo>
                  <a:pt x="208" y="652"/>
                </a:lnTo>
                <a:lnTo>
                  <a:pt x="181" y="636"/>
                </a:lnTo>
                <a:lnTo>
                  <a:pt x="181" y="641"/>
                </a:lnTo>
                <a:lnTo>
                  <a:pt x="165" y="652"/>
                </a:lnTo>
                <a:lnTo>
                  <a:pt x="155" y="687"/>
                </a:lnTo>
                <a:lnTo>
                  <a:pt x="123" y="687"/>
                </a:lnTo>
                <a:lnTo>
                  <a:pt x="107" y="636"/>
                </a:lnTo>
                <a:lnTo>
                  <a:pt x="86" y="577"/>
                </a:lnTo>
                <a:lnTo>
                  <a:pt x="70" y="501"/>
                </a:lnTo>
                <a:lnTo>
                  <a:pt x="42" y="441"/>
                </a:lnTo>
                <a:lnTo>
                  <a:pt x="16" y="407"/>
                </a:lnTo>
                <a:lnTo>
                  <a:pt x="28" y="368"/>
                </a:lnTo>
                <a:lnTo>
                  <a:pt x="38" y="343"/>
                </a:lnTo>
                <a:lnTo>
                  <a:pt x="42" y="350"/>
                </a:lnTo>
                <a:lnTo>
                  <a:pt x="59" y="332"/>
                </a:lnTo>
                <a:lnTo>
                  <a:pt x="16" y="29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4" name="Freeform 160"/>
          <p:cNvSpPr>
            <a:spLocks noChangeArrowheads="1"/>
          </p:cNvSpPr>
          <p:nvPr/>
        </p:nvSpPr>
        <p:spPr bwMode="auto">
          <a:xfrm>
            <a:off x="2232374" y="3969536"/>
            <a:ext cx="1044903" cy="1278832"/>
          </a:xfrm>
          <a:custGeom>
            <a:avLst/>
            <a:gdLst/>
            <a:ahLst/>
            <a:cxnLst>
              <a:cxn ang="0">
                <a:pos x="967" y="163"/>
              </a:cxn>
              <a:cxn ang="0">
                <a:pos x="1021" y="59"/>
              </a:cxn>
              <a:cxn ang="0">
                <a:pos x="1095" y="181"/>
              </a:cxn>
              <a:cxn ang="0">
                <a:pos x="1010" y="304"/>
              </a:cxn>
              <a:cxn ang="0">
                <a:pos x="1070" y="286"/>
              </a:cxn>
              <a:cxn ang="0">
                <a:pos x="1063" y="368"/>
              </a:cxn>
              <a:cxn ang="0">
                <a:pos x="1245" y="321"/>
              </a:cxn>
              <a:cxn ang="0">
                <a:pos x="1336" y="420"/>
              </a:cxn>
              <a:cxn ang="0">
                <a:pos x="1539" y="420"/>
              </a:cxn>
              <a:cxn ang="0">
                <a:pos x="1742" y="531"/>
              </a:cxn>
              <a:cxn ang="0">
                <a:pos x="1770" y="730"/>
              </a:cxn>
              <a:cxn ang="0">
                <a:pos x="1668" y="898"/>
              </a:cxn>
              <a:cxn ang="0">
                <a:pos x="1609" y="1021"/>
              </a:cxn>
              <a:cxn ang="0">
                <a:pos x="1587" y="1206"/>
              </a:cxn>
              <a:cxn ang="0">
                <a:pos x="1529" y="1406"/>
              </a:cxn>
              <a:cxn ang="0">
                <a:pos x="1384" y="1476"/>
              </a:cxn>
              <a:cxn ang="0">
                <a:pos x="1208" y="1598"/>
              </a:cxn>
              <a:cxn ang="0">
                <a:pos x="1181" y="1773"/>
              </a:cxn>
              <a:cxn ang="0">
                <a:pos x="1107" y="1925"/>
              </a:cxn>
              <a:cxn ang="0">
                <a:pos x="1021" y="2059"/>
              </a:cxn>
              <a:cxn ang="0">
                <a:pos x="967" y="1941"/>
              </a:cxn>
              <a:cxn ang="0">
                <a:pos x="839" y="1860"/>
              </a:cxn>
              <a:cxn ang="0">
                <a:pos x="867" y="1790"/>
              </a:cxn>
              <a:cxn ang="0">
                <a:pos x="957" y="1692"/>
              </a:cxn>
              <a:cxn ang="0">
                <a:pos x="934" y="1522"/>
              </a:cxn>
              <a:cxn ang="0">
                <a:pos x="867" y="1423"/>
              </a:cxn>
              <a:cxn ang="0">
                <a:pos x="759" y="1248"/>
              </a:cxn>
              <a:cxn ang="0">
                <a:pos x="631" y="1096"/>
              </a:cxn>
              <a:cxn ang="0">
                <a:pos x="534" y="933"/>
              </a:cxn>
              <a:cxn ang="0">
                <a:pos x="396" y="833"/>
              </a:cxn>
              <a:cxn ang="0">
                <a:pos x="278" y="811"/>
              </a:cxn>
              <a:cxn ang="0">
                <a:pos x="171" y="822"/>
              </a:cxn>
              <a:cxn ang="0">
                <a:pos x="128" y="765"/>
              </a:cxn>
              <a:cxn ang="0">
                <a:pos x="28" y="717"/>
              </a:cxn>
              <a:cxn ang="0">
                <a:pos x="28" y="595"/>
              </a:cxn>
              <a:cxn ang="0">
                <a:pos x="128" y="472"/>
              </a:cxn>
              <a:cxn ang="0">
                <a:pos x="198" y="321"/>
              </a:cxn>
              <a:cxn ang="0">
                <a:pos x="171" y="240"/>
              </a:cxn>
              <a:cxn ang="0">
                <a:pos x="171" y="210"/>
              </a:cxn>
              <a:cxn ang="0">
                <a:pos x="251" y="181"/>
              </a:cxn>
              <a:cxn ang="0">
                <a:pos x="304" y="198"/>
              </a:cxn>
              <a:cxn ang="0">
                <a:pos x="369" y="221"/>
              </a:cxn>
              <a:cxn ang="0">
                <a:pos x="476" y="146"/>
              </a:cxn>
              <a:cxn ang="0">
                <a:pos x="406" y="59"/>
              </a:cxn>
              <a:cxn ang="0">
                <a:pos x="518" y="59"/>
              </a:cxn>
              <a:cxn ang="0">
                <a:pos x="620" y="0"/>
              </a:cxn>
              <a:cxn ang="0">
                <a:pos x="631" y="134"/>
              </a:cxn>
              <a:cxn ang="0">
                <a:pos x="753" y="181"/>
              </a:cxn>
              <a:cxn ang="0">
                <a:pos x="823" y="146"/>
              </a:cxn>
            </a:cxnLst>
            <a:rect l="0" t="0" r="r" b="b"/>
            <a:pathLst>
              <a:path w="1792" h="2060">
                <a:moveTo>
                  <a:pt x="882" y="152"/>
                </a:moveTo>
                <a:lnTo>
                  <a:pt x="914" y="175"/>
                </a:lnTo>
                <a:lnTo>
                  <a:pt x="967" y="163"/>
                </a:lnTo>
                <a:lnTo>
                  <a:pt x="994" y="117"/>
                </a:lnTo>
                <a:lnTo>
                  <a:pt x="1010" y="70"/>
                </a:lnTo>
                <a:lnTo>
                  <a:pt x="1021" y="59"/>
                </a:lnTo>
                <a:lnTo>
                  <a:pt x="1037" y="77"/>
                </a:lnTo>
                <a:lnTo>
                  <a:pt x="1063" y="175"/>
                </a:lnTo>
                <a:lnTo>
                  <a:pt x="1095" y="181"/>
                </a:lnTo>
                <a:lnTo>
                  <a:pt x="1090" y="221"/>
                </a:lnTo>
                <a:lnTo>
                  <a:pt x="1037" y="270"/>
                </a:lnTo>
                <a:lnTo>
                  <a:pt x="1010" y="304"/>
                </a:lnTo>
                <a:lnTo>
                  <a:pt x="979" y="350"/>
                </a:lnTo>
                <a:lnTo>
                  <a:pt x="1037" y="332"/>
                </a:lnTo>
                <a:lnTo>
                  <a:pt x="1070" y="286"/>
                </a:lnTo>
                <a:lnTo>
                  <a:pt x="1164" y="298"/>
                </a:lnTo>
                <a:lnTo>
                  <a:pt x="1138" y="350"/>
                </a:lnTo>
                <a:lnTo>
                  <a:pt x="1063" y="368"/>
                </a:lnTo>
                <a:lnTo>
                  <a:pt x="1122" y="379"/>
                </a:lnTo>
                <a:lnTo>
                  <a:pt x="1191" y="304"/>
                </a:lnTo>
                <a:lnTo>
                  <a:pt x="1245" y="321"/>
                </a:lnTo>
                <a:lnTo>
                  <a:pt x="1304" y="343"/>
                </a:lnTo>
                <a:lnTo>
                  <a:pt x="1347" y="379"/>
                </a:lnTo>
                <a:lnTo>
                  <a:pt x="1336" y="420"/>
                </a:lnTo>
                <a:lnTo>
                  <a:pt x="1400" y="396"/>
                </a:lnTo>
                <a:lnTo>
                  <a:pt x="1470" y="420"/>
                </a:lnTo>
                <a:lnTo>
                  <a:pt x="1539" y="420"/>
                </a:lnTo>
                <a:lnTo>
                  <a:pt x="1613" y="468"/>
                </a:lnTo>
                <a:lnTo>
                  <a:pt x="1678" y="519"/>
                </a:lnTo>
                <a:lnTo>
                  <a:pt x="1742" y="531"/>
                </a:lnTo>
                <a:lnTo>
                  <a:pt x="1770" y="578"/>
                </a:lnTo>
                <a:lnTo>
                  <a:pt x="1791" y="636"/>
                </a:lnTo>
                <a:lnTo>
                  <a:pt x="1770" y="730"/>
                </a:lnTo>
                <a:lnTo>
                  <a:pt x="1736" y="776"/>
                </a:lnTo>
                <a:lnTo>
                  <a:pt x="1700" y="833"/>
                </a:lnTo>
                <a:lnTo>
                  <a:pt x="1668" y="898"/>
                </a:lnTo>
                <a:lnTo>
                  <a:pt x="1630" y="916"/>
                </a:lnTo>
                <a:lnTo>
                  <a:pt x="1609" y="957"/>
                </a:lnTo>
                <a:lnTo>
                  <a:pt x="1609" y="1021"/>
                </a:lnTo>
                <a:lnTo>
                  <a:pt x="1613" y="1078"/>
                </a:lnTo>
                <a:lnTo>
                  <a:pt x="1609" y="1171"/>
                </a:lnTo>
                <a:lnTo>
                  <a:pt x="1587" y="1206"/>
                </a:lnTo>
                <a:lnTo>
                  <a:pt x="1582" y="1266"/>
                </a:lnTo>
                <a:lnTo>
                  <a:pt x="1539" y="1359"/>
                </a:lnTo>
                <a:lnTo>
                  <a:pt x="1529" y="1406"/>
                </a:lnTo>
                <a:lnTo>
                  <a:pt x="1496" y="1452"/>
                </a:lnTo>
                <a:lnTo>
                  <a:pt x="1449" y="1452"/>
                </a:lnTo>
                <a:lnTo>
                  <a:pt x="1384" y="1476"/>
                </a:lnTo>
                <a:lnTo>
                  <a:pt x="1314" y="1510"/>
                </a:lnTo>
                <a:lnTo>
                  <a:pt x="1251" y="1545"/>
                </a:lnTo>
                <a:lnTo>
                  <a:pt x="1208" y="1598"/>
                </a:lnTo>
                <a:lnTo>
                  <a:pt x="1203" y="1667"/>
                </a:lnTo>
                <a:lnTo>
                  <a:pt x="1203" y="1739"/>
                </a:lnTo>
                <a:lnTo>
                  <a:pt x="1181" y="1773"/>
                </a:lnTo>
                <a:lnTo>
                  <a:pt x="1149" y="1831"/>
                </a:lnTo>
                <a:lnTo>
                  <a:pt x="1133" y="1877"/>
                </a:lnTo>
                <a:lnTo>
                  <a:pt x="1107" y="1925"/>
                </a:lnTo>
                <a:lnTo>
                  <a:pt x="1070" y="1964"/>
                </a:lnTo>
                <a:lnTo>
                  <a:pt x="1053" y="2012"/>
                </a:lnTo>
                <a:lnTo>
                  <a:pt x="1021" y="2059"/>
                </a:lnTo>
                <a:lnTo>
                  <a:pt x="1010" y="2018"/>
                </a:lnTo>
                <a:lnTo>
                  <a:pt x="1021" y="1988"/>
                </a:lnTo>
                <a:lnTo>
                  <a:pt x="967" y="1941"/>
                </a:lnTo>
                <a:lnTo>
                  <a:pt x="924" y="1907"/>
                </a:lnTo>
                <a:lnTo>
                  <a:pt x="898" y="1907"/>
                </a:lnTo>
                <a:lnTo>
                  <a:pt x="839" y="1860"/>
                </a:lnTo>
                <a:lnTo>
                  <a:pt x="823" y="1860"/>
                </a:lnTo>
                <a:lnTo>
                  <a:pt x="839" y="1831"/>
                </a:lnTo>
                <a:lnTo>
                  <a:pt x="867" y="1790"/>
                </a:lnTo>
                <a:lnTo>
                  <a:pt x="888" y="1755"/>
                </a:lnTo>
                <a:lnTo>
                  <a:pt x="924" y="1720"/>
                </a:lnTo>
                <a:lnTo>
                  <a:pt x="957" y="1692"/>
                </a:lnTo>
                <a:lnTo>
                  <a:pt x="967" y="1644"/>
                </a:lnTo>
                <a:lnTo>
                  <a:pt x="941" y="1598"/>
                </a:lnTo>
                <a:lnTo>
                  <a:pt x="934" y="1522"/>
                </a:lnTo>
                <a:lnTo>
                  <a:pt x="914" y="1499"/>
                </a:lnTo>
                <a:lnTo>
                  <a:pt x="898" y="1510"/>
                </a:lnTo>
                <a:lnTo>
                  <a:pt x="867" y="1423"/>
                </a:lnTo>
                <a:lnTo>
                  <a:pt x="769" y="1416"/>
                </a:lnTo>
                <a:lnTo>
                  <a:pt x="742" y="1313"/>
                </a:lnTo>
                <a:lnTo>
                  <a:pt x="759" y="1248"/>
                </a:lnTo>
                <a:lnTo>
                  <a:pt x="759" y="1178"/>
                </a:lnTo>
                <a:lnTo>
                  <a:pt x="727" y="1108"/>
                </a:lnTo>
                <a:lnTo>
                  <a:pt x="631" y="1096"/>
                </a:lnTo>
                <a:lnTo>
                  <a:pt x="631" y="1039"/>
                </a:lnTo>
                <a:lnTo>
                  <a:pt x="620" y="975"/>
                </a:lnTo>
                <a:lnTo>
                  <a:pt x="534" y="933"/>
                </a:lnTo>
                <a:lnTo>
                  <a:pt x="460" y="910"/>
                </a:lnTo>
                <a:lnTo>
                  <a:pt x="417" y="880"/>
                </a:lnTo>
                <a:lnTo>
                  <a:pt x="396" y="833"/>
                </a:lnTo>
                <a:lnTo>
                  <a:pt x="391" y="765"/>
                </a:lnTo>
                <a:lnTo>
                  <a:pt x="337" y="765"/>
                </a:lnTo>
                <a:lnTo>
                  <a:pt x="278" y="811"/>
                </a:lnTo>
                <a:lnTo>
                  <a:pt x="251" y="833"/>
                </a:lnTo>
                <a:lnTo>
                  <a:pt x="198" y="822"/>
                </a:lnTo>
                <a:lnTo>
                  <a:pt x="171" y="822"/>
                </a:lnTo>
                <a:lnTo>
                  <a:pt x="155" y="822"/>
                </a:lnTo>
                <a:lnTo>
                  <a:pt x="155" y="747"/>
                </a:lnTo>
                <a:lnTo>
                  <a:pt x="128" y="765"/>
                </a:lnTo>
                <a:lnTo>
                  <a:pt x="86" y="765"/>
                </a:lnTo>
                <a:lnTo>
                  <a:pt x="53" y="747"/>
                </a:lnTo>
                <a:lnTo>
                  <a:pt x="28" y="717"/>
                </a:lnTo>
                <a:lnTo>
                  <a:pt x="0" y="671"/>
                </a:lnTo>
                <a:lnTo>
                  <a:pt x="0" y="613"/>
                </a:lnTo>
                <a:lnTo>
                  <a:pt x="28" y="595"/>
                </a:lnTo>
                <a:lnTo>
                  <a:pt x="32" y="549"/>
                </a:lnTo>
                <a:lnTo>
                  <a:pt x="53" y="514"/>
                </a:lnTo>
                <a:lnTo>
                  <a:pt x="128" y="472"/>
                </a:lnTo>
                <a:lnTo>
                  <a:pt x="166" y="472"/>
                </a:lnTo>
                <a:lnTo>
                  <a:pt x="171" y="472"/>
                </a:lnTo>
                <a:lnTo>
                  <a:pt x="198" y="321"/>
                </a:lnTo>
                <a:lnTo>
                  <a:pt x="193" y="286"/>
                </a:lnTo>
                <a:lnTo>
                  <a:pt x="166" y="270"/>
                </a:lnTo>
                <a:lnTo>
                  <a:pt x="171" y="240"/>
                </a:lnTo>
                <a:lnTo>
                  <a:pt x="198" y="240"/>
                </a:lnTo>
                <a:lnTo>
                  <a:pt x="198" y="221"/>
                </a:lnTo>
                <a:lnTo>
                  <a:pt x="171" y="210"/>
                </a:lnTo>
                <a:lnTo>
                  <a:pt x="171" y="181"/>
                </a:lnTo>
                <a:lnTo>
                  <a:pt x="193" y="175"/>
                </a:lnTo>
                <a:lnTo>
                  <a:pt x="251" y="181"/>
                </a:lnTo>
                <a:lnTo>
                  <a:pt x="251" y="163"/>
                </a:lnTo>
                <a:lnTo>
                  <a:pt x="283" y="163"/>
                </a:lnTo>
                <a:lnTo>
                  <a:pt x="304" y="198"/>
                </a:lnTo>
                <a:lnTo>
                  <a:pt x="310" y="210"/>
                </a:lnTo>
                <a:lnTo>
                  <a:pt x="337" y="228"/>
                </a:lnTo>
                <a:lnTo>
                  <a:pt x="369" y="221"/>
                </a:lnTo>
                <a:lnTo>
                  <a:pt x="438" y="193"/>
                </a:lnTo>
                <a:lnTo>
                  <a:pt x="482" y="163"/>
                </a:lnTo>
                <a:lnTo>
                  <a:pt x="476" y="146"/>
                </a:lnTo>
                <a:lnTo>
                  <a:pt x="433" y="134"/>
                </a:lnTo>
                <a:lnTo>
                  <a:pt x="438" y="88"/>
                </a:lnTo>
                <a:lnTo>
                  <a:pt x="406" y="59"/>
                </a:lnTo>
                <a:lnTo>
                  <a:pt x="450" y="59"/>
                </a:lnTo>
                <a:lnTo>
                  <a:pt x="502" y="77"/>
                </a:lnTo>
                <a:lnTo>
                  <a:pt x="518" y="59"/>
                </a:lnTo>
                <a:lnTo>
                  <a:pt x="572" y="42"/>
                </a:lnTo>
                <a:lnTo>
                  <a:pt x="603" y="11"/>
                </a:lnTo>
                <a:lnTo>
                  <a:pt x="620" y="0"/>
                </a:lnTo>
                <a:lnTo>
                  <a:pt x="631" y="42"/>
                </a:lnTo>
                <a:lnTo>
                  <a:pt x="648" y="70"/>
                </a:lnTo>
                <a:lnTo>
                  <a:pt x="631" y="134"/>
                </a:lnTo>
                <a:lnTo>
                  <a:pt x="648" y="181"/>
                </a:lnTo>
                <a:lnTo>
                  <a:pt x="701" y="198"/>
                </a:lnTo>
                <a:lnTo>
                  <a:pt x="753" y="181"/>
                </a:lnTo>
                <a:lnTo>
                  <a:pt x="784" y="175"/>
                </a:lnTo>
                <a:lnTo>
                  <a:pt x="813" y="181"/>
                </a:lnTo>
                <a:lnTo>
                  <a:pt x="823" y="146"/>
                </a:lnTo>
                <a:lnTo>
                  <a:pt x="867" y="134"/>
                </a:lnTo>
                <a:lnTo>
                  <a:pt x="882" y="15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3" name="Freeform 159"/>
          <p:cNvSpPr>
            <a:spLocks noChangeArrowheads="1"/>
          </p:cNvSpPr>
          <p:nvPr/>
        </p:nvSpPr>
        <p:spPr bwMode="auto">
          <a:xfrm>
            <a:off x="2232374" y="3969536"/>
            <a:ext cx="1044903" cy="1278832"/>
          </a:xfrm>
          <a:custGeom>
            <a:avLst/>
            <a:gdLst/>
            <a:ahLst/>
            <a:cxnLst>
              <a:cxn ang="0">
                <a:pos x="967" y="163"/>
              </a:cxn>
              <a:cxn ang="0">
                <a:pos x="1021" y="59"/>
              </a:cxn>
              <a:cxn ang="0">
                <a:pos x="1095" y="181"/>
              </a:cxn>
              <a:cxn ang="0">
                <a:pos x="1010" y="304"/>
              </a:cxn>
              <a:cxn ang="0">
                <a:pos x="1070" y="286"/>
              </a:cxn>
              <a:cxn ang="0">
                <a:pos x="1063" y="368"/>
              </a:cxn>
              <a:cxn ang="0">
                <a:pos x="1245" y="321"/>
              </a:cxn>
              <a:cxn ang="0">
                <a:pos x="1336" y="420"/>
              </a:cxn>
              <a:cxn ang="0">
                <a:pos x="1539" y="420"/>
              </a:cxn>
              <a:cxn ang="0">
                <a:pos x="1742" y="531"/>
              </a:cxn>
              <a:cxn ang="0">
                <a:pos x="1770" y="730"/>
              </a:cxn>
              <a:cxn ang="0">
                <a:pos x="1668" y="898"/>
              </a:cxn>
              <a:cxn ang="0">
                <a:pos x="1609" y="1021"/>
              </a:cxn>
              <a:cxn ang="0">
                <a:pos x="1587" y="1206"/>
              </a:cxn>
              <a:cxn ang="0">
                <a:pos x="1529" y="1406"/>
              </a:cxn>
              <a:cxn ang="0">
                <a:pos x="1384" y="1476"/>
              </a:cxn>
              <a:cxn ang="0">
                <a:pos x="1208" y="1598"/>
              </a:cxn>
              <a:cxn ang="0">
                <a:pos x="1181" y="1773"/>
              </a:cxn>
              <a:cxn ang="0">
                <a:pos x="1107" y="1925"/>
              </a:cxn>
              <a:cxn ang="0">
                <a:pos x="1021" y="2059"/>
              </a:cxn>
              <a:cxn ang="0">
                <a:pos x="967" y="1941"/>
              </a:cxn>
              <a:cxn ang="0">
                <a:pos x="839" y="1860"/>
              </a:cxn>
              <a:cxn ang="0">
                <a:pos x="867" y="1790"/>
              </a:cxn>
              <a:cxn ang="0">
                <a:pos x="957" y="1692"/>
              </a:cxn>
              <a:cxn ang="0">
                <a:pos x="934" y="1522"/>
              </a:cxn>
              <a:cxn ang="0">
                <a:pos x="867" y="1423"/>
              </a:cxn>
              <a:cxn ang="0">
                <a:pos x="759" y="1248"/>
              </a:cxn>
              <a:cxn ang="0">
                <a:pos x="631" y="1096"/>
              </a:cxn>
              <a:cxn ang="0">
                <a:pos x="534" y="933"/>
              </a:cxn>
              <a:cxn ang="0">
                <a:pos x="396" y="833"/>
              </a:cxn>
              <a:cxn ang="0">
                <a:pos x="278" y="811"/>
              </a:cxn>
              <a:cxn ang="0">
                <a:pos x="171" y="822"/>
              </a:cxn>
              <a:cxn ang="0">
                <a:pos x="128" y="765"/>
              </a:cxn>
              <a:cxn ang="0">
                <a:pos x="28" y="717"/>
              </a:cxn>
              <a:cxn ang="0">
                <a:pos x="28" y="595"/>
              </a:cxn>
              <a:cxn ang="0">
                <a:pos x="128" y="472"/>
              </a:cxn>
              <a:cxn ang="0">
                <a:pos x="198" y="321"/>
              </a:cxn>
              <a:cxn ang="0">
                <a:pos x="171" y="240"/>
              </a:cxn>
              <a:cxn ang="0">
                <a:pos x="171" y="210"/>
              </a:cxn>
              <a:cxn ang="0">
                <a:pos x="251" y="181"/>
              </a:cxn>
              <a:cxn ang="0">
                <a:pos x="304" y="198"/>
              </a:cxn>
              <a:cxn ang="0">
                <a:pos x="369" y="221"/>
              </a:cxn>
              <a:cxn ang="0">
                <a:pos x="476" y="146"/>
              </a:cxn>
              <a:cxn ang="0">
                <a:pos x="406" y="59"/>
              </a:cxn>
              <a:cxn ang="0">
                <a:pos x="518" y="59"/>
              </a:cxn>
              <a:cxn ang="0">
                <a:pos x="620" y="0"/>
              </a:cxn>
              <a:cxn ang="0">
                <a:pos x="631" y="134"/>
              </a:cxn>
              <a:cxn ang="0">
                <a:pos x="753" y="181"/>
              </a:cxn>
              <a:cxn ang="0">
                <a:pos x="823" y="146"/>
              </a:cxn>
            </a:cxnLst>
            <a:rect l="0" t="0" r="r" b="b"/>
            <a:pathLst>
              <a:path w="1792" h="2060">
                <a:moveTo>
                  <a:pt x="882" y="152"/>
                </a:moveTo>
                <a:lnTo>
                  <a:pt x="914" y="175"/>
                </a:lnTo>
                <a:lnTo>
                  <a:pt x="967" y="163"/>
                </a:lnTo>
                <a:lnTo>
                  <a:pt x="994" y="117"/>
                </a:lnTo>
                <a:lnTo>
                  <a:pt x="1010" y="70"/>
                </a:lnTo>
                <a:lnTo>
                  <a:pt x="1021" y="59"/>
                </a:lnTo>
                <a:lnTo>
                  <a:pt x="1037" y="77"/>
                </a:lnTo>
                <a:lnTo>
                  <a:pt x="1063" y="175"/>
                </a:lnTo>
                <a:lnTo>
                  <a:pt x="1095" y="181"/>
                </a:lnTo>
                <a:lnTo>
                  <a:pt x="1090" y="221"/>
                </a:lnTo>
                <a:lnTo>
                  <a:pt x="1037" y="270"/>
                </a:lnTo>
                <a:lnTo>
                  <a:pt x="1010" y="304"/>
                </a:lnTo>
                <a:lnTo>
                  <a:pt x="979" y="350"/>
                </a:lnTo>
                <a:lnTo>
                  <a:pt x="1037" y="332"/>
                </a:lnTo>
                <a:lnTo>
                  <a:pt x="1070" y="286"/>
                </a:lnTo>
                <a:lnTo>
                  <a:pt x="1164" y="298"/>
                </a:lnTo>
                <a:lnTo>
                  <a:pt x="1138" y="350"/>
                </a:lnTo>
                <a:lnTo>
                  <a:pt x="1063" y="368"/>
                </a:lnTo>
                <a:lnTo>
                  <a:pt x="1122" y="379"/>
                </a:lnTo>
                <a:lnTo>
                  <a:pt x="1191" y="304"/>
                </a:lnTo>
                <a:lnTo>
                  <a:pt x="1245" y="321"/>
                </a:lnTo>
                <a:lnTo>
                  <a:pt x="1304" y="343"/>
                </a:lnTo>
                <a:lnTo>
                  <a:pt x="1347" y="379"/>
                </a:lnTo>
                <a:lnTo>
                  <a:pt x="1336" y="420"/>
                </a:lnTo>
                <a:lnTo>
                  <a:pt x="1400" y="396"/>
                </a:lnTo>
                <a:lnTo>
                  <a:pt x="1470" y="420"/>
                </a:lnTo>
                <a:lnTo>
                  <a:pt x="1539" y="420"/>
                </a:lnTo>
                <a:lnTo>
                  <a:pt x="1613" y="468"/>
                </a:lnTo>
                <a:lnTo>
                  <a:pt x="1678" y="519"/>
                </a:lnTo>
                <a:lnTo>
                  <a:pt x="1742" y="531"/>
                </a:lnTo>
                <a:lnTo>
                  <a:pt x="1770" y="578"/>
                </a:lnTo>
                <a:lnTo>
                  <a:pt x="1791" y="636"/>
                </a:lnTo>
                <a:lnTo>
                  <a:pt x="1770" y="730"/>
                </a:lnTo>
                <a:lnTo>
                  <a:pt x="1736" y="776"/>
                </a:lnTo>
                <a:lnTo>
                  <a:pt x="1700" y="833"/>
                </a:lnTo>
                <a:lnTo>
                  <a:pt x="1668" y="898"/>
                </a:lnTo>
                <a:lnTo>
                  <a:pt x="1630" y="916"/>
                </a:lnTo>
                <a:lnTo>
                  <a:pt x="1609" y="957"/>
                </a:lnTo>
                <a:lnTo>
                  <a:pt x="1609" y="1021"/>
                </a:lnTo>
                <a:lnTo>
                  <a:pt x="1613" y="1078"/>
                </a:lnTo>
                <a:lnTo>
                  <a:pt x="1609" y="1171"/>
                </a:lnTo>
                <a:lnTo>
                  <a:pt x="1587" y="1206"/>
                </a:lnTo>
                <a:lnTo>
                  <a:pt x="1582" y="1266"/>
                </a:lnTo>
                <a:lnTo>
                  <a:pt x="1539" y="1359"/>
                </a:lnTo>
                <a:lnTo>
                  <a:pt x="1529" y="1406"/>
                </a:lnTo>
                <a:lnTo>
                  <a:pt x="1496" y="1452"/>
                </a:lnTo>
                <a:lnTo>
                  <a:pt x="1449" y="1452"/>
                </a:lnTo>
                <a:lnTo>
                  <a:pt x="1384" y="1476"/>
                </a:lnTo>
                <a:lnTo>
                  <a:pt x="1314" y="1510"/>
                </a:lnTo>
                <a:lnTo>
                  <a:pt x="1251" y="1545"/>
                </a:lnTo>
                <a:lnTo>
                  <a:pt x="1208" y="1598"/>
                </a:lnTo>
                <a:lnTo>
                  <a:pt x="1203" y="1667"/>
                </a:lnTo>
                <a:lnTo>
                  <a:pt x="1203" y="1739"/>
                </a:lnTo>
                <a:lnTo>
                  <a:pt x="1181" y="1773"/>
                </a:lnTo>
                <a:lnTo>
                  <a:pt x="1149" y="1831"/>
                </a:lnTo>
                <a:lnTo>
                  <a:pt x="1133" y="1877"/>
                </a:lnTo>
                <a:lnTo>
                  <a:pt x="1107" y="1925"/>
                </a:lnTo>
                <a:lnTo>
                  <a:pt x="1070" y="1964"/>
                </a:lnTo>
                <a:lnTo>
                  <a:pt x="1053" y="2012"/>
                </a:lnTo>
                <a:lnTo>
                  <a:pt x="1021" y="2059"/>
                </a:lnTo>
                <a:lnTo>
                  <a:pt x="1010" y="2018"/>
                </a:lnTo>
                <a:lnTo>
                  <a:pt x="1021" y="1988"/>
                </a:lnTo>
                <a:lnTo>
                  <a:pt x="967" y="1941"/>
                </a:lnTo>
                <a:lnTo>
                  <a:pt x="924" y="1907"/>
                </a:lnTo>
                <a:lnTo>
                  <a:pt x="898" y="1907"/>
                </a:lnTo>
                <a:lnTo>
                  <a:pt x="839" y="1860"/>
                </a:lnTo>
                <a:lnTo>
                  <a:pt x="823" y="1860"/>
                </a:lnTo>
                <a:lnTo>
                  <a:pt x="839" y="1831"/>
                </a:lnTo>
                <a:lnTo>
                  <a:pt x="867" y="1790"/>
                </a:lnTo>
                <a:lnTo>
                  <a:pt x="888" y="1755"/>
                </a:lnTo>
                <a:lnTo>
                  <a:pt x="924" y="1720"/>
                </a:lnTo>
                <a:lnTo>
                  <a:pt x="957" y="1692"/>
                </a:lnTo>
                <a:lnTo>
                  <a:pt x="967" y="1644"/>
                </a:lnTo>
                <a:lnTo>
                  <a:pt x="941" y="1598"/>
                </a:lnTo>
                <a:lnTo>
                  <a:pt x="934" y="1522"/>
                </a:lnTo>
                <a:lnTo>
                  <a:pt x="914" y="1499"/>
                </a:lnTo>
                <a:lnTo>
                  <a:pt x="898" y="1510"/>
                </a:lnTo>
                <a:lnTo>
                  <a:pt x="867" y="1423"/>
                </a:lnTo>
                <a:lnTo>
                  <a:pt x="769" y="1416"/>
                </a:lnTo>
                <a:lnTo>
                  <a:pt x="742" y="1313"/>
                </a:lnTo>
                <a:lnTo>
                  <a:pt x="759" y="1248"/>
                </a:lnTo>
                <a:lnTo>
                  <a:pt x="759" y="1178"/>
                </a:lnTo>
                <a:lnTo>
                  <a:pt x="727" y="1108"/>
                </a:lnTo>
                <a:lnTo>
                  <a:pt x="631" y="1096"/>
                </a:lnTo>
                <a:lnTo>
                  <a:pt x="631" y="1039"/>
                </a:lnTo>
                <a:lnTo>
                  <a:pt x="620" y="975"/>
                </a:lnTo>
                <a:lnTo>
                  <a:pt x="534" y="933"/>
                </a:lnTo>
                <a:lnTo>
                  <a:pt x="460" y="910"/>
                </a:lnTo>
                <a:lnTo>
                  <a:pt x="417" y="880"/>
                </a:lnTo>
                <a:lnTo>
                  <a:pt x="396" y="833"/>
                </a:lnTo>
                <a:lnTo>
                  <a:pt x="391" y="765"/>
                </a:lnTo>
                <a:lnTo>
                  <a:pt x="337" y="765"/>
                </a:lnTo>
                <a:lnTo>
                  <a:pt x="278" y="811"/>
                </a:lnTo>
                <a:lnTo>
                  <a:pt x="251" y="833"/>
                </a:lnTo>
                <a:lnTo>
                  <a:pt x="198" y="822"/>
                </a:lnTo>
                <a:lnTo>
                  <a:pt x="171" y="822"/>
                </a:lnTo>
                <a:lnTo>
                  <a:pt x="155" y="822"/>
                </a:lnTo>
                <a:lnTo>
                  <a:pt x="155" y="747"/>
                </a:lnTo>
                <a:lnTo>
                  <a:pt x="128" y="765"/>
                </a:lnTo>
                <a:lnTo>
                  <a:pt x="86" y="765"/>
                </a:lnTo>
                <a:lnTo>
                  <a:pt x="53" y="747"/>
                </a:lnTo>
                <a:lnTo>
                  <a:pt x="28" y="717"/>
                </a:lnTo>
                <a:lnTo>
                  <a:pt x="0" y="671"/>
                </a:lnTo>
                <a:lnTo>
                  <a:pt x="0" y="613"/>
                </a:lnTo>
                <a:lnTo>
                  <a:pt x="28" y="595"/>
                </a:lnTo>
                <a:lnTo>
                  <a:pt x="32" y="549"/>
                </a:lnTo>
                <a:lnTo>
                  <a:pt x="53" y="514"/>
                </a:lnTo>
                <a:lnTo>
                  <a:pt x="128" y="472"/>
                </a:lnTo>
                <a:lnTo>
                  <a:pt x="166" y="472"/>
                </a:lnTo>
                <a:lnTo>
                  <a:pt x="171" y="472"/>
                </a:lnTo>
                <a:lnTo>
                  <a:pt x="198" y="321"/>
                </a:lnTo>
                <a:lnTo>
                  <a:pt x="193" y="286"/>
                </a:lnTo>
                <a:lnTo>
                  <a:pt x="166" y="270"/>
                </a:lnTo>
                <a:lnTo>
                  <a:pt x="171" y="240"/>
                </a:lnTo>
                <a:lnTo>
                  <a:pt x="198" y="240"/>
                </a:lnTo>
                <a:lnTo>
                  <a:pt x="198" y="221"/>
                </a:lnTo>
                <a:lnTo>
                  <a:pt x="171" y="210"/>
                </a:lnTo>
                <a:lnTo>
                  <a:pt x="171" y="181"/>
                </a:lnTo>
                <a:lnTo>
                  <a:pt x="193" y="175"/>
                </a:lnTo>
                <a:lnTo>
                  <a:pt x="251" y="181"/>
                </a:lnTo>
                <a:lnTo>
                  <a:pt x="251" y="163"/>
                </a:lnTo>
                <a:lnTo>
                  <a:pt x="283" y="163"/>
                </a:lnTo>
                <a:lnTo>
                  <a:pt x="304" y="198"/>
                </a:lnTo>
                <a:lnTo>
                  <a:pt x="310" y="210"/>
                </a:lnTo>
                <a:lnTo>
                  <a:pt x="337" y="228"/>
                </a:lnTo>
                <a:lnTo>
                  <a:pt x="369" y="221"/>
                </a:lnTo>
                <a:lnTo>
                  <a:pt x="438" y="193"/>
                </a:lnTo>
                <a:lnTo>
                  <a:pt x="482" y="163"/>
                </a:lnTo>
                <a:lnTo>
                  <a:pt x="476" y="146"/>
                </a:lnTo>
                <a:lnTo>
                  <a:pt x="433" y="134"/>
                </a:lnTo>
                <a:lnTo>
                  <a:pt x="438" y="88"/>
                </a:lnTo>
                <a:lnTo>
                  <a:pt x="406" y="59"/>
                </a:lnTo>
                <a:lnTo>
                  <a:pt x="450" y="59"/>
                </a:lnTo>
                <a:lnTo>
                  <a:pt x="502" y="77"/>
                </a:lnTo>
                <a:lnTo>
                  <a:pt x="518" y="59"/>
                </a:lnTo>
                <a:lnTo>
                  <a:pt x="572" y="42"/>
                </a:lnTo>
                <a:lnTo>
                  <a:pt x="603" y="11"/>
                </a:lnTo>
                <a:lnTo>
                  <a:pt x="620" y="0"/>
                </a:lnTo>
                <a:lnTo>
                  <a:pt x="631" y="42"/>
                </a:lnTo>
                <a:lnTo>
                  <a:pt x="648" y="70"/>
                </a:lnTo>
                <a:lnTo>
                  <a:pt x="631" y="134"/>
                </a:lnTo>
                <a:lnTo>
                  <a:pt x="648" y="181"/>
                </a:lnTo>
                <a:lnTo>
                  <a:pt x="701" y="198"/>
                </a:lnTo>
                <a:lnTo>
                  <a:pt x="753" y="181"/>
                </a:lnTo>
                <a:lnTo>
                  <a:pt x="784" y="175"/>
                </a:lnTo>
                <a:lnTo>
                  <a:pt x="813" y="181"/>
                </a:lnTo>
                <a:lnTo>
                  <a:pt x="823" y="146"/>
                </a:lnTo>
                <a:lnTo>
                  <a:pt x="867" y="134"/>
                </a:lnTo>
                <a:lnTo>
                  <a:pt x="882" y="152"/>
                </a:lnTo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2" name="Freeform 158"/>
          <p:cNvSpPr>
            <a:spLocks noChangeArrowheads="1"/>
          </p:cNvSpPr>
          <p:nvPr/>
        </p:nvSpPr>
        <p:spPr bwMode="auto">
          <a:xfrm>
            <a:off x="2316433" y="4697812"/>
            <a:ext cx="227077" cy="139130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139" y="170"/>
              </a:cxn>
              <a:cxn ang="0">
                <a:pos x="208" y="280"/>
              </a:cxn>
              <a:cxn ang="0">
                <a:pos x="150" y="385"/>
              </a:cxn>
              <a:cxn ang="0">
                <a:pos x="150" y="479"/>
              </a:cxn>
              <a:cxn ang="0">
                <a:pos x="133" y="567"/>
              </a:cxn>
              <a:cxn ang="0">
                <a:pos x="96" y="753"/>
              </a:cxn>
              <a:cxn ang="0">
                <a:pos x="139" y="922"/>
              </a:cxn>
              <a:cxn ang="0">
                <a:pos x="107" y="1061"/>
              </a:cxn>
              <a:cxn ang="0">
                <a:pos x="112" y="1213"/>
              </a:cxn>
              <a:cxn ang="0">
                <a:pos x="133" y="1422"/>
              </a:cxn>
              <a:cxn ang="0">
                <a:pos x="139" y="1499"/>
              </a:cxn>
              <a:cxn ang="0">
                <a:pos x="177" y="1563"/>
              </a:cxn>
              <a:cxn ang="0">
                <a:pos x="166" y="1604"/>
              </a:cxn>
              <a:cxn ang="0">
                <a:pos x="177" y="1714"/>
              </a:cxn>
              <a:cxn ang="0">
                <a:pos x="177" y="1825"/>
              </a:cxn>
              <a:cxn ang="0">
                <a:pos x="150" y="1959"/>
              </a:cxn>
              <a:cxn ang="0">
                <a:pos x="208" y="2053"/>
              </a:cxn>
              <a:cxn ang="0">
                <a:pos x="348" y="2094"/>
              </a:cxn>
              <a:cxn ang="0">
                <a:pos x="321" y="2146"/>
              </a:cxn>
              <a:cxn ang="0">
                <a:pos x="293" y="2240"/>
              </a:cxn>
              <a:cxn ang="0">
                <a:pos x="273" y="2186"/>
              </a:cxn>
              <a:cxn ang="0">
                <a:pos x="224" y="2146"/>
              </a:cxn>
              <a:cxn ang="0">
                <a:pos x="247" y="2204"/>
              </a:cxn>
              <a:cxn ang="0">
                <a:pos x="192" y="2164"/>
              </a:cxn>
              <a:cxn ang="0">
                <a:pos x="181" y="2117"/>
              </a:cxn>
              <a:cxn ang="0">
                <a:pos x="192" y="2082"/>
              </a:cxn>
              <a:cxn ang="0">
                <a:pos x="139" y="2023"/>
              </a:cxn>
              <a:cxn ang="0">
                <a:pos x="123" y="1971"/>
              </a:cxn>
              <a:cxn ang="0">
                <a:pos x="107" y="1920"/>
              </a:cxn>
              <a:cxn ang="0">
                <a:pos x="133" y="1837"/>
              </a:cxn>
              <a:cxn ang="0">
                <a:pos x="91" y="1760"/>
              </a:cxn>
              <a:cxn ang="0">
                <a:pos x="27" y="1685"/>
              </a:cxn>
              <a:cxn ang="0">
                <a:pos x="107" y="1685"/>
              </a:cxn>
              <a:cxn ang="0">
                <a:pos x="112" y="1575"/>
              </a:cxn>
              <a:cxn ang="0">
                <a:pos x="91" y="1457"/>
              </a:cxn>
              <a:cxn ang="0">
                <a:pos x="37" y="1383"/>
              </a:cxn>
              <a:cxn ang="0">
                <a:pos x="20" y="1213"/>
              </a:cxn>
              <a:cxn ang="0">
                <a:pos x="37" y="1015"/>
              </a:cxn>
              <a:cxn ang="0">
                <a:pos x="52" y="841"/>
              </a:cxn>
              <a:cxn ang="0">
                <a:pos x="37" y="631"/>
              </a:cxn>
              <a:cxn ang="0">
                <a:pos x="52" y="397"/>
              </a:cxn>
              <a:cxn ang="0">
                <a:pos x="52" y="234"/>
              </a:cxn>
            </a:cxnLst>
            <a:rect l="0" t="0" r="r" b="b"/>
            <a:pathLst>
              <a:path w="391" h="2241">
                <a:moveTo>
                  <a:pt x="37" y="46"/>
                </a:moveTo>
                <a:lnTo>
                  <a:pt x="52" y="30"/>
                </a:lnTo>
                <a:lnTo>
                  <a:pt x="69" y="0"/>
                </a:lnTo>
                <a:lnTo>
                  <a:pt x="96" y="35"/>
                </a:lnTo>
                <a:lnTo>
                  <a:pt x="123" y="94"/>
                </a:lnTo>
                <a:lnTo>
                  <a:pt x="139" y="170"/>
                </a:lnTo>
                <a:lnTo>
                  <a:pt x="160" y="229"/>
                </a:lnTo>
                <a:lnTo>
                  <a:pt x="177" y="280"/>
                </a:lnTo>
                <a:lnTo>
                  <a:pt x="208" y="280"/>
                </a:lnTo>
                <a:lnTo>
                  <a:pt x="203" y="351"/>
                </a:lnTo>
                <a:lnTo>
                  <a:pt x="160" y="369"/>
                </a:lnTo>
                <a:lnTo>
                  <a:pt x="150" y="385"/>
                </a:lnTo>
                <a:lnTo>
                  <a:pt x="150" y="415"/>
                </a:lnTo>
                <a:lnTo>
                  <a:pt x="160" y="461"/>
                </a:lnTo>
                <a:lnTo>
                  <a:pt x="150" y="479"/>
                </a:lnTo>
                <a:lnTo>
                  <a:pt x="166" y="507"/>
                </a:lnTo>
                <a:lnTo>
                  <a:pt x="150" y="525"/>
                </a:lnTo>
                <a:lnTo>
                  <a:pt x="133" y="567"/>
                </a:lnTo>
                <a:lnTo>
                  <a:pt x="107" y="613"/>
                </a:lnTo>
                <a:lnTo>
                  <a:pt x="107" y="695"/>
                </a:lnTo>
                <a:lnTo>
                  <a:pt x="96" y="753"/>
                </a:lnTo>
                <a:lnTo>
                  <a:pt x="112" y="799"/>
                </a:lnTo>
                <a:lnTo>
                  <a:pt x="123" y="857"/>
                </a:lnTo>
                <a:lnTo>
                  <a:pt x="139" y="922"/>
                </a:lnTo>
                <a:lnTo>
                  <a:pt x="123" y="986"/>
                </a:lnTo>
                <a:lnTo>
                  <a:pt x="133" y="1043"/>
                </a:lnTo>
                <a:lnTo>
                  <a:pt x="107" y="1061"/>
                </a:lnTo>
                <a:lnTo>
                  <a:pt x="107" y="1139"/>
                </a:lnTo>
                <a:lnTo>
                  <a:pt x="133" y="1206"/>
                </a:lnTo>
                <a:lnTo>
                  <a:pt x="112" y="1213"/>
                </a:lnTo>
                <a:lnTo>
                  <a:pt x="107" y="1288"/>
                </a:lnTo>
                <a:lnTo>
                  <a:pt x="107" y="1358"/>
                </a:lnTo>
                <a:lnTo>
                  <a:pt x="133" y="1422"/>
                </a:lnTo>
                <a:lnTo>
                  <a:pt x="112" y="1411"/>
                </a:lnTo>
                <a:lnTo>
                  <a:pt x="112" y="1482"/>
                </a:lnTo>
                <a:lnTo>
                  <a:pt x="139" y="1499"/>
                </a:lnTo>
                <a:lnTo>
                  <a:pt x="150" y="1516"/>
                </a:lnTo>
                <a:lnTo>
                  <a:pt x="150" y="1563"/>
                </a:lnTo>
                <a:lnTo>
                  <a:pt x="177" y="1563"/>
                </a:lnTo>
                <a:lnTo>
                  <a:pt x="177" y="1592"/>
                </a:lnTo>
                <a:lnTo>
                  <a:pt x="150" y="1592"/>
                </a:lnTo>
                <a:lnTo>
                  <a:pt x="166" y="1604"/>
                </a:lnTo>
                <a:lnTo>
                  <a:pt x="177" y="1638"/>
                </a:lnTo>
                <a:lnTo>
                  <a:pt x="177" y="1673"/>
                </a:lnTo>
                <a:lnTo>
                  <a:pt x="177" y="1714"/>
                </a:lnTo>
                <a:lnTo>
                  <a:pt x="177" y="1760"/>
                </a:lnTo>
                <a:lnTo>
                  <a:pt x="166" y="1795"/>
                </a:lnTo>
                <a:lnTo>
                  <a:pt x="177" y="1825"/>
                </a:lnTo>
                <a:lnTo>
                  <a:pt x="166" y="1872"/>
                </a:lnTo>
                <a:lnTo>
                  <a:pt x="139" y="1901"/>
                </a:lnTo>
                <a:lnTo>
                  <a:pt x="150" y="1959"/>
                </a:lnTo>
                <a:lnTo>
                  <a:pt x="177" y="1994"/>
                </a:lnTo>
                <a:lnTo>
                  <a:pt x="208" y="1994"/>
                </a:lnTo>
                <a:lnTo>
                  <a:pt x="208" y="2053"/>
                </a:lnTo>
                <a:lnTo>
                  <a:pt x="251" y="2094"/>
                </a:lnTo>
                <a:lnTo>
                  <a:pt x="293" y="2094"/>
                </a:lnTo>
                <a:lnTo>
                  <a:pt x="348" y="2094"/>
                </a:lnTo>
                <a:lnTo>
                  <a:pt x="390" y="2111"/>
                </a:lnTo>
                <a:lnTo>
                  <a:pt x="358" y="2117"/>
                </a:lnTo>
                <a:lnTo>
                  <a:pt x="321" y="2146"/>
                </a:lnTo>
                <a:lnTo>
                  <a:pt x="315" y="2175"/>
                </a:lnTo>
                <a:lnTo>
                  <a:pt x="315" y="2221"/>
                </a:lnTo>
                <a:lnTo>
                  <a:pt x="293" y="2240"/>
                </a:lnTo>
                <a:lnTo>
                  <a:pt x="273" y="2234"/>
                </a:lnTo>
                <a:lnTo>
                  <a:pt x="251" y="2204"/>
                </a:lnTo>
                <a:lnTo>
                  <a:pt x="273" y="2186"/>
                </a:lnTo>
                <a:lnTo>
                  <a:pt x="293" y="2175"/>
                </a:lnTo>
                <a:lnTo>
                  <a:pt x="273" y="2140"/>
                </a:lnTo>
                <a:lnTo>
                  <a:pt x="224" y="2146"/>
                </a:lnTo>
                <a:lnTo>
                  <a:pt x="261" y="2175"/>
                </a:lnTo>
                <a:lnTo>
                  <a:pt x="247" y="2194"/>
                </a:lnTo>
                <a:lnTo>
                  <a:pt x="247" y="2204"/>
                </a:lnTo>
                <a:lnTo>
                  <a:pt x="219" y="2194"/>
                </a:lnTo>
                <a:lnTo>
                  <a:pt x="224" y="2175"/>
                </a:lnTo>
                <a:lnTo>
                  <a:pt x="192" y="2164"/>
                </a:lnTo>
                <a:lnTo>
                  <a:pt x="203" y="2140"/>
                </a:lnTo>
                <a:lnTo>
                  <a:pt x="181" y="2157"/>
                </a:lnTo>
                <a:lnTo>
                  <a:pt x="181" y="2117"/>
                </a:lnTo>
                <a:lnTo>
                  <a:pt x="219" y="2117"/>
                </a:lnTo>
                <a:lnTo>
                  <a:pt x="219" y="2094"/>
                </a:lnTo>
                <a:lnTo>
                  <a:pt x="192" y="2082"/>
                </a:lnTo>
                <a:lnTo>
                  <a:pt x="181" y="2099"/>
                </a:lnTo>
                <a:lnTo>
                  <a:pt x="160" y="2069"/>
                </a:lnTo>
                <a:lnTo>
                  <a:pt x="139" y="2023"/>
                </a:lnTo>
                <a:lnTo>
                  <a:pt x="139" y="2018"/>
                </a:lnTo>
                <a:lnTo>
                  <a:pt x="107" y="1977"/>
                </a:lnTo>
                <a:lnTo>
                  <a:pt x="123" y="1971"/>
                </a:lnTo>
                <a:lnTo>
                  <a:pt x="112" y="1942"/>
                </a:lnTo>
                <a:lnTo>
                  <a:pt x="133" y="1942"/>
                </a:lnTo>
                <a:lnTo>
                  <a:pt x="107" y="1920"/>
                </a:lnTo>
                <a:lnTo>
                  <a:pt x="96" y="1866"/>
                </a:lnTo>
                <a:lnTo>
                  <a:pt x="96" y="1837"/>
                </a:lnTo>
                <a:lnTo>
                  <a:pt x="133" y="1837"/>
                </a:lnTo>
                <a:lnTo>
                  <a:pt x="107" y="1795"/>
                </a:lnTo>
                <a:lnTo>
                  <a:pt x="69" y="1795"/>
                </a:lnTo>
                <a:lnTo>
                  <a:pt x="91" y="1760"/>
                </a:lnTo>
                <a:lnTo>
                  <a:pt x="37" y="1731"/>
                </a:lnTo>
                <a:lnTo>
                  <a:pt x="20" y="1742"/>
                </a:lnTo>
                <a:lnTo>
                  <a:pt x="27" y="1685"/>
                </a:lnTo>
                <a:lnTo>
                  <a:pt x="69" y="1685"/>
                </a:lnTo>
                <a:lnTo>
                  <a:pt x="91" y="1731"/>
                </a:lnTo>
                <a:lnTo>
                  <a:pt x="107" y="1685"/>
                </a:lnTo>
                <a:lnTo>
                  <a:pt x="91" y="1620"/>
                </a:lnTo>
                <a:lnTo>
                  <a:pt x="96" y="1609"/>
                </a:lnTo>
                <a:lnTo>
                  <a:pt x="112" y="1575"/>
                </a:lnTo>
                <a:lnTo>
                  <a:pt x="91" y="1563"/>
                </a:lnTo>
                <a:lnTo>
                  <a:pt x="91" y="1529"/>
                </a:lnTo>
                <a:lnTo>
                  <a:pt x="91" y="1457"/>
                </a:lnTo>
                <a:lnTo>
                  <a:pt x="91" y="1394"/>
                </a:lnTo>
                <a:lnTo>
                  <a:pt x="52" y="1394"/>
                </a:lnTo>
                <a:lnTo>
                  <a:pt x="37" y="1383"/>
                </a:lnTo>
                <a:lnTo>
                  <a:pt x="27" y="1336"/>
                </a:lnTo>
                <a:lnTo>
                  <a:pt x="37" y="1283"/>
                </a:lnTo>
                <a:lnTo>
                  <a:pt x="20" y="1213"/>
                </a:lnTo>
                <a:lnTo>
                  <a:pt x="0" y="1132"/>
                </a:lnTo>
                <a:lnTo>
                  <a:pt x="20" y="1092"/>
                </a:lnTo>
                <a:lnTo>
                  <a:pt x="37" y="1015"/>
                </a:lnTo>
                <a:lnTo>
                  <a:pt x="52" y="933"/>
                </a:lnTo>
                <a:lnTo>
                  <a:pt x="52" y="864"/>
                </a:lnTo>
                <a:lnTo>
                  <a:pt x="52" y="841"/>
                </a:lnTo>
                <a:lnTo>
                  <a:pt x="37" y="765"/>
                </a:lnTo>
                <a:lnTo>
                  <a:pt x="37" y="706"/>
                </a:lnTo>
                <a:lnTo>
                  <a:pt x="37" y="631"/>
                </a:lnTo>
                <a:lnTo>
                  <a:pt x="49" y="549"/>
                </a:lnTo>
                <a:lnTo>
                  <a:pt x="52" y="472"/>
                </a:lnTo>
                <a:lnTo>
                  <a:pt x="52" y="397"/>
                </a:lnTo>
                <a:lnTo>
                  <a:pt x="49" y="321"/>
                </a:lnTo>
                <a:lnTo>
                  <a:pt x="52" y="293"/>
                </a:lnTo>
                <a:lnTo>
                  <a:pt x="52" y="234"/>
                </a:lnTo>
                <a:lnTo>
                  <a:pt x="52" y="130"/>
                </a:lnTo>
                <a:lnTo>
                  <a:pt x="37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1" name="Freeform 157"/>
          <p:cNvSpPr>
            <a:spLocks noChangeArrowheads="1"/>
          </p:cNvSpPr>
          <p:nvPr/>
        </p:nvSpPr>
        <p:spPr bwMode="auto">
          <a:xfrm>
            <a:off x="2316433" y="4697812"/>
            <a:ext cx="227077" cy="139130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139" y="170"/>
              </a:cxn>
              <a:cxn ang="0">
                <a:pos x="208" y="280"/>
              </a:cxn>
              <a:cxn ang="0">
                <a:pos x="150" y="385"/>
              </a:cxn>
              <a:cxn ang="0">
                <a:pos x="150" y="479"/>
              </a:cxn>
              <a:cxn ang="0">
                <a:pos x="133" y="567"/>
              </a:cxn>
              <a:cxn ang="0">
                <a:pos x="96" y="753"/>
              </a:cxn>
              <a:cxn ang="0">
                <a:pos x="139" y="922"/>
              </a:cxn>
              <a:cxn ang="0">
                <a:pos x="107" y="1061"/>
              </a:cxn>
              <a:cxn ang="0">
                <a:pos x="112" y="1213"/>
              </a:cxn>
              <a:cxn ang="0">
                <a:pos x="133" y="1422"/>
              </a:cxn>
              <a:cxn ang="0">
                <a:pos x="139" y="1499"/>
              </a:cxn>
              <a:cxn ang="0">
                <a:pos x="177" y="1563"/>
              </a:cxn>
              <a:cxn ang="0">
                <a:pos x="166" y="1604"/>
              </a:cxn>
              <a:cxn ang="0">
                <a:pos x="177" y="1714"/>
              </a:cxn>
              <a:cxn ang="0">
                <a:pos x="177" y="1825"/>
              </a:cxn>
              <a:cxn ang="0">
                <a:pos x="150" y="1959"/>
              </a:cxn>
              <a:cxn ang="0">
                <a:pos x="208" y="2053"/>
              </a:cxn>
              <a:cxn ang="0">
                <a:pos x="348" y="2094"/>
              </a:cxn>
              <a:cxn ang="0">
                <a:pos x="321" y="2146"/>
              </a:cxn>
              <a:cxn ang="0">
                <a:pos x="293" y="2240"/>
              </a:cxn>
              <a:cxn ang="0">
                <a:pos x="273" y="2186"/>
              </a:cxn>
              <a:cxn ang="0">
                <a:pos x="224" y="2146"/>
              </a:cxn>
              <a:cxn ang="0">
                <a:pos x="247" y="2204"/>
              </a:cxn>
              <a:cxn ang="0">
                <a:pos x="192" y="2164"/>
              </a:cxn>
              <a:cxn ang="0">
                <a:pos x="181" y="2117"/>
              </a:cxn>
              <a:cxn ang="0">
                <a:pos x="192" y="2082"/>
              </a:cxn>
              <a:cxn ang="0">
                <a:pos x="139" y="2023"/>
              </a:cxn>
              <a:cxn ang="0">
                <a:pos x="123" y="1971"/>
              </a:cxn>
              <a:cxn ang="0">
                <a:pos x="107" y="1920"/>
              </a:cxn>
              <a:cxn ang="0">
                <a:pos x="133" y="1837"/>
              </a:cxn>
              <a:cxn ang="0">
                <a:pos x="91" y="1760"/>
              </a:cxn>
              <a:cxn ang="0">
                <a:pos x="27" y="1685"/>
              </a:cxn>
              <a:cxn ang="0">
                <a:pos x="107" y="1685"/>
              </a:cxn>
              <a:cxn ang="0">
                <a:pos x="112" y="1575"/>
              </a:cxn>
              <a:cxn ang="0">
                <a:pos x="91" y="1457"/>
              </a:cxn>
              <a:cxn ang="0">
                <a:pos x="37" y="1383"/>
              </a:cxn>
              <a:cxn ang="0">
                <a:pos x="20" y="1213"/>
              </a:cxn>
              <a:cxn ang="0">
                <a:pos x="37" y="1015"/>
              </a:cxn>
              <a:cxn ang="0">
                <a:pos x="52" y="841"/>
              </a:cxn>
              <a:cxn ang="0">
                <a:pos x="37" y="631"/>
              </a:cxn>
              <a:cxn ang="0">
                <a:pos x="52" y="397"/>
              </a:cxn>
              <a:cxn ang="0">
                <a:pos x="52" y="234"/>
              </a:cxn>
            </a:cxnLst>
            <a:rect l="0" t="0" r="r" b="b"/>
            <a:pathLst>
              <a:path w="391" h="2241">
                <a:moveTo>
                  <a:pt x="37" y="46"/>
                </a:moveTo>
                <a:lnTo>
                  <a:pt x="52" y="30"/>
                </a:lnTo>
                <a:lnTo>
                  <a:pt x="69" y="0"/>
                </a:lnTo>
                <a:lnTo>
                  <a:pt x="96" y="35"/>
                </a:lnTo>
                <a:lnTo>
                  <a:pt x="123" y="94"/>
                </a:lnTo>
                <a:lnTo>
                  <a:pt x="139" y="170"/>
                </a:lnTo>
                <a:lnTo>
                  <a:pt x="160" y="229"/>
                </a:lnTo>
                <a:lnTo>
                  <a:pt x="177" y="280"/>
                </a:lnTo>
                <a:lnTo>
                  <a:pt x="208" y="280"/>
                </a:lnTo>
                <a:lnTo>
                  <a:pt x="203" y="351"/>
                </a:lnTo>
                <a:lnTo>
                  <a:pt x="160" y="369"/>
                </a:lnTo>
                <a:lnTo>
                  <a:pt x="150" y="385"/>
                </a:lnTo>
                <a:lnTo>
                  <a:pt x="150" y="415"/>
                </a:lnTo>
                <a:lnTo>
                  <a:pt x="160" y="461"/>
                </a:lnTo>
                <a:lnTo>
                  <a:pt x="150" y="479"/>
                </a:lnTo>
                <a:lnTo>
                  <a:pt x="166" y="507"/>
                </a:lnTo>
                <a:lnTo>
                  <a:pt x="150" y="525"/>
                </a:lnTo>
                <a:lnTo>
                  <a:pt x="133" y="567"/>
                </a:lnTo>
                <a:lnTo>
                  <a:pt x="107" y="613"/>
                </a:lnTo>
                <a:lnTo>
                  <a:pt x="107" y="695"/>
                </a:lnTo>
                <a:lnTo>
                  <a:pt x="96" y="753"/>
                </a:lnTo>
                <a:lnTo>
                  <a:pt x="112" y="799"/>
                </a:lnTo>
                <a:lnTo>
                  <a:pt x="123" y="857"/>
                </a:lnTo>
                <a:lnTo>
                  <a:pt x="139" y="922"/>
                </a:lnTo>
                <a:lnTo>
                  <a:pt x="123" y="986"/>
                </a:lnTo>
                <a:lnTo>
                  <a:pt x="133" y="1043"/>
                </a:lnTo>
                <a:lnTo>
                  <a:pt x="107" y="1061"/>
                </a:lnTo>
                <a:lnTo>
                  <a:pt x="107" y="1139"/>
                </a:lnTo>
                <a:lnTo>
                  <a:pt x="133" y="1206"/>
                </a:lnTo>
                <a:lnTo>
                  <a:pt x="112" y="1213"/>
                </a:lnTo>
                <a:lnTo>
                  <a:pt x="107" y="1288"/>
                </a:lnTo>
                <a:lnTo>
                  <a:pt x="107" y="1358"/>
                </a:lnTo>
                <a:lnTo>
                  <a:pt x="133" y="1422"/>
                </a:lnTo>
                <a:lnTo>
                  <a:pt x="112" y="1411"/>
                </a:lnTo>
                <a:lnTo>
                  <a:pt x="112" y="1482"/>
                </a:lnTo>
                <a:lnTo>
                  <a:pt x="139" y="1499"/>
                </a:lnTo>
                <a:lnTo>
                  <a:pt x="150" y="1516"/>
                </a:lnTo>
                <a:lnTo>
                  <a:pt x="150" y="1563"/>
                </a:lnTo>
                <a:lnTo>
                  <a:pt x="177" y="1563"/>
                </a:lnTo>
                <a:lnTo>
                  <a:pt x="177" y="1592"/>
                </a:lnTo>
                <a:lnTo>
                  <a:pt x="150" y="1592"/>
                </a:lnTo>
                <a:lnTo>
                  <a:pt x="166" y="1604"/>
                </a:lnTo>
                <a:lnTo>
                  <a:pt x="177" y="1638"/>
                </a:lnTo>
                <a:lnTo>
                  <a:pt x="177" y="1673"/>
                </a:lnTo>
                <a:lnTo>
                  <a:pt x="177" y="1714"/>
                </a:lnTo>
                <a:lnTo>
                  <a:pt x="177" y="1760"/>
                </a:lnTo>
                <a:lnTo>
                  <a:pt x="166" y="1795"/>
                </a:lnTo>
                <a:lnTo>
                  <a:pt x="177" y="1825"/>
                </a:lnTo>
                <a:lnTo>
                  <a:pt x="166" y="1872"/>
                </a:lnTo>
                <a:lnTo>
                  <a:pt x="139" y="1901"/>
                </a:lnTo>
                <a:lnTo>
                  <a:pt x="150" y="1959"/>
                </a:lnTo>
                <a:lnTo>
                  <a:pt x="177" y="1994"/>
                </a:lnTo>
                <a:lnTo>
                  <a:pt x="208" y="1994"/>
                </a:lnTo>
                <a:lnTo>
                  <a:pt x="208" y="2053"/>
                </a:lnTo>
                <a:lnTo>
                  <a:pt x="251" y="2094"/>
                </a:lnTo>
                <a:lnTo>
                  <a:pt x="293" y="2094"/>
                </a:lnTo>
                <a:lnTo>
                  <a:pt x="348" y="2094"/>
                </a:lnTo>
                <a:lnTo>
                  <a:pt x="390" y="2111"/>
                </a:lnTo>
                <a:lnTo>
                  <a:pt x="358" y="2117"/>
                </a:lnTo>
                <a:lnTo>
                  <a:pt x="321" y="2146"/>
                </a:lnTo>
                <a:lnTo>
                  <a:pt x="315" y="2175"/>
                </a:lnTo>
                <a:lnTo>
                  <a:pt x="315" y="2221"/>
                </a:lnTo>
                <a:lnTo>
                  <a:pt x="293" y="2240"/>
                </a:lnTo>
                <a:lnTo>
                  <a:pt x="273" y="2234"/>
                </a:lnTo>
                <a:lnTo>
                  <a:pt x="251" y="2204"/>
                </a:lnTo>
                <a:lnTo>
                  <a:pt x="273" y="2186"/>
                </a:lnTo>
                <a:lnTo>
                  <a:pt x="293" y="2175"/>
                </a:lnTo>
                <a:lnTo>
                  <a:pt x="273" y="2140"/>
                </a:lnTo>
                <a:lnTo>
                  <a:pt x="224" y="2146"/>
                </a:lnTo>
                <a:lnTo>
                  <a:pt x="261" y="2175"/>
                </a:lnTo>
                <a:lnTo>
                  <a:pt x="247" y="2194"/>
                </a:lnTo>
                <a:lnTo>
                  <a:pt x="247" y="2204"/>
                </a:lnTo>
                <a:lnTo>
                  <a:pt x="219" y="2194"/>
                </a:lnTo>
                <a:lnTo>
                  <a:pt x="224" y="2175"/>
                </a:lnTo>
                <a:lnTo>
                  <a:pt x="192" y="2164"/>
                </a:lnTo>
                <a:lnTo>
                  <a:pt x="203" y="2140"/>
                </a:lnTo>
                <a:lnTo>
                  <a:pt x="181" y="2157"/>
                </a:lnTo>
                <a:lnTo>
                  <a:pt x="181" y="2117"/>
                </a:lnTo>
                <a:lnTo>
                  <a:pt x="219" y="2117"/>
                </a:lnTo>
                <a:lnTo>
                  <a:pt x="219" y="2094"/>
                </a:lnTo>
                <a:lnTo>
                  <a:pt x="192" y="2082"/>
                </a:lnTo>
                <a:lnTo>
                  <a:pt x="181" y="2099"/>
                </a:lnTo>
                <a:lnTo>
                  <a:pt x="160" y="2069"/>
                </a:lnTo>
                <a:lnTo>
                  <a:pt x="139" y="2023"/>
                </a:lnTo>
                <a:lnTo>
                  <a:pt x="139" y="2018"/>
                </a:lnTo>
                <a:lnTo>
                  <a:pt x="107" y="1977"/>
                </a:lnTo>
                <a:lnTo>
                  <a:pt x="123" y="1971"/>
                </a:lnTo>
                <a:lnTo>
                  <a:pt x="112" y="1942"/>
                </a:lnTo>
                <a:lnTo>
                  <a:pt x="133" y="1942"/>
                </a:lnTo>
                <a:lnTo>
                  <a:pt x="107" y="1920"/>
                </a:lnTo>
                <a:lnTo>
                  <a:pt x="96" y="1866"/>
                </a:lnTo>
                <a:lnTo>
                  <a:pt x="96" y="1837"/>
                </a:lnTo>
                <a:lnTo>
                  <a:pt x="133" y="1837"/>
                </a:lnTo>
                <a:lnTo>
                  <a:pt x="107" y="1795"/>
                </a:lnTo>
                <a:lnTo>
                  <a:pt x="69" y="1795"/>
                </a:lnTo>
                <a:lnTo>
                  <a:pt x="91" y="1760"/>
                </a:lnTo>
                <a:lnTo>
                  <a:pt x="37" y="1731"/>
                </a:lnTo>
                <a:lnTo>
                  <a:pt x="20" y="1742"/>
                </a:lnTo>
                <a:lnTo>
                  <a:pt x="27" y="1685"/>
                </a:lnTo>
                <a:lnTo>
                  <a:pt x="69" y="1685"/>
                </a:lnTo>
                <a:lnTo>
                  <a:pt x="91" y="1731"/>
                </a:lnTo>
                <a:lnTo>
                  <a:pt x="107" y="1685"/>
                </a:lnTo>
                <a:lnTo>
                  <a:pt x="91" y="1620"/>
                </a:lnTo>
                <a:lnTo>
                  <a:pt x="96" y="1609"/>
                </a:lnTo>
                <a:lnTo>
                  <a:pt x="112" y="1575"/>
                </a:lnTo>
                <a:lnTo>
                  <a:pt x="91" y="1563"/>
                </a:lnTo>
                <a:lnTo>
                  <a:pt x="91" y="1529"/>
                </a:lnTo>
                <a:lnTo>
                  <a:pt x="91" y="1457"/>
                </a:lnTo>
                <a:lnTo>
                  <a:pt x="91" y="1394"/>
                </a:lnTo>
                <a:lnTo>
                  <a:pt x="52" y="1394"/>
                </a:lnTo>
                <a:lnTo>
                  <a:pt x="37" y="1383"/>
                </a:lnTo>
                <a:lnTo>
                  <a:pt x="27" y="1336"/>
                </a:lnTo>
                <a:lnTo>
                  <a:pt x="37" y="1283"/>
                </a:lnTo>
                <a:lnTo>
                  <a:pt x="20" y="1213"/>
                </a:lnTo>
                <a:lnTo>
                  <a:pt x="0" y="1132"/>
                </a:lnTo>
                <a:lnTo>
                  <a:pt x="20" y="1092"/>
                </a:lnTo>
                <a:lnTo>
                  <a:pt x="37" y="1015"/>
                </a:lnTo>
                <a:lnTo>
                  <a:pt x="52" y="933"/>
                </a:lnTo>
                <a:lnTo>
                  <a:pt x="52" y="864"/>
                </a:lnTo>
                <a:lnTo>
                  <a:pt x="52" y="841"/>
                </a:lnTo>
                <a:lnTo>
                  <a:pt x="37" y="765"/>
                </a:lnTo>
                <a:lnTo>
                  <a:pt x="37" y="706"/>
                </a:lnTo>
                <a:lnTo>
                  <a:pt x="37" y="631"/>
                </a:lnTo>
                <a:lnTo>
                  <a:pt x="49" y="549"/>
                </a:lnTo>
                <a:lnTo>
                  <a:pt x="52" y="472"/>
                </a:lnTo>
                <a:lnTo>
                  <a:pt x="52" y="397"/>
                </a:lnTo>
                <a:lnTo>
                  <a:pt x="49" y="321"/>
                </a:lnTo>
                <a:lnTo>
                  <a:pt x="52" y="293"/>
                </a:lnTo>
                <a:lnTo>
                  <a:pt x="52" y="234"/>
                </a:lnTo>
                <a:lnTo>
                  <a:pt x="52" y="130"/>
                </a:lnTo>
                <a:lnTo>
                  <a:pt x="37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0" name="Freeform 156"/>
          <p:cNvSpPr>
            <a:spLocks noChangeArrowheads="1"/>
          </p:cNvSpPr>
          <p:nvPr/>
        </p:nvSpPr>
        <p:spPr bwMode="auto">
          <a:xfrm>
            <a:off x="2488054" y="6026977"/>
            <a:ext cx="78222" cy="104394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114" y="82"/>
              </a:cxn>
              <a:cxn ang="0">
                <a:pos x="135" y="157"/>
              </a:cxn>
              <a:cxn ang="0">
                <a:pos x="81" y="169"/>
              </a:cxn>
              <a:cxn ang="0">
                <a:pos x="0" y="140"/>
              </a:cxn>
              <a:cxn ang="0">
                <a:pos x="107" y="128"/>
              </a:cxn>
              <a:cxn ang="0">
                <a:pos x="65" y="82"/>
              </a:cxn>
              <a:cxn ang="0">
                <a:pos x="81" y="53"/>
              </a:cxn>
              <a:cxn ang="0">
                <a:pos x="44" y="64"/>
              </a:cxn>
              <a:cxn ang="0">
                <a:pos x="44" y="17"/>
              </a:cxn>
              <a:cxn ang="0">
                <a:pos x="65" y="0"/>
              </a:cxn>
              <a:cxn ang="0">
                <a:pos x="97" y="0"/>
              </a:cxn>
            </a:cxnLst>
            <a:rect l="0" t="0" r="r" b="b"/>
            <a:pathLst>
              <a:path w="136" h="170">
                <a:moveTo>
                  <a:pt x="97" y="0"/>
                </a:moveTo>
                <a:lnTo>
                  <a:pt x="114" y="82"/>
                </a:lnTo>
                <a:lnTo>
                  <a:pt x="135" y="157"/>
                </a:lnTo>
                <a:lnTo>
                  <a:pt x="81" y="169"/>
                </a:lnTo>
                <a:lnTo>
                  <a:pt x="0" y="140"/>
                </a:lnTo>
                <a:lnTo>
                  <a:pt x="107" y="128"/>
                </a:lnTo>
                <a:lnTo>
                  <a:pt x="65" y="82"/>
                </a:lnTo>
                <a:lnTo>
                  <a:pt x="81" y="53"/>
                </a:lnTo>
                <a:lnTo>
                  <a:pt x="44" y="64"/>
                </a:lnTo>
                <a:lnTo>
                  <a:pt x="44" y="17"/>
                </a:lnTo>
                <a:lnTo>
                  <a:pt x="65" y="0"/>
                </a:lnTo>
                <a:lnTo>
                  <a:pt x="97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9" name="Freeform 155"/>
          <p:cNvSpPr>
            <a:spLocks noChangeArrowheads="1"/>
          </p:cNvSpPr>
          <p:nvPr/>
        </p:nvSpPr>
        <p:spPr bwMode="auto">
          <a:xfrm>
            <a:off x="2488054" y="6026977"/>
            <a:ext cx="78222" cy="104394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114" y="82"/>
              </a:cxn>
              <a:cxn ang="0">
                <a:pos x="135" y="157"/>
              </a:cxn>
              <a:cxn ang="0">
                <a:pos x="81" y="169"/>
              </a:cxn>
              <a:cxn ang="0">
                <a:pos x="0" y="140"/>
              </a:cxn>
              <a:cxn ang="0">
                <a:pos x="107" y="128"/>
              </a:cxn>
              <a:cxn ang="0">
                <a:pos x="65" y="82"/>
              </a:cxn>
              <a:cxn ang="0">
                <a:pos x="81" y="53"/>
              </a:cxn>
              <a:cxn ang="0">
                <a:pos x="44" y="64"/>
              </a:cxn>
              <a:cxn ang="0">
                <a:pos x="44" y="17"/>
              </a:cxn>
              <a:cxn ang="0">
                <a:pos x="65" y="0"/>
              </a:cxn>
              <a:cxn ang="0">
                <a:pos x="97" y="0"/>
              </a:cxn>
            </a:cxnLst>
            <a:rect l="0" t="0" r="r" b="b"/>
            <a:pathLst>
              <a:path w="136" h="170">
                <a:moveTo>
                  <a:pt x="97" y="0"/>
                </a:moveTo>
                <a:lnTo>
                  <a:pt x="114" y="82"/>
                </a:lnTo>
                <a:lnTo>
                  <a:pt x="135" y="157"/>
                </a:lnTo>
                <a:lnTo>
                  <a:pt x="81" y="169"/>
                </a:lnTo>
                <a:lnTo>
                  <a:pt x="0" y="140"/>
                </a:lnTo>
                <a:lnTo>
                  <a:pt x="107" y="128"/>
                </a:lnTo>
                <a:lnTo>
                  <a:pt x="65" y="82"/>
                </a:lnTo>
                <a:lnTo>
                  <a:pt x="81" y="53"/>
                </a:lnTo>
                <a:lnTo>
                  <a:pt x="44" y="64"/>
                </a:lnTo>
                <a:lnTo>
                  <a:pt x="44" y="17"/>
                </a:lnTo>
                <a:lnTo>
                  <a:pt x="65" y="0"/>
                </a:lnTo>
                <a:lnTo>
                  <a:pt x="9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8" name="Freeform 154"/>
          <p:cNvSpPr>
            <a:spLocks noChangeArrowheads="1"/>
          </p:cNvSpPr>
          <p:nvPr/>
        </p:nvSpPr>
        <p:spPr bwMode="auto">
          <a:xfrm>
            <a:off x="1911314" y="3777525"/>
            <a:ext cx="92232" cy="105016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0" y="0"/>
              </a:cxn>
              <a:cxn ang="0">
                <a:pos x="42" y="0"/>
              </a:cxn>
              <a:cxn ang="0">
                <a:pos x="59" y="0"/>
              </a:cxn>
              <a:cxn ang="0">
                <a:pos x="85" y="18"/>
              </a:cxn>
              <a:cxn ang="0">
                <a:pos x="111" y="18"/>
              </a:cxn>
              <a:cxn ang="0">
                <a:pos x="128" y="48"/>
              </a:cxn>
              <a:cxn ang="0">
                <a:pos x="133" y="65"/>
              </a:cxn>
              <a:cxn ang="0">
                <a:pos x="155" y="77"/>
              </a:cxn>
              <a:cxn ang="0">
                <a:pos x="159" y="89"/>
              </a:cxn>
              <a:cxn ang="0">
                <a:pos x="143" y="89"/>
              </a:cxn>
              <a:cxn ang="0">
                <a:pos x="133" y="125"/>
              </a:cxn>
              <a:cxn ang="0">
                <a:pos x="133" y="136"/>
              </a:cxn>
              <a:cxn ang="0">
                <a:pos x="143" y="153"/>
              </a:cxn>
              <a:cxn ang="0">
                <a:pos x="133" y="170"/>
              </a:cxn>
              <a:cxn ang="0">
                <a:pos x="128" y="164"/>
              </a:cxn>
              <a:cxn ang="0">
                <a:pos x="118" y="136"/>
              </a:cxn>
              <a:cxn ang="0">
                <a:pos x="111" y="141"/>
              </a:cxn>
              <a:cxn ang="0">
                <a:pos x="101" y="136"/>
              </a:cxn>
              <a:cxn ang="0">
                <a:pos x="101" y="107"/>
              </a:cxn>
              <a:cxn ang="0">
                <a:pos x="63" y="89"/>
              </a:cxn>
              <a:cxn ang="0">
                <a:pos x="32" y="48"/>
              </a:cxn>
              <a:cxn ang="0">
                <a:pos x="42" y="77"/>
              </a:cxn>
              <a:cxn ang="0">
                <a:pos x="0" y="48"/>
              </a:cxn>
              <a:cxn ang="0">
                <a:pos x="6" y="31"/>
              </a:cxn>
              <a:cxn ang="0">
                <a:pos x="6" y="0"/>
              </a:cxn>
            </a:cxnLst>
            <a:rect l="0" t="0" r="r" b="b"/>
            <a:pathLst>
              <a:path w="160" h="171">
                <a:moveTo>
                  <a:pt x="6" y="0"/>
                </a:moveTo>
                <a:lnTo>
                  <a:pt x="20" y="0"/>
                </a:lnTo>
                <a:lnTo>
                  <a:pt x="42" y="0"/>
                </a:lnTo>
                <a:lnTo>
                  <a:pt x="59" y="0"/>
                </a:lnTo>
                <a:lnTo>
                  <a:pt x="85" y="18"/>
                </a:lnTo>
                <a:lnTo>
                  <a:pt x="111" y="18"/>
                </a:lnTo>
                <a:lnTo>
                  <a:pt x="128" y="48"/>
                </a:lnTo>
                <a:lnTo>
                  <a:pt x="133" y="65"/>
                </a:lnTo>
                <a:lnTo>
                  <a:pt x="155" y="77"/>
                </a:lnTo>
                <a:lnTo>
                  <a:pt x="159" y="89"/>
                </a:lnTo>
                <a:lnTo>
                  <a:pt x="143" y="89"/>
                </a:lnTo>
                <a:lnTo>
                  <a:pt x="133" y="125"/>
                </a:lnTo>
                <a:lnTo>
                  <a:pt x="133" y="136"/>
                </a:lnTo>
                <a:lnTo>
                  <a:pt x="143" y="153"/>
                </a:lnTo>
                <a:lnTo>
                  <a:pt x="133" y="170"/>
                </a:lnTo>
                <a:lnTo>
                  <a:pt x="128" y="164"/>
                </a:lnTo>
                <a:lnTo>
                  <a:pt x="118" y="136"/>
                </a:lnTo>
                <a:lnTo>
                  <a:pt x="111" y="141"/>
                </a:lnTo>
                <a:lnTo>
                  <a:pt x="101" y="136"/>
                </a:lnTo>
                <a:lnTo>
                  <a:pt x="101" y="107"/>
                </a:lnTo>
                <a:lnTo>
                  <a:pt x="63" y="89"/>
                </a:lnTo>
                <a:lnTo>
                  <a:pt x="32" y="48"/>
                </a:lnTo>
                <a:lnTo>
                  <a:pt x="42" y="77"/>
                </a:lnTo>
                <a:lnTo>
                  <a:pt x="0" y="48"/>
                </a:lnTo>
                <a:lnTo>
                  <a:pt x="6" y="31"/>
                </a:lnTo>
                <a:lnTo>
                  <a:pt x="6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7" name="Freeform 153"/>
          <p:cNvSpPr>
            <a:spLocks noChangeArrowheads="1"/>
          </p:cNvSpPr>
          <p:nvPr/>
        </p:nvSpPr>
        <p:spPr bwMode="auto">
          <a:xfrm>
            <a:off x="1911314" y="3777525"/>
            <a:ext cx="92232" cy="105016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0" y="0"/>
              </a:cxn>
              <a:cxn ang="0">
                <a:pos x="42" y="0"/>
              </a:cxn>
              <a:cxn ang="0">
                <a:pos x="59" y="0"/>
              </a:cxn>
              <a:cxn ang="0">
                <a:pos x="85" y="18"/>
              </a:cxn>
              <a:cxn ang="0">
                <a:pos x="111" y="18"/>
              </a:cxn>
              <a:cxn ang="0">
                <a:pos x="128" y="48"/>
              </a:cxn>
              <a:cxn ang="0">
                <a:pos x="133" y="65"/>
              </a:cxn>
              <a:cxn ang="0">
                <a:pos x="155" y="77"/>
              </a:cxn>
              <a:cxn ang="0">
                <a:pos x="159" y="89"/>
              </a:cxn>
              <a:cxn ang="0">
                <a:pos x="143" y="89"/>
              </a:cxn>
              <a:cxn ang="0">
                <a:pos x="133" y="125"/>
              </a:cxn>
              <a:cxn ang="0">
                <a:pos x="133" y="136"/>
              </a:cxn>
              <a:cxn ang="0">
                <a:pos x="143" y="153"/>
              </a:cxn>
              <a:cxn ang="0">
                <a:pos x="133" y="170"/>
              </a:cxn>
              <a:cxn ang="0">
                <a:pos x="128" y="164"/>
              </a:cxn>
              <a:cxn ang="0">
                <a:pos x="118" y="136"/>
              </a:cxn>
              <a:cxn ang="0">
                <a:pos x="111" y="141"/>
              </a:cxn>
              <a:cxn ang="0">
                <a:pos x="101" y="136"/>
              </a:cxn>
              <a:cxn ang="0">
                <a:pos x="101" y="107"/>
              </a:cxn>
              <a:cxn ang="0">
                <a:pos x="63" y="89"/>
              </a:cxn>
              <a:cxn ang="0">
                <a:pos x="32" y="48"/>
              </a:cxn>
              <a:cxn ang="0">
                <a:pos x="42" y="77"/>
              </a:cxn>
              <a:cxn ang="0">
                <a:pos x="0" y="48"/>
              </a:cxn>
              <a:cxn ang="0">
                <a:pos x="6" y="31"/>
              </a:cxn>
              <a:cxn ang="0">
                <a:pos x="6" y="0"/>
              </a:cxn>
            </a:cxnLst>
            <a:rect l="0" t="0" r="r" b="b"/>
            <a:pathLst>
              <a:path w="160" h="171">
                <a:moveTo>
                  <a:pt x="6" y="0"/>
                </a:moveTo>
                <a:lnTo>
                  <a:pt x="20" y="0"/>
                </a:lnTo>
                <a:lnTo>
                  <a:pt x="42" y="0"/>
                </a:lnTo>
                <a:lnTo>
                  <a:pt x="59" y="0"/>
                </a:lnTo>
                <a:lnTo>
                  <a:pt x="85" y="18"/>
                </a:lnTo>
                <a:lnTo>
                  <a:pt x="111" y="18"/>
                </a:lnTo>
                <a:lnTo>
                  <a:pt x="128" y="48"/>
                </a:lnTo>
                <a:lnTo>
                  <a:pt x="133" y="65"/>
                </a:lnTo>
                <a:lnTo>
                  <a:pt x="155" y="77"/>
                </a:lnTo>
                <a:lnTo>
                  <a:pt x="159" y="89"/>
                </a:lnTo>
                <a:lnTo>
                  <a:pt x="143" y="89"/>
                </a:lnTo>
                <a:lnTo>
                  <a:pt x="133" y="125"/>
                </a:lnTo>
                <a:lnTo>
                  <a:pt x="133" y="136"/>
                </a:lnTo>
                <a:lnTo>
                  <a:pt x="143" y="153"/>
                </a:lnTo>
                <a:lnTo>
                  <a:pt x="133" y="170"/>
                </a:lnTo>
                <a:lnTo>
                  <a:pt x="128" y="164"/>
                </a:lnTo>
                <a:lnTo>
                  <a:pt x="118" y="136"/>
                </a:lnTo>
                <a:lnTo>
                  <a:pt x="111" y="141"/>
                </a:lnTo>
                <a:lnTo>
                  <a:pt x="101" y="136"/>
                </a:lnTo>
                <a:lnTo>
                  <a:pt x="101" y="107"/>
                </a:lnTo>
                <a:lnTo>
                  <a:pt x="63" y="89"/>
                </a:lnTo>
                <a:lnTo>
                  <a:pt x="32" y="48"/>
                </a:lnTo>
                <a:lnTo>
                  <a:pt x="42" y="77"/>
                </a:lnTo>
                <a:lnTo>
                  <a:pt x="0" y="48"/>
                </a:lnTo>
                <a:lnTo>
                  <a:pt x="6" y="31"/>
                </a:lnTo>
                <a:lnTo>
                  <a:pt x="6" y="0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6" name="Freeform 152"/>
          <p:cNvSpPr>
            <a:spLocks noChangeArrowheads="1"/>
          </p:cNvSpPr>
          <p:nvPr/>
        </p:nvSpPr>
        <p:spPr bwMode="auto">
          <a:xfrm>
            <a:off x="2304174" y="3503489"/>
            <a:ext cx="92815" cy="71460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0" y="46"/>
              </a:cxn>
              <a:cxn ang="0">
                <a:pos x="0" y="0"/>
              </a:cxn>
              <a:cxn ang="0">
                <a:pos x="6" y="0"/>
              </a:cxn>
              <a:cxn ang="0">
                <a:pos x="41" y="0"/>
              </a:cxn>
              <a:cxn ang="0">
                <a:pos x="86" y="11"/>
              </a:cxn>
              <a:cxn ang="0">
                <a:pos x="102" y="29"/>
              </a:cxn>
              <a:cxn ang="0">
                <a:pos x="160" y="46"/>
              </a:cxn>
              <a:cxn ang="0">
                <a:pos x="144" y="76"/>
              </a:cxn>
              <a:cxn ang="0">
                <a:pos x="73" y="76"/>
              </a:cxn>
              <a:cxn ang="0">
                <a:pos x="48" y="76"/>
              </a:cxn>
              <a:cxn ang="0">
                <a:pos x="16" y="116"/>
              </a:cxn>
              <a:cxn ang="0">
                <a:pos x="0" y="86"/>
              </a:cxn>
            </a:cxnLst>
            <a:rect l="0" t="0" r="r" b="b"/>
            <a:pathLst>
              <a:path w="161" h="117">
                <a:moveTo>
                  <a:pt x="0" y="86"/>
                </a:moveTo>
                <a:lnTo>
                  <a:pt x="0" y="46"/>
                </a:lnTo>
                <a:lnTo>
                  <a:pt x="0" y="0"/>
                </a:lnTo>
                <a:lnTo>
                  <a:pt x="6" y="0"/>
                </a:lnTo>
                <a:lnTo>
                  <a:pt x="41" y="0"/>
                </a:lnTo>
                <a:lnTo>
                  <a:pt x="86" y="11"/>
                </a:lnTo>
                <a:lnTo>
                  <a:pt x="102" y="29"/>
                </a:lnTo>
                <a:lnTo>
                  <a:pt x="160" y="46"/>
                </a:lnTo>
                <a:lnTo>
                  <a:pt x="144" y="76"/>
                </a:lnTo>
                <a:lnTo>
                  <a:pt x="73" y="76"/>
                </a:lnTo>
                <a:lnTo>
                  <a:pt x="48" y="76"/>
                </a:lnTo>
                <a:lnTo>
                  <a:pt x="16" y="116"/>
                </a:lnTo>
                <a:lnTo>
                  <a:pt x="0" y="86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5" name="Freeform 151"/>
          <p:cNvSpPr>
            <a:spLocks noChangeArrowheads="1"/>
          </p:cNvSpPr>
          <p:nvPr/>
        </p:nvSpPr>
        <p:spPr bwMode="auto">
          <a:xfrm>
            <a:off x="2304174" y="3503489"/>
            <a:ext cx="92815" cy="71460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0" y="46"/>
              </a:cxn>
              <a:cxn ang="0">
                <a:pos x="0" y="0"/>
              </a:cxn>
              <a:cxn ang="0">
                <a:pos x="6" y="0"/>
              </a:cxn>
              <a:cxn ang="0">
                <a:pos x="41" y="0"/>
              </a:cxn>
              <a:cxn ang="0">
                <a:pos x="86" y="11"/>
              </a:cxn>
              <a:cxn ang="0">
                <a:pos x="102" y="29"/>
              </a:cxn>
              <a:cxn ang="0">
                <a:pos x="160" y="46"/>
              </a:cxn>
              <a:cxn ang="0">
                <a:pos x="144" y="76"/>
              </a:cxn>
              <a:cxn ang="0">
                <a:pos x="73" y="76"/>
              </a:cxn>
              <a:cxn ang="0">
                <a:pos x="48" y="76"/>
              </a:cxn>
              <a:cxn ang="0">
                <a:pos x="16" y="116"/>
              </a:cxn>
              <a:cxn ang="0">
                <a:pos x="0" y="86"/>
              </a:cxn>
            </a:cxnLst>
            <a:rect l="0" t="0" r="r" b="b"/>
            <a:pathLst>
              <a:path w="161" h="117">
                <a:moveTo>
                  <a:pt x="0" y="86"/>
                </a:moveTo>
                <a:lnTo>
                  <a:pt x="0" y="46"/>
                </a:lnTo>
                <a:lnTo>
                  <a:pt x="0" y="0"/>
                </a:lnTo>
                <a:lnTo>
                  <a:pt x="6" y="0"/>
                </a:lnTo>
                <a:lnTo>
                  <a:pt x="41" y="0"/>
                </a:lnTo>
                <a:lnTo>
                  <a:pt x="86" y="11"/>
                </a:lnTo>
                <a:lnTo>
                  <a:pt x="102" y="29"/>
                </a:lnTo>
                <a:lnTo>
                  <a:pt x="160" y="46"/>
                </a:lnTo>
                <a:lnTo>
                  <a:pt x="144" y="76"/>
                </a:lnTo>
                <a:lnTo>
                  <a:pt x="73" y="76"/>
                </a:lnTo>
                <a:lnTo>
                  <a:pt x="48" y="76"/>
                </a:lnTo>
                <a:lnTo>
                  <a:pt x="16" y="116"/>
                </a:lnTo>
                <a:lnTo>
                  <a:pt x="0" y="8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4" name="Freeform 150"/>
          <p:cNvSpPr>
            <a:spLocks noChangeArrowheads="1"/>
          </p:cNvSpPr>
          <p:nvPr/>
        </p:nvSpPr>
        <p:spPr bwMode="auto">
          <a:xfrm>
            <a:off x="2036236" y="4090087"/>
            <a:ext cx="155860" cy="198225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155" y="30"/>
              </a:cxn>
              <a:cxn ang="0">
                <a:pos x="182" y="52"/>
              </a:cxn>
              <a:cxn ang="0">
                <a:pos x="215" y="52"/>
              </a:cxn>
              <a:cxn ang="0">
                <a:pos x="241" y="65"/>
              </a:cxn>
              <a:cxn ang="0">
                <a:pos x="268" y="111"/>
              </a:cxn>
              <a:cxn ang="0">
                <a:pos x="241" y="151"/>
              </a:cxn>
              <a:cxn ang="0">
                <a:pos x="199" y="203"/>
              </a:cxn>
              <a:cxn ang="0">
                <a:pos x="144" y="227"/>
              </a:cxn>
              <a:cxn ang="0">
                <a:pos x="112" y="274"/>
              </a:cxn>
              <a:cxn ang="0">
                <a:pos x="96" y="320"/>
              </a:cxn>
              <a:cxn ang="0">
                <a:pos x="60" y="296"/>
              </a:cxn>
              <a:cxn ang="0">
                <a:pos x="32" y="291"/>
              </a:cxn>
              <a:cxn ang="0">
                <a:pos x="42" y="245"/>
              </a:cxn>
              <a:cxn ang="0">
                <a:pos x="53" y="245"/>
              </a:cxn>
              <a:cxn ang="0">
                <a:pos x="60" y="203"/>
              </a:cxn>
              <a:cxn ang="0">
                <a:pos x="53" y="186"/>
              </a:cxn>
              <a:cxn ang="0">
                <a:pos x="32" y="203"/>
              </a:cxn>
              <a:cxn ang="0">
                <a:pos x="0" y="186"/>
              </a:cxn>
              <a:cxn ang="0">
                <a:pos x="17" y="168"/>
              </a:cxn>
              <a:cxn ang="0">
                <a:pos x="11" y="122"/>
              </a:cxn>
              <a:cxn ang="0">
                <a:pos x="27" y="111"/>
              </a:cxn>
              <a:cxn ang="0">
                <a:pos x="27" y="93"/>
              </a:cxn>
              <a:cxn ang="0">
                <a:pos x="42" y="65"/>
              </a:cxn>
              <a:cxn ang="0">
                <a:pos x="42" y="34"/>
              </a:cxn>
              <a:cxn ang="0">
                <a:pos x="60" y="30"/>
              </a:cxn>
              <a:cxn ang="0">
                <a:pos x="102" y="0"/>
              </a:cxn>
            </a:cxnLst>
            <a:rect l="0" t="0" r="r" b="b"/>
            <a:pathLst>
              <a:path w="269" h="321">
                <a:moveTo>
                  <a:pt x="102" y="0"/>
                </a:moveTo>
                <a:lnTo>
                  <a:pt x="155" y="30"/>
                </a:lnTo>
                <a:lnTo>
                  <a:pt x="182" y="52"/>
                </a:lnTo>
                <a:lnTo>
                  <a:pt x="215" y="52"/>
                </a:lnTo>
                <a:lnTo>
                  <a:pt x="241" y="65"/>
                </a:lnTo>
                <a:lnTo>
                  <a:pt x="268" y="111"/>
                </a:lnTo>
                <a:lnTo>
                  <a:pt x="241" y="151"/>
                </a:lnTo>
                <a:lnTo>
                  <a:pt x="199" y="203"/>
                </a:lnTo>
                <a:lnTo>
                  <a:pt x="144" y="227"/>
                </a:lnTo>
                <a:lnTo>
                  <a:pt x="112" y="274"/>
                </a:lnTo>
                <a:lnTo>
                  <a:pt x="96" y="320"/>
                </a:lnTo>
                <a:lnTo>
                  <a:pt x="60" y="296"/>
                </a:lnTo>
                <a:lnTo>
                  <a:pt x="32" y="291"/>
                </a:lnTo>
                <a:lnTo>
                  <a:pt x="42" y="245"/>
                </a:lnTo>
                <a:lnTo>
                  <a:pt x="53" y="245"/>
                </a:lnTo>
                <a:lnTo>
                  <a:pt x="60" y="203"/>
                </a:lnTo>
                <a:lnTo>
                  <a:pt x="53" y="186"/>
                </a:lnTo>
                <a:lnTo>
                  <a:pt x="32" y="203"/>
                </a:lnTo>
                <a:lnTo>
                  <a:pt x="0" y="186"/>
                </a:lnTo>
                <a:lnTo>
                  <a:pt x="17" y="168"/>
                </a:lnTo>
                <a:lnTo>
                  <a:pt x="11" y="122"/>
                </a:lnTo>
                <a:lnTo>
                  <a:pt x="27" y="111"/>
                </a:lnTo>
                <a:lnTo>
                  <a:pt x="27" y="93"/>
                </a:lnTo>
                <a:lnTo>
                  <a:pt x="42" y="65"/>
                </a:lnTo>
                <a:lnTo>
                  <a:pt x="42" y="34"/>
                </a:lnTo>
                <a:lnTo>
                  <a:pt x="60" y="30"/>
                </a:lnTo>
                <a:lnTo>
                  <a:pt x="102" y="0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3" name="Freeform 149"/>
          <p:cNvSpPr>
            <a:spLocks noChangeArrowheads="1"/>
          </p:cNvSpPr>
          <p:nvPr/>
        </p:nvSpPr>
        <p:spPr bwMode="auto">
          <a:xfrm>
            <a:off x="2036236" y="4090087"/>
            <a:ext cx="155860" cy="198225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155" y="30"/>
              </a:cxn>
              <a:cxn ang="0">
                <a:pos x="182" y="52"/>
              </a:cxn>
              <a:cxn ang="0">
                <a:pos x="215" y="52"/>
              </a:cxn>
              <a:cxn ang="0">
                <a:pos x="241" y="65"/>
              </a:cxn>
              <a:cxn ang="0">
                <a:pos x="268" y="111"/>
              </a:cxn>
              <a:cxn ang="0">
                <a:pos x="241" y="151"/>
              </a:cxn>
              <a:cxn ang="0">
                <a:pos x="199" y="203"/>
              </a:cxn>
              <a:cxn ang="0">
                <a:pos x="144" y="227"/>
              </a:cxn>
              <a:cxn ang="0">
                <a:pos x="112" y="274"/>
              </a:cxn>
              <a:cxn ang="0">
                <a:pos x="96" y="320"/>
              </a:cxn>
              <a:cxn ang="0">
                <a:pos x="60" y="296"/>
              </a:cxn>
              <a:cxn ang="0">
                <a:pos x="32" y="291"/>
              </a:cxn>
              <a:cxn ang="0">
                <a:pos x="42" y="245"/>
              </a:cxn>
              <a:cxn ang="0">
                <a:pos x="53" y="245"/>
              </a:cxn>
              <a:cxn ang="0">
                <a:pos x="60" y="203"/>
              </a:cxn>
              <a:cxn ang="0">
                <a:pos x="53" y="186"/>
              </a:cxn>
              <a:cxn ang="0">
                <a:pos x="32" y="203"/>
              </a:cxn>
              <a:cxn ang="0">
                <a:pos x="0" y="186"/>
              </a:cxn>
              <a:cxn ang="0">
                <a:pos x="17" y="168"/>
              </a:cxn>
              <a:cxn ang="0">
                <a:pos x="11" y="122"/>
              </a:cxn>
              <a:cxn ang="0">
                <a:pos x="27" y="111"/>
              </a:cxn>
              <a:cxn ang="0">
                <a:pos x="27" y="93"/>
              </a:cxn>
              <a:cxn ang="0">
                <a:pos x="42" y="65"/>
              </a:cxn>
              <a:cxn ang="0">
                <a:pos x="42" y="34"/>
              </a:cxn>
              <a:cxn ang="0">
                <a:pos x="60" y="30"/>
              </a:cxn>
              <a:cxn ang="0">
                <a:pos x="102" y="0"/>
              </a:cxn>
            </a:cxnLst>
            <a:rect l="0" t="0" r="r" b="b"/>
            <a:pathLst>
              <a:path w="269" h="321">
                <a:moveTo>
                  <a:pt x="102" y="0"/>
                </a:moveTo>
                <a:lnTo>
                  <a:pt x="155" y="30"/>
                </a:lnTo>
                <a:lnTo>
                  <a:pt x="182" y="52"/>
                </a:lnTo>
                <a:lnTo>
                  <a:pt x="215" y="52"/>
                </a:lnTo>
                <a:lnTo>
                  <a:pt x="241" y="65"/>
                </a:lnTo>
                <a:lnTo>
                  <a:pt x="268" y="111"/>
                </a:lnTo>
                <a:lnTo>
                  <a:pt x="241" y="151"/>
                </a:lnTo>
                <a:lnTo>
                  <a:pt x="199" y="203"/>
                </a:lnTo>
                <a:lnTo>
                  <a:pt x="144" y="227"/>
                </a:lnTo>
                <a:lnTo>
                  <a:pt x="112" y="274"/>
                </a:lnTo>
                <a:lnTo>
                  <a:pt x="96" y="320"/>
                </a:lnTo>
                <a:lnTo>
                  <a:pt x="60" y="296"/>
                </a:lnTo>
                <a:lnTo>
                  <a:pt x="32" y="291"/>
                </a:lnTo>
                <a:lnTo>
                  <a:pt x="42" y="245"/>
                </a:lnTo>
                <a:lnTo>
                  <a:pt x="53" y="245"/>
                </a:lnTo>
                <a:lnTo>
                  <a:pt x="60" y="203"/>
                </a:lnTo>
                <a:lnTo>
                  <a:pt x="53" y="186"/>
                </a:lnTo>
                <a:lnTo>
                  <a:pt x="32" y="203"/>
                </a:lnTo>
                <a:lnTo>
                  <a:pt x="0" y="186"/>
                </a:lnTo>
                <a:lnTo>
                  <a:pt x="17" y="168"/>
                </a:lnTo>
                <a:lnTo>
                  <a:pt x="11" y="122"/>
                </a:lnTo>
                <a:lnTo>
                  <a:pt x="27" y="111"/>
                </a:lnTo>
                <a:lnTo>
                  <a:pt x="27" y="93"/>
                </a:lnTo>
                <a:lnTo>
                  <a:pt x="42" y="65"/>
                </a:lnTo>
                <a:lnTo>
                  <a:pt x="42" y="34"/>
                </a:lnTo>
                <a:lnTo>
                  <a:pt x="60" y="30"/>
                </a:lnTo>
                <a:lnTo>
                  <a:pt x="10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2" name="Freeform 148"/>
          <p:cNvSpPr>
            <a:spLocks noChangeArrowheads="1"/>
          </p:cNvSpPr>
          <p:nvPr/>
        </p:nvSpPr>
        <p:spPr bwMode="auto">
          <a:xfrm>
            <a:off x="1749033" y="3556929"/>
            <a:ext cx="98653" cy="133600"/>
          </a:xfrm>
          <a:custGeom>
            <a:avLst/>
            <a:gdLst/>
            <a:ahLst/>
            <a:cxnLst>
              <a:cxn ang="0">
                <a:pos x="155" y="0"/>
              </a:cxn>
              <a:cxn ang="0">
                <a:pos x="144" y="93"/>
              </a:cxn>
              <a:cxn ang="0">
                <a:pos x="155" y="106"/>
              </a:cxn>
              <a:cxn ang="0">
                <a:pos x="165" y="110"/>
              </a:cxn>
              <a:cxn ang="0">
                <a:pos x="170" y="110"/>
              </a:cxn>
              <a:cxn ang="0">
                <a:pos x="170" y="128"/>
              </a:cxn>
              <a:cxn ang="0">
                <a:pos x="144" y="140"/>
              </a:cxn>
              <a:cxn ang="0">
                <a:pos x="144" y="158"/>
              </a:cxn>
              <a:cxn ang="0">
                <a:pos x="139" y="174"/>
              </a:cxn>
              <a:cxn ang="0">
                <a:pos x="128" y="174"/>
              </a:cxn>
              <a:cxn ang="0">
                <a:pos x="118" y="197"/>
              </a:cxn>
              <a:cxn ang="0">
                <a:pos x="102" y="216"/>
              </a:cxn>
              <a:cxn ang="0">
                <a:pos x="42" y="204"/>
              </a:cxn>
              <a:cxn ang="0">
                <a:pos x="0" y="169"/>
              </a:cxn>
              <a:cxn ang="0">
                <a:pos x="16" y="151"/>
              </a:cxn>
              <a:cxn ang="0">
                <a:pos x="6" y="128"/>
              </a:cxn>
              <a:cxn ang="0">
                <a:pos x="32" y="93"/>
              </a:cxn>
              <a:cxn ang="0">
                <a:pos x="86" y="93"/>
              </a:cxn>
              <a:cxn ang="0">
                <a:pos x="97" y="76"/>
              </a:cxn>
              <a:cxn ang="0">
                <a:pos x="58" y="35"/>
              </a:cxn>
              <a:cxn ang="0">
                <a:pos x="74" y="0"/>
              </a:cxn>
              <a:cxn ang="0">
                <a:pos x="155" y="0"/>
              </a:cxn>
            </a:cxnLst>
            <a:rect l="0" t="0" r="r" b="b"/>
            <a:pathLst>
              <a:path w="171" h="217">
                <a:moveTo>
                  <a:pt x="155" y="0"/>
                </a:moveTo>
                <a:lnTo>
                  <a:pt x="144" y="93"/>
                </a:lnTo>
                <a:lnTo>
                  <a:pt x="155" y="106"/>
                </a:lnTo>
                <a:lnTo>
                  <a:pt x="165" y="110"/>
                </a:lnTo>
                <a:lnTo>
                  <a:pt x="170" y="110"/>
                </a:lnTo>
                <a:lnTo>
                  <a:pt x="170" y="128"/>
                </a:lnTo>
                <a:lnTo>
                  <a:pt x="144" y="140"/>
                </a:lnTo>
                <a:lnTo>
                  <a:pt x="144" y="158"/>
                </a:lnTo>
                <a:lnTo>
                  <a:pt x="139" y="174"/>
                </a:lnTo>
                <a:lnTo>
                  <a:pt x="128" y="174"/>
                </a:lnTo>
                <a:lnTo>
                  <a:pt x="118" y="197"/>
                </a:lnTo>
                <a:lnTo>
                  <a:pt x="102" y="216"/>
                </a:lnTo>
                <a:lnTo>
                  <a:pt x="42" y="204"/>
                </a:lnTo>
                <a:lnTo>
                  <a:pt x="0" y="169"/>
                </a:lnTo>
                <a:lnTo>
                  <a:pt x="16" y="151"/>
                </a:lnTo>
                <a:lnTo>
                  <a:pt x="6" y="128"/>
                </a:lnTo>
                <a:lnTo>
                  <a:pt x="32" y="93"/>
                </a:lnTo>
                <a:lnTo>
                  <a:pt x="86" y="93"/>
                </a:lnTo>
                <a:lnTo>
                  <a:pt x="97" y="76"/>
                </a:lnTo>
                <a:lnTo>
                  <a:pt x="58" y="35"/>
                </a:lnTo>
                <a:lnTo>
                  <a:pt x="74" y="0"/>
                </a:lnTo>
                <a:lnTo>
                  <a:pt x="155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1" name="Freeform 147"/>
          <p:cNvSpPr>
            <a:spLocks noChangeArrowheads="1"/>
          </p:cNvSpPr>
          <p:nvPr/>
        </p:nvSpPr>
        <p:spPr bwMode="auto">
          <a:xfrm>
            <a:off x="1749033" y="3556929"/>
            <a:ext cx="98653" cy="133600"/>
          </a:xfrm>
          <a:custGeom>
            <a:avLst/>
            <a:gdLst/>
            <a:ahLst/>
            <a:cxnLst>
              <a:cxn ang="0">
                <a:pos x="155" y="0"/>
              </a:cxn>
              <a:cxn ang="0">
                <a:pos x="144" y="93"/>
              </a:cxn>
              <a:cxn ang="0">
                <a:pos x="155" y="106"/>
              </a:cxn>
              <a:cxn ang="0">
                <a:pos x="165" y="110"/>
              </a:cxn>
              <a:cxn ang="0">
                <a:pos x="170" y="110"/>
              </a:cxn>
              <a:cxn ang="0">
                <a:pos x="170" y="128"/>
              </a:cxn>
              <a:cxn ang="0">
                <a:pos x="144" y="140"/>
              </a:cxn>
              <a:cxn ang="0">
                <a:pos x="144" y="158"/>
              </a:cxn>
              <a:cxn ang="0">
                <a:pos x="139" y="174"/>
              </a:cxn>
              <a:cxn ang="0">
                <a:pos x="128" y="174"/>
              </a:cxn>
              <a:cxn ang="0">
                <a:pos x="118" y="197"/>
              </a:cxn>
              <a:cxn ang="0">
                <a:pos x="102" y="216"/>
              </a:cxn>
              <a:cxn ang="0">
                <a:pos x="42" y="204"/>
              </a:cxn>
              <a:cxn ang="0">
                <a:pos x="0" y="169"/>
              </a:cxn>
              <a:cxn ang="0">
                <a:pos x="16" y="151"/>
              </a:cxn>
              <a:cxn ang="0">
                <a:pos x="6" y="128"/>
              </a:cxn>
              <a:cxn ang="0">
                <a:pos x="32" y="93"/>
              </a:cxn>
              <a:cxn ang="0">
                <a:pos x="86" y="93"/>
              </a:cxn>
              <a:cxn ang="0">
                <a:pos x="97" y="76"/>
              </a:cxn>
              <a:cxn ang="0">
                <a:pos x="58" y="35"/>
              </a:cxn>
              <a:cxn ang="0">
                <a:pos x="74" y="0"/>
              </a:cxn>
              <a:cxn ang="0">
                <a:pos x="155" y="0"/>
              </a:cxn>
            </a:cxnLst>
            <a:rect l="0" t="0" r="r" b="b"/>
            <a:pathLst>
              <a:path w="171" h="217">
                <a:moveTo>
                  <a:pt x="155" y="0"/>
                </a:moveTo>
                <a:lnTo>
                  <a:pt x="144" y="93"/>
                </a:lnTo>
                <a:lnTo>
                  <a:pt x="155" y="106"/>
                </a:lnTo>
                <a:lnTo>
                  <a:pt x="165" y="110"/>
                </a:lnTo>
                <a:lnTo>
                  <a:pt x="170" y="110"/>
                </a:lnTo>
                <a:lnTo>
                  <a:pt x="170" y="128"/>
                </a:lnTo>
                <a:lnTo>
                  <a:pt x="144" y="140"/>
                </a:lnTo>
                <a:lnTo>
                  <a:pt x="144" y="158"/>
                </a:lnTo>
                <a:lnTo>
                  <a:pt x="139" y="174"/>
                </a:lnTo>
                <a:lnTo>
                  <a:pt x="128" y="174"/>
                </a:lnTo>
                <a:lnTo>
                  <a:pt x="118" y="197"/>
                </a:lnTo>
                <a:lnTo>
                  <a:pt x="102" y="216"/>
                </a:lnTo>
                <a:lnTo>
                  <a:pt x="42" y="204"/>
                </a:lnTo>
                <a:lnTo>
                  <a:pt x="0" y="169"/>
                </a:lnTo>
                <a:lnTo>
                  <a:pt x="16" y="151"/>
                </a:lnTo>
                <a:lnTo>
                  <a:pt x="6" y="128"/>
                </a:lnTo>
                <a:lnTo>
                  <a:pt x="32" y="93"/>
                </a:lnTo>
                <a:lnTo>
                  <a:pt x="86" y="93"/>
                </a:lnTo>
                <a:lnTo>
                  <a:pt x="97" y="76"/>
                </a:lnTo>
                <a:lnTo>
                  <a:pt x="58" y="35"/>
                </a:lnTo>
                <a:lnTo>
                  <a:pt x="74" y="0"/>
                </a:lnTo>
                <a:lnTo>
                  <a:pt x="155" y="0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0" name="Freeform 146"/>
          <p:cNvSpPr>
            <a:spLocks noChangeArrowheads="1"/>
          </p:cNvSpPr>
          <p:nvPr/>
        </p:nvSpPr>
        <p:spPr bwMode="auto">
          <a:xfrm>
            <a:off x="2566276" y="3879434"/>
            <a:ext cx="123170" cy="21376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38" y="46"/>
              </a:cxn>
              <a:cxn ang="0">
                <a:pos x="118" y="94"/>
              </a:cxn>
              <a:cxn ang="0">
                <a:pos x="144" y="76"/>
              </a:cxn>
              <a:cxn ang="0">
                <a:pos x="196" y="112"/>
              </a:cxn>
              <a:cxn ang="0">
                <a:pos x="187" y="159"/>
              </a:cxn>
              <a:cxn ang="0">
                <a:pos x="154" y="176"/>
              </a:cxn>
              <a:cxn ang="0">
                <a:pos x="144" y="216"/>
              </a:cxn>
              <a:cxn ang="0">
                <a:pos x="187" y="246"/>
              </a:cxn>
              <a:cxn ang="0">
                <a:pos x="212" y="322"/>
              </a:cxn>
              <a:cxn ang="0">
                <a:pos x="181" y="327"/>
              </a:cxn>
              <a:cxn ang="0">
                <a:pos x="129" y="345"/>
              </a:cxn>
              <a:cxn ang="0">
                <a:pos x="74" y="327"/>
              </a:cxn>
              <a:cxn ang="0">
                <a:pos x="59" y="280"/>
              </a:cxn>
              <a:cxn ang="0">
                <a:pos x="74" y="216"/>
              </a:cxn>
              <a:cxn ang="0">
                <a:pos x="59" y="187"/>
              </a:cxn>
              <a:cxn ang="0">
                <a:pos x="48" y="146"/>
              </a:cxn>
              <a:cxn ang="0">
                <a:pos x="31" y="159"/>
              </a:cxn>
              <a:cxn ang="0">
                <a:pos x="0" y="122"/>
              </a:cxn>
              <a:cxn ang="0">
                <a:pos x="15" y="94"/>
              </a:cxn>
              <a:cxn ang="0">
                <a:pos x="15" y="76"/>
              </a:cxn>
              <a:cxn ang="0">
                <a:pos x="48" y="65"/>
              </a:cxn>
              <a:cxn ang="0">
                <a:pos x="31" y="35"/>
              </a:cxn>
              <a:cxn ang="0">
                <a:pos x="74" y="0"/>
              </a:cxn>
            </a:cxnLst>
            <a:rect l="0" t="0" r="r" b="b"/>
            <a:pathLst>
              <a:path w="213" h="346">
                <a:moveTo>
                  <a:pt x="74" y="0"/>
                </a:moveTo>
                <a:lnTo>
                  <a:pt x="138" y="46"/>
                </a:lnTo>
                <a:lnTo>
                  <a:pt x="118" y="94"/>
                </a:lnTo>
                <a:lnTo>
                  <a:pt x="144" y="76"/>
                </a:lnTo>
                <a:lnTo>
                  <a:pt x="196" y="112"/>
                </a:lnTo>
                <a:lnTo>
                  <a:pt x="187" y="159"/>
                </a:lnTo>
                <a:lnTo>
                  <a:pt x="154" y="176"/>
                </a:lnTo>
                <a:lnTo>
                  <a:pt x="144" y="216"/>
                </a:lnTo>
                <a:lnTo>
                  <a:pt x="187" y="246"/>
                </a:lnTo>
                <a:lnTo>
                  <a:pt x="212" y="322"/>
                </a:lnTo>
                <a:lnTo>
                  <a:pt x="181" y="327"/>
                </a:lnTo>
                <a:lnTo>
                  <a:pt x="129" y="345"/>
                </a:lnTo>
                <a:lnTo>
                  <a:pt x="74" y="327"/>
                </a:lnTo>
                <a:lnTo>
                  <a:pt x="59" y="280"/>
                </a:lnTo>
                <a:lnTo>
                  <a:pt x="74" y="216"/>
                </a:lnTo>
                <a:lnTo>
                  <a:pt x="59" y="187"/>
                </a:lnTo>
                <a:lnTo>
                  <a:pt x="48" y="146"/>
                </a:lnTo>
                <a:lnTo>
                  <a:pt x="31" y="159"/>
                </a:lnTo>
                <a:lnTo>
                  <a:pt x="0" y="122"/>
                </a:lnTo>
                <a:lnTo>
                  <a:pt x="15" y="94"/>
                </a:lnTo>
                <a:lnTo>
                  <a:pt x="15" y="76"/>
                </a:lnTo>
                <a:lnTo>
                  <a:pt x="48" y="65"/>
                </a:lnTo>
                <a:lnTo>
                  <a:pt x="31" y="35"/>
                </a:lnTo>
                <a:lnTo>
                  <a:pt x="74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9" name="Freeform 145"/>
          <p:cNvSpPr>
            <a:spLocks noChangeArrowheads="1"/>
          </p:cNvSpPr>
          <p:nvPr/>
        </p:nvSpPr>
        <p:spPr bwMode="auto">
          <a:xfrm>
            <a:off x="2566276" y="3879434"/>
            <a:ext cx="123170" cy="21376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38" y="46"/>
              </a:cxn>
              <a:cxn ang="0">
                <a:pos x="118" y="94"/>
              </a:cxn>
              <a:cxn ang="0">
                <a:pos x="144" y="76"/>
              </a:cxn>
              <a:cxn ang="0">
                <a:pos x="196" y="112"/>
              </a:cxn>
              <a:cxn ang="0">
                <a:pos x="187" y="159"/>
              </a:cxn>
              <a:cxn ang="0">
                <a:pos x="154" y="176"/>
              </a:cxn>
              <a:cxn ang="0">
                <a:pos x="144" y="216"/>
              </a:cxn>
              <a:cxn ang="0">
                <a:pos x="187" y="246"/>
              </a:cxn>
              <a:cxn ang="0">
                <a:pos x="212" y="322"/>
              </a:cxn>
              <a:cxn ang="0">
                <a:pos x="181" y="327"/>
              </a:cxn>
              <a:cxn ang="0">
                <a:pos x="129" y="345"/>
              </a:cxn>
              <a:cxn ang="0">
                <a:pos x="74" y="327"/>
              </a:cxn>
              <a:cxn ang="0">
                <a:pos x="59" y="280"/>
              </a:cxn>
              <a:cxn ang="0">
                <a:pos x="74" y="216"/>
              </a:cxn>
              <a:cxn ang="0">
                <a:pos x="59" y="187"/>
              </a:cxn>
              <a:cxn ang="0">
                <a:pos x="48" y="146"/>
              </a:cxn>
              <a:cxn ang="0">
                <a:pos x="31" y="159"/>
              </a:cxn>
              <a:cxn ang="0">
                <a:pos x="0" y="122"/>
              </a:cxn>
              <a:cxn ang="0">
                <a:pos x="15" y="94"/>
              </a:cxn>
              <a:cxn ang="0">
                <a:pos x="15" y="76"/>
              </a:cxn>
              <a:cxn ang="0">
                <a:pos x="48" y="65"/>
              </a:cxn>
              <a:cxn ang="0">
                <a:pos x="31" y="35"/>
              </a:cxn>
              <a:cxn ang="0">
                <a:pos x="74" y="0"/>
              </a:cxn>
            </a:cxnLst>
            <a:rect l="0" t="0" r="r" b="b"/>
            <a:pathLst>
              <a:path w="213" h="346">
                <a:moveTo>
                  <a:pt x="74" y="0"/>
                </a:moveTo>
                <a:lnTo>
                  <a:pt x="138" y="46"/>
                </a:lnTo>
                <a:lnTo>
                  <a:pt x="118" y="94"/>
                </a:lnTo>
                <a:lnTo>
                  <a:pt x="144" y="76"/>
                </a:lnTo>
                <a:lnTo>
                  <a:pt x="196" y="112"/>
                </a:lnTo>
                <a:lnTo>
                  <a:pt x="187" y="159"/>
                </a:lnTo>
                <a:lnTo>
                  <a:pt x="154" y="176"/>
                </a:lnTo>
                <a:lnTo>
                  <a:pt x="144" y="216"/>
                </a:lnTo>
                <a:lnTo>
                  <a:pt x="187" y="246"/>
                </a:lnTo>
                <a:lnTo>
                  <a:pt x="212" y="322"/>
                </a:lnTo>
                <a:lnTo>
                  <a:pt x="181" y="327"/>
                </a:lnTo>
                <a:lnTo>
                  <a:pt x="129" y="345"/>
                </a:lnTo>
                <a:lnTo>
                  <a:pt x="74" y="327"/>
                </a:lnTo>
                <a:lnTo>
                  <a:pt x="59" y="280"/>
                </a:lnTo>
                <a:lnTo>
                  <a:pt x="74" y="216"/>
                </a:lnTo>
                <a:lnTo>
                  <a:pt x="59" y="187"/>
                </a:lnTo>
                <a:lnTo>
                  <a:pt x="48" y="146"/>
                </a:lnTo>
                <a:lnTo>
                  <a:pt x="31" y="159"/>
                </a:lnTo>
                <a:lnTo>
                  <a:pt x="0" y="122"/>
                </a:lnTo>
                <a:lnTo>
                  <a:pt x="15" y="94"/>
                </a:lnTo>
                <a:lnTo>
                  <a:pt x="15" y="76"/>
                </a:lnTo>
                <a:lnTo>
                  <a:pt x="48" y="65"/>
                </a:lnTo>
                <a:lnTo>
                  <a:pt x="31" y="35"/>
                </a:lnTo>
                <a:lnTo>
                  <a:pt x="7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8" name="Freeform 144"/>
          <p:cNvSpPr>
            <a:spLocks noChangeArrowheads="1"/>
          </p:cNvSpPr>
          <p:nvPr/>
        </p:nvSpPr>
        <p:spPr bwMode="auto">
          <a:xfrm>
            <a:off x="2232374" y="3499140"/>
            <a:ext cx="71217" cy="57168"/>
          </a:xfrm>
          <a:custGeom>
            <a:avLst/>
            <a:gdLst/>
            <a:ahLst/>
            <a:cxnLst>
              <a:cxn ang="0">
                <a:pos x="123" y="7"/>
              </a:cxn>
              <a:cxn ang="0">
                <a:pos x="123" y="53"/>
              </a:cxn>
              <a:cxn ang="0">
                <a:pos x="123" y="93"/>
              </a:cxn>
              <a:cxn ang="0">
                <a:pos x="28" y="93"/>
              </a:cxn>
              <a:cxn ang="0">
                <a:pos x="0" y="83"/>
              </a:cxn>
              <a:cxn ang="0">
                <a:pos x="10" y="53"/>
              </a:cxn>
              <a:cxn ang="0">
                <a:pos x="102" y="65"/>
              </a:cxn>
              <a:cxn ang="0">
                <a:pos x="81" y="46"/>
              </a:cxn>
              <a:cxn ang="0">
                <a:pos x="70" y="22"/>
              </a:cxn>
              <a:cxn ang="0">
                <a:pos x="53" y="0"/>
              </a:cxn>
              <a:cxn ang="0">
                <a:pos x="96" y="0"/>
              </a:cxn>
              <a:cxn ang="0">
                <a:pos x="123" y="7"/>
              </a:cxn>
            </a:cxnLst>
            <a:rect l="0" t="0" r="r" b="b"/>
            <a:pathLst>
              <a:path w="124" h="94">
                <a:moveTo>
                  <a:pt x="123" y="7"/>
                </a:moveTo>
                <a:lnTo>
                  <a:pt x="123" y="53"/>
                </a:lnTo>
                <a:lnTo>
                  <a:pt x="123" y="93"/>
                </a:lnTo>
                <a:lnTo>
                  <a:pt x="28" y="93"/>
                </a:lnTo>
                <a:lnTo>
                  <a:pt x="0" y="83"/>
                </a:lnTo>
                <a:lnTo>
                  <a:pt x="10" y="53"/>
                </a:lnTo>
                <a:lnTo>
                  <a:pt x="102" y="65"/>
                </a:lnTo>
                <a:lnTo>
                  <a:pt x="81" y="46"/>
                </a:lnTo>
                <a:lnTo>
                  <a:pt x="70" y="22"/>
                </a:lnTo>
                <a:lnTo>
                  <a:pt x="53" y="0"/>
                </a:lnTo>
                <a:lnTo>
                  <a:pt x="96" y="0"/>
                </a:lnTo>
                <a:lnTo>
                  <a:pt x="123" y="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7" name="Freeform 143"/>
          <p:cNvSpPr>
            <a:spLocks noChangeArrowheads="1"/>
          </p:cNvSpPr>
          <p:nvPr/>
        </p:nvSpPr>
        <p:spPr bwMode="auto">
          <a:xfrm>
            <a:off x="2232374" y="3499140"/>
            <a:ext cx="71217" cy="57168"/>
          </a:xfrm>
          <a:custGeom>
            <a:avLst/>
            <a:gdLst/>
            <a:ahLst/>
            <a:cxnLst>
              <a:cxn ang="0">
                <a:pos x="123" y="7"/>
              </a:cxn>
              <a:cxn ang="0">
                <a:pos x="123" y="53"/>
              </a:cxn>
              <a:cxn ang="0">
                <a:pos x="123" y="93"/>
              </a:cxn>
              <a:cxn ang="0">
                <a:pos x="28" y="93"/>
              </a:cxn>
              <a:cxn ang="0">
                <a:pos x="0" y="83"/>
              </a:cxn>
              <a:cxn ang="0">
                <a:pos x="10" y="53"/>
              </a:cxn>
              <a:cxn ang="0">
                <a:pos x="102" y="65"/>
              </a:cxn>
              <a:cxn ang="0">
                <a:pos x="81" y="46"/>
              </a:cxn>
              <a:cxn ang="0">
                <a:pos x="70" y="22"/>
              </a:cxn>
              <a:cxn ang="0">
                <a:pos x="53" y="0"/>
              </a:cxn>
              <a:cxn ang="0">
                <a:pos x="96" y="0"/>
              </a:cxn>
              <a:cxn ang="0">
                <a:pos x="123" y="7"/>
              </a:cxn>
            </a:cxnLst>
            <a:rect l="0" t="0" r="r" b="b"/>
            <a:pathLst>
              <a:path w="124" h="94">
                <a:moveTo>
                  <a:pt x="123" y="7"/>
                </a:moveTo>
                <a:lnTo>
                  <a:pt x="123" y="53"/>
                </a:lnTo>
                <a:lnTo>
                  <a:pt x="123" y="93"/>
                </a:lnTo>
                <a:lnTo>
                  <a:pt x="28" y="93"/>
                </a:lnTo>
                <a:lnTo>
                  <a:pt x="0" y="83"/>
                </a:lnTo>
                <a:lnTo>
                  <a:pt x="10" y="53"/>
                </a:lnTo>
                <a:lnTo>
                  <a:pt x="102" y="65"/>
                </a:lnTo>
                <a:lnTo>
                  <a:pt x="81" y="46"/>
                </a:lnTo>
                <a:lnTo>
                  <a:pt x="70" y="22"/>
                </a:lnTo>
                <a:lnTo>
                  <a:pt x="53" y="0"/>
                </a:lnTo>
                <a:lnTo>
                  <a:pt x="96" y="0"/>
                </a:lnTo>
                <a:lnTo>
                  <a:pt x="123" y="7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6" name="Freeform 142"/>
          <p:cNvSpPr>
            <a:spLocks noChangeArrowheads="1"/>
          </p:cNvSpPr>
          <p:nvPr/>
        </p:nvSpPr>
        <p:spPr bwMode="auto">
          <a:xfrm>
            <a:off x="1823752" y="3622176"/>
            <a:ext cx="164616" cy="90102"/>
          </a:xfrm>
          <a:custGeom>
            <a:avLst/>
            <a:gdLst/>
            <a:ahLst/>
            <a:cxnLst>
              <a:cxn ang="0">
                <a:pos x="42" y="4"/>
              </a:cxn>
              <a:cxn ang="0">
                <a:pos x="69" y="4"/>
              </a:cxn>
              <a:cxn ang="0">
                <a:pos x="123" y="4"/>
              </a:cxn>
              <a:cxn ang="0">
                <a:pos x="181" y="0"/>
              </a:cxn>
              <a:cxn ang="0">
                <a:pos x="213" y="4"/>
              </a:cxn>
              <a:cxn ang="0">
                <a:pos x="251" y="4"/>
              </a:cxn>
              <a:cxn ang="0">
                <a:pos x="261" y="22"/>
              </a:cxn>
              <a:cxn ang="0">
                <a:pos x="241" y="35"/>
              </a:cxn>
              <a:cxn ang="0">
                <a:pos x="283" y="46"/>
              </a:cxn>
              <a:cxn ang="0">
                <a:pos x="224" y="69"/>
              </a:cxn>
              <a:cxn ang="0">
                <a:pos x="208" y="53"/>
              </a:cxn>
              <a:cxn ang="0">
                <a:pos x="197" y="69"/>
              </a:cxn>
              <a:cxn ang="0">
                <a:pos x="170" y="99"/>
              </a:cxn>
              <a:cxn ang="0">
                <a:pos x="139" y="110"/>
              </a:cxn>
              <a:cxn ang="0">
                <a:pos x="112" y="146"/>
              </a:cxn>
              <a:cxn ang="0">
                <a:pos x="95" y="146"/>
              </a:cxn>
              <a:cxn ang="0">
                <a:pos x="85" y="139"/>
              </a:cxn>
              <a:cxn ang="0">
                <a:pos x="81" y="127"/>
              </a:cxn>
              <a:cxn ang="0">
                <a:pos x="69" y="99"/>
              </a:cxn>
              <a:cxn ang="0">
                <a:pos x="37" y="81"/>
              </a:cxn>
              <a:cxn ang="0">
                <a:pos x="0" y="69"/>
              </a:cxn>
              <a:cxn ang="0">
                <a:pos x="11" y="69"/>
              </a:cxn>
              <a:cxn ang="0">
                <a:pos x="17" y="53"/>
              </a:cxn>
              <a:cxn ang="0">
                <a:pos x="17" y="35"/>
              </a:cxn>
              <a:cxn ang="0">
                <a:pos x="42" y="22"/>
              </a:cxn>
              <a:cxn ang="0">
                <a:pos x="42" y="4"/>
              </a:cxn>
            </a:cxnLst>
            <a:rect l="0" t="0" r="r" b="b"/>
            <a:pathLst>
              <a:path w="284" h="147">
                <a:moveTo>
                  <a:pt x="42" y="4"/>
                </a:moveTo>
                <a:lnTo>
                  <a:pt x="69" y="4"/>
                </a:lnTo>
                <a:lnTo>
                  <a:pt x="123" y="4"/>
                </a:lnTo>
                <a:lnTo>
                  <a:pt x="181" y="0"/>
                </a:lnTo>
                <a:lnTo>
                  <a:pt x="213" y="4"/>
                </a:lnTo>
                <a:lnTo>
                  <a:pt x="251" y="4"/>
                </a:lnTo>
                <a:lnTo>
                  <a:pt x="261" y="22"/>
                </a:lnTo>
                <a:lnTo>
                  <a:pt x="241" y="35"/>
                </a:lnTo>
                <a:lnTo>
                  <a:pt x="283" y="46"/>
                </a:lnTo>
                <a:lnTo>
                  <a:pt x="224" y="69"/>
                </a:lnTo>
                <a:lnTo>
                  <a:pt x="208" y="53"/>
                </a:lnTo>
                <a:lnTo>
                  <a:pt x="197" y="69"/>
                </a:lnTo>
                <a:lnTo>
                  <a:pt x="170" y="99"/>
                </a:lnTo>
                <a:lnTo>
                  <a:pt x="139" y="110"/>
                </a:lnTo>
                <a:lnTo>
                  <a:pt x="112" y="146"/>
                </a:lnTo>
                <a:lnTo>
                  <a:pt x="95" y="146"/>
                </a:lnTo>
                <a:lnTo>
                  <a:pt x="85" y="139"/>
                </a:lnTo>
                <a:lnTo>
                  <a:pt x="81" y="127"/>
                </a:lnTo>
                <a:lnTo>
                  <a:pt x="69" y="99"/>
                </a:lnTo>
                <a:lnTo>
                  <a:pt x="37" y="81"/>
                </a:lnTo>
                <a:lnTo>
                  <a:pt x="0" y="69"/>
                </a:lnTo>
                <a:lnTo>
                  <a:pt x="11" y="69"/>
                </a:lnTo>
                <a:lnTo>
                  <a:pt x="17" y="53"/>
                </a:lnTo>
                <a:lnTo>
                  <a:pt x="17" y="35"/>
                </a:lnTo>
                <a:lnTo>
                  <a:pt x="42" y="22"/>
                </a:lnTo>
                <a:lnTo>
                  <a:pt x="42" y="4"/>
                </a:lnTo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5" name="Freeform 141"/>
          <p:cNvSpPr>
            <a:spLocks noChangeArrowheads="1"/>
          </p:cNvSpPr>
          <p:nvPr/>
        </p:nvSpPr>
        <p:spPr bwMode="auto">
          <a:xfrm>
            <a:off x="1823752" y="3622176"/>
            <a:ext cx="164616" cy="90102"/>
          </a:xfrm>
          <a:custGeom>
            <a:avLst/>
            <a:gdLst/>
            <a:ahLst/>
            <a:cxnLst>
              <a:cxn ang="0">
                <a:pos x="42" y="4"/>
              </a:cxn>
              <a:cxn ang="0">
                <a:pos x="69" y="4"/>
              </a:cxn>
              <a:cxn ang="0">
                <a:pos x="123" y="4"/>
              </a:cxn>
              <a:cxn ang="0">
                <a:pos x="181" y="0"/>
              </a:cxn>
              <a:cxn ang="0">
                <a:pos x="213" y="4"/>
              </a:cxn>
              <a:cxn ang="0">
                <a:pos x="251" y="4"/>
              </a:cxn>
              <a:cxn ang="0">
                <a:pos x="261" y="22"/>
              </a:cxn>
              <a:cxn ang="0">
                <a:pos x="241" y="35"/>
              </a:cxn>
              <a:cxn ang="0">
                <a:pos x="283" y="46"/>
              </a:cxn>
              <a:cxn ang="0">
                <a:pos x="224" y="69"/>
              </a:cxn>
              <a:cxn ang="0">
                <a:pos x="208" y="53"/>
              </a:cxn>
              <a:cxn ang="0">
                <a:pos x="197" y="69"/>
              </a:cxn>
              <a:cxn ang="0">
                <a:pos x="170" y="99"/>
              </a:cxn>
              <a:cxn ang="0">
                <a:pos x="139" y="110"/>
              </a:cxn>
              <a:cxn ang="0">
                <a:pos x="112" y="146"/>
              </a:cxn>
              <a:cxn ang="0">
                <a:pos x="95" y="146"/>
              </a:cxn>
              <a:cxn ang="0">
                <a:pos x="85" y="139"/>
              </a:cxn>
              <a:cxn ang="0">
                <a:pos x="81" y="127"/>
              </a:cxn>
              <a:cxn ang="0">
                <a:pos x="69" y="99"/>
              </a:cxn>
              <a:cxn ang="0">
                <a:pos x="37" y="81"/>
              </a:cxn>
              <a:cxn ang="0">
                <a:pos x="0" y="69"/>
              </a:cxn>
              <a:cxn ang="0">
                <a:pos x="11" y="69"/>
              </a:cxn>
              <a:cxn ang="0">
                <a:pos x="17" y="53"/>
              </a:cxn>
              <a:cxn ang="0">
                <a:pos x="17" y="35"/>
              </a:cxn>
              <a:cxn ang="0">
                <a:pos x="42" y="22"/>
              </a:cxn>
              <a:cxn ang="0">
                <a:pos x="42" y="4"/>
              </a:cxn>
            </a:cxnLst>
            <a:rect l="0" t="0" r="r" b="b"/>
            <a:pathLst>
              <a:path w="284" h="147">
                <a:moveTo>
                  <a:pt x="42" y="4"/>
                </a:moveTo>
                <a:lnTo>
                  <a:pt x="69" y="4"/>
                </a:lnTo>
                <a:lnTo>
                  <a:pt x="123" y="4"/>
                </a:lnTo>
                <a:lnTo>
                  <a:pt x="181" y="0"/>
                </a:lnTo>
                <a:lnTo>
                  <a:pt x="213" y="4"/>
                </a:lnTo>
                <a:lnTo>
                  <a:pt x="251" y="4"/>
                </a:lnTo>
                <a:lnTo>
                  <a:pt x="261" y="22"/>
                </a:lnTo>
                <a:lnTo>
                  <a:pt x="241" y="35"/>
                </a:lnTo>
                <a:lnTo>
                  <a:pt x="283" y="46"/>
                </a:lnTo>
                <a:lnTo>
                  <a:pt x="224" y="69"/>
                </a:lnTo>
                <a:lnTo>
                  <a:pt x="208" y="53"/>
                </a:lnTo>
                <a:lnTo>
                  <a:pt x="197" y="69"/>
                </a:lnTo>
                <a:lnTo>
                  <a:pt x="170" y="99"/>
                </a:lnTo>
                <a:lnTo>
                  <a:pt x="139" y="110"/>
                </a:lnTo>
                <a:lnTo>
                  <a:pt x="112" y="146"/>
                </a:lnTo>
                <a:lnTo>
                  <a:pt x="95" y="146"/>
                </a:lnTo>
                <a:lnTo>
                  <a:pt x="85" y="139"/>
                </a:lnTo>
                <a:lnTo>
                  <a:pt x="81" y="127"/>
                </a:lnTo>
                <a:lnTo>
                  <a:pt x="69" y="99"/>
                </a:lnTo>
                <a:lnTo>
                  <a:pt x="37" y="81"/>
                </a:lnTo>
                <a:lnTo>
                  <a:pt x="0" y="69"/>
                </a:lnTo>
                <a:lnTo>
                  <a:pt x="11" y="69"/>
                </a:lnTo>
                <a:lnTo>
                  <a:pt x="17" y="53"/>
                </a:lnTo>
                <a:lnTo>
                  <a:pt x="17" y="35"/>
                </a:lnTo>
                <a:lnTo>
                  <a:pt x="42" y="22"/>
                </a:lnTo>
                <a:lnTo>
                  <a:pt x="42" y="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4" name="Freeform 140"/>
          <p:cNvSpPr>
            <a:spLocks noChangeArrowheads="1"/>
          </p:cNvSpPr>
          <p:nvPr/>
        </p:nvSpPr>
        <p:spPr bwMode="auto">
          <a:xfrm>
            <a:off x="2132553" y="3538909"/>
            <a:ext cx="49618" cy="21127"/>
          </a:xfrm>
          <a:custGeom>
            <a:avLst/>
            <a:gdLst/>
            <a:ahLst/>
            <a:cxnLst>
              <a:cxn ang="0">
                <a:pos x="49" y="35"/>
              </a:cxn>
              <a:cxn ang="0">
                <a:pos x="17" y="35"/>
              </a:cxn>
              <a:cxn ang="0">
                <a:pos x="0" y="16"/>
              </a:cxn>
              <a:cxn ang="0">
                <a:pos x="17" y="0"/>
              </a:cxn>
              <a:cxn ang="0">
                <a:pos x="69" y="11"/>
              </a:cxn>
              <a:cxn ang="0">
                <a:pos x="86" y="35"/>
              </a:cxn>
              <a:cxn ang="0">
                <a:pos x="49" y="35"/>
              </a:cxn>
            </a:cxnLst>
            <a:rect l="0" t="0" r="r" b="b"/>
            <a:pathLst>
              <a:path w="87" h="36">
                <a:moveTo>
                  <a:pt x="49" y="35"/>
                </a:moveTo>
                <a:lnTo>
                  <a:pt x="17" y="35"/>
                </a:lnTo>
                <a:lnTo>
                  <a:pt x="0" y="16"/>
                </a:lnTo>
                <a:lnTo>
                  <a:pt x="17" y="0"/>
                </a:lnTo>
                <a:lnTo>
                  <a:pt x="69" y="11"/>
                </a:lnTo>
                <a:lnTo>
                  <a:pt x="86" y="35"/>
                </a:lnTo>
                <a:lnTo>
                  <a:pt x="49" y="3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3" name="Freeform 139"/>
          <p:cNvSpPr>
            <a:spLocks noChangeArrowheads="1"/>
          </p:cNvSpPr>
          <p:nvPr/>
        </p:nvSpPr>
        <p:spPr bwMode="auto">
          <a:xfrm>
            <a:off x="2132553" y="3538909"/>
            <a:ext cx="49618" cy="21127"/>
          </a:xfrm>
          <a:custGeom>
            <a:avLst/>
            <a:gdLst/>
            <a:ahLst/>
            <a:cxnLst>
              <a:cxn ang="0">
                <a:pos x="49" y="35"/>
              </a:cxn>
              <a:cxn ang="0">
                <a:pos x="17" y="35"/>
              </a:cxn>
              <a:cxn ang="0">
                <a:pos x="0" y="16"/>
              </a:cxn>
              <a:cxn ang="0">
                <a:pos x="17" y="0"/>
              </a:cxn>
              <a:cxn ang="0">
                <a:pos x="69" y="11"/>
              </a:cxn>
              <a:cxn ang="0">
                <a:pos x="86" y="35"/>
              </a:cxn>
              <a:cxn ang="0">
                <a:pos x="49" y="35"/>
              </a:cxn>
            </a:cxnLst>
            <a:rect l="0" t="0" r="r" b="b"/>
            <a:pathLst>
              <a:path w="87" h="36">
                <a:moveTo>
                  <a:pt x="49" y="35"/>
                </a:moveTo>
                <a:lnTo>
                  <a:pt x="17" y="35"/>
                </a:lnTo>
                <a:lnTo>
                  <a:pt x="0" y="16"/>
                </a:lnTo>
                <a:lnTo>
                  <a:pt x="17" y="0"/>
                </a:lnTo>
                <a:lnTo>
                  <a:pt x="69" y="11"/>
                </a:lnTo>
                <a:lnTo>
                  <a:pt x="86" y="35"/>
                </a:lnTo>
                <a:lnTo>
                  <a:pt x="49" y="35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2" name="Freeform 138"/>
          <p:cNvSpPr>
            <a:spLocks noChangeArrowheads="1"/>
          </p:cNvSpPr>
          <p:nvPr/>
        </p:nvSpPr>
        <p:spPr bwMode="auto">
          <a:xfrm>
            <a:off x="953972" y="980624"/>
            <a:ext cx="1924607" cy="1695167"/>
          </a:xfrm>
          <a:custGeom>
            <a:avLst/>
            <a:gdLst/>
            <a:ahLst/>
            <a:cxnLst>
              <a:cxn ang="0">
                <a:pos x="679" y="140"/>
              </a:cxn>
              <a:cxn ang="0">
                <a:pos x="968" y="105"/>
              </a:cxn>
              <a:cxn ang="0">
                <a:pos x="861" y="157"/>
              </a:cxn>
              <a:cxn ang="0">
                <a:pos x="1069" y="75"/>
              </a:cxn>
              <a:cxn ang="0">
                <a:pos x="1112" y="228"/>
              </a:cxn>
              <a:cxn ang="0">
                <a:pos x="1394" y="338"/>
              </a:cxn>
              <a:cxn ang="0">
                <a:pos x="1544" y="478"/>
              </a:cxn>
              <a:cxn ang="0">
                <a:pos x="1593" y="594"/>
              </a:cxn>
              <a:cxn ang="0">
                <a:pos x="1630" y="478"/>
              </a:cxn>
              <a:cxn ang="0">
                <a:pos x="1812" y="536"/>
              </a:cxn>
              <a:cxn ang="0">
                <a:pos x="2021" y="618"/>
              </a:cxn>
              <a:cxn ang="0">
                <a:pos x="2088" y="594"/>
              </a:cxn>
              <a:cxn ang="0">
                <a:pos x="2062" y="694"/>
              </a:cxn>
              <a:cxn ang="0">
                <a:pos x="2159" y="565"/>
              </a:cxn>
              <a:cxn ang="0">
                <a:pos x="2234" y="494"/>
              </a:cxn>
              <a:cxn ang="0">
                <a:pos x="2179" y="396"/>
              </a:cxn>
              <a:cxn ang="0">
                <a:pos x="2271" y="309"/>
              </a:cxn>
              <a:cxn ang="0">
                <a:pos x="2329" y="460"/>
              </a:cxn>
              <a:cxn ang="0">
                <a:pos x="2335" y="524"/>
              </a:cxn>
              <a:cxn ang="0">
                <a:pos x="2362" y="669"/>
              </a:cxn>
              <a:cxn ang="0">
                <a:pos x="2537" y="547"/>
              </a:cxn>
              <a:cxn ang="0">
                <a:pos x="2640" y="676"/>
              </a:cxn>
              <a:cxn ang="0">
                <a:pos x="2458" y="769"/>
              </a:cxn>
              <a:cxn ang="0">
                <a:pos x="2276" y="891"/>
              </a:cxn>
              <a:cxn ang="0">
                <a:pos x="2206" y="1013"/>
              </a:cxn>
              <a:cxn ang="0">
                <a:pos x="2008" y="996"/>
              </a:cxn>
              <a:cxn ang="0">
                <a:pos x="1913" y="1213"/>
              </a:cxn>
              <a:cxn ang="0">
                <a:pos x="1838" y="1598"/>
              </a:cxn>
              <a:cxn ang="0">
                <a:pos x="2111" y="1777"/>
              </a:cxn>
              <a:cxn ang="0">
                <a:pos x="2234" y="2098"/>
              </a:cxn>
              <a:cxn ang="0">
                <a:pos x="2468" y="1773"/>
              </a:cxn>
              <a:cxn ang="0">
                <a:pos x="2559" y="1301"/>
              </a:cxn>
              <a:cxn ang="0">
                <a:pos x="2789" y="1363"/>
              </a:cxn>
              <a:cxn ang="0">
                <a:pos x="2794" y="1574"/>
              </a:cxn>
              <a:cxn ang="0">
                <a:pos x="3057" y="1468"/>
              </a:cxn>
              <a:cxn ang="0">
                <a:pos x="3245" y="1947"/>
              </a:cxn>
              <a:cxn ang="0">
                <a:pos x="3237" y="2035"/>
              </a:cxn>
              <a:cxn ang="0">
                <a:pos x="3078" y="2250"/>
              </a:cxn>
              <a:cxn ang="0">
                <a:pos x="2789" y="2298"/>
              </a:cxn>
              <a:cxn ang="0">
                <a:pos x="2810" y="2408"/>
              </a:cxn>
              <a:cxn ang="0">
                <a:pos x="2821" y="2634"/>
              </a:cxn>
              <a:cxn ang="0">
                <a:pos x="2821" y="2560"/>
              </a:cxn>
              <a:cxn ang="0">
                <a:pos x="2656" y="2430"/>
              </a:cxn>
              <a:cxn ang="0">
                <a:pos x="2249" y="2606"/>
              </a:cxn>
              <a:cxn ang="0">
                <a:pos x="2175" y="2681"/>
              </a:cxn>
              <a:cxn ang="0">
                <a:pos x="2062" y="2634"/>
              </a:cxn>
              <a:cxn ang="0">
                <a:pos x="2159" y="2542"/>
              </a:cxn>
              <a:cxn ang="0">
                <a:pos x="1956" y="2326"/>
              </a:cxn>
              <a:cxn ang="0">
                <a:pos x="1673" y="2262"/>
              </a:cxn>
              <a:cxn ang="0">
                <a:pos x="1586" y="2145"/>
              </a:cxn>
              <a:cxn ang="0">
                <a:pos x="224" y="1843"/>
              </a:cxn>
              <a:cxn ang="0">
                <a:pos x="268" y="1428"/>
              </a:cxn>
              <a:cxn ang="0">
                <a:pos x="144" y="1038"/>
              </a:cxn>
              <a:cxn ang="0">
                <a:pos x="315" y="292"/>
              </a:cxn>
            </a:cxnLst>
            <a:rect l="0" t="0" r="r" b="b"/>
            <a:pathLst>
              <a:path w="3299" h="2730">
                <a:moveTo>
                  <a:pt x="315" y="292"/>
                </a:moveTo>
                <a:lnTo>
                  <a:pt x="534" y="0"/>
                </a:lnTo>
                <a:lnTo>
                  <a:pt x="576" y="17"/>
                </a:lnTo>
                <a:lnTo>
                  <a:pt x="609" y="110"/>
                </a:lnTo>
                <a:lnTo>
                  <a:pt x="679" y="157"/>
                </a:lnTo>
                <a:lnTo>
                  <a:pt x="679" y="140"/>
                </a:lnTo>
                <a:lnTo>
                  <a:pt x="695" y="151"/>
                </a:lnTo>
                <a:lnTo>
                  <a:pt x="705" y="186"/>
                </a:lnTo>
                <a:lnTo>
                  <a:pt x="721" y="140"/>
                </a:lnTo>
                <a:lnTo>
                  <a:pt x="774" y="110"/>
                </a:lnTo>
                <a:lnTo>
                  <a:pt x="972" y="82"/>
                </a:lnTo>
                <a:lnTo>
                  <a:pt x="968" y="105"/>
                </a:lnTo>
                <a:lnTo>
                  <a:pt x="898" y="122"/>
                </a:lnTo>
                <a:lnTo>
                  <a:pt x="802" y="128"/>
                </a:lnTo>
                <a:lnTo>
                  <a:pt x="759" y="168"/>
                </a:lnTo>
                <a:lnTo>
                  <a:pt x="785" y="175"/>
                </a:lnTo>
                <a:lnTo>
                  <a:pt x="877" y="140"/>
                </a:lnTo>
                <a:lnTo>
                  <a:pt x="861" y="157"/>
                </a:lnTo>
                <a:lnTo>
                  <a:pt x="972" y="122"/>
                </a:lnTo>
                <a:lnTo>
                  <a:pt x="968" y="128"/>
                </a:lnTo>
                <a:lnTo>
                  <a:pt x="972" y="151"/>
                </a:lnTo>
                <a:lnTo>
                  <a:pt x="1053" y="105"/>
                </a:lnTo>
                <a:lnTo>
                  <a:pt x="1053" y="82"/>
                </a:lnTo>
                <a:lnTo>
                  <a:pt x="1069" y="75"/>
                </a:lnTo>
                <a:lnTo>
                  <a:pt x="1053" y="186"/>
                </a:lnTo>
                <a:lnTo>
                  <a:pt x="1069" y="215"/>
                </a:lnTo>
                <a:lnTo>
                  <a:pt x="1122" y="151"/>
                </a:lnTo>
                <a:lnTo>
                  <a:pt x="1154" y="140"/>
                </a:lnTo>
                <a:lnTo>
                  <a:pt x="1143" y="186"/>
                </a:lnTo>
                <a:lnTo>
                  <a:pt x="1112" y="228"/>
                </a:lnTo>
                <a:lnTo>
                  <a:pt x="1164" y="228"/>
                </a:lnTo>
                <a:lnTo>
                  <a:pt x="1192" y="197"/>
                </a:lnTo>
                <a:lnTo>
                  <a:pt x="1234" y="204"/>
                </a:lnTo>
                <a:lnTo>
                  <a:pt x="1255" y="250"/>
                </a:lnTo>
                <a:lnTo>
                  <a:pt x="1335" y="327"/>
                </a:lnTo>
                <a:lnTo>
                  <a:pt x="1394" y="338"/>
                </a:lnTo>
                <a:lnTo>
                  <a:pt x="1421" y="396"/>
                </a:lnTo>
                <a:lnTo>
                  <a:pt x="1416" y="426"/>
                </a:lnTo>
                <a:lnTo>
                  <a:pt x="1378" y="414"/>
                </a:lnTo>
                <a:lnTo>
                  <a:pt x="1346" y="431"/>
                </a:lnTo>
                <a:lnTo>
                  <a:pt x="1448" y="478"/>
                </a:lnTo>
                <a:lnTo>
                  <a:pt x="1544" y="478"/>
                </a:lnTo>
                <a:lnTo>
                  <a:pt x="1586" y="536"/>
                </a:lnTo>
                <a:lnTo>
                  <a:pt x="1586" y="583"/>
                </a:lnTo>
                <a:lnTo>
                  <a:pt x="1560" y="571"/>
                </a:lnTo>
                <a:lnTo>
                  <a:pt x="1575" y="647"/>
                </a:lnTo>
                <a:lnTo>
                  <a:pt x="1575" y="612"/>
                </a:lnTo>
                <a:lnTo>
                  <a:pt x="1593" y="594"/>
                </a:lnTo>
                <a:lnTo>
                  <a:pt x="1603" y="601"/>
                </a:lnTo>
                <a:lnTo>
                  <a:pt x="1618" y="524"/>
                </a:lnTo>
                <a:lnTo>
                  <a:pt x="1641" y="494"/>
                </a:lnTo>
                <a:lnTo>
                  <a:pt x="1705" y="494"/>
                </a:lnTo>
                <a:lnTo>
                  <a:pt x="1741" y="472"/>
                </a:lnTo>
                <a:lnTo>
                  <a:pt x="1630" y="478"/>
                </a:lnTo>
                <a:lnTo>
                  <a:pt x="1618" y="472"/>
                </a:lnTo>
                <a:lnTo>
                  <a:pt x="1656" y="449"/>
                </a:lnTo>
                <a:lnTo>
                  <a:pt x="1752" y="442"/>
                </a:lnTo>
                <a:lnTo>
                  <a:pt x="1768" y="518"/>
                </a:lnTo>
                <a:lnTo>
                  <a:pt x="1784" y="536"/>
                </a:lnTo>
                <a:lnTo>
                  <a:pt x="1812" y="536"/>
                </a:lnTo>
                <a:lnTo>
                  <a:pt x="1826" y="594"/>
                </a:lnTo>
                <a:lnTo>
                  <a:pt x="1843" y="583"/>
                </a:lnTo>
                <a:lnTo>
                  <a:pt x="1956" y="612"/>
                </a:lnTo>
                <a:lnTo>
                  <a:pt x="1977" y="583"/>
                </a:lnTo>
                <a:lnTo>
                  <a:pt x="1994" y="612"/>
                </a:lnTo>
                <a:lnTo>
                  <a:pt x="2021" y="618"/>
                </a:lnTo>
                <a:lnTo>
                  <a:pt x="1994" y="583"/>
                </a:lnTo>
                <a:lnTo>
                  <a:pt x="1998" y="554"/>
                </a:lnTo>
                <a:lnTo>
                  <a:pt x="2036" y="554"/>
                </a:lnTo>
                <a:lnTo>
                  <a:pt x="2062" y="583"/>
                </a:lnTo>
                <a:lnTo>
                  <a:pt x="2047" y="601"/>
                </a:lnTo>
                <a:lnTo>
                  <a:pt x="2088" y="594"/>
                </a:lnTo>
                <a:lnTo>
                  <a:pt x="2036" y="658"/>
                </a:lnTo>
                <a:lnTo>
                  <a:pt x="2052" y="676"/>
                </a:lnTo>
                <a:lnTo>
                  <a:pt x="2024" y="676"/>
                </a:lnTo>
                <a:lnTo>
                  <a:pt x="2024" y="723"/>
                </a:lnTo>
                <a:lnTo>
                  <a:pt x="2036" y="694"/>
                </a:lnTo>
                <a:lnTo>
                  <a:pt x="2062" y="694"/>
                </a:lnTo>
                <a:lnTo>
                  <a:pt x="2078" y="629"/>
                </a:lnTo>
                <a:lnTo>
                  <a:pt x="2095" y="601"/>
                </a:lnTo>
                <a:lnTo>
                  <a:pt x="2122" y="612"/>
                </a:lnTo>
                <a:lnTo>
                  <a:pt x="2190" y="583"/>
                </a:lnTo>
                <a:lnTo>
                  <a:pt x="2202" y="547"/>
                </a:lnTo>
                <a:lnTo>
                  <a:pt x="2159" y="565"/>
                </a:lnTo>
                <a:lnTo>
                  <a:pt x="2175" y="536"/>
                </a:lnTo>
                <a:lnTo>
                  <a:pt x="2202" y="518"/>
                </a:lnTo>
                <a:lnTo>
                  <a:pt x="2218" y="508"/>
                </a:lnTo>
                <a:lnTo>
                  <a:pt x="2206" y="524"/>
                </a:lnTo>
                <a:lnTo>
                  <a:pt x="2223" y="518"/>
                </a:lnTo>
                <a:lnTo>
                  <a:pt x="2234" y="494"/>
                </a:lnTo>
                <a:lnTo>
                  <a:pt x="2206" y="508"/>
                </a:lnTo>
                <a:lnTo>
                  <a:pt x="2202" y="478"/>
                </a:lnTo>
                <a:lnTo>
                  <a:pt x="2179" y="478"/>
                </a:lnTo>
                <a:lnTo>
                  <a:pt x="2148" y="449"/>
                </a:lnTo>
                <a:lnTo>
                  <a:pt x="2148" y="431"/>
                </a:lnTo>
                <a:lnTo>
                  <a:pt x="2179" y="396"/>
                </a:lnTo>
                <a:lnTo>
                  <a:pt x="2202" y="396"/>
                </a:lnTo>
                <a:lnTo>
                  <a:pt x="2190" y="355"/>
                </a:lnTo>
                <a:lnTo>
                  <a:pt x="2218" y="338"/>
                </a:lnTo>
                <a:lnTo>
                  <a:pt x="2244" y="320"/>
                </a:lnTo>
                <a:lnTo>
                  <a:pt x="2249" y="338"/>
                </a:lnTo>
                <a:lnTo>
                  <a:pt x="2271" y="309"/>
                </a:lnTo>
                <a:lnTo>
                  <a:pt x="2249" y="303"/>
                </a:lnTo>
                <a:lnTo>
                  <a:pt x="2293" y="292"/>
                </a:lnTo>
                <a:lnTo>
                  <a:pt x="2335" y="309"/>
                </a:lnTo>
                <a:lnTo>
                  <a:pt x="2335" y="355"/>
                </a:lnTo>
                <a:lnTo>
                  <a:pt x="2318" y="414"/>
                </a:lnTo>
                <a:lnTo>
                  <a:pt x="2329" y="460"/>
                </a:lnTo>
                <a:lnTo>
                  <a:pt x="2303" y="449"/>
                </a:lnTo>
                <a:lnTo>
                  <a:pt x="2313" y="472"/>
                </a:lnTo>
                <a:lnTo>
                  <a:pt x="2276" y="490"/>
                </a:lnTo>
                <a:lnTo>
                  <a:pt x="2293" y="518"/>
                </a:lnTo>
                <a:lnTo>
                  <a:pt x="2313" y="508"/>
                </a:lnTo>
                <a:lnTo>
                  <a:pt x="2335" y="524"/>
                </a:lnTo>
                <a:lnTo>
                  <a:pt x="2313" y="536"/>
                </a:lnTo>
                <a:lnTo>
                  <a:pt x="2293" y="629"/>
                </a:lnTo>
                <a:lnTo>
                  <a:pt x="2384" y="554"/>
                </a:lnTo>
                <a:lnTo>
                  <a:pt x="2404" y="612"/>
                </a:lnTo>
                <a:lnTo>
                  <a:pt x="2388" y="647"/>
                </a:lnTo>
                <a:lnTo>
                  <a:pt x="2362" y="669"/>
                </a:lnTo>
                <a:lnTo>
                  <a:pt x="2362" y="739"/>
                </a:lnTo>
                <a:lnTo>
                  <a:pt x="2446" y="687"/>
                </a:lnTo>
                <a:lnTo>
                  <a:pt x="2495" y="618"/>
                </a:lnTo>
                <a:lnTo>
                  <a:pt x="2527" y="612"/>
                </a:lnTo>
                <a:lnTo>
                  <a:pt x="2517" y="594"/>
                </a:lnTo>
                <a:lnTo>
                  <a:pt x="2537" y="547"/>
                </a:lnTo>
                <a:lnTo>
                  <a:pt x="2640" y="583"/>
                </a:lnTo>
                <a:lnTo>
                  <a:pt x="2624" y="594"/>
                </a:lnTo>
                <a:lnTo>
                  <a:pt x="2656" y="629"/>
                </a:lnTo>
                <a:lnTo>
                  <a:pt x="2628" y="640"/>
                </a:lnTo>
                <a:lnTo>
                  <a:pt x="2650" y="647"/>
                </a:lnTo>
                <a:lnTo>
                  <a:pt x="2640" y="676"/>
                </a:lnTo>
                <a:lnTo>
                  <a:pt x="2586" y="676"/>
                </a:lnTo>
                <a:lnTo>
                  <a:pt x="2596" y="764"/>
                </a:lnTo>
                <a:lnTo>
                  <a:pt x="2582" y="799"/>
                </a:lnTo>
                <a:lnTo>
                  <a:pt x="2474" y="840"/>
                </a:lnTo>
                <a:lnTo>
                  <a:pt x="2474" y="792"/>
                </a:lnTo>
                <a:lnTo>
                  <a:pt x="2458" y="769"/>
                </a:lnTo>
                <a:lnTo>
                  <a:pt x="2442" y="780"/>
                </a:lnTo>
                <a:lnTo>
                  <a:pt x="2458" y="845"/>
                </a:lnTo>
                <a:lnTo>
                  <a:pt x="2356" y="799"/>
                </a:lnTo>
                <a:lnTo>
                  <a:pt x="2384" y="840"/>
                </a:lnTo>
                <a:lnTo>
                  <a:pt x="2303" y="903"/>
                </a:lnTo>
                <a:lnTo>
                  <a:pt x="2276" y="891"/>
                </a:lnTo>
                <a:lnTo>
                  <a:pt x="2223" y="828"/>
                </a:lnTo>
                <a:lnTo>
                  <a:pt x="2206" y="828"/>
                </a:lnTo>
                <a:lnTo>
                  <a:pt x="2234" y="885"/>
                </a:lnTo>
                <a:lnTo>
                  <a:pt x="2303" y="914"/>
                </a:lnTo>
                <a:lnTo>
                  <a:pt x="2244" y="996"/>
                </a:lnTo>
                <a:lnTo>
                  <a:pt x="2206" y="1013"/>
                </a:lnTo>
                <a:lnTo>
                  <a:pt x="2175" y="1009"/>
                </a:lnTo>
                <a:lnTo>
                  <a:pt x="2164" y="985"/>
                </a:lnTo>
                <a:lnTo>
                  <a:pt x="2132" y="1043"/>
                </a:lnTo>
                <a:lnTo>
                  <a:pt x="2095" y="1043"/>
                </a:lnTo>
                <a:lnTo>
                  <a:pt x="2008" y="980"/>
                </a:lnTo>
                <a:lnTo>
                  <a:pt x="2008" y="996"/>
                </a:lnTo>
                <a:lnTo>
                  <a:pt x="2052" y="1013"/>
                </a:lnTo>
                <a:lnTo>
                  <a:pt x="2105" y="1073"/>
                </a:lnTo>
                <a:lnTo>
                  <a:pt x="2088" y="1101"/>
                </a:lnTo>
                <a:lnTo>
                  <a:pt x="2021" y="1101"/>
                </a:lnTo>
                <a:lnTo>
                  <a:pt x="2024" y="1120"/>
                </a:lnTo>
                <a:lnTo>
                  <a:pt x="1913" y="1213"/>
                </a:lnTo>
                <a:lnTo>
                  <a:pt x="1843" y="1289"/>
                </a:lnTo>
                <a:lnTo>
                  <a:pt x="1801" y="1422"/>
                </a:lnTo>
                <a:lnTo>
                  <a:pt x="1822" y="1439"/>
                </a:lnTo>
                <a:lnTo>
                  <a:pt x="1864" y="1452"/>
                </a:lnTo>
                <a:lnTo>
                  <a:pt x="1854" y="1574"/>
                </a:lnTo>
                <a:lnTo>
                  <a:pt x="1838" y="1598"/>
                </a:lnTo>
                <a:lnTo>
                  <a:pt x="1924" y="1592"/>
                </a:lnTo>
                <a:lnTo>
                  <a:pt x="1998" y="1637"/>
                </a:lnTo>
                <a:lnTo>
                  <a:pt x="2021" y="1685"/>
                </a:lnTo>
                <a:lnTo>
                  <a:pt x="2021" y="1713"/>
                </a:lnTo>
                <a:lnTo>
                  <a:pt x="2078" y="1743"/>
                </a:lnTo>
                <a:lnTo>
                  <a:pt x="2111" y="1777"/>
                </a:lnTo>
                <a:lnTo>
                  <a:pt x="2223" y="1807"/>
                </a:lnTo>
                <a:lnTo>
                  <a:pt x="2179" y="1964"/>
                </a:lnTo>
                <a:lnTo>
                  <a:pt x="2190" y="2017"/>
                </a:lnTo>
                <a:lnTo>
                  <a:pt x="2175" y="2035"/>
                </a:lnTo>
                <a:lnTo>
                  <a:pt x="2223" y="2063"/>
                </a:lnTo>
                <a:lnTo>
                  <a:pt x="2234" y="2098"/>
                </a:lnTo>
                <a:lnTo>
                  <a:pt x="2249" y="2116"/>
                </a:lnTo>
                <a:lnTo>
                  <a:pt x="2276" y="2093"/>
                </a:lnTo>
                <a:lnTo>
                  <a:pt x="2287" y="2111"/>
                </a:lnTo>
                <a:lnTo>
                  <a:pt x="2318" y="2021"/>
                </a:lnTo>
                <a:lnTo>
                  <a:pt x="2313" y="1854"/>
                </a:lnTo>
                <a:lnTo>
                  <a:pt x="2468" y="1773"/>
                </a:lnTo>
                <a:lnTo>
                  <a:pt x="2495" y="1696"/>
                </a:lnTo>
                <a:lnTo>
                  <a:pt x="2484" y="1609"/>
                </a:lnTo>
                <a:lnTo>
                  <a:pt x="2442" y="1545"/>
                </a:lnTo>
                <a:lnTo>
                  <a:pt x="2527" y="1439"/>
                </a:lnTo>
                <a:lnTo>
                  <a:pt x="2517" y="1353"/>
                </a:lnTo>
                <a:lnTo>
                  <a:pt x="2559" y="1301"/>
                </a:lnTo>
                <a:lnTo>
                  <a:pt x="2554" y="1241"/>
                </a:lnTo>
                <a:lnTo>
                  <a:pt x="2596" y="1213"/>
                </a:lnTo>
                <a:lnTo>
                  <a:pt x="2693" y="1271"/>
                </a:lnTo>
                <a:lnTo>
                  <a:pt x="2740" y="1252"/>
                </a:lnTo>
                <a:lnTo>
                  <a:pt x="2794" y="1335"/>
                </a:lnTo>
                <a:lnTo>
                  <a:pt x="2789" y="1363"/>
                </a:lnTo>
                <a:lnTo>
                  <a:pt x="2874" y="1392"/>
                </a:lnTo>
                <a:lnTo>
                  <a:pt x="2838" y="1515"/>
                </a:lnTo>
                <a:lnTo>
                  <a:pt x="2810" y="1545"/>
                </a:lnTo>
                <a:lnTo>
                  <a:pt x="2838" y="1545"/>
                </a:lnTo>
                <a:lnTo>
                  <a:pt x="2838" y="1564"/>
                </a:lnTo>
                <a:lnTo>
                  <a:pt x="2794" y="1574"/>
                </a:lnTo>
                <a:lnTo>
                  <a:pt x="2805" y="1592"/>
                </a:lnTo>
                <a:lnTo>
                  <a:pt x="2865" y="1574"/>
                </a:lnTo>
                <a:lnTo>
                  <a:pt x="2880" y="1637"/>
                </a:lnTo>
                <a:lnTo>
                  <a:pt x="2959" y="1592"/>
                </a:lnTo>
                <a:lnTo>
                  <a:pt x="3046" y="1457"/>
                </a:lnTo>
                <a:lnTo>
                  <a:pt x="3057" y="1468"/>
                </a:lnTo>
                <a:lnTo>
                  <a:pt x="3115" y="1749"/>
                </a:lnTo>
                <a:lnTo>
                  <a:pt x="3088" y="1795"/>
                </a:lnTo>
                <a:lnTo>
                  <a:pt x="3131" y="1854"/>
                </a:lnTo>
                <a:lnTo>
                  <a:pt x="3131" y="1894"/>
                </a:lnTo>
                <a:lnTo>
                  <a:pt x="3185" y="1894"/>
                </a:lnTo>
                <a:lnTo>
                  <a:pt x="3245" y="1947"/>
                </a:lnTo>
                <a:lnTo>
                  <a:pt x="3147" y="1988"/>
                </a:lnTo>
                <a:lnTo>
                  <a:pt x="3105" y="2017"/>
                </a:lnTo>
                <a:lnTo>
                  <a:pt x="3105" y="2040"/>
                </a:lnTo>
                <a:lnTo>
                  <a:pt x="3217" y="1988"/>
                </a:lnTo>
                <a:lnTo>
                  <a:pt x="3245" y="2006"/>
                </a:lnTo>
                <a:lnTo>
                  <a:pt x="3237" y="2035"/>
                </a:lnTo>
                <a:lnTo>
                  <a:pt x="3270" y="2017"/>
                </a:lnTo>
                <a:lnTo>
                  <a:pt x="3298" y="2040"/>
                </a:lnTo>
                <a:lnTo>
                  <a:pt x="3286" y="2098"/>
                </a:lnTo>
                <a:lnTo>
                  <a:pt x="3260" y="2145"/>
                </a:lnTo>
                <a:lnTo>
                  <a:pt x="3169" y="2185"/>
                </a:lnTo>
                <a:lnTo>
                  <a:pt x="3078" y="2250"/>
                </a:lnTo>
                <a:lnTo>
                  <a:pt x="2853" y="2233"/>
                </a:lnTo>
                <a:lnTo>
                  <a:pt x="2794" y="2238"/>
                </a:lnTo>
                <a:lnTo>
                  <a:pt x="2650" y="2355"/>
                </a:lnTo>
                <a:lnTo>
                  <a:pt x="2569" y="2437"/>
                </a:lnTo>
                <a:lnTo>
                  <a:pt x="2672" y="2355"/>
                </a:lnTo>
                <a:lnTo>
                  <a:pt x="2789" y="2298"/>
                </a:lnTo>
                <a:lnTo>
                  <a:pt x="2838" y="2309"/>
                </a:lnTo>
                <a:lnTo>
                  <a:pt x="2880" y="2337"/>
                </a:lnTo>
                <a:lnTo>
                  <a:pt x="2865" y="2360"/>
                </a:lnTo>
                <a:lnTo>
                  <a:pt x="2821" y="2390"/>
                </a:lnTo>
                <a:lnTo>
                  <a:pt x="2778" y="2384"/>
                </a:lnTo>
                <a:lnTo>
                  <a:pt x="2810" y="2408"/>
                </a:lnTo>
                <a:lnTo>
                  <a:pt x="2838" y="2408"/>
                </a:lnTo>
                <a:lnTo>
                  <a:pt x="2810" y="2448"/>
                </a:lnTo>
                <a:lnTo>
                  <a:pt x="2853" y="2512"/>
                </a:lnTo>
                <a:lnTo>
                  <a:pt x="2976" y="2584"/>
                </a:lnTo>
                <a:lnTo>
                  <a:pt x="2833" y="2618"/>
                </a:lnTo>
                <a:lnTo>
                  <a:pt x="2821" y="2634"/>
                </a:lnTo>
                <a:lnTo>
                  <a:pt x="2763" y="2681"/>
                </a:lnTo>
                <a:lnTo>
                  <a:pt x="2740" y="2664"/>
                </a:lnTo>
                <a:lnTo>
                  <a:pt x="2751" y="2629"/>
                </a:lnTo>
                <a:lnTo>
                  <a:pt x="2789" y="2588"/>
                </a:lnTo>
                <a:lnTo>
                  <a:pt x="2865" y="2560"/>
                </a:lnTo>
                <a:lnTo>
                  <a:pt x="2821" y="2560"/>
                </a:lnTo>
                <a:lnTo>
                  <a:pt x="2838" y="2530"/>
                </a:lnTo>
                <a:lnTo>
                  <a:pt x="2708" y="2571"/>
                </a:lnTo>
                <a:lnTo>
                  <a:pt x="2682" y="2524"/>
                </a:lnTo>
                <a:lnTo>
                  <a:pt x="2708" y="2437"/>
                </a:lnTo>
                <a:lnTo>
                  <a:pt x="2693" y="2420"/>
                </a:lnTo>
                <a:lnTo>
                  <a:pt x="2656" y="2430"/>
                </a:lnTo>
                <a:lnTo>
                  <a:pt x="2650" y="2408"/>
                </a:lnTo>
                <a:lnTo>
                  <a:pt x="2544" y="2553"/>
                </a:lnTo>
                <a:lnTo>
                  <a:pt x="2517" y="2560"/>
                </a:lnTo>
                <a:lnTo>
                  <a:pt x="2372" y="2560"/>
                </a:lnTo>
                <a:lnTo>
                  <a:pt x="2303" y="2599"/>
                </a:lnTo>
                <a:lnTo>
                  <a:pt x="2249" y="2606"/>
                </a:lnTo>
                <a:lnTo>
                  <a:pt x="2271" y="2629"/>
                </a:lnTo>
                <a:lnTo>
                  <a:pt x="2234" y="2618"/>
                </a:lnTo>
                <a:lnTo>
                  <a:pt x="2175" y="2629"/>
                </a:lnTo>
                <a:lnTo>
                  <a:pt x="2148" y="2652"/>
                </a:lnTo>
                <a:lnTo>
                  <a:pt x="2164" y="2664"/>
                </a:lnTo>
                <a:lnTo>
                  <a:pt x="2175" y="2681"/>
                </a:lnTo>
                <a:lnTo>
                  <a:pt x="2105" y="2706"/>
                </a:lnTo>
                <a:lnTo>
                  <a:pt x="2062" y="2711"/>
                </a:lnTo>
                <a:lnTo>
                  <a:pt x="1977" y="2729"/>
                </a:lnTo>
                <a:lnTo>
                  <a:pt x="1994" y="2706"/>
                </a:lnTo>
                <a:lnTo>
                  <a:pt x="2021" y="2664"/>
                </a:lnTo>
                <a:lnTo>
                  <a:pt x="2062" y="2634"/>
                </a:lnTo>
                <a:lnTo>
                  <a:pt x="2095" y="2560"/>
                </a:lnTo>
                <a:lnTo>
                  <a:pt x="2088" y="2524"/>
                </a:lnTo>
                <a:lnTo>
                  <a:pt x="2095" y="2524"/>
                </a:lnTo>
                <a:lnTo>
                  <a:pt x="2105" y="2560"/>
                </a:lnTo>
                <a:lnTo>
                  <a:pt x="2148" y="2571"/>
                </a:lnTo>
                <a:lnTo>
                  <a:pt x="2159" y="2542"/>
                </a:lnTo>
                <a:lnTo>
                  <a:pt x="2137" y="2484"/>
                </a:lnTo>
                <a:lnTo>
                  <a:pt x="2088" y="2465"/>
                </a:lnTo>
                <a:lnTo>
                  <a:pt x="1998" y="2430"/>
                </a:lnTo>
                <a:lnTo>
                  <a:pt x="1977" y="2402"/>
                </a:lnTo>
                <a:lnTo>
                  <a:pt x="1982" y="2315"/>
                </a:lnTo>
                <a:lnTo>
                  <a:pt x="1956" y="2326"/>
                </a:lnTo>
                <a:lnTo>
                  <a:pt x="1924" y="2262"/>
                </a:lnTo>
                <a:lnTo>
                  <a:pt x="1854" y="2238"/>
                </a:lnTo>
                <a:lnTo>
                  <a:pt x="1801" y="2298"/>
                </a:lnTo>
                <a:lnTo>
                  <a:pt x="1752" y="2284"/>
                </a:lnTo>
                <a:lnTo>
                  <a:pt x="1688" y="2280"/>
                </a:lnTo>
                <a:lnTo>
                  <a:pt x="1673" y="2262"/>
                </a:lnTo>
                <a:lnTo>
                  <a:pt x="1641" y="2216"/>
                </a:lnTo>
                <a:lnTo>
                  <a:pt x="1641" y="2238"/>
                </a:lnTo>
                <a:lnTo>
                  <a:pt x="1575" y="2216"/>
                </a:lnTo>
                <a:lnTo>
                  <a:pt x="1614" y="2216"/>
                </a:lnTo>
                <a:lnTo>
                  <a:pt x="1614" y="2162"/>
                </a:lnTo>
                <a:lnTo>
                  <a:pt x="1586" y="2145"/>
                </a:lnTo>
                <a:lnTo>
                  <a:pt x="1550" y="2192"/>
                </a:lnTo>
                <a:lnTo>
                  <a:pt x="369" y="2063"/>
                </a:lnTo>
                <a:lnTo>
                  <a:pt x="337" y="2017"/>
                </a:lnTo>
                <a:lnTo>
                  <a:pt x="315" y="1940"/>
                </a:lnTo>
                <a:lnTo>
                  <a:pt x="229" y="1872"/>
                </a:lnTo>
                <a:lnTo>
                  <a:pt x="224" y="1843"/>
                </a:lnTo>
                <a:lnTo>
                  <a:pt x="241" y="1655"/>
                </a:lnTo>
                <a:lnTo>
                  <a:pt x="268" y="1620"/>
                </a:lnTo>
                <a:lnTo>
                  <a:pt x="213" y="1655"/>
                </a:lnTo>
                <a:lnTo>
                  <a:pt x="199" y="1564"/>
                </a:lnTo>
                <a:lnTo>
                  <a:pt x="241" y="1503"/>
                </a:lnTo>
                <a:lnTo>
                  <a:pt x="268" y="1428"/>
                </a:lnTo>
                <a:lnTo>
                  <a:pt x="241" y="1381"/>
                </a:lnTo>
                <a:lnTo>
                  <a:pt x="213" y="1329"/>
                </a:lnTo>
                <a:lnTo>
                  <a:pt x="199" y="1108"/>
                </a:lnTo>
                <a:lnTo>
                  <a:pt x="199" y="1043"/>
                </a:lnTo>
                <a:lnTo>
                  <a:pt x="177" y="1027"/>
                </a:lnTo>
                <a:lnTo>
                  <a:pt x="144" y="1038"/>
                </a:lnTo>
                <a:lnTo>
                  <a:pt x="85" y="1084"/>
                </a:lnTo>
                <a:lnTo>
                  <a:pt x="60" y="950"/>
                </a:lnTo>
                <a:lnTo>
                  <a:pt x="63" y="932"/>
                </a:lnTo>
                <a:lnTo>
                  <a:pt x="0" y="920"/>
                </a:lnTo>
                <a:lnTo>
                  <a:pt x="144" y="612"/>
                </a:lnTo>
                <a:lnTo>
                  <a:pt x="315" y="29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1" name="Freeform 137"/>
          <p:cNvSpPr>
            <a:spLocks noChangeArrowheads="1"/>
          </p:cNvSpPr>
          <p:nvPr/>
        </p:nvSpPr>
        <p:spPr bwMode="auto">
          <a:xfrm>
            <a:off x="953972" y="980624"/>
            <a:ext cx="1924607" cy="1695167"/>
          </a:xfrm>
          <a:custGeom>
            <a:avLst/>
            <a:gdLst/>
            <a:ahLst/>
            <a:cxnLst>
              <a:cxn ang="0">
                <a:pos x="679" y="140"/>
              </a:cxn>
              <a:cxn ang="0">
                <a:pos x="968" y="105"/>
              </a:cxn>
              <a:cxn ang="0">
                <a:pos x="861" y="157"/>
              </a:cxn>
              <a:cxn ang="0">
                <a:pos x="1069" y="75"/>
              </a:cxn>
              <a:cxn ang="0">
                <a:pos x="1112" y="228"/>
              </a:cxn>
              <a:cxn ang="0">
                <a:pos x="1394" y="338"/>
              </a:cxn>
              <a:cxn ang="0">
                <a:pos x="1544" y="478"/>
              </a:cxn>
              <a:cxn ang="0">
                <a:pos x="1593" y="594"/>
              </a:cxn>
              <a:cxn ang="0">
                <a:pos x="1630" y="478"/>
              </a:cxn>
              <a:cxn ang="0">
                <a:pos x="1812" y="536"/>
              </a:cxn>
              <a:cxn ang="0">
                <a:pos x="2021" y="618"/>
              </a:cxn>
              <a:cxn ang="0">
                <a:pos x="2088" y="594"/>
              </a:cxn>
              <a:cxn ang="0">
                <a:pos x="2062" y="694"/>
              </a:cxn>
              <a:cxn ang="0">
                <a:pos x="2159" y="565"/>
              </a:cxn>
              <a:cxn ang="0">
                <a:pos x="2234" y="494"/>
              </a:cxn>
              <a:cxn ang="0">
                <a:pos x="2179" y="396"/>
              </a:cxn>
              <a:cxn ang="0">
                <a:pos x="2271" y="309"/>
              </a:cxn>
              <a:cxn ang="0">
                <a:pos x="2329" y="460"/>
              </a:cxn>
              <a:cxn ang="0">
                <a:pos x="2335" y="524"/>
              </a:cxn>
              <a:cxn ang="0">
                <a:pos x="2362" y="669"/>
              </a:cxn>
              <a:cxn ang="0">
                <a:pos x="2537" y="547"/>
              </a:cxn>
              <a:cxn ang="0">
                <a:pos x="2640" y="676"/>
              </a:cxn>
              <a:cxn ang="0">
                <a:pos x="2458" y="769"/>
              </a:cxn>
              <a:cxn ang="0">
                <a:pos x="2276" y="891"/>
              </a:cxn>
              <a:cxn ang="0">
                <a:pos x="2206" y="1013"/>
              </a:cxn>
              <a:cxn ang="0">
                <a:pos x="2008" y="996"/>
              </a:cxn>
              <a:cxn ang="0">
                <a:pos x="1913" y="1213"/>
              </a:cxn>
              <a:cxn ang="0">
                <a:pos x="1838" y="1598"/>
              </a:cxn>
              <a:cxn ang="0">
                <a:pos x="2111" y="1777"/>
              </a:cxn>
              <a:cxn ang="0">
                <a:pos x="2234" y="2098"/>
              </a:cxn>
              <a:cxn ang="0">
                <a:pos x="2468" y="1773"/>
              </a:cxn>
              <a:cxn ang="0">
                <a:pos x="2559" y="1301"/>
              </a:cxn>
              <a:cxn ang="0">
                <a:pos x="2789" y="1363"/>
              </a:cxn>
              <a:cxn ang="0">
                <a:pos x="2794" y="1574"/>
              </a:cxn>
              <a:cxn ang="0">
                <a:pos x="3057" y="1468"/>
              </a:cxn>
              <a:cxn ang="0">
                <a:pos x="3245" y="1947"/>
              </a:cxn>
              <a:cxn ang="0">
                <a:pos x="3237" y="2035"/>
              </a:cxn>
              <a:cxn ang="0">
                <a:pos x="3078" y="2250"/>
              </a:cxn>
              <a:cxn ang="0">
                <a:pos x="2789" y="2298"/>
              </a:cxn>
              <a:cxn ang="0">
                <a:pos x="2810" y="2408"/>
              </a:cxn>
              <a:cxn ang="0">
                <a:pos x="2821" y="2634"/>
              </a:cxn>
              <a:cxn ang="0">
                <a:pos x="2821" y="2560"/>
              </a:cxn>
              <a:cxn ang="0">
                <a:pos x="2656" y="2430"/>
              </a:cxn>
              <a:cxn ang="0">
                <a:pos x="2249" y="2606"/>
              </a:cxn>
              <a:cxn ang="0">
                <a:pos x="2175" y="2681"/>
              </a:cxn>
              <a:cxn ang="0">
                <a:pos x="2062" y="2634"/>
              </a:cxn>
              <a:cxn ang="0">
                <a:pos x="2159" y="2542"/>
              </a:cxn>
              <a:cxn ang="0">
                <a:pos x="1956" y="2326"/>
              </a:cxn>
              <a:cxn ang="0">
                <a:pos x="1673" y="2262"/>
              </a:cxn>
              <a:cxn ang="0">
                <a:pos x="1586" y="2145"/>
              </a:cxn>
              <a:cxn ang="0">
                <a:pos x="224" y="1843"/>
              </a:cxn>
              <a:cxn ang="0">
                <a:pos x="268" y="1428"/>
              </a:cxn>
              <a:cxn ang="0">
                <a:pos x="144" y="1038"/>
              </a:cxn>
              <a:cxn ang="0">
                <a:pos x="315" y="292"/>
              </a:cxn>
            </a:cxnLst>
            <a:rect l="0" t="0" r="r" b="b"/>
            <a:pathLst>
              <a:path w="3299" h="2730">
                <a:moveTo>
                  <a:pt x="315" y="292"/>
                </a:moveTo>
                <a:lnTo>
                  <a:pt x="534" y="0"/>
                </a:lnTo>
                <a:lnTo>
                  <a:pt x="576" y="17"/>
                </a:lnTo>
                <a:lnTo>
                  <a:pt x="609" y="110"/>
                </a:lnTo>
                <a:lnTo>
                  <a:pt x="679" y="157"/>
                </a:lnTo>
                <a:lnTo>
                  <a:pt x="679" y="140"/>
                </a:lnTo>
                <a:lnTo>
                  <a:pt x="695" y="151"/>
                </a:lnTo>
                <a:lnTo>
                  <a:pt x="705" y="186"/>
                </a:lnTo>
                <a:lnTo>
                  <a:pt x="721" y="140"/>
                </a:lnTo>
                <a:lnTo>
                  <a:pt x="774" y="110"/>
                </a:lnTo>
                <a:lnTo>
                  <a:pt x="972" y="82"/>
                </a:lnTo>
                <a:lnTo>
                  <a:pt x="968" y="105"/>
                </a:lnTo>
                <a:lnTo>
                  <a:pt x="898" y="122"/>
                </a:lnTo>
                <a:lnTo>
                  <a:pt x="802" y="128"/>
                </a:lnTo>
                <a:lnTo>
                  <a:pt x="759" y="168"/>
                </a:lnTo>
                <a:lnTo>
                  <a:pt x="785" y="175"/>
                </a:lnTo>
                <a:lnTo>
                  <a:pt x="877" y="140"/>
                </a:lnTo>
                <a:lnTo>
                  <a:pt x="861" y="157"/>
                </a:lnTo>
                <a:lnTo>
                  <a:pt x="972" y="122"/>
                </a:lnTo>
                <a:lnTo>
                  <a:pt x="968" y="128"/>
                </a:lnTo>
                <a:lnTo>
                  <a:pt x="972" y="151"/>
                </a:lnTo>
                <a:lnTo>
                  <a:pt x="1053" y="105"/>
                </a:lnTo>
                <a:lnTo>
                  <a:pt x="1053" y="82"/>
                </a:lnTo>
                <a:lnTo>
                  <a:pt x="1069" y="75"/>
                </a:lnTo>
                <a:lnTo>
                  <a:pt x="1053" y="186"/>
                </a:lnTo>
                <a:lnTo>
                  <a:pt x="1069" y="215"/>
                </a:lnTo>
                <a:lnTo>
                  <a:pt x="1122" y="151"/>
                </a:lnTo>
                <a:lnTo>
                  <a:pt x="1154" y="140"/>
                </a:lnTo>
                <a:lnTo>
                  <a:pt x="1143" y="186"/>
                </a:lnTo>
                <a:lnTo>
                  <a:pt x="1112" y="228"/>
                </a:lnTo>
                <a:lnTo>
                  <a:pt x="1164" y="228"/>
                </a:lnTo>
                <a:lnTo>
                  <a:pt x="1192" y="197"/>
                </a:lnTo>
                <a:lnTo>
                  <a:pt x="1234" y="204"/>
                </a:lnTo>
                <a:lnTo>
                  <a:pt x="1255" y="250"/>
                </a:lnTo>
                <a:lnTo>
                  <a:pt x="1335" y="327"/>
                </a:lnTo>
                <a:lnTo>
                  <a:pt x="1394" y="338"/>
                </a:lnTo>
                <a:lnTo>
                  <a:pt x="1421" y="396"/>
                </a:lnTo>
                <a:lnTo>
                  <a:pt x="1416" y="426"/>
                </a:lnTo>
                <a:lnTo>
                  <a:pt x="1378" y="414"/>
                </a:lnTo>
                <a:lnTo>
                  <a:pt x="1346" y="431"/>
                </a:lnTo>
                <a:lnTo>
                  <a:pt x="1448" y="478"/>
                </a:lnTo>
                <a:lnTo>
                  <a:pt x="1544" y="478"/>
                </a:lnTo>
                <a:lnTo>
                  <a:pt x="1586" y="536"/>
                </a:lnTo>
                <a:lnTo>
                  <a:pt x="1586" y="583"/>
                </a:lnTo>
                <a:lnTo>
                  <a:pt x="1560" y="571"/>
                </a:lnTo>
                <a:lnTo>
                  <a:pt x="1575" y="647"/>
                </a:lnTo>
                <a:lnTo>
                  <a:pt x="1575" y="612"/>
                </a:lnTo>
                <a:lnTo>
                  <a:pt x="1593" y="594"/>
                </a:lnTo>
                <a:lnTo>
                  <a:pt x="1603" y="601"/>
                </a:lnTo>
                <a:lnTo>
                  <a:pt x="1618" y="524"/>
                </a:lnTo>
                <a:lnTo>
                  <a:pt x="1641" y="494"/>
                </a:lnTo>
                <a:lnTo>
                  <a:pt x="1705" y="494"/>
                </a:lnTo>
                <a:lnTo>
                  <a:pt x="1741" y="472"/>
                </a:lnTo>
                <a:lnTo>
                  <a:pt x="1630" y="478"/>
                </a:lnTo>
                <a:lnTo>
                  <a:pt x="1618" y="472"/>
                </a:lnTo>
                <a:lnTo>
                  <a:pt x="1656" y="449"/>
                </a:lnTo>
                <a:lnTo>
                  <a:pt x="1752" y="442"/>
                </a:lnTo>
                <a:lnTo>
                  <a:pt x="1768" y="518"/>
                </a:lnTo>
                <a:lnTo>
                  <a:pt x="1784" y="536"/>
                </a:lnTo>
                <a:lnTo>
                  <a:pt x="1812" y="536"/>
                </a:lnTo>
                <a:lnTo>
                  <a:pt x="1826" y="594"/>
                </a:lnTo>
                <a:lnTo>
                  <a:pt x="1843" y="583"/>
                </a:lnTo>
                <a:lnTo>
                  <a:pt x="1956" y="612"/>
                </a:lnTo>
                <a:lnTo>
                  <a:pt x="1977" y="583"/>
                </a:lnTo>
                <a:lnTo>
                  <a:pt x="1994" y="612"/>
                </a:lnTo>
                <a:lnTo>
                  <a:pt x="2021" y="618"/>
                </a:lnTo>
                <a:lnTo>
                  <a:pt x="1994" y="583"/>
                </a:lnTo>
                <a:lnTo>
                  <a:pt x="1998" y="554"/>
                </a:lnTo>
                <a:lnTo>
                  <a:pt x="2036" y="554"/>
                </a:lnTo>
                <a:lnTo>
                  <a:pt x="2062" y="583"/>
                </a:lnTo>
                <a:lnTo>
                  <a:pt x="2047" y="601"/>
                </a:lnTo>
                <a:lnTo>
                  <a:pt x="2088" y="594"/>
                </a:lnTo>
                <a:lnTo>
                  <a:pt x="2036" y="658"/>
                </a:lnTo>
                <a:lnTo>
                  <a:pt x="2052" y="676"/>
                </a:lnTo>
                <a:lnTo>
                  <a:pt x="2024" y="676"/>
                </a:lnTo>
                <a:lnTo>
                  <a:pt x="2024" y="723"/>
                </a:lnTo>
                <a:lnTo>
                  <a:pt x="2036" y="694"/>
                </a:lnTo>
                <a:lnTo>
                  <a:pt x="2062" y="694"/>
                </a:lnTo>
                <a:lnTo>
                  <a:pt x="2078" y="629"/>
                </a:lnTo>
                <a:lnTo>
                  <a:pt x="2095" y="601"/>
                </a:lnTo>
                <a:lnTo>
                  <a:pt x="2122" y="612"/>
                </a:lnTo>
                <a:lnTo>
                  <a:pt x="2190" y="583"/>
                </a:lnTo>
                <a:lnTo>
                  <a:pt x="2202" y="547"/>
                </a:lnTo>
                <a:lnTo>
                  <a:pt x="2159" y="565"/>
                </a:lnTo>
                <a:lnTo>
                  <a:pt x="2175" y="536"/>
                </a:lnTo>
                <a:lnTo>
                  <a:pt x="2202" y="518"/>
                </a:lnTo>
                <a:lnTo>
                  <a:pt x="2218" y="508"/>
                </a:lnTo>
                <a:lnTo>
                  <a:pt x="2206" y="524"/>
                </a:lnTo>
                <a:lnTo>
                  <a:pt x="2223" y="518"/>
                </a:lnTo>
                <a:lnTo>
                  <a:pt x="2234" y="494"/>
                </a:lnTo>
                <a:lnTo>
                  <a:pt x="2206" y="508"/>
                </a:lnTo>
                <a:lnTo>
                  <a:pt x="2202" y="478"/>
                </a:lnTo>
                <a:lnTo>
                  <a:pt x="2179" y="478"/>
                </a:lnTo>
                <a:lnTo>
                  <a:pt x="2148" y="449"/>
                </a:lnTo>
                <a:lnTo>
                  <a:pt x="2148" y="431"/>
                </a:lnTo>
                <a:lnTo>
                  <a:pt x="2179" y="396"/>
                </a:lnTo>
                <a:lnTo>
                  <a:pt x="2202" y="396"/>
                </a:lnTo>
                <a:lnTo>
                  <a:pt x="2190" y="355"/>
                </a:lnTo>
                <a:lnTo>
                  <a:pt x="2218" y="338"/>
                </a:lnTo>
                <a:lnTo>
                  <a:pt x="2244" y="320"/>
                </a:lnTo>
                <a:lnTo>
                  <a:pt x="2249" y="338"/>
                </a:lnTo>
                <a:lnTo>
                  <a:pt x="2271" y="309"/>
                </a:lnTo>
                <a:lnTo>
                  <a:pt x="2249" y="303"/>
                </a:lnTo>
                <a:lnTo>
                  <a:pt x="2293" y="292"/>
                </a:lnTo>
                <a:lnTo>
                  <a:pt x="2335" y="309"/>
                </a:lnTo>
                <a:lnTo>
                  <a:pt x="2335" y="355"/>
                </a:lnTo>
                <a:lnTo>
                  <a:pt x="2318" y="414"/>
                </a:lnTo>
                <a:lnTo>
                  <a:pt x="2329" y="460"/>
                </a:lnTo>
                <a:lnTo>
                  <a:pt x="2303" y="449"/>
                </a:lnTo>
                <a:lnTo>
                  <a:pt x="2313" y="472"/>
                </a:lnTo>
                <a:lnTo>
                  <a:pt x="2276" y="490"/>
                </a:lnTo>
                <a:lnTo>
                  <a:pt x="2293" y="518"/>
                </a:lnTo>
                <a:lnTo>
                  <a:pt x="2313" y="508"/>
                </a:lnTo>
                <a:lnTo>
                  <a:pt x="2335" y="524"/>
                </a:lnTo>
                <a:lnTo>
                  <a:pt x="2313" y="536"/>
                </a:lnTo>
                <a:lnTo>
                  <a:pt x="2293" y="629"/>
                </a:lnTo>
                <a:lnTo>
                  <a:pt x="2384" y="554"/>
                </a:lnTo>
                <a:lnTo>
                  <a:pt x="2404" y="612"/>
                </a:lnTo>
                <a:lnTo>
                  <a:pt x="2388" y="647"/>
                </a:lnTo>
                <a:lnTo>
                  <a:pt x="2362" y="669"/>
                </a:lnTo>
                <a:lnTo>
                  <a:pt x="2362" y="739"/>
                </a:lnTo>
                <a:lnTo>
                  <a:pt x="2446" y="687"/>
                </a:lnTo>
                <a:lnTo>
                  <a:pt x="2495" y="618"/>
                </a:lnTo>
                <a:lnTo>
                  <a:pt x="2527" y="612"/>
                </a:lnTo>
                <a:lnTo>
                  <a:pt x="2517" y="594"/>
                </a:lnTo>
                <a:lnTo>
                  <a:pt x="2537" y="547"/>
                </a:lnTo>
                <a:lnTo>
                  <a:pt x="2640" y="583"/>
                </a:lnTo>
                <a:lnTo>
                  <a:pt x="2624" y="594"/>
                </a:lnTo>
                <a:lnTo>
                  <a:pt x="2656" y="629"/>
                </a:lnTo>
                <a:lnTo>
                  <a:pt x="2628" y="640"/>
                </a:lnTo>
                <a:lnTo>
                  <a:pt x="2650" y="647"/>
                </a:lnTo>
                <a:lnTo>
                  <a:pt x="2640" y="676"/>
                </a:lnTo>
                <a:lnTo>
                  <a:pt x="2586" y="676"/>
                </a:lnTo>
                <a:lnTo>
                  <a:pt x="2596" y="764"/>
                </a:lnTo>
                <a:lnTo>
                  <a:pt x="2582" y="799"/>
                </a:lnTo>
                <a:lnTo>
                  <a:pt x="2474" y="840"/>
                </a:lnTo>
                <a:lnTo>
                  <a:pt x="2474" y="792"/>
                </a:lnTo>
                <a:lnTo>
                  <a:pt x="2458" y="769"/>
                </a:lnTo>
                <a:lnTo>
                  <a:pt x="2442" y="780"/>
                </a:lnTo>
                <a:lnTo>
                  <a:pt x="2458" y="845"/>
                </a:lnTo>
                <a:lnTo>
                  <a:pt x="2356" y="799"/>
                </a:lnTo>
                <a:lnTo>
                  <a:pt x="2384" y="840"/>
                </a:lnTo>
                <a:lnTo>
                  <a:pt x="2303" y="903"/>
                </a:lnTo>
                <a:lnTo>
                  <a:pt x="2276" y="891"/>
                </a:lnTo>
                <a:lnTo>
                  <a:pt x="2223" y="828"/>
                </a:lnTo>
                <a:lnTo>
                  <a:pt x="2206" y="828"/>
                </a:lnTo>
                <a:lnTo>
                  <a:pt x="2234" y="885"/>
                </a:lnTo>
                <a:lnTo>
                  <a:pt x="2303" y="914"/>
                </a:lnTo>
                <a:lnTo>
                  <a:pt x="2244" y="996"/>
                </a:lnTo>
                <a:lnTo>
                  <a:pt x="2206" y="1013"/>
                </a:lnTo>
                <a:lnTo>
                  <a:pt x="2175" y="1009"/>
                </a:lnTo>
                <a:lnTo>
                  <a:pt x="2164" y="985"/>
                </a:lnTo>
                <a:lnTo>
                  <a:pt x="2132" y="1043"/>
                </a:lnTo>
                <a:lnTo>
                  <a:pt x="2095" y="1043"/>
                </a:lnTo>
                <a:lnTo>
                  <a:pt x="2008" y="980"/>
                </a:lnTo>
                <a:lnTo>
                  <a:pt x="2008" y="996"/>
                </a:lnTo>
                <a:lnTo>
                  <a:pt x="2052" y="1013"/>
                </a:lnTo>
                <a:lnTo>
                  <a:pt x="2105" y="1073"/>
                </a:lnTo>
                <a:lnTo>
                  <a:pt x="2088" y="1101"/>
                </a:lnTo>
                <a:lnTo>
                  <a:pt x="2021" y="1101"/>
                </a:lnTo>
                <a:lnTo>
                  <a:pt x="2024" y="1120"/>
                </a:lnTo>
                <a:lnTo>
                  <a:pt x="1913" y="1213"/>
                </a:lnTo>
                <a:lnTo>
                  <a:pt x="1843" y="1289"/>
                </a:lnTo>
                <a:lnTo>
                  <a:pt x="1801" y="1422"/>
                </a:lnTo>
                <a:lnTo>
                  <a:pt x="1822" y="1439"/>
                </a:lnTo>
                <a:lnTo>
                  <a:pt x="1864" y="1452"/>
                </a:lnTo>
                <a:lnTo>
                  <a:pt x="1854" y="1574"/>
                </a:lnTo>
                <a:lnTo>
                  <a:pt x="1838" y="1598"/>
                </a:lnTo>
                <a:lnTo>
                  <a:pt x="1924" y="1592"/>
                </a:lnTo>
                <a:lnTo>
                  <a:pt x="1998" y="1637"/>
                </a:lnTo>
                <a:lnTo>
                  <a:pt x="2021" y="1685"/>
                </a:lnTo>
                <a:lnTo>
                  <a:pt x="2021" y="1713"/>
                </a:lnTo>
                <a:lnTo>
                  <a:pt x="2078" y="1743"/>
                </a:lnTo>
                <a:lnTo>
                  <a:pt x="2111" y="1777"/>
                </a:lnTo>
                <a:lnTo>
                  <a:pt x="2223" y="1807"/>
                </a:lnTo>
                <a:lnTo>
                  <a:pt x="2179" y="1964"/>
                </a:lnTo>
                <a:lnTo>
                  <a:pt x="2190" y="2017"/>
                </a:lnTo>
                <a:lnTo>
                  <a:pt x="2175" y="2035"/>
                </a:lnTo>
                <a:lnTo>
                  <a:pt x="2223" y="2063"/>
                </a:lnTo>
                <a:lnTo>
                  <a:pt x="2234" y="2098"/>
                </a:lnTo>
                <a:lnTo>
                  <a:pt x="2249" y="2116"/>
                </a:lnTo>
                <a:lnTo>
                  <a:pt x="2276" y="2093"/>
                </a:lnTo>
                <a:lnTo>
                  <a:pt x="2287" y="2111"/>
                </a:lnTo>
                <a:lnTo>
                  <a:pt x="2318" y="2021"/>
                </a:lnTo>
                <a:lnTo>
                  <a:pt x="2313" y="1854"/>
                </a:lnTo>
                <a:lnTo>
                  <a:pt x="2468" y="1773"/>
                </a:lnTo>
                <a:lnTo>
                  <a:pt x="2495" y="1696"/>
                </a:lnTo>
                <a:lnTo>
                  <a:pt x="2484" y="1609"/>
                </a:lnTo>
                <a:lnTo>
                  <a:pt x="2442" y="1545"/>
                </a:lnTo>
                <a:lnTo>
                  <a:pt x="2527" y="1439"/>
                </a:lnTo>
                <a:lnTo>
                  <a:pt x="2517" y="1353"/>
                </a:lnTo>
                <a:lnTo>
                  <a:pt x="2559" y="1301"/>
                </a:lnTo>
                <a:lnTo>
                  <a:pt x="2554" y="1241"/>
                </a:lnTo>
                <a:lnTo>
                  <a:pt x="2596" y="1213"/>
                </a:lnTo>
                <a:lnTo>
                  <a:pt x="2693" y="1271"/>
                </a:lnTo>
                <a:lnTo>
                  <a:pt x="2740" y="1252"/>
                </a:lnTo>
                <a:lnTo>
                  <a:pt x="2794" y="1335"/>
                </a:lnTo>
                <a:lnTo>
                  <a:pt x="2789" y="1363"/>
                </a:lnTo>
                <a:lnTo>
                  <a:pt x="2874" y="1392"/>
                </a:lnTo>
                <a:lnTo>
                  <a:pt x="2838" y="1515"/>
                </a:lnTo>
                <a:lnTo>
                  <a:pt x="2810" y="1545"/>
                </a:lnTo>
                <a:lnTo>
                  <a:pt x="2838" y="1545"/>
                </a:lnTo>
                <a:lnTo>
                  <a:pt x="2838" y="1564"/>
                </a:lnTo>
                <a:lnTo>
                  <a:pt x="2794" y="1574"/>
                </a:lnTo>
                <a:lnTo>
                  <a:pt x="2805" y="1592"/>
                </a:lnTo>
                <a:lnTo>
                  <a:pt x="2865" y="1574"/>
                </a:lnTo>
                <a:lnTo>
                  <a:pt x="2880" y="1637"/>
                </a:lnTo>
                <a:lnTo>
                  <a:pt x="2959" y="1592"/>
                </a:lnTo>
                <a:lnTo>
                  <a:pt x="3046" y="1457"/>
                </a:lnTo>
                <a:lnTo>
                  <a:pt x="3057" y="1468"/>
                </a:lnTo>
                <a:lnTo>
                  <a:pt x="3115" y="1749"/>
                </a:lnTo>
                <a:lnTo>
                  <a:pt x="3088" y="1795"/>
                </a:lnTo>
                <a:lnTo>
                  <a:pt x="3131" y="1854"/>
                </a:lnTo>
                <a:lnTo>
                  <a:pt x="3131" y="1894"/>
                </a:lnTo>
                <a:lnTo>
                  <a:pt x="3185" y="1894"/>
                </a:lnTo>
                <a:lnTo>
                  <a:pt x="3245" y="1947"/>
                </a:lnTo>
                <a:lnTo>
                  <a:pt x="3147" y="1988"/>
                </a:lnTo>
                <a:lnTo>
                  <a:pt x="3105" y="2017"/>
                </a:lnTo>
                <a:lnTo>
                  <a:pt x="3105" y="2040"/>
                </a:lnTo>
                <a:lnTo>
                  <a:pt x="3217" y="1988"/>
                </a:lnTo>
                <a:lnTo>
                  <a:pt x="3245" y="2006"/>
                </a:lnTo>
                <a:lnTo>
                  <a:pt x="3237" y="2035"/>
                </a:lnTo>
                <a:lnTo>
                  <a:pt x="3270" y="2017"/>
                </a:lnTo>
                <a:lnTo>
                  <a:pt x="3298" y="2040"/>
                </a:lnTo>
                <a:lnTo>
                  <a:pt x="3286" y="2098"/>
                </a:lnTo>
                <a:lnTo>
                  <a:pt x="3260" y="2145"/>
                </a:lnTo>
                <a:lnTo>
                  <a:pt x="3169" y="2185"/>
                </a:lnTo>
                <a:lnTo>
                  <a:pt x="3078" y="2250"/>
                </a:lnTo>
                <a:lnTo>
                  <a:pt x="2853" y="2233"/>
                </a:lnTo>
                <a:lnTo>
                  <a:pt x="2794" y="2238"/>
                </a:lnTo>
                <a:lnTo>
                  <a:pt x="2650" y="2355"/>
                </a:lnTo>
                <a:lnTo>
                  <a:pt x="2569" y="2437"/>
                </a:lnTo>
                <a:lnTo>
                  <a:pt x="2672" y="2355"/>
                </a:lnTo>
                <a:lnTo>
                  <a:pt x="2789" y="2298"/>
                </a:lnTo>
                <a:lnTo>
                  <a:pt x="2838" y="2309"/>
                </a:lnTo>
                <a:lnTo>
                  <a:pt x="2880" y="2337"/>
                </a:lnTo>
                <a:lnTo>
                  <a:pt x="2865" y="2360"/>
                </a:lnTo>
                <a:lnTo>
                  <a:pt x="2821" y="2390"/>
                </a:lnTo>
                <a:lnTo>
                  <a:pt x="2778" y="2384"/>
                </a:lnTo>
                <a:lnTo>
                  <a:pt x="2810" y="2408"/>
                </a:lnTo>
                <a:lnTo>
                  <a:pt x="2838" y="2408"/>
                </a:lnTo>
                <a:lnTo>
                  <a:pt x="2810" y="2448"/>
                </a:lnTo>
                <a:lnTo>
                  <a:pt x="2853" y="2512"/>
                </a:lnTo>
                <a:lnTo>
                  <a:pt x="2976" y="2584"/>
                </a:lnTo>
                <a:lnTo>
                  <a:pt x="2833" y="2618"/>
                </a:lnTo>
                <a:lnTo>
                  <a:pt x="2821" y="2634"/>
                </a:lnTo>
                <a:lnTo>
                  <a:pt x="2763" y="2681"/>
                </a:lnTo>
                <a:lnTo>
                  <a:pt x="2740" y="2664"/>
                </a:lnTo>
                <a:lnTo>
                  <a:pt x="2751" y="2629"/>
                </a:lnTo>
                <a:lnTo>
                  <a:pt x="2789" y="2588"/>
                </a:lnTo>
                <a:lnTo>
                  <a:pt x="2865" y="2560"/>
                </a:lnTo>
                <a:lnTo>
                  <a:pt x="2821" y="2560"/>
                </a:lnTo>
                <a:lnTo>
                  <a:pt x="2838" y="2530"/>
                </a:lnTo>
                <a:lnTo>
                  <a:pt x="2708" y="2571"/>
                </a:lnTo>
                <a:lnTo>
                  <a:pt x="2682" y="2524"/>
                </a:lnTo>
                <a:lnTo>
                  <a:pt x="2708" y="2437"/>
                </a:lnTo>
                <a:lnTo>
                  <a:pt x="2693" y="2420"/>
                </a:lnTo>
                <a:lnTo>
                  <a:pt x="2656" y="2430"/>
                </a:lnTo>
                <a:lnTo>
                  <a:pt x="2650" y="2408"/>
                </a:lnTo>
                <a:lnTo>
                  <a:pt x="2544" y="2553"/>
                </a:lnTo>
                <a:lnTo>
                  <a:pt x="2517" y="2560"/>
                </a:lnTo>
                <a:lnTo>
                  <a:pt x="2372" y="2560"/>
                </a:lnTo>
                <a:lnTo>
                  <a:pt x="2303" y="2599"/>
                </a:lnTo>
                <a:lnTo>
                  <a:pt x="2249" y="2606"/>
                </a:lnTo>
                <a:lnTo>
                  <a:pt x="2271" y="2629"/>
                </a:lnTo>
                <a:lnTo>
                  <a:pt x="2234" y="2618"/>
                </a:lnTo>
                <a:lnTo>
                  <a:pt x="2175" y="2629"/>
                </a:lnTo>
                <a:lnTo>
                  <a:pt x="2148" y="2652"/>
                </a:lnTo>
                <a:lnTo>
                  <a:pt x="2164" y="2664"/>
                </a:lnTo>
                <a:lnTo>
                  <a:pt x="2175" y="2681"/>
                </a:lnTo>
                <a:lnTo>
                  <a:pt x="2105" y="2706"/>
                </a:lnTo>
                <a:lnTo>
                  <a:pt x="2062" y="2711"/>
                </a:lnTo>
                <a:lnTo>
                  <a:pt x="1977" y="2729"/>
                </a:lnTo>
                <a:lnTo>
                  <a:pt x="1994" y="2706"/>
                </a:lnTo>
                <a:lnTo>
                  <a:pt x="2021" y="2664"/>
                </a:lnTo>
                <a:lnTo>
                  <a:pt x="2062" y="2634"/>
                </a:lnTo>
                <a:lnTo>
                  <a:pt x="2095" y="2560"/>
                </a:lnTo>
                <a:lnTo>
                  <a:pt x="2088" y="2524"/>
                </a:lnTo>
                <a:lnTo>
                  <a:pt x="2095" y="2524"/>
                </a:lnTo>
                <a:lnTo>
                  <a:pt x="2105" y="2560"/>
                </a:lnTo>
                <a:lnTo>
                  <a:pt x="2148" y="2571"/>
                </a:lnTo>
                <a:lnTo>
                  <a:pt x="2159" y="2542"/>
                </a:lnTo>
                <a:lnTo>
                  <a:pt x="2137" y="2484"/>
                </a:lnTo>
                <a:lnTo>
                  <a:pt x="2088" y="2465"/>
                </a:lnTo>
                <a:lnTo>
                  <a:pt x="1998" y="2430"/>
                </a:lnTo>
                <a:lnTo>
                  <a:pt x="1977" y="2402"/>
                </a:lnTo>
                <a:lnTo>
                  <a:pt x="1982" y="2315"/>
                </a:lnTo>
                <a:lnTo>
                  <a:pt x="1956" y="2326"/>
                </a:lnTo>
                <a:lnTo>
                  <a:pt x="1924" y="2262"/>
                </a:lnTo>
                <a:lnTo>
                  <a:pt x="1854" y="2238"/>
                </a:lnTo>
                <a:lnTo>
                  <a:pt x="1801" y="2298"/>
                </a:lnTo>
                <a:lnTo>
                  <a:pt x="1752" y="2284"/>
                </a:lnTo>
                <a:lnTo>
                  <a:pt x="1688" y="2280"/>
                </a:lnTo>
                <a:lnTo>
                  <a:pt x="1673" y="2262"/>
                </a:lnTo>
                <a:lnTo>
                  <a:pt x="1641" y="2216"/>
                </a:lnTo>
                <a:lnTo>
                  <a:pt x="1641" y="2238"/>
                </a:lnTo>
                <a:lnTo>
                  <a:pt x="1575" y="2216"/>
                </a:lnTo>
                <a:lnTo>
                  <a:pt x="1614" y="2216"/>
                </a:lnTo>
                <a:lnTo>
                  <a:pt x="1614" y="2162"/>
                </a:lnTo>
                <a:lnTo>
                  <a:pt x="1586" y="2145"/>
                </a:lnTo>
                <a:lnTo>
                  <a:pt x="1550" y="2192"/>
                </a:lnTo>
                <a:lnTo>
                  <a:pt x="369" y="2063"/>
                </a:lnTo>
                <a:lnTo>
                  <a:pt x="337" y="2017"/>
                </a:lnTo>
                <a:lnTo>
                  <a:pt x="315" y="1940"/>
                </a:lnTo>
                <a:lnTo>
                  <a:pt x="229" y="1872"/>
                </a:lnTo>
                <a:lnTo>
                  <a:pt x="224" y="1843"/>
                </a:lnTo>
                <a:lnTo>
                  <a:pt x="241" y="1655"/>
                </a:lnTo>
                <a:lnTo>
                  <a:pt x="268" y="1620"/>
                </a:lnTo>
                <a:lnTo>
                  <a:pt x="213" y="1655"/>
                </a:lnTo>
                <a:lnTo>
                  <a:pt x="199" y="1564"/>
                </a:lnTo>
                <a:lnTo>
                  <a:pt x="241" y="1503"/>
                </a:lnTo>
                <a:lnTo>
                  <a:pt x="268" y="1428"/>
                </a:lnTo>
                <a:lnTo>
                  <a:pt x="241" y="1381"/>
                </a:lnTo>
                <a:lnTo>
                  <a:pt x="213" y="1329"/>
                </a:lnTo>
                <a:lnTo>
                  <a:pt x="199" y="1108"/>
                </a:lnTo>
                <a:lnTo>
                  <a:pt x="199" y="1043"/>
                </a:lnTo>
                <a:lnTo>
                  <a:pt x="177" y="1027"/>
                </a:lnTo>
                <a:lnTo>
                  <a:pt x="144" y="1038"/>
                </a:lnTo>
                <a:lnTo>
                  <a:pt x="85" y="1084"/>
                </a:lnTo>
                <a:lnTo>
                  <a:pt x="60" y="950"/>
                </a:lnTo>
                <a:lnTo>
                  <a:pt x="63" y="932"/>
                </a:lnTo>
                <a:lnTo>
                  <a:pt x="0" y="920"/>
                </a:lnTo>
                <a:lnTo>
                  <a:pt x="144" y="612"/>
                </a:lnTo>
                <a:lnTo>
                  <a:pt x="315" y="29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0" name="Freeform 136"/>
          <p:cNvSpPr>
            <a:spLocks noChangeArrowheads="1"/>
          </p:cNvSpPr>
          <p:nvPr/>
        </p:nvSpPr>
        <p:spPr bwMode="auto">
          <a:xfrm>
            <a:off x="2381813" y="1089368"/>
            <a:ext cx="511361" cy="720819"/>
          </a:xfrm>
          <a:custGeom>
            <a:avLst/>
            <a:gdLst/>
            <a:ahLst/>
            <a:cxnLst>
              <a:cxn ang="0">
                <a:pos x="513" y="1142"/>
              </a:cxn>
              <a:cxn ang="0">
                <a:pos x="385" y="1001"/>
              </a:cxn>
              <a:cxn ang="0">
                <a:pos x="364" y="944"/>
              </a:cxn>
              <a:cxn ang="0">
                <a:pos x="316" y="898"/>
              </a:cxn>
              <a:cxn ang="0">
                <a:pos x="226" y="898"/>
              </a:cxn>
              <a:cxn ang="0">
                <a:pos x="226" y="787"/>
              </a:cxn>
              <a:cxn ang="0">
                <a:pos x="347" y="791"/>
              </a:cxn>
              <a:cxn ang="0">
                <a:pos x="364" y="738"/>
              </a:cxn>
              <a:cxn ang="0">
                <a:pos x="470" y="665"/>
              </a:cxn>
              <a:cxn ang="0">
                <a:pos x="444" y="543"/>
              </a:cxn>
              <a:cxn ang="0">
                <a:pos x="385" y="494"/>
              </a:cxn>
              <a:cxn ang="0">
                <a:pos x="385" y="390"/>
              </a:cxn>
              <a:cxn ang="0">
                <a:pos x="343" y="372"/>
              </a:cxn>
              <a:cxn ang="0">
                <a:pos x="246" y="372"/>
              </a:cxn>
              <a:cxn ang="0">
                <a:pos x="178" y="372"/>
              </a:cxn>
              <a:cxn ang="0">
                <a:pos x="22" y="302"/>
              </a:cxn>
              <a:cxn ang="0">
                <a:pos x="64" y="221"/>
              </a:cxn>
              <a:cxn ang="0">
                <a:pos x="54" y="128"/>
              </a:cxn>
              <a:cxn ang="0">
                <a:pos x="140" y="40"/>
              </a:cxn>
              <a:cxn ang="0">
                <a:pos x="273" y="29"/>
              </a:cxn>
              <a:cxn ang="0">
                <a:pos x="178" y="134"/>
              </a:cxn>
              <a:cxn ang="0">
                <a:pos x="108" y="267"/>
              </a:cxn>
              <a:cxn ang="0">
                <a:pos x="181" y="209"/>
              </a:cxn>
              <a:cxn ang="0">
                <a:pos x="236" y="117"/>
              </a:cxn>
              <a:cxn ang="0">
                <a:pos x="417" y="53"/>
              </a:cxn>
              <a:cxn ang="0">
                <a:pos x="402" y="151"/>
              </a:cxn>
              <a:cxn ang="0">
                <a:pos x="417" y="197"/>
              </a:cxn>
              <a:cxn ang="0">
                <a:pos x="486" y="174"/>
              </a:cxn>
              <a:cxn ang="0">
                <a:pos x="583" y="227"/>
              </a:cxn>
              <a:cxn ang="0">
                <a:pos x="541" y="274"/>
              </a:cxn>
              <a:cxn ang="0">
                <a:pos x="632" y="297"/>
              </a:cxn>
              <a:cxn ang="0">
                <a:pos x="668" y="372"/>
              </a:cxn>
              <a:cxn ang="0">
                <a:pos x="700" y="454"/>
              </a:cxn>
              <a:cxn ang="0">
                <a:pos x="695" y="501"/>
              </a:cxn>
              <a:cxn ang="0">
                <a:pos x="684" y="560"/>
              </a:cxn>
              <a:cxn ang="0">
                <a:pos x="791" y="665"/>
              </a:cxn>
              <a:cxn ang="0">
                <a:pos x="877" y="756"/>
              </a:cxn>
              <a:cxn ang="0">
                <a:pos x="769" y="852"/>
              </a:cxn>
              <a:cxn ang="0">
                <a:pos x="684" y="804"/>
              </a:cxn>
              <a:cxn ang="0">
                <a:pos x="642" y="791"/>
              </a:cxn>
              <a:cxn ang="0">
                <a:pos x="642" y="909"/>
              </a:cxn>
              <a:cxn ang="0">
                <a:pos x="658" y="1084"/>
              </a:cxn>
              <a:cxn ang="0">
                <a:pos x="573" y="1038"/>
              </a:cxn>
              <a:cxn ang="0">
                <a:pos x="583" y="1125"/>
              </a:cxn>
            </a:cxnLst>
            <a:rect l="0" t="0" r="r" b="b"/>
            <a:pathLst>
              <a:path w="878" h="1162">
                <a:moveTo>
                  <a:pt x="583" y="1161"/>
                </a:moveTo>
                <a:lnTo>
                  <a:pt x="545" y="1161"/>
                </a:lnTo>
                <a:lnTo>
                  <a:pt x="513" y="1142"/>
                </a:lnTo>
                <a:lnTo>
                  <a:pt x="454" y="1077"/>
                </a:lnTo>
                <a:lnTo>
                  <a:pt x="406" y="1049"/>
                </a:lnTo>
                <a:lnTo>
                  <a:pt x="385" y="1001"/>
                </a:lnTo>
                <a:lnTo>
                  <a:pt x="392" y="990"/>
                </a:lnTo>
                <a:lnTo>
                  <a:pt x="402" y="973"/>
                </a:lnTo>
                <a:lnTo>
                  <a:pt x="364" y="944"/>
                </a:lnTo>
                <a:lnTo>
                  <a:pt x="343" y="898"/>
                </a:lnTo>
                <a:lnTo>
                  <a:pt x="322" y="880"/>
                </a:lnTo>
                <a:lnTo>
                  <a:pt x="316" y="898"/>
                </a:lnTo>
                <a:lnTo>
                  <a:pt x="279" y="886"/>
                </a:lnTo>
                <a:lnTo>
                  <a:pt x="262" y="886"/>
                </a:lnTo>
                <a:lnTo>
                  <a:pt x="226" y="898"/>
                </a:lnTo>
                <a:lnTo>
                  <a:pt x="181" y="868"/>
                </a:lnTo>
                <a:lnTo>
                  <a:pt x="194" y="821"/>
                </a:lnTo>
                <a:lnTo>
                  <a:pt x="226" y="787"/>
                </a:lnTo>
                <a:lnTo>
                  <a:pt x="246" y="791"/>
                </a:lnTo>
                <a:lnTo>
                  <a:pt x="304" y="809"/>
                </a:lnTo>
                <a:lnTo>
                  <a:pt x="347" y="791"/>
                </a:lnTo>
                <a:lnTo>
                  <a:pt x="375" y="804"/>
                </a:lnTo>
                <a:lnTo>
                  <a:pt x="385" y="775"/>
                </a:lnTo>
                <a:lnTo>
                  <a:pt x="364" y="738"/>
                </a:lnTo>
                <a:lnTo>
                  <a:pt x="392" y="727"/>
                </a:lnTo>
                <a:lnTo>
                  <a:pt x="434" y="699"/>
                </a:lnTo>
                <a:lnTo>
                  <a:pt x="470" y="665"/>
                </a:lnTo>
                <a:lnTo>
                  <a:pt x="470" y="623"/>
                </a:lnTo>
                <a:lnTo>
                  <a:pt x="470" y="576"/>
                </a:lnTo>
                <a:lnTo>
                  <a:pt x="444" y="543"/>
                </a:lnTo>
                <a:lnTo>
                  <a:pt x="434" y="512"/>
                </a:lnTo>
                <a:lnTo>
                  <a:pt x="375" y="518"/>
                </a:lnTo>
                <a:lnTo>
                  <a:pt x="385" y="494"/>
                </a:lnTo>
                <a:lnTo>
                  <a:pt x="417" y="494"/>
                </a:lnTo>
                <a:lnTo>
                  <a:pt x="385" y="442"/>
                </a:lnTo>
                <a:lnTo>
                  <a:pt x="385" y="390"/>
                </a:lnTo>
                <a:lnTo>
                  <a:pt x="359" y="349"/>
                </a:lnTo>
                <a:lnTo>
                  <a:pt x="322" y="349"/>
                </a:lnTo>
                <a:lnTo>
                  <a:pt x="343" y="372"/>
                </a:lnTo>
                <a:lnTo>
                  <a:pt x="332" y="408"/>
                </a:lnTo>
                <a:lnTo>
                  <a:pt x="304" y="408"/>
                </a:lnTo>
                <a:lnTo>
                  <a:pt x="246" y="372"/>
                </a:lnTo>
                <a:lnTo>
                  <a:pt x="252" y="408"/>
                </a:lnTo>
                <a:lnTo>
                  <a:pt x="226" y="390"/>
                </a:lnTo>
                <a:lnTo>
                  <a:pt x="178" y="372"/>
                </a:lnTo>
                <a:lnTo>
                  <a:pt x="113" y="349"/>
                </a:lnTo>
                <a:lnTo>
                  <a:pt x="71" y="315"/>
                </a:lnTo>
                <a:lnTo>
                  <a:pt x="22" y="302"/>
                </a:lnTo>
                <a:lnTo>
                  <a:pt x="0" y="239"/>
                </a:lnTo>
                <a:lnTo>
                  <a:pt x="64" y="250"/>
                </a:lnTo>
                <a:lnTo>
                  <a:pt x="64" y="221"/>
                </a:lnTo>
                <a:lnTo>
                  <a:pt x="0" y="197"/>
                </a:lnTo>
                <a:lnTo>
                  <a:pt x="28" y="134"/>
                </a:lnTo>
                <a:lnTo>
                  <a:pt x="54" y="128"/>
                </a:lnTo>
                <a:lnTo>
                  <a:pt x="49" y="117"/>
                </a:lnTo>
                <a:lnTo>
                  <a:pt x="98" y="69"/>
                </a:lnTo>
                <a:lnTo>
                  <a:pt x="140" y="40"/>
                </a:lnTo>
                <a:lnTo>
                  <a:pt x="204" y="0"/>
                </a:lnTo>
                <a:lnTo>
                  <a:pt x="304" y="11"/>
                </a:lnTo>
                <a:lnTo>
                  <a:pt x="273" y="29"/>
                </a:lnTo>
                <a:lnTo>
                  <a:pt x="226" y="57"/>
                </a:lnTo>
                <a:lnTo>
                  <a:pt x="178" y="99"/>
                </a:lnTo>
                <a:lnTo>
                  <a:pt x="178" y="134"/>
                </a:lnTo>
                <a:lnTo>
                  <a:pt x="150" y="181"/>
                </a:lnTo>
                <a:lnTo>
                  <a:pt x="165" y="227"/>
                </a:lnTo>
                <a:lnTo>
                  <a:pt x="108" y="267"/>
                </a:lnTo>
                <a:lnTo>
                  <a:pt x="161" y="274"/>
                </a:lnTo>
                <a:lnTo>
                  <a:pt x="204" y="221"/>
                </a:lnTo>
                <a:lnTo>
                  <a:pt x="181" y="209"/>
                </a:lnTo>
                <a:lnTo>
                  <a:pt x="204" y="163"/>
                </a:lnTo>
                <a:lnTo>
                  <a:pt x="226" y="151"/>
                </a:lnTo>
                <a:lnTo>
                  <a:pt x="236" y="117"/>
                </a:lnTo>
                <a:lnTo>
                  <a:pt x="273" y="88"/>
                </a:lnTo>
                <a:lnTo>
                  <a:pt x="322" y="57"/>
                </a:lnTo>
                <a:lnTo>
                  <a:pt x="417" y="53"/>
                </a:lnTo>
                <a:lnTo>
                  <a:pt x="406" y="88"/>
                </a:lnTo>
                <a:lnTo>
                  <a:pt x="417" y="104"/>
                </a:lnTo>
                <a:lnTo>
                  <a:pt x="402" y="151"/>
                </a:lnTo>
                <a:lnTo>
                  <a:pt x="359" y="221"/>
                </a:lnTo>
                <a:lnTo>
                  <a:pt x="402" y="193"/>
                </a:lnTo>
                <a:lnTo>
                  <a:pt x="417" y="197"/>
                </a:lnTo>
                <a:lnTo>
                  <a:pt x="460" y="221"/>
                </a:lnTo>
                <a:lnTo>
                  <a:pt x="454" y="193"/>
                </a:lnTo>
                <a:lnTo>
                  <a:pt x="486" y="174"/>
                </a:lnTo>
                <a:lnTo>
                  <a:pt x="518" y="181"/>
                </a:lnTo>
                <a:lnTo>
                  <a:pt x="573" y="197"/>
                </a:lnTo>
                <a:lnTo>
                  <a:pt x="583" y="227"/>
                </a:lnTo>
                <a:lnTo>
                  <a:pt x="541" y="239"/>
                </a:lnTo>
                <a:lnTo>
                  <a:pt x="573" y="255"/>
                </a:lnTo>
                <a:lnTo>
                  <a:pt x="541" y="274"/>
                </a:lnTo>
                <a:lnTo>
                  <a:pt x="588" y="284"/>
                </a:lnTo>
                <a:lnTo>
                  <a:pt x="598" y="332"/>
                </a:lnTo>
                <a:lnTo>
                  <a:pt x="632" y="297"/>
                </a:lnTo>
                <a:lnTo>
                  <a:pt x="658" y="315"/>
                </a:lnTo>
                <a:lnTo>
                  <a:pt x="668" y="343"/>
                </a:lnTo>
                <a:lnTo>
                  <a:pt x="668" y="372"/>
                </a:lnTo>
                <a:lnTo>
                  <a:pt x="700" y="396"/>
                </a:lnTo>
                <a:lnTo>
                  <a:pt x="727" y="426"/>
                </a:lnTo>
                <a:lnTo>
                  <a:pt x="700" y="454"/>
                </a:lnTo>
                <a:lnTo>
                  <a:pt x="738" y="454"/>
                </a:lnTo>
                <a:lnTo>
                  <a:pt x="754" y="494"/>
                </a:lnTo>
                <a:lnTo>
                  <a:pt x="695" y="501"/>
                </a:lnTo>
                <a:lnTo>
                  <a:pt x="765" y="543"/>
                </a:lnTo>
                <a:lnTo>
                  <a:pt x="727" y="543"/>
                </a:lnTo>
                <a:lnTo>
                  <a:pt x="684" y="560"/>
                </a:lnTo>
                <a:lnTo>
                  <a:pt x="711" y="594"/>
                </a:lnTo>
                <a:lnTo>
                  <a:pt x="738" y="641"/>
                </a:lnTo>
                <a:lnTo>
                  <a:pt x="791" y="665"/>
                </a:lnTo>
                <a:lnTo>
                  <a:pt x="807" y="738"/>
                </a:lnTo>
                <a:lnTo>
                  <a:pt x="849" y="738"/>
                </a:lnTo>
                <a:lnTo>
                  <a:pt x="877" y="756"/>
                </a:lnTo>
                <a:lnTo>
                  <a:pt x="866" y="787"/>
                </a:lnTo>
                <a:lnTo>
                  <a:pt x="814" y="833"/>
                </a:lnTo>
                <a:lnTo>
                  <a:pt x="769" y="852"/>
                </a:lnTo>
                <a:lnTo>
                  <a:pt x="743" y="909"/>
                </a:lnTo>
                <a:lnTo>
                  <a:pt x="711" y="868"/>
                </a:lnTo>
                <a:lnTo>
                  <a:pt x="684" y="804"/>
                </a:lnTo>
                <a:lnTo>
                  <a:pt x="668" y="756"/>
                </a:lnTo>
                <a:lnTo>
                  <a:pt x="632" y="756"/>
                </a:lnTo>
                <a:lnTo>
                  <a:pt x="642" y="791"/>
                </a:lnTo>
                <a:lnTo>
                  <a:pt x="598" y="804"/>
                </a:lnTo>
                <a:lnTo>
                  <a:pt x="615" y="863"/>
                </a:lnTo>
                <a:lnTo>
                  <a:pt x="642" y="909"/>
                </a:lnTo>
                <a:lnTo>
                  <a:pt x="678" y="955"/>
                </a:lnTo>
                <a:lnTo>
                  <a:pt x="684" y="1032"/>
                </a:lnTo>
                <a:lnTo>
                  <a:pt x="658" y="1084"/>
                </a:lnTo>
                <a:lnTo>
                  <a:pt x="642" y="1107"/>
                </a:lnTo>
                <a:lnTo>
                  <a:pt x="615" y="1084"/>
                </a:lnTo>
                <a:lnTo>
                  <a:pt x="573" y="1038"/>
                </a:lnTo>
                <a:lnTo>
                  <a:pt x="513" y="984"/>
                </a:lnTo>
                <a:lnTo>
                  <a:pt x="545" y="1066"/>
                </a:lnTo>
                <a:lnTo>
                  <a:pt x="583" y="1125"/>
                </a:lnTo>
                <a:lnTo>
                  <a:pt x="583" y="116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9" name="Freeform 135"/>
          <p:cNvSpPr>
            <a:spLocks noChangeArrowheads="1"/>
          </p:cNvSpPr>
          <p:nvPr/>
        </p:nvSpPr>
        <p:spPr bwMode="auto">
          <a:xfrm>
            <a:off x="2381813" y="1089368"/>
            <a:ext cx="511361" cy="720819"/>
          </a:xfrm>
          <a:custGeom>
            <a:avLst/>
            <a:gdLst/>
            <a:ahLst/>
            <a:cxnLst>
              <a:cxn ang="0">
                <a:pos x="513" y="1142"/>
              </a:cxn>
              <a:cxn ang="0">
                <a:pos x="385" y="1001"/>
              </a:cxn>
              <a:cxn ang="0">
                <a:pos x="364" y="944"/>
              </a:cxn>
              <a:cxn ang="0">
                <a:pos x="316" y="898"/>
              </a:cxn>
              <a:cxn ang="0">
                <a:pos x="226" y="898"/>
              </a:cxn>
              <a:cxn ang="0">
                <a:pos x="226" y="787"/>
              </a:cxn>
              <a:cxn ang="0">
                <a:pos x="347" y="791"/>
              </a:cxn>
              <a:cxn ang="0">
                <a:pos x="364" y="738"/>
              </a:cxn>
              <a:cxn ang="0">
                <a:pos x="470" y="665"/>
              </a:cxn>
              <a:cxn ang="0">
                <a:pos x="444" y="543"/>
              </a:cxn>
              <a:cxn ang="0">
                <a:pos x="385" y="494"/>
              </a:cxn>
              <a:cxn ang="0">
                <a:pos x="385" y="390"/>
              </a:cxn>
              <a:cxn ang="0">
                <a:pos x="343" y="372"/>
              </a:cxn>
              <a:cxn ang="0">
                <a:pos x="246" y="372"/>
              </a:cxn>
              <a:cxn ang="0">
                <a:pos x="178" y="372"/>
              </a:cxn>
              <a:cxn ang="0">
                <a:pos x="22" y="302"/>
              </a:cxn>
              <a:cxn ang="0">
                <a:pos x="64" y="221"/>
              </a:cxn>
              <a:cxn ang="0">
                <a:pos x="54" y="128"/>
              </a:cxn>
              <a:cxn ang="0">
                <a:pos x="140" y="40"/>
              </a:cxn>
              <a:cxn ang="0">
                <a:pos x="273" y="29"/>
              </a:cxn>
              <a:cxn ang="0">
                <a:pos x="178" y="134"/>
              </a:cxn>
              <a:cxn ang="0">
                <a:pos x="108" y="267"/>
              </a:cxn>
              <a:cxn ang="0">
                <a:pos x="181" y="209"/>
              </a:cxn>
              <a:cxn ang="0">
                <a:pos x="236" y="117"/>
              </a:cxn>
              <a:cxn ang="0">
                <a:pos x="417" y="53"/>
              </a:cxn>
              <a:cxn ang="0">
                <a:pos x="402" y="151"/>
              </a:cxn>
              <a:cxn ang="0">
                <a:pos x="417" y="197"/>
              </a:cxn>
              <a:cxn ang="0">
                <a:pos x="486" y="174"/>
              </a:cxn>
              <a:cxn ang="0">
                <a:pos x="583" y="227"/>
              </a:cxn>
              <a:cxn ang="0">
                <a:pos x="541" y="274"/>
              </a:cxn>
              <a:cxn ang="0">
                <a:pos x="632" y="297"/>
              </a:cxn>
              <a:cxn ang="0">
                <a:pos x="668" y="372"/>
              </a:cxn>
              <a:cxn ang="0">
                <a:pos x="700" y="454"/>
              </a:cxn>
              <a:cxn ang="0">
                <a:pos x="695" y="501"/>
              </a:cxn>
              <a:cxn ang="0">
                <a:pos x="684" y="560"/>
              </a:cxn>
              <a:cxn ang="0">
                <a:pos x="791" y="665"/>
              </a:cxn>
              <a:cxn ang="0">
                <a:pos x="877" y="756"/>
              </a:cxn>
              <a:cxn ang="0">
                <a:pos x="769" y="852"/>
              </a:cxn>
              <a:cxn ang="0">
                <a:pos x="684" y="804"/>
              </a:cxn>
              <a:cxn ang="0">
                <a:pos x="642" y="791"/>
              </a:cxn>
              <a:cxn ang="0">
                <a:pos x="642" y="909"/>
              </a:cxn>
              <a:cxn ang="0">
                <a:pos x="658" y="1084"/>
              </a:cxn>
              <a:cxn ang="0">
                <a:pos x="573" y="1038"/>
              </a:cxn>
              <a:cxn ang="0">
                <a:pos x="583" y="1125"/>
              </a:cxn>
            </a:cxnLst>
            <a:rect l="0" t="0" r="r" b="b"/>
            <a:pathLst>
              <a:path w="878" h="1162">
                <a:moveTo>
                  <a:pt x="583" y="1161"/>
                </a:moveTo>
                <a:lnTo>
                  <a:pt x="545" y="1161"/>
                </a:lnTo>
                <a:lnTo>
                  <a:pt x="513" y="1142"/>
                </a:lnTo>
                <a:lnTo>
                  <a:pt x="454" y="1077"/>
                </a:lnTo>
                <a:lnTo>
                  <a:pt x="406" y="1049"/>
                </a:lnTo>
                <a:lnTo>
                  <a:pt x="385" y="1001"/>
                </a:lnTo>
                <a:lnTo>
                  <a:pt x="392" y="990"/>
                </a:lnTo>
                <a:lnTo>
                  <a:pt x="402" y="973"/>
                </a:lnTo>
                <a:lnTo>
                  <a:pt x="364" y="944"/>
                </a:lnTo>
                <a:lnTo>
                  <a:pt x="343" y="898"/>
                </a:lnTo>
                <a:lnTo>
                  <a:pt x="322" y="880"/>
                </a:lnTo>
                <a:lnTo>
                  <a:pt x="316" y="898"/>
                </a:lnTo>
                <a:lnTo>
                  <a:pt x="279" y="886"/>
                </a:lnTo>
                <a:lnTo>
                  <a:pt x="262" y="886"/>
                </a:lnTo>
                <a:lnTo>
                  <a:pt x="226" y="898"/>
                </a:lnTo>
                <a:lnTo>
                  <a:pt x="181" y="868"/>
                </a:lnTo>
                <a:lnTo>
                  <a:pt x="194" y="821"/>
                </a:lnTo>
                <a:lnTo>
                  <a:pt x="226" y="787"/>
                </a:lnTo>
                <a:lnTo>
                  <a:pt x="246" y="791"/>
                </a:lnTo>
                <a:lnTo>
                  <a:pt x="304" y="809"/>
                </a:lnTo>
                <a:lnTo>
                  <a:pt x="347" y="791"/>
                </a:lnTo>
                <a:lnTo>
                  <a:pt x="375" y="804"/>
                </a:lnTo>
                <a:lnTo>
                  <a:pt x="385" y="775"/>
                </a:lnTo>
                <a:lnTo>
                  <a:pt x="364" y="738"/>
                </a:lnTo>
                <a:lnTo>
                  <a:pt x="392" y="727"/>
                </a:lnTo>
                <a:lnTo>
                  <a:pt x="434" y="699"/>
                </a:lnTo>
                <a:lnTo>
                  <a:pt x="470" y="665"/>
                </a:lnTo>
                <a:lnTo>
                  <a:pt x="470" y="623"/>
                </a:lnTo>
                <a:lnTo>
                  <a:pt x="470" y="576"/>
                </a:lnTo>
                <a:lnTo>
                  <a:pt x="444" y="543"/>
                </a:lnTo>
                <a:lnTo>
                  <a:pt x="434" y="512"/>
                </a:lnTo>
                <a:lnTo>
                  <a:pt x="375" y="518"/>
                </a:lnTo>
                <a:lnTo>
                  <a:pt x="385" y="494"/>
                </a:lnTo>
                <a:lnTo>
                  <a:pt x="417" y="494"/>
                </a:lnTo>
                <a:lnTo>
                  <a:pt x="385" y="442"/>
                </a:lnTo>
                <a:lnTo>
                  <a:pt x="385" y="390"/>
                </a:lnTo>
                <a:lnTo>
                  <a:pt x="359" y="349"/>
                </a:lnTo>
                <a:lnTo>
                  <a:pt x="322" y="349"/>
                </a:lnTo>
                <a:lnTo>
                  <a:pt x="343" y="372"/>
                </a:lnTo>
                <a:lnTo>
                  <a:pt x="332" y="408"/>
                </a:lnTo>
                <a:lnTo>
                  <a:pt x="304" y="408"/>
                </a:lnTo>
                <a:lnTo>
                  <a:pt x="246" y="372"/>
                </a:lnTo>
                <a:lnTo>
                  <a:pt x="252" y="408"/>
                </a:lnTo>
                <a:lnTo>
                  <a:pt x="226" y="390"/>
                </a:lnTo>
                <a:lnTo>
                  <a:pt x="178" y="372"/>
                </a:lnTo>
                <a:lnTo>
                  <a:pt x="113" y="349"/>
                </a:lnTo>
                <a:lnTo>
                  <a:pt x="71" y="315"/>
                </a:lnTo>
                <a:lnTo>
                  <a:pt x="22" y="302"/>
                </a:lnTo>
                <a:lnTo>
                  <a:pt x="0" y="239"/>
                </a:lnTo>
                <a:lnTo>
                  <a:pt x="64" y="250"/>
                </a:lnTo>
                <a:lnTo>
                  <a:pt x="64" y="221"/>
                </a:lnTo>
                <a:lnTo>
                  <a:pt x="0" y="197"/>
                </a:lnTo>
                <a:lnTo>
                  <a:pt x="28" y="134"/>
                </a:lnTo>
                <a:lnTo>
                  <a:pt x="54" y="128"/>
                </a:lnTo>
                <a:lnTo>
                  <a:pt x="49" y="117"/>
                </a:lnTo>
                <a:lnTo>
                  <a:pt x="98" y="69"/>
                </a:lnTo>
                <a:lnTo>
                  <a:pt x="140" y="40"/>
                </a:lnTo>
                <a:lnTo>
                  <a:pt x="204" y="0"/>
                </a:lnTo>
                <a:lnTo>
                  <a:pt x="304" y="11"/>
                </a:lnTo>
                <a:lnTo>
                  <a:pt x="273" y="29"/>
                </a:lnTo>
                <a:lnTo>
                  <a:pt x="226" y="57"/>
                </a:lnTo>
                <a:lnTo>
                  <a:pt x="178" y="99"/>
                </a:lnTo>
                <a:lnTo>
                  <a:pt x="178" y="134"/>
                </a:lnTo>
                <a:lnTo>
                  <a:pt x="150" y="181"/>
                </a:lnTo>
                <a:lnTo>
                  <a:pt x="165" y="227"/>
                </a:lnTo>
                <a:lnTo>
                  <a:pt x="108" y="267"/>
                </a:lnTo>
                <a:lnTo>
                  <a:pt x="161" y="274"/>
                </a:lnTo>
                <a:lnTo>
                  <a:pt x="204" y="221"/>
                </a:lnTo>
                <a:lnTo>
                  <a:pt x="181" y="209"/>
                </a:lnTo>
                <a:lnTo>
                  <a:pt x="204" y="163"/>
                </a:lnTo>
                <a:lnTo>
                  <a:pt x="226" y="151"/>
                </a:lnTo>
                <a:lnTo>
                  <a:pt x="236" y="117"/>
                </a:lnTo>
                <a:lnTo>
                  <a:pt x="273" y="88"/>
                </a:lnTo>
                <a:lnTo>
                  <a:pt x="322" y="57"/>
                </a:lnTo>
                <a:lnTo>
                  <a:pt x="417" y="53"/>
                </a:lnTo>
                <a:lnTo>
                  <a:pt x="406" y="88"/>
                </a:lnTo>
                <a:lnTo>
                  <a:pt x="417" y="104"/>
                </a:lnTo>
                <a:lnTo>
                  <a:pt x="402" y="151"/>
                </a:lnTo>
                <a:lnTo>
                  <a:pt x="359" y="221"/>
                </a:lnTo>
                <a:lnTo>
                  <a:pt x="402" y="193"/>
                </a:lnTo>
                <a:lnTo>
                  <a:pt x="417" y="197"/>
                </a:lnTo>
                <a:lnTo>
                  <a:pt x="460" y="221"/>
                </a:lnTo>
                <a:lnTo>
                  <a:pt x="454" y="193"/>
                </a:lnTo>
                <a:lnTo>
                  <a:pt x="486" y="174"/>
                </a:lnTo>
                <a:lnTo>
                  <a:pt x="518" y="181"/>
                </a:lnTo>
                <a:lnTo>
                  <a:pt x="573" y="197"/>
                </a:lnTo>
                <a:lnTo>
                  <a:pt x="583" y="227"/>
                </a:lnTo>
                <a:lnTo>
                  <a:pt x="541" y="239"/>
                </a:lnTo>
                <a:lnTo>
                  <a:pt x="573" y="255"/>
                </a:lnTo>
                <a:lnTo>
                  <a:pt x="541" y="274"/>
                </a:lnTo>
                <a:lnTo>
                  <a:pt x="588" y="284"/>
                </a:lnTo>
                <a:lnTo>
                  <a:pt x="598" y="332"/>
                </a:lnTo>
                <a:lnTo>
                  <a:pt x="632" y="297"/>
                </a:lnTo>
                <a:lnTo>
                  <a:pt x="658" y="315"/>
                </a:lnTo>
                <a:lnTo>
                  <a:pt x="668" y="343"/>
                </a:lnTo>
                <a:lnTo>
                  <a:pt x="668" y="372"/>
                </a:lnTo>
                <a:lnTo>
                  <a:pt x="700" y="396"/>
                </a:lnTo>
                <a:lnTo>
                  <a:pt x="727" y="426"/>
                </a:lnTo>
                <a:lnTo>
                  <a:pt x="700" y="454"/>
                </a:lnTo>
                <a:lnTo>
                  <a:pt x="738" y="454"/>
                </a:lnTo>
                <a:lnTo>
                  <a:pt x="754" y="494"/>
                </a:lnTo>
                <a:lnTo>
                  <a:pt x="695" y="501"/>
                </a:lnTo>
                <a:lnTo>
                  <a:pt x="765" y="543"/>
                </a:lnTo>
                <a:lnTo>
                  <a:pt x="727" y="543"/>
                </a:lnTo>
                <a:lnTo>
                  <a:pt x="684" y="560"/>
                </a:lnTo>
                <a:lnTo>
                  <a:pt x="711" y="594"/>
                </a:lnTo>
                <a:lnTo>
                  <a:pt x="738" y="641"/>
                </a:lnTo>
                <a:lnTo>
                  <a:pt x="791" y="665"/>
                </a:lnTo>
                <a:lnTo>
                  <a:pt x="807" y="738"/>
                </a:lnTo>
                <a:lnTo>
                  <a:pt x="849" y="738"/>
                </a:lnTo>
                <a:lnTo>
                  <a:pt x="877" y="756"/>
                </a:lnTo>
                <a:lnTo>
                  <a:pt x="866" y="787"/>
                </a:lnTo>
                <a:lnTo>
                  <a:pt x="814" y="833"/>
                </a:lnTo>
                <a:lnTo>
                  <a:pt x="769" y="852"/>
                </a:lnTo>
                <a:lnTo>
                  <a:pt x="743" y="909"/>
                </a:lnTo>
                <a:lnTo>
                  <a:pt x="711" y="868"/>
                </a:lnTo>
                <a:lnTo>
                  <a:pt x="684" y="804"/>
                </a:lnTo>
                <a:lnTo>
                  <a:pt x="668" y="756"/>
                </a:lnTo>
                <a:lnTo>
                  <a:pt x="632" y="756"/>
                </a:lnTo>
                <a:lnTo>
                  <a:pt x="642" y="791"/>
                </a:lnTo>
                <a:lnTo>
                  <a:pt x="598" y="804"/>
                </a:lnTo>
                <a:lnTo>
                  <a:pt x="615" y="863"/>
                </a:lnTo>
                <a:lnTo>
                  <a:pt x="642" y="909"/>
                </a:lnTo>
                <a:lnTo>
                  <a:pt x="678" y="955"/>
                </a:lnTo>
                <a:lnTo>
                  <a:pt x="684" y="1032"/>
                </a:lnTo>
                <a:lnTo>
                  <a:pt x="658" y="1084"/>
                </a:lnTo>
                <a:lnTo>
                  <a:pt x="642" y="1107"/>
                </a:lnTo>
                <a:lnTo>
                  <a:pt x="615" y="1084"/>
                </a:lnTo>
                <a:lnTo>
                  <a:pt x="573" y="1038"/>
                </a:lnTo>
                <a:lnTo>
                  <a:pt x="513" y="984"/>
                </a:lnTo>
                <a:lnTo>
                  <a:pt x="545" y="1066"/>
                </a:lnTo>
                <a:lnTo>
                  <a:pt x="583" y="1125"/>
                </a:lnTo>
                <a:lnTo>
                  <a:pt x="583" y="116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8" name="Freeform 134"/>
          <p:cNvSpPr>
            <a:spLocks noChangeArrowheads="1"/>
          </p:cNvSpPr>
          <p:nvPr/>
        </p:nvSpPr>
        <p:spPr bwMode="auto">
          <a:xfrm>
            <a:off x="2566276" y="476672"/>
            <a:ext cx="730265" cy="503330"/>
          </a:xfrm>
          <a:custGeom>
            <a:avLst/>
            <a:gdLst/>
            <a:ahLst/>
            <a:cxnLst>
              <a:cxn ang="0">
                <a:pos x="257" y="799"/>
              </a:cxn>
              <a:cxn ang="0">
                <a:pos x="267" y="765"/>
              </a:cxn>
              <a:cxn ang="0">
                <a:pos x="212" y="770"/>
              </a:cxn>
              <a:cxn ang="0">
                <a:pos x="48" y="735"/>
              </a:cxn>
              <a:cxn ang="0">
                <a:pos x="4" y="689"/>
              </a:cxn>
              <a:cxn ang="0">
                <a:pos x="69" y="630"/>
              </a:cxn>
              <a:cxn ang="0">
                <a:pos x="129" y="613"/>
              </a:cxn>
              <a:cxn ang="0">
                <a:pos x="181" y="571"/>
              </a:cxn>
              <a:cxn ang="0">
                <a:pos x="197" y="659"/>
              </a:cxn>
              <a:cxn ang="0">
                <a:pos x="310" y="613"/>
              </a:cxn>
              <a:cxn ang="0">
                <a:pos x="241" y="617"/>
              </a:cxn>
              <a:cxn ang="0">
                <a:pos x="337" y="490"/>
              </a:cxn>
              <a:cxn ang="0">
                <a:pos x="384" y="507"/>
              </a:cxn>
              <a:cxn ang="0">
                <a:pos x="379" y="472"/>
              </a:cxn>
              <a:cxn ang="0">
                <a:pos x="352" y="369"/>
              </a:cxn>
              <a:cxn ang="0">
                <a:pos x="411" y="304"/>
              </a:cxn>
              <a:cxn ang="0">
                <a:pos x="465" y="385"/>
              </a:cxn>
              <a:cxn ang="0">
                <a:pos x="523" y="414"/>
              </a:cxn>
              <a:cxn ang="0">
                <a:pos x="481" y="327"/>
              </a:cxn>
              <a:cxn ang="0">
                <a:pos x="609" y="321"/>
              </a:cxn>
              <a:cxn ang="0">
                <a:pos x="662" y="280"/>
              </a:cxn>
              <a:cxn ang="0">
                <a:pos x="651" y="251"/>
              </a:cxn>
              <a:cxn ang="0">
                <a:pos x="475" y="291"/>
              </a:cxn>
              <a:cxn ang="0">
                <a:pos x="475" y="227"/>
              </a:cxn>
              <a:cxn ang="0">
                <a:pos x="491" y="205"/>
              </a:cxn>
              <a:cxn ang="0">
                <a:pos x="352" y="198"/>
              </a:cxn>
              <a:cxn ang="0">
                <a:pos x="337" y="169"/>
              </a:cxn>
              <a:cxn ang="0">
                <a:pos x="362" y="112"/>
              </a:cxn>
              <a:cxn ang="0">
                <a:pos x="453" y="76"/>
              </a:cxn>
              <a:cxn ang="0">
                <a:pos x="533" y="76"/>
              </a:cxn>
              <a:cxn ang="0">
                <a:pos x="566" y="47"/>
              </a:cxn>
              <a:cxn ang="0">
                <a:pos x="662" y="47"/>
              </a:cxn>
              <a:cxn ang="0">
                <a:pos x="705" y="123"/>
              </a:cxn>
              <a:cxn ang="0">
                <a:pos x="758" y="18"/>
              </a:cxn>
              <a:cxn ang="0">
                <a:pos x="871" y="94"/>
              </a:cxn>
              <a:cxn ang="0">
                <a:pos x="955" y="30"/>
              </a:cxn>
              <a:cxn ang="0">
                <a:pos x="994" y="35"/>
              </a:cxn>
              <a:cxn ang="0">
                <a:pos x="1025" y="65"/>
              </a:cxn>
              <a:cxn ang="0">
                <a:pos x="1079" y="35"/>
              </a:cxn>
              <a:cxn ang="0">
                <a:pos x="1153" y="94"/>
              </a:cxn>
              <a:cxn ang="0">
                <a:pos x="1153" y="123"/>
              </a:cxn>
              <a:cxn ang="0">
                <a:pos x="1252" y="205"/>
              </a:cxn>
              <a:cxn ang="0">
                <a:pos x="1153" y="263"/>
              </a:cxn>
              <a:cxn ang="0">
                <a:pos x="983" y="274"/>
              </a:cxn>
              <a:cxn ang="0">
                <a:pos x="1105" y="291"/>
              </a:cxn>
              <a:cxn ang="0">
                <a:pos x="955" y="356"/>
              </a:cxn>
              <a:cxn ang="0">
                <a:pos x="860" y="414"/>
              </a:cxn>
              <a:cxn ang="0">
                <a:pos x="748" y="479"/>
              </a:cxn>
              <a:cxn ang="0">
                <a:pos x="619" y="490"/>
              </a:cxn>
              <a:cxn ang="0">
                <a:pos x="508" y="525"/>
              </a:cxn>
              <a:cxn ang="0">
                <a:pos x="603" y="567"/>
              </a:cxn>
              <a:cxn ang="0">
                <a:pos x="533" y="641"/>
              </a:cxn>
              <a:cxn ang="0">
                <a:pos x="438" y="671"/>
              </a:cxn>
              <a:cxn ang="0">
                <a:pos x="342" y="689"/>
              </a:cxn>
              <a:cxn ang="0">
                <a:pos x="293" y="689"/>
              </a:cxn>
              <a:cxn ang="0">
                <a:pos x="395" y="735"/>
              </a:cxn>
              <a:cxn ang="0">
                <a:pos x="315" y="811"/>
              </a:cxn>
            </a:cxnLst>
            <a:rect l="0" t="0" r="r" b="b"/>
            <a:pathLst>
              <a:path w="1253" h="812">
                <a:moveTo>
                  <a:pt x="315" y="811"/>
                </a:moveTo>
                <a:lnTo>
                  <a:pt x="257" y="799"/>
                </a:lnTo>
                <a:lnTo>
                  <a:pt x="272" y="781"/>
                </a:lnTo>
                <a:lnTo>
                  <a:pt x="267" y="765"/>
                </a:lnTo>
                <a:lnTo>
                  <a:pt x="241" y="735"/>
                </a:lnTo>
                <a:lnTo>
                  <a:pt x="212" y="770"/>
                </a:lnTo>
                <a:lnTo>
                  <a:pt x="118" y="765"/>
                </a:lnTo>
                <a:lnTo>
                  <a:pt x="48" y="735"/>
                </a:lnTo>
                <a:lnTo>
                  <a:pt x="0" y="705"/>
                </a:lnTo>
                <a:lnTo>
                  <a:pt x="4" y="689"/>
                </a:lnTo>
                <a:lnTo>
                  <a:pt x="31" y="659"/>
                </a:lnTo>
                <a:lnTo>
                  <a:pt x="69" y="630"/>
                </a:lnTo>
                <a:lnTo>
                  <a:pt x="129" y="659"/>
                </a:lnTo>
                <a:lnTo>
                  <a:pt x="129" y="613"/>
                </a:lnTo>
                <a:lnTo>
                  <a:pt x="138" y="571"/>
                </a:lnTo>
                <a:lnTo>
                  <a:pt x="181" y="571"/>
                </a:lnTo>
                <a:lnTo>
                  <a:pt x="187" y="617"/>
                </a:lnTo>
                <a:lnTo>
                  <a:pt x="197" y="659"/>
                </a:lnTo>
                <a:lnTo>
                  <a:pt x="241" y="659"/>
                </a:lnTo>
                <a:lnTo>
                  <a:pt x="310" y="613"/>
                </a:lnTo>
                <a:lnTo>
                  <a:pt x="282" y="613"/>
                </a:lnTo>
                <a:lnTo>
                  <a:pt x="241" y="617"/>
                </a:lnTo>
                <a:lnTo>
                  <a:pt x="300" y="472"/>
                </a:lnTo>
                <a:lnTo>
                  <a:pt x="337" y="490"/>
                </a:lnTo>
                <a:lnTo>
                  <a:pt x="369" y="536"/>
                </a:lnTo>
                <a:lnTo>
                  <a:pt x="384" y="507"/>
                </a:lnTo>
                <a:lnTo>
                  <a:pt x="422" y="479"/>
                </a:lnTo>
                <a:lnTo>
                  <a:pt x="379" y="472"/>
                </a:lnTo>
                <a:lnTo>
                  <a:pt x="362" y="431"/>
                </a:lnTo>
                <a:lnTo>
                  <a:pt x="352" y="369"/>
                </a:lnTo>
                <a:lnTo>
                  <a:pt x="369" y="309"/>
                </a:lnTo>
                <a:lnTo>
                  <a:pt x="411" y="304"/>
                </a:lnTo>
                <a:lnTo>
                  <a:pt x="449" y="321"/>
                </a:lnTo>
                <a:lnTo>
                  <a:pt x="465" y="385"/>
                </a:lnTo>
                <a:lnTo>
                  <a:pt x="475" y="442"/>
                </a:lnTo>
                <a:lnTo>
                  <a:pt x="523" y="414"/>
                </a:lnTo>
                <a:lnTo>
                  <a:pt x="491" y="373"/>
                </a:lnTo>
                <a:lnTo>
                  <a:pt x="481" y="327"/>
                </a:lnTo>
                <a:lnTo>
                  <a:pt x="523" y="327"/>
                </a:lnTo>
                <a:lnTo>
                  <a:pt x="609" y="321"/>
                </a:lnTo>
                <a:lnTo>
                  <a:pt x="705" y="291"/>
                </a:lnTo>
                <a:lnTo>
                  <a:pt x="662" y="280"/>
                </a:lnTo>
                <a:lnTo>
                  <a:pt x="748" y="216"/>
                </a:lnTo>
                <a:lnTo>
                  <a:pt x="651" y="251"/>
                </a:lnTo>
                <a:lnTo>
                  <a:pt x="566" y="304"/>
                </a:lnTo>
                <a:lnTo>
                  <a:pt x="475" y="291"/>
                </a:lnTo>
                <a:lnTo>
                  <a:pt x="422" y="263"/>
                </a:lnTo>
                <a:lnTo>
                  <a:pt x="475" y="227"/>
                </a:lnTo>
                <a:lnTo>
                  <a:pt x="592" y="205"/>
                </a:lnTo>
                <a:lnTo>
                  <a:pt x="491" y="205"/>
                </a:lnTo>
                <a:lnTo>
                  <a:pt x="407" y="245"/>
                </a:lnTo>
                <a:lnTo>
                  <a:pt x="352" y="198"/>
                </a:lnTo>
                <a:lnTo>
                  <a:pt x="533" y="180"/>
                </a:lnTo>
                <a:lnTo>
                  <a:pt x="337" y="169"/>
                </a:lnTo>
                <a:lnTo>
                  <a:pt x="465" y="130"/>
                </a:lnTo>
                <a:lnTo>
                  <a:pt x="362" y="112"/>
                </a:lnTo>
                <a:lnTo>
                  <a:pt x="362" y="81"/>
                </a:lnTo>
                <a:lnTo>
                  <a:pt x="453" y="76"/>
                </a:lnTo>
                <a:lnTo>
                  <a:pt x="518" y="58"/>
                </a:lnTo>
                <a:lnTo>
                  <a:pt x="533" y="76"/>
                </a:lnTo>
                <a:lnTo>
                  <a:pt x="603" y="94"/>
                </a:lnTo>
                <a:lnTo>
                  <a:pt x="566" y="47"/>
                </a:lnTo>
                <a:lnTo>
                  <a:pt x="619" y="18"/>
                </a:lnTo>
                <a:lnTo>
                  <a:pt x="662" y="47"/>
                </a:lnTo>
                <a:lnTo>
                  <a:pt x="651" y="94"/>
                </a:lnTo>
                <a:lnTo>
                  <a:pt x="705" y="123"/>
                </a:lnTo>
                <a:lnTo>
                  <a:pt x="700" y="58"/>
                </a:lnTo>
                <a:lnTo>
                  <a:pt x="758" y="18"/>
                </a:lnTo>
                <a:lnTo>
                  <a:pt x="832" y="5"/>
                </a:lnTo>
                <a:lnTo>
                  <a:pt x="871" y="94"/>
                </a:lnTo>
                <a:lnTo>
                  <a:pt x="875" y="0"/>
                </a:lnTo>
                <a:lnTo>
                  <a:pt x="955" y="30"/>
                </a:lnTo>
                <a:lnTo>
                  <a:pt x="967" y="94"/>
                </a:lnTo>
                <a:lnTo>
                  <a:pt x="994" y="35"/>
                </a:lnTo>
                <a:lnTo>
                  <a:pt x="1015" y="30"/>
                </a:lnTo>
                <a:lnTo>
                  <a:pt x="1025" y="65"/>
                </a:lnTo>
                <a:lnTo>
                  <a:pt x="1041" y="35"/>
                </a:lnTo>
                <a:lnTo>
                  <a:pt x="1079" y="35"/>
                </a:lnTo>
                <a:lnTo>
                  <a:pt x="1079" y="76"/>
                </a:lnTo>
                <a:lnTo>
                  <a:pt x="1153" y="94"/>
                </a:lnTo>
                <a:lnTo>
                  <a:pt x="1069" y="130"/>
                </a:lnTo>
                <a:lnTo>
                  <a:pt x="1153" y="123"/>
                </a:lnTo>
                <a:lnTo>
                  <a:pt x="1219" y="123"/>
                </a:lnTo>
                <a:lnTo>
                  <a:pt x="1252" y="205"/>
                </a:lnTo>
                <a:lnTo>
                  <a:pt x="1219" y="233"/>
                </a:lnTo>
                <a:lnTo>
                  <a:pt x="1153" y="263"/>
                </a:lnTo>
                <a:lnTo>
                  <a:pt x="1079" y="274"/>
                </a:lnTo>
                <a:lnTo>
                  <a:pt x="983" y="274"/>
                </a:lnTo>
                <a:lnTo>
                  <a:pt x="1015" y="304"/>
                </a:lnTo>
                <a:lnTo>
                  <a:pt x="1105" y="291"/>
                </a:lnTo>
                <a:lnTo>
                  <a:pt x="1010" y="339"/>
                </a:lnTo>
                <a:lnTo>
                  <a:pt x="955" y="356"/>
                </a:lnTo>
                <a:lnTo>
                  <a:pt x="902" y="385"/>
                </a:lnTo>
                <a:lnTo>
                  <a:pt x="860" y="414"/>
                </a:lnTo>
                <a:lnTo>
                  <a:pt x="812" y="460"/>
                </a:lnTo>
                <a:lnTo>
                  <a:pt x="748" y="479"/>
                </a:lnTo>
                <a:lnTo>
                  <a:pt x="679" y="495"/>
                </a:lnTo>
                <a:lnTo>
                  <a:pt x="619" y="490"/>
                </a:lnTo>
                <a:lnTo>
                  <a:pt x="566" y="479"/>
                </a:lnTo>
                <a:lnTo>
                  <a:pt x="508" y="525"/>
                </a:lnTo>
                <a:lnTo>
                  <a:pt x="566" y="525"/>
                </a:lnTo>
                <a:lnTo>
                  <a:pt x="603" y="567"/>
                </a:lnTo>
                <a:lnTo>
                  <a:pt x="561" y="613"/>
                </a:lnTo>
                <a:lnTo>
                  <a:pt x="533" y="641"/>
                </a:lnTo>
                <a:lnTo>
                  <a:pt x="453" y="641"/>
                </a:lnTo>
                <a:lnTo>
                  <a:pt x="438" y="671"/>
                </a:lnTo>
                <a:lnTo>
                  <a:pt x="407" y="689"/>
                </a:lnTo>
                <a:lnTo>
                  <a:pt x="342" y="689"/>
                </a:lnTo>
                <a:lnTo>
                  <a:pt x="315" y="641"/>
                </a:lnTo>
                <a:lnTo>
                  <a:pt x="293" y="689"/>
                </a:lnTo>
                <a:lnTo>
                  <a:pt x="352" y="735"/>
                </a:lnTo>
                <a:lnTo>
                  <a:pt x="395" y="735"/>
                </a:lnTo>
                <a:lnTo>
                  <a:pt x="352" y="793"/>
                </a:lnTo>
                <a:lnTo>
                  <a:pt x="315" y="81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7" name="Freeform 133"/>
          <p:cNvSpPr>
            <a:spLocks noChangeArrowheads="1"/>
          </p:cNvSpPr>
          <p:nvPr/>
        </p:nvSpPr>
        <p:spPr bwMode="auto">
          <a:xfrm>
            <a:off x="2566276" y="476672"/>
            <a:ext cx="730265" cy="503330"/>
          </a:xfrm>
          <a:custGeom>
            <a:avLst/>
            <a:gdLst/>
            <a:ahLst/>
            <a:cxnLst>
              <a:cxn ang="0">
                <a:pos x="257" y="799"/>
              </a:cxn>
              <a:cxn ang="0">
                <a:pos x="267" y="765"/>
              </a:cxn>
              <a:cxn ang="0">
                <a:pos x="212" y="770"/>
              </a:cxn>
              <a:cxn ang="0">
                <a:pos x="48" y="735"/>
              </a:cxn>
              <a:cxn ang="0">
                <a:pos x="4" y="689"/>
              </a:cxn>
              <a:cxn ang="0">
                <a:pos x="69" y="630"/>
              </a:cxn>
              <a:cxn ang="0">
                <a:pos x="129" y="613"/>
              </a:cxn>
              <a:cxn ang="0">
                <a:pos x="181" y="571"/>
              </a:cxn>
              <a:cxn ang="0">
                <a:pos x="197" y="659"/>
              </a:cxn>
              <a:cxn ang="0">
                <a:pos x="310" y="613"/>
              </a:cxn>
              <a:cxn ang="0">
                <a:pos x="241" y="617"/>
              </a:cxn>
              <a:cxn ang="0">
                <a:pos x="337" y="490"/>
              </a:cxn>
              <a:cxn ang="0">
                <a:pos x="384" y="507"/>
              </a:cxn>
              <a:cxn ang="0">
                <a:pos x="379" y="472"/>
              </a:cxn>
              <a:cxn ang="0">
                <a:pos x="352" y="369"/>
              </a:cxn>
              <a:cxn ang="0">
                <a:pos x="411" y="304"/>
              </a:cxn>
              <a:cxn ang="0">
                <a:pos x="465" y="385"/>
              </a:cxn>
              <a:cxn ang="0">
                <a:pos x="523" y="414"/>
              </a:cxn>
              <a:cxn ang="0">
                <a:pos x="481" y="327"/>
              </a:cxn>
              <a:cxn ang="0">
                <a:pos x="609" y="321"/>
              </a:cxn>
              <a:cxn ang="0">
                <a:pos x="662" y="280"/>
              </a:cxn>
              <a:cxn ang="0">
                <a:pos x="651" y="251"/>
              </a:cxn>
              <a:cxn ang="0">
                <a:pos x="475" y="291"/>
              </a:cxn>
              <a:cxn ang="0">
                <a:pos x="475" y="227"/>
              </a:cxn>
              <a:cxn ang="0">
                <a:pos x="491" y="205"/>
              </a:cxn>
              <a:cxn ang="0">
                <a:pos x="352" y="198"/>
              </a:cxn>
              <a:cxn ang="0">
                <a:pos x="337" y="169"/>
              </a:cxn>
              <a:cxn ang="0">
                <a:pos x="362" y="112"/>
              </a:cxn>
              <a:cxn ang="0">
                <a:pos x="453" y="76"/>
              </a:cxn>
              <a:cxn ang="0">
                <a:pos x="533" y="76"/>
              </a:cxn>
              <a:cxn ang="0">
                <a:pos x="566" y="47"/>
              </a:cxn>
              <a:cxn ang="0">
                <a:pos x="662" y="47"/>
              </a:cxn>
              <a:cxn ang="0">
                <a:pos x="705" y="123"/>
              </a:cxn>
              <a:cxn ang="0">
                <a:pos x="758" y="18"/>
              </a:cxn>
              <a:cxn ang="0">
                <a:pos x="871" y="94"/>
              </a:cxn>
              <a:cxn ang="0">
                <a:pos x="955" y="30"/>
              </a:cxn>
              <a:cxn ang="0">
                <a:pos x="994" y="35"/>
              </a:cxn>
              <a:cxn ang="0">
                <a:pos x="1025" y="65"/>
              </a:cxn>
              <a:cxn ang="0">
                <a:pos x="1079" y="35"/>
              </a:cxn>
              <a:cxn ang="0">
                <a:pos x="1153" y="94"/>
              </a:cxn>
              <a:cxn ang="0">
                <a:pos x="1153" y="123"/>
              </a:cxn>
              <a:cxn ang="0">
                <a:pos x="1252" y="205"/>
              </a:cxn>
              <a:cxn ang="0">
                <a:pos x="1153" y="263"/>
              </a:cxn>
              <a:cxn ang="0">
                <a:pos x="983" y="274"/>
              </a:cxn>
              <a:cxn ang="0">
                <a:pos x="1105" y="291"/>
              </a:cxn>
              <a:cxn ang="0">
                <a:pos x="955" y="356"/>
              </a:cxn>
              <a:cxn ang="0">
                <a:pos x="860" y="414"/>
              </a:cxn>
              <a:cxn ang="0">
                <a:pos x="748" y="479"/>
              </a:cxn>
              <a:cxn ang="0">
                <a:pos x="619" y="490"/>
              </a:cxn>
              <a:cxn ang="0">
                <a:pos x="508" y="525"/>
              </a:cxn>
              <a:cxn ang="0">
                <a:pos x="603" y="567"/>
              </a:cxn>
              <a:cxn ang="0">
                <a:pos x="533" y="641"/>
              </a:cxn>
              <a:cxn ang="0">
                <a:pos x="438" y="671"/>
              </a:cxn>
              <a:cxn ang="0">
                <a:pos x="342" y="689"/>
              </a:cxn>
              <a:cxn ang="0">
                <a:pos x="293" y="689"/>
              </a:cxn>
              <a:cxn ang="0">
                <a:pos x="395" y="735"/>
              </a:cxn>
              <a:cxn ang="0">
                <a:pos x="315" y="811"/>
              </a:cxn>
            </a:cxnLst>
            <a:rect l="0" t="0" r="r" b="b"/>
            <a:pathLst>
              <a:path w="1253" h="812">
                <a:moveTo>
                  <a:pt x="315" y="811"/>
                </a:moveTo>
                <a:lnTo>
                  <a:pt x="257" y="799"/>
                </a:lnTo>
                <a:lnTo>
                  <a:pt x="272" y="781"/>
                </a:lnTo>
                <a:lnTo>
                  <a:pt x="267" y="765"/>
                </a:lnTo>
                <a:lnTo>
                  <a:pt x="241" y="735"/>
                </a:lnTo>
                <a:lnTo>
                  <a:pt x="212" y="770"/>
                </a:lnTo>
                <a:lnTo>
                  <a:pt x="118" y="765"/>
                </a:lnTo>
                <a:lnTo>
                  <a:pt x="48" y="735"/>
                </a:lnTo>
                <a:lnTo>
                  <a:pt x="0" y="705"/>
                </a:lnTo>
                <a:lnTo>
                  <a:pt x="4" y="689"/>
                </a:lnTo>
                <a:lnTo>
                  <a:pt x="31" y="659"/>
                </a:lnTo>
                <a:lnTo>
                  <a:pt x="69" y="630"/>
                </a:lnTo>
                <a:lnTo>
                  <a:pt x="129" y="659"/>
                </a:lnTo>
                <a:lnTo>
                  <a:pt x="129" y="613"/>
                </a:lnTo>
                <a:lnTo>
                  <a:pt x="138" y="571"/>
                </a:lnTo>
                <a:lnTo>
                  <a:pt x="181" y="571"/>
                </a:lnTo>
                <a:lnTo>
                  <a:pt x="187" y="617"/>
                </a:lnTo>
                <a:lnTo>
                  <a:pt x="197" y="659"/>
                </a:lnTo>
                <a:lnTo>
                  <a:pt x="241" y="659"/>
                </a:lnTo>
                <a:lnTo>
                  <a:pt x="310" y="613"/>
                </a:lnTo>
                <a:lnTo>
                  <a:pt x="282" y="613"/>
                </a:lnTo>
                <a:lnTo>
                  <a:pt x="241" y="617"/>
                </a:lnTo>
                <a:lnTo>
                  <a:pt x="300" y="472"/>
                </a:lnTo>
                <a:lnTo>
                  <a:pt x="337" y="490"/>
                </a:lnTo>
                <a:lnTo>
                  <a:pt x="369" y="536"/>
                </a:lnTo>
                <a:lnTo>
                  <a:pt x="384" y="507"/>
                </a:lnTo>
                <a:lnTo>
                  <a:pt x="422" y="479"/>
                </a:lnTo>
                <a:lnTo>
                  <a:pt x="379" y="472"/>
                </a:lnTo>
                <a:lnTo>
                  <a:pt x="362" y="431"/>
                </a:lnTo>
                <a:lnTo>
                  <a:pt x="352" y="369"/>
                </a:lnTo>
                <a:lnTo>
                  <a:pt x="369" y="309"/>
                </a:lnTo>
                <a:lnTo>
                  <a:pt x="411" y="304"/>
                </a:lnTo>
                <a:lnTo>
                  <a:pt x="449" y="321"/>
                </a:lnTo>
                <a:lnTo>
                  <a:pt x="465" y="385"/>
                </a:lnTo>
                <a:lnTo>
                  <a:pt x="475" y="442"/>
                </a:lnTo>
                <a:lnTo>
                  <a:pt x="523" y="414"/>
                </a:lnTo>
                <a:lnTo>
                  <a:pt x="491" y="373"/>
                </a:lnTo>
                <a:lnTo>
                  <a:pt x="481" y="327"/>
                </a:lnTo>
                <a:lnTo>
                  <a:pt x="523" y="327"/>
                </a:lnTo>
                <a:lnTo>
                  <a:pt x="609" y="321"/>
                </a:lnTo>
                <a:lnTo>
                  <a:pt x="705" y="291"/>
                </a:lnTo>
                <a:lnTo>
                  <a:pt x="662" y="280"/>
                </a:lnTo>
                <a:lnTo>
                  <a:pt x="748" y="216"/>
                </a:lnTo>
                <a:lnTo>
                  <a:pt x="651" y="251"/>
                </a:lnTo>
                <a:lnTo>
                  <a:pt x="566" y="304"/>
                </a:lnTo>
                <a:lnTo>
                  <a:pt x="475" y="291"/>
                </a:lnTo>
                <a:lnTo>
                  <a:pt x="422" y="263"/>
                </a:lnTo>
                <a:lnTo>
                  <a:pt x="475" y="227"/>
                </a:lnTo>
                <a:lnTo>
                  <a:pt x="592" y="205"/>
                </a:lnTo>
                <a:lnTo>
                  <a:pt x="491" y="205"/>
                </a:lnTo>
                <a:lnTo>
                  <a:pt x="407" y="245"/>
                </a:lnTo>
                <a:lnTo>
                  <a:pt x="352" y="198"/>
                </a:lnTo>
                <a:lnTo>
                  <a:pt x="533" y="180"/>
                </a:lnTo>
                <a:lnTo>
                  <a:pt x="337" y="169"/>
                </a:lnTo>
                <a:lnTo>
                  <a:pt x="465" y="130"/>
                </a:lnTo>
                <a:lnTo>
                  <a:pt x="362" y="112"/>
                </a:lnTo>
                <a:lnTo>
                  <a:pt x="362" y="81"/>
                </a:lnTo>
                <a:lnTo>
                  <a:pt x="453" y="76"/>
                </a:lnTo>
                <a:lnTo>
                  <a:pt x="518" y="58"/>
                </a:lnTo>
                <a:lnTo>
                  <a:pt x="533" y="76"/>
                </a:lnTo>
                <a:lnTo>
                  <a:pt x="603" y="94"/>
                </a:lnTo>
                <a:lnTo>
                  <a:pt x="566" y="47"/>
                </a:lnTo>
                <a:lnTo>
                  <a:pt x="619" y="18"/>
                </a:lnTo>
                <a:lnTo>
                  <a:pt x="662" y="47"/>
                </a:lnTo>
                <a:lnTo>
                  <a:pt x="651" y="94"/>
                </a:lnTo>
                <a:lnTo>
                  <a:pt x="705" y="123"/>
                </a:lnTo>
                <a:lnTo>
                  <a:pt x="700" y="58"/>
                </a:lnTo>
                <a:lnTo>
                  <a:pt x="758" y="18"/>
                </a:lnTo>
                <a:lnTo>
                  <a:pt x="832" y="5"/>
                </a:lnTo>
                <a:lnTo>
                  <a:pt x="871" y="94"/>
                </a:lnTo>
                <a:lnTo>
                  <a:pt x="875" y="0"/>
                </a:lnTo>
                <a:lnTo>
                  <a:pt x="955" y="30"/>
                </a:lnTo>
                <a:lnTo>
                  <a:pt x="967" y="94"/>
                </a:lnTo>
                <a:lnTo>
                  <a:pt x="994" y="35"/>
                </a:lnTo>
                <a:lnTo>
                  <a:pt x="1015" y="30"/>
                </a:lnTo>
                <a:lnTo>
                  <a:pt x="1025" y="65"/>
                </a:lnTo>
                <a:lnTo>
                  <a:pt x="1041" y="35"/>
                </a:lnTo>
                <a:lnTo>
                  <a:pt x="1079" y="35"/>
                </a:lnTo>
                <a:lnTo>
                  <a:pt x="1079" y="76"/>
                </a:lnTo>
                <a:lnTo>
                  <a:pt x="1153" y="94"/>
                </a:lnTo>
                <a:lnTo>
                  <a:pt x="1069" y="130"/>
                </a:lnTo>
                <a:lnTo>
                  <a:pt x="1153" y="123"/>
                </a:lnTo>
                <a:lnTo>
                  <a:pt x="1219" y="123"/>
                </a:lnTo>
                <a:lnTo>
                  <a:pt x="1252" y="205"/>
                </a:lnTo>
                <a:lnTo>
                  <a:pt x="1219" y="233"/>
                </a:lnTo>
                <a:lnTo>
                  <a:pt x="1153" y="263"/>
                </a:lnTo>
                <a:lnTo>
                  <a:pt x="1079" y="274"/>
                </a:lnTo>
                <a:lnTo>
                  <a:pt x="983" y="274"/>
                </a:lnTo>
                <a:lnTo>
                  <a:pt x="1015" y="304"/>
                </a:lnTo>
                <a:lnTo>
                  <a:pt x="1105" y="291"/>
                </a:lnTo>
                <a:lnTo>
                  <a:pt x="1010" y="339"/>
                </a:lnTo>
                <a:lnTo>
                  <a:pt x="955" y="356"/>
                </a:lnTo>
                <a:lnTo>
                  <a:pt x="902" y="385"/>
                </a:lnTo>
                <a:lnTo>
                  <a:pt x="860" y="414"/>
                </a:lnTo>
                <a:lnTo>
                  <a:pt x="812" y="460"/>
                </a:lnTo>
                <a:lnTo>
                  <a:pt x="748" y="479"/>
                </a:lnTo>
                <a:lnTo>
                  <a:pt x="679" y="495"/>
                </a:lnTo>
                <a:lnTo>
                  <a:pt x="619" y="490"/>
                </a:lnTo>
                <a:lnTo>
                  <a:pt x="566" y="479"/>
                </a:lnTo>
                <a:lnTo>
                  <a:pt x="508" y="525"/>
                </a:lnTo>
                <a:lnTo>
                  <a:pt x="566" y="525"/>
                </a:lnTo>
                <a:lnTo>
                  <a:pt x="603" y="567"/>
                </a:lnTo>
                <a:lnTo>
                  <a:pt x="561" y="613"/>
                </a:lnTo>
                <a:lnTo>
                  <a:pt x="533" y="641"/>
                </a:lnTo>
                <a:lnTo>
                  <a:pt x="453" y="641"/>
                </a:lnTo>
                <a:lnTo>
                  <a:pt x="438" y="671"/>
                </a:lnTo>
                <a:lnTo>
                  <a:pt x="407" y="689"/>
                </a:lnTo>
                <a:lnTo>
                  <a:pt x="342" y="689"/>
                </a:lnTo>
                <a:lnTo>
                  <a:pt x="315" y="641"/>
                </a:lnTo>
                <a:lnTo>
                  <a:pt x="293" y="689"/>
                </a:lnTo>
                <a:lnTo>
                  <a:pt x="352" y="735"/>
                </a:lnTo>
                <a:lnTo>
                  <a:pt x="395" y="735"/>
                </a:lnTo>
                <a:lnTo>
                  <a:pt x="352" y="793"/>
                </a:lnTo>
                <a:lnTo>
                  <a:pt x="315" y="81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6" name="Freeform 132"/>
          <p:cNvSpPr>
            <a:spLocks noChangeArrowheads="1"/>
          </p:cNvSpPr>
          <p:nvPr/>
        </p:nvSpPr>
        <p:spPr bwMode="auto">
          <a:xfrm>
            <a:off x="1764794" y="955147"/>
            <a:ext cx="354917" cy="318154"/>
          </a:xfrm>
          <a:custGeom>
            <a:avLst/>
            <a:gdLst/>
            <a:ahLst/>
            <a:cxnLst>
              <a:cxn ang="0">
                <a:pos x="449" y="513"/>
              </a:cxn>
              <a:cxn ang="0">
                <a:pos x="369" y="467"/>
              </a:cxn>
              <a:cxn ang="0">
                <a:pos x="326" y="454"/>
              </a:cxn>
              <a:cxn ang="0">
                <a:pos x="202" y="472"/>
              </a:cxn>
              <a:cxn ang="0">
                <a:pos x="74" y="442"/>
              </a:cxn>
              <a:cxn ang="0">
                <a:pos x="86" y="391"/>
              </a:cxn>
              <a:cxn ang="0">
                <a:pos x="3" y="343"/>
              </a:cxn>
              <a:cxn ang="0">
                <a:pos x="3" y="273"/>
              </a:cxn>
              <a:cxn ang="0">
                <a:pos x="138" y="286"/>
              </a:cxn>
              <a:cxn ang="0">
                <a:pos x="240" y="315"/>
              </a:cxn>
              <a:cxn ang="0">
                <a:pos x="160" y="244"/>
              </a:cxn>
              <a:cxn ang="0">
                <a:pos x="31" y="227"/>
              </a:cxn>
              <a:cxn ang="0">
                <a:pos x="42" y="169"/>
              </a:cxn>
              <a:cxn ang="0">
                <a:pos x="181" y="169"/>
              </a:cxn>
              <a:cxn ang="0">
                <a:pos x="86" y="133"/>
              </a:cxn>
              <a:cxn ang="0">
                <a:pos x="69" y="88"/>
              </a:cxn>
              <a:cxn ang="0">
                <a:pos x="128" y="69"/>
              </a:cxn>
              <a:cxn ang="0">
                <a:pos x="138" y="41"/>
              </a:cxn>
              <a:cxn ang="0">
                <a:pos x="212" y="23"/>
              </a:cxn>
              <a:cxn ang="0">
                <a:pos x="326" y="0"/>
              </a:cxn>
              <a:cxn ang="0">
                <a:pos x="271" y="75"/>
              </a:cxn>
              <a:cxn ang="0">
                <a:pos x="352" y="69"/>
              </a:cxn>
              <a:cxn ang="0">
                <a:pos x="378" y="116"/>
              </a:cxn>
              <a:cxn ang="0">
                <a:pos x="384" y="133"/>
              </a:cxn>
              <a:cxn ang="0">
                <a:pos x="437" y="116"/>
              </a:cxn>
              <a:cxn ang="0">
                <a:pos x="452" y="88"/>
              </a:cxn>
              <a:cxn ang="0">
                <a:pos x="452" y="169"/>
              </a:cxn>
              <a:cxn ang="0">
                <a:pos x="452" y="227"/>
              </a:cxn>
              <a:cxn ang="0">
                <a:pos x="497" y="163"/>
              </a:cxn>
              <a:cxn ang="0">
                <a:pos x="550" y="75"/>
              </a:cxn>
              <a:cxn ang="0">
                <a:pos x="592" y="123"/>
              </a:cxn>
              <a:cxn ang="0">
                <a:pos x="588" y="193"/>
              </a:cxn>
              <a:cxn ang="0">
                <a:pos x="550" y="273"/>
              </a:cxn>
              <a:cxn ang="0">
                <a:pos x="544" y="332"/>
              </a:cxn>
              <a:cxn ang="0">
                <a:pos x="566" y="361"/>
              </a:cxn>
              <a:cxn ang="0">
                <a:pos x="609" y="426"/>
              </a:cxn>
              <a:cxn ang="0">
                <a:pos x="560" y="442"/>
              </a:cxn>
              <a:cxn ang="0">
                <a:pos x="497" y="442"/>
              </a:cxn>
              <a:cxn ang="0">
                <a:pos x="522" y="472"/>
              </a:cxn>
              <a:cxn ang="0">
                <a:pos x="491" y="513"/>
              </a:cxn>
            </a:cxnLst>
            <a:rect l="0" t="0" r="r" b="b"/>
            <a:pathLst>
              <a:path w="610" h="514">
                <a:moveTo>
                  <a:pt x="491" y="513"/>
                </a:moveTo>
                <a:lnTo>
                  <a:pt x="449" y="513"/>
                </a:lnTo>
                <a:lnTo>
                  <a:pt x="394" y="490"/>
                </a:lnTo>
                <a:lnTo>
                  <a:pt x="369" y="467"/>
                </a:lnTo>
                <a:lnTo>
                  <a:pt x="369" y="426"/>
                </a:lnTo>
                <a:lnTo>
                  <a:pt x="326" y="454"/>
                </a:lnTo>
                <a:lnTo>
                  <a:pt x="271" y="467"/>
                </a:lnTo>
                <a:lnTo>
                  <a:pt x="202" y="472"/>
                </a:lnTo>
                <a:lnTo>
                  <a:pt x="128" y="454"/>
                </a:lnTo>
                <a:lnTo>
                  <a:pt x="74" y="442"/>
                </a:lnTo>
                <a:lnTo>
                  <a:pt x="74" y="414"/>
                </a:lnTo>
                <a:lnTo>
                  <a:pt x="86" y="391"/>
                </a:lnTo>
                <a:lnTo>
                  <a:pt x="48" y="361"/>
                </a:lnTo>
                <a:lnTo>
                  <a:pt x="3" y="343"/>
                </a:lnTo>
                <a:lnTo>
                  <a:pt x="0" y="304"/>
                </a:lnTo>
                <a:lnTo>
                  <a:pt x="3" y="273"/>
                </a:lnTo>
                <a:lnTo>
                  <a:pt x="74" y="273"/>
                </a:lnTo>
                <a:lnTo>
                  <a:pt x="138" y="286"/>
                </a:lnTo>
                <a:lnTo>
                  <a:pt x="181" y="304"/>
                </a:lnTo>
                <a:lnTo>
                  <a:pt x="240" y="315"/>
                </a:lnTo>
                <a:lnTo>
                  <a:pt x="224" y="291"/>
                </a:lnTo>
                <a:lnTo>
                  <a:pt x="160" y="244"/>
                </a:lnTo>
                <a:lnTo>
                  <a:pt x="101" y="244"/>
                </a:lnTo>
                <a:lnTo>
                  <a:pt x="31" y="227"/>
                </a:lnTo>
                <a:lnTo>
                  <a:pt x="27" y="193"/>
                </a:lnTo>
                <a:lnTo>
                  <a:pt x="42" y="169"/>
                </a:lnTo>
                <a:lnTo>
                  <a:pt x="91" y="169"/>
                </a:lnTo>
                <a:lnTo>
                  <a:pt x="181" y="169"/>
                </a:lnTo>
                <a:lnTo>
                  <a:pt x="69" y="145"/>
                </a:lnTo>
                <a:lnTo>
                  <a:pt x="86" y="133"/>
                </a:lnTo>
                <a:lnTo>
                  <a:pt x="48" y="116"/>
                </a:lnTo>
                <a:lnTo>
                  <a:pt x="69" y="88"/>
                </a:lnTo>
                <a:lnTo>
                  <a:pt x="101" y="75"/>
                </a:lnTo>
                <a:lnTo>
                  <a:pt x="128" y="69"/>
                </a:lnTo>
                <a:lnTo>
                  <a:pt x="118" y="46"/>
                </a:lnTo>
                <a:lnTo>
                  <a:pt x="138" y="41"/>
                </a:lnTo>
                <a:lnTo>
                  <a:pt x="170" y="41"/>
                </a:lnTo>
                <a:lnTo>
                  <a:pt x="212" y="23"/>
                </a:lnTo>
                <a:lnTo>
                  <a:pt x="256" y="11"/>
                </a:lnTo>
                <a:lnTo>
                  <a:pt x="326" y="0"/>
                </a:lnTo>
                <a:lnTo>
                  <a:pt x="316" y="46"/>
                </a:lnTo>
                <a:lnTo>
                  <a:pt x="271" y="75"/>
                </a:lnTo>
                <a:lnTo>
                  <a:pt x="326" y="75"/>
                </a:lnTo>
                <a:lnTo>
                  <a:pt x="352" y="69"/>
                </a:lnTo>
                <a:lnTo>
                  <a:pt x="384" y="92"/>
                </a:lnTo>
                <a:lnTo>
                  <a:pt x="378" y="116"/>
                </a:lnTo>
                <a:lnTo>
                  <a:pt x="342" y="133"/>
                </a:lnTo>
                <a:lnTo>
                  <a:pt x="384" y="133"/>
                </a:lnTo>
                <a:lnTo>
                  <a:pt x="422" y="145"/>
                </a:lnTo>
                <a:lnTo>
                  <a:pt x="437" y="116"/>
                </a:lnTo>
                <a:lnTo>
                  <a:pt x="437" y="75"/>
                </a:lnTo>
                <a:lnTo>
                  <a:pt x="452" y="88"/>
                </a:lnTo>
                <a:lnTo>
                  <a:pt x="475" y="123"/>
                </a:lnTo>
                <a:lnTo>
                  <a:pt x="452" y="169"/>
                </a:lnTo>
                <a:lnTo>
                  <a:pt x="437" y="216"/>
                </a:lnTo>
                <a:lnTo>
                  <a:pt x="452" y="227"/>
                </a:lnTo>
                <a:lnTo>
                  <a:pt x="481" y="209"/>
                </a:lnTo>
                <a:lnTo>
                  <a:pt x="497" y="163"/>
                </a:lnTo>
                <a:lnTo>
                  <a:pt x="517" y="116"/>
                </a:lnTo>
                <a:lnTo>
                  <a:pt x="550" y="75"/>
                </a:lnTo>
                <a:lnTo>
                  <a:pt x="577" y="88"/>
                </a:lnTo>
                <a:lnTo>
                  <a:pt x="592" y="123"/>
                </a:lnTo>
                <a:lnTo>
                  <a:pt x="603" y="151"/>
                </a:lnTo>
                <a:lnTo>
                  <a:pt x="588" y="193"/>
                </a:lnTo>
                <a:lnTo>
                  <a:pt x="566" y="238"/>
                </a:lnTo>
                <a:lnTo>
                  <a:pt x="550" y="273"/>
                </a:lnTo>
                <a:lnTo>
                  <a:pt x="533" y="304"/>
                </a:lnTo>
                <a:lnTo>
                  <a:pt x="544" y="332"/>
                </a:lnTo>
                <a:lnTo>
                  <a:pt x="560" y="368"/>
                </a:lnTo>
                <a:lnTo>
                  <a:pt x="566" y="361"/>
                </a:lnTo>
                <a:lnTo>
                  <a:pt x="588" y="396"/>
                </a:lnTo>
                <a:lnTo>
                  <a:pt x="609" y="426"/>
                </a:lnTo>
                <a:lnTo>
                  <a:pt x="588" y="467"/>
                </a:lnTo>
                <a:lnTo>
                  <a:pt x="560" y="442"/>
                </a:lnTo>
                <a:lnTo>
                  <a:pt x="522" y="442"/>
                </a:lnTo>
                <a:lnTo>
                  <a:pt x="497" y="442"/>
                </a:lnTo>
                <a:lnTo>
                  <a:pt x="481" y="490"/>
                </a:lnTo>
                <a:lnTo>
                  <a:pt x="522" y="472"/>
                </a:lnTo>
                <a:lnTo>
                  <a:pt x="522" y="501"/>
                </a:lnTo>
                <a:lnTo>
                  <a:pt x="491" y="51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5" name="Freeform 131"/>
          <p:cNvSpPr>
            <a:spLocks noChangeArrowheads="1"/>
          </p:cNvSpPr>
          <p:nvPr/>
        </p:nvSpPr>
        <p:spPr bwMode="auto">
          <a:xfrm>
            <a:off x="1764794" y="955147"/>
            <a:ext cx="354917" cy="318154"/>
          </a:xfrm>
          <a:custGeom>
            <a:avLst/>
            <a:gdLst/>
            <a:ahLst/>
            <a:cxnLst>
              <a:cxn ang="0">
                <a:pos x="449" y="513"/>
              </a:cxn>
              <a:cxn ang="0">
                <a:pos x="369" y="467"/>
              </a:cxn>
              <a:cxn ang="0">
                <a:pos x="326" y="454"/>
              </a:cxn>
              <a:cxn ang="0">
                <a:pos x="202" y="472"/>
              </a:cxn>
              <a:cxn ang="0">
                <a:pos x="74" y="442"/>
              </a:cxn>
              <a:cxn ang="0">
                <a:pos x="86" y="391"/>
              </a:cxn>
              <a:cxn ang="0">
                <a:pos x="3" y="343"/>
              </a:cxn>
              <a:cxn ang="0">
                <a:pos x="3" y="273"/>
              </a:cxn>
              <a:cxn ang="0">
                <a:pos x="138" y="286"/>
              </a:cxn>
              <a:cxn ang="0">
                <a:pos x="240" y="315"/>
              </a:cxn>
              <a:cxn ang="0">
                <a:pos x="160" y="244"/>
              </a:cxn>
              <a:cxn ang="0">
                <a:pos x="31" y="227"/>
              </a:cxn>
              <a:cxn ang="0">
                <a:pos x="42" y="169"/>
              </a:cxn>
              <a:cxn ang="0">
                <a:pos x="181" y="169"/>
              </a:cxn>
              <a:cxn ang="0">
                <a:pos x="86" y="133"/>
              </a:cxn>
              <a:cxn ang="0">
                <a:pos x="69" y="88"/>
              </a:cxn>
              <a:cxn ang="0">
                <a:pos x="128" y="69"/>
              </a:cxn>
              <a:cxn ang="0">
                <a:pos x="138" y="41"/>
              </a:cxn>
              <a:cxn ang="0">
                <a:pos x="212" y="23"/>
              </a:cxn>
              <a:cxn ang="0">
                <a:pos x="326" y="0"/>
              </a:cxn>
              <a:cxn ang="0">
                <a:pos x="271" y="75"/>
              </a:cxn>
              <a:cxn ang="0">
                <a:pos x="352" y="69"/>
              </a:cxn>
              <a:cxn ang="0">
                <a:pos x="378" y="116"/>
              </a:cxn>
              <a:cxn ang="0">
                <a:pos x="384" y="133"/>
              </a:cxn>
              <a:cxn ang="0">
                <a:pos x="437" y="116"/>
              </a:cxn>
              <a:cxn ang="0">
                <a:pos x="452" y="88"/>
              </a:cxn>
              <a:cxn ang="0">
                <a:pos x="452" y="169"/>
              </a:cxn>
              <a:cxn ang="0">
                <a:pos x="452" y="227"/>
              </a:cxn>
              <a:cxn ang="0">
                <a:pos x="497" y="163"/>
              </a:cxn>
              <a:cxn ang="0">
                <a:pos x="550" y="75"/>
              </a:cxn>
              <a:cxn ang="0">
                <a:pos x="592" y="123"/>
              </a:cxn>
              <a:cxn ang="0">
                <a:pos x="588" y="193"/>
              </a:cxn>
              <a:cxn ang="0">
                <a:pos x="550" y="273"/>
              </a:cxn>
              <a:cxn ang="0">
                <a:pos x="544" y="332"/>
              </a:cxn>
              <a:cxn ang="0">
                <a:pos x="566" y="361"/>
              </a:cxn>
              <a:cxn ang="0">
                <a:pos x="609" y="426"/>
              </a:cxn>
              <a:cxn ang="0">
                <a:pos x="560" y="442"/>
              </a:cxn>
              <a:cxn ang="0">
                <a:pos x="497" y="442"/>
              </a:cxn>
              <a:cxn ang="0">
                <a:pos x="522" y="472"/>
              </a:cxn>
              <a:cxn ang="0">
                <a:pos x="491" y="513"/>
              </a:cxn>
            </a:cxnLst>
            <a:rect l="0" t="0" r="r" b="b"/>
            <a:pathLst>
              <a:path w="610" h="514">
                <a:moveTo>
                  <a:pt x="491" y="513"/>
                </a:moveTo>
                <a:lnTo>
                  <a:pt x="449" y="513"/>
                </a:lnTo>
                <a:lnTo>
                  <a:pt x="394" y="490"/>
                </a:lnTo>
                <a:lnTo>
                  <a:pt x="369" y="467"/>
                </a:lnTo>
                <a:lnTo>
                  <a:pt x="369" y="426"/>
                </a:lnTo>
                <a:lnTo>
                  <a:pt x="326" y="454"/>
                </a:lnTo>
                <a:lnTo>
                  <a:pt x="271" y="467"/>
                </a:lnTo>
                <a:lnTo>
                  <a:pt x="202" y="472"/>
                </a:lnTo>
                <a:lnTo>
                  <a:pt x="128" y="454"/>
                </a:lnTo>
                <a:lnTo>
                  <a:pt x="74" y="442"/>
                </a:lnTo>
                <a:lnTo>
                  <a:pt x="74" y="414"/>
                </a:lnTo>
                <a:lnTo>
                  <a:pt x="86" y="391"/>
                </a:lnTo>
                <a:lnTo>
                  <a:pt x="48" y="361"/>
                </a:lnTo>
                <a:lnTo>
                  <a:pt x="3" y="343"/>
                </a:lnTo>
                <a:lnTo>
                  <a:pt x="0" y="304"/>
                </a:lnTo>
                <a:lnTo>
                  <a:pt x="3" y="273"/>
                </a:lnTo>
                <a:lnTo>
                  <a:pt x="74" y="273"/>
                </a:lnTo>
                <a:lnTo>
                  <a:pt x="138" y="286"/>
                </a:lnTo>
                <a:lnTo>
                  <a:pt x="181" y="304"/>
                </a:lnTo>
                <a:lnTo>
                  <a:pt x="240" y="315"/>
                </a:lnTo>
                <a:lnTo>
                  <a:pt x="224" y="291"/>
                </a:lnTo>
                <a:lnTo>
                  <a:pt x="160" y="244"/>
                </a:lnTo>
                <a:lnTo>
                  <a:pt x="101" y="244"/>
                </a:lnTo>
                <a:lnTo>
                  <a:pt x="31" y="227"/>
                </a:lnTo>
                <a:lnTo>
                  <a:pt x="27" y="193"/>
                </a:lnTo>
                <a:lnTo>
                  <a:pt x="42" y="169"/>
                </a:lnTo>
                <a:lnTo>
                  <a:pt x="91" y="169"/>
                </a:lnTo>
                <a:lnTo>
                  <a:pt x="181" y="169"/>
                </a:lnTo>
                <a:lnTo>
                  <a:pt x="69" y="145"/>
                </a:lnTo>
                <a:lnTo>
                  <a:pt x="86" y="133"/>
                </a:lnTo>
                <a:lnTo>
                  <a:pt x="48" y="116"/>
                </a:lnTo>
                <a:lnTo>
                  <a:pt x="69" y="88"/>
                </a:lnTo>
                <a:lnTo>
                  <a:pt x="101" y="75"/>
                </a:lnTo>
                <a:lnTo>
                  <a:pt x="128" y="69"/>
                </a:lnTo>
                <a:lnTo>
                  <a:pt x="118" y="46"/>
                </a:lnTo>
                <a:lnTo>
                  <a:pt x="138" y="41"/>
                </a:lnTo>
                <a:lnTo>
                  <a:pt x="170" y="41"/>
                </a:lnTo>
                <a:lnTo>
                  <a:pt x="212" y="23"/>
                </a:lnTo>
                <a:lnTo>
                  <a:pt x="256" y="11"/>
                </a:lnTo>
                <a:lnTo>
                  <a:pt x="326" y="0"/>
                </a:lnTo>
                <a:lnTo>
                  <a:pt x="316" y="46"/>
                </a:lnTo>
                <a:lnTo>
                  <a:pt x="271" y="75"/>
                </a:lnTo>
                <a:lnTo>
                  <a:pt x="326" y="75"/>
                </a:lnTo>
                <a:lnTo>
                  <a:pt x="352" y="69"/>
                </a:lnTo>
                <a:lnTo>
                  <a:pt x="384" y="92"/>
                </a:lnTo>
                <a:lnTo>
                  <a:pt x="378" y="116"/>
                </a:lnTo>
                <a:lnTo>
                  <a:pt x="342" y="133"/>
                </a:lnTo>
                <a:lnTo>
                  <a:pt x="384" y="133"/>
                </a:lnTo>
                <a:lnTo>
                  <a:pt x="422" y="145"/>
                </a:lnTo>
                <a:lnTo>
                  <a:pt x="437" y="116"/>
                </a:lnTo>
                <a:lnTo>
                  <a:pt x="437" y="75"/>
                </a:lnTo>
                <a:lnTo>
                  <a:pt x="452" y="88"/>
                </a:lnTo>
                <a:lnTo>
                  <a:pt x="475" y="123"/>
                </a:lnTo>
                <a:lnTo>
                  <a:pt x="452" y="169"/>
                </a:lnTo>
                <a:lnTo>
                  <a:pt x="437" y="216"/>
                </a:lnTo>
                <a:lnTo>
                  <a:pt x="452" y="227"/>
                </a:lnTo>
                <a:lnTo>
                  <a:pt x="481" y="209"/>
                </a:lnTo>
                <a:lnTo>
                  <a:pt x="497" y="163"/>
                </a:lnTo>
                <a:lnTo>
                  <a:pt x="517" y="116"/>
                </a:lnTo>
                <a:lnTo>
                  <a:pt x="550" y="75"/>
                </a:lnTo>
                <a:lnTo>
                  <a:pt x="577" y="88"/>
                </a:lnTo>
                <a:lnTo>
                  <a:pt x="592" y="123"/>
                </a:lnTo>
                <a:lnTo>
                  <a:pt x="603" y="151"/>
                </a:lnTo>
                <a:lnTo>
                  <a:pt x="588" y="193"/>
                </a:lnTo>
                <a:lnTo>
                  <a:pt x="566" y="238"/>
                </a:lnTo>
                <a:lnTo>
                  <a:pt x="550" y="273"/>
                </a:lnTo>
                <a:lnTo>
                  <a:pt x="533" y="304"/>
                </a:lnTo>
                <a:lnTo>
                  <a:pt x="544" y="332"/>
                </a:lnTo>
                <a:lnTo>
                  <a:pt x="560" y="368"/>
                </a:lnTo>
                <a:lnTo>
                  <a:pt x="566" y="361"/>
                </a:lnTo>
                <a:lnTo>
                  <a:pt x="588" y="396"/>
                </a:lnTo>
                <a:lnTo>
                  <a:pt x="609" y="426"/>
                </a:lnTo>
                <a:lnTo>
                  <a:pt x="588" y="467"/>
                </a:lnTo>
                <a:lnTo>
                  <a:pt x="560" y="442"/>
                </a:lnTo>
                <a:lnTo>
                  <a:pt x="522" y="442"/>
                </a:lnTo>
                <a:lnTo>
                  <a:pt x="497" y="442"/>
                </a:lnTo>
                <a:lnTo>
                  <a:pt x="481" y="490"/>
                </a:lnTo>
                <a:lnTo>
                  <a:pt x="522" y="472"/>
                </a:lnTo>
                <a:lnTo>
                  <a:pt x="522" y="501"/>
                </a:lnTo>
                <a:lnTo>
                  <a:pt x="491" y="51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4" name="Freeform 130"/>
          <p:cNvSpPr>
            <a:spLocks noChangeArrowheads="1"/>
          </p:cNvSpPr>
          <p:nvPr/>
        </p:nvSpPr>
        <p:spPr bwMode="auto">
          <a:xfrm>
            <a:off x="2582037" y="535083"/>
            <a:ext cx="183880" cy="267821"/>
          </a:xfrm>
          <a:custGeom>
            <a:avLst/>
            <a:gdLst/>
            <a:ahLst/>
            <a:cxnLst>
              <a:cxn ang="0">
                <a:pos x="112" y="432"/>
              </a:cxn>
              <a:cxn ang="0">
                <a:pos x="63" y="425"/>
              </a:cxn>
              <a:cxn ang="0">
                <a:pos x="42" y="413"/>
              </a:cxn>
              <a:cxn ang="0">
                <a:pos x="0" y="384"/>
              </a:cxn>
              <a:cxn ang="0">
                <a:pos x="0" y="332"/>
              </a:cxn>
              <a:cxn ang="0">
                <a:pos x="42" y="291"/>
              </a:cxn>
              <a:cxn ang="0">
                <a:pos x="134" y="309"/>
              </a:cxn>
              <a:cxn ang="0">
                <a:pos x="128" y="263"/>
              </a:cxn>
              <a:cxn ang="0">
                <a:pos x="49" y="256"/>
              </a:cxn>
              <a:cxn ang="0">
                <a:pos x="4" y="245"/>
              </a:cxn>
              <a:cxn ang="0">
                <a:pos x="63" y="210"/>
              </a:cxn>
              <a:cxn ang="0">
                <a:pos x="4" y="210"/>
              </a:cxn>
              <a:cxn ang="0">
                <a:pos x="42" y="140"/>
              </a:cxn>
              <a:cxn ang="0">
                <a:pos x="85" y="169"/>
              </a:cxn>
              <a:cxn ang="0">
                <a:pos x="128" y="140"/>
              </a:cxn>
              <a:cxn ang="0">
                <a:pos x="85" y="140"/>
              </a:cxn>
              <a:cxn ang="0">
                <a:pos x="63" y="111"/>
              </a:cxn>
              <a:cxn ang="0">
                <a:pos x="102" y="87"/>
              </a:cxn>
              <a:cxn ang="0">
                <a:pos x="155" y="104"/>
              </a:cxn>
              <a:cxn ang="0">
                <a:pos x="170" y="87"/>
              </a:cxn>
              <a:cxn ang="0">
                <a:pos x="155" y="65"/>
              </a:cxn>
              <a:cxn ang="0">
                <a:pos x="187" y="47"/>
              </a:cxn>
              <a:cxn ang="0">
                <a:pos x="246" y="0"/>
              </a:cxn>
              <a:cxn ang="0">
                <a:pos x="284" y="36"/>
              </a:cxn>
              <a:cxn ang="0">
                <a:pos x="268" y="75"/>
              </a:cxn>
              <a:cxn ang="0">
                <a:pos x="268" y="133"/>
              </a:cxn>
              <a:cxn ang="0">
                <a:pos x="284" y="151"/>
              </a:cxn>
              <a:cxn ang="0">
                <a:pos x="273" y="197"/>
              </a:cxn>
              <a:cxn ang="0">
                <a:pos x="300" y="228"/>
              </a:cxn>
              <a:cxn ang="0">
                <a:pos x="268" y="291"/>
              </a:cxn>
              <a:cxn ang="0">
                <a:pos x="300" y="279"/>
              </a:cxn>
              <a:cxn ang="0">
                <a:pos x="316" y="337"/>
              </a:cxn>
              <a:cxn ang="0">
                <a:pos x="289" y="337"/>
              </a:cxn>
              <a:cxn ang="0">
                <a:pos x="246" y="355"/>
              </a:cxn>
              <a:cxn ang="0">
                <a:pos x="198" y="378"/>
              </a:cxn>
              <a:cxn ang="0">
                <a:pos x="215" y="332"/>
              </a:cxn>
              <a:cxn ang="0">
                <a:pos x="177" y="355"/>
              </a:cxn>
              <a:cxn ang="0">
                <a:pos x="170" y="396"/>
              </a:cxn>
              <a:cxn ang="0">
                <a:pos x="145" y="401"/>
              </a:cxn>
              <a:cxn ang="0">
                <a:pos x="112" y="432"/>
              </a:cxn>
            </a:cxnLst>
            <a:rect l="0" t="0" r="r" b="b"/>
            <a:pathLst>
              <a:path w="317" h="433">
                <a:moveTo>
                  <a:pt x="112" y="432"/>
                </a:moveTo>
                <a:lnTo>
                  <a:pt x="63" y="425"/>
                </a:lnTo>
                <a:lnTo>
                  <a:pt x="42" y="413"/>
                </a:lnTo>
                <a:lnTo>
                  <a:pt x="0" y="384"/>
                </a:lnTo>
                <a:lnTo>
                  <a:pt x="0" y="332"/>
                </a:lnTo>
                <a:lnTo>
                  <a:pt x="42" y="291"/>
                </a:lnTo>
                <a:lnTo>
                  <a:pt x="134" y="309"/>
                </a:lnTo>
                <a:lnTo>
                  <a:pt x="128" y="263"/>
                </a:lnTo>
                <a:lnTo>
                  <a:pt x="49" y="256"/>
                </a:lnTo>
                <a:lnTo>
                  <a:pt x="4" y="245"/>
                </a:lnTo>
                <a:lnTo>
                  <a:pt x="63" y="210"/>
                </a:lnTo>
                <a:lnTo>
                  <a:pt x="4" y="210"/>
                </a:lnTo>
                <a:lnTo>
                  <a:pt x="42" y="140"/>
                </a:lnTo>
                <a:lnTo>
                  <a:pt x="85" y="169"/>
                </a:lnTo>
                <a:lnTo>
                  <a:pt x="128" y="140"/>
                </a:lnTo>
                <a:lnTo>
                  <a:pt x="85" y="140"/>
                </a:lnTo>
                <a:lnTo>
                  <a:pt x="63" y="111"/>
                </a:lnTo>
                <a:lnTo>
                  <a:pt x="102" y="87"/>
                </a:lnTo>
                <a:lnTo>
                  <a:pt x="155" y="104"/>
                </a:lnTo>
                <a:lnTo>
                  <a:pt x="170" y="87"/>
                </a:lnTo>
                <a:lnTo>
                  <a:pt x="155" y="65"/>
                </a:lnTo>
                <a:lnTo>
                  <a:pt x="187" y="47"/>
                </a:lnTo>
                <a:lnTo>
                  <a:pt x="246" y="0"/>
                </a:lnTo>
                <a:lnTo>
                  <a:pt x="284" y="36"/>
                </a:lnTo>
                <a:lnTo>
                  <a:pt x="268" y="75"/>
                </a:lnTo>
                <a:lnTo>
                  <a:pt x="268" y="133"/>
                </a:lnTo>
                <a:lnTo>
                  <a:pt x="284" y="151"/>
                </a:lnTo>
                <a:lnTo>
                  <a:pt x="273" y="197"/>
                </a:lnTo>
                <a:lnTo>
                  <a:pt x="300" y="228"/>
                </a:lnTo>
                <a:lnTo>
                  <a:pt x="268" y="291"/>
                </a:lnTo>
                <a:lnTo>
                  <a:pt x="300" y="279"/>
                </a:lnTo>
                <a:lnTo>
                  <a:pt x="316" y="337"/>
                </a:lnTo>
                <a:lnTo>
                  <a:pt x="289" y="337"/>
                </a:lnTo>
                <a:lnTo>
                  <a:pt x="246" y="355"/>
                </a:lnTo>
                <a:lnTo>
                  <a:pt x="198" y="378"/>
                </a:lnTo>
                <a:lnTo>
                  <a:pt x="215" y="332"/>
                </a:lnTo>
                <a:lnTo>
                  <a:pt x="177" y="355"/>
                </a:lnTo>
                <a:lnTo>
                  <a:pt x="170" y="396"/>
                </a:lnTo>
                <a:lnTo>
                  <a:pt x="145" y="401"/>
                </a:lnTo>
                <a:lnTo>
                  <a:pt x="112" y="43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3" name="Freeform 129"/>
          <p:cNvSpPr>
            <a:spLocks noChangeArrowheads="1"/>
          </p:cNvSpPr>
          <p:nvPr/>
        </p:nvSpPr>
        <p:spPr bwMode="auto">
          <a:xfrm>
            <a:off x="2582037" y="535083"/>
            <a:ext cx="183880" cy="267821"/>
          </a:xfrm>
          <a:custGeom>
            <a:avLst/>
            <a:gdLst/>
            <a:ahLst/>
            <a:cxnLst>
              <a:cxn ang="0">
                <a:pos x="112" y="432"/>
              </a:cxn>
              <a:cxn ang="0">
                <a:pos x="63" y="425"/>
              </a:cxn>
              <a:cxn ang="0">
                <a:pos x="42" y="413"/>
              </a:cxn>
              <a:cxn ang="0">
                <a:pos x="0" y="384"/>
              </a:cxn>
              <a:cxn ang="0">
                <a:pos x="0" y="332"/>
              </a:cxn>
              <a:cxn ang="0">
                <a:pos x="42" y="291"/>
              </a:cxn>
              <a:cxn ang="0">
                <a:pos x="134" y="309"/>
              </a:cxn>
              <a:cxn ang="0">
                <a:pos x="128" y="263"/>
              </a:cxn>
              <a:cxn ang="0">
                <a:pos x="49" y="256"/>
              </a:cxn>
              <a:cxn ang="0">
                <a:pos x="4" y="245"/>
              </a:cxn>
              <a:cxn ang="0">
                <a:pos x="63" y="210"/>
              </a:cxn>
              <a:cxn ang="0">
                <a:pos x="4" y="210"/>
              </a:cxn>
              <a:cxn ang="0">
                <a:pos x="42" y="140"/>
              </a:cxn>
              <a:cxn ang="0">
                <a:pos x="85" y="169"/>
              </a:cxn>
              <a:cxn ang="0">
                <a:pos x="128" y="140"/>
              </a:cxn>
              <a:cxn ang="0">
                <a:pos x="85" y="140"/>
              </a:cxn>
              <a:cxn ang="0">
                <a:pos x="63" y="111"/>
              </a:cxn>
              <a:cxn ang="0">
                <a:pos x="102" y="87"/>
              </a:cxn>
              <a:cxn ang="0">
                <a:pos x="155" y="104"/>
              </a:cxn>
              <a:cxn ang="0">
                <a:pos x="170" y="87"/>
              </a:cxn>
              <a:cxn ang="0">
                <a:pos x="155" y="65"/>
              </a:cxn>
              <a:cxn ang="0">
                <a:pos x="187" y="47"/>
              </a:cxn>
              <a:cxn ang="0">
                <a:pos x="246" y="0"/>
              </a:cxn>
              <a:cxn ang="0">
                <a:pos x="284" y="36"/>
              </a:cxn>
              <a:cxn ang="0">
                <a:pos x="268" y="75"/>
              </a:cxn>
              <a:cxn ang="0">
                <a:pos x="268" y="133"/>
              </a:cxn>
              <a:cxn ang="0">
                <a:pos x="284" y="151"/>
              </a:cxn>
              <a:cxn ang="0">
                <a:pos x="273" y="197"/>
              </a:cxn>
              <a:cxn ang="0">
                <a:pos x="300" y="228"/>
              </a:cxn>
              <a:cxn ang="0">
                <a:pos x="268" y="291"/>
              </a:cxn>
              <a:cxn ang="0">
                <a:pos x="300" y="279"/>
              </a:cxn>
              <a:cxn ang="0">
                <a:pos x="316" y="337"/>
              </a:cxn>
              <a:cxn ang="0">
                <a:pos x="289" y="337"/>
              </a:cxn>
              <a:cxn ang="0">
                <a:pos x="246" y="355"/>
              </a:cxn>
              <a:cxn ang="0">
                <a:pos x="198" y="378"/>
              </a:cxn>
              <a:cxn ang="0">
                <a:pos x="215" y="332"/>
              </a:cxn>
              <a:cxn ang="0">
                <a:pos x="177" y="355"/>
              </a:cxn>
              <a:cxn ang="0">
                <a:pos x="170" y="396"/>
              </a:cxn>
              <a:cxn ang="0">
                <a:pos x="145" y="401"/>
              </a:cxn>
              <a:cxn ang="0">
                <a:pos x="112" y="432"/>
              </a:cxn>
            </a:cxnLst>
            <a:rect l="0" t="0" r="r" b="b"/>
            <a:pathLst>
              <a:path w="317" h="433">
                <a:moveTo>
                  <a:pt x="112" y="432"/>
                </a:moveTo>
                <a:lnTo>
                  <a:pt x="63" y="425"/>
                </a:lnTo>
                <a:lnTo>
                  <a:pt x="42" y="413"/>
                </a:lnTo>
                <a:lnTo>
                  <a:pt x="0" y="384"/>
                </a:lnTo>
                <a:lnTo>
                  <a:pt x="0" y="332"/>
                </a:lnTo>
                <a:lnTo>
                  <a:pt x="42" y="291"/>
                </a:lnTo>
                <a:lnTo>
                  <a:pt x="134" y="309"/>
                </a:lnTo>
                <a:lnTo>
                  <a:pt x="128" y="263"/>
                </a:lnTo>
                <a:lnTo>
                  <a:pt x="49" y="256"/>
                </a:lnTo>
                <a:lnTo>
                  <a:pt x="4" y="245"/>
                </a:lnTo>
                <a:lnTo>
                  <a:pt x="63" y="210"/>
                </a:lnTo>
                <a:lnTo>
                  <a:pt x="4" y="210"/>
                </a:lnTo>
                <a:lnTo>
                  <a:pt x="42" y="140"/>
                </a:lnTo>
                <a:lnTo>
                  <a:pt x="85" y="169"/>
                </a:lnTo>
                <a:lnTo>
                  <a:pt x="128" y="140"/>
                </a:lnTo>
                <a:lnTo>
                  <a:pt x="85" y="140"/>
                </a:lnTo>
                <a:lnTo>
                  <a:pt x="63" y="111"/>
                </a:lnTo>
                <a:lnTo>
                  <a:pt x="102" y="87"/>
                </a:lnTo>
                <a:lnTo>
                  <a:pt x="155" y="104"/>
                </a:lnTo>
                <a:lnTo>
                  <a:pt x="170" y="87"/>
                </a:lnTo>
                <a:lnTo>
                  <a:pt x="155" y="65"/>
                </a:lnTo>
                <a:lnTo>
                  <a:pt x="187" y="47"/>
                </a:lnTo>
                <a:lnTo>
                  <a:pt x="246" y="0"/>
                </a:lnTo>
                <a:lnTo>
                  <a:pt x="284" y="36"/>
                </a:lnTo>
                <a:lnTo>
                  <a:pt x="268" y="75"/>
                </a:lnTo>
                <a:lnTo>
                  <a:pt x="268" y="133"/>
                </a:lnTo>
                <a:lnTo>
                  <a:pt x="284" y="151"/>
                </a:lnTo>
                <a:lnTo>
                  <a:pt x="273" y="197"/>
                </a:lnTo>
                <a:lnTo>
                  <a:pt x="300" y="228"/>
                </a:lnTo>
                <a:lnTo>
                  <a:pt x="268" y="291"/>
                </a:lnTo>
                <a:lnTo>
                  <a:pt x="300" y="279"/>
                </a:lnTo>
                <a:lnTo>
                  <a:pt x="316" y="337"/>
                </a:lnTo>
                <a:lnTo>
                  <a:pt x="289" y="337"/>
                </a:lnTo>
                <a:lnTo>
                  <a:pt x="246" y="355"/>
                </a:lnTo>
                <a:lnTo>
                  <a:pt x="198" y="378"/>
                </a:lnTo>
                <a:lnTo>
                  <a:pt x="215" y="332"/>
                </a:lnTo>
                <a:lnTo>
                  <a:pt x="177" y="355"/>
                </a:lnTo>
                <a:lnTo>
                  <a:pt x="170" y="396"/>
                </a:lnTo>
                <a:lnTo>
                  <a:pt x="145" y="401"/>
                </a:lnTo>
                <a:lnTo>
                  <a:pt x="112" y="43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2" name="Freeform 128"/>
          <p:cNvSpPr>
            <a:spLocks noChangeArrowheads="1"/>
          </p:cNvSpPr>
          <p:nvPr/>
        </p:nvSpPr>
        <p:spPr bwMode="auto">
          <a:xfrm>
            <a:off x="1674314" y="829003"/>
            <a:ext cx="274360" cy="201954"/>
          </a:xfrm>
          <a:custGeom>
            <a:avLst/>
            <a:gdLst/>
            <a:ahLst/>
            <a:cxnLst>
              <a:cxn ang="0">
                <a:pos x="60" y="326"/>
              </a:cxn>
              <a:cxn ang="0">
                <a:pos x="32" y="326"/>
              </a:cxn>
              <a:cxn ang="0">
                <a:pos x="42" y="291"/>
              </a:cxn>
              <a:cxn ang="0">
                <a:pos x="42" y="262"/>
              </a:cxn>
              <a:cxn ang="0">
                <a:pos x="21" y="244"/>
              </a:cxn>
              <a:cxn ang="0">
                <a:pos x="0" y="215"/>
              </a:cxn>
              <a:cxn ang="0">
                <a:pos x="49" y="186"/>
              </a:cxn>
              <a:cxn ang="0">
                <a:pos x="75" y="150"/>
              </a:cxn>
              <a:cxn ang="0">
                <a:pos x="112" y="150"/>
              </a:cxn>
              <a:cxn ang="0">
                <a:pos x="118" y="140"/>
              </a:cxn>
              <a:cxn ang="0">
                <a:pos x="112" y="122"/>
              </a:cxn>
              <a:cxn ang="0">
                <a:pos x="118" y="122"/>
              </a:cxn>
              <a:cxn ang="0">
                <a:pos x="129" y="122"/>
              </a:cxn>
              <a:cxn ang="0">
                <a:pos x="199" y="75"/>
              </a:cxn>
              <a:cxn ang="0">
                <a:pos x="187" y="51"/>
              </a:cxn>
              <a:cxn ang="0">
                <a:pos x="214" y="0"/>
              </a:cxn>
              <a:cxn ang="0">
                <a:pos x="273" y="4"/>
              </a:cxn>
              <a:cxn ang="0">
                <a:pos x="283" y="18"/>
              </a:cxn>
              <a:cxn ang="0">
                <a:pos x="352" y="29"/>
              </a:cxn>
              <a:cxn ang="0">
                <a:pos x="352" y="46"/>
              </a:cxn>
              <a:cxn ang="0">
                <a:pos x="369" y="64"/>
              </a:cxn>
              <a:cxn ang="0">
                <a:pos x="342" y="81"/>
              </a:cxn>
              <a:cxn ang="0">
                <a:pos x="380" y="75"/>
              </a:cxn>
              <a:cxn ang="0">
                <a:pos x="384" y="75"/>
              </a:cxn>
              <a:cxn ang="0">
                <a:pos x="380" y="104"/>
              </a:cxn>
              <a:cxn ang="0">
                <a:pos x="406" y="81"/>
              </a:cxn>
              <a:cxn ang="0">
                <a:pos x="406" y="75"/>
              </a:cxn>
              <a:cxn ang="0">
                <a:pos x="439" y="81"/>
              </a:cxn>
              <a:cxn ang="0">
                <a:pos x="454" y="93"/>
              </a:cxn>
              <a:cxn ang="0">
                <a:pos x="454" y="150"/>
              </a:cxn>
              <a:cxn ang="0">
                <a:pos x="471" y="186"/>
              </a:cxn>
              <a:cxn ang="0">
                <a:pos x="427" y="197"/>
              </a:cxn>
              <a:cxn ang="0">
                <a:pos x="380" y="204"/>
              </a:cxn>
              <a:cxn ang="0">
                <a:pos x="315" y="215"/>
              </a:cxn>
              <a:cxn ang="0">
                <a:pos x="283" y="227"/>
              </a:cxn>
              <a:cxn ang="0">
                <a:pos x="248" y="250"/>
              </a:cxn>
              <a:cxn ang="0">
                <a:pos x="214" y="250"/>
              </a:cxn>
              <a:cxn ang="0">
                <a:pos x="203" y="244"/>
              </a:cxn>
              <a:cxn ang="0">
                <a:pos x="170" y="279"/>
              </a:cxn>
              <a:cxn ang="0">
                <a:pos x="144" y="319"/>
              </a:cxn>
              <a:cxn ang="0">
                <a:pos x="112" y="308"/>
              </a:cxn>
              <a:cxn ang="0">
                <a:pos x="60" y="326"/>
              </a:cxn>
            </a:cxnLst>
            <a:rect l="0" t="0" r="r" b="b"/>
            <a:pathLst>
              <a:path w="472" h="327">
                <a:moveTo>
                  <a:pt x="60" y="326"/>
                </a:moveTo>
                <a:lnTo>
                  <a:pt x="32" y="326"/>
                </a:lnTo>
                <a:lnTo>
                  <a:pt x="42" y="291"/>
                </a:lnTo>
                <a:lnTo>
                  <a:pt x="42" y="262"/>
                </a:lnTo>
                <a:lnTo>
                  <a:pt x="21" y="244"/>
                </a:lnTo>
                <a:lnTo>
                  <a:pt x="0" y="215"/>
                </a:lnTo>
                <a:lnTo>
                  <a:pt x="49" y="186"/>
                </a:lnTo>
                <a:lnTo>
                  <a:pt x="75" y="150"/>
                </a:lnTo>
                <a:lnTo>
                  <a:pt x="112" y="150"/>
                </a:lnTo>
                <a:lnTo>
                  <a:pt x="118" y="140"/>
                </a:lnTo>
                <a:lnTo>
                  <a:pt x="112" y="122"/>
                </a:lnTo>
                <a:lnTo>
                  <a:pt x="118" y="122"/>
                </a:lnTo>
                <a:lnTo>
                  <a:pt x="129" y="122"/>
                </a:lnTo>
                <a:lnTo>
                  <a:pt x="199" y="75"/>
                </a:lnTo>
                <a:lnTo>
                  <a:pt x="187" y="51"/>
                </a:lnTo>
                <a:lnTo>
                  <a:pt x="214" y="0"/>
                </a:lnTo>
                <a:lnTo>
                  <a:pt x="273" y="4"/>
                </a:lnTo>
                <a:lnTo>
                  <a:pt x="283" y="18"/>
                </a:lnTo>
                <a:lnTo>
                  <a:pt x="352" y="29"/>
                </a:lnTo>
                <a:lnTo>
                  <a:pt x="352" y="46"/>
                </a:lnTo>
                <a:lnTo>
                  <a:pt x="369" y="64"/>
                </a:lnTo>
                <a:lnTo>
                  <a:pt x="342" y="81"/>
                </a:lnTo>
                <a:lnTo>
                  <a:pt x="380" y="75"/>
                </a:lnTo>
                <a:lnTo>
                  <a:pt x="384" y="75"/>
                </a:lnTo>
                <a:lnTo>
                  <a:pt x="380" y="104"/>
                </a:lnTo>
                <a:lnTo>
                  <a:pt x="406" y="81"/>
                </a:lnTo>
                <a:lnTo>
                  <a:pt x="406" y="75"/>
                </a:lnTo>
                <a:lnTo>
                  <a:pt x="439" y="81"/>
                </a:lnTo>
                <a:lnTo>
                  <a:pt x="454" y="93"/>
                </a:lnTo>
                <a:lnTo>
                  <a:pt x="454" y="150"/>
                </a:lnTo>
                <a:lnTo>
                  <a:pt x="471" y="186"/>
                </a:lnTo>
                <a:lnTo>
                  <a:pt x="427" y="197"/>
                </a:lnTo>
                <a:lnTo>
                  <a:pt x="380" y="204"/>
                </a:lnTo>
                <a:lnTo>
                  <a:pt x="315" y="215"/>
                </a:lnTo>
                <a:lnTo>
                  <a:pt x="283" y="227"/>
                </a:lnTo>
                <a:lnTo>
                  <a:pt x="248" y="250"/>
                </a:lnTo>
                <a:lnTo>
                  <a:pt x="214" y="250"/>
                </a:lnTo>
                <a:lnTo>
                  <a:pt x="203" y="244"/>
                </a:lnTo>
                <a:lnTo>
                  <a:pt x="170" y="279"/>
                </a:lnTo>
                <a:lnTo>
                  <a:pt x="144" y="319"/>
                </a:lnTo>
                <a:lnTo>
                  <a:pt x="112" y="308"/>
                </a:lnTo>
                <a:lnTo>
                  <a:pt x="60" y="32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1" name="Freeform 127"/>
          <p:cNvSpPr>
            <a:spLocks noChangeArrowheads="1"/>
          </p:cNvSpPr>
          <p:nvPr/>
        </p:nvSpPr>
        <p:spPr bwMode="auto">
          <a:xfrm>
            <a:off x="1674314" y="829003"/>
            <a:ext cx="274360" cy="201954"/>
          </a:xfrm>
          <a:custGeom>
            <a:avLst/>
            <a:gdLst/>
            <a:ahLst/>
            <a:cxnLst>
              <a:cxn ang="0">
                <a:pos x="60" y="326"/>
              </a:cxn>
              <a:cxn ang="0">
                <a:pos x="32" y="326"/>
              </a:cxn>
              <a:cxn ang="0">
                <a:pos x="42" y="291"/>
              </a:cxn>
              <a:cxn ang="0">
                <a:pos x="42" y="262"/>
              </a:cxn>
              <a:cxn ang="0">
                <a:pos x="21" y="244"/>
              </a:cxn>
              <a:cxn ang="0">
                <a:pos x="0" y="215"/>
              </a:cxn>
              <a:cxn ang="0">
                <a:pos x="49" y="186"/>
              </a:cxn>
              <a:cxn ang="0">
                <a:pos x="75" y="150"/>
              </a:cxn>
              <a:cxn ang="0">
                <a:pos x="112" y="150"/>
              </a:cxn>
              <a:cxn ang="0">
                <a:pos x="118" y="140"/>
              </a:cxn>
              <a:cxn ang="0">
                <a:pos x="112" y="122"/>
              </a:cxn>
              <a:cxn ang="0">
                <a:pos x="118" y="122"/>
              </a:cxn>
              <a:cxn ang="0">
                <a:pos x="129" y="122"/>
              </a:cxn>
              <a:cxn ang="0">
                <a:pos x="199" y="75"/>
              </a:cxn>
              <a:cxn ang="0">
                <a:pos x="187" y="51"/>
              </a:cxn>
              <a:cxn ang="0">
                <a:pos x="214" y="0"/>
              </a:cxn>
              <a:cxn ang="0">
                <a:pos x="273" y="4"/>
              </a:cxn>
              <a:cxn ang="0">
                <a:pos x="283" y="18"/>
              </a:cxn>
              <a:cxn ang="0">
                <a:pos x="352" y="29"/>
              </a:cxn>
              <a:cxn ang="0">
                <a:pos x="352" y="46"/>
              </a:cxn>
              <a:cxn ang="0">
                <a:pos x="369" y="64"/>
              </a:cxn>
              <a:cxn ang="0">
                <a:pos x="342" y="81"/>
              </a:cxn>
              <a:cxn ang="0">
                <a:pos x="380" y="75"/>
              </a:cxn>
              <a:cxn ang="0">
                <a:pos x="384" y="75"/>
              </a:cxn>
              <a:cxn ang="0">
                <a:pos x="380" y="104"/>
              </a:cxn>
              <a:cxn ang="0">
                <a:pos x="406" y="81"/>
              </a:cxn>
              <a:cxn ang="0">
                <a:pos x="406" y="75"/>
              </a:cxn>
              <a:cxn ang="0">
                <a:pos x="439" y="81"/>
              </a:cxn>
              <a:cxn ang="0">
                <a:pos x="454" y="93"/>
              </a:cxn>
              <a:cxn ang="0">
                <a:pos x="454" y="150"/>
              </a:cxn>
              <a:cxn ang="0">
                <a:pos x="471" y="186"/>
              </a:cxn>
              <a:cxn ang="0">
                <a:pos x="427" y="197"/>
              </a:cxn>
              <a:cxn ang="0">
                <a:pos x="380" y="204"/>
              </a:cxn>
              <a:cxn ang="0">
                <a:pos x="315" y="215"/>
              </a:cxn>
              <a:cxn ang="0">
                <a:pos x="283" y="227"/>
              </a:cxn>
              <a:cxn ang="0">
                <a:pos x="248" y="250"/>
              </a:cxn>
              <a:cxn ang="0">
                <a:pos x="214" y="250"/>
              </a:cxn>
              <a:cxn ang="0">
                <a:pos x="203" y="244"/>
              </a:cxn>
              <a:cxn ang="0">
                <a:pos x="170" y="279"/>
              </a:cxn>
              <a:cxn ang="0">
                <a:pos x="144" y="319"/>
              </a:cxn>
              <a:cxn ang="0">
                <a:pos x="112" y="308"/>
              </a:cxn>
              <a:cxn ang="0">
                <a:pos x="60" y="326"/>
              </a:cxn>
            </a:cxnLst>
            <a:rect l="0" t="0" r="r" b="b"/>
            <a:pathLst>
              <a:path w="472" h="327">
                <a:moveTo>
                  <a:pt x="60" y="326"/>
                </a:moveTo>
                <a:lnTo>
                  <a:pt x="32" y="326"/>
                </a:lnTo>
                <a:lnTo>
                  <a:pt x="42" y="291"/>
                </a:lnTo>
                <a:lnTo>
                  <a:pt x="42" y="262"/>
                </a:lnTo>
                <a:lnTo>
                  <a:pt x="21" y="244"/>
                </a:lnTo>
                <a:lnTo>
                  <a:pt x="0" y="215"/>
                </a:lnTo>
                <a:lnTo>
                  <a:pt x="49" y="186"/>
                </a:lnTo>
                <a:lnTo>
                  <a:pt x="75" y="150"/>
                </a:lnTo>
                <a:lnTo>
                  <a:pt x="112" y="150"/>
                </a:lnTo>
                <a:lnTo>
                  <a:pt x="118" y="140"/>
                </a:lnTo>
                <a:lnTo>
                  <a:pt x="112" y="122"/>
                </a:lnTo>
                <a:lnTo>
                  <a:pt x="118" y="122"/>
                </a:lnTo>
                <a:lnTo>
                  <a:pt x="129" y="122"/>
                </a:lnTo>
                <a:lnTo>
                  <a:pt x="199" y="75"/>
                </a:lnTo>
                <a:lnTo>
                  <a:pt x="187" y="51"/>
                </a:lnTo>
                <a:lnTo>
                  <a:pt x="214" y="0"/>
                </a:lnTo>
                <a:lnTo>
                  <a:pt x="273" y="4"/>
                </a:lnTo>
                <a:lnTo>
                  <a:pt x="283" y="18"/>
                </a:lnTo>
                <a:lnTo>
                  <a:pt x="352" y="29"/>
                </a:lnTo>
                <a:lnTo>
                  <a:pt x="352" y="46"/>
                </a:lnTo>
                <a:lnTo>
                  <a:pt x="369" y="64"/>
                </a:lnTo>
                <a:lnTo>
                  <a:pt x="342" y="81"/>
                </a:lnTo>
                <a:lnTo>
                  <a:pt x="380" y="75"/>
                </a:lnTo>
                <a:lnTo>
                  <a:pt x="384" y="75"/>
                </a:lnTo>
                <a:lnTo>
                  <a:pt x="380" y="104"/>
                </a:lnTo>
                <a:lnTo>
                  <a:pt x="406" y="81"/>
                </a:lnTo>
                <a:lnTo>
                  <a:pt x="406" y="75"/>
                </a:lnTo>
                <a:lnTo>
                  <a:pt x="439" y="81"/>
                </a:lnTo>
                <a:lnTo>
                  <a:pt x="454" y="93"/>
                </a:lnTo>
                <a:lnTo>
                  <a:pt x="454" y="150"/>
                </a:lnTo>
                <a:lnTo>
                  <a:pt x="471" y="186"/>
                </a:lnTo>
                <a:lnTo>
                  <a:pt x="427" y="197"/>
                </a:lnTo>
                <a:lnTo>
                  <a:pt x="380" y="204"/>
                </a:lnTo>
                <a:lnTo>
                  <a:pt x="315" y="215"/>
                </a:lnTo>
                <a:lnTo>
                  <a:pt x="283" y="227"/>
                </a:lnTo>
                <a:lnTo>
                  <a:pt x="248" y="250"/>
                </a:lnTo>
                <a:lnTo>
                  <a:pt x="214" y="250"/>
                </a:lnTo>
                <a:lnTo>
                  <a:pt x="203" y="244"/>
                </a:lnTo>
                <a:lnTo>
                  <a:pt x="170" y="279"/>
                </a:lnTo>
                <a:lnTo>
                  <a:pt x="144" y="319"/>
                </a:lnTo>
                <a:lnTo>
                  <a:pt x="112" y="308"/>
                </a:lnTo>
                <a:lnTo>
                  <a:pt x="60" y="3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0" name="Freeform 126"/>
          <p:cNvSpPr>
            <a:spLocks noChangeArrowheads="1"/>
          </p:cNvSpPr>
          <p:nvPr/>
        </p:nvSpPr>
        <p:spPr bwMode="auto">
          <a:xfrm>
            <a:off x="2437852" y="850752"/>
            <a:ext cx="278446" cy="216867"/>
          </a:xfrm>
          <a:custGeom>
            <a:avLst/>
            <a:gdLst/>
            <a:ahLst/>
            <a:cxnLst>
              <a:cxn ang="0">
                <a:pos x="400" y="350"/>
              </a:cxn>
              <a:cxn ang="0">
                <a:pos x="338" y="350"/>
              </a:cxn>
              <a:cxn ang="0">
                <a:pos x="289" y="331"/>
              </a:cxn>
              <a:cxn ang="0">
                <a:pos x="220" y="319"/>
              </a:cxn>
              <a:cxn ang="0">
                <a:pos x="140" y="302"/>
              </a:cxn>
              <a:cxn ang="0">
                <a:pos x="69" y="284"/>
              </a:cxn>
              <a:cxn ang="0">
                <a:pos x="27" y="243"/>
              </a:cxn>
              <a:cxn ang="0">
                <a:pos x="42" y="209"/>
              </a:cxn>
              <a:cxn ang="0">
                <a:pos x="64" y="168"/>
              </a:cxn>
              <a:cxn ang="0">
                <a:pos x="69" y="122"/>
              </a:cxn>
              <a:cxn ang="0">
                <a:pos x="64" y="92"/>
              </a:cxn>
              <a:cxn ang="0">
                <a:pos x="17" y="75"/>
              </a:cxn>
              <a:cxn ang="0">
                <a:pos x="0" y="40"/>
              </a:cxn>
              <a:cxn ang="0">
                <a:pos x="11" y="0"/>
              </a:cxn>
              <a:cxn ang="0">
                <a:pos x="53" y="0"/>
              </a:cxn>
              <a:cxn ang="0">
                <a:pos x="108" y="40"/>
              </a:cxn>
              <a:cxn ang="0">
                <a:pos x="129" y="57"/>
              </a:cxn>
              <a:cxn ang="0">
                <a:pos x="177" y="92"/>
              </a:cxn>
              <a:cxn ang="0">
                <a:pos x="192" y="133"/>
              </a:cxn>
              <a:cxn ang="0">
                <a:pos x="166" y="133"/>
              </a:cxn>
              <a:cxn ang="0">
                <a:pos x="156" y="151"/>
              </a:cxn>
              <a:cxn ang="0">
                <a:pos x="156" y="168"/>
              </a:cxn>
              <a:cxn ang="0">
                <a:pos x="177" y="209"/>
              </a:cxn>
              <a:cxn ang="0">
                <a:pos x="220" y="215"/>
              </a:cxn>
              <a:cxn ang="0">
                <a:pos x="262" y="238"/>
              </a:cxn>
              <a:cxn ang="0">
                <a:pos x="331" y="238"/>
              </a:cxn>
              <a:cxn ang="0">
                <a:pos x="380" y="227"/>
              </a:cxn>
              <a:cxn ang="0">
                <a:pos x="445" y="243"/>
              </a:cxn>
              <a:cxn ang="0">
                <a:pos x="478" y="273"/>
              </a:cxn>
              <a:cxn ang="0">
                <a:pos x="478" y="291"/>
              </a:cxn>
              <a:cxn ang="0">
                <a:pos x="445" y="314"/>
              </a:cxn>
              <a:cxn ang="0">
                <a:pos x="422" y="337"/>
              </a:cxn>
              <a:cxn ang="0">
                <a:pos x="400" y="350"/>
              </a:cxn>
            </a:cxnLst>
            <a:rect l="0" t="0" r="r" b="b"/>
            <a:pathLst>
              <a:path w="479" h="351">
                <a:moveTo>
                  <a:pt x="400" y="350"/>
                </a:moveTo>
                <a:lnTo>
                  <a:pt x="338" y="350"/>
                </a:lnTo>
                <a:lnTo>
                  <a:pt x="289" y="331"/>
                </a:lnTo>
                <a:lnTo>
                  <a:pt x="220" y="319"/>
                </a:lnTo>
                <a:lnTo>
                  <a:pt x="140" y="302"/>
                </a:lnTo>
                <a:lnTo>
                  <a:pt x="69" y="284"/>
                </a:lnTo>
                <a:lnTo>
                  <a:pt x="27" y="243"/>
                </a:lnTo>
                <a:lnTo>
                  <a:pt x="42" y="209"/>
                </a:lnTo>
                <a:lnTo>
                  <a:pt x="64" y="168"/>
                </a:lnTo>
                <a:lnTo>
                  <a:pt x="69" y="122"/>
                </a:lnTo>
                <a:lnTo>
                  <a:pt x="64" y="92"/>
                </a:lnTo>
                <a:lnTo>
                  <a:pt x="17" y="75"/>
                </a:lnTo>
                <a:lnTo>
                  <a:pt x="0" y="40"/>
                </a:lnTo>
                <a:lnTo>
                  <a:pt x="11" y="0"/>
                </a:lnTo>
                <a:lnTo>
                  <a:pt x="53" y="0"/>
                </a:lnTo>
                <a:lnTo>
                  <a:pt x="108" y="40"/>
                </a:lnTo>
                <a:lnTo>
                  <a:pt x="129" y="57"/>
                </a:lnTo>
                <a:lnTo>
                  <a:pt x="177" y="92"/>
                </a:lnTo>
                <a:lnTo>
                  <a:pt x="192" y="133"/>
                </a:lnTo>
                <a:lnTo>
                  <a:pt x="166" y="133"/>
                </a:lnTo>
                <a:lnTo>
                  <a:pt x="156" y="151"/>
                </a:lnTo>
                <a:lnTo>
                  <a:pt x="156" y="168"/>
                </a:lnTo>
                <a:lnTo>
                  <a:pt x="177" y="209"/>
                </a:lnTo>
                <a:lnTo>
                  <a:pt x="220" y="215"/>
                </a:lnTo>
                <a:lnTo>
                  <a:pt x="262" y="238"/>
                </a:lnTo>
                <a:lnTo>
                  <a:pt x="331" y="238"/>
                </a:lnTo>
                <a:lnTo>
                  <a:pt x="380" y="227"/>
                </a:lnTo>
                <a:lnTo>
                  <a:pt x="445" y="243"/>
                </a:lnTo>
                <a:lnTo>
                  <a:pt x="478" y="273"/>
                </a:lnTo>
                <a:lnTo>
                  <a:pt x="478" y="291"/>
                </a:lnTo>
                <a:lnTo>
                  <a:pt x="445" y="314"/>
                </a:lnTo>
                <a:lnTo>
                  <a:pt x="422" y="337"/>
                </a:lnTo>
                <a:lnTo>
                  <a:pt x="400" y="35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9" name="Freeform 125"/>
          <p:cNvSpPr>
            <a:spLocks noChangeArrowheads="1"/>
          </p:cNvSpPr>
          <p:nvPr/>
        </p:nvSpPr>
        <p:spPr bwMode="auto">
          <a:xfrm>
            <a:off x="2437852" y="850752"/>
            <a:ext cx="278446" cy="216867"/>
          </a:xfrm>
          <a:custGeom>
            <a:avLst/>
            <a:gdLst/>
            <a:ahLst/>
            <a:cxnLst>
              <a:cxn ang="0">
                <a:pos x="400" y="350"/>
              </a:cxn>
              <a:cxn ang="0">
                <a:pos x="338" y="350"/>
              </a:cxn>
              <a:cxn ang="0">
                <a:pos x="289" y="331"/>
              </a:cxn>
              <a:cxn ang="0">
                <a:pos x="220" y="319"/>
              </a:cxn>
              <a:cxn ang="0">
                <a:pos x="140" y="302"/>
              </a:cxn>
              <a:cxn ang="0">
                <a:pos x="69" y="284"/>
              </a:cxn>
              <a:cxn ang="0">
                <a:pos x="27" y="243"/>
              </a:cxn>
              <a:cxn ang="0">
                <a:pos x="42" y="209"/>
              </a:cxn>
              <a:cxn ang="0">
                <a:pos x="64" y="168"/>
              </a:cxn>
              <a:cxn ang="0">
                <a:pos x="69" y="122"/>
              </a:cxn>
              <a:cxn ang="0">
                <a:pos x="64" y="92"/>
              </a:cxn>
              <a:cxn ang="0">
                <a:pos x="17" y="75"/>
              </a:cxn>
              <a:cxn ang="0">
                <a:pos x="0" y="40"/>
              </a:cxn>
              <a:cxn ang="0">
                <a:pos x="11" y="0"/>
              </a:cxn>
              <a:cxn ang="0">
                <a:pos x="53" y="0"/>
              </a:cxn>
              <a:cxn ang="0">
                <a:pos x="108" y="40"/>
              </a:cxn>
              <a:cxn ang="0">
                <a:pos x="129" y="57"/>
              </a:cxn>
              <a:cxn ang="0">
                <a:pos x="177" y="92"/>
              </a:cxn>
              <a:cxn ang="0">
                <a:pos x="192" y="133"/>
              </a:cxn>
              <a:cxn ang="0">
                <a:pos x="166" y="133"/>
              </a:cxn>
              <a:cxn ang="0">
                <a:pos x="156" y="151"/>
              </a:cxn>
              <a:cxn ang="0">
                <a:pos x="156" y="168"/>
              </a:cxn>
              <a:cxn ang="0">
                <a:pos x="177" y="209"/>
              </a:cxn>
              <a:cxn ang="0">
                <a:pos x="220" y="215"/>
              </a:cxn>
              <a:cxn ang="0">
                <a:pos x="262" y="238"/>
              </a:cxn>
              <a:cxn ang="0">
                <a:pos x="331" y="238"/>
              </a:cxn>
              <a:cxn ang="0">
                <a:pos x="380" y="227"/>
              </a:cxn>
              <a:cxn ang="0">
                <a:pos x="445" y="243"/>
              </a:cxn>
              <a:cxn ang="0">
                <a:pos x="478" y="273"/>
              </a:cxn>
              <a:cxn ang="0">
                <a:pos x="478" y="291"/>
              </a:cxn>
              <a:cxn ang="0">
                <a:pos x="445" y="314"/>
              </a:cxn>
              <a:cxn ang="0">
                <a:pos x="422" y="337"/>
              </a:cxn>
              <a:cxn ang="0">
                <a:pos x="400" y="350"/>
              </a:cxn>
            </a:cxnLst>
            <a:rect l="0" t="0" r="r" b="b"/>
            <a:pathLst>
              <a:path w="479" h="351">
                <a:moveTo>
                  <a:pt x="400" y="350"/>
                </a:moveTo>
                <a:lnTo>
                  <a:pt x="338" y="350"/>
                </a:lnTo>
                <a:lnTo>
                  <a:pt x="289" y="331"/>
                </a:lnTo>
                <a:lnTo>
                  <a:pt x="220" y="319"/>
                </a:lnTo>
                <a:lnTo>
                  <a:pt x="140" y="302"/>
                </a:lnTo>
                <a:lnTo>
                  <a:pt x="69" y="284"/>
                </a:lnTo>
                <a:lnTo>
                  <a:pt x="27" y="243"/>
                </a:lnTo>
                <a:lnTo>
                  <a:pt x="42" y="209"/>
                </a:lnTo>
                <a:lnTo>
                  <a:pt x="64" y="168"/>
                </a:lnTo>
                <a:lnTo>
                  <a:pt x="69" y="122"/>
                </a:lnTo>
                <a:lnTo>
                  <a:pt x="64" y="92"/>
                </a:lnTo>
                <a:lnTo>
                  <a:pt x="17" y="75"/>
                </a:lnTo>
                <a:lnTo>
                  <a:pt x="0" y="40"/>
                </a:lnTo>
                <a:lnTo>
                  <a:pt x="11" y="0"/>
                </a:lnTo>
                <a:lnTo>
                  <a:pt x="53" y="0"/>
                </a:lnTo>
                <a:lnTo>
                  <a:pt x="108" y="40"/>
                </a:lnTo>
                <a:lnTo>
                  <a:pt x="129" y="57"/>
                </a:lnTo>
                <a:lnTo>
                  <a:pt x="177" y="92"/>
                </a:lnTo>
                <a:lnTo>
                  <a:pt x="192" y="133"/>
                </a:lnTo>
                <a:lnTo>
                  <a:pt x="166" y="133"/>
                </a:lnTo>
                <a:lnTo>
                  <a:pt x="156" y="151"/>
                </a:lnTo>
                <a:lnTo>
                  <a:pt x="156" y="168"/>
                </a:lnTo>
                <a:lnTo>
                  <a:pt x="177" y="209"/>
                </a:lnTo>
                <a:lnTo>
                  <a:pt x="220" y="215"/>
                </a:lnTo>
                <a:lnTo>
                  <a:pt x="262" y="238"/>
                </a:lnTo>
                <a:lnTo>
                  <a:pt x="331" y="238"/>
                </a:lnTo>
                <a:lnTo>
                  <a:pt x="380" y="227"/>
                </a:lnTo>
                <a:lnTo>
                  <a:pt x="445" y="243"/>
                </a:lnTo>
                <a:lnTo>
                  <a:pt x="478" y="273"/>
                </a:lnTo>
                <a:lnTo>
                  <a:pt x="478" y="291"/>
                </a:lnTo>
                <a:lnTo>
                  <a:pt x="445" y="314"/>
                </a:lnTo>
                <a:lnTo>
                  <a:pt x="422" y="337"/>
                </a:lnTo>
                <a:lnTo>
                  <a:pt x="400" y="35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8" name="Freeform 124"/>
          <p:cNvSpPr>
            <a:spLocks noChangeArrowheads="1"/>
          </p:cNvSpPr>
          <p:nvPr/>
        </p:nvSpPr>
        <p:spPr bwMode="auto">
          <a:xfrm>
            <a:off x="1986033" y="755679"/>
            <a:ext cx="245757" cy="159699"/>
          </a:xfrm>
          <a:custGeom>
            <a:avLst/>
            <a:gdLst/>
            <a:ahLst/>
            <a:cxnLst>
              <a:cxn ang="0">
                <a:pos x="342" y="258"/>
              </a:cxn>
              <a:cxn ang="0">
                <a:pos x="256" y="240"/>
              </a:cxn>
              <a:cxn ang="0">
                <a:pos x="269" y="222"/>
              </a:cxn>
              <a:cxn ang="0">
                <a:pos x="74" y="247"/>
              </a:cxn>
              <a:cxn ang="0">
                <a:pos x="53" y="211"/>
              </a:cxn>
              <a:cxn ang="0">
                <a:pos x="102" y="199"/>
              </a:cxn>
              <a:cxn ang="0">
                <a:pos x="171" y="199"/>
              </a:cxn>
              <a:cxn ang="0">
                <a:pos x="209" y="170"/>
              </a:cxn>
              <a:cxn ang="0">
                <a:pos x="112" y="164"/>
              </a:cxn>
              <a:cxn ang="0">
                <a:pos x="144" y="136"/>
              </a:cxn>
              <a:cxn ang="0">
                <a:pos x="139" y="122"/>
              </a:cxn>
              <a:cxn ang="0">
                <a:pos x="70" y="164"/>
              </a:cxn>
              <a:cxn ang="0">
                <a:pos x="28" y="153"/>
              </a:cxn>
              <a:cxn ang="0">
                <a:pos x="0" y="105"/>
              </a:cxn>
              <a:cxn ang="0">
                <a:pos x="59" y="76"/>
              </a:cxn>
              <a:cxn ang="0">
                <a:pos x="97" y="42"/>
              </a:cxn>
              <a:cxn ang="0">
                <a:pos x="144" y="12"/>
              </a:cxn>
              <a:cxn ang="0">
                <a:pos x="198" y="0"/>
              </a:cxn>
              <a:cxn ang="0">
                <a:pos x="198" y="46"/>
              </a:cxn>
              <a:cxn ang="0">
                <a:pos x="225" y="46"/>
              </a:cxn>
              <a:cxn ang="0">
                <a:pos x="240" y="71"/>
              </a:cxn>
              <a:cxn ang="0">
                <a:pos x="230" y="105"/>
              </a:cxn>
              <a:cxn ang="0">
                <a:pos x="225" y="147"/>
              </a:cxn>
              <a:cxn ang="0">
                <a:pos x="251" y="153"/>
              </a:cxn>
              <a:cxn ang="0">
                <a:pos x="284" y="170"/>
              </a:cxn>
              <a:cxn ang="0">
                <a:pos x="310" y="147"/>
              </a:cxn>
              <a:cxn ang="0">
                <a:pos x="326" y="105"/>
              </a:cxn>
              <a:cxn ang="0">
                <a:pos x="352" y="58"/>
              </a:cxn>
              <a:cxn ang="0">
                <a:pos x="405" y="30"/>
              </a:cxn>
              <a:cxn ang="0">
                <a:pos x="391" y="76"/>
              </a:cxn>
              <a:cxn ang="0">
                <a:pos x="369" y="136"/>
              </a:cxn>
              <a:cxn ang="0">
                <a:pos x="380" y="164"/>
              </a:cxn>
              <a:cxn ang="0">
                <a:pos x="412" y="147"/>
              </a:cxn>
              <a:cxn ang="0">
                <a:pos x="422" y="170"/>
              </a:cxn>
              <a:cxn ang="0">
                <a:pos x="391" y="228"/>
              </a:cxn>
              <a:cxn ang="0">
                <a:pos x="342" y="258"/>
              </a:cxn>
            </a:cxnLst>
            <a:rect l="0" t="0" r="r" b="b"/>
            <a:pathLst>
              <a:path w="423" h="259">
                <a:moveTo>
                  <a:pt x="342" y="258"/>
                </a:moveTo>
                <a:lnTo>
                  <a:pt x="256" y="240"/>
                </a:lnTo>
                <a:lnTo>
                  <a:pt x="269" y="222"/>
                </a:lnTo>
                <a:lnTo>
                  <a:pt x="74" y="247"/>
                </a:lnTo>
                <a:lnTo>
                  <a:pt x="53" y="211"/>
                </a:lnTo>
                <a:lnTo>
                  <a:pt x="102" y="199"/>
                </a:lnTo>
                <a:lnTo>
                  <a:pt x="171" y="199"/>
                </a:lnTo>
                <a:lnTo>
                  <a:pt x="209" y="170"/>
                </a:lnTo>
                <a:lnTo>
                  <a:pt x="112" y="164"/>
                </a:lnTo>
                <a:lnTo>
                  <a:pt x="144" y="136"/>
                </a:lnTo>
                <a:lnTo>
                  <a:pt x="139" y="122"/>
                </a:lnTo>
                <a:lnTo>
                  <a:pt x="70" y="164"/>
                </a:lnTo>
                <a:lnTo>
                  <a:pt x="28" y="153"/>
                </a:lnTo>
                <a:lnTo>
                  <a:pt x="0" y="105"/>
                </a:lnTo>
                <a:lnTo>
                  <a:pt x="59" y="76"/>
                </a:lnTo>
                <a:lnTo>
                  <a:pt x="97" y="42"/>
                </a:lnTo>
                <a:lnTo>
                  <a:pt x="144" y="12"/>
                </a:lnTo>
                <a:lnTo>
                  <a:pt x="198" y="0"/>
                </a:lnTo>
                <a:lnTo>
                  <a:pt x="198" y="46"/>
                </a:lnTo>
                <a:lnTo>
                  <a:pt x="225" y="46"/>
                </a:lnTo>
                <a:lnTo>
                  <a:pt x="240" y="71"/>
                </a:lnTo>
                <a:lnTo>
                  <a:pt x="230" y="105"/>
                </a:lnTo>
                <a:lnTo>
                  <a:pt x="225" y="147"/>
                </a:lnTo>
                <a:lnTo>
                  <a:pt x="251" y="153"/>
                </a:lnTo>
                <a:lnTo>
                  <a:pt x="284" y="170"/>
                </a:lnTo>
                <a:lnTo>
                  <a:pt x="310" y="147"/>
                </a:lnTo>
                <a:lnTo>
                  <a:pt x="326" y="105"/>
                </a:lnTo>
                <a:lnTo>
                  <a:pt x="352" y="58"/>
                </a:lnTo>
                <a:lnTo>
                  <a:pt x="405" y="30"/>
                </a:lnTo>
                <a:lnTo>
                  <a:pt x="391" y="76"/>
                </a:lnTo>
                <a:lnTo>
                  <a:pt x="369" y="136"/>
                </a:lnTo>
                <a:lnTo>
                  <a:pt x="380" y="164"/>
                </a:lnTo>
                <a:lnTo>
                  <a:pt x="412" y="147"/>
                </a:lnTo>
                <a:lnTo>
                  <a:pt x="422" y="170"/>
                </a:lnTo>
                <a:lnTo>
                  <a:pt x="391" y="228"/>
                </a:lnTo>
                <a:lnTo>
                  <a:pt x="342" y="25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7" name="Freeform 123"/>
          <p:cNvSpPr>
            <a:spLocks noChangeArrowheads="1"/>
          </p:cNvSpPr>
          <p:nvPr/>
        </p:nvSpPr>
        <p:spPr bwMode="auto">
          <a:xfrm>
            <a:off x="1986033" y="755679"/>
            <a:ext cx="245757" cy="159699"/>
          </a:xfrm>
          <a:custGeom>
            <a:avLst/>
            <a:gdLst/>
            <a:ahLst/>
            <a:cxnLst>
              <a:cxn ang="0">
                <a:pos x="342" y="258"/>
              </a:cxn>
              <a:cxn ang="0">
                <a:pos x="256" y="240"/>
              </a:cxn>
              <a:cxn ang="0">
                <a:pos x="269" y="222"/>
              </a:cxn>
              <a:cxn ang="0">
                <a:pos x="74" y="247"/>
              </a:cxn>
              <a:cxn ang="0">
                <a:pos x="53" y="211"/>
              </a:cxn>
              <a:cxn ang="0">
                <a:pos x="102" y="199"/>
              </a:cxn>
              <a:cxn ang="0">
                <a:pos x="171" y="199"/>
              </a:cxn>
              <a:cxn ang="0">
                <a:pos x="209" y="170"/>
              </a:cxn>
              <a:cxn ang="0">
                <a:pos x="112" y="164"/>
              </a:cxn>
              <a:cxn ang="0">
                <a:pos x="144" y="136"/>
              </a:cxn>
              <a:cxn ang="0">
                <a:pos x="139" y="122"/>
              </a:cxn>
              <a:cxn ang="0">
                <a:pos x="70" y="164"/>
              </a:cxn>
              <a:cxn ang="0">
                <a:pos x="28" y="153"/>
              </a:cxn>
              <a:cxn ang="0">
                <a:pos x="0" y="105"/>
              </a:cxn>
              <a:cxn ang="0">
                <a:pos x="59" y="76"/>
              </a:cxn>
              <a:cxn ang="0">
                <a:pos x="97" y="42"/>
              </a:cxn>
              <a:cxn ang="0">
                <a:pos x="144" y="12"/>
              </a:cxn>
              <a:cxn ang="0">
                <a:pos x="198" y="0"/>
              </a:cxn>
              <a:cxn ang="0">
                <a:pos x="198" y="46"/>
              </a:cxn>
              <a:cxn ang="0">
                <a:pos x="225" y="46"/>
              </a:cxn>
              <a:cxn ang="0">
                <a:pos x="240" y="71"/>
              </a:cxn>
              <a:cxn ang="0">
                <a:pos x="230" y="105"/>
              </a:cxn>
              <a:cxn ang="0">
                <a:pos x="225" y="147"/>
              </a:cxn>
              <a:cxn ang="0">
                <a:pos x="251" y="153"/>
              </a:cxn>
              <a:cxn ang="0">
                <a:pos x="284" y="170"/>
              </a:cxn>
              <a:cxn ang="0">
                <a:pos x="310" y="147"/>
              </a:cxn>
              <a:cxn ang="0">
                <a:pos x="326" y="105"/>
              </a:cxn>
              <a:cxn ang="0">
                <a:pos x="352" y="58"/>
              </a:cxn>
              <a:cxn ang="0">
                <a:pos x="405" y="30"/>
              </a:cxn>
              <a:cxn ang="0">
                <a:pos x="391" y="76"/>
              </a:cxn>
              <a:cxn ang="0">
                <a:pos x="369" y="136"/>
              </a:cxn>
              <a:cxn ang="0">
                <a:pos x="380" y="164"/>
              </a:cxn>
              <a:cxn ang="0">
                <a:pos x="412" y="147"/>
              </a:cxn>
              <a:cxn ang="0">
                <a:pos x="422" y="170"/>
              </a:cxn>
              <a:cxn ang="0">
                <a:pos x="391" y="228"/>
              </a:cxn>
              <a:cxn ang="0">
                <a:pos x="342" y="258"/>
              </a:cxn>
            </a:cxnLst>
            <a:rect l="0" t="0" r="r" b="b"/>
            <a:pathLst>
              <a:path w="423" h="259">
                <a:moveTo>
                  <a:pt x="342" y="258"/>
                </a:moveTo>
                <a:lnTo>
                  <a:pt x="256" y="240"/>
                </a:lnTo>
                <a:lnTo>
                  <a:pt x="269" y="222"/>
                </a:lnTo>
                <a:lnTo>
                  <a:pt x="74" y="247"/>
                </a:lnTo>
                <a:lnTo>
                  <a:pt x="53" y="211"/>
                </a:lnTo>
                <a:lnTo>
                  <a:pt x="102" y="199"/>
                </a:lnTo>
                <a:lnTo>
                  <a:pt x="171" y="199"/>
                </a:lnTo>
                <a:lnTo>
                  <a:pt x="209" y="170"/>
                </a:lnTo>
                <a:lnTo>
                  <a:pt x="112" y="164"/>
                </a:lnTo>
                <a:lnTo>
                  <a:pt x="144" y="136"/>
                </a:lnTo>
                <a:lnTo>
                  <a:pt x="139" y="122"/>
                </a:lnTo>
                <a:lnTo>
                  <a:pt x="70" y="164"/>
                </a:lnTo>
                <a:lnTo>
                  <a:pt x="28" y="153"/>
                </a:lnTo>
                <a:lnTo>
                  <a:pt x="0" y="105"/>
                </a:lnTo>
                <a:lnTo>
                  <a:pt x="59" y="76"/>
                </a:lnTo>
                <a:lnTo>
                  <a:pt x="97" y="42"/>
                </a:lnTo>
                <a:lnTo>
                  <a:pt x="144" y="12"/>
                </a:lnTo>
                <a:lnTo>
                  <a:pt x="198" y="0"/>
                </a:lnTo>
                <a:lnTo>
                  <a:pt x="198" y="46"/>
                </a:lnTo>
                <a:lnTo>
                  <a:pt x="225" y="46"/>
                </a:lnTo>
                <a:lnTo>
                  <a:pt x="240" y="71"/>
                </a:lnTo>
                <a:lnTo>
                  <a:pt x="230" y="105"/>
                </a:lnTo>
                <a:lnTo>
                  <a:pt x="225" y="147"/>
                </a:lnTo>
                <a:lnTo>
                  <a:pt x="251" y="153"/>
                </a:lnTo>
                <a:lnTo>
                  <a:pt x="284" y="170"/>
                </a:lnTo>
                <a:lnTo>
                  <a:pt x="310" y="147"/>
                </a:lnTo>
                <a:lnTo>
                  <a:pt x="326" y="105"/>
                </a:lnTo>
                <a:lnTo>
                  <a:pt x="352" y="58"/>
                </a:lnTo>
                <a:lnTo>
                  <a:pt x="405" y="30"/>
                </a:lnTo>
                <a:lnTo>
                  <a:pt x="391" y="76"/>
                </a:lnTo>
                <a:lnTo>
                  <a:pt x="369" y="136"/>
                </a:lnTo>
                <a:lnTo>
                  <a:pt x="380" y="164"/>
                </a:lnTo>
                <a:lnTo>
                  <a:pt x="412" y="147"/>
                </a:lnTo>
                <a:lnTo>
                  <a:pt x="422" y="170"/>
                </a:lnTo>
                <a:lnTo>
                  <a:pt x="391" y="228"/>
                </a:lnTo>
                <a:lnTo>
                  <a:pt x="342" y="25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6" name="Freeform 122"/>
          <p:cNvSpPr>
            <a:spLocks noChangeArrowheads="1"/>
          </p:cNvSpPr>
          <p:nvPr/>
        </p:nvSpPr>
        <p:spPr bwMode="auto">
          <a:xfrm>
            <a:off x="2750739" y="2324081"/>
            <a:ext cx="161114" cy="217488"/>
          </a:xfrm>
          <a:custGeom>
            <a:avLst/>
            <a:gdLst/>
            <a:ahLst/>
            <a:cxnLst>
              <a:cxn ang="0">
                <a:pos x="246" y="351"/>
              </a:cxn>
              <a:cxn ang="0">
                <a:pos x="208" y="332"/>
              </a:cxn>
              <a:cxn ang="0">
                <a:pos x="225" y="286"/>
              </a:cxn>
              <a:cxn ang="0">
                <a:pos x="219" y="275"/>
              </a:cxn>
              <a:cxn ang="0">
                <a:pos x="192" y="303"/>
              </a:cxn>
              <a:cxn ang="0">
                <a:pos x="134" y="321"/>
              </a:cxn>
              <a:cxn ang="0">
                <a:pos x="177" y="286"/>
              </a:cxn>
              <a:cxn ang="0">
                <a:pos x="134" y="286"/>
              </a:cxn>
              <a:cxn ang="0">
                <a:pos x="0" y="275"/>
              </a:cxn>
              <a:cxn ang="0">
                <a:pos x="0" y="245"/>
              </a:cxn>
              <a:cxn ang="0">
                <a:pos x="37" y="222"/>
              </a:cxn>
              <a:cxn ang="0">
                <a:pos x="11" y="210"/>
              </a:cxn>
              <a:cxn ang="0">
                <a:pos x="63" y="175"/>
              </a:cxn>
              <a:cxn ang="0">
                <a:pos x="63" y="153"/>
              </a:cxn>
              <a:cxn ang="0">
                <a:pos x="107" y="100"/>
              </a:cxn>
              <a:cxn ang="0">
                <a:pos x="138" y="30"/>
              </a:cxn>
              <a:cxn ang="0">
                <a:pos x="192" y="12"/>
              </a:cxn>
              <a:cxn ang="0">
                <a:pos x="219" y="0"/>
              </a:cxn>
              <a:cxn ang="0">
                <a:pos x="192" y="54"/>
              </a:cxn>
              <a:cxn ang="0">
                <a:pos x="122" y="135"/>
              </a:cxn>
              <a:cxn ang="0">
                <a:pos x="159" y="118"/>
              </a:cxn>
              <a:cxn ang="0">
                <a:pos x="177" y="122"/>
              </a:cxn>
              <a:cxn ang="0">
                <a:pos x="159" y="153"/>
              </a:cxn>
              <a:cxn ang="0">
                <a:pos x="208" y="153"/>
              </a:cxn>
              <a:cxn ang="0">
                <a:pos x="261" y="175"/>
              </a:cxn>
              <a:cxn ang="0">
                <a:pos x="246" y="198"/>
              </a:cxn>
              <a:cxn ang="0">
                <a:pos x="246" y="228"/>
              </a:cxn>
              <a:cxn ang="0">
                <a:pos x="272" y="222"/>
              </a:cxn>
              <a:cxn ang="0">
                <a:pos x="277" y="245"/>
              </a:cxn>
              <a:cxn ang="0">
                <a:pos x="277" y="275"/>
              </a:cxn>
              <a:cxn ang="0">
                <a:pos x="272" y="303"/>
              </a:cxn>
              <a:cxn ang="0">
                <a:pos x="246" y="351"/>
              </a:cxn>
            </a:cxnLst>
            <a:rect l="0" t="0" r="r" b="b"/>
            <a:pathLst>
              <a:path w="278" h="352">
                <a:moveTo>
                  <a:pt x="246" y="351"/>
                </a:moveTo>
                <a:lnTo>
                  <a:pt x="208" y="332"/>
                </a:lnTo>
                <a:lnTo>
                  <a:pt x="225" y="286"/>
                </a:lnTo>
                <a:lnTo>
                  <a:pt x="219" y="275"/>
                </a:lnTo>
                <a:lnTo>
                  <a:pt x="192" y="303"/>
                </a:lnTo>
                <a:lnTo>
                  <a:pt x="134" y="321"/>
                </a:lnTo>
                <a:lnTo>
                  <a:pt x="177" y="286"/>
                </a:lnTo>
                <a:lnTo>
                  <a:pt x="134" y="286"/>
                </a:lnTo>
                <a:lnTo>
                  <a:pt x="0" y="275"/>
                </a:lnTo>
                <a:lnTo>
                  <a:pt x="0" y="245"/>
                </a:lnTo>
                <a:lnTo>
                  <a:pt x="37" y="222"/>
                </a:lnTo>
                <a:lnTo>
                  <a:pt x="11" y="210"/>
                </a:lnTo>
                <a:lnTo>
                  <a:pt x="63" y="175"/>
                </a:lnTo>
                <a:lnTo>
                  <a:pt x="63" y="153"/>
                </a:lnTo>
                <a:lnTo>
                  <a:pt x="107" y="100"/>
                </a:lnTo>
                <a:lnTo>
                  <a:pt x="138" y="30"/>
                </a:lnTo>
                <a:lnTo>
                  <a:pt x="192" y="12"/>
                </a:lnTo>
                <a:lnTo>
                  <a:pt x="219" y="0"/>
                </a:lnTo>
                <a:lnTo>
                  <a:pt x="192" y="54"/>
                </a:lnTo>
                <a:lnTo>
                  <a:pt x="122" y="135"/>
                </a:lnTo>
                <a:lnTo>
                  <a:pt x="159" y="118"/>
                </a:lnTo>
                <a:lnTo>
                  <a:pt x="177" y="122"/>
                </a:lnTo>
                <a:lnTo>
                  <a:pt x="159" y="153"/>
                </a:lnTo>
                <a:lnTo>
                  <a:pt x="208" y="153"/>
                </a:lnTo>
                <a:lnTo>
                  <a:pt x="261" y="175"/>
                </a:lnTo>
                <a:lnTo>
                  <a:pt x="246" y="198"/>
                </a:lnTo>
                <a:lnTo>
                  <a:pt x="246" y="228"/>
                </a:lnTo>
                <a:lnTo>
                  <a:pt x="272" y="222"/>
                </a:lnTo>
                <a:lnTo>
                  <a:pt x="277" y="245"/>
                </a:lnTo>
                <a:lnTo>
                  <a:pt x="277" y="275"/>
                </a:lnTo>
                <a:lnTo>
                  <a:pt x="272" y="303"/>
                </a:lnTo>
                <a:lnTo>
                  <a:pt x="246" y="35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5" name="Freeform 121"/>
          <p:cNvSpPr>
            <a:spLocks noChangeArrowheads="1"/>
          </p:cNvSpPr>
          <p:nvPr/>
        </p:nvSpPr>
        <p:spPr bwMode="auto">
          <a:xfrm>
            <a:off x="2750739" y="2324081"/>
            <a:ext cx="161114" cy="217488"/>
          </a:xfrm>
          <a:custGeom>
            <a:avLst/>
            <a:gdLst/>
            <a:ahLst/>
            <a:cxnLst>
              <a:cxn ang="0">
                <a:pos x="246" y="351"/>
              </a:cxn>
              <a:cxn ang="0">
                <a:pos x="208" y="332"/>
              </a:cxn>
              <a:cxn ang="0">
                <a:pos x="225" y="286"/>
              </a:cxn>
              <a:cxn ang="0">
                <a:pos x="219" y="275"/>
              </a:cxn>
              <a:cxn ang="0">
                <a:pos x="192" y="303"/>
              </a:cxn>
              <a:cxn ang="0">
                <a:pos x="134" y="321"/>
              </a:cxn>
              <a:cxn ang="0">
                <a:pos x="177" y="286"/>
              </a:cxn>
              <a:cxn ang="0">
                <a:pos x="134" y="286"/>
              </a:cxn>
              <a:cxn ang="0">
                <a:pos x="0" y="275"/>
              </a:cxn>
              <a:cxn ang="0">
                <a:pos x="0" y="245"/>
              </a:cxn>
              <a:cxn ang="0">
                <a:pos x="37" y="222"/>
              </a:cxn>
              <a:cxn ang="0">
                <a:pos x="11" y="210"/>
              </a:cxn>
              <a:cxn ang="0">
                <a:pos x="63" y="175"/>
              </a:cxn>
              <a:cxn ang="0">
                <a:pos x="63" y="153"/>
              </a:cxn>
              <a:cxn ang="0">
                <a:pos x="107" y="100"/>
              </a:cxn>
              <a:cxn ang="0">
                <a:pos x="138" y="30"/>
              </a:cxn>
              <a:cxn ang="0">
                <a:pos x="192" y="12"/>
              </a:cxn>
              <a:cxn ang="0">
                <a:pos x="219" y="0"/>
              </a:cxn>
              <a:cxn ang="0">
                <a:pos x="192" y="54"/>
              </a:cxn>
              <a:cxn ang="0">
                <a:pos x="122" y="135"/>
              </a:cxn>
              <a:cxn ang="0">
                <a:pos x="159" y="118"/>
              </a:cxn>
              <a:cxn ang="0">
                <a:pos x="177" y="122"/>
              </a:cxn>
              <a:cxn ang="0">
                <a:pos x="159" y="153"/>
              </a:cxn>
              <a:cxn ang="0">
                <a:pos x="208" y="153"/>
              </a:cxn>
              <a:cxn ang="0">
                <a:pos x="261" y="175"/>
              </a:cxn>
              <a:cxn ang="0">
                <a:pos x="246" y="198"/>
              </a:cxn>
              <a:cxn ang="0">
                <a:pos x="246" y="228"/>
              </a:cxn>
              <a:cxn ang="0">
                <a:pos x="272" y="222"/>
              </a:cxn>
              <a:cxn ang="0">
                <a:pos x="277" y="245"/>
              </a:cxn>
              <a:cxn ang="0">
                <a:pos x="277" y="275"/>
              </a:cxn>
              <a:cxn ang="0">
                <a:pos x="272" y="303"/>
              </a:cxn>
              <a:cxn ang="0">
                <a:pos x="246" y="351"/>
              </a:cxn>
            </a:cxnLst>
            <a:rect l="0" t="0" r="r" b="b"/>
            <a:pathLst>
              <a:path w="278" h="352">
                <a:moveTo>
                  <a:pt x="246" y="351"/>
                </a:moveTo>
                <a:lnTo>
                  <a:pt x="208" y="332"/>
                </a:lnTo>
                <a:lnTo>
                  <a:pt x="225" y="286"/>
                </a:lnTo>
                <a:lnTo>
                  <a:pt x="219" y="275"/>
                </a:lnTo>
                <a:lnTo>
                  <a:pt x="192" y="303"/>
                </a:lnTo>
                <a:lnTo>
                  <a:pt x="134" y="321"/>
                </a:lnTo>
                <a:lnTo>
                  <a:pt x="177" y="286"/>
                </a:lnTo>
                <a:lnTo>
                  <a:pt x="134" y="286"/>
                </a:lnTo>
                <a:lnTo>
                  <a:pt x="0" y="275"/>
                </a:lnTo>
                <a:lnTo>
                  <a:pt x="0" y="245"/>
                </a:lnTo>
                <a:lnTo>
                  <a:pt x="37" y="222"/>
                </a:lnTo>
                <a:lnTo>
                  <a:pt x="11" y="210"/>
                </a:lnTo>
                <a:lnTo>
                  <a:pt x="63" y="175"/>
                </a:lnTo>
                <a:lnTo>
                  <a:pt x="63" y="153"/>
                </a:lnTo>
                <a:lnTo>
                  <a:pt x="107" y="100"/>
                </a:lnTo>
                <a:lnTo>
                  <a:pt x="138" y="30"/>
                </a:lnTo>
                <a:lnTo>
                  <a:pt x="192" y="12"/>
                </a:lnTo>
                <a:lnTo>
                  <a:pt x="219" y="0"/>
                </a:lnTo>
                <a:lnTo>
                  <a:pt x="192" y="54"/>
                </a:lnTo>
                <a:lnTo>
                  <a:pt x="122" y="135"/>
                </a:lnTo>
                <a:lnTo>
                  <a:pt x="159" y="118"/>
                </a:lnTo>
                <a:lnTo>
                  <a:pt x="177" y="122"/>
                </a:lnTo>
                <a:lnTo>
                  <a:pt x="159" y="153"/>
                </a:lnTo>
                <a:lnTo>
                  <a:pt x="208" y="153"/>
                </a:lnTo>
                <a:lnTo>
                  <a:pt x="261" y="175"/>
                </a:lnTo>
                <a:lnTo>
                  <a:pt x="246" y="198"/>
                </a:lnTo>
                <a:lnTo>
                  <a:pt x="246" y="228"/>
                </a:lnTo>
                <a:lnTo>
                  <a:pt x="272" y="222"/>
                </a:lnTo>
                <a:lnTo>
                  <a:pt x="277" y="245"/>
                </a:lnTo>
                <a:lnTo>
                  <a:pt x="277" y="275"/>
                </a:lnTo>
                <a:lnTo>
                  <a:pt x="272" y="303"/>
                </a:lnTo>
                <a:lnTo>
                  <a:pt x="246" y="35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4" name="Freeform 120"/>
          <p:cNvSpPr>
            <a:spLocks noChangeArrowheads="1"/>
          </p:cNvSpPr>
          <p:nvPr/>
        </p:nvSpPr>
        <p:spPr bwMode="auto">
          <a:xfrm>
            <a:off x="2172832" y="1020393"/>
            <a:ext cx="143601" cy="159699"/>
          </a:xfrm>
          <a:custGeom>
            <a:avLst/>
            <a:gdLst/>
            <a:ahLst/>
            <a:cxnLst>
              <a:cxn ang="0">
                <a:pos x="49" y="258"/>
              </a:cxn>
              <a:cxn ang="0">
                <a:pos x="32" y="247"/>
              </a:cxn>
              <a:cxn ang="0">
                <a:pos x="42" y="211"/>
              </a:cxn>
              <a:cxn ang="0">
                <a:pos x="32" y="170"/>
              </a:cxn>
              <a:cxn ang="0">
                <a:pos x="22" y="140"/>
              </a:cxn>
              <a:cxn ang="0">
                <a:pos x="0" y="111"/>
              </a:cxn>
              <a:cxn ang="0">
                <a:pos x="0" y="65"/>
              </a:cxn>
              <a:cxn ang="0">
                <a:pos x="32" y="46"/>
              </a:cxn>
              <a:cxn ang="0">
                <a:pos x="32" y="94"/>
              </a:cxn>
              <a:cxn ang="0">
                <a:pos x="49" y="111"/>
              </a:cxn>
              <a:cxn ang="0">
                <a:pos x="76" y="88"/>
              </a:cxn>
              <a:cxn ang="0">
                <a:pos x="91" y="58"/>
              </a:cxn>
              <a:cxn ang="0">
                <a:pos x="118" y="58"/>
              </a:cxn>
              <a:cxn ang="0">
                <a:pos x="118" y="42"/>
              </a:cxn>
              <a:cxn ang="0">
                <a:pos x="91" y="18"/>
              </a:cxn>
              <a:cxn ang="0">
                <a:pos x="118" y="0"/>
              </a:cxn>
              <a:cxn ang="0">
                <a:pos x="146" y="0"/>
              </a:cxn>
              <a:cxn ang="0">
                <a:pos x="172" y="30"/>
              </a:cxn>
              <a:cxn ang="0">
                <a:pos x="225" y="18"/>
              </a:cxn>
              <a:cxn ang="0">
                <a:pos x="247" y="42"/>
              </a:cxn>
              <a:cxn ang="0">
                <a:pos x="230" y="46"/>
              </a:cxn>
              <a:cxn ang="0">
                <a:pos x="205" y="46"/>
              </a:cxn>
              <a:cxn ang="0">
                <a:pos x="215" y="58"/>
              </a:cxn>
              <a:cxn ang="0">
                <a:pos x="199" y="58"/>
              </a:cxn>
              <a:cxn ang="0">
                <a:pos x="156" y="76"/>
              </a:cxn>
              <a:cxn ang="0">
                <a:pos x="156" y="94"/>
              </a:cxn>
              <a:cxn ang="0">
                <a:pos x="172" y="94"/>
              </a:cxn>
              <a:cxn ang="0">
                <a:pos x="188" y="94"/>
              </a:cxn>
              <a:cxn ang="0">
                <a:pos x="199" y="151"/>
              </a:cxn>
              <a:cxn ang="0">
                <a:pos x="161" y="199"/>
              </a:cxn>
              <a:cxn ang="0">
                <a:pos x="129" y="228"/>
              </a:cxn>
              <a:cxn ang="0">
                <a:pos x="91" y="216"/>
              </a:cxn>
              <a:cxn ang="0">
                <a:pos x="102" y="199"/>
              </a:cxn>
              <a:cxn ang="0">
                <a:pos x="76" y="216"/>
              </a:cxn>
              <a:cxn ang="0">
                <a:pos x="76" y="240"/>
              </a:cxn>
              <a:cxn ang="0">
                <a:pos x="49" y="258"/>
              </a:cxn>
            </a:cxnLst>
            <a:rect l="0" t="0" r="r" b="b"/>
            <a:pathLst>
              <a:path w="248" h="259">
                <a:moveTo>
                  <a:pt x="49" y="258"/>
                </a:moveTo>
                <a:lnTo>
                  <a:pt x="32" y="247"/>
                </a:lnTo>
                <a:lnTo>
                  <a:pt x="42" y="211"/>
                </a:lnTo>
                <a:lnTo>
                  <a:pt x="32" y="170"/>
                </a:lnTo>
                <a:lnTo>
                  <a:pt x="22" y="140"/>
                </a:lnTo>
                <a:lnTo>
                  <a:pt x="0" y="111"/>
                </a:lnTo>
                <a:lnTo>
                  <a:pt x="0" y="65"/>
                </a:lnTo>
                <a:lnTo>
                  <a:pt x="32" y="46"/>
                </a:lnTo>
                <a:lnTo>
                  <a:pt x="32" y="94"/>
                </a:lnTo>
                <a:lnTo>
                  <a:pt x="49" y="111"/>
                </a:lnTo>
                <a:lnTo>
                  <a:pt x="76" y="88"/>
                </a:lnTo>
                <a:lnTo>
                  <a:pt x="91" y="58"/>
                </a:lnTo>
                <a:lnTo>
                  <a:pt x="118" y="58"/>
                </a:lnTo>
                <a:lnTo>
                  <a:pt x="118" y="42"/>
                </a:lnTo>
                <a:lnTo>
                  <a:pt x="91" y="18"/>
                </a:lnTo>
                <a:lnTo>
                  <a:pt x="118" y="0"/>
                </a:lnTo>
                <a:lnTo>
                  <a:pt x="146" y="0"/>
                </a:lnTo>
                <a:lnTo>
                  <a:pt x="172" y="30"/>
                </a:lnTo>
                <a:lnTo>
                  <a:pt x="225" y="18"/>
                </a:lnTo>
                <a:lnTo>
                  <a:pt x="247" y="42"/>
                </a:lnTo>
                <a:lnTo>
                  <a:pt x="230" y="46"/>
                </a:lnTo>
                <a:lnTo>
                  <a:pt x="205" y="46"/>
                </a:lnTo>
                <a:lnTo>
                  <a:pt x="215" y="58"/>
                </a:lnTo>
                <a:lnTo>
                  <a:pt x="199" y="58"/>
                </a:lnTo>
                <a:lnTo>
                  <a:pt x="156" y="76"/>
                </a:lnTo>
                <a:lnTo>
                  <a:pt x="156" y="94"/>
                </a:lnTo>
                <a:lnTo>
                  <a:pt x="172" y="94"/>
                </a:lnTo>
                <a:lnTo>
                  <a:pt x="188" y="94"/>
                </a:lnTo>
                <a:lnTo>
                  <a:pt x="199" y="151"/>
                </a:lnTo>
                <a:lnTo>
                  <a:pt x="161" y="199"/>
                </a:lnTo>
                <a:lnTo>
                  <a:pt x="129" y="228"/>
                </a:lnTo>
                <a:lnTo>
                  <a:pt x="91" y="216"/>
                </a:lnTo>
                <a:lnTo>
                  <a:pt x="102" y="199"/>
                </a:lnTo>
                <a:lnTo>
                  <a:pt x="76" y="216"/>
                </a:lnTo>
                <a:lnTo>
                  <a:pt x="76" y="240"/>
                </a:lnTo>
                <a:lnTo>
                  <a:pt x="49" y="25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3" name="Freeform 119"/>
          <p:cNvSpPr>
            <a:spLocks noChangeArrowheads="1"/>
          </p:cNvSpPr>
          <p:nvPr/>
        </p:nvSpPr>
        <p:spPr bwMode="auto">
          <a:xfrm>
            <a:off x="2172832" y="1020393"/>
            <a:ext cx="143601" cy="159699"/>
          </a:xfrm>
          <a:custGeom>
            <a:avLst/>
            <a:gdLst/>
            <a:ahLst/>
            <a:cxnLst>
              <a:cxn ang="0">
                <a:pos x="49" y="258"/>
              </a:cxn>
              <a:cxn ang="0">
                <a:pos x="32" y="247"/>
              </a:cxn>
              <a:cxn ang="0">
                <a:pos x="42" y="211"/>
              </a:cxn>
              <a:cxn ang="0">
                <a:pos x="32" y="170"/>
              </a:cxn>
              <a:cxn ang="0">
                <a:pos x="22" y="140"/>
              </a:cxn>
              <a:cxn ang="0">
                <a:pos x="0" y="111"/>
              </a:cxn>
              <a:cxn ang="0">
                <a:pos x="0" y="65"/>
              </a:cxn>
              <a:cxn ang="0">
                <a:pos x="32" y="46"/>
              </a:cxn>
              <a:cxn ang="0">
                <a:pos x="32" y="94"/>
              </a:cxn>
              <a:cxn ang="0">
                <a:pos x="49" y="111"/>
              </a:cxn>
              <a:cxn ang="0">
                <a:pos x="76" y="88"/>
              </a:cxn>
              <a:cxn ang="0">
                <a:pos x="91" y="58"/>
              </a:cxn>
              <a:cxn ang="0">
                <a:pos x="118" y="58"/>
              </a:cxn>
              <a:cxn ang="0">
                <a:pos x="118" y="42"/>
              </a:cxn>
              <a:cxn ang="0">
                <a:pos x="91" y="18"/>
              </a:cxn>
              <a:cxn ang="0">
                <a:pos x="118" y="0"/>
              </a:cxn>
              <a:cxn ang="0">
                <a:pos x="146" y="0"/>
              </a:cxn>
              <a:cxn ang="0">
                <a:pos x="172" y="30"/>
              </a:cxn>
              <a:cxn ang="0">
                <a:pos x="225" y="18"/>
              </a:cxn>
              <a:cxn ang="0">
                <a:pos x="247" y="42"/>
              </a:cxn>
              <a:cxn ang="0">
                <a:pos x="230" y="46"/>
              </a:cxn>
              <a:cxn ang="0">
                <a:pos x="205" y="46"/>
              </a:cxn>
              <a:cxn ang="0">
                <a:pos x="215" y="58"/>
              </a:cxn>
              <a:cxn ang="0">
                <a:pos x="199" y="58"/>
              </a:cxn>
              <a:cxn ang="0">
                <a:pos x="156" y="76"/>
              </a:cxn>
              <a:cxn ang="0">
                <a:pos x="156" y="94"/>
              </a:cxn>
              <a:cxn ang="0">
                <a:pos x="172" y="94"/>
              </a:cxn>
              <a:cxn ang="0">
                <a:pos x="188" y="94"/>
              </a:cxn>
              <a:cxn ang="0">
                <a:pos x="199" y="151"/>
              </a:cxn>
              <a:cxn ang="0">
                <a:pos x="161" y="199"/>
              </a:cxn>
              <a:cxn ang="0">
                <a:pos x="129" y="228"/>
              </a:cxn>
              <a:cxn ang="0">
                <a:pos x="91" y="216"/>
              </a:cxn>
              <a:cxn ang="0">
                <a:pos x="102" y="199"/>
              </a:cxn>
              <a:cxn ang="0">
                <a:pos x="76" y="216"/>
              </a:cxn>
              <a:cxn ang="0">
                <a:pos x="76" y="240"/>
              </a:cxn>
              <a:cxn ang="0">
                <a:pos x="49" y="258"/>
              </a:cxn>
            </a:cxnLst>
            <a:rect l="0" t="0" r="r" b="b"/>
            <a:pathLst>
              <a:path w="248" h="259">
                <a:moveTo>
                  <a:pt x="49" y="258"/>
                </a:moveTo>
                <a:lnTo>
                  <a:pt x="32" y="247"/>
                </a:lnTo>
                <a:lnTo>
                  <a:pt x="42" y="211"/>
                </a:lnTo>
                <a:lnTo>
                  <a:pt x="32" y="170"/>
                </a:lnTo>
                <a:lnTo>
                  <a:pt x="22" y="140"/>
                </a:lnTo>
                <a:lnTo>
                  <a:pt x="0" y="111"/>
                </a:lnTo>
                <a:lnTo>
                  <a:pt x="0" y="65"/>
                </a:lnTo>
                <a:lnTo>
                  <a:pt x="32" y="46"/>
                </a:lnTo>
                <a:lnTo>
                  <a:pt x="32" y="94"/>
                </a:lnTo>
                <a:lnTo>
                  <a:pt x="49" y="111"/>
                </a:lnTo>
                <a:lnTo>
                  <a:pt x="76" y="88"/>
                </a:lnTo>
                <a:lnTo>
                  <a:pt x="91" y="58"/>
                </a:lnTo>
                <a:lnTo>
                  <a:pt x="118" y="58"/>
                </a:lnTo>
                <a:lnTo>
                  <a:pt x="118" y="42"/>
                </a:lnTo>
                <a:lnTo>
                  <a:pt x="91" y="18"/>
                </a:lnTo>
                <a:lnTo>
                  <a:pt x="118" y="0"/>
                </a:lnTo>
                <a:lnTo>
                  <a:pt x="146" y="0"/>
                </a:lnTo>
                <a:lnTo>
                  <a:pt x="172" y="30"/>
                </a:lnTo>
                <a:lnTo>
                  <a:pt x="225" y="18"/>
                </a:lnTo>
                <a:lnTo>
                  <a:pt x="247" y="42"/>
                </a:lnTo>
                <a:lnTo>
                  <a:pt x="230" y="46"/>
                </a:lnTo>
                <a:lnTo>
                  <a:pt x="205" y="46"/>
                </a:lnTo>
                <a:lnTo>
                  <a:pt x="215" y="58"/>
                </a:lnTo>
                <a:lnTo>
                  <a:pt x="199" y="58"/>
                </a:lnTo>
                <a:lnTo>
                  <a:pt x="156" y="76"/>
                </a:lnTo>
                <a:lnTo>
                  <a:pt x="156" y="94"/>
                </a:lnTo>
                <a:lnTo>
                  <a:pt x="172" y="94"/>
                </a:lnTo>
                <a:lnTo>
                  <a:pt x="188" y="94"/>
                </a:lnTo>
                <a:lnTo>
                  <a:pt x="199" y="151"/>
                </a:lnTo>
                <a:lnTo>
                  <a:pt x="161" y="199"/>
                </a:lnTo>
                <a:lnTo>
                  <a:pt x="129" y="228"/>
                </a:lnTo>
                <a:lnTo>
                  <a:pt x="91" y="216"/>
                </a:lnTo>
                <a:lnTo>
                  <a:pt x="102" y="199"/>
                </a:lnTo>
                <a:lnTo>
                  <a:pt x="76" y="216"/>
                </a:lnTo>
                <a:lnTo>
                  <a:pt x="76" y="240"/>
                </a:lnTo>
                <a:lnTo>
                  <a:pt x="49" y="25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2" name="Freeform 118"/>
          <p:cNvSpPr>
            <a:spLocks noChangeArrowheads="1"/>
          </p:cNvSpPr>
          <p:nvPr/>
        </p:nvSpPr>
        <p:spPr bwMode="auto">
          <a:xfrm>
            <a:off x="2257475" y="1516888"/>
            <a:ext cx="164032" cy="151621"/>
          </a:xfrm>
          <a:custGeom>
            <a:avLst/>
            <a:gdLst/>
            <a:ahLst/>
            <a:cxnLst>
              <a:cxn ang="0">
                <a:pos x="251" y="245"/>
              </a:cxn>
              <a:cxn ang="0">
                <a:pos x="192" y="221"/>
              </a:cxn>
              <a:cxn ang="0">
                <a:pos x="192" y="175"/>
              </a:cxn>
              <a:cxn ang="0">
                <a:pos x="165" y="180"/>
              </a:cxn>
              <a:cxn ang="0">
                <a:pos x="121" y="221"/>
              </a:cxn>
              <a:cxn ang="0">
                <a:pos x="85" y="245"/>
              </a:cxn>
              <a:cxn ang="0">
                <a:pos x="53" y="245"/>
              </a:cxn>
              <a:cxn ang="0">
                <a:pos x="42" y="227"/>
              </a:cxn>
              <a:cxn ang="0">
                <a:pos x="0" y="227"/>
              </a:cxn>
              <a:cxn ang="0">
                <a:pos x="10" y="210"/>
              </a:cxn>
              <a:cxn ang="0">
                <a:pos x="53" y="180"/>
              </a:cxn>
              <a:cxn ang="0">
                <a:pos x="85" y="87"/>
              </a:cxn>
              <a:cxn ang="0">
                <a:pos x="121" y="41"/>
              </a:cxn>
              <a:cxn ang="0">
                <a:pos x="153" y="0"/>
              </a:cxn>
              <a:cxn ang="0">
                <a:pos x="153" y="57"/>
              </a:cxn>
              <a:cxn ang="0">
                <a:pos x="181" y="52"/>
              </a:cxn>
              <a:cxn ang="0">
                <a:pos x="233" y="122"/>
              </a:cxn>
              <a:cxn ang="0">
                <a:pos x="240" y="180"/>
              </a:cxn>
              <a:cxn ang="0">
                <a:pos x="276" y="198"/>
              </a:cxn>
              <a:cxn ang="0">
                <a:pos x="282" y="227"/>
              </a:cxn>
              <a:cxn ang="0">
                <a:pos x="251" y="245"/>
              </a:cxn>
            </a:cxnLst>
            <a:rect l="0" t="0" r="r" b="b"/>
            <a:pathLst>
              <a:path w="283" h="246">
                <a:moveTo>
                  <a:pt x="251" y="245"/>
                </a:moveTo>
                <a:lnTo>
                  <a:pt x="192" y="221"/>
                </a:lnTo>
                <a:lnTo>
                  <a:pt x="192" y="175"/>
                </a:lnTo>
                <a:lnTo>
                  <a:pt x="165" y="180"/>
                </a:lnTo>
                <a:lnTo>
                  <a:pt x="121" y="221"/>
                </a:lnTo>
                <a:lnTo>
                  <a:pt x="85" y="245"/>
                </a:lnTo>
                <a:lnTo>
                  <a:pt x="53" y="245"/>
                </a:lnTo>
                <a:lnTo>
                  <a:pt x="42" y="227"/>
                </a:lnTo>
                <a:lnTo>
                  <a:pt x="0" y="227"/>
                </a:lnTo>
                <a:lnTo>
                  <a:pt x="10" y="210"/>
                </a:lnTo>
                <a:lnTo>
                  <a:pt x="53" y="180"/>
                </a:lnTo>
                <a:lnTo>
                  <a:pt x="85" y="87"/>
                </a:lnTo>
                <a:lnTo>
                  <a:pt x="121" y="41"/>
                </a:lnTo>
                <a:lnTo>
                  <a:pt x="153" y="0"/>
                </a:lnTo>
                <a:lnTo>
                  <a:pt x="153" y="57"/>
                </a:lnTo>
                <a:lnTo>
                  <a:pt x="181" y="52"/>
                </a:lnTo>
                <a:lnTo>
                  <a:pt x="233" y="122"/>
                </a:lnTo>
                <a:lnTo>
                  <a:pt x="240" y="180"/>
                </a:lnTo>
                <a:lnTo>
                  <a:pt x="276" y="198"/>
                </a:lnTo>
                <a:lnTo>
                  <a:pt x="282" y="227"/>
                </a:lnTo>
                <a:lnTo>
                  <a:pt x="251" y="24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1" name="Freeform 117"/>
          <p:cNvSpPr>
            <a:spLocks noChangeArrowheads="1"/>
          </p:cNvSpPr>
          <p:nvPr/>
        </p:nvSpPr>
        <p:spPr bwMode="auto">
          <a:xfrm>
            <a:off x="2257475" y="1516888"/>
            <a:ext cx="164032" cy="151621"/>
          </a:xfrm>
          <a:custGeom>
            <a:avLst/>
            <a:gdLst/>
            <a:ahLst/>
            <a:cxnLst>
              <a:cxn ang="0">
                <a:pos x="251" y="245"/>
              </a:cxn>
              <a:cxn ang="0">
                <a:pos x="192" y="221"/>
              </a:cxn>
              <a:cxn ang="0">
                <a:pos x="192" y="175"/>
              </a:cxn>
              <a:cxn ang="0">
                <a:pos x="165" y="180"/>
              </a:cxn>
              <a:cxn ang="0">
                <a:pos x="121" y="221"/>
              </a:cxn>
              <a:cxn ang="0">
                <a:pos x="85" y="245"/>
              </a:cxn>
              <a:cxn ang="0">
                <a:pos x="53" y="245"/>
              </a:cxn>
              <a:cxn ang="0">
                <a:pos x="42" y="227"/>
              </a:cxn>
              <a:cxn ang="0">
                <a:pos x="0" y="227"/>
              </a:cxn>
              <a:cxn ang="0">
                <a:pos x="10" y="210"/>
              </a:cxn>
              <a:cxn ang="0">
                <a:pos x="53" y="180"/>
              </a:cxn>
              <a:cxn ang="0">
                <a:pos x="85" y="87"/>
              </a:cxn>
              <a:cxn ang="0">
                <a:pos x="121" y="41"/>
              </a:cxn>
              <a:cxn ang="0">
                <a:pos x="153" y="0"/>
              </a:cxn>
              <a:cxn ang="0">
                <a:pos x="153" y="57"/>
              </a:cxn>
              <a:cxn ang="0">
                <a:pos x="181" y="52"/>
              </a:cxn>
              <a:cxn ang="0">
                <a:pos x="233" y="122"/>
              </a:cxn>
              <a:cxn ang="0">
                <a:pos x="240" y="180"/>
              </a:cxn>
              <a:cxn ang="0">
                <a:pos x="276" y="198"/>
              </a:cxn>
              <a:cxn ang="0">
                <a:pos x="282" y="227"/>
              </a:cxn>
              <a:cxn ang="0">
                <a:pos x="251" y="245"/>
              </a:cxn>
            </a:cxnLst>
            <a:rect l="0" t="0" r="r" b="b"/>
            <a:pathLst>
              <a:path w="283" h="246">
                <a:moveTo>
                  <a:pt x="251" y="245"/>
                </a:moveTo>
                <a:lnTo>
                  <a:pt x="192" y="221"/>
                </a:lnTo>
                <a:lnTo>
                  <a:pt x="192" y="175"/>
                </a:lnTo>
                <a:lnTo>
                  <a:pt x="165" y="180"/>
                </a:lnTo>
                <a:lnTo>
                  <a:pt x="121" y="221"/>
                </a:lnTo>
                <a:lnTo>
                  <a:pt x="85" y="245"/>
                </a:lnTo>
                <a:lnTo>
                  <a:pt x="53" y="245"/>
                </a:lnTo>
                <a:lnTo>
                  <a:pt x="42" y="227"/>
                </a:lnTo>
                <a:lnTo>
                  <a:pt x="0" y="227"/>
                </a:lnTo>
                <a:lnTo>
                  <a:pt x="10" y="210"/>
                </a:lnTo>
                <a:lnTo>
                  <a:pt x="53" y="180"/>
                </a:lnTo>
                <a:lnTo>
                  <a:pt x="85" y="87"/>
                </a:lnTo>
                <a:lnTo>
                  <a:pt x="121" y="41"/>
                </a:lnTo>
                <a:lnTo>
                  <a:pt x="153" y="0"/>
                </a:lnTo>
                <a:lnTo>
                  <a:pt x="153" y="57"/>
                </a:lnTo>
                <a:lnTo>
                  <a:pt x="181" y="52"/>
                </a:lnTo>
                <a:lnTo>
                  <a:pt x="233" y="122"/>
                </a:lnTo>
                <a:lnTo>
                  <a:pt x="240" y="180"/>
                </a:lnTo>
                <a:lnTo>
                  <a:pt x="276" y="198"/>
                </a:lnTo>
                <a:lnTo>
                  <a:pt x="282" y="227"/>
                </a:lnTo>
                <a:lnTo>
                  <a:pt x="251" y="24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0" name="Freeform 116"/>
          <p:cNvSpPr>
            <a:spLocks noChangeArrowheads="1"/>
          </p:cNvSpPr>
          <p:nvPr/>
        </p:nvSpPr>
        <p:spPr bwMode="auto">
          <a:xfrm>
            <a:off x="2279657" y="817818"/>
            <a:ext cx="117333" cy="136707"/>
          </a:xfrm>
          <a:custGeom>
            <a:avLst/>
            <a:gdLst/>
            <a:ahLst/>
            <a:cxnLst>
              <a:cxn ang="0">
                <a:pos x="112" y="221"/>
              </a:cxn>
              <a:cxn ang="0">
                <a:pos x="42" y="215"/>
              </a:cxn>
              <a:cxn ang="0">
                <a:pos x="90" y="145"/>
              </a:cxn>
              <a:cxn ang="0">
                <a:pos x="6" y="140"/>
              </a:cxn>
              <a:cxn ang="0">
                <a:pos x="0" y="110"/>
              </a:cxn>
              <a:cxn ang="0">
                <a:pos x="6" y="53"/>
              </a:cxn>
              <a:cxn ang="0">
                <a:pos x="21" y="0"/>
              </a:cxn>
              <a:cxn ang="0">
                <a:pos x="42" y="18"/>
              </a:cxn>
              <a:cxn ang="0">
                <a:pos x="48" y="53"/>
              </a:cxn>
              <a:cxn ang="0">
                <a:pos x="63" y="122"/>
              </a:cxn>
              <a:cxn ang="0">
                <a:pos x="90" y="53"/>
              </a:cxn>
              <a:cxn ang="0">
                <a:pos x="112" y="122"/>
              </a:cxn>
              <a:cxn ang="0">
                <a:pos x="115" y="53"/>
              </a:cxn>
              <a:cxn ang="0">
                <a:pos x="154" y="53"/>
              </a:cxn>
              <a:cxn ang="0">
                <a:pos x="202" y="68"/>
              </a:cxn>
              <a:cxn ang="0">
                <a:pos x="196" y="128"/>
              </a:cxn>
              <a:cxn ang="0">
                <a:pos x="159" y="186"/>
              </a:cxn>
              <a:cxn ang="0">
                <a:pos x="112" y="221"/>
              </a:cxn>
            </a:cxnLst>
            <a:rect l="0" t="0" r="r" b="b"/>
            <a:pathLst>
              <a:path w="203" h="222">
                <a:moveTo>
                  <a:pt x="112" y="221"/>
                </a:moveTo>
                <a:lnTo>
                  <a:pt x="42" y="215"/>
                </a:lnTo>
                <a:lnTo>
                  <a:pt x="90" y="145"/>
                </a:lnTo>
                <a:lnTo>
                  <a:pt x="6" y="140"/>
                </a:lnTo>
                <a:lnTo>
                  <a:pt x="0" y="110"/>
                </a:lnTo>
                <a:lnTo>
                  <a:pt x="6" y="53"/>
                </a:lnTo>
                <a:lnTo>
                  <a:pt x="21" y="0"/>
                </a:lnTo>
                <a:lnTo>
                  <a:pt x="42" y="18"/>
                </a:lnTo>
                <a:lnTo>
                  <a:pt x="48" y="53"/>
                </a:lnTo>
                <a:lnTo>
                  <a:pt x="63" y="122"/>
                </a:lnTo>
                <a:lnTo>
                  <a:pt x="90" y="53"/>
                </a:lnTo>
                <a:lnTo>
                  <a:pt x="112" y="122"/>
                </a:lnTo>
                <a:lnTo>
                  <a:pt x="115" y="53"/>
                </a:lnTo>
                <a:lnTo>
                  <a:pt x="154" y="53"/>
                </a:lnTo>
                <a:lnTo>
                  <a:pt x="202" y="68"/>
                </a:lnTo>
                <a:lnTo>
                  <a:pt x="196" y="128"/>
                </a:lnTo>
                <a:lnTo>
                  <a:pt x="159" y="186"/>
                </a:lnTo>
                <a:lnTo>
                  <a:pt x="112" y="22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9" name="Freeform 115"/>
          <p:cNvSpPr>
            <a:spLocks noChangeArrowheads="1"/>
          </p:cNvSpPr>
          <p:nvPr/>
        </p:nvSpPr>
        <p:spPr bwMode="auto">
          <a:xfrm>
            <a:off x="2279657" y="817818"/>
            <a:ext cx="117333" cy="136707"/>
          </a:xfrm>
          <a:custGeom>
            <a:avLst/>
            <a:gdLst/>
            <a:ahLst/>
            <a:cxnLst>
              <a:cxn ang="0">
                <a:pos x="112" y="221"/>
              </a:cxn>
              <a:cxn ang="0">
                <a:pos x="42" y="215"/>
              </a:cxn>
              <a:cxn ang="0">
                <a:pos x="90" y="145"/>
              </a:cxn>
              <a:cxn ang="0">
                <a:pos x="6" y="140"/>
              </a:cxn>
              <a:cxn ang="0">
                <a:pos x="0" y="110"/>
              </a:cxn>
              <a:cxn ang="0">
                <a:pos x="6" y="53"/>
              </a:cxn>
              <a:cxn ang="0">
                <a:pos x="21" y="0"/>
              </a:cxn>
              <a:cxn ang="0">
                <a:pos x="42" y="18"/>
              </a:cxn>
              <a:cxn ang="0">
                <a:pos x="48" y="53"/>
              </a:cxn>
              <a:cxn ang="0">
                <a:pos x="63" y="122"/>
              </a:cxn>
              <a:cxn ang="0">
                <a:pos x="90" y="53"/>
              </a:cxn>
              <a:cxn ang="0">
                <a:pos x="112" y="122"/>
              </a:cxn>
              <a:cxn ang="0">
                <a:pos x="115" y="53"/>
              </a:cxn>
              <a:cxn ang="0">
                <a:pos x="154" y="53"/>
              </a:cxn>
              <a:cxn ang="0">
                <a:pos x="202" y="68"/>
              </a:cxn>
              <a:cxn ang="0">
                <a:pos x="196" y="128"/>
              </a:cxn>
              <a:cxn ang="0">
                <a:pos x="159" y="186"/>
              </a:cxn>
              <a:cxn ang="0">
                <a:pos x="112" y="221"/>
              </a:cxn>
            </a:cxnLst>
            <a:rect l="0" t="0" r="r" b="b"/>
            <a:pathLst>
              <a:path w="203" h="222">
                <a:moveTo>
                  <a:pt x="112" y="221"/>
                </a:moveTo>
                <a:lnTo>
                  <a:pt x="42" y="215"/>
                </a:lnTo>
                <a:lnTo>
                  <a:pt x="90" y="145"/>
                </a:lnTo>
                <a:lnTo>
                  <a:pt x="6" y="140"/>
                </a:lnTo>
                <a:lnTo>
                  <a:pt x="0" y="110"/>
                </a:lnTo>
                <a:lnTo>
                  <a:pt x="6" y="53"/>
                </a:lnTo>
                <a:lnTo>
                  <a:pt x="21" y="0"/>
                </a:lnTo>
                <a:lnTo>
                  <a:pt x="42" y="18"/>
                </a:lnTo>
                <a:lnTo>
                  <a:pt x="48" y="53"/>
                </a:lnTo>
                <a:lnTo>
                  <a:pt x="63" y="122"/>
                </a:lnTo>
                <a:lnTo>
                  <a:pt x="90" y="53"/>
                </a:lnTo>
                <a:lnTo>
                  <a:pt x="112" y="122"/>
                </a:lnTo>
                <a:lnTo>
                  <a:pt x="115" y="53"/>
                </a:lnTo>
                <a:lnTo>
                  <a:pt x="154" y="53"/>
                </a:lnTo>
                <a:lnTo>
                  <a:pt x="202" y="68"/>
                </a:lnTo>
                <a:lnTo>
                  <a:pt x="196" y="128"/>
                </a:lnTo>
                <a:lnTo>
                  <a:pt x="159" y="186"/>
                </a:lnTo>
                <a:lnTo>
                  <a:pt x="112" y="22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8" name="Freeform 114"/>
          <p:cNvSpPr>
            <a:spLocks noChangeArrowheads="1"/>
          </p:cNvSpPr>
          <p:nvPr/>
        </p:nvSpPr>
        <p:spPr bwMode="auto">
          <a:xfrm>
            <a:off x="1935831" y="676140"/>
            <a:ext cx="196138" cy="93209"/>
          </a:xfrm>
          <a:custGeom>
            <a:avLst/>
            <a:gdLst/>
            <a:ahLst/>
            <a:cxnLst>
              <a:cxn ang="0">
                <a:pos x="49" y="151"/>
              </a:cxn>
              <a:cxn ang="0">
                <a:pos x="76" y="93"/>
              </a:cxn>
              <a:cxn ang="0">
                <a:pos x="32" y="122"/>
              </a:cxn>
              <a:cxn ang="0">
                <a:pos x="0" y="110"/>
              </a:cxn>
              <a:cxn ang="0">
                <a:pos x="6" y="75"/>
              </a:cxn>
              <a:cxn ang="0">
                <a:pos x="69" y="65"/>
              </a:cxn>
              <a:cxn ang="0">
                <a:pos x="112" y="46"/>
              </a:cxn>
              <a:cxn ang="0">
                <a:pos x="182" y="18"/>
              </a:cxn>
              <a:cxn ang="0">
                <a:pos x="240" y="0"/>
              </a:cxn>
              <a:cxn ang="0">
                <a:pos x="295" y="18"/>
              </a:cxn>
              <a:cxn ang="0">
                <a:pos x="295" y="0"/>
              </a:cxn>
              <a:cxn ang="0">
                <a:pos x="316" y="5"/>
              </a:cxn>
              <a:cxn ang="0">
                <a:pos x="337" y="35"/>
              </a:cxn>
              <a:cxn ang="0">
                <a:pos x="295" y="52"/>
              </a:cxn>
              <a:cxn ang="0">
                <a:pos x="282" y="82"/>
              </a:cxn>
              <a:cxn ang="0">
                <a:pos x="267" y="82"/>
              </a:cxn>
              <a:cxn ang="0">
                <a:pos x="267" y="105"/>
              </a:cxn>
              <a:cxn ang="0">
                <a:pos x="214" y="110"/>
              </a:cxn>
              <a:cxn ang="0">
                <a:pos x="198" y="128"/>
              </a:cxn>
              <a:cxn ang="0">
                <a:pos x="172" y="110"/>
              </a:cxn>
              <a:cxn ang="0">
                <a:pos x="214" y="52"/>
              </a:cxn>
              <a:cxn ang="0">
                <a:pos x="156" y="82"/>
              </a:cxn>
              <a:cxn ang="0">
                <a:pos x="143" y="105"/>
              </a:cxn>
              <a:cxn ang="0">
                <a:pos x="117" y="122"/>
              </a:cxn>
              <a:cxn ang="0">
                <a:pos x="129" y="105"/>
              </a:cxn>
              <a:cxn ang="0">
                <a:pos x="85" y="128"/>
              </a:cxn>
              <a:cxn ang="0">
                <a:pos x="49" y="151"/>
              </a:cxn>
            </a:cxnLst>
            <a:rect l="0" t="0" r="r" b="b"/>
            <a:pathLst>
              <a:path w="338" h="152">
                <a:moveTo>
                  <a:pt x="49" y="151"/>
                </a:moveTo>
                <a:lnTo>
                  <a:pt x="76" y="93"/>
                </a:lnTo>
                <a:lnTo>
                  <a:pt x="32" y="122"/>
                </a:lnTo>
                <a:lnTo>
                  <a:pt x="0" y="110"/>
                </a:lnTo>
                <a:lnTo>
                  <a:pt x="6" y="75"/>
                </a:lnTo>
                <a:lnTo>
                  <a:pt x="69" y="65"/>
                </a:lnTo>
                <a:lnTo>
                  <a:pt x="112" y="46"/>
                </a:lnTo>
                <a:lnTo>
                  <a:pt x="182" y="18"/>
                </a:lnTo>
                <a:lnTo>
                  <a:pt x="240" y="0"/>
                </a:lnTo>
                <a:lnTo>
                  <a:pt x="295" y="18"/>
                </a:lnTo>
                <a:lnTo>
                  <a:pt x="295" y="0"/>
                </a:lnTo>
                <a:lnTo>
                  <a:pt x="316" y="5"/>
                </a:lnTo>
                <a:lnTo>
                  <a:pt x="337" y="35"/>
                </a:lnTo>
                <a:lnTo>
                  <a:pt x="295" y="52"/>
                </a:lnTo>
                <a:lnTo>
                  <a:pt x="282" y="82"/>
                </a:lnTo>
                <a:lnTo>
                  <a:pt x="267" y="82"/>
                </a:lnTo>
                <a:lnTo>
                  <a:pt x="267" y="105"/>
                </a:lnTo>
                <a:lnTo>
                  <a:pt x="214" y="110"/>
                </a:lnTo>
                <a:lnTo>
                  <a:pt x="198" y="128"/>
                </a:lnTo>
                <a:lnTo>
                  <a:pt x="172" y="110"/>
                </a:lnTo>
                <a:lnTo>
                  <a:pt x="214" y="52"/>
                </a:lnTo>
                <a:lnTo>
                  <a:pt x="156" y="82"/>
                </a:lnTo>
                <a:lnTo>
                  <a:pt x="143" y="105"/>
                </a:lnTo>
                <a:lnTo>
                  <a:pt x="117" y="122"/>
                </a:lnTo>
                <a:lnTo>
                  <a:pt x="129" y="105"/>
                </a:lnTo>
                <a:lnTo>
                  <a:pt x="85" y="128"/>
                </a:lnTo>
                <a:lnTo>
                  <a:pt x="49" y="15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7" name="Freeform 113"/>
          <p:cNvSpPr>
            <a:spLocks noChangeArrowheads="1"/>
          </p:cNvSpPr>
          <p:nvPr/>
        </p:nvSpPr>
        <p:spPr bwMode="auto">
          <a:xfrm>
            <a:off x="1935831" y="676140"/>
            <a:ext cx="196138" cy="93209"/>
          </a:xfrm>
          <a:custGeom>
            <a:avLst/>
            <a:gdLst/>
            <a:ahLst/>
            <a:cxnLst>
              <a:cxn ang="0">
                <a:pos x="49" y="151"/>
              </a:cxn>
              <a:cxn ang="0">
                <a:pos x="76" y="93"/>
              </a:cxn>
              <a:cxn ang="0">
                <a:pos x="32" y="122"/>
              </a:cxn>
              <a:cxn ang="0">
                <a:pos x="0" y="110"/>
              </a:cxn>
              <a:cxn ang="0">
                <a:pos x="6" y="75"/>
              </a:cxn>
              <a:cxn ang="0">
                <a:pos x="69" y="65"/>
              </a:cxn>
              <a:cxn ang="0">
                <a:pos x="112" y="46"/>
              </a:cxn>
              <a:cxn ang="0">
                <a:pos x="182" y="18"/>
              </a:cxn>
              <a:cxn ang="0">
                <a:pos x="240" y="0"/>
              </a:cxn>
              <a:cxn ang="0">
                <a:pos x="295" y="18"/>
              </a:cxn>
              <a:cxn ang="0">
                <a:pos x="295" y="0"/>
              </a:cxn>
              <a:cxn ang="0">
                <a:pos x="316" y="5"/>
              </a:cxn>
              <a:cxn ang="0">
                <a:pos x="337" y="35"/>
              </a:cxn>
              <a:cxn ang="0">
                <a:pos x="295" y="52"/>
              </a:cxn>
              <a:cxn ang="0">
                <a:pos x="282" y="82"/>
              </a:cxn>
              <a:cxn ang="0">
                <a:pos x="267" y="82"/>
              </a:cxn>
              <a:cxn ang="0">
                <a:pos x="267" y="105"/>
              </a:cxn>
              <a:cxn ang="0">
                <a:pos x="214" y="110"/>
              </a:cxn>
              <a:cxn ang="0">
                <a:pos x="198" y="128"/>
              </a:cxn>
              <a:cxn ang="0">
                <a:pos x="172" y="110"/>
              </a:cxn>
              <a:cxn ang="0">
                <a:pos x="214" y="52"/>
              </a:cxn>
              <a:cxn ang="0">
                <a:pos x="156" y="82"/>
              </a:cxn>
              <a:cxn ang="0">
                <a:pos x="143" y="105"/>
              </a:cxn>
              <a:cxn ang="0">
                <a:pos x="117" y="122"/>
              </a:cxn>
              <a:cxn ang="0">
                <a:pos x="129" y="105"/>
              </a:cxn>
              <a:cxn ang="0">
                <a:pos x="85" y="128"/>
              </a:cxn>
              <a:cxn ang="0">
                <a:pos x="49" y="151"/>
              </a:cxn>
            </a:cxnLst>
            <a:rect l="0" t="0" r="r" b="b"/>
            <a:pathLst>
              <a:path w="338" h="152">
                <a:moveTo>
                  <a:pt x="49" y="151"/>
                </a:moveTo>
                <a:lnTo>
                  <a:pt x="76" y="93"/>
                </a:lnTo>
                <a:lnTo>
                  <a:pt x="32" y="122"/>
                </a:lnTo>
                <a:lnTo>
                  <a:pt x="0" y="110"/>
                </a:lnTo>
                <a:lnTo>
                  <a:pt x="6" y="75"/>
                </a:lnTo>
                <a:lnTo>
                  <a:pt x="69" y="65"/>
                </a:lnTo>
                <a:lnTo>
                  <a:pt x="112" y="46"/>
                </a:lnTo>
                <a:lnTo>
                  <a:pt x="182" y="18"/>
                </a:lnTo>
                <a:lnTo>
                  <a:pt x="240" y="0"/>
                </a:lnTo>
                <a:lnTo>
                  <a:pt x="295" y="18"/>
                </a:lnTo>
                <a:lnTo>
                  <a:pt x="295" y="0"/>
                </a:lnTo>
                <a:lnTo>
                  <a:pt x="316" y="5"/>
                </a:lnTo>
                <a:lnTo>
                  <a:pt x="337" y="35"/>
                </a:lnTo>
                <a:lnTo>
                  <a:pt x="295" y="52"/>
                </a:lnTo>
                <a:lnTo>
                  <a:pt x="282" y="82"/>
                </a:lnTo>
                <a:lnTo>
                  <a:pt x="267" y="82"/>
                </a:lnTo>
                <a:lnTo>
                  <a:pt x="267" y="105"/>
                </a:lnTo>
                <a:lnTo>
                  <a:pt x="214" y="110"/>
                </a:lnTo>
                <a:lnTo>
                  <a:pt x="198" y="128"/>
                </a:lnTo>
                <a:lnTo>
                  <a:pt x="172" y="110"/>
                </a:lnTo>
                <a:lnTo>
                  <a:pt x="214" y="52"/>
                </a:lnTo>
                <a:lnTo>
                  <a:pt x="156" y="82"/>
                </a:lnTo>
                <a:lnTo>
                  <a:pt x="143" y="105"/>
                </a:lnTo>
                <a:lnTo>
                  <a:pt x="117" y="122"/>
                </a:lnTo>
                <a:lnTo>
                  <a:pt x="129" y="105"/>
                </a:lnTo>
                <a:lnTo>
                  <a:pt x="85" y="128"/>
                </a:lnTo>
                <a:lnTo>
                  <a:pt x="49" y="15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6" name="Freeform 112"/>
          <p:cNvSpPr>
            <a:spLocks noChangeArrowheads="1"/>
          </p:cNvSpPr>
          <p:nvPr/>
        </p:nvSpPr>
        <p:spPr bwMode="auto">
          <a:xfrm>
            <a:off x="2297753" y="1045870"/>
            <a:ext cx="155276" cy="107501"/>
          </a:xfrm>
          <a:custGeom>
            <a:avLst/>
            <a:gdLst/>
            <a:ahLst/>
            <a:cxnLst>
              <a:cxn ang="0">
                <a:pos x="32" y="174"/>
              </a:cxn>
              <a:cxn ang="0">
                <a:pos x="0" y="158"/>
              </a:cxn>
              <a:cxn ang="0">
                <a:pos x="16" y="110"/>
              </a:cxn>
              <a:cxn ang="0">
                <a:pos x="52" y="46"/>
              </a:cxn>
              <a:cxn ang="0">
                <a:pos x="101" y="0"/>
              </a:cxn>
              <a:cxn ang="0">
                <a:pos x="181" y="0"/>
              </a:cxn>
              <a:cxn ang="0">
                <a:pos x="267" y="46"/>
              </a:cxn>
              <a:cxn ang="0">
                <a:pos x="198" y="81"/>
              </a:cxn>
              <a:cxn ang="0">
                <a:pos x="139" y="141"/>
              </a:cxn>
              <a:cxn ang="0">
                <a:pos x="52" y="92"/>
              </a:cxn>
              <a:cxn ang="0">
                <a:pos x="42" y="123"/>
              </a:cxn>
              <a:cxn ang="0">
                <a:pos x="85" y="128"/>
              </a:cxn>
              <a:cxn ang="0">
                <a:pos x="32" y="174"/>
              </a:cxn>
            </a:cxnLst>
            <a:rect l="0" t="0" r="r" b="b"/>
            <a:pathLst>
              <a:path w="268" h="175">
                <a:moveTo>
                  <a:pt x="32" y="174"/>
                </a:moveTo>
                <a:lnTo>
                  <a:pt x="0" y="158"/>
                </a:lnTo>
                <a:lnTo>
                  <a:pt x="16" y="110"/>
                </a:lnTo>
                <a:lnTo>
                  <a:pt x="52" y="46"/>
                </a:lnTo>
                <a:lnTo>
                  <a:pt x="101" y="0"/>
                </a:lnTo>
                <a:lnTo>
                  <a:pt x="181" y="0"/>
                </a:lnTo>
                <a:lnTo>
                  <a:pt x="267" y="46"/>
                </a:lnTo>
                <a:lnTo>
                  <a:pt x="198" y="81"/>
                </a:lnTo>
                <a:lnTo>
                  <a:pt x="139" y="141"/>
                </a:lnTo>
                <a:lnTo>
                  <a:pt x="52" y="92"/>
                </a:lnTo>
                <a:lnTo>
                  <a:pt x="42" y="123"/>
                </a:lnTo>
                <a:lnTo>
                  <a:pt x="85" y="128"/>
                </a:lnTo>
                <a:lnTo>
                  <a:pt x="32" y="17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5" name="Freeform 111"/>
          <p:cNvSpPr>
            <a:spLocks noChangeArrowheads="1"/>
          </p:cNvSpPr>
          <p:nvPr/>
        </p:nvSpPr>
        <p:spPr bwMode="auto">
          <a:xfrm>
            <a:off x="2297753" y="1045870"/>
            <a:ext cx="155276" cy="107501"/>
          </a:xfrm>
          <a:custGeom>
            <a:avLst/>
            <a:gdLst/>
            <a:ahLst/>
            <a:cxnLst>
              <a:cxn ang="0">
                <a:pos x="32" y="174"/>
              </a:cxn>
              <a:cxn ang="0">
                <a:pos x="0" y="158"/>
              </a:cxn>
              <a:cxn ang="0">
                <a:pos x="16" y="110"/>
              </a:cxn>
              <a:cxn ang="0">
                <a:pos x="52" y="46"/>
              </a:cxn>
              <a:cxn ang="0">
                <a:pos x="101" y="0"/>
              </a:cxn>
              <a:cxn ang="0">
                <a:pos x="181" y="0"/>
              </a:cxn>
              <a:cxn ang="0">
                <a:pos x="267" y="46"/>
              </a:cxn>
              <a:cxn ang="0">
                <a:pos x="198" y="81"/>
              </a:cxn>
              <a:cxn ang="0">
                <a:pos x="139" y="141"/>
              </a:cxn>
              <a:cxn ang="0">
                <a:pos x="52" y="92"/>
              </a:cxn>
              <a:cxn ang="0">
                <a:pos x="42" y="123"/>
              </a:cxn>
              <a:cxn ang="0">
                <a:pos x="85" y="128"/>
              </a:cxn>
              <a:cxn ang="0">
                <a:pos x="32" y="174"/>
              </a:cxn>
            </a:cxnLst>
            <a:rect l="0" t="0" r="r" b="b"/>
            <a:pathLst>
              <a:path w="268" h="175">
                <a:moveTo>
                  <a:pt x="32" y="174"/>
                </a:moveTo>
                <a:lnTo>
                  <a:pt x="0" y="158"/>
                </a:lnTo>
                <a:lnTo>
                  <a:pt x="16" y="110"/>
                </a:lnTo>
                <a:lnTo>
                  <a:pt x="52" y="46"/>
                </a:lnTo>
                <a:lnTo>
                  <a:pt x="101" y="0"/>
                </a:lnTo>
                <a:lnTo>
                  <a:pt x="181" y="0"/>
                </a:lnTo>
                <a:lnTo>
                  <a:pt x="267" y="46"/>
                </a:lnTo>
                <a:lnTo>
                  <a:pt x="198" y="81"/>
                </a:lnTo>
                <a:lnTo>
                  <a:pt x="139" y="141"/>
                </a:lnTo>
                <a:lnTo>
                  <a:pt x="52" y="92"/>
                </a:lnTo>
                <a:lnTo>
                  <a:pt x="42" y="123"/>
                </a:lnTo>
                <a:lnTo>
                  <a:pt x="85" y="128"/>
                </a:lnTo>
                <a:lnTo>
                  <a:pt x="32" y="17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4" name="Freeform 110"/>
          <p:cNvSpPr>
            <a:spLocks noChangeArrowheads="1"/>
          </p:cNvSpPr>
          <p:nvPr/>
        </p:nvSpPr>
        <p:spPr bwMode="auto">
          <a:xfrm>
            <a:off x="1056712" y="2150711"/>
            <a:ext cx="92232" cy="133600"/>
          </a:xfrm>
          <a:custGeom>
            <a:avLst/>
            <a:gdLst/>
            <a:ahLst/>
            <a:cxnLst>
              <a:cxn ang="0">
                <a:pos x="159" y="216"/>
              </a:cxn>
              <a:cxn ang="0">
                <a:pos x="107" y="197"/>
              </a:cxn>
              <a:cxn ang="0">
                <a:pos x="81" y="156"/>
              </a:cxn>
              <a:cxn ang="0">
                <a:pos x="48" y="134"/>
              </a:cxn>
              <a:cxn ang="0">
                <a:pos x="0" y="64"/>
              </a:cxn>
              <a:cxn ang="0">
                <a:pos x="0" y="11"/>
              </a:cxn>
              <a:cxn ang="0">
                <a:pos x="22" y="0"/>
              </a:cxn>
              <a:cxn ang="0">
                <a:pos x="107" y="57"/>
              </a:cxn>
              <a:cxn ang="0">
                <a:pos x="112" y="111"/>
              </a:cxn>
              <a:cxn ang="0">
                <a:pos x="133" y="152"/>
              </a:cxn>
              <a:cxn ang="0">
                <a:pos x="159" y="216"/>
              </a:cxn>
            </a:cxnLst>
            <a:rect l="0" t="0" r="r" b="b"/>
            <a:pathLst>
              <a:path w="160" h="217">
                <a:moveTo>
                  <a:pt x="159" y="216"/>
                </a:moveTo>
                <a:lnTo>
                  <a:pt x="107" y="197"/>
                </a:lnTo>
                <a:lnTo>
                  <a:pt x="81" y="156"/>
                </a:lnTo>
                <a:lnTo>
                  <a:pt x="48" y="134"/>
                </a:lnTo>
                <a:lnTo>
                  <a:pt x="0" y="64"/>
                </a:lnTo>
                <a:lnTo>
                  <a:pt x="0" y="11"/>
                </a:lnTo>
                <a:lnTo>
                  <a:pt x="22" y="0"/>
                </a:lnTo>
                <a:lnTo>
                  <a:pt x="107" y="57"/>
                </a:lnTo>
                <a:lnTo>
                  <a:pt x="112" y="111"/>
                </a:lnTo>
                <a:lnTo>
                  <a:pt x="133" y="152"/>
                </a:lnTo>
                <a:lnTo>
                  <a:pt x="159" y="2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3" name="Freeform 109"/>
          <p:cNvSpPr>
            <a:spLocks noChangeArrowheads="1"/>
          </p:cNvSpPr>
          <p:nvPr/>
        </p:nvSpPr>
        <p:spPr bwMode="auto">
          <a:xfrm>
            <a:off x="1056712" y="2150711"/>
            <a:ext cx="92232" cy="133600"/>
          </a:xfrm>
          <a:custGeom>
            <a:avLst/>
            <a:gdLst/>
            <a:ahLst/>
            <a:cxnLst>
              <a:cxn ang="0">
                <a:pos x="159" y="216"/>
              </a:cxn>
              <a:cxn ang="0">
                <a:pos x="107" y="197"/>
              </a:cxn>
              <a:cxn ang="0">
                <a:pos x="81" y="156"/>
              </a:cxn>
              <a:cxn ang="0">
                <a:pos x="48" y="134"/>
              </a:cxn>
              <a:cxn ang="0">
                <a:pos x="0" y="64"/>
              </a:cxn>
              <a:cxn ang="0">
                <a:pos x="0" y="11"/>
              </a:cxn>
              <a:cxn ang="0">
                <a:pos x="22" y="0"/>
              </a:cxn>
              <a:cxn ang="0">
                <a:pos x="107" y="57"/>
              </a:cxn>
              <a:cxn ang="0">
                <a:pos x="112" y="111"/>
              </a:cxn>
              <a:cxn ang="0">
                <a:pos x="133" y="152"/>
              </a:cxn>
              <a:cxn ang="0">
                <a:pos x="159" y="216"/>
              </a:cxn>
            </a:cxnLst>
            <a:rect l="0" t="0" r="r" b="b"/>
            <a:pathLst>
              <a:path w="160" h="217">
                <a:moveTo>
                  <a:pt x="159" y="216"/>
                </a:moveTo>
                <a:lnTo>
                  <a:pt x="107" y="197"/>
                </a:lnTo>
                <a:lnTo>
                  <a:pt x="81" y="156"/>
                </a:lnTo>
                <a:lnTo>
                  <a:pt x="48" y="134"/>
                </a:lnTo>
                <a:lnTo>
                  <a:pt x="0" y="64"/>
                </a:lnTo>
                <a:lnTo>
                  <a:pt x="0" y="11"/>
                </a:lnTo>
                <a:lnTo>
                  <a:pt x="22" y="0"/>
                </a:lnTo>
                <a:lnTo>
                  <a:pt x="107" y="57"/>
                </a:lnTo>
                <a:lnTo>
                  <a:pt x="112" y="111"/>
                </a:lnTo>
                <a:lnTo>
                  <a:pt x="133" y="152"/>
                </a:lnTo>
                <a:lnTo>
                  <a:pt x="159" y="21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2" name="Freeform 108"/>
          <p:cNvSpPr>
            <a:spLocks noChangeArrowheads="1"/>
          </p:cNvSpPr>
          <p:nvPr/>
        </p:nvSpPr>
        <p:spPr bwMode="auto">
          <a:xfrm>
            <a:off x="2182755" y="668683"/>
            <a:ext cx="90480" cy="57790"/>
          </a:xfrm>
          <a:custGeom>
            <a:avLst/>
            <a:gdLst/>
            <a:ahLst/>
            <a:cxnLst>
              <a:cxn ang="0">
                <a:pos x="59" y="94"/>
              </a:cxn>
              <a:cxn ang="0">
                <a:pos x="0" y="94"/>
              </a:cxn>
              <a:cxn ang="0">
                <a:pos x="0" y="64"/>
              </a:cxn>
              <a:cxn ang="0">
                <a:pos x="6" y="41"/>
              </a:cxn>
              <a:cxn ang="0">
                <a:pos x="42" y="0"/>
              </a:cxn>
              <a:cxn ang="0">
                <a:pos x="97" y="0"/>
              </a:cxn>
              <a:cxn ang="0">
                <a:pos x="156" y="30"/>
              </a:cxn>
              <a:cxn ang="0">
                <a:pos x="139" y="48"/>
              </a:cxn>
              <a:cxn ang="0">
                <a:pos x="101" y="41"/>
              </a:cxn>
              <a:cxn ang="0">
                <a:pos x="101" y="59"/>
              </a:cxn>
              <a:cxn ang="0">
                <a:pos x="113" y="64"/>
              </a:cxn>
              <a:cxn ang="0">
                <a:pos x="101" y="87"/>
              </a:cxn>
              <a:cxn ang="0">
                <a:pos x="59" y="94"/>
              </a:cxn>
            </a:cxnLst>
            <a:rect l="0" t="0" r="r" b="b"/>
            <a:pathLst>
              <a:path w="157" h="95">
                <a:moveTo>
                  <a:pt x="59" y="94"/>
                </a:moveTo>
                <a:lnTo>
                  <a:pt x="0" y="94"/>
                </a:lnTo>
                <a:lnTo>
                  <a:pt x="0" y="64"/>
                </a:lnTo>
                <a:lnTo>
                  <a:pt x="6" y="41"/>
                </a:lnTo>
                <a:lnTo>
                  <a:pt x="42" y="0"/>
                </a:lnTo>
                <a:lnTo>
                  <a:pt x="97" y="0"/>
                </a:lnTo>
                <a:lnTo>
                  <a:pt x="156" y="30"/>
                </a:lnTo>
                <a:lnTo>
                  <a:pt x="139" y="48"/>
                </a:lnTo>
                <a:lnTo>
                  <a:pt x="101" y="41"/>
                </a:lnTo>
                <a:lnTo>
                  <a:pt x="101" y="59"/>
                </a:lnTo>
                <a:lnTo>
                  <a:pt x="113" y="64"/>
                </a:lnTo>
                <a:lnTo>
                  <a:pt x="101" y="87"/>
                </a:lnTo>
                <a:lnTo>
                  <a:pt x="59" y="9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1" name="Freeform 107"/>
          <p:cNvSpPr>
            <a:spLocks noChangeArrowheads="1"/>
          </p:cNvSpPr>
          <p:nvPr/>
        </p:nvSpPr>
        <p:spPr bwMode="auto">
          <a:xfrm>
            <a:off x="2182755" y="668683"/>
            <a:ext cx="90480" cy="57790"/>
          </a:xfrm>
          <a:custGeom>
            <a:avLst/>
            <a:gdLst/>
            <a:ahLst/>
            <a:cxnLst>
              <a:cxn ang="0">
                <a:pos x="59" y="94"/>
              </a:cxn>
              <a:cxn ang="0">
                <a:pos x="0" y="94"/>
              </a:cxn>
              <a:cxn ang="0">
                <a:pos x="0" y="64"/>
              </a:cxn>
              <a:cxn ang="0">
                <a:pos x="6" y="41"/>
              </a:cxn>
              <a:cxn ang="0">
                <a:pos x="42" y="0"/>
              </a:cxn>
              <a:cxn ang="0">
                <a:pos x="97" y="0"/>
              </a:cxn>
              <a:cxn ang="0">
                <a:pos x="156" y="30"/>
              </a:cxn>
              <a:cxn ang="0">
                <a:pos x="139" y="48"/>
              </a:cxn>
              <a:cxn ang="0">
                <a:pos x="101" y="41"/>
              </a:cxn>
              <a:cxn ang="0">
                <a:pos x="101" y="59"/>
              </a:cxn>
              <a:cxn ang="0">
                <a:pos x="113" y="64"/>
              </a:cxn>
              <a:cxn ang="0">
                <a:pos x="101" y="87"/>
              </a:cxn>
              <a:cxn ang="0">
                <a:pos x="59" y="94"/>
              </a:cxn>
            </a:cxnLst>
            <a:rect l="0" t="0" r="r" b="b"/>
            <a:pathLst>
              <a:path w="157" h="95">
                <a:moveTo>
                  <a:pt x="59" y="94"/>
                </a:moveTo>
                <a:lnTo>
                  <a:pt x="0" y="94"/>
                </a:lnTo>
                <a:lnTo>
                  <a:pt x="0" y="64"/>
                </a:lnTo>
                <a:lnTo>
                  <a:pt x="6" y="41"/>
                </a:lnTo>
                <a:lnTo>
                  <a:pt x="42" y="0"/>
                </a:lnTo>
                <a:lnTo>
                  <a:pt x="97" y="0"/>
                </a:lnTo>
                <a:lnTo>
                  <a:pt x="156" y="30"/>
                </a:lnTo>
                <a:lnTo>
                  <a:pt x="139" y="48"/>
                </a:lnTo>
                <a:lnTo>
                  <a:pt x="101" y="41"/>
                </a:lnTo>
                <a:lnTo>
                  <a:pt x="101" y="59"/>
                </a:lnTo>
                <a:lnTo>
                  <a:pt x="113" y="64"/>
                </a:lnTo>
                <a:lnTo>
                  <a:pt x="101" y="87"/>
                </a:lnTo>
                <a:lnTo>
                  <a:pt x="59" y="9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0" name="Freeform 106"/>
          <p:cNvSpPr>
            <a:spLocks noChangeArrowheads="1"/>
          </p:cNvSpPr>
          <p:nvPr/>
        </p:nvSpPr>
        <p:spPr bwMode="auto">
          <a:xfrm>
            <a:off x="2116792" y="1248445"/>
            <a:ext cx="79973" cy="75810"/>
          </a:xfrm>
          <a:custGeom>
            <a:avLst/>
            <a:gdLst/>
            <a:ahLst/>
            <a:cxnLst>
              <a:cxn ang="0">
                <a:pos x="118" y="123"/>
              </a:cxn>
              <a:cxn ang="0">
                <a:pos x="76" y="123"/>
              </a:cxn>
              <a:cxn ang="0">
                <a:pos x="43" y="105"/>
              </a:cxn>
              <a:cxn ang="0">
                <a:pos x="0" y="64"/>
              </a:cxn>
              <a:cxn ang="0">
                <a:pos x="32" y="59"/>
              </a:cxn>
              <a:cxn ang="0">
                <a:pos x="60" y="29"/>
              </a:cxn>
              <a:cxn ang="0">
                <a:pos x="102" y="0"/>
              </a:cxn>
              <a:cxn ang="0">
                <a:pos x="128" y="59"/>
              </a:cxn>
              <a:cxn ang="0">
                <a:pos x="138" y="105"/>
              </a:cxn>
              <a:cxn ang="0">
                <a:pos x="118" y="123"/>
              </a:cxn>
            </a:cxnLst>
            <a:rect l="0" t="0" r="r" b="b"/>
            <a:pathLst>
              <a:path w="139" h="124">
                <a:moveTo>
                  <a:pt x="118" y="123"/>
                </a:moveTo>
                <a:lnTo>
                  <a:pt x="76" y="123"/>
                </a:lnTo>
                <a:lnTo>
                  <a:pt x="43" y="105"/>
                </a:lnTo>
                <a:lnTo>
                  <a:pt x="0" y="64"/>
                </a:lnTo>
                <a:lnTo>
                  <a:pt x="32" y="59"/>
                </a:lnTo>
                <a:lnTo>
                  <a:pt x="60" y="29"/>
                </a:lnTo>
                <a:lnTo>
                  <a:pt x="102" y="0"/>
                </a:lnTo>
                <a:lnTo>
                  <a:pt x="128" y="59"/>
                </a:lnTo>
                <a:lnTo>
                  <a:pt x="138" y="105"/>
                </a:lnTo>
                <a:lnTo>
                  <a:pt x="118" y="1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9" name="Freeform 105"/>
          <p:cNvSpPr>
            <a:spLocks noChangeArrowheads="1"/>
          </p:cNvSpPr>
          <p:nvPr/>
        </p:nvSpPr>
        <p:spPr bwMode="auto">
          <a:xfrm>
            <a:off x="2116792" y="1248445"/>
            <a:ext cx="79973" cy="75810"/>
          </a:xfrm>
          <a:custGeom>
            <a:avLst/>
            <a:gdLst/>
            <a:ahLst/>
            <a:cxnLst>
              <a:cxn ang="0">
                <a:pos x="118" y="123"/>
              </a:cxn>
              <a:cxn ang="0">
                <a:pos x="76" y="123"/>
              </a:cxn>
              <a:cxn ang="0">
                <a:pos x="43" y="105"/>
              </a:cxn>
              <a:cxn ang="0">
                <a:pos x="0" y="64"/>
              </a:cxn>
              <a:cxn ang="0">
                <a:pos x="32" y="59"/>
              </a:cxn>
              <a:cxn ang="0">
                <a:pos x="60" y="29"/>
              </a:cxn>
              <a:cxn ang="0">
                <a:pos x="102" y="0"/>
              </a:cxn>
              <a:cxn ang="0">
                <a:pos x="128" y="59"/>
              </a:cxn>
              <a:cxn ang="0">
                <a:pos x="138" y="105"/>
              </a:cxn>
              <a:cxn ang="0">
                <a:pos x="118" y="123"/>
              </a:cxn>
            </a:cxnLst>
            <a:rect l="0" t="0" r="r" b="b"/>
            <a:pathLst>
              <a:path w="139" h="124">
                <a:moveTo>
                  <a:pt x="118" y="123"/>
                </a:moveTo>
                <a:lnTo>
                  <a:pt x="76" y="123"/>
                </a:lnTo>
                <a:lnTo>
                  <a:pt x="43" y="105"/>
                </a:lnTo>
                <a:lnTo>
                  <a:pt x="0" y="64"/>
                </a:lnTo>
                <a:lnTo>
                  <a:pt x="32" y="59"/>
                </a:lnTo>
                <a:lnTo>
                  <a:pt x="60" y="29"/>
                </a:lnTo>
                <a:lnTo>
                  <a:pt x="102" y="0"/>
                </a:lnTo>
                <a:lnTo>
                  <a:pt x="128" y="59"/>
                </a:lnTo>
                <a:lnTo>
                  <a:pt x="138" y="105"/>
                </a:lnTo>
                <a:lnTo>
                  <a:pt x="118" y="1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8" name="Freeform 104"/>
          <p:cNvSpPr>
            <a:spLocks noChangeArrowheads="1"/>
          </p:cNvSpPr>
          <p:nvPr/>
        </p:nvSpPr>
        <p:spPr bwMode="auto">
          <a:xfrm>
            <a:off x="2631072" y="1124788"/>
            <a:ext cx="80557" cy="72082"/>
          </a:xfrm>
          <a:custGeom>
            <a:avLst/>
            <a:gdLst/>
            <a:ahLst/>
            <a:cxnLst>
              <a:cxn ang="0">
                <a:pos x="139" y="117"/>
              </a:cxn>
              <a:cxn ang="0">
                <a:pos x="91" y="94"/>
              </a:cxn>
              <a:cxn ang="0">
                <a:pos x="59" y="94"/>
              </a:cxn>
              <a:cxn ang="0">
                <a:pos x="17" y="94"/>
              </a:cxn>
              <a:cxn ang="0">
                <a:pos x="0" y="77"/>
              </a:cxn>
              <a:cxn ang="0">
                <a:pos x="17" y="46"/>
              </a:cxn>
              <a:cxn ang="0">
                <a:pos x="7" y="31"/>
              </a:cxn>
              <a:cxn ang="0">
                <a:pos x="27" y="0"/>
              </a:cxn>
              <a:cxn ang="0">
                <a:pos x="49" y="18"/>
              </a:cxn>
              <a:cxn ang="0">
                <a:pos x="118" y="42"/>
              </a:cxn>
              <a:cxn ang="0">
                <a:pos x="139" y="117"/>
              </a:cxn>
            </a:cxnLst>
            <a:rect l="0" t="0" r="r" b="b"/>
            <a:pathLst>
              <a:path w="140" h="118">
                <a:moveTo>
                  <a:pt x="139" y="117"/>
                </a:moveTo>
                <a:lnTo>
                  <a:pt x="91" y="94"/>
                </a:lnTo>
                <a:lnTo>
                  <a:pt x="59" y="94"/>
                </a:lnTo>
                <a:lnTo>
                  <a:pt x="17" y="94"/>
                </a:lnTo>
                <a:lnTo>
                  <a:pt x="0" y="77"/>
                </a:lnTo>
                <a:lnTo>
                  <a:pt x="17" y="46"/>
                </a:lnTo>
                <a:lnTo>
                  <a:pt x="7" y="31"/>
                </a:lnTo>
                <a:lnTo>
                  <a:pt x="27" y="0"/>
                </a:lnTo>
                <a:lnTo>
                  <a:pt x="49" y="18"/>
                </a:lnTo>
                <a:lnTo>
                  <a:pt x="118" y="42"/>
                </a:lnTo>
                <a:lnTo>
                  <a:pt x="139" y="11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7" name="Freeform 103"/>
          <p:cNvSpPr>
            <a:spLocks noChangeArrowheads="1"/>
          </p:cNvSpPr>
          <p:nvPr/>
        </p:nvSpPr>
        <p:spPr bwMode="auto">
          <a:xfrm>
            <a:off x="2631072" y="1124788"/>
            <a:ext cx="80557" cy="72082"/>
          </a:xfrm>
          <a:custGeom>
            <a:avLst/>
            <a:gdLst/>
            <a:ahLst/>
            <a:cxnLst>
              <a:cxn ang="0">
                <a:pos x="139" y="117"/>
              </a:cxn>
              <a:cxn ang="0">
                <a:pos x="91" y="94"/>
              </a:cxn>
              <a:cxn ang="0">
                <a:pos x="59" y="94"/>
              </a:cxn>
              <a:cxn ang="0">
                <a:pos x="17" y="94"/>
              </a:cxn>
              <a:cxn ang="0">
                <a:pos x="0" y="77"/>
              </a:cxn>
              <a:cxn ang="0">
                <a:pos x="17" y="46"/>
              </a:cxn>
              <a:cxn ang="0">
                <a:pos x="7" y="31"/>
              </a:cxn>
              <a:cxn ang="0">
                <a:pos x="27" y="0"/>
              </a:cxn>
              <a:cxn ang="0">
                <a:pos x="49" y="18"/>
              </a:cxn>
              <a:cxn ang="0">
                <a:pos x="118" y="42"/>
              </a:cxn>
              <a:cxn ang="0">
                <a:pos x="139" y="117"/>
              </a:cxn>
            </a:cxnLst>
            <a:rect l="0" t="0" r="r" b="b"/>
            <a:pathLst>
              <a:path w="140" h="118">
                <a:moveTo>
                  <a:pt x="139" y="117"/>
                </a:moveTo>
                <a:lnTo>
                  <a:pt x="91" y="94"/>
                </a:lnTo>
                <a:lnTo>
                  <a:pt x="59" y="94"/>
                </a:lnTo>
                <a:lnTo>
                  <a:pt x="17" y="94"/>
                </a:lnTo>
                <a:lnTo>
                  <a:pt x="0" y="77"/>
                </a:lnTo>
                <a:lnTo>
                  <a:pt x="17" y="46"/>
                </a:lnTo>
                <a:lnTo>
                  <a:pt x="7" y="31"/>
                </a:lnTo>
                <a:lnTo>
                  <a:pt x="27" y="0"/>
                </a:lnTo>
                <a:lnTo>
                  <a:pt x="49" y="18"/>
                </a:lnTo>
                <a:lnTo>
                  <a:pt x="118" y="42"/>
                </a:lnTo>
                <a:lnTo>
                  <a:pt x="139" y="11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" name="Freeform 102"/>
          <p:cNvSpPr>
            <a:spLocks noChangeArrowheads="1"/>
          </p:cNvSpPr>
          <p:nvPr/>
        </p:nvSpPr>
        <p:spPr bwMode="auto">
          <a:xfrm>
            <a:off x="2370138" y="937747"/>
            <a:ext cx="68298" cy="64004"/>
          </a:xfrm>
          <a:custGeom>
            <a:avLst/>
            <a:gdLst/>
            <a:ahLst/>
            <a:cxnLst>
              <a:cxn ang="0">
                <a:pos x="76" y="104"/>
              </a:cxn>
              <a:cxn ang="0">
                <a:pos x="20" y="88"/>
              </a:cxn>
              <a:cxn ang="0">
                <a:pos x="0" y="53"/>
              </a:cxn>
              <a:cxn ang="0">
                <a:pos x="48" y="23"/>
              </a:cxn>
              <a:cxn ang="0">
                <a:pos x="111" y="0"/>
              </a:cxn>
              <a:cxn ang="0">
                <a:pos x="118" y="23"/>
              </a:cxn>
              <a:cxn ang="0">
                <a:pos x="118" y="53"/>
              </a:cxn>
              <a:cxn ang="0">
                <a:pos x="76" y="104"/>
              </a:cxn>
            </a:cxnLst>
            <a:rect l="0" t="0" r="r" b="b"/>
            <a:pathLst>
              <a:path w="119" h="105">
                <a:moveTo>
                  <a:pt x="76" y="104"/>
                </a:moveTo>
                <a:lnTo>
                  <a:pt x="20" y="88"/>
                </a:lnTo>
                <a:lnTo>
                  <a:pt x="0" y="53"/>
                </a:lnTo>
                <a:lnTo>
                  <a:pt x="48" y="23"/>
                </a:lnTo>
                <a:lnTo>
                  <a:pt x="111" y="0"/>
                </a:lnTo>
                <a:lnTo>
                  <a:pt x="118" y="23"/>
                </a:lnTo>
                <a:lnTo>
                  <a:pt x="118" y="53"/>
                </a:lnTo>
                <a:lnTo>
                  <a:pt x="76" y="10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5" name="Freeform 101"/>
          <p:cNvSpPr>
            <a:spLocks noChangeArrowheads="1"/>
          </p:cNvSpPr>
          <p:nvPr/>
        </p:nvSpPr>
        <p:spPr bwMode="auto">
          <a:xfrm>
            <a:off x="2370138" y="937747"/>
            <a:ext cx="68298" cy="64004"/>
          </a:xfrm>
          <a:custGeom>
            <a:avLst/>
            <a:gdLst/>
            <a:ahLst/>
            <a:cxnLst>
              <a:cxn ang="0">
                <a:pos x="76" y="104"/>
              </a:cxn>
              <a:cxn ang="0">
                <a:pos x="20" y="88"/>
              </a:cxn>
              <a:cxn ang="0">
                <a:pos x="0" y="53"/>
              </a:cxn>
              <a:cxn ang="0">
                <a:pos x="48" y="23"/>
              </a:cxn>
              <a:cxn ang="0">
                <a:pos x="111" y="0"/>
              </a:cxn>
              <a:cxn ang="0">
                <a:pos x="118" y="23"/>
              </a:cxn>
              <a:cxn ang="0">
                <a:pos x="118" y="53"/>
              </a:cxn>
              <a:cxn ang="0">
                <a:pos x="76" y="104"/>
              </a:cxn>
            </a:cxnLst>
            <a:rect l="0" t="0" r="r" b="b"/>
            <a:pathLst>
              <a:path w="119" h="105">
                <a:moveTo>
                  <a:pt x="76" y="104"/>
                </a:moveTo>
                <a:lnTo>
                  <a:pt x="20" y="88"/>
                </a:lnTo>
                <a:lnTo>
                  <a:pt x="0" y="53"/>
                </a:lnTo>
                <a:lnTo>
                  <a:pt x="48" y="23"/>
                </a:lnTo>
                <a:lnTo>
                  <a:pt x="111" y="0"/>
                </a:lnTo>
                <a:lnTo>
                  <a:pt x="118" y="23"/>
                </a:lnTo>
                <a:lnTo>
                  <a:pt x="118" y="53"/>
                </a:lnTo>
                <a:lnTo>
                  <a:pt x="76" y="10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4" name="Freeform 100"/>
          <p:cNvSpPr>
            <a:spLocks noChangeArrowheads="1"/>
          </p:cNvSpPr>
          <p:nvPr/>
        </p:nvSpPr>
        <p:spPr bwMode="auto">
          <a:xfrm>
            <a:off x="2553434" y="1437349"/>
            <a:ext cx="62461" cy="45983"/>
          </a:xfrm>
          <a:custGeom>
            <a:avLst/>
            <a:gdLst/>
            <a:ahLst/>
            <a:cxnLst>
              <a:cxn ang="0">
                <a:pos x="49" y="75"/>
              </a:cxn>
              <a:cxn ang="0">
                <a:pos x="0" y="64"/>
              </a:cxn>
              <a:cxn ang="0">
                <a:pos x="11" y="34"/>
              </a:cxn>
              <a:cxn ang="0">
                <a:pos x="38" y="4"/>
              </a:cxn>
              <a:cxn ang="0">
                <a:pos x="81" y="0"/>
              </a:cxn>
              <a:cxn ang="0">
                <a:pos x="108" y="16"/>
              </a:cxn>
              <a:cxn ang="0">
                <a:pos x="91" y="64"/>
              </a:cxn>
              <a:cxn ang="0">
                <a:pos x="49" y="75"/>
              </a:cxn>
            </a:cxnLst>
            <a:rect l="0" t="0" r="r" b="b"/>
            <a:pathLst>
              <a:path w="109" h="76">
                <a:moveTo>
                  <a:pt x="49" y="75"/>
                </a:moveTo>
                <a:lnTo>
                  <a:pt x="0" y="64"/>
                </a:lnTo>
                <a:lnTo>
                  <a:pt x="11" y="34"/>
                </a:lnTo>
                <a:lnTo>
                  <a:pt x="38" y="4"/>
                </a:lnTo>
                <a:lnTo>
                  <a:pt x="81" y="0"/>
                </a:lnTo>
                <a:lnTo>
                  <a:pt x="108" y="16"/>
                </a:lnTo>
                <a:lnTo>
                  <a:pt x="91" y="64"/>
                </a:lnTo>
                <a:lnTo>
                  <a:pt x="49" y="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3" name="Freeform 99"/>
          <p:cNvSpPr>
            <a:spLocks noChangeArrowheads="1"/>
          </p:cNvSpPr>
          <p:nvPr/>
        </p:nvSpPr>
        <p:spPr bwMode="auto">
          <a:xfrm>
            <a:off x="2553434" y="1437349"/>
            <a:ext cx="62461" cy="45983"/>
          </a:xfrm>
          <a:custGeom>
            <a:avLst/>
            <a:gdLst/>
            <a:ahLst/>
            <a:cxnLst>
              <a:cxn ang="0">
                <a:pos x="49" y="75"/>
              </a:cxn>
              <a:cxn ang="0">
                <a:pos x="0" y="64"/>
              </a:cxn>
              <a:cxn ang="0">
                <a:pos x="11" y="34"/>
              </a:cxn>
              <a:cxn ang="0">
                <a:pos x="38" y="4"/>
              </a:cxn>
              <a:cxn ang="0">
                <a:pos x="81" y="0"/>
              </a:cxn>
              <a:cxn ang="0">
                <a:pos x="108" y="16"/>
              </a:cxn>
              <a:cxn ang="0">
                <a:pos x="91" y="64"/>
              </a:cxn>
              <a:cxn ang="0">
                <a:pos x="49" y="75"/>
              </a:cxn>
            </a:cxnLst>
            <a:rect l="0" t="0" r="r" b="b"/>
            <a:pathLst>
              <a:path w="109" h="76">
                <a:moveTo>
                  <a:pt x="49" y="75"/>
                </a:moveTo>
                <a:lnTo>
                  <a:pt x="0" y="64"/>
                </a:lnTo>
                <a:lnTo>
                  <a:pt x="11" y="34"/>
                </a:lnTo>
                <a:lnTo>
                  <a:pt x="38" y="4"/>
                </a:lnTo>
                <a:lnTo>
                  <a:pt x="81" y="0"/>
                </a:lnTo>
                <a:lnTo>
                  <a:pt x="108" y="16"/>
                </a:lnTo>
                <a:lnTo>
                  <a:pt x="91" y="64"/>
                </a:lnTo>
                <a:lnTo>
                  <a:pt x="49" y="7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2" name="Freeform 98"/>
          <p:cNvSpPr>
            <a:spLocks noChangeArrowheads="1"/>
          </p:cNvSpPr>
          <p:nvPr/>
        </p:nvSpPr>
        <p:spPr bwMode="auto">
          <a:xfrm>
            <a:off x="2110955" y="984352"/>
            <a:ext cx="49618" cy="60897"/>
          </a:xfrm>
          <a:custGeom>
            <a:avLst/>
            <a:gdLst/>
            <a:ahLst/>
            <a:cxnLst>
              <a:cxn ang="0">
                <a:pos x="26" y="99"/>
              </a:cxn>
              <a:cxn ang="0">
                <a:pos x="16" y="41"/>
              </a:cxn>
              <a:cxn ang="0">
                <a:pos x="0" y="23"/>
              </a:cxn>
              <a:cxn ang="0">
                <a:pos x="37" y="0"/>
              </a:cxn>
              <a:cxn ang="0">
                <a:pos x="70" y="12"/>
              </a:cxn>
              <a:cxn ang="0">
                <a:pos x="86" y="41"/>
              </a:cxn>
              <a:cxn ang="0">
                <a:pos x="80" y="69"/>
              </a:cxn>
              <a:cxn ang="0">
                <a:pos x="54" y="88"/>
              </a:cxn>
              <a:cxn ang="0">
                <a:pos x="26" y="99"/>
              </a:cxn>
            </a:cxnLst>
            <a:rect l="0" t="0" r="r" b="b"/>
            <a:pathLst>
              <a:path w="87" h="100">
                <a:moveTo>
                  <a:pt x="26" y="99"/>
                </a:moveTo>
                <a:lnTo>
                  <a:pt x="16" y="41"/>
                </a:lnTo>
                <a:lnTo>
                  <a:pt x="0" y="23"/>
                </a:lnTo>
                <a:lnTo>
                  <a:pt x="37" y="0"/>
                </a:lnTo>
                <a:lnTo>
                  <a:pt x="70" y="12"/>
                </a:lnTo>
                <a:lnTo>
                  <a:pt x="86" y="41"/>
                </a:lnTo>
                <a:lnTo>
                  <a:pt x="80" y="69"/>
                </a:lnTo>
                <a:lnTo>
                  <a:pt x="54" y="88"/>
                </a:lnTo>
                <a:lnTo>
                  <a:pt x="26" y="9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1" name="Freeform 97"/>
          <p:cNvSpPr>
            <a:spLocks noChangeArrowheads="1"/>
          </p:cNvSpPr>
          <p:nvPr/>
        </p:nvSpPr>
        <p:spPr bwMode="auto">
          <a:xfrm>
            <a:off x="2110955" y="984352"/>
            <a:ext cx="49618" cy="60897"/>
          </a:xfrm>
          <a:custGeom>
            <a:avLst/>
            <a:gdLst/>
            <a:ahLst/>
            <a:cxnLst>
              <a:cxn ang="0">
                <a:pos x="26" y="99"/>
              </a:cxn>
              <a:cxn ang="0">
                <a:pos x="16" y="41"/>
              </a:cxn>
              <a:cxn ang="0">
                <a:pos x="0" y="23"/>
              </a:cxn>
              <a:cxn ang="0">
                <a:pos x="37" y="0"/>
              </a:cxn>
              <a:cxn ang="0">
                <a:pos x="70" y="12"/>
              </a:cxn>
              <a:cxn ang="0">
                <a:pos x="86" y="41"/>
              </a:cxn>
              <a:cxn ang="0">
                <a:pos x="80" y="69"/>
              </a:cxn>
              <a:cxn ang="0">
                <a:pos x="54" y="88"/>
              </a:cxn>
              <a:cxn ang="0">
                <a:pos x="26" y="99"/>
              </a:cxn>
            </a:cxnLst>
            <a:rect l="0" t="0" r="r" b="b"/>
            <a:pathLst>
              <a:path w="87" h="100">
                <a:moveTo>
                  <a:pt x="26" y="99"/>
                </a:moveTo>
                <a:lnTo>
                  <a:pt x="16" y="41"/>
                </a:lnTo>
                <a:lnTo>
                  <a:pt x="0" y="23"/>
                </a:lnTo>
                <a:lnTo>
                  <a:pt x="37" y="0"/>
                </a:lnTo>
                <a:lnTo>
                  <a:pt x="70" y="12"/>
                </a:lnTo>
                <a:lnTo>
                  <a:pt x="86" y="41"/>
                </a:lnTo>
                <a:lnTo>
                  <a:pt x="80" y="69"/>
                </a:lnTo>
                <a:lnTo>
                  <a:pt x="54" y="88"/>
                </a:lnTo>
                <a:lnTo>
                  <a:pt x="26" y="9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0" name="Freeform 96"/>
          <p:cNvSpPr>
            <a:spLocks noChangeArrowheads="1"/>
          </p:cNvSpPr>
          <p:nvPr/>
        </p:nvSpPr>
        <p:spPr bwMode="auto">
          <a:xfrm>
            <a:off x="2225953" y="632642"/>
            <a:ext cx="77638" cy="35420"/>
          </a:xfrm>
          <a:custGeom>
            <a:avLst/>
            <a:gdLst/>
            <a:ahLst/>
            <a:cxnLst>
              <a:cxn ang="0">
                <a:pos x="96" y="58"/>
              </a:cxn>
              <a:cxn ang="0">
                <a:pos x="42" y="40"/>
              </a:cxn>
              <a:cxn ang="0">
                <a:pos x="0" y="23"/>
              </a:cxn>
              <a:cxn ang="0">
                <a:pos x="54" y="0"/>
              </a:cxn>
              <a:cxn ang="0">
                <a:pos x="134" y="0"/>
              </a:cxn>
              <a:cxn ang="0">
                <a:pos x="134" y="40"/>
              </a:cxn>
              <a:cxn ang="0">
                <a:pos x="96" y="58"/>
              </a:cxn>
            </a:cxnLst>
            <a:rect l="0" t="0" r="r" b="b"/>
            <a:pathLst>
              <a:path w="135" h="59">
                <a:moveTo>
                  <a:pt x="96" y="58"/>
                </a:moveTo>
                <a:lnTo>
                  <a:pt x="42" y="40"/>
                </a:lnTo>
                <a:lnTo>
                  <a:pt x="0" y="23"/>
                </a:lnTo>
                <a:lnTo>
                  <a:pt x="54" y="0"/>
                </a:lnTo>
                <a:lnTo>
                  <a:pt x="134" y="0"/>
                </a:lnTo>
                <a:lnTo>
                  <a:pt x="134" y="40"/>
                </a:lnTo>
                <a:lnTo>
                  <a:pt x="96" y="5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9" name="Freeform 95"/>
          <p:cNvSpPr>
            <a:spLocks noChangeArrowheads="1"/>
          </p:cNvSpPr>
          <p:nvPr/>
        </p:nvSpPr>
        <p:spPr bwMode="auto">
          <a:xfrm>
            <a:off x="2225953" y="632642"/>
            <a:ext cx="77638" cy="35420"/>
          </a:xfrm>
          <a:custGeom>
            <a:avLst/>
            <a:gdLst/>
            <a:ahLst/>
            <a:cxnLst>
              <a:cxn ang="0">
                <a:pos x="96" y="58"/>
              </a:cxn>
              <a:cxn ang="0">
                <a:pos x="42" y="40"/>
              </a:cxn>
              <a:cxn ang="0">
                <a:pos x="0" y="23"/>
              </a:cxn>
              <a:cxn ang="0">
                <a:pos x="54" y="0"/>
              </a:cxn>
              <a:cxn ang="0">
                <a:pos x="134" y="0"/>
              </a:cxn>
              <a:cxn ang="0">
                <a:pos x="134" y="40"/>
              </a:cxn>
              <a:cxn ang="0">
                <a:pos x="96" y="58"/>
              </a:cxn>
            </a:cxnLst>
            <a:rect l="0" t="0" r="r" b="b"/>
            <a:pathLst>
              <a:path w="135" h="59">
                <a:moveTo>
                  <a:pt x="96" y="58"/>
                </a:moveTo>
                <a:lnTo>
                  <a:pt x="42" y="40"/>
                </a:lnTo>
                <a:lnTo>
                  <a:pt x="0" y="23"/>
                </a:lnTo>
                <a:lnTo>
                  <a:pt x="54" y="0"/>
                </a:lnTo>
                <a:lnTo>
                  <a:pt x="134" y="0"/>
                </a:lnTo>
                <a:lnTo>
                  <a:pt x="134" y="40"/>
                </a:lnTo>
                <a:lnTo>
                  <a:pt x="96" y="5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8" name="Freeform 94"/>
          <p:cNvSpPr>
            <a:spLocks noChangeArrowheads="1"/>
          </p:cNvSpPr>
          <p:nvPr/>
        </p:nvSpPr>
        <p:spPr bwMode="auto">
          <a:xfrm>
            <a:off x="2316433" y="1693986"/>
            <a:ext cx="55456" cy="39769"/>
          </a:xfrm>
          <a:custGeom>
            <a:avLst/>
            <a:gdLst/>
            <a:ahLst/>
            <a:cxnLst>
              <a:cxn ang="0">
                <a:pos x="27" y="65"/>
              </a:cxn>
              <a:cxn ang="0">
                <a:pos x="0" y="59"/>
              </a:cxn>
              <a:cxn ang="0">
                <a:pos x="0" y="35"/>
              </a:cxn>
              <a:cxn ang="0">
                <a:pos x="37" y="0"/>
              </a:cxn>
              <a:cxn ang="0">
                <a:pos x="96" y="18"/>
              </a:cxn>
              <a:cxn ang="0">
                <a:pos x="81" y="35"/>
              </a:cxn>
              <a:cxn ang="0">
                <a:pos x="27" y="65"/>
              </a:cxn>
            </a:cxnLst>
            <a:rect l="0" t="0" r="r" b="b"/>
            <a:pathLst>
              <a:path w="97" h="66">
                <a:moveTo>
                  <a:pt x="27" y="65"/>
                </a:moveTo>
                <a:lnTo>
                  <a:pt x="0" y="59"/>
                </a:lnTo>
                <a:lnTo>
                  <a:pt x="0" y="35"/>
                </a:lnTo>
                <a:lnTo>
                  <a:pt x="37" y="0"/>
                </a:lnTo>
                <a:lnTo>
                  <a:pt x="96" y="18"/>
                </a:lnTo>
                <a:lnTo>
                  <a:pt x="81" y="35"/>
                </a:lnTo>
                <a:lnTo>
                  <a:pt x="27" y="6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7" name="Freeform 93"/>
          <p:cNvSpPr>
            <a:spLocks noChangeArrowheads="1"/>
          </p:cNvSpPr>
          <p:nvPr/>
        </p:nvSpPr>
        <p:spPr bwMode="auto">
          <a:xfrm>
            <a:off x="2316433" y="1693986"/>
            <a:ext cx="55456" cy="39769"/>
          </a:xfrm>
          <a:custGeom>
            <a:avLst/>
            <a:gdLst/>
            <a:ahLst/>
            <a:cxnLst>
              <a:cxn ang="0">
                <a:pos x="27" y="65"/>
              </a:cxn>
              <a:cxn ang="0">
                <a:pos x="0" y="59"/>
              </a:cxn>
              <a:cxn ang="0">
                <a:pos x="0" y="35"/>
              </a:cxn>
              <a:cxn ang="0">
                <a:pos x="37" y="0"/>
              </a:cxn>
              <a:cxn ang="0">
                <a:pos x="96" y="18"/>
              </a:cxn>
              <a:cxn ang="0">
                <a:pos x="81" y="35"/>
              </a:cxn>
              <a:cxn ang="0">
                <a:pos x="27" y="65"/>
              </a:cxn>
            </a:cxnLst>
            <a:rect l="0" t="0" r="r" b="b"/>
            <a:pathLst>
              <a:path w="97" h="66">
                <a:moveTo>
                  <a:pt x="27" y="65"/>
                </a:moveTo>
                <a:lnTo>
                  <a:pt x="0" y="59"/>
                </a:lnTo>
                <a:lnTo>
                  <a:pt x="0" y="35"/>
                </a:lnTo>
                <a:lnTo>
                  <a:pt x="37" y="0"/>
                </a:lnTo>
                <a:lnTo>
                  <a:pt x="96" y="18"/>
                </a:lnTo>
                <a:lnTo>
                  <a:pt x="81" y="35"/>
                </a:lnTo>
                <a:lnTo>
                  <a:pt x="27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6" name="Freeform 92"/>
          <p:cNvSpPr>
            <a:spLocks noChangeArrowheads="1"/>
          </p:cNvSpPr>
          <p:nvPr/>
        </p:nvSpPr>
        <p:spPr bwMode="auto">
          <a:xfrm>
            <a:off x="2641579" y="2386220"/>
            <a:ext cx="57791" cy="39769"/>
          </a:xfrm>
          <a:custGeom>
            <a:avLst/>
            <a:gdLst/>
            <a:ahLst/>
            <a:cxnLst>
              <a:cxn ang="0">
                <a:pos x="100" y="65"/>
              </a:cxn>
              <a:cxn ang="0">
                <a:pos x="58" y="65"/>
              </a:cxn>
              <a:cxn ang="0">
                <a:pos x="26" y="36"/>
              </a:cxn>
              <a:cxn ang="0">
                <a:pos x="0" y="0"/>
              </a:cxn>
              <a:cxn ang="0">
                <a:pos x="15" y="0"/>
              </a:cxn>
              <a:cxn ang="0">
                <a:pos x="68" y="23"/>
              </a:cxn>
              <a:cxn ang="0">
                <a:pos x="95" y="47"/>
              </a:cxn>
              <a:cxn ang="0">
                <a:pos x="100" y="65"/>
              </a:cxn>
            </a:cxnLst>
            <a:rect l="0" t="0" r="r" b="b"/>
            <a:pathLst>
              <a:path w="101" h="66">
                <a:moveTo>
                  <a:pt x="100" y="65"/>
                </a:moveTo>
                <a:lnTo>
                  <a:pt x="58" y="65"/>
                </a:lnTo>
                <a:lnTo>
                  <a:pt x="26" y="36"/>
                </a:lnTo>
                <a:lnTo>
                  <a:pt x="0" y="0"/>
                </a:lnTo>
                <a:lnTo>
                  <a:pt x="15" y="0"/>
                </a:lnTo>
                <a:lnTo>
                  <a:pt x="68" y="23"/>
                </a:lnTo>
                <a:lnTo>
                  <a:pt x="95" y="47"/>
                </a:lnTo>
                <a:lnTo>
                  <a:pt x="100" y="6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5" name="Freeform 91"/>
          <p:cNvSpPr>
            <a:spLocks noChangeArrowheads="1"/>
          </p:cNvSpPr>
          <p:nvPr/>
        </p:nvSpPr>
        <p:spPr bwMode="auto">
          <a:xfrm>
            <a:off x="2641579" y="2386220"/>
            <a:ext cx="57791" cy="39769"/>
          </a:xfrm>
          <a:custGeom>
            <a:avLst/>
            <a:gdLst/>
            <a:ahLst/>
            <a:cxnLst>
              <a:cxn ang="0">
                <a:pos x="100" y="65"/>
              </a:cxn>
              <a:cxn ang="0">
                <a:pos x="58" y="65"/>
              </a:cxn>
              <a:cxn ang="0">
                <a:pos x="26" y="36"/>
              </a:cxn>
              <a:cxn ang="0">
                <a:pos x="0" y="0"/>
              </a:cxn>
              <a:cxn ang="0">
                <a:pos x="15" y="0"/>
              </a:cxn>
              <a:cxn ang="0">
                <a:pos x="68" y="23"/>
              </a:cxn>
              <a:cxn ang="0">
                <a:pos x="95" y="47"/>
              </a:cxn>
              <a:cxn ang="0">
                <a:pos x="100" y="65"/>
              </a:cxn>
            </a:cxnLst>
            <a:rect l="0" t="0" r="r" b="b"/>
            <a:pathLst>
              <a:path w="101" h="66">
                <a:moveTo>
                  <a:pt x="100" y="65"/>
                </a:moveTo>
                <a:lnTo>
                  <a:pt x="58" y="65"/>
                </a:lnTo>
                <a:lnTo>
                  <a:pt x="26" y="36"/>
                </a:lnTo>
                <a:lnTo>
                  <a:pt x="0" y="0"/>
                </a:lnTo>
                <a:lnTo>
                  <a:pt x="15" y="0"/>
                </a:lnTo>
                <a:lnTo>
                  <a:pt x="68" y="23"/>
                </a:lnTo>
                <a:lnTo>
                  <a:pt x="95" y="47"/>
                </a:lnTo>
                <a:lnTo>
                  <a:pt x="10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4" name="Freeform 90"/>
          <p:cNvSpPr>
            <a:spLocks noChangeArrowheads="1"/>
          </p:cNvSpPr>
          <p:nvPr/>
        </p:nvSpPr>
        <p:spPr bwMode="auto">
          <a:xfrm>
            <a:off x="2388817" y="1734376"/>
            <a:ext cx="30355" cy="46605"/>
          </a:xfrm>
          <a:custGeom>
            <a:avLst/>
            <a:gdLst/>
            <a:ahLst/>
            <a:cxnLst>
              <a:cxn ang="0">
                <a:pos x="15" y="76"/>
              </a:cxn>
              <a:cxn ang="0">
                <a:pos x="0" y="58"/>
              </a:cxn>
              <a:cxn ang="0">
                <a:pos x="26" y="11"/>
              </a:cxn>
              <a:cxn ang="0">
                <a:pos x="53" y="0"/>
              </a:cxn>
              <a:cxn ang="0">
                <a:pos x="53" y="29"/>
              </a:cxn>
              <a:cxn ang="0">
                <a:pos x="15" y="76"/>
              </a:cxn>
            </a:cxnLst>
            <a:rect l="0" t="0" r="r" b="b"/>
            <a:pathLst>
              <a:path w="54" h="77">
                <a:moveTo>
                  <a:pt x="15" y="76"/>
                </a:moveTo>
                <a:lnTo>
                  <a:pt x="0" y="58"/>
                </a:lnTo>
                <a:lnTo>
                  <a:pt x="26" y="11"/>
                </a:lnTo>
                <a:lnTo>
                  <a:pt x="53" y="0"/>
                </a:lnTo>
                <a:lnTo>
                  <a:pt x="53" y="29"/>
                </a:lnTo>
                <a:lnTo>
                  <a:pt x="15" y="7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3" name="Freeform 89"/>
          <p:cNvSpPr>
            <a:spLocks noChangeArrowheads="1"/>
          </p:cNvSpPr>
          <p:nvPr/>
        </p:nvSpPr>
        <p:spPr bwMode="auto">
          <a:xfrm>
            <a:off x="2388817" y="1734376"/>
            <a:ext cx="30355" cy="46605"/>
          </a:xfrm>
          <a:custGeom>
            <a:avLst/>
            <a:gdLst/>
            <a:ahLst/>
            <a:cxnLst>
              <a:cxn ang="0">
                <a:pos x="15" y="76"/>
              </a:cxn>
              <a:cxn ang="0">
                <a:pos x="0" y="58"/>
              </a:cxn>
              <a:cxn ang="0">
                <a:pos x="26" y="11"/>
              </a:cxn>
              <a:cxn ang="0">
                <a:pos x="53" y="0"/>
              </a:cxn>
              <a:cxn ang="0">
                <a:pos x="53" y="29"/>
              </a:cxn>
              <a:cxn ang="0">
                <a:pos x="15" y="76"/>
              </a:cxn>
            </a:cxnLst>
            <a:rect l="0" t="0" r="r" b="b"/>
            <a:pathLst>
              <a:path w="54" h="77">
                <a:moveTo>
                  <a:pt x="15" y="76"/>
                </a:moveTo>
                <a:lnTo>
                  <a:pt x="0" y="58"/>
                </a:lnTo>
                <a:lnTo>
                  <a:pt x="26" y="11"/>
                </a:lnTo>
                <a:lnTo>
                  <a:pt x="53" y="0"/>
                </a:lnTo>
                <a:lnTo>
                  <a:pt x="53" y="29"/>
                </a:lnTo>
                <a:lnTo>
                  <a:pt x="15" y="7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2" name="Freeform 88"/>
          <p:cNvSpPr>
            <a:spLocks noChangeArrowheads="1"/>
          </p:cNvSpPr>
          <p:nvPr/>
        </p:nvSpPr>
        <p:spPr bwMode="auto">
          <a:xfrm>
            <a:off x="2460618" y="1682801"/>
            <a:ext cx="15177" cy="21127"/>
          </a:xfrm>
          <a:custGeom>
            <a:avLst/>
            <a:gdLst/>
            <a:ahLst/>
            <a:cxnLst>
              <a:cxn ang="0">
                <a:pos x="5" y="35"/>
              </a:cxn>
              <a:cxn ang="0">
                <a:pos x="0" y="0"/>
              </a:cxn>
              <a:cxn ang="0">
                <a:pos x="27" y="7"/>
              </a:cxn>
              <a:cxn ang="0">
                <a:pos x="27" y="28"/>
              </a:cxn>
              <a:cxn ang="0">
                <a:pos x="5" y="35"/>
              </a:cxn>
            </a:cxnLst>
            <a:rect l="0" t="0" r="r" b="b"/>
            <a:pathLst>
              <a:path w="28" h="36">
                <a:moveTo>
                  <a:pt x="5" y="35"/>
                </a:moveTo>
                <a:lnTo>
                  <a:pt x="0" y="0"/>
                </a:lnTo>
                <a:lnTo>
                  <a:pt x="27" y="7"/>
                </a:lnTo>
                <a:lnTo>
                  <a:pt x="27" y="28"/>
                </a:lnTo>
                <a:lnTo>
                  <a:pt x="5" y="3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1" name="Freeform 87"/>
          <p:cNvSpPr>
            <a:spLocks noChangeArrowheads="1"/>
          </p:cNvSpPr>
          <p:nvPr/>
        </p:nvSpPr>
        <p:spPr bwMode="auto">
          <a:xfrm>
            <a:off x="2460618" y="1682801"/>
            <a:ext cx="15177" cy="21127"/>
          </a:xfrm>
          <a:custGeom>
            <a:avLst/>
            <a:gdLst/>
            <a:ahLst/>
            <a:cxnLst>
              <a:cxn ang="0">
                <a:pos x="5" y="35"/>
              </a:cxn>
              <a:cxn ang="0">
                <a:pos x="0" y="0"/>
              </a:cxn>
              <a:cxn ang="0">
                <a:pos x="27" y="7"/>
              </a:cxn>
              <a:cxn ang="0">
                <a:pos x="27" y="28"/>
              </a:cxn>
              <a:cxn ang="0">
                <a:pos x="5" y="35"/>
              </a:cxn>
            </a:cxnLst>
            <a:rect l="0" t="0" r="r" b="b"/>
            <a:pathLst>
              <a:path w="28" h="36">
                <a:moveTo>
                  <a:pt x="5" y="35"/>
                </a:moveTo>
                <a:lnTo>
                  <a:pt x="0" y="0"/>
                </a:lnTo>
                <a:lnTo>
                  <a:pt x="27" y="7"/>
                </a:lnTo>
                <a:lnTo>
                  <a:pt x="27" y="28"/>
                </a:lnTo>
                <a:lnTo>
                  <a:pt x="5" y="3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0" name="Freeform 86"/>
          <p:cNvSpPr>
            <a:spLocks noChangeArrowheads="1"/>
          </p:cNvSpPr>
          <p:nvPr/>
        </p:nvSpPr>
        <p:spPr bwMode="auto">
          <a:xfrm>
            <a:off x="2485135" y="1676587"/>
            <a:ext cx="15177" cy="17399"/>
          </a:xfrm>
          <a:custGeom>
            <a:avLst/>
            <a:gdLst/>
            <a:ahLst/>
            <a:cxnLst>
              <a:cxn ang="0">
                <a:pos x="5" y="29"/>
              </a:cxn>
              <a:cxn ang="0">
                <a:pos x="0" y="0"/>
              </a:cxn>
              <a:cxn ang="0">
                <a:pos x="17" y="0"/>
              </a:cxn>
              <a:cxn ang="0">
                <a:pos x="27" y="17"/>
              </a:cxn>
              <a:cxn ang="0">
                <a:pos x="5" y="29"/>
              </a:cxn>
            </a:cxnLst>
            <a:rect l="0" t="0" r="r" b="b"/>
            <a:pathLst>
              <a:path w="28" h="30">
                <a:moveTo>
                  <a:pt x="5" y="29"/>
                </a:moveTo>
                <a:lnTo>
                  <a:pt x="0" y="0"/>
                </a:lnTo>
                <a:lnTo>
                  <a:pt x="17" y="0"/>
                </a:lnTo>
                <a:lnTo>
                  <a:pt x="27" y="17"/>
                </a:lnTo>
                <a:lnTo>
                  <a:pt x="5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9" name="Freeform 85"/>
          <p:cNvSpPr>
            <a:spLocks noChangeArrowheads="1"/>
          </p:cNvSpPr>
          <p:nvPr/>
        </p:nvSpPr>
        <p:spPr bwMode="auto">
          <a:xfrm>
            <a:off x="2485135" y="1676587"/>
            <a:ext cx="15177" cy="17399"/>
          </a:xfrm>
          <a:custGeom>
            <a:avLst/>
            <a:gdLst/>
            <a:ahLst/>
            <a:cxnLst>
              <a:cxn ang="0">
                <a:pos x="5" y="29"/>
              </a:cxn>
              <a:cxn ang="0">
                <a:pos x="0" y="0"/>
              </a:cxn>
              <a:cxn ang="0">
                <a:pos x="17" y="0"/>
              </a:cxn>
              <a:cxn ang="0">
                <a:pos x="27" y="17"/>
              </a:cxn>
              <a:cxn ang="0">
                <a:pos x="5" y="29"/>
              </a:cxn>
            </a:cxnLst>
            <a:rect l="0" t="0" r="r" b="b"/>
            <a:pathLst>
              <a:path w="28" h="30">
                <a:moveTo>
                  <a:pt x="5" y="29"/>
                </a:moveTo>
                <a:lnTo>
                  <a:pt x="0" y="0"/>
                </a:lnTo>
                <a:lnTo>
                  <a:pt x="17" y="0"/>
                </a:lnTo>
                <a:lnTo>
                  <a:pt x="27" y="17"/>
                </a:lnTo>
                <a:lnTo>
                  <a:pt x="5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8" name="Freeform 84"/>
          <p:cNvSpPr>
            <a:spLocks noChangeArrowheads="1"/>
          </p:cNvSpPr>
          <p:nvPr/>
        </p:nvSpPr>
        <p:spPr bwMode="auto">
          <a:xfrm>
            <a:off x="2091691" y="3737134"/>
            <a:ext cx="322227" cy="525079"/>
          </a:xfrm>
          <a:custGeom>
            <a:avLst/>
            <a:gdLst/>
            <a:ahLst/>
            <a:cxnLst>
              <a:cxn ang="0">
                <a:pos x="103" y="234"/>
              </a:cxn>
              <a:cxn ang="0">
                <a:pos x="139" y="158"/>
              </a:cxn>
              <a:cxn ang="0">
                <a:pos x="171" y="107"/>
              </a:cxn>
              <a:cxn ang="0">
                <a:pos x="224" y="82"/>
              </a:cxn>
              <a:cxn ang="0">
                <a:pos x="300" y="47"/>
              </a:cxn>
              <a:cxn ang="0">
                <a:pos x="327" y="18"/>
              </a:cxn>
              <a:cxn ang="0">
                <a:pos x="369" y="18"/>
              </a:cxn>
              <a:cxn ang="0">
                <a:pos x="327" y="36"/>
              </a:cxn>
              <a:cxn ang="0">
                <a:pos x="294" y="95"/>
              </a:cxn>
              <a:cxn ang="0">
                <a:pos x="273" y="141"/>
              </a:cxn>
              <a:cxn ang="0">
                <a:pos x="284" y="170"/>
              </a:cxn>
              <a:cxn ang="0">
                <a:pos x="311" y="263"/>
              </a:cxn>
              <a:cxn ang="0">
                <a:pos x="412" y="293"/>
              </a:cxn>
              <a:cxn ang="0">
                <a:pos x="535" y="328"/>
              </a:cxn>
              <a:cxn ang="0">
                <a:pos x="519" y="433"/>
              </a:cxn>
              <a:cxn ang="0">
                <a:pos x="524" y="491"/>
              </a:cxn>
              <a:cxn ang="0">
                <a:pos x="553" y="584"/>
              </a:cxn>
              <a:cxn ang="0">
                <a:pos x="524" y="537"/>
              </a:cxn>
              <a:cxn ang="0">
                <a:pos x="492" y="554"/>
              </a:cxn>
              <a:cxn ang="0">
                <a:pos x="412" y="554"/>
              </a:cxn>
              <a:cxn ang="0">
                <a:pos x="439" y="595"/>
              </a:cxn>
              <a:cxn ang="0">
                <a:pos x="412" y="614"/>
              </a:cxn>
              <a:cxn ang="0">
                <a:pos x="434" y="660"/>
              </a:cxn>
              <a:cxn ang="0">
                <a:pos x="412" y="846"/>
              </a:cxn>
              <a:cxn ang="0">
                <a:pos x="385" y="817"/>
              </a:cxn>
              <a:cxn ang="0">
                <a:pos x="364" y="752"/>
              </a:cxn>
              <a:cxn ang="0">
                <a:pos x="300" y="763"/>
              </a:cxn>
              <a:cxn ang="0">
                <a:pos x="257" y="724"/>
              </a:cxn>
              <a:cxn ang="0">
                <a:pos x="188" y="648"/>
              </a:cxn>
              <a:cxn ang="0">
                <a:pos x="145" y="631"/>
              </a:cxn>
              <a:cxn ang="0">
                <a:pos x="87" y="619"/>
              </a:cxn>
              <a:cxn ang="0">
                <a:pos x="7" y="567"/>
              </a:cxn>
              <a:cxn ang="0">
                <a:pos x="17" y="508"/>
              </a:cxn>
              <a:cxn ang="0">
                <a:pos x="75" y="444"/>
              </a:cxn>
              <a:cxn ang="0">
                <a:pos x="75" y="398"/>
              </a:cxn>
              <a:cxn ang="0">
                <a:pos x="75" y="323"/>
              </a:cxn>
              <a:cxn ang="0">
                <a:pos x="49" y="275"/>
              </a:cxn>
              <a:cxn ang="0">
                <a:pos x="70" y="263"/>
              </a:cxn>
              <a:cxn ang="0">
                <a:pos x="87" y="199"/>
              </a:cxn>
            </a:cxnLst>
            <a:rect l="0" t="0" r="r" b="b"/>
            <a:pathLst>
              <a:path w="554" h="847">
                <a:moveTo>
                  <a:pt x="87" y="199"/>
                </a:moveTo>
                <a:lnTo>
                  <a:pt x="103" y="234"/>
                </a:lnTo>
                <a:lnTo>
                  <a:pt x="103" y="199"/>
                </a:lnTo>
                <a:lnTo>
                  <a:pt x="139" y="158"/>
                </a:lnTo>
                <a:lnTo>
                  <a:pt x="161" y="153"/>
                </a:lnTo>
                <a:lnTo>
                  <a:pt x="171" y="107"/>
                </a:lnTo>
                <a:lnTo>
                  <a:pt x="210" y="78"/>
                </a:lnTo>
                <a:lnTo>
                  <a:pt x="224" y="82"/>
                </a:lnTo>
                <a:lnTo>
                  <a:pt x="230" y="65"/>
                </a:lnTo>
                <a:lnTo>
                  <a:pt x="300" y="47"/>
                </a:lnTo>
                <a:lnTo>
                  <a:pt x="322" y="36"/>
                </a:lnTo>
                <a:lnTo>
                  <a:pt x="327" y="18"/>
                </a:lnTo>
                <a:lnTo>
                  <a:pt x="353" y="0"/>
                </a:lnTo>
                <a:lnTo>
                  <a:pt x="369" y="18"/>
                </a:lnTo>
                <a:lnTo>
                  <a:pt x="353" y="32"/>
                </a:lnTo>
                <a:lnTo>
                  <a:pt x="327" y="36"/>
                </a:lnTo>
                <a:lnTo>
                  <a:pt x="322" y="65"/>
                </a:lnTo>
                <a:lnTo>
                  <a:pt x="294" y="95"/>
                </a:lnTo>
                <a:lnTo>
                  <a:pt x="273" y="123"/>
                </a:lnTo>
                <a:lnTo>
                  <a:pt x="273" y="141"/>
                </a:lnTo>
                <a:lnTo>
                  <a:pt x="273" y="170"/>
                </a:lnTo>
                <a:lnTo>
                  <a:pt x="284" y="170"/>
                </a:lnTo>
                <a:lnTo>
                  <a:pt x="311" y="228"/>
                </a:lnTo>
                <a:lnTo>
                  <a:pt x="311" y="263"/>
                </a:lnTo>
                <a:lnTo>
                  <a:pt x="343" y="293"/>
                </a:lnTo>
                <a:lnTo>
                  <a:pt x="412" y="293"/>
                </a:lnTo>
                <a:lnTo>
                  <a:pt x="439" y="328"/>
                </a:lnTo>
                <a:lnTo>
                  <a:pt x="535" y="328"/>
                </a:lnTo>
                <a:lnTo>
                  <a:pt x="509" y="374"/>
                </a:lnTo>
                <a:lnTo>
                  <a:pt x="519" y="433"/>
                </a:lnTo>
                <a:lnTo>
                  <a:pt x="535" y="462"/>
                </a:lnTo>
                <a:lnTo>
                  <a:pt x="524" y="491"/>
                </a:lnTo>
                <a:lnTo>
                  <a:pt x="535" y="526"/>
                </a:lnTo>
                <a:lnTo>
                  <a:pt x="553" y="584"/>
                </a:lnTo>
                <a:lnTo>
                  <a:pt x="545" y="572"/>
                </a:lnTo>
                <a:lnTo>
                  <a:pt x="524" y="537"/>
                </a:lnTo>
                <a:lnTo>
                  <a:pt x="492" y="537"/>
                </a:lnTo>
                <a:lnTo>
                  <a:pt x="492" y="554"/>
                </a:lnTo>
                <a:lnTo>
                  <a:pt x="434" y="549"/>
                </a:lnTo>
                <a:lnTo>
                  <a:pt x="412" y="554"/>
                </a:lnTo>
                <a:lnTo>
                  <a:pt x="412" y="584"/>
                </a:lnTo>
                <a:lnTo>
                  <a:pt x="439" y="595"/>
                </a:lnTo>
                <a:lnTo>
                  <a:pt x="439" y="614"/>
                </a:lnTo>
                <a:lnTo>
                  <a:pt x="412" y="614"/>
                </a:lnTo>
                <a:lnTo>
                  <a:pt x="405" y="642"/>
                </a:lnTo>
                <a:lnTo>
                  <a:pt x="434" y="660"/>
                </a:lnTo>
                <a:lnTo>
                  <a:pt x="439" y="695"/>
                </a:lnTo>
                <a:lnTo>
                  <a:pt x="412" y="846"/>
                </a:lnTo>
                <a:lnTo>
                  <a:pt x="405" y="846"/>
                </a:lnTo>
                <a:lnTo>
                  <a:pt x="385" y="817"/>
                </a:lnTo>
                <a:lnTo>
                  <a:pt x="396" y="770"/>
                </a:lnTo>
                <a:lnTo>
                  <a:pt x="364" y="752"/>
                </a:lnTo>
                <a:lnTo>
                  <a:pt x="327" y="742"/>
                </a:lnTo>
                <a:lnTo>
                  <a:pt x="300" y="763"/>
                </a:lnTo>
                <a:lnTo>
                  <a:pt x="273" y="763"/>
                </a:lnTo>
                <a:lnTo>
                  <a:pt x="257" y="724"/>
                </a:lnTo>
                <a:lnTo>
                  <a:pt x="214" y="689"/>
                </a:lnTo>
                <a:lnTo>
                  <a:pt x="188" y="648"/>
                </a:lnTo>
                <a:lnTo>
                  <a:pt x="161" y="642"/>
                </a:lnTo>
                <a:lnTo>
                  <a:pt x="145" y="631"/>
                </a:lnTo>
                <a:lnTo>
                  <a:pt x="119" y="619"/>
                </a:lnTo>
                <a:lnTo>
                  <a:pt x="87" y="619"/>
                </a:lnTo>
                <a:lnTo>
                  <a:pt x="59" y="595"/>
                </a:lnTo>
                <a:lnTo>
                  <a:pt x="7" y="567"/>
                </a:lnTo>
                <a:lnTo>
                  <a:pt x="0" y="549"/>
                </a:lnTo>
                <a:lnTo>
                  <a:pt x="17" y="508"/>
                </a:lnTo>
                <a:lnTo>
                  <a:pt x="70" y="473"/>
                </a:lnTo>
                <a:lnTo>
                  <a:pt x="75" y="444"/>
                </a:lnTo>
                <a:lnTo>
                  <a:pt x="70" y="427"/>
                </a:lnTo>
                <a:lnTo>
                  <a:pt x="75" y="398"/>
                </a:lnTo>
                <a:lnTo>
                  <a:pt x="70" y="356"/>
                </a:lnTo>
                <a:lnTo>
                  <a:pt x="75" y="323"/>
                </a:lnTo>
                <a:lnTo>
                  <a:pt x="70" y="305"/>
                </a:lnTo>
                <a:lnTo>
                  <a:pt x="49" y="275"/>
                </a:lnTo>
                <a:lnTo>
                  <a:pt x="59" y="252"/>
                </a:lnTo>
                <a:lnTo>
                  <a:pt x="70" y="263"/>
                </a:lnTo>
                <a:lnTo>
                  <a:pt x="87" y="234"/>
                </a:lnTo>
                <a:lnTo>
                  <a:pt x="87" y="19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7" name="Freeform 83"/>
          <p:cNvSpPr>
            <a:spLocks noChangeArrowheads="1"/>
          </p:cNvSpPr>
          <p:nvPr/>
        </p:nvSpPr>
        <p:spPr bwMode="auto">
          <a:xfrm>
            <a:off x="2091691" y="3737134"/>
            <a:ext cx="322227" cy="525079"/>
          </a:xfrm>
          <a:custGeom>
            <a:avLst/>
            <a:gdLst/>
            <a:ahLst/>
            <a:cxnLst>
              <a:cxn ang="0">
                <a:pos x="103" y="234"/>
              </a:cxn>
              <a:cxn ang="0">
                <a:pos x="139" y="158"/>
              </a:cxn>
              <a:cxn ang="0">
                <a:pos x="171" y="107"/>
              </a:cxn>
              <a:cxn ang="0">
                <a:pos x="224" y="82"/>
              </a:cxn>
              <a:cxn ang="0">
                <a:pos x="300" y="47"/>
              </a:cxn>
              <a:cxn ang="0">
                <a:pos x="327" y="18"/>
              </a:cxn>
              <a:cxn ang="0">
                <a:pos x="369" y="18"/>
              </a:cxn>
              <a:cxn ang="0">
                <a:pos x="327" y="36"/>
              </a:cxn>
              <a:cxn ang="0">
                <a:pos x="294" y="95"/>
              </a:cxn>
              <a:cxn ang="0">
                <a:pos x="273" y="141"/>
              </a:cxn>
              <a:cxn ang="0">
                <a:pos x="284" y="170"/>
              </a:cxn>
              <a:cxn ang="0">
                <a:pos x="311" y="263"/>
              </a:cxn>
              <a:cxn ang="0">
                <a:pos x="412" y="293"/>
              </a:cxn>
              <a:cxn ang="0">
                <a:pos x="535" y="328"/>
              </a:cxn>
              <a:cxn ang="0">
                <a:pos x="519" y="433"/>
              </a:cxn>
              <a:cxn ang="0">
                <a:pos x="524" y="491"/>
              </a:cxn>
              <a:cxn ang="0">
                <a:pos x="553" y="584"/>
              </a:cxn>
              <a:cxn ang="0">
                <a:pos x="524" y="537"/>
              </a:cxn>
              <a:cxn ang="0">
                <a:pos x="492" y="554"/>
              </a:cxn>
              <a:cxn ang="0">
                <a:pos x="412" y="554"/>
              </a:cxn>
              <a:cxn ang="0">
                <a:pos x="439" y="595"/>
              </a:cxn>
              <a:cxn ang="0">
                <a:pos x="412" y="614"/>
              </a:cxn>
              <a:cxn ang="0">
                <a:pos x="434" y="660"/>
              </a:cxn>
              <a:cxn ang="0">
                <a:pos x="412" y="846"/>
              </a:cxn>
              <a:cxn ang="0">
                <a:pos x="385" y="817"/>
              </a:cxn>
              <a:cxn ang="0">
                <a:pos x="364" y="752"/>
              </a:cxn>
              <a:cxn ang="0">
                <a:pos x="300" y="763"/>
              </a:cxn>
              <a:cxn ang="0">
                <a:pos x="257" y="724"/>
              </a:cxn>
              <a:cxn ang="0">
                <a:pos x="188" y="648"/>
              </a:cxn>
              <a:cxn ang="0">
                <a:pos x="145" y="631"/>
              </a:cxn>
              <a:cxn ang="0">
                <a:pos x="87" y="619"/>
              </a:cxn>
              <a:cxn ang="0">
                <a:pos x="7" y="567"/>
              </a:cxn>
              <a:cxn ang="0">
                <a:pos x="17" y="508"/>
              </a:cxn>
              <a:cxn ang="0">
                <a:pos x="75" y="444"/>
              </a:cxn>
              <a:cxn ang="0">
                <a:pos x="75" y="398"/>
              </a:cxn>
              <a:cxn ang="0">
                <a:pos x="75" y="323"/>
              </a:cxn>
              <a:cxn ang="0">
                <a:pos x="49" y="275"/>
              </a:cxn>
              <a:cxn ang="0">
                <a:pos x="70" y="263"/>
              </a:cxn>
              <a:cxn ang="0">
                <a:pos x="87" y="199"/>
              </a:cxn>
            </a:cxnLst>
            <a:rect l="0" t="0" r="r" b="b"/>
            <a:pathLst>
              <a:path w="554" h="847">
                <a:moveTo>
                  <a:pt x="87" y="199"/>
                </a:moveTo>
                <a:lnTo>
                  <a:pt x="103" y="234"/>
                </a:lnTo>
                <a:lnTo>
                  <a:pt x="103" y="199"/>
                </a:lnTo>
                <a:lnTo>
                  <a:pt x="139" y="158"/>
                </a:lnTo>
                <a:lnTo>
                  <a:pt x="161" y="153"/>
                </a:lnTo>
                <a:lnTo>
                  <a:pt x="171" y="107"/>
                </a:lnTo>
                <a:lnTo>
                  <a:pt x="210" y="78"/>
                </a:lnTo>
                <a:lnTo>
                  <a:pt x="224" y="82"/>
                </a:lnTo>
                <a:lnTo>
                  <a:pt x="230" y="65"/>
                </a:lnTo>
                <a:lnTo>
                  <a:pt x="300" y="47"/>
                </a:lnTo>
                <a:lnTo>
                  <a:pt x="322" y="36"/>
                </a:lnTo>
                <a:lnTo>
                  <a:pt x="327" y="18"/>
                </a:lnTo>
                <a:lnTo>
                  <a:pt x="353" y="0"/>
                </a:lnTo>
                <a:lnTo>
                  <a:pt x="369" y="18"/>
                </a:lnTo>
                <a:lnTo>
                  <a:pt x="353" y="32"/>
                </a:lnTo>
                <a:lnTo>
                  <a:pt x="327" y="36"/>
                </a:lnTo>
                <a:lnTo>
                  <a:pt x="322" y="65"/>
                </a:lnTo>
                <a:lnTo>
                  <a:pt x="294" y="95"/>
                </a:lnTo>
                <a:lnTo>
                  <a:pt x="273" y="123"/>
                </a:lnTo>
                <a:lnTo>
                  <a:pt x="273" y="141"/>
                </a:lnTo>
                <a:lnTo>
                  <a:pt x="273" y="170"/>
                </a:lnTo>
                <a:lnTo>
                  <a:pt x="284" y="170"/>
                </a:lnTo>
                <a:lnTo>
                  <a:pt x="311" y="228"/>
                </a:lnTo>
                <a:lnTo>
                  <a:pt x="311" y="263"/>
                </a:lnTo>
                <a:lnTo>
                  <a:pt x="343" y="293"/>
                </a:lnTo>
                <a:lnTo>
                  <a:pt x="412" y="293"/>
                </a:lnTo>
                <a:lnTo>
                  <a:pt x="439" y="328"/>
                </a:lnTo>
                <a:lnTo>
                  <a:pt x="535" y="328"/>
                </a:lnTo>
                <a:lnTo>
                  <a:pt x="509" y="374"/>
                </a:lnTo>
                <a:lnTo>
                  <a:pt x="519" y="433"/>
                </a:lnTo>
                <a:lnTo>
                  <a:pt x="535" y="462"/>
                </a:lnTo>
                <a:lnTo>
                  <a:pt x="524" y="491"/>
                </a:lnTo>
                <a:lnTo>
                  <a:pt x="535" y="526"/>
                </a:lnTo>
                <a:lnTo>
                  <a:pt x="553" y="584"/>
                </a:lnTo>
                <a:lnTo>
                  <a:pt x="545" y="572"/>
                </a:lnTo>
                <a:lnTo>
                  <a:pt x="524" y="537"/>
                </a:lnTo>
                <a:lnTo>
                  <a:pt x="492" y="537"/>
                </a:lnTo>
                <a:lnTo>
                  <a:pt x="492" y="554"/>
                </a:lnTo>
                <a:lnTo>
                  <a:pt x="434" y="549"/>
                </a:lnTo>
                <a:lnTo>
                  <a:pt x="412" y="554"/>
                </a:lnTo>
                <a:lnTo>
                  <a:pt x="412" y="584"/>
                </a:lnTo>
                <a:lnTo>
                  <a:pt x="439" y="595"/>
                </a:lnTo>
                <a:lnTo>
                  <a:pt x="439" y="614"/>
                </a:lnTo>
                <a:lnTo>
                  <a:pt x="412" y="614"/>
                </a:lnTo>
                <a:lnTo>
                  <a:pt x="405" y="642"/>
                </a:lnTo>
                <a:lnTo>
                  <a:pt x="434" y="660"/>
                </a:lnTo>
                <a:lnTo>
                  <a:pt x="439" y="695"/>
                </a:lnTo>
                <a:lnTo>
                  <a:pt x="412" y="846"/>
                </a:lnTo>
                <a:lnTo>
                  <a:pt x="405" y="846"/>
                </a:lnTo>
                <a:lnTo>
                  <a:pt x="385" y="817"/>
                </a:lnTo>
                <a:lnTo>
                  <a:pt x="396" y="770"/>
                </a:lnTo>
                <a:lnTo>
                  <a:pt x="364" y="752"/>
                </a:lnTo>
                <a:lnTo>
                  <a:pt x="327" y="742"/>
                </a:lnTo>
                <a:lnTo>
                  <a:pt x="300" y="763"/>
                </a:lnTo>
                <a:lnTo>
                  <a:pt x="273" y="763"/>
                </a:lnTo>
                <a:lnTo>
                  <a:pt x="257" y="724"/>
                </a:lnTo>
                <a:lnTo>
                  <a:pt x="214" y="689"/>
                </a:lnTo>
                <a:lnTo>
                  <a:pt x="188" y="648"/>
                </a:lnTo>
                <a:lnTo>
                  <a:pt x="161" y="642"/>
                </a:lnTo>
                <a:lnTo>
                  <a:pt x="145" y="631"/>
                </a:lnTo>
                <a:lnTo>
                  <a:pt x="119" y="619"/>
                </a:lnTo>
                <a:lnTo>
                  <a:pt x="87" y="619"/>
                </a:lnTo>
                <a:lnTo>
                  <a:pt x="59" y="595"/>
                </a:lnTo>
                <a:lnTo>
                  <a:pt x="7" y="567"/>
                </a:lnTo>
                <a:lnTo>
                  <a:pt x="0" y="549"/>
                </a:lnTo>
                <a:lnTo>
                  <a:pt x="17" y="508"/>
                </a:lnTo>
                <a:lnTo>
                  <a:pt x="70" y="473"/>
                </a:lnTo>
                <a:lnTo>
                  <a:pt x="75" y="444"/>
                </a:lnTo>
                <a:lnTo>
                  <a:pt x="70" y="427"/>
                </a:lnTo>
                <a:lnTo>
                  <a:pt x="75" y="398"/>
                </a:lnTo>
                <a:lnTo>
                  <a:pt x="70" y="356"/>
                </a:lnTo>
                <a:lnTo>
                  <a:pt x="75" y="323"/>
                </a:lnTo>
                <a:lnTo>
                  <a:pt x="70" y="305"/>
                </a:lnTo>
                <a:lnTo>
                  <a:pt x="49" y="275"/>
                </a:lnTo>
                <a:lnTo>
                  <a:pt x="59" y="252"/>
                </a:lnTo>
                <a:lnTo>
                  <a:pt x="70" y="263"/>
                </a:lnTo>
                <a:lnTo>
                  <a:pt x="87" y="234"/>
                </a:lnTo>
                <a:lnTo>
                  <a:pt x="87" y="199"/>
                </a:ln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6" name="Freeform 82"/>
          <p:cNvSpPr>
            <a:spLocks noChangeArrowheads="1"/>
          </p:cNvSpPr>
          <p:nvPr/>
        </p:nvSpPr>
        <p:spPr bwMode="auto">
          <a:xfrm>
            <a:off x="1907705" y="3395067"/>
            <a:ext cx="286035" cy="119308"/>
          </a:xfrm>
          <a:custGeom>
            <a:avLst/>
            <a:gdLst/>
            <a:ahLst/>
            <a:cxnLst>
              <a:cxn ang="0">
                <a:pos x="325" y="193"/>
              </a:cxn>
              <a:cxn ang="0">
                <a:pos x="352" y="150"/>
              </a:cxn>
              <a:cxn ang="0">
                <a:pos x="298" y="136"/>
              </a:cxn>
              <a:cxn ang="0">
                <a:pos x="282" y="87"/>
              </a:cxn>
              <a:cxn ang="0">
                <a:pos x="223" y="87"/>
              </a:cxn>
              <a:cxn ang="0">
                <a:pos x="138" y="46"/>
              </a:cxn>
              <a:cxn ang="0">
                <a:pos x="154" y="41"/>
              </a:cxn>
              <a:cxn ang="0">
                <a:pos x="100" y="29"/>
              </a:cxn>
              <a:cxn ang="0">
                <a:pos x="58" y="69"/>
              </a:cxn>
              <a:cxn ang="0">
                <a:pos x="0" y="69"/>
              </a:cxn>
              <a:cxn ang="0">
                <a:pos x="32" y="46"/>
              </a:cxn>
              <a:cxn ang="0">
                <a:pos x="70" y="22"/>
              </a:cxn>
              <a:cxn ang="0">
                <a:pos x="128" y="0"/>
              </a:cxn>
              <a:cxn ang="0">
                <a:pos x="180" y="0"/>
              </a:cxn>
              <a:cxn ang="0">
                <a:pos x="240" y="22"/>
              </a:cxn>
              <a:cxn ang="0">
                <a:pos x="298" y="57"/>
              </a:cxn>
              <a:cxn ang="0">
                <a:pos x="352" y="87"/>
              </a:cxn>
              <a:cxn ang="0">
                <a:pos x="421" y="122"/>
              </a:cxn>
              <a:cxn ang="0">
                <a:pos x="411" y="147"/>
              </a:cxn>
              <a:cxn ang="0">
                <a:pos x="453" y="150"/>
              </a:cxn>
              <a:cxn ang="0">
                <a:pos x="491" y="169"/>
              </a:cxn>
              <a:cxn ang="0">
                <a:pos x="325" y="193"/>
              </a:cxn>
            </a:cxnLst>
            <a:rect l="0" t="0" r="r" b="b"/>
            <a:pathLst>
              <a:path w="492" h="194">
                <a:moveTo>
                  <a:pt x="325" y="193"/>
                </a:moveTo>
                <a:lnTo>
                  <a:pt x="352" y="150"/>
                </a:lnTo>
                <a:lnTo>
                  <a:pt x="298" y="136"/>
                </a:lnTo>
                <a:lnTo>
                  <a:pt x="282" y="87"/>
                </a:lnTo>
                <a:lnTo>
                  <a:pt x="223" y="87"/>
                </a:lnTo>
                <a:lnTo>
                  <a:pt x="138" y="46"/>
                </a:lnTo>
                <a:lnTo>
                  <a:pt x="154" y="41"/>
                </a:lnTo>
                <a:lnTo>
                  <a:pt x="100" y="29"/>
                </a:lnTo>
                <a:lnTo>
                  <a:pt x="58" y="69"/>
                </a:lnTo>
                <a:lnTo>
                  <a:pt x="0" y="69"/>
                </a:lnTo>
                <a:lnTo>
                  <a:pt x="32" y="46"/>
                </a:lnTo>
                <a:lnTo>
                  <a:pt x="70" y="22"/>
                </a:lnTo>
                <a:lnTo>
                  <a:pt x="128" y="0"/>
                </a:lnTo>
                <a:lnTo>
                  <a:pt x="180" y="0"/>
                </a:lnTo>
                <a:lnTo>
                  <a:pt x="240" y="22"/>
                </a:lnTo>
                <a:lnTo>
                  <a:pt x="298" y="57"/>
                </a:lnTo>
                <a:lnTo>
                  <a:pt x="352" y="87"/>
                </a:lnTo>
                <a:lnTo>
                  <a:pt x="421" y="122"/>
                </a:lnTo>
                <a:lnTo>
                  <a:pt x="411" y="147"/>
                </a:lnTo>
                <a:lnTo>
                  <a:pt x="453" y="150"/>
                </a:lnTo>
                <a:lnTo>
                  <a:pt x="491" y="169"/>
                </a:lnTo>
                <a:lnTo>
                  <a:pt x="325" y="19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5" name="Freeform 81"/>
          <p:cNvSpPr>
            <a:spLocks noChangeArrowheads="1"/>
          </p:cNvSpPr>
          <p:nvPr/>
        </p:nvSpPr>
        <p:spPr bwMode="auto">
          <a:xfrm>
            <a:off x="1961516" y="3379210"/>
            <a:ext cx="286035" cy="119308"/>
          </a:xfrm>
          <a:custGeom>
            <a:avLst/>
            <a:gdLst/>
            <a:ahLst/>
            <a:cxnLst>
              <a:cxn ang="0">
                <a:pos x="325" y="193"/>
              </a:cxn>
              <a:cxn ang="0">
                <a:pos x="352" y="150"/>
              </a:cxn>
              <a:cxn ang="0">
                <a:pos x="298" y="136"/>
              </a:cxn>
              <a:cxn ang="0">
                <a:pos x="282" y="87"/>
              </a:cxn>
              <a:cxn ang="0">
                <a:pos x="223" y="87"/>
              </a:cxn>
              <a:cxn ang="0">
                <a:pos x="138" y="46"/>
              </a:cxn>
              <a:cxn ang="0">
                <a:pos x="154" y="41"/>
              </a:cxn>
              <a:cxn ang="0">
                <a:pos x="100" y="29"/>
              </a:cxn>
              <a:cxn ang="0">
                <a:pos x="58" y="69"/>
              </a:cxn>
              <a:cxn ang="0">
                <a:pos x="0" y="69"/>
              </a:cxn>
              <a:cxn ang="0">
                <a:pos x="32" y="46"/>
              </a:cxn>
              <a:cxn ang="0">
                <a:pos x="70" y="22"/>
              </a:cxn>
              <a:cxn ang="0">
                <a:pos x="128" y="0"/>
              </a:cxn>
              <a:cxn ang="0">
                <a:pos x="180" y="0"/>
              </a:cxn>
              <a:cxn ang="0">
                <a:pos x="240" y="22"/>
              </a:cxn>
              <a:cxn ang="0">
                <a:pos x="298" y="57"/>
              </a:cxn>
              <a:cxn ang="0">
                <a:pos x="352" y="87"/>
              </a:cxn>
              <a:cxn ang="0">
                <a:pos x="421" y="122"/>
              </a:cxn>
              <a:cxn ang="0">
                <a:pos x="411" y="147"/>
              </a:cxn>
              <a:cxn ang="0">
                <a:pos x="453" y="150"/>
              </a:cxn>
              <a:cxn ang="0">
                <a:pos x="491" y="169"/>
              </a:cxn>
              <a:cxn ang="0">
                <a:pos x="325" y="193"/>
              </a:cxn>
            </a:cxnLst>
            <a:rect l="0" t="0" r="r" b="b"/>
            <a:pathLst>
              <a:path w="492" h="194">
                <a:moveTo>
                  <a:pt x="325" y="193"/>
                </a:moveTo>
                <a:lnTo>
                  <a:pt x="352" y="150"/>
                </a:lnTo>
                <a:lnTo>
                  <a:pt x="298" y="136"/>
                </a:lnTo>
                <a:lnTo>
                  <a:pt x="282" y="87"/>
                </a:lnTo>
                <a:lnTo>
                  <a:pt x="223" y="87"/>
                </a:lnTo>
                <a:lnTo>
                  <a:pt x="138" y="46"/>
                </a:lnTo>
                <a:lnTo>
                  <a:pt x="154" y="41"/>
                </a:lnTo>
                <a:lnTo>
                  <a:pt x="100" y="29"/>
                </a:lnTo>
                <a:lnTo>
                  <a:pt x="58" y="69"/>
                </a:lnTo>
                <a:lnTo>
                  <a:pt x="0" y="69"/>
                </a:lnTo>
                <a:lnTo>
                  <a:pt x="32" y="46"/>
                </a:lnTo>
                <a:lnTo>
                  <a:pt x="70" y="22"/>
                </a:lnTo>
                <a:lnTo>
                  <a:pt x="128" y="0"/>
                </a:lnTo>
                <a:lnTo>
                  <a:pt x="180" y="0"/>
                </a:lnTo>
                <a:lnTo>
                  <a:pt x="240" y="22"/>
                </a:lnTo>
                <a:lnTo>
                  <a:pt x="298" y="57"/>
                </a:lnTo>
                <a:lnTo>
                  <a:pt x="352" y="87"/>
                </a:lnTo>
                <a:lnTo>
                  <a:pt x="421" y="122"/>
                </a:lnTo>
                <a:lnTo>
                  <a:pt x="411" y="147"/>
                </a:lnTo>
                <a:lnTo>
                  <a:pt x="453" y="150"/>
                </a:lnTo>
                <a:lnTo>
                  <a:pt x="491" y="169"/>
                </a:lnTo>
                <a:lnTo>
                  <a:pt x="325" y="193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4" name="Freeform 80"/>
          <p:cNvSpPr>
            <a:spLocks noChangeArrowheads="1"/>
          </p:cNvSpPr>
          <p:nvPr/>
        </p:nvSpPr>
        <p:spPr bwMode="auto">
          <a:xfrm>
            <a:off x="1159451" y="2995188"/>
            <a:ext cx="751863" cy="666136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69" y="93"/>
              </a:cxn>
              <a:cxn ang="0">
                <a:pos x="397" y="76"/>
              </a:cxn>
              <a:cxn ang="0">
                <a:pos x="535" y="156"/>
              </a:cxn>
              <a:cxn ang="0">
                <a:pos x="604" y="250"/>
              </a:cxn>
              <a:cxn ang="0">
                <a:pos x="691" y="221"/>
              </a:cxn>
              <a:cxn ang="0">
                <a:pos x="750" y="344"/>
              </a:cxn>
              <a:cxn ang="0">
                <a:pos x="829" y="442"/>
              </a:cxn>
              <a:cxn ang="0">
                <a:pos x="841" y="467"/>
              </a:cxn>
              <a:cxn ang="0">
                <a:pos x="812" y="524"/>
              </a:cxn>
              <a:cxn ang="0">
                <a:pos x="792" y="646"/>
              </a:cxn>
              <a:cxn ang="0">
                <a:pos x="792" y="687"/>
              </a:cxn>
              <a:cxn ang="0">
                <a:pos x="841" y="786"/>
              </a:cxn>
              <a:cxn ang="0">
                <a:pos x="899" y="863"/>
              </a:cxn>
              <a:cxn ang="0">
                <a:pos x="994" y="875"/>
              </a:cxn>
              <a:cxn ang="0">
                <a:pos x="1097" y="828"/>
              </a:cxn>
              <a:cxn ang="0">
                <a:pos x="1130" y="740"/>
              </a:cxn>
              <a:cxn ang="0">
                <a:pos x="1198" y="704"/>
              </a:cxn>
              <a:cxn ang="0">
                <a:pos x="1289" y="704"/>
              </a:cxn>
              <a:cxn ang="0">
                <a:pos x="1262" y="781"/>
              </a:cxn>
              <a:cxn ang="0">
                <a:pos x="1251" y="817"/>
              </a:cxn>
              <a:cxn ang="0">
                <a:pos x="1220" y="857"/>
              </a:cxn>
              <a:cxn ang="0">
                <a:pos x="1192" y="875"/>
              </a:cxn>
              <a:cxn ang="0">
                <a:pos x="1086" y="903"/>
              </a:cxn>
              <a:cxn ang="0">
                <a:pos x="1107" y="979"/>
              </a:cxn>
              <a:cxn ang="0">
                <a:pos x="1043" y="996"/>
              </a:cxn>
              <a:cxn ang="0">
                <a:pos x="1027" y="1054"/>
              </a:cxn>
              <a:cxn ang="0">
                <a:pos x="984" y="1031"/>
              </a:cxn>
              <a:cxn ang="0">
                <a:pos x="888" y="996"/>
              </a:cxn>
              <a:cxn ang="0">
                <a:pos x="728" y="967"/>
              </a:cxn>
              <a:cxn ang="0">
                <a:pos x="578" y="891"/>
              </a:cxn>
              <a:cxn ang="0">
                <a:pos x="455" y="828"/>
              </a:cxn>
              <a:cxn ang="0">
                <a:pos x="439" y="753"/>
              </a:cxn>
              <a:cxn ang="0">
                <a:pos x="450" y="704"/>
              </a:cxn>
              <a:cxn ang="0">
                <a:pos x="407" y="582"/>
              </a:cxn>
              <a:cxn ang="0">
                <a:pos x="283" y="431"/>
              </a:cxn>
              <a:cxn ang="0">
                <a:pos x="295" y="373"/>
              </a:cxn>
              <a:cxn ang="0">
                <a:pos x="252" y="309"/>
              </a:cxn>
              <a:cxn ang="0">
                <a:pos x="208" y="262"/>
              </a:cxn>
              <a:cxn ang="0">
                <a:pos x="172" y="111"/>
              </a:cxn>
              <a:cxn ang="0">
                <a:pos x="87" y="156"/>
              </a:cxn>
              <a:cxn ang="0">
                <a:pos x="145" y="267"/>
              </a:cxn>
              <a:cxn ang="0">
                <a:pos x="161" y="320"/>
              </a:cxn>
              <a:cxn ang="0">
                <a:pos x="188" y="356"/>
              </a:cxn>
              <a:cxn ang="0">
                <a:pos x="241" y="518"/>
              </a:cxn>
              <a:cxn ang="0">
                <a:pos x="257" y="589"/>
              </a:cxn>
              <a:cxn ang="0">
                <a:pos x="224" y="571"/>
              </a:cxn>
              <a:cxn ang="0">
                <a:pos x="156" y="402"/>
              </a:cxn>
              <a:cxn ang="0">
                <a:pos x="103" y="366"/>
              </a:cxn>
              <a:cxn ang="0">
                <a:pos x="87" y="309"/>
              </a:cxn>
              <a:cxn ang="0">
                <a:pos x="60" y="204"/>
              </a:cxn>
              <a:cxn ang="0">
                <a:pos x="17" y="76"/>
              </a:cxn>
            </a:cxnLst>
            <a:rect l="0" t="0" r="r" b="b"/>
            <a:pathLst>
              <a:path w="1290" h="1073">
                <a:moveTo>
                  <a:pt x="0" y="5"/>
                </a:moveTo>
                <a:lnTo>
                  <a:pt x="103" y="0"/>
                </a:lnTo>
                <a:lnTo>
                  <a:pt x="103" y="18"/>
                </a:lnTo>
                <a:lnTo>
                  <a:pt x="269" y="93"/>
                </a:lnTo>
                <a:lnTo>
                  <a:pt x="397" y="99"/>
                </a:lnTo>
                <a:lnTo>
                  <a:pt x="397" y="76"/>
                </a:lnTo>
                <a:lnTo>
                  <a:pt x="477" y="76"/>
                </a:lnTo>
                <a:lnTo>
                  <a:pt x="535" y="156"/>
                </a:lnTo>
                <a:lnTo>
                  <a:pt x="546" y="216"/>
                </a:lnTo>
                <a:lnTo>
                  <a:pt x="604" y="250"/>
                </a:lnTo>
                <a:lnTo>
                  <a:pt x="648" y="204"/>
                </a:lnTo>
                <a:lnTo>
                  <a:pt x="691" y="221"/>
                </a:lnTo>
                <a:lnTo>
                  <a:pt x="728" y="309"/>
                </a:lnTo>
                <a:lnTo>
                  <a:pt x="750" y="344"/>
                </a:lnTo>
                <a:lnTo>
                  <a:pt x="760" y="402"/>
                </a:lnTo>
                <a:lnTo>
                  <a:pt x="829" y="442"/>
                </a:lnTo>
                <a:lnTo>
                  <a:pt x="844" y="431"/>
                </a:lnTo>
                <a:lnTo>
                  <a:pt x="841" y="467"/>
                </a:lnTo>
                <a:lnTo>
                  <a:pt x="819" y="477"/>
                </a:lnTo>
                <a:lnTo>
                  <a:pt x="812" y="524"/>
                </a:lnTo>
                <a:lnTo>
                  <a:pt x="802" y="582"/>
                </a:lnTo>
                <a:lnTo>
                  <a:pt x="792" y="646"/>
                </a:lnTo>
                <a:lnTo>
                  <a:pt x="812" y="693"/>
                </a:lnTo>
                <a:lnTo>
                  <a:pt x="792" y="687"/>
                </a:lnTo>
                <a:lnTo>
                  <a:pt x="812" y="735"/>
                </a:lnTo>
                <a:lnTo>
                  <a:pt x="841" y="786"/>
                </a:lnTo>
                <a:lnTo>
                  <a:pt x="856" y="845"/>
                </a:lnTo>
                <a:lnTo>
                  <a:pt x="899" y="863"/>
                </a:lnTo>
                <a:lnTo>
                  <a:pt x="926" y="885"/>
                </a:lnTo>
                <a:lnTo>
                  <a:pt x="994" y="875"/>
                </a:lnTo>
                <a:lnTo>
                  <a:pt x="1038" y="857"/>
                </a:lnTo>
                <a:lnTo>
                  <a:pt x="1097" y="828"/>
                </a:lnTo>
                <a:lnTo>
                  <a:pt x="1112" y="799"/>
                </a:lnTo>
                <a:lnTo>
                  <a:pt x="1130" y="740"/>
                </a:lnTo>
                <a:lnTo>
                  <a:pt x="1150" y="722"/>
                </a:lnTo>
                <a:lnTo>
                  <a:pt x="1198" y="704"/>
                </a:lnTo>
                <a:lnTo>
                  <a:pt x="1235" y="693"/>
                </a:lnTo>
                <a:lnTo>
                  <a:pt x="1289" y="704"/>
                </a:lnTo>
                <a:lnTo>
                  <a:pt x="1289" y="740"/>
                </a:lnTo>
                <a:lnTo>
                  <a:pt x="1262" y="781"/>
                </a:lnTo>
                <a:lnTo>
                  <a:pt x="1235" y="810"/>
                </a:lnTo>
                <a:lnTo>
                  <a:pt x="1251" y="817"/>
                </a:lnTo>
                <a:lnTo>
                  <a:pt x="1235" y="875"/>
                </a:lnTo>
                <a:lnTo>
                  <a:pt x="1220" y="857"/>
                </a:lnTo>
                <a:lnTo>
                  <a:pt x="1209" y="875"/>
                </a:lnTo>
                <a:lnTo>
                  <a:pt x="1192" y="875"/>
                </a:lnTo>
                <a:lnTo>
                  <a:pt x="1166" y="903"/>
                </a:lnTo>
                <a:lnTo>
                  <a:pt x="1086" y="903"/>
                </a:lnTo>
                <a:lnTo>
                  <a:pt x="1069" y="939"/>
                </a:lnTo>
                <a:lnTo>
                  <a:pt x="1107" y="979"/>
                </a:lnTo>
                <a:lnTo>
                  <a:pt x="1097" y="996"/>
                </a:lnTo>
                <a:lnTo>
                  <a:pt x="1043" y="996"/>
                </a:lnTo>
                <a:lnTo>
                  <a:pt x="1017" y="1031"/>
                </a:lnTo>
                <a:lnTo>
                  <a:pt x="1027" y="1054"/>
                </a:lnTo>
                <a:lnTo>
                  <a:pt x="1011" y="1072"/>
                </a:lnTo>
                <a:lnTo>
                  <a:pt x="984" y="1031"/>
                </a:lnTo>
                <a:lnTo>
                  <a:pt x="926" y="996"/>
                </a:lnTo>
                <a:lnTo>
                  <a:pt x="888" y="996"/>
                </a:lnTo>
                <a:lnTo>
                  <a:pt x="819" y="1026"/>
                </a:lnTo>
                <a:lnTo>
                  <a:pt x="728" y="967"/>
                </a:lnTo>
                <a:lnTo>
                  <a:pt x="648" y="939"/>
                </a:lnTo>
                <a:lnTo>
                  <a:pt x="578" y="891"/>
                </a:lnTo>
                <a:lnTo>
                  <a:pt x="520" y="875"/>
                </a:lnTo>
                <a:lnTo>
                  <a:pt x="455" y="828"/>
                </a:lnTo>
                <a:lnTo>
                  <a:pt x="422" y="764"/>
                </a:lnTo>
                <a:lnTo>
                  <a:pt x="439" y="753"/>
                </a:lnTo>
                <a:lnTo>
                  <a:pt x="439" y="722"/>
                </a:lnTo>
                <a:lnTo>
                  <a:pt x="450" y="704"/>
                </a:lnTo>
                <a:lnTo>
                  <a:pt x="434" y="646"/>
                </a:lnTo>
                <a:lnTo>
                  <a:pt x="407" y="582"/>
                </a:lnTo>
                <a:lnTo>
                  <a:pt x="364" y="518"/>
                </a:lnTo>
                <a:lnTo>
                  <a:pt x="283" y="431"/>
                </a:lnTo>
                <a:lnTo>
                  <a:pt x="300" y="402"/>
                </a:lnTo>
                <a:lnTo>
                  <a:pt x="295" y="373"/>
                </a:lnTo>
                <a:lnTo>
                  <a:pt x="252" y="338"/>
                </a:lnTo>
                <a:lnTo>
                  <a:pt x="252" y="309"/>
                </a:lnTo>
                <a:lnTo>
                  <a:pt x="231" y="309"/>
                </a:lnTo>
                <a:lnTo>
                  <a:pt x="208" y="262"/>
                </a:lnTo>
                <a:lnTo>
                  <a:pt x="172" y="186"/>
                </a:lnTo>
                <a:lnTo>
                  <a:pt x="172" y="111"/>
                </a:lnTo>
                <a:lnTo>
                  <a:pt x="98" y="51"/>
                </a:lnTo>
                <a:lnTo>
                  <a:pt x="87" y="156"/>
                </a:lnTo>
                <a:lnTo>
                  <a:pt x="118" y="204"/>
                </a:lnTo>
                <a:lnTo>
                  <a:pt x="145" y="267"/>
                </a:lnTo>
                <a:lnTo>
                  <a:pt x="145" y="296"/>
                </a:lnTo>
                <a:lnTo>
                  <a:pt x="161" y="320"/>
                </a:lnTo>
                <a:lnTo>
                  <a:pt x="188" y="384"/>
                </a:lnTo>
                <a:lnTo>
                  <a:pt x="188" y="356"/>
                </a:lnTo>
                <a:lnTo>
                  <a:pt x="224" y="477"/>
                </a:lnTo>
                <a:lnTo>
                  <a:pt x="241" y="518"/>
                </a:lnTo>
                <a:lnTo>
                  <a:pt x="252" y="541"/>
                </a:lnTo>
                <a:lnTo>
                  <a:pt x="257" y="589"/>
                </a:lnTo>
                <a:lnTo>
                  <a:pt x="241" y="612"/>
                </a:lnTo>
                <a:lnTo>
                  <a:pt x="224" y="571"/>
                </a:lnTo>
                <a:lnTo>
                  <a:pt x="145" y="477"/>
                </a:lnTo>
                <a:lnTo>
                  <a:pt x="156" y="402"/>
                </a:lnTo>
                <a:lnTo>
                  <a:pt x="118" y="356"/>
                </a:lnTo>
                <a:lnTo>
                  <a:pt x="103" y="366"/>
                </a:lnTo>
                <a:lnTo>
                  <a:pt x="49" y="296"/>
                </a:lnTo>
                <a:lnTo>
                  <a:pt x="87" y="309"/>
                </a:lnTo>
                <a:lnTo>
                  <a:pt x="98" y="262"/>
                </a:lnTo>
                <a:lnTo>
                  <a:pt x="60" y="204"/>
                </a:lnTo>
                <a:lnTo>
                  <a:pt x="33" y="168"/>
                </a:lnTo>
                <a:lnTo>
                  <a:pt x="17" y="76"/>
                </a:lnTo>
                <a:lnTo>
                  <a:pt x="0" y="5"/>
                </a:lnTo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3" name="Freeform 79"/>
          <p:cNvSpPr>
            <a:spLocks noChangeArrowheads="1"/>
          </p:cNvSpPr>
          <p:nvPr/>
        </p:nvSpPr>
        <p:spPr bwMode="auto">
          <a:xfrm>
            <a:off x="1159451" y="2995188"/>
            <a:ext cx="751863" cy="666136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69" y="93"/>
              </a:cxn>
              <a:cxn ang="0">
                <a:pos x="397" y="76"/>
              </a:cxn>
              <a:cxn ang="0">
                <a:pos x="535" y="156"/>
              </a:cxn>
              <a:cxn ang="0">
                <a:pos x="604" y="250"/>
              </a:cxn>
              <a:cxn ang="0">
                <a:pos x="691" y="221"/>
              </a:cxn>
              <a:cxn ang="0">
                <a:pos x="750" y="344"/>
              </a:cxn>
              <a:cxn ang="0">
                <a:pos x="829" y="442"/>
              </a:cxn>
              <a:cxn ang="0">
                <a:pos x="841" y="467"/>
              </a:cxn>
              <a:cxn ang="0">
                <a:pos x="812" y="524"/>
              </a:cxn>
              <a:cxn ang="0">
                <a:pos x="792" y="646"/>
              </a:cxn>
              <a:cxn ang="0">
                <a:pos x="792" y="687"/>
              </a:cxn>
              <a:cxn ang="0">
                <a:pos x="841" y="786"/>
              </a:cxn>
              <a:cxn ang="0">
                <a:pos x="899" y="863"/>
              </a:cxn>
              <a:cxn ang="0">
                <a:pos x="994" y="875"/>
              </a:cxn>
              <a:cxn ang="0">
                <a:pos x="1097" y="828"/>
              </a:cxn>
              <a:cxn ang="0">
                <a:pos x="1130" y="740"/>
              </a:cxn>
              <a:cxn ang="0">
                <a:pos x="1198" y="704"/>
              </a:cxn>
              <a:cxn ang="0">
                <a:pos x="1289" y="704"/>
              </a:cxn>
              <a:cxn ang="0">
                <a:pos x="1262" y="781"/>
              </a:cxn>
              <a:cxn ang="0">
                <a:pos x="1251" y="817"/>
              </a:cxn>
              <a:cxn ang="0">
                <a:pos x="1220" y="857"/>
              </a:cxn>
              <a:cxn ang="0">
                <a:pos x="1192" y="875"/>
              </a:cxn>
              <a:cxn ang="0">
                <a:pos x="1086" y="903"/>
              </a:cxn>
              <a:cxn ang="0">
                <a:pos x="1107" y="979"/>
              </a:cxn>
              <a:cxn ang="0">
                <a:pos x="1043" y="996"/>
              </a:cxn>
              <a:cxn ang="0">
                <a:pos x="1027" y="1054"/>
              </a:cxn>
              <a:cxn ang="0">
                <a:pos x="984" y="1031"/>
              </a:cxn>
              <a:cxn ang="0">
                <a:pos x="888" y="996"/>
              </a:cxn>
              <a:cxn ang="0">
                <a:pos x="728" y="967"/>
              </a:cxn>
              <a:cxn ang="0">
                <a:pos x="578" y="891"/>
              </a:cxn>
              <a:cxn ang="0">
                <a:pos x="455" y="828"/>
              </a:cxn>
              <a:cxn ang="0">
                <a:pos x="439" y="753"/>
              </a:cxn>
              <a:cxn ang="0">
                <a:pos x="450" y="704"/>
              </a:cxn>
              <a:cxn ang="0">
                <a:pos x="407" y="582"/>
              </a:cxn>
              <a:cxn ang="0">
                <a:pos x="283" y="431"/>
              </a:cxn>
              <a:cxn ang="0">
                <a:pos x="295" y="373"/>
              </a:cxn>
              <a:cxn ang="0">
                <a:pos x="252" y="309"/>
              </a:cxn>
              <a:cxn ang="0">
                <a:pos x="208" y="262"/>
              </a:cxn>
              <a:cxn ang="0">
                <a:pos x="172" y="111"/>
              </a:cxn>
              <a:cxn ang="0">
                <a:pos x="87" y="156"/>
              </a:cxn>
              <a:cxn ang="0">
                <a:pos x="145" y="267"/>
              </a:cxn>
              <a:cxn ang="0">
                <a:pos x="161" y="320"/>
              </a:cxn>
              <a:cxn ang="0">
                <a:pos x="188" y="356"/>
              </a:cxn>
              <a:cxn ang="0">
                <a:pos x="241" y="518"/>
              </a:cxn>
              <a:cxn ang="0">
                <a:pos x="257" y="589"/>
              </a:cxn>
              <a:cxn ang="0">
                <a:pos x="224" y="571"/>
              </a:cxn>
              <a:cxn ang="0">
                <a:pos x="156" y="402"/>
              </a:cxn>
              <a:cxn ang="0">
                <a:pos x="103" y="366"/>
              </a:cxn>
              <a:cxn ang="0">
                <a:pos x="87" y="309"/>
              </a:cxn>
              <a:cxn ang="0">
                <a:pos x="60" y="204"/>
              </a:cxn>
              <a:cxn ang="0">
                <a:pos x="17" y="76"/>
              </a:cxn>
            </a:cxnLst>
            <a:rect l="0" t="0" r="r" b="b"/>
            <a:pathLst>
              <a:path w="1290" h="1073">
                <a:moveTo>
                  <a:pt x="0" y="5"/>
                </a:moveTo>
                <a:lnTo>
                  <a:pt x="103" y="0"/>
                </a:lnTo>
                <a:lnTo>
                  <a:pt x="103" y="18"/>
                </a:lnTo>
                <a:lnTo>
                  <a:pt x="269" y="93"/>
                </a:lnTo>
                <a:lnTo>
                  <a:pt x="397" y="99"/>
                </a:lnTo>
                <a:lnTo>
                  <a:pt x="397" y="76"/>
                </a:lnTo>
                <a:lnTo>
                  <a:pt x="477" y="76"/>
                </a:lnTo>
                <a:lnTo>
                  <a:pt x="535" y="156"/>
                </a:lnTo>
                <a:lnTo>
                  <a:pt x="546" y="216"/>
                </a:lnTo>
                <a:lnTo>
                  <a:pt x="604" y="250"/>
                </a:lnTo>
                <a:lnTo>
                  <a:pt x="648" y="204"/>
                </a:lnTo>
                <a:lnTo>
                  <a:pt x="691" y="221"/>
                </a:lnTo>
                <a:lnTo>
                  <a:pt x="728" y="309"/>
                </a:lnTo>
                <a:lnTo>
                  <a:pt x="750" y="344"/>
                </a:lnTo>
                <a:lnTo>
                  <a:pt x="760" y="402"/>
                </a:lnTo>
                <a:lnTo>
                  <a:pt x="829" y="442"/>
                </a:lnTo>
                <a:lnTo>
                  <a:pt x="844" y="431"/>
                </a:lnTo>
                <a:lnTo>
                  <a:pt x="841" y="467"/>
                </a:lnTo>
                <a:lnTo>
                  <a:pt x="819" y="477"/>
                </a:lnTo>
                <a:lnTo>
                  <a:pt x="812" y="524"/>
                </a:lnTo>
                <a:lnTo>
                  <a:pt x="802" y="582"/>
                </a:lnTo>
                <a:lnTo>
                  <a:pt x="792" y="646"/>
                </a:lnTo>
                <a:lnTo>
                  <a:pt x="812" y="693"/>
                </a:lnTo>
                <a:lnTo>
                  <a:pt x="792" y="687"/>
                </a:lnTo>
                <a:lnTo>
                  <a:pt x="812" y="735"/>
                </a:lnTo>
                <a:lnTo>
                  <a:pt x="841" y="786"/>
                </a:lnTo>
                <a:lnTo>
                  <a:pt x="856" y="845"/>
                </a:lnTo>
                <a:lnTo>
                  <a:pt x="899" y="863"/>
                </a:lnTo>
                <a:lnTo>
                  <a:pt x="926" y="885"/>
                </a:lnTo>
                <a:lnTo>
                  <a:pt x="994" y="875"/>
                </a:lnTo>
                <a:lnTo>
                  <a:pt x="1038" y="857"/>
                </a:lnTo>
                <a:lnTo>
                  <a:pt x="1097" y="828"/>
                </a:lnTo>
                <a:lnTo>
                  <a:pt x="1112" y="799"/>
                </a:lnTo>
                <a:lnTo>
                  <a:pt x="1130" y="740"/>
                </a:lnTo>
                <a:lnTo>
                  <a:pt x="1150" y="722"/>
                </a:lnTo>
                <a:lnTo>
                  <a:pt x="1198" y="704"/>
                </a:lnTo>
                <a:lnTo>
                  <a:pt x="1235" y="693"/>
                </a:lnTo>
                <a:lnTo>
                  <a:pt x="1289" y="704"/>
                </a:lnTo>
                <a:lnTo>
                  <a:pt x="1289" y="740"/>
                </a:lnTo>
                <a:lnTo>
                  <a:pt x="1262" y="781"/>
                </a:lnTo>
                <a:lnTo>
                  <a:pt x="1235" y="810"/>
                </a:lnTo>
                <a:lnTo>
                  <a:pt x="1251" y="817"/>
                </a:lnTo>
                <a:lnTo>
                  <a:pt x="1235" y="875"/>
                </a:lnTo>
                <a:lnTo>
                  <a:pt x="1220" y="857"/>
                </a:lnTo>
                <a:lnTo>
                  <a:pt x="1209" y="875"/>
                </a:lnTo>
                <a:lnTo>
                  <a:pt x="1192" y="875"/>
                </a:lnTo>
                <a:lnTo>
                  <a:pt x="1166" y="903"/>
                </a:lnTo>
                <a:lnTo>
                  <a:pt x="1086" y="903"/>
                </a:lnTo>
                <a:lnTo>
                  <a:pt x="1069" y="939"/>
                </a:lnTo>
                <a:lnTo>
                  <a:pt x="1107" y="979"/>
                </a:lnTo>
                <a:lnTo>
                  <a:pt x="1097" y="996"/>
                </a:lnTo>
                <a:lnTo>
                  <a:pt x="1043" y="996"/>
                </a:lnTo>
                <a:lnTo>
                  <a:pt x="1017" y="1031"/>
                </a:lnTo>
                <a:lnTo>
                  <a:pt x="1027" y="1054"/>
                </a:lnTo>
                <a:lnTo>
                  <a:pt x="1011" y="1072"/>
                </a:lnTo>
                <a:lnTo>
                  <a:pt x="984" y="1031"/>
                </a:lnTo>
                <a:lnTo>
                  <a:pt x="926" y="996"/>
                </a:lnTo>
                <a:lnTo>
                  <a:pt x="888" y="996"/>
                </a:lnTo>
                <a:lnTo>
                  <a:pt x="819" y="1026"/>
                </a:lnTo>
                <a:lnTo>
                  <a:pt x="728" y="967"/>
                </a:lnTo>
                <a:lnTo>
                  <a:pt x="648" y="939"/>
                </a:lnTo>
                <a:lnTo>
                  <a:pt x="578" y="891"/>
                </a:lnTo>
                <a:lnTo>
                  <a:pt x="520" y="875"/>
                </a:lnTo>
                <a:lnTo>
                  <a:pt x="455" y="828"/>
                </a:lnTo>
                <a:lnTo>
                  <a:pt x="422" y="764"/>
                </a:lnTo>
                <a:lnTo>
                  <a:pt x="439" y="753"/>
                </a:lnTo>
                <a:lnTo>
                  <a:pt x="439" y="722"/>
                </a:lnTo>
                <a:lnTo>
                  <a:pt x="450" y="704"/>
                </a:lnTo>
                <a:lnTo>
                  <a:pt x="434" y="646"/>
                </a:lnTo>
                <a:lnTo>
                  <a:pt x="407" y="582"/>
                </a:lnTo>
                <a:lnTo>
                  <a:pt x="364" y="518"/>
                </a:lnTo>
                <a:lnTo>
                  <a:pt x="283" y="431"/>
                </a:lnTo>
                <a:lnTo>
                  <a:pt x="300" y="402"/>
                </a:lnTo>
                <a:lnTo>
                  <a:pt x="295" y="373"/>
                </a:lnTo>
                <a:lnTo>
                  <a:pt x="252" y="338"/>
                </a:lnTo>
                <a:lnTo>
                  <a:pt x="252" y="309"/>
                </a:lnTo>
                <a:lnTo>
                  <a:pt x="231" y="309"/>
                </a:lnTo>
                <a:lnTo>
                  <a:pt x="208" y="262"/>
                </a:lnTo>
                <a:lnTo>
                  <a:pt x="172" y="186"/>
                </a:lnTo>
                <a:lnTo>
                  <a:pt x="172" y="111"/>
                </a:lnTo>
                <a:lnTo>
                  <a:pt x="98" y="51"/>
                </a:lnTo>
                <a:lnTo>
                  <a:pt x="87" y="156"/>
                </a:lnTo>
                <a:lnTo>
                  <a:pt x="118" y="204"/>
                </a:lnTo>
                <a:lnTo>
                  <a:pt x="145" y="267"/>
                </a:lnTo>
                <a:lnTo>
                  <a:pt x="145" y="296"/>
                </a:lnTo>
                <a:lnTo>
                  <a:pt x="161" y="320"/>
                </a:lnTo>
                <a:lnTo>
                  <a:pt x="188" y="384"/>
                </a:lnTo>
                <a:lnTo>
                  <a:pt x="188" y="356"/>
                </a:lnTo>
                <a:lnTo>
                  <a:pt x="224" y="477"/>
                </a:lnTo>
                <a:lnTo>
                  <a:pt x="241" y="518"/>
                </a:lnTo>
                <a:lnTo>
                  <a:pt x="252" y="541"/>
                </a:lnTo>
                <a:lnTo>
                  <a:pt x="257" y="589"/>
                </a:lnTo>
                <a:lnTo>
                  <a:pt x="241" y="612"/>
                </a:lnTo>
                <a:lnTo>
                  <a:pt x="224" y="571"/>
                </a:lnTo>
                <a:lnTo>
                  <a:pt x="145" y="477"/>
                </a:lnTo>
                <a:lnTo>
                  <a:pt x="156" y="402"/>
                </a:lnTo>
                <a:lnTo>
                  <a:pt x="118" y="356"/>
                </a:lnTo>
                <a:lnTo>
                  <a:pt x="103" y="366"/>
                </a:lnTo>
                <a:lnTo>
                  <a:pt x="49" y="296"/>
                </a:lnTo>
                <a:lnTo>
                  <a:pt x="87" y="309"/>
                </a:lnTo>
                <a:lnTo>
                  <a:pt x="98" y="262"/>
                </a:lnTo>
                <a:lnTo>
                  <a:pt x="60" y="204"/>
                </a:lnTo>
                <a:lnTo>
                  <a:pt x="33" y="168"/>
                </a:lnTo>
                <a:lnTo>
                  <a:pt x="17" y="76"/>
                </a:lnTo>
                <a:lnTo>
                  <a:pt x="0" y="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2" name="Freeform 78"/>
          <p:cNvSpPr>
            <a:spLocks noChangeArrowheads="1"/>
          </p:cNvSpPr>
          <p:nvPr/>
        </p:nvSpPr>
        <p:spPr bwMode="auto">
          <a:xfrm>
            <a:off x="1871036" y="3650760"/>
            <a:ext cx="117333" cy="137328"/>
          </a:xfrm>
          <a:custGeom>
            <a:avLst/>
            <a:gdLst/>
            <a:ahLst/>
            <a:cxnLst>
              <a:cxn ang="0">
                <a:pos x="14" y="100"/>
              </a:cxn>
              <a:cxn ang="0">
                <a:pos x="31" y="100"/>
              </a:cxn>
              <a:cxn ang="0">
                <a:pos x="59" y="65"/>
              </a:cxn>
              <a:cxn ang="0">
                <a:pos x="89" y="53"/>
              </a:cxn>
              <a:cxn ang="0">
                <a:pos x="117" y="23"/>
              </a:cxn>
              <a:cxn ang="0">
                <a:pos x="128" y="7"/>
              </a:cxn>
              <a:cxn ang="0">
                <a:pos x="143" y="23"/>
              </a:cxn>
              <a:cxn ang="0">
                <a:pos x="202" y="0"/>
              </a:cxn>
              <a:cxn ang="0">
                <a:pos x="202" y="23"/>
              </a:cxn>
              <a:cxn ang="0">
                <a:pos x="196" y="53"/>
              </a:cxn>
              <a:cxn ang="0">
                <a:pos x="186" y="93"/>
              </a:cxn>
              <a:cxn ang="0">
                <a:pos x="180" y="140"/>
              </a:cxn>
              <a:cxn ang="0">
                <a:pos x="180" y="186"/>
              </a:cxn>
              <a:cxn ang="0">
                <a:pos x="180" y="222"/>
              </a:cxn>
              <a:cxn ang="0">
                <a:pos x="154" y="222"/>
              </a:cxn>
              <a:cxn ang="0">
                <a:pos x="128" y="204"/>
              </a:cxn>
              <a:cxn ang="0">
                <a:pos x="101" y="170"/>
              </a:cxn>
              <a:cxn ang="0">
                <a:pos x="74" y="157"/>
              </a:cxn>
              <a:cxn ang="0">
                <a:pos x="89" y="204"/>
              </a:cxn>
              <a:cxn ang="0">
                <a:pos x="74" y="204"/>
              </a:cxn>
              <a:cxn ang="0">
                <a:pos x="59" y="175"/>
              </a:cxn>
              <a:cxn ang="0">
                <a:pos x="31" y="147"/>
              </a:cxn>
              <a:cxn ang="0">
                <a:pos x="0" y="100"/>
              </a:cxn>
              <a:cxn ang="0">
                <a:pos x="14" y="100"/>
              </a:cxn>
            </a:cxnLst>
            <a:rect l="0" t="0" r="r" b="b"/>
            <a:pathLst>
              <a:path w="203" h="223">
                <a:moveTo>
                  <a:pt x="14" y="100"/>
                </a:moveTo>
                <a:lnTo>
                  <a:pt x="31" y="100"/>
                </a:lnTo>
                <a:lnTo>
                  <a:pt x="59" y="65"/>
                </a:lnTo>
                <a:lnTo>
                  <a:pt x="89" y="53"/>
                </a:lnTo>
                <a:lnTo>
                  <a:pt x="117" y="23"/>
                </a:lnTo>
                <a:lnTo>
                  <a:pt x="128" y="7"/>
                </a:lnTo>
                <a:lnTo>
                  <a:pt x="143" y="23"/>
                </a:lnTo>
                <a:lnTo>
                  <a:pt x="202" y="0"/>
                </a:lnTo>
                <a:lnTo>
                  <a:pt x="202" y="23"/>
                </a:lnTo>
                <a:lnTo>
                  <a:pt x="196" y="53"/>
                </a:lnTo>
                <a:lnTo>
                  <a:pt x="186" y="93"/>
                </a:lnTo>
                <a:lnTo>
                  <a:pt x="180" y="140"/>
                </a:lnTo>
                <a:lnTo>
                  <a:pt x="180" y="186"/>
                </a:lnTo>
                <a:lnTo>
                  <a:pt x="180" y="222"/>
                </a:lnTo>
                <a:lnTo>
                  <a:pt x="154" y="222"/>
                </a:lnTo>
                <a:lnTo>
                  <a:pt x="128" y="204"/>
                </a:lnTo>
                <a:lnTo>
                  <a:pt x="101" y="170"/>
                </a:lnTo>
                <a:lnTo>
                  <a:pt x="74" y="157"/>
                </a:lnTo>
                <a:lnTo>
                  <a:pt x="89" y="204"/>
                </a:lnTo>
                <a:lnTo>
                  <a:pt x="74" y="204"/>
                </a:lnTo>
                <a:lnTo>
                  <a:pt x="59" y="175"/>
                </a:lnTo>
                <a:lnTo>
                  <a:pt x="31" y="147"/>
                </a:lnTo>
                <a:lnTo>
                  <a:pt x="0" y="100"/>
                </a:lnTo>
                <a:lnTo>
                  <a:pt x="14" y="100"/>
                </a:lnTo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1" name="Freeform 77"/>
          <p:cNvSpPr>
            <a:spLocks noChangeArrowheads="1"/>
          </p:cNvSpPr>
          <p:nvPr/>
        </p:nvSpPr>
        <p:spPr bwMode="auto">
          <a:xfrm>
            <a:off x="1871036" y="3650760"/>
            <a:ext cx="117333" cy="137328"/>
          </a:xfrm>
          <a:custGeom>
            <a:avLst/>
            <a:gdLst/>
            <a:ahLst/>
            <a:cxnLst>
              <a:cxn ang="0">
                <a:pos x="14" y="100"/>
              </a:cxn>
              <a:cxn ang="0">
                <a:pos x="31" y="100"/>
              </a:cxn>
              <a:cxn ang="0">
                <a:pos x="59" y="65"/>
              </a:cxn>
              <a:cxn ang="0">
                <a:pos x="89" y="53"/>
              </a:cxn>
              <a:cxn ang="0">
                <a:pos x="117" y="23"/>
              </a:cxn>
              <a:cxn ang="0">
                <a:pos x="128" y="7"/>
              </a:cxn>
              <a:cxn ang="0">
                <a:pos x="143" y="23"/>
              </a:cxn>
              <a:cxn ang="0">
                <a:pos x="202" y="0"/>
              </a:cxn>
              <a:cxn ang="0">
                <a:pos x="202" y="23"/>
              </a:cxn>
              <a:cxn ang="0">
                <a:pos x="196" y="53"/>
              </a:cxn>
              <a:cxn ang="0">
                <a:pos x="186" y="93"/>
              </a:cxn>
              <a:cxn ang="0">
                <a:pos x="180" y="140"/>
              </a:cxn>
              <a:cxn ang="0">
                <a:pos x="180" y="186"/>
              </a:cxn>
              <a:cxn ang="0">
                <a:pos x="180" y="222"/>
              </a:cxn>
              <a:cxn ang="0">
                <a:pos x="154" y="222"/>
              </a:cxn>
              <a:cxn ang="0">
                <a:pos x="128" y="204"/>
              </a:cxn>
              <a:cxn ang="0">
                <a:pos x="101" y="170"/>
              </a:cxn>
              <a:cxn ang="0">
                <a:pos x="74" y="157"/>
              </a:cxn>
              <a:cxn ang="0">
                <a:pos x="89" y="204"/>
              </a:cxn>
              <a:cxn ang="0">
                <a:pos x="74" y="204"/>
              </a:cxn>
              <a:cxn ang="0">
                <a:pos x="59" y="175"/>
              </a:cxn>
              <a:cxn ang="0">
                <a:pos x="31" y="147"/>
              </a:cxn>
              <a:cxn ang="0">
                <a:pos x="0" y="100"/>
              </a:cxn>
              <a:cxn ang="0">
                <a:pos x="14" y="100"/>
              </a:cxn>
            </a:cxnLst>
            <a:rect l="0" t="0" r="r" b="b"/>
            <a:pathLst>
              <a:path w="203" h="223">
                <a:moveTo>
                  <a:pt x="14" y="100"/>
                </a:moveTo>
                <a:lnTo>
                  <a:pt x="31" y="100"/>
                </a:lnTo>
                <a:lnTo>
                  <a:pt x="59" y="65"/>
                </a:lnTo>
                <a:lnTo>
                  <a:pt x="89" y="53"/>
                </a:lnTo>
                <a:lnTo>
                  <a:pt x="117" y="23"/>
                </a:lnTo>
                <a:lnTo>
                  <a:pt x="128" y="7"/>
                </a:lnTo>
                <a:lnTo>
                  <a:pt x="143" y="23"/>
                </a:lnTo>
                <a:lnTo>
                  <a:pt x="202" y="0"/>
                </a:lnTo>
                <a:lnTo>
                  <a:pt x="202" y="23"/>
                </a:lnTo>
                <a:lnTo>
                  <a:pt x="196" y="53"/>
                </a:lnTo>
                <a:lnTo>
                  <a:pt x="186" y="93"/>
                </a:lnTo>
                <a:lnTo>
                  <a:pt x="180" y="140"/>
                </a:lnTo>
                <a:lnTo>
                  <a:pt x="180" y="186"/>
                </a:lnTo>
                <a:lnTo>
                  <a:pt x="180" y="222"/>
                </a:lnTo>
                <a:lnTo>
                  <a:pt x="154" y="222"/>
                </a:lnTo>
                <a:lnTo>
                  <a:pt x="128" y="204"/>
                </a:lnTo>
                <a:lnTo>
                  <a:pt x="101" y="170"/>
                </a:lnTo>
                <a:lnTo>
                  <a:pt x="74" y="157"/>
                </a:lnTo>
                <a:lnTo>
                  <a:pt x="89" y="204"/>
                </a:lnTo>
                <a:lnTo>
                  <a:pt x="74" y="204"/>
                </a:lnTo>
                <a:lnTo>
                  <a:pt x="59" y="175"/>
                </a:lnTo>
                <a:lnTo>
                  <a:pt x="31" y="147"/>
                </a:lnTo>
                <a:lnTo>
                  <a:pt x="0" y="100"/>
                </a:lnTo>
                <a:lnTo>
                  <a:pt x="14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0" name="Freeform 76"/>
          <p:cNvSpPr>
            <a:spLocks noChangeArrowheads="1"/>
          </p:cNvSpPr>
          <p:nvPr/>
        </p:nvSpPr>
        <p:spPr bwMode="auto">
          <a:xfrm>
            <a:off x="1988952" y="3832829"/>
            <a:ext cx="152941" cy="75189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38" y="18"/>
              </a:cxn>
              <a:cxn ang="0">
                <a:pos x="52" y="18"/>
              </a:cxn>
              <a:cxn ang="0">
                <a:pos x="81" y="35"/>
              </a:cxn>
              <a:cxn ang="0">
                <a:pos x="123" y="18"/>
              </a:cxn>
              <a:cxn ang="0">
                <a:pos x="149" y="0"/>
              </a:cxn>
              <a:cxn ang="0">
                <a:pos x="203" y="7"/>
              </a:cxn>
              <a:cxn ang="0">
                <a:pos x="245" y="35"/>
              </a:cxn>
              <a:cxn ang="0">
                <a:pos x="263" y="46"/>
              </a:cxn>
              <a:cxn ang="0">
                <a:pos x="263" y="81"/>
              </a:cxn>
              <a:cxn ang="0">
                <a:pos x="245" y="110"/>
              </a:cxn>
              <a:cxn ang="0">
                <a:pos x="234" y="98"/>
              </a:cxn>
              <a:cxn ang="0">
                <a:pos x="224" y="122"/>
              </a:cxn>
              <a:cxn ang="0">
                <a:pos x="208" y="75"/>
              </a:cxn>
              <a:cxn ang="0">
                <a:pos x="219" y="53"/>
              </a:cxn>
              <a:cxn ang="0">
                <a:pos x="203" y="53"/>
              </a:cxn>
              <a:cxn ang="0">
                <a:pos x="181" y="35"/>
              </a:cxn>
              <a:cxn ang="0">
                <a:pos x="159" y="35"/>
              </a:cxn>
              <a:cxn ang="0">
                <a:pos x="112" y="75"/>
              </a:cxn>
              <a:cxn ang="0">
                <a:pos x="133" y="110"/>
              </a:cxn>
              <a:cxn ang="0">
                <a:pos x="97" y="122"/>
              </a:cxn>
              <a:cxn ang="0">
                <a:pos x="81" y="92"/>
              </a:cxn>
              <a:cxn ang="0">
                <a:pos x="68" y="92"/>
              </a:cxn>
              <a:cxn ang="0">
                <a:pos x="48" y="75"/>
              </a:cxn>
              <a:cxn ang="0">
                <a:pos x="10" y="64"/>
              </a:cxn>
              <a:cxn ang="0">
                <a:pos x="0" y="46"/>
              </a:cxn>
              <a:cxn ang="0">
                <a:pos x="0" y="35"/>
              </a:cxn>
              <a:cxn ang="0">
                <a:pos x="10" y="0"/>
              </a:cxn>
              <a:cxn ang="0">
                <a:pos x="26" y="0"/>
              </a:cxn>
            </a:cxnLst>
            <a:rect l="0" t="0" r="r" b="b"/>
            <a:pathLst>
              <a:path w="264" h="123">
                <a:moveTo>
                  <a:pt x="26" y="0"/>
                </a:moveTo>
                <a:lnTo>
                  <a:pt x="38" y="18"/>
                </a:lnTo>
                <a:lnTo>
                  <a:pt x="52" y="18"/>
                </a:lnTo>
                <a:lnTo>
                  <a:pt x="81" y="35"/>
                </a:lnTo>
                <a:lnTo>
                  <a:pt x="123" y="18"/>
                </a:lnTo>
                <a:lnTo>
                  <a:pt x="149" y="0"/>
                </a:lnTo>
                <a:lnTo>
                  <a:pt x="203" y="7"/>
                </a:lnTo>
                <a:lnTo>
                  <a:pt x="245" y="35"/>
                </a:lnTo>
                <a:lnTo>
                  <a:pt x="263" y="46"/>
                </a:lnTo>
                <a:lnTo>
                  <a:pt x="263" y="81"/>
                </a:lnTo>
                <a:lnTo>
                  <a:pt x="245" y="110"/>
                </a:lnTo>
                <a:lnTo>
                  <a:pt x="234" y="98"/>
                </a:lnTo>
                <a:lnTo>
                  <a:pt x="224" y="122"/>
                </a:lnTo>
                <a:lnTo>
                  <a:pt x="208" y="75"/>
                </a:lnTo>
                <a:lnTo>
                  <a:pt x="219" y="53"/>
                </a:lnTo>
                <a:lnTo>
                  <a:pt x="203" y="53"/>
                </a:lnTo>
                <a:lnTo>
                  <a:pt x="181" y="35"/>
                </a:lnTo>
                <a:lnTo>
                  <a:pt x="159" y="35"/>
                </a:lnTo>
                <a:lnTo>
                  <a:pt x="112" y="75"/>
                </a:lnTo>
                <a:lnTo>
                  <a:pt x="133" y="110"/>
                </a:lnTo>
                <a:lnTo>
                  <a:pt x="97" y="122"/>
                </a:lnTo>
                <a:lnTo>
                  <a:pt x="81" y="92"/>
                </a:lnTo>
                <a:lnTo>
                  <a:pt x="68" y="92"/>
                </a:lnTo>
                <a:lnTo>
                  <a:pt x="48" y="75"/>
                </a:lnTo>
                <a:lnTo>
                  <a:pt x="10" y="64"/>
                </a:lnTo>
                <a:lnTo>
                  <a:pt x="0" y="46"/>
                </a:lnTo>
                <a:lnTo>
                  <a:pt x="0" y="35"/>
                </a:lnTo>
                <a:lnTo>
                  <a:pt x="10" y="0"/>
                </a:lnTo>
                <a:lnTo>
                  <a:pt x="26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9" name="Freeform 75"/>
          <p:cNvSpPr>
            <a:spLocks noChangeArrowheads="1"/>
          </p:cNvSpPr>
          <p:nvPr/>
        </p:nvSpPr>
        <p:spPr bwMode="auto">
          <a:xfrm>
            <a:off x="1988952" y="3832829"/>
            <a:ext cx="152941" cy="75189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38" y="18"/>
              </a:cxn>
              <a:cxn ang="0">
                <a:pos x="52" y="18"/>
              </a:cxn>
              <a:cxn ang="0">
                <a:pos x="81" y="35"/>
              </a:cxn>
              <a:cxn ang="0">
                <a:pos x="123" y="18"/>
              </a:cxn>
              <a:cxn ang="0">
                <a:pos x="149" y="0"/>
              </a:cxn>
              <a:cxn ang="0">
                <a:pos x="203" y="7"/>
              </a:cxn>
              <a:cxn ang="0">
                <a:pos x="245" y="35"/>
              </a:cxn>
              <a:cxn ang="0">
                <a:pos x="263" y="46"/>
              </a:cxn>
              <a:cxn ang="0">
                <a:pos x="263" y="81"/>
              </a:cxn>
              <a:cxn ang="0">
                <a:pos x="245" y="110"/>
              </a:cxn>
              <a:cxn ang="0">
                <a:pos x="234" y="98"/>
              </a:cxn>
              <a:cxn ang="0">
                <a:pos x="224" y="122"/>
              </a:cxn>
              <a:cxn ang="0">
                <a:pos x="208" y="75"/>
              </a:cxn>
              <a:cxn ang="0">
                <a:pos x="219" y="53"/>
              </a:cxn>
              <a:cxn ang="0">
                <a:pos x="203" y="53"/>
              </a:cxn>
              <a:cxn ang="0">
                <a:pos x="181" y="35"/>
              </a:cxn>
              <a:cxn ang="0">
                <a:pos x="159" y="35"/>
              </a:cxn>
              <a:cxn ang="0">
                <a:pos x="112" y="75"/>
              </a:cxn>
              <a:cxn ang="0">
                <a:pos x="133" y="110"/>
              </a:cxn>
              <a:cxn ang="0">
                <a:pos x="97" y="122"/>
              </a:cxn>
              <a:cxn ang="0">
                <a:pos x="81" y="92"/>
              </a:cxn>
              <a:cxn ang="0">
                <a:pos x="68" y="92"/>
              </a:cxn>
              <a:cxn ang="0">
                <a:pos x="48" y="75"/>
              </a:cxn>
              <a:cxn ang="0">
                <a:pos x="10" y="64"/>
              </a:cxn>
              <a:cxn ang="0">
                <a:pos x="0" y="46"/>
              </a:cxn>
              <a:cxn ang="0">
                <a:pos x="0" y="35"/>
              </a:cxn>
              <a:cxn ang="0">
                <a:pos x="10" y="0"/>
              </a:cxn>
              <a:cxn ang="0">
                <a:pos x="26" y="0"/>
              </a:cxn>
            </a:cxnLst>
            <a:rect l="0" t="0" r="r" b="b"/>
            <a:pathLst>
              <a:path w="264" h="123">
                <a:moveTo>
                  <a:pt x="26" y="0"/>
                </a:moveTo>
                <a:lnTo>
                  <a:pt x="38" y="18"/>
                </a:lnTo>
                <a:lnTo>
                  <a:pt x="52" y="18"/>
                </a:lnTo>
                <a:lnTo>
                  <a:pt x="81" y="35"/>
                </a:lnTo>
                <a:lnTo>
                  <a:pt x="123" y="18"/>
                </a:lnTo>
                <a:lnTo>
                  <a:pt x="149" y="0"/>
                </a:lnTo>
                <a:lnTo>
                  <a:pt x="203" y="7"/>
                </a:lnTo>
                <a:lnTo>
                  <a:pt x="245" y="35"/>
                </a:lnTo>
                <a:lnTo>
                  <a:pt x="263" y="46"/>
                </a:lnTo>
                <a:lnTo>
                  <a:pt x="263" y="81"/>
                </a:lnTo>
                <a:lnTo>
                  <a:pt x="245" y="110"/>
                </a:lnTo>
                <a:lnTo>
                  <a:pt x="234" y="98"/>
                </a:lnTo>
                <a:lnTo>
                  <a:pt x="224" y="122"/>
                </a:lnTo>
                <a:lnTo>
                  <a:pt x="208" y="75"/>
                </a:lnTo>
                <a:lnTo>
                  <a:pt x="219" y="53"/>
                </a:lnTo>
                <a:lnTo>
                  <a:pt x="203" y="53"/>
                </a:lnTo>
                <a:lnTo>
                  <a:pt x="181" y="35"/>
                </a:lnTo>
                <a:lnTo>
                  <a:pt x="159" y="35"/>
                </a:lnTo>
                <a:lnTo>
                  <a:pt x="112" y="75"/>
                </a:lnTo>
                <a:lnTo>
                  <a:pt x="133" y="110"/>
                </a:lnTo>
                <a:lnTo>
                  <a:pt x="97" y="122"/>
                </a:lnTo>
                <a:lnTo>
                  <a:pt x="81" y="92"/>
                </a:lnTo>
                <a:lnTo>
                  <a:pt x="68" y="92"/>
                </a:lnTo>
                <a:lnTo>
                  <a:pt x="48" y="75"/>
                </a:lnTo>
                <a:lnTo>
                  <a:pt x="10" y="64"/>
                </a:lnTo>
                <a:lnTo>
                  <a:pt x="0" y="46"/>
                </a:lnTo>
                <a:lnTo>
                  <a:pt x="0" y="35"/>
                </a:lnTo>
                <a:lnTo>
                  <a:pt x="10" y="0"/>
                </a:lnTo>
                <a:lnTo>
                  <a:pt x="26" y="0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8" name="Freeform 74"/>
          <p:cNvSpPr>
            <a:spLocks noChangeArrowheads="1"/>
          </p:cNvSpPr>
          <p:nvPr/>
        </p:nvSpPr>
        <p:spPr bwMode="auto">
          <a:xfrm>
            <a:off x="2544094" y="4763680"/>
            <a:ext cx="233498" cy="275278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7" y="82"/>
              </a:cxn>
              <a:cxn ang="0">
                <a:pos x="16" y="46"/>
              </a:cxn>
              <a:cxn ang="0">
                <a:pos x="42" y="18"/>
              </a:cxn>
              <a:cxn ang="0">
                <a:pos x="42" y="0"/>
              </a:cxn>
              <a:cxn ang="0">
                <a:pos x="177" y="0"/>
              </a:cxn>
              <a:cxn ang="0">
                <a:pos x="208" y="35"/>
              </a:cxn>
              <a:cxn ang="0">
                <a:pos x="234" y="140"/>
              </a:cxn>
              <a:cxn ang="0">
                <a:pos x="331" y="146"/>
              </a:cxn>
              <a:cxn ang="0">
                <a:pos x="363" y="235"/>
              </a:cxn>
              <a:cxn ang="0">
                <a:pos x="380" y="221"/>
              </a:cxn>
              <a:cxn ang="0">
                <a:pos x="401" y="246"/>
              </a:cxn>
              <a:cxn ang="0">
                <a:pos x="390" y="292"/>
              </a:cxn>
              <a:cxn ang="0">
                <a:pos x="401" y="338"/>
              </a:cxn>
              <a:cxn ang="0">
                <a:pos x="390" y="384"/>
              </a:cxn>
              <a:cxn ang="0">
                <a:pos x="353" y="421"/>
              </a:cxn>
              <a:cxn ang="0">
                <a:pos x="310" y="444"/>
              </a:cxn>
              <a:cxn ang="0">
                <a:pos x="267" y="421"/>
              </a:cxn>
              <a:cxn ang="0">
                <a:pos x="219" y="414"/>
              </a:cxn>
              <a:cxn ang="0">
                <a:pos x="234" y="368"/>
              </a:cxn>
              <a:cxn ang="0">
                <a:pos x="251" y="338"/>
              </a:cxn>
              <a:cxn ang="0">
                <a:pos x="262" y="298"/>
              </a:cxn>
              <a:cxn ang="0">
                <a:pos x="240" y="281"/>
              </a:cxn>
              <a:cxn ang="0">
                <a:pos x="192" y="270"/>
              </a:cxn>
              <a:cxn ang="0">
                <a:pos x="150" y="246"/>
              </a:cxn>
              <a:cxn ang="0">
                <a:pos x="97" y="235"/>
              </a:cxn>
              <a:cxn ang="0">
                <a:pos x="53" y="187"/>
              </a:cxn>
              <a:cxn ang="0">
                <a:pos x="0" y="128"/>
              </a:cxn>
            </a:cxnLst>
            <a:rect l="0" t="0" r="r" b="b"/>
            <a:pathLst>
              <a:path w="402" h="445">
                <a:moveTo>
                  <a:pt x="0" y="128"/>
                </a:moveTo>
                <a:lnTo>
                  <a:pt x="27" y="82"/>
                </a:lnTo>
                <a:lnTo>
                  <a:pt x="16" y="46"/>
                </a:lnTo>
                <a:lnTo>
                  <a:pt x="42" y="18"/>
                </a:lnTo>
                <a:lnTo>
                  <a:pt x="42" y="0"/>
                </a:lnTo>
                <a:lnTo>
                  <a:pt x="177" y="0"/>
                </a:lnTo>
                <a:lnTo>
                  <a:pt x="208" y="35"/>
                </a:lnTo>
                <a:lnTo>
                  <a:pt x="234" y="140"/>
                </a:lnTo>
                <a:lnTo>
                  <a:pt x="331" y="146"/>
                </a:lnTo>
                <a:lnTo>
                  <a:pt x="363" y="235"/>
                </a:lnTo>
                <a:lnTo>
                  <a:pt x="380" y="221"/>
                </a:lnTo>
                <a:lnTo>
                  <a:pt x="401" y="246"/>
                </a:lnTo>
                <a:lnTo>
                  <a:pt x="390" y="292"/>
                </a:lnTo>
                <a:lnTo>
                  <a:pt x="401" y="338"/>
                </a:lnTo>
                <a:lnTo>
                  <a:pt x="390" y="384"/>
                </a:lnTo>
                <a:lnTo>
                  <a:pt x="353" y="421"/>
                </a:lnTo>
                <a:lnTo>
                  <a:pt x="310" y="444"/>
                </a:lnTo>
                <a:lnTo>
                  <a:pt x="267" y="421"/>
                </a:lnTo>
                <a:lnTo>
                  <a:pt x="219" y="414"/>
                </a:lnTo>
                <a:lnTo>
                  <a:pt x="234" y="368"/>
                </a:lnTo>
                <a:lnTo>
                  <a:pt x="251" y="338"/>
                </a:lnTo>
                <a:lnTo>
                  <a:pt x="262" y="298"/>
                </a:lnTo>
                <a:lnTo>
                  <a:pt x="240" y="281"/>
                </a:lnTo>
                <a:lnTo>
                  <a:pt x="192" y="270"/>
                </a:lnTo>
                <a:lnTo>
                  <a:pt x="150" y="246"/>
                </a:lnTo>
                <a:lnTo>
                  <a:pt x="97" y="235"/>
                </a:lnTo>
                <a:lnTo>
                  <a:pt x="53" y="187"/>
                </a:lnTo>
                <a:lnTo>
                  <a:pt x="0" y="128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7" name="Freeform 73"/>
          <p:cNvSpPr>
            <a:spLocks noChangeArrowheads="1"/>
          </p:cNvSpPr>
          <p:nvPr/>
        </p:nvSpPr>
        <p:spPr bwMode="auto">
          <a:xfrm>
            <a:off x="2544094" y="4763680"/>
            <a:ext cx="233498" cy="275278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27" y="82"/>
              </a:cxn>
              <a:cxn ang="0">
                <a:pos x="16" y="46"/>
              </a:cxn>
              <a:cxn ang="0">
                <a:pos x="42" y="18"/>
              </a:cxn>
              <a:cxn ang="0">
                <a:pos x="42" y="0"/>
              </a:cxn>
              <a:cxn ang="0">
                <a:pos x="177" y="0"/>
              </a:cxn>
              <a:cxn ang="0">
                <a:pos x="208" y="35"/>
              </a:cxn>
              <a:cxn ang="0">
                <a:pos x="234" y="140"/>
              </a:cxn>
              <a:cxn ang="0">
                <a:pos x="331" y="146"/>
              </a:cxn>
              <a:cxn ang="0">
                <a:pos x="363" y="235"/>
              </a:cxn>
              <a:cxn ang="0">
                <a:pos x="380" y="221"/>
              </a:cxn>
              <a:cxn ang="0">
                <a:pos x="401" y="246"/>
              </a:cxn>
              <a:cxn ang="0">
                <a:pos x="390" y="292"/>
              </a:cxn>
              <a:cxn ang="0">
                <a:pos x="401" y="338"/>
              </a:cxn>
              <a:cxn ang="0">
                <a:pos x="390" y="384"/>
              </a:cxn>
              <a:cxn ang="0">
                <a:pos x="353" y="421"/>
              </a:cxn>
              <a:cxn ang="0">
                <a:pos x="310" y="444"/>
              </a:cxn>
              <a:cxn ang="0">
                <a:pos x="267" y="421"/>
              </a:cxn>
              <a:cxn ang="0">
                <a:pos x="219" y="414"/>
              </a:cxn>
              <a:cxn ang="0">
                <a:pos x="234" y="368"/>
              </a:cxn>
              <a:cxn ang="0">
                <a:pos x="251" y="338"/>
              </a:cxn>
              <a:cxn ang="0">
                <a:pos x="262" y="298"/>
              </a:cxn>
              <a:cxn ang="0">
                <a:pos x="240" y="281"/>
              </a:cxn>
              <a:cxn ang="0">
                <a:pos x="192" y="270"/>
              </a:cxn>
              <a:cxn ang="0">
                <a:pos x="150" y="246"/>
              </a:cxn>
              <a:cxn ang="0">
                <a:pos x="97" y="235"/>
              </a:cxn>
              <a:cxn ang="0">
                <a:pos x="53" y="187"/>
              </a:cxn>
              <a:cxn ang="0">
                <a:pos x="0" y="128"/>
              </a:cxn>
            </a:cxnLst>
            <a:rect l="0" t="0" r="r" b="b"/>
            <a:pathLst>
              <a:path w="402" h="445">
                <a:moveTo>
                  <a:pt x="0" y="128"/>
                </a:moveTo>
                <a:lnTo>
                  <a:pt x="27" y="82"/>
                </a:lnTo>
                <a:lnTo>
                  <a:pt x="16" y="46"/>
                </a:lnTo>
                <a:lnTo>
                  <a:pt x="42" y="18"/>
                </a:lnTo>
                <a:lnTo>
                  <a:pt x="42" y="0"/>
                </a:lnTo>
                <a:lnTo>
                  <a:pt x="177" y="0"/>
                </a:lnTo>
                <a:lnTo>
                  <a:pt x="208" y="35"/>
                </a:lnTo>
                <a:lnTo>
                  <a:pt x="234" y="140"/>
                </a:lnTo>
                <a:lnTo>
                  <a:pt x="331" y="146"/>
                </a:lnTo>
                <a:lnTo>
                  <a:pt x="363" y="235"/>
                </a:lnTo>
                <a:lnTo>
                  <a:pt x="380" y="221"/>
                </a:lnTo>
                <a:lnTo>
                  <a:pt x="401" y="246"/>
                </a:lnTo>
                <a:lnTo>
                  <a:pt x="390" y="292"/>
                </a:lnTo>
                <a:lnTo>
                  <a:pt x="401" y="338"/>
                </a:lnTo>
                <a:lnTo>
                  <a:pt x="390" y="384"/>
                </a:lnTo>
                <a:lnTo>
                  <a:pt x="353" y="421"/>
                </a:lnTo>
                <a:lnTo>
                  <a:pt x="310" y="444"/>
                </a:lnTo>
                <a:lnTo>
                  <a:pt x="267" y="421"/>
                </a:lnTo>
                <a:lnTo>
                  <a:pt x="219" y="414"/>
                </a:lnTo>
                <a:lnTo>
                  <a:pt x="234" y="368"/>
                </a:lnTo>
                <a:lnTo>
                  <a:pt x="251" y="338"/>
                </a:lnTo>
                <a:lnTo>
                  <a:pt x="262" y="298"/>
                </a:lnTo>
                <a:lnTo>
                  <a:pt x="240" y="281"/>
                </a:lnTo>
                <a:lnTo>
                  <a:pt x="192" y="270"/>
                </a:lnTo>
                <a:lnTo>
                  <a:pt x="150" y="246"/>
                </a:lnTo>
                <a:lnTo>
                  <a:pt x="97" y="235"/>
                </a:lnTo>
                <a:lnTo>
                  <a:pt x="53" y="187"/>
                </a:lnTo>
                <a:lnTo>
                  <a:pt x="0" y="1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6" name="Freeform 72"/>
          <p:cNvSpPr>
            <a:spLocks noChangeArrowheads="1"/>
          </p:cNvSpPr>
          <p:nvPr/>
        </p:nvSpPr>
        <p:spPr bwMode="auto">
          <a:xfrm>
            <a:off x="2029231" y="4129856"/>
            <a:ext cx="342658" cy="597782"/>
          </a:xfrm>
          <a:custGeom>
            <a:avLst/>
            <a:gdLst/>
            <a:ahLst/>
            <a:cxnLst>
              <a:cxn ang="0">
                <a:pos x="252" y="0"/>
              </a:cxn>
              <a:cxn ang="0">
                <a:pos x="268" y="12"/>
              </a:cxn>
              <a:cxn ang="0">
                <a:pos x="295" y="18"/>
              </a:cxn>
              <a:cxn ang="0">
                <a:pos x="321" y="57"/>
              </a:cxn>
              <a:cxn ang="0">
                <a:pos x="363" y="92"/>
              </a:cxn>
              <a:cxn ang="0">
                <a:pos x="380" y="133"/>
              </a:cxn>
              <a:cxn ang="0">
                <a:pos x="408" y="133"/>
              </a:cxn>
              <a:cxn ang="0">
                <a:pos x="434" y="110"/>
              </a:cxn>
              <a:cxn ang="0">
                <a:pos x="471" y="122"/>
              </a:cxn>
              <a:cxn ang="0">
                <a:pos x="503" y="140"/>
              </a:cxn>
              <a:cxn ang="0">
                <a:pos x="492" y="186"/>
              </a:cxn>
              <a:cxn ang="0">
                <a:pos x="513" y="215"/>
              </a:cxn>
              <a:cxn ang="0">
                <a:pos x="477" y="215"/>
              </a:cxn>
              <a:cxn ang="0">
                <a:pos x="401" y="256"/>
              </a:cxn>
              <a:cxn ang="0">
                <a:pos x="380" y="292"/>
              </a:cxn>
              <a:cxn ang="0">
                <a:pos x="376" y="338"/>
              </a:cxn>
              <a:cxn ang="0">
                <a:pos x="348" y="355"/>
              </a:cxn>
              <a:cxn ang="0">
                <a:pos x="348" y="414"/>
              </a:cxn>
              <a:cxn ang="0">
                <a:pos x="376" y="460"/>
              </a:cxn>
              <a:cxn ang="0">
                <a:pos x="401" y="490"/>
              </a:cxn>
              <a:cxn ang="0">
                <a:pos x="434" y="507"/>
              </a:cxn>
              <a:cxn ang="0">
                <a:pos x="477" y="507"/>
              </a:cxn>
              <a:cxn ang="0">
                <a:pos x="503" y="490"/>
              </a:cxn>
              <a:cxn ang="0">
                <a:pos x="503" y="565"/>
              </a:cxn>
              <a:cxn ang="0">
                <a:pos x="519" y="565"/>
              </a:cxn>
              <a:cxn ang="0">
                <a:pos x="546" y="565"/>
              </a:cxn>
              <a:cxn ang="0">
                <a:pos x="588" y="641"/>
              </a:cxn>
              <a:cxn ang="0">
                <a:pos x="573" y="704"/>
              </a:cxn>
              <a:cxn ang="0">
                <a:pos x="573" y="746"/>
              </a:cxn>
              <a:cxn ang="0">
                <a:pos x="562" y="799"/>
              </a:cxn>
              <a:cxn ang="0">
                <a:pos x="541" y="792"/>
              </a:cxn>
              <a:cxn ang="0">
                <a:pos x="541" y="822"/>
              </a:cxn>
              <a:cxn ang="0">
                <a:pos x="573" y="851"/>
              </a:cxn>
              <a:cxn ang="0">
                <a:pos x="583" y="851"/>
              </a:cxn>
              <a:cxn ang="0">
                <a:pos x="573" y="875"/>
              </a:cxn>
              <a:cxn ang="0">
                <a:pos x="562" y="915"/>
              </a:cxn>
              <a:cxn ang="0">
                <a:pos x="546" y="944"/>
              </a:cxn>
              <a:cxn ang="0">
                <a:pos x="529" y="963"/>
              </a:cxn>
              <a:cxn ang="0">
                <a:pos x="487" y="920"/>
              </a:cxn>
              <a:cxn ang="0">
                <a:pos x="444" y="886"/>
              </a:cxn>
              <a:cxn ang="0">
                <a:pos x="363" y="840"/>
              </a:cxn>
              <a:cxn ang="0">
                <a:pos x="306" y="799"/>
              </a:cxn>
              <a:cxn ang="0">
                <a:pos x="247" y="729"/>
              </a:cxn>
              <a:cxn ang="0">
                <a:pos x="226" y="654"/>
              </a:cxn>
              <a:cxn ang="0">
                <a:pos x="193" y="623"/>
              </a:cxn>
              <a:cxn ang="0">
                <a:pos x="177" y="565"/>
              </a:cxn>
              <a:cxn ang="0">
                <a:pos x="140" y="507"/>
              </a:cxn>
              <a:cxn ang="0">
                <a:pos x="112" y="442"/>
              </a:cxn>
              <a:cxn ang="0">
                <a:pos x="70" y="367"/>
              </a:cxn>
              <a:cxn ang="0">
                <a:pos x="0" y="303"/>
              </a:cxn>
              <a:cxn ang="0">
                <a:pos x="0" y="228"/>
              </a:cxn>
              <a:cxn ang="0">
                <a:pos x="22" y="197"/>
              </a:cxn>
              <a:cxn ang="0">
                <a:pos x="54" y="181"/>
              </a:cxn>
              <a:cxn ang="0">
                <a:pos x="44" y="228"/>
              </a:cxn>
              <a:cxn ang="0">
                <a:pos x="70" y="232"/>
              </a:cxn>
              <a:cxn ang="0">
                <a:pos x="107" y="256"/>
              </a:cxn>
              <a:cxn ang="0">
                <a:pos x="123" y="210"/>
              </a:cxn>
              <a:cxn ang="0">
                <a:pos x="156" y="163"/>
              </a:cxn>
              <a:cxn ang="0">
                <a:pos x="210" y="140"/>
              </a:cxn>
              <a:cxn ang="0">
                <a:pos x="252" y="87"/>
              </a:cxn>
              <a:cxn ang="0">
                <a:pos x="278" y="46"/>
              </a:cxn>
              <a:cxn ang="0">
                <a:pos x="252" y="0"/>
              </a:cxn>
            </a:cxnLst>
            <a:rect l="0" t="0" r="r" b="b"/>
            <a:pathLst>
              <a:path w="589" h="964">
                <a:moveTo>
                  <a:pt x="252" y="0"/>
                </a:moveTo>
                <a:lnTo>
                  <a:pt x="268" y="12"/>
                </a:lnTo>
                <a:lnTo>
                  <a:pt x="295" y="18"/>
                </a:lnTo>
                <a:lnTo>
                  <a:pt x="321" y="57"/>
                </a:lnTo>
                <a:lnTo>
                  <a:pt x="363" y="92"/>
                </a:lnTo>
                <a:lnTo>
                  <a:pt x="380" y="133"/>
                </a:lnTo>
                <a:lnTo>
                  <a:pt x="408" y="133"/>
                </a:lnTo>
                <a:lnTo>
                  <a:pt x="434" y="110"/>
                </a:lnTo>
                <a:lnTo>
                  <a:pt x="471" y="122"/>
                </a:lnTo>
                <a:lnTo>
                  <a:pt x="503" y="140"/>
                </a:lnTo>
                <a:lnTo>
                  <a:pt x="492" y="186"/>
                </a:lnTo>
                <a:lnTo>
                  <a:pt x="513" y="215"/>
                </a:lnTo>
                <a:lnTo>
                  <a:pt x="477" y="215"/>
                </a:lnTo>
                <a:lnTo>
                  <a:pt x="401" y="256"/>
                </a:lnTo>
                <a:lnTo>
                  <a:pt x="380" y="292"/>
                </a:lnTo>
                <a:lnTo>
                  <a:pt x="376" y="338"/>
                </a:lnTo>
                <a:lnTo>
                  <a:pt x="348" y="355"/>
                </a:lnTo>
                <a:lnTo>
                  <a:pt x="348" y="414"/>
                </a:lnTo>
                <a:lnTo>
                  <a:pt x="376" y="460"/>
                </a:lnTo>
                <a:lnTo>
                  <a:pt x="401" y="490"/>
                </a:lnTo>
                <a:lnTo>
                  <a:pt x="434" y="507"/>
                </a:lnTo>
                <a:lnTo>
                  <a:pt x="477" y="507"/>
                </a:lnTo>
                <a:lnTo>
                  <a:pt x="503" y="490"/>
                </a:lnTo>
                <a:lnTo>
                  <a:pt x="503" y="565"/>
                </a:lnTo>
                <a:lnTo>
                  <a:pt x="519" y="565"/>
                </a:lnTo>
                <a:lnTo>
                  <a:pt x="546" y="565"/>
                </a:lnTo>
                <a:lnTo>
                  <a:pt x="588" y="641"/>
                </a:lnTo>
                <a:lnTo>
                  <a:pt x="573" y="704"/>
                </a:lnTo>
                <a:lnTo>
                  <a:pt x="573" y="746"/>
                </a:lnTo>
                <a:lnTo>
                  <a:pt x="562" y="799"/>
                </a:lnTo>
                <a:lnTo>
                  <a:pt x="541" y="792"/>
                </a:lnTo>
                <a:lnTo>
                  <a:pt x="541" y="822"/>
                </a:lnTo>
                <a:lnTo>
                  <a:pt x="573" y="851"/>
                </a:lnTo>
                <a:lnTo>
                  <a:pt x="583" y="851"/>
                </a:lnTo>
                <a:lnTo>
                  <a:pt x="573" y="875"/>
                </a:lnTo>
                <a:lnTo>
                  <a:pt x="562" y="915"/>
                </a:lnTo>
                <a:lnTo>
                  <a:pt x="546" y="944"/>
                </a:lnTo>
                <a:lnTo>
                  <a:pt x="529" y="963"/>
                </a:lnTo>
                <a:lnTo>
                  <a:pt x="487" y="920"/>
                </a:lnTo>
                <a:lnTo>
                  <a:pt x="444" y="886"/>
                </a:lnTo>
                <a:lnTo>
                  <a:pt x="363" y="840"/>
                </a:lnTo>
                <a:lnTo>
                  <a:pt x="306" y="799"/>
                </a:lnTo>
                <a:lnTo>
                  <a:pt x="247" y="729"/>
                </a:lnTo>
                <a:lnTo>
                  <a:pt x="226" y="654"/>
                </a:lnTo>
                <a:lnTo>
                  <a:pt x="193" y="623"/>
                </a:lnTo>
                <a:lnTo>
                  <a:pt x="177" y="565"/>
                </a:lnTo>
                <a:lnTo>
                  <a:pt x="140" y="507"/>
                </a:lnTo>
                <a:lnTo>
                  <a:pt x="112" y="442"/>
                </a:lnTo>
                <a:lnTo>
                  <a:pt x="70" y="367"/>
                </a:lnTo>
                <a:lnTo>
                  <a:pt x="0" y="303"/>
                </a:lnTo>
                <a:lnTo>
                  <a:pt x="0" y="228"/>
                </a:lnTo>
                <a:lnTo>
                  <a:pt x="22" y="197"/>
                </a:lnTo>
                <a:lnTo>
                  <a:pt x="54" y="181"/>
                </a:lnTo>
                <a:lnTo>
                  <a:pt x="44" y="228"/>
                </a:lnTo>
                <a:lnTo>
                  <a:pt x="70" y="232"/>
                </a:lnTo>
                <a:lnTo>
                  <a:pt x="107" y="256"/>
                </a:lnTo>
                <a:lnTo>
                  <a:pt x="123" y="210"/>
                </a:lnTo>
                <a:lnTo>
                  <a:pt x="156" y="163"/>
                </a:lnTo>
                <a:lnTo>
                  <a:pt x="210" y="140"/>
                </a:lnTo>
                <a:lnTo>
                  <a:pt x="252" y="87"/>
                </a:lnTo>
                <a:lnTo>
                  <a:pt x="278" y="46"/>
                </a:lnTo>
                <a:lnTo>
                  <a:pt x="252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5" name="Freeform 71"/>
          <p:cNvSpPr>
            <a:spLocks noChangeArrowheads="1"/>
          </p:cNvSpPr>
          <p:nvPr/>
        </p:nvSpPr>
        <p:spPr bwMode="auto">
          <a:xfrm>
            <a:off x="2029231" y="4129856"/>
            <a:ext cx="342658" cy="597782"/>
          </a:xfrm>
          <a:custGeom>
            <a:avLst/>
            <a:gdLst/>
            <a:ahLst/>
            <a:cxnLst>
              <a:cxn ang="0">
                <a:pos x="252" y="0"/>
              </a:cxn>
              <a:cxn ang="0">
                <a:pos x="268" y="12"/>
              </a:cxn>
              <a:cxn ang="0">
                <a:pos x="295" y="18"/>
              </a:cxn>
              <a:cxn ang="0">
                <a:pos x="321" y="57"/>
              </a:cxn>
              <a:cxn ang="0">
                <a:pos x="363" y="92"/>
              </a:cxn>
              <a:cxn ang="0">
                <a:pos x="380" y="133"/>
              </a:cxn>
              <a:cxn ang="0">
                <a:pos x="408" y="133"/>
              </a:cxn>
              <a:cxn ang="0">
                <a:pos x="434" y="110"/>
              </a:cxn>
              <a:cxn ang="0">
                <a:pos x="471" y="122"/>
              </a:cxn>
              <a:cxn ang="0">
                <a:pos x="503" y="140"/>
              </a:cxn>
              <a:cxn ang="0">
                <a:pos x="492" y="186"/>
              </a:cxn>
              <a:cxn ang="0">
                <a:pos x="513" y="215"/>
              </a:cxn>
              <a:cxn ang="0">
                <a:pos x="477" y="215"/>
              </a:cxn>
              <a:cxn ang="0">
                <a:pos x="401" y="256"/>
              </a:cxn>
              <a:cxn ang="0">
                <a:pos x="380" y="292"/>
              </a:cxn>
              <a:cxn ang="0">
                <a:pos x="376" y="338"/>
              </a:cxn>
              <a:cxn ang="0">
                <a:pos x="348" y="355"/>
              </a:cxn>
              <a:cxn ang="0">
                <a:pos x="348" y="414"/>
              </a:cxn>
              <a:cxn ang="0">
                <a:pos x="376" y="460"/>
              </a:cxn>
              <a:cxn ang="0">
                <a:pos x="401" y="490"/>
              </a:cxn>
              <a:cxn ang="0">
                <a:pos x="434" y="507"/>
              </a:cxn>
              <a:cxn ang="0">
                <a:pos x="477" y="507"/>
              </a:cxn>
              <a:cxn ang="0">
                <a:pos x="503" y="490"/>
              </a:cxn>
              <a:cxn ang="0">
                <a:pos x="503" y="565"/>
              </a:cxn>
              <a:cxn ang="0">
                <a:pos x="519" y="565"/>
              </a:cxn>
              <a:cxn ang="0">
                <a:pos x="546" y="565"/>
              </a:cxn>
              <a:cxn ang="0">
                <a:pos x="588" y="641"/>
              </a:cxn>
              <a:cxn ang="0">
                <a:pos x="573" y="704"/>
              </a:cxn>
              <a:cxn ang="0">
                <a:pos x="573" y="746"/>
              </a:cxn>
              <a:cxn ang="0">
                <a:pos x="562" y="799"/>
              </a:cxn>
              <a:cxn ang="0">
                <a:pos x="541" y="792"/>
              </a:cxn>
              <a:cxn ang="0">
                <a:pos x="541" y="822"/>
              </a:cxn>
              <a:cxn ang="0">
                <a:pos x="573" y="851"/>
              </a:cxn>
              <a:cxn ang="0">
                <a:pos x="583" y="851"/>
              </a:cxn>
              <a:cxn ang="0">
                <a:pos x="573" y="875"/>
              </a:cxn>
              <a:cxn ang="0">
                <a:pos x="562" y="915"/>
              </a:cxn>
              <a:cxn ang="0">
                <a:pos x="546" y="944"/>
              </a:cxn>
              <a:cxn ang="0">
                <a:pos x="529" y="963"/>
              </a:cxn>
              <a:cxn ang="0">
                <a:pos x="487" y="920"/>
              </a:cxn>
              <a:cxn ang="0">
                <a:pos x="444" y="886"/>
              </a:cxn>
              <a:cxn ang="0">
                <a:pos x="363" y="840"/>
              </a:cxn>
              <a:cxn ang="0">
                <a:pos x="306" y="799"/>
              </a:cxn>
              <a:cxn ang="0">
                <a:pos x="247" y="729"/>
              </a:cxn>
              <a:cxn ang="0">
                <a:pos x="226" y="654"/>
              </a:cxn>
              <a:cxn ang="0">
                <a:pos x="193" y="623"/>
              </a:cxn>
              <a:cxn ang="0">
                <a:pos x="177" y="565"/>
              </a:cxn>
              <a:cxn ang="0">
                <a:pos x="140" y="507"/>
              </a:cxn>
              <a:cxn ang="0">
                <a:pos x="112" y="442"/>
              </a:cxn>
              <a:cxn ang="0">
                <a:pos x="70" y="367"/>
              </a:cxn>
              <a:cxn ang="0">
                <a:pos x="0" y="303"/>
              </a:cxn>
              <a:cxn ang="0">
                <a:pos x="0" y="228"/>
              </a:cxn>
              <a:cxn ang="0">
                <a:pos x="22" y="197"/>
              </a:cxn>
              <a:cxn ang="0">
                <a:pos x="54" y="181"/>
              </a:cxn>
              <a:cxn ang="0">
                <a:pos x="44" y="228"/>
              </a:cxn>
              <a:cxn ang="0">
                <a:pos x="70" y="232"/>
              </a:cxn>
              <a:cxn ang="0">
                <a:pos x="107" y="256"/>
              </a:cxn>
              <a:cxn ang="0">
                <a:pos x="123" y="210"/>
              </a:cxn>
              <a:cxn ang="0">
                <a:pos x="156" y="163"/>
              </a:cxn>
              <a:cxn ang="0">
                <a:pos x="210" y="140"/>
              </a:cxn>
              <a:cxn ang="0">
                <a:pos x="252" y="87"/>
              </a:cxn>
              <a:cxn ang="0">
                <a:pos x="278" y="46"/>
              </a:cxn>
              <a:cxn ang="0">
                <a:pos x="252" y="0"/>
              </a:cxn>
            </a:cxnLst>
            <a:rect l="0" t="0" r="r" b="b"/>
            <a:pathLst>
              <a:path w="589" h="964">
                <a:moveTo>
                  <a:pt x="252" y="0"/>
                </a:moveTo>
                <a:lnTo>
                  <a:pt x="268" y="12"/>
                </a:lnTo>
                <a:lnTo>
                  <a:pt x="295" y="18"/>
                </a:lnTo>
                <a:lnTo>
                  <a:pt x="321" y="57"/>
                </a:lnTo>
                <a:lnTo>
                  <a:pt x="363" y="92"/>
                </a:lnTo>
                <a:lnTo>
                  <a:pt x="380" y="133"/>
                </a:lnTo>
                <a:lnTo>
                  <a:pt x="408" y="133"/>
                </a:lnTo>
                <a:lnTo>
                  <a:pt x="434" y="110"/>
                </a:lnTo>
                <a:lnTo>
                  <a:pt x="471" y="122"/>
                </a:lnTo>
                <a:lnTo>
                  <a:pt x="503" y="140"/>
                </a:lnTo>
                <a:lnTo>
                  <a:pt x="492" y="186"/>
                </a:lnTo>
                <a:lnTo>
                  <a:pt x="513" y="215"/>
                </a:lnTo>
                <a:lnTo>
                  <a:pt x="477" y="215"/>
                </a:lnTo>
                <a:lnTo>
                  <a:pt x="401" y="256"/>
                </a:lnTo>
                <a:lnTo>
                  <a:pt x="380" y="292"/>
                </a:lnTo>
                <a:lnTo>
                  <a:pt x="376" y="338"/>
                </a:lnTo>
                <a:lnTo>
                  <a:pt x="348" y="355"/>
                </a:lnTo>
                <a:lnTo>
                  <a:pt x="348" y="414"/>
                </a:lnTo>
                <a:lnTo>
                  <a:pt x="376" y="460"/>
                </a:lnTo>
                <a:lnTo>
                  <a:pt x="401" y="490"/>
                </a:lnTo>
                <a:lnTo>
                  <a:pt x="434" y="507"/>
                </a:lnTo>
                <a:lnTo>
                  <a:pt x="477" y="507"/>
                </a:lnTo>
                <a:lnTo>
                  <a:pt x="503" y="490"/>
                </a:lnTo>
                <a:lnTo>
                  <a:pt x="503" y="565"/>
                </a:lnTo>
                <a:lnTo>
                  <a:pt x="519" y="565"/>
                </a:lnTo>
                <a:lnTo>
                  <a:pt x="546" y="565"/>
                </a:lnTo>
                <a:lnTo>
                  <a:pt x="588" y="641"/>
                </a:lnTo>
                <a:lnTo>
                  <a:pt x="573" y="704"/>
                </a:lnTo>
                <a:lnTo>
                  <a:pt x="573" y="746"/>
                </a:lnTo>
                <a:lnTo>
                  <a:pt x="562" y="799"/>
                </a:lnTo>
                <a:lnTo>
                  <a:pt x="541" y="792"/>
                </a:lnTo>
                <a:lnTo>
                  <a:pt x="541" y="822"/>
                </a:lnTo>
                <a:lnTo>
                  <a:pt x="573" y="851"/>
                </a:lnTo>
                <a:lnTo>
                  <a:pt x="583" y="851"/>
                </a:lnTo>
                <a:lnTo>
                  <a:pt x="573" y="875"/>
                </a:lnTo>
                <a:lnTo>
                  <a:pt x="562" y="915"/>
                </a:lnTo>
                <a:lnTo>
                  <a:pt x="546" y="944"/>
                </a:lnTo>
                <a:lnTo>
                  <a:pt x="529" y="963"/>
                </a:lnTo>
                <a:lnTo>
                  <a:pt x="487" y="920"/>
                </a:lnTo>
                <a:lnTo>
                  <a:pt x="444" y="886"/>
                </a:lnTo>
                <a:lnTo>
                  <a:pt x="363" y="840"/>
                </a:lnTo>
                <a:lnTo>
                  <a:pt x="306" y="799"/>
                </a:lnTo>
                <a:lnTo>
                  <a:pt x="247" y="729"/>
                </a:lnTo>
                <a:lnTo>
                  <a:pt x="226" y="654"/>
                </a:lnTo>
                <a:lnTo>
                  <a:pt x="193" y="623"/>
                </a:lnTo>
                <a:lnTo>
                  <a:pt x="177" y="565"/>
                </a:lnTo>
                <a:lnTo>
                  <a:pt x="140" y="507"/>
                </a:lnTo>
                <a:lnTo>
                  <a:pt x="112" y="442"/>
                </a:lnTo>
                <a:lnTo>
                  <a:pt x="70" y="367"/>
                </a:lnTo>
                <a:lnTo>
                  <a:pt x="0" y="303"/>
                </a:lnTo>
                <a:lnTo>
                  <a:pt x="0" y="228"/>
                </a:lnTo>
                <a:lnTo>
                  <a:pt x="22" y="197"/>
                </a:lnTo>
                <a:lnTo>
                  <a:pt x="54" y="181"/>
                </a:lnTo>
                <a:lnTo>
                  <a:pt x="44" y="228"/>
                </a:lnTo>
                <a:lnTo>
                  <a:pt x="70" y="232"/>
                </a:lnTo>
                <a:lnTo>
                  <a:pt x="107" y="256"/>
                </a:lnTo>
                <a:lnTo>
                  <a:pt x="123" y="210"/>
                </a:lnTo>
                <a:lnTo>
                  <a:pt x="156" y="163"/>
                </a:lnTo>
                <a:lnTo>
                  <a:pt x="210" y="140"/>
                </a:lnTo>
                <a:lnTo>
                  <a:pt x="252" y="87"/>
                </a:lnTo>
                <a:lnTo>
                  <a:pt x="278" y="46"/>
                </a:lnTo>
                <a:lnTo>
                  <a:pt x="252" y="0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4" name="Freeform 70"/>
          <p:cNvSpPr>
            <a:spLocks noChangeArrowheads="1"/>
          </p:cNvSpPr>
          <p:nvPr/>
        </p:nvSpPr>
        <p:spPr bwMode="auto">
          <a:xfrm>
            <a:off x="2582037" y="3697986"/>
            <a:ext cx="2335" cy="10564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0"/>
              </a:cxn>
              <a:cxn ang="0">
                <a:pos x="5" y="0"/>
              </a:cxn>
              <a:cxn ang="0">
                <a:pos x="5" y="7"/>
              </a:cxn>
              <a:cxn ang="0">
                <a:pos x="0" y="18"/>
              </a:cxn>
            </a:cxnLst>
            <a:rect l="0" t="0" r="r" b="b"/>
            <a:pathLst>
              <a:path w="6" h="19">
                <a:moveTo>
                  <a:pt x="0" y="18"/>
                </a:moveTo>
                <a:lnTo>
                  <a:pt x="0" y="0"/>
                </a:lnTo>
                <a:lnTo>
                  <a:pt x="5" y="0"/>
                </a:lnTo>
                <a:lnTo>
                  <a:pt x="5" y="7"/>
                </a:lnTo>
                <a:lnTo>
                  <a:pt x="0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3" name="Freeform 69"/>
          <p:cNvSpPr>
            <a:spLocks noChangeArrowheads="1"/>
          </p:cNvSpPr>
          <p:nvPr/>
        </p:nvSpPr>
        <p:spPr bwMode="auto">
          <a:xfrm>
            <a:off x="2582037" y="3697986"/>
            <a:ext cx="2335" cy="10564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0"/>
              </a:cxn>
              <a:cxn ang="0">
                <a:pos x="5" y="0"/>
              </a:cxn>
              <a:cxn ang="0">
                <a:pos x="5" y="7"/>
              </a:cxn>
              <a:cxn ang="0">
                <a:pos x="0" y="18"/>
              </a:cxn>
            </a:cxnLst>
            <a:rect l="0" t="0" r="r" b="b"/>
            <a:pathLst>
              <a:path w="6" h="19">
                <a:moveTo>
                  <a:pt x="0" y="18"/>
                </a:moveTo>
                <a:lnTo>
                  <a:pt x="0" y="0"/>
                </a:lnTo>
                <a:lnTo>
                  <a:pt x="5" y="0"/>
                </a:lnTo>
                <a:lnTo>
                  <a:pt x="5" y="7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2" name="Freeform 68"/>
          <p:cNvSpPr>
            <a:spLocks noChangeArrowheads="1"/>
          </p:cNvSpPr>
          <p:nvPr/>
        </p:nvSpPr>
        <p:spPr bwMode="auto">
          <a:xfrm>
            <a:off x="2650335" y="3948409"/>
            <a:ext cx="114998" cy="132979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106" y="17"/>
              </a:cxn>
              <a:cxn ang="0">
                <a:pos x="149" y="0"/>
              </a:cxn>
              <a:cxn ang="0">
                <a:pos x="198" y="17"/>
              </a:cxn>
              <a:cxn ang="0">
                <a:pos x="171" y="46"/>
              </a:cxn>
              <a:cxn ang="0">
                <a:pos x="181" y="111"/>
              </a:cxn>
              <a:cxn ang="0">
                <a:pos x="191" y="140"/>
              </a:cxn>
              <a:cxn ang="0">
                <a:pos x="166" y="186"/>
              </a:cxn>
              <a:cxn ang="0">
                <a:pos x="149" y="169"/>
              </a:cxn>
              <a:cxn ang="0">
                <a:pos x="106" y="180"/>
              </a:cxn>
              <a:cxn ang="0">
                <a:pos x="97" y="215"/>
              </a:cxn>
              <a:cxn ang="0">
                <a:pos x="68" y="209"/>
              </a:cxn>
              <a:cxn ang="0">
                <a:pos x="42" y="133"/>
              </a:cxn>
              <a:cxn ang="0">
                <a:pos x="0" y="104"/>
              </a:cxn>
              <a:cxn ang="0">
                <a:pos x="10" y="65"/>
              </a:cxn>
              <a:cxn ang="0">
                <a:pos x="42" y="46"/>
              </a:cxn>
              <a:cxn ang="0">
                <a:pos x="52" y="0"/>
              </a:cxn>
            </a:cxnLst>
            <a:rect l="0" t="0" r="r" b="b"/>
            <a:pathLst>
              <a:path w="199" h="216">
                <a:moveTo>
                  <a:pt x="52" y="0"/>
                </a:moveTo>
                <a:lnTo>
                  <a:pt x="106" y="17"/>
                </a:lnTo>
                <a:lnTo>
                  <a:pt x="149" y="0"/>
                </a:lnTo>
                <a:lnTo>
                  <a:pt x="198" y="17"/>
                </a:lnTo>
                <a:lnTo>
                  <a:pt x="171" y="46"/>
                </a:lnTo>
                <a:lnTo>
                  <a:pt x="181" y="111"/>
                </a:lnTo>
                <a:lnTo>
                  <a:pt x="191" y="140"/>
                </a:lnTo>
                <a:lnTo>
                  <a:pt x="166" y="186"/>
                </a:lnTo>
                <a:lnTo>
                  <a:pt x="149" y="169"/>
                </a:lnTo>
                <a:lnTo>
                  <a:pt x="106" y="180"/>
                </a:lnTo>
                <a:lnTo>
                  <a:pt x="97" y="215"/>
                </a:lnTo>
                <a:lnTo>
                  <a:pt x="68" y="209"/>
                </a:lnTo>
                <a:lnTo>
                  <a:pt x="42" y="133"/>
                </a:lnTo>
                <a:lnTo>
                  <a:pt x="0" y="104"/>
                </a:lnTo>
                <a:lnTo>
                  <a:pt x="10" y="65"/>
                </a:lnTo>
                <a:lnTo>
                  <a:pt x="42" y="46"/>
                </a:lnTo>
                <a:lnTo>
                  <a:pt x="52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1" name="Freeform 67"/>
          <p:cNvSpPr>
            <a:spLocks noChangeArrowheads="1"/>
          </p:cNvSpPr>
          <p:nvPr/>
        </p:nvSpPr>
        <p:spPr bwMode="auto">
          <a:xfrm>
            <a:off x="2650335" y="3948409"/>
            <a:ext cx="114998" cy="132979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106" y="17"/>
              </a:cxn>
              <a:cxn ang="0">
                <a:pos x="149" y="0"/>
              </a:cxn>
              <a:cxn ang="0">
                <a:pos x="198" y="17"/>
              </a:cxn>
              <a:cxn ang="0">
                <a:pos x="171" y="46"/>
              </a:cxn>
              <a:cxn ang="0">
                <a:pos x="181" y="111"/>
              </a:cxn>
              <a:cxn ang="0">
                <a:pos x="191" y="140"/>
              </a:cxn>
              <a:cxn ang="0">
                <a:pos x="166" y="186"/>
              </a:cxn>
              <a:cxn ang="0">
                <a:pos x="149" y="169"/>
              </a:cxn>
              <a:cxn ang="0">
                <a:pos x="106" y="180"/>
              </a:cxn>
              <a:cxn ang="0">
                <a:pos x="97" y="215"/>
              </a:cxn>
              <a:cxn ang="0">
                <a:pos x="68" y="209"/>
              </a:cxn>
              <a:cxn ang="0">
                <a:pos x="42" y="133"/>
              </a:cxn>
              <a:cxn ang="0">
                <a:pos x="0" y="104"/>
              </a:cxn>
              <a:cxn ang="0">
                <a:pos x="10" y="65"/>
              </a:cxn>
              <a:cxn ang="0">
                <a:pos x="42" y="46"/>
              </a:cxn>
              <a:cxn ang="0">
                <a:pos x="52" y="0"/>
              </a:cxn>
            </a:cxnLst>
            <a:rect l="0" t="0" r="r" b="b"/>
            <a:pathLst>
              <a:path w="199" h="216">
                <a:moveTo>
                  <a:pt x="52" y="0"/>
                </a:moveTo>
                <a:lnTo>
                  <a:pt x="106" y="17"/>
                </a:lnTo>
                <a:lnTo>
                  <a:pt x="149" y="0"/>
                </a:lnTo>
                <a:lnTo>
                  <a:pt x="198" y="17"/>
                </a:lnTo>
                <a:lnTo>
                  <a:pt x="171" y="46"/>
                </a:lnTo>
                <a:lnTo>
                  <a:pt x="181" y="111"/>
                </a:lnTo>
                <a:lnTo>
                  <a:pt x="191" y="140"/>
                </a:lnTo>
                <a:lnTo>
                  <a:pt x="166" y="186"/>
                </a:lnTo>
                <a:lnTo>
                  <a:pt x="149" y="169"/>
                </a:lnTo>
                <a:lnTo>
                  <a:pt x="106" y="180"/>
                </a:lnTo>
                <a:lnTo>
                  <a:pt x="97" y="215"/>
                </a:lnTo>
                <a:lnTo>
                  <a:pt x="68" y="209"/>
                </a:lnTo>
                <a:lnTo>
                  <a:pt x="42" y="133"/>
                </a:lnTo>
                <a:lnTo>
                  <a:pt x="0" y="104"/>
                </a:lnTo>
                <a:lnTo>
                  <a:pt x="10" y="65"/>
                </a:lnTo>
                <a:lnTo>
                  <a:pt x="42" y="46"/>
                </a:lnTo>
                <a:lnTo>
                  <a:pt x="5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0" name="Freeform 66"/>
          <p:cNvSpPr>
            <a:spLocks noChangeArrowheads="1"/>
          </p:cNvSpPr>
          <p:nvPr/>
        </p:nvSpPr>
        <p:spPr bwMode="auto">
          <a:xfrm>
            <a:off x="2697035" y="5125332"/>
            <a:ext cx="130175" cy="173369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43" y="0"/>
              </a:cxn>
              <a:cxn ang="0">
                <a:pos x="101" y="46"/>
              </a:cxn>
              <a:cxn ang="0">
                <a:pos x="127" y="46"/>
              </a:cxn>
              <a:cxn ang="0">
                <a:pos x="171" y="83"/>
              </a:cxn>
              <a:cxn ang="0">
                <a:pos x="224" y="129"/>
              </a:cxn>
              <a:cxn ang="0">
                <a:pos x="213" y="159"/>
              </a:cxn>
              <a:cxn ang="0">
                <a:pos x="224" y="198"/>
              </a:cxn>
              <a:cxn ang="0">
                <a:pos x="197" y="246"/>
              </a:cxn>
              <a:cxn ang="0">
                <a:pos x="171" y="274"/>
              </a:cxn>
              <a:cxn ang="0">
                <a:pos x="112" y="280"/>
              </a:cxn>
              <a:cxn ang="0">
                <a:pos x="69" y="251"/>
              </a:cxn>
              <a:cxn ang="0">
                <a:pos x="33" y="246"/>
              </a:cxn>
              <a:cxn ang="0">
                <a:pos x="0" y="227"/>
              </a:cxn>
              <a:cxn ang="0">
                <a:pos x="0" y="176"/>
              </a:cxn>
              <a:cxn ang="0">
                <a:pos x="0" y="170"/>
              </a:cxn>
              <a:cxn ang="0">
                <a:pos x="0" y="140"/>
              </a:cxn>
              <a:cxn ang="0">
                <a:pos x="0" y="94"/>
              </a:cxn>
              <a:cxn ang="0">
                <a:pos x="4" y="46"/>
              </a:cxn>
              <a:cxn ang="0">
                <a:pos x="4" y="7"/>
              </a:cxn>
              <a:cxn ang="0">
                <a:pos x="27" y="0"/>
              </a:cxn>
            </a:cxnLst>
            <a:rect l="0" t="0" r="r" b="b"/>
            <a:pathLst>
              <a:path w="225" h="281">
                <a:moveTo>
                  <a:pt x="27" y="0"/>
                </a:moveTo>
                <a:lnTo>
                  <a:pt x="43" y="0"/>
                </a:lnTo>
                <a:lnTo>
                  <a:pt x="101" y="46"/>
                </a:lnTo>
                <a:lnTo>
                  <a:pt x="127" y="46"/>
                </a:lnTo>
                <a:lnTo>
                  <a:pt x="171" y="83"/>
                </a:lnTo>
                <a:lnTo>
                  <a:pt x="224" y="129"/>
                </a:lnTo>
                <a:lnTo>
                  <a:pt x="213" y="159"/>
                </a:lnTo>
                <a:lnTo>
                  <a:pt x="224" y="198"/>
                </a:lnTo>
                <a:lnTo>
                  <a:pt x="197" y="246"/>
                </a:lnTo>
                <a:lnTo>
                  <a:pt x="171" y="274"/>
                </a:lnTo>
                <a:lnTo>
                  <a:pt x="112" y="280"/>
                </a:lnTo>
                <a:lnTo>
                  <a:pt x="69" y="251"/>
                </a:lnTo>
                <a:lnTo>
                  <a:pt x="33" y="246"/>
                </a:lnTo>
                <a:lnTo>
                  <a:pt x="0" y="227"/>
                </a:lnTo>
                <a:lnTo>
                  <a:pt x="0" y="176"/>
                </a:lnTo>
                <a:lnTo>
                  <a:pt x="0" y="170"/>
                </a:lnTo>
                <a:lnTo>
                  <a:pt x="0" y="140"/>
                </a:lnTo>
                <a:lnTo>
                  <a:pt x="0" y="94"/>
                </a:lnTo>
                <a:lnTo>
                  <a:pt x="4" y="46"/>
                </a:lnTo>
                <a:lnTo>
                  <a:pt x="4" y="7"/>
                </a:lnTo>
                <a:lnTo>
                  <a:pt x="27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9" name="Freeform 65"/>
          <p:cNvSpPr>
            <a:spLocks noChangeArrowheads="1"/>
          </p:cNvSpPr>
          <p:nvPr/>
        </p:nvSpPr>
        <p:spPr bwMode="auto">
          <a:xfrm>
            <a:off x="2697035" y="5125332"/>
            <a:ext cx="130175" cy="173369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43" y="0"/>
              </a:cxn>
              <a:cxn ang="0">
                <a:pos x="101" y="46"/>
              </a:cxn>
              <a:cxn ang="0">
                <a:pos x="127" y="46"/>
              </a:cxn>
              <a:cxn ang="0">
                <a:pos x="171" y="83"/>
              </a:cxn>
              <a:cxn ang="0">
                <a:pos x="224" y="129"/>
              </a:cxn>
              <a:cxn ang="0">
                <a:pos x="213" y="159"/>
              </a:cxn>
              <a:cxn ang="0">
                <a:pos x="224" y="198"/>
              </a:cxn>
              <a:cxn ang="0">
                <a:pos x="197" y="246"/>
              </a:cxn>
              <a:cxn ang="0">
                <a:pos x="171" y="274"/>
              </a:cxn>
              <a:cxn ang="0">
                <a:pos x="112" y="280"/>
              </a:cxn>
              <a:cxn ang="0">
                <a:pos x="69" y="251"/>
              </a:cxn>
              <a:cxn ang="0">
                <a:pos x="33" y="246"/>
              </a:cxn>
              <a:cxn ang="0">
                <a:pos x="0" y="227"/>
              </a:cxn>
              <a:cxn ang="0">
                <a:pos x="0" y="176"/>
              </a:cxn>
              <a:cxn ang="0">
                <a:pos x="0" y="170"/>
              </a:cxn>
              <a:cxn ang="0">
                <a:pos x="0" y="140"/>
              </a:cxn>
              <a:cxn ang="0">
                <a:pos x="0" y="94"/>
              </a:cxn>
              <a:cxn ang="0">
                <a:pos x="4" y="46"/>
              </a:cxn>
              <a:cxn ang="0">
                <a:pos x="4" y="7"/>
              </a:cxn>
              <a:cxn ang="0">
                <a:pos x="27" y="0"/>
              </a:cxn>
            </a:cxnLst>
            <a:rect l="0" t="0" r="r" b="b"/>
            <a:pathLst>
              <a:path w="225" h="281">
                <a:moveTo>
                  <a:pt x="27" y="0"/>
                </a:moveTo>
                <a:lnTo>
                  <a:pt x="43" y="0"/>
                </a:lnTo>
                <a:lnTo>
                  <a:pt x="101" y="46"/>
                </a:lnTo>
                <a:lnTo>
                  <a:pt x="127" y="46"/>
                </a:lnTo>
                <a:lnTo>
                  <a:pt x="171" y="83"/>
                </a:lnTo>
                <a:lnTo>
                  <a:pt x="224" y="129"/>
                </a:lnTo>
                <a:lnTo>
                  <a:pt x="213" y="159"/>
                </a:lnTo>
                <a:lnTo>
                  <a:pt x="224" y="198"/>
                </a:lnTo>
                <a:lnTo>
                  <a:pt x="197" y="246"/>
                </a:lnTo>
                <a:lnTo>
                  <a:pt x="171" y="274"/>
                </a:lnTo>
                <a:lnTo>
                  <a:pt x="112" y="280"/>
                </a:lnTo>
                <a:lnTo>
                  <a:pt x="69" y="251"/>
                </a:lnTo>
                <a:lnTo>
                  <a:pt x="33" y="246"/>
                </a:lnTo>
                <a:lnTo>
                  <a:pt x="0" y="227"/>
                </a:lnTo>
                <a:lnTo>
                  <a:pt x="0" y="176"/>
                </a:lnTo>
                <a:lnTo>
                  <a:pt x="0" y="170"/>
                </a:lnTo>
                <a:lnTo>
                  <a:pt x="0" y="140"/>
                </a:lnTo>
                <a:lnTo>
                  <a:pt x="0" y="94"/>
                </a:lnTo>
                <a:lnTo>
                  <a:pt x="4" y="46"/>
                </a:lnTo>
                <a:lnTo>
                  <a:pt x="4" y="7"/>
                </a:lnTo>
                <a:lnTo>
                  <a:pt x="2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8" name="Freeform 64"/>
          <p:cNvSpPr>
            <a:spLocks noChangeArrowheads="1"/>
          </p:cNvSpPr>
          <p:nvPr/>
        </p:nvSpPr>
        <p:spPr bwMode="auto">
          <a:xfrm>
            <a:off x="2251054" y="3748941"/>
            <a:ext cx="357836" cy="361652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4" y="95"/>
              </a:cxn>
              <a:cxn ang="0">
                <a:pos x="64" y="164"/>
              </a:cxn>
              <a:cxn ang="0">
                <a:pos x="97" y="123"/>
              </a:cxn>
              <a:cxn ang="0">
                <a:pos x="107" y="59"/>
              </a:cxn>
              <a:cxn ang="0">
                <a:pos x="139" y="30"/>
              </a:cxn>
              <a:cxn ang="0">
                <a:pos x="164" y="42"/>
              </a:cxn>
              <a:cxn ang="0">
                <a:pos x="219" y="59"/>
              </a:cxn>
              <a:cxn ang="0">
                <a:pos x="278" y="89"/>
              </a:cxn>
              <a:cxn ang="0">
                <a:pos x="336" y="107"/>
              </a:cxn>
              <a:cxn ang="0">
                <a:pos x="433" y="95"/>
              </a:cxn>
              <a:cxn ang="0">
                <a:pos x="518" y="89"/>
              </a:cxn>
              <a:cxn ang="0">
                <a:pos x="496" y="123"/>
              </a:cxn>
              <a:cxn ang="0">
                <a:pos x="566" y="153"/>
              </a:cxn>
              <a:cxn ang="0">
                <a:pos x="587" y="188"/>
              </a:cxn>
              <a:cxn ang="0">
                <a:pos x="571" y="245"/>
              </a:cxn>
              <a:cxn ang="0">
                <a:pos x="555" y="286"/>
              </a:cxn>
              <a:cxn ang="0">
                <a:pos x="540" y="332"/>
              </a:cxn>
              <a:cxn ang="0">
                <a:pos x="540" y="397"/>
              </a:cxn>
              <a:cxn ang="0">
                <a:pos x="470" y="432"/>
              </a:cxn>
              <a:cxn ang="0">
                <a:pos x="373" y="415"/>
              </a:cxn>
              <a:cxn ang="0">
                <a:pos x="401" y="490"/>
              </a:cxn>
              <a:cxn ang="0">
                <a:pos x="448" y="518"/>
              </a:cxn>
              <a:cxn ang="0">
                <a:pos x="336" y="577"/>
              </a:cxn>
              <a:cxn ang="0">
                <a:pos x="278" y="565"/>
              </a:cxn>
              <a:cxn ang="0">
                <a:pos x="251" y="472"/>
              </a:cxn>
              <a:cxn ang="0">
                <a:pos x="245" y="415"/>
              </a:cxn>
              <a:cxn ang="0">
                <a:pos x="262" y="309"/>
              </a:cxn>
              <a:cxn ang="0">
                <a:pos x="139" y="275"/>
              </a:cxn>
              <a:cxn ang="0">
                <a:pos x="38" y="245"/>
              </a:cxn>
              <a:cxn ang="0">
                <a:pos x="11" y="153"/>
              </a:cxn>
              <a:cxn ang="0">
                <a:pos x="0" y="123"/>
              </a:cxn>
              <a:cxn ang="0">
                <a:pos x="21" y="77"/>
              </a:cxn>
              <a:cxn ang="0">
                <a:pos x="54" y="18"/>
              </a:cxn>
              <a:cxn ang="0">
                <a:pos x="97" y="0"/>
              </a:cxn>
            </a:cxnLst>
            <a:rect l="0" t="0" r="r" b="b"/>
            <a:pathLst>
              <a:path w="615" h="584">
                <a:moveTo>
                  <a:pt x="97" y="0"/>
                </a:moveTo>
                <a:lnTo>
                  <a:pt x="64" y="42"/>
                </a:lnTo>
                <a:lnTo>
                  <a:pt x="64" y="59"/>
                </a:lnTo>
                <a:lnTo>
                  <a:pt x="64" y="95"/>
                </a:lnTo>
                <a:lnTo>
                  <a:pt x="49" y="123"/>
                </a:lnTo>
                <a:lnTo>
                  <a:pt x="64" y="164"/>
                </a:lnTo>
                <a:lnTo>
                  <a:pt x="91" y="164"/>
                </a:lnTo>
                <a:lnTo>
                  <a:pt x="97" y="123"/>
                </a:lnTo>
                <a:lnTo>
                  <a:pt x="91" y="77"/>
                </a:lnTo>
                <a:lnTo>
                  <a:pt x="107" y="59"/>
                </a:lnTo>
                <a:lnTo>
                  <a:pt x="149" y="46"/>
                </a:lnTo>
                <a:lnTo>
                  <a:pt x="139" y="30"/>
                </a:lnTo>
                <a:lnTo>
                  <a:pt x="149" y="0"/>
                </a:lnTo>
                <a:lnTo>
                  <a:pt x="164" y="42"/>
                </a:lnTo>
                <a:lnTo>
                  <a:pt x="181" y="42"/>
                </a:lnTo>
                <a:lnTo>
                  <a:pt x="219" y="59"/>
                </a:lnTo>
                <a:lnTo>
                  <a:pt x="224" y="89"/>
                </a:lnTo>
                <a:lnTo>
                  <a:pt x="278" y="89"/>
                </a:lnTo>
                <a:lnTo>
                  <a:pt x="321" y="89"/>
                </a:lnTo>
                <a:lnTo>
                  <a:pt x="336" y="107"/>
                </a:lnTo>
                <a:lnTo>
                  <a:pt x="390" y="111"/>
                </a:lnTo>
                <a:lnTo>
                  <a:pt x="433" y="95"/>
                </a:lnTo>
                <a:lnTo>
                  <a:pt x="405" y="89"/>
                </a:lnTo>
                <a:lnTo>
                  <a:pt x="518" y="89"/>
                </a:lnTo>
                <a:lnTo>
                  <a:pt x="475" y="95"/>
                </a:lnTo>
                <a:lnTo>
                  <a:pt x="496" y="123"/>
                </a:lnTo>
                <a:lnTo>
                  <a:pt x="540" y="123"/>
                </a:lnTo>
                <a:lnTo>
                  <a:pt x="566" y="153"/>
                </a:lnTo>
                <a:lnTo>
                  <a:pt x="571" y="188"/>
                </a:lnTo>
                <a:lnTo>
                  <a:pt x="587" y="188"/>
                </a:lnTo>
                <a:lnTo>
                  <a:pt x="614" y="210"/>
                </a:lnTo>
                <a:lnTo>
                  <a:pt x="571" y="245"/>
                </a:lnTo>
                <a:lnTo>
                  <a:pt x="587" y="275"/>
                </a:lnTo>
                <a:lnTo>
                  <a:pt x="555" y="286"/>
                </a:lnTo>
                <a:lnTo>
                  <a:pt x="555" y="304"/>
                </a:lnTo>
                <a:lnTo>
                  <a:pt x="540" y="332"/>
                </a:lnTo>
                <a:lnTo>
                  <a:pt x="571" y="368"/>
                </a:lnTo>
                <a:lnTo>
                  <a:pt x="540" y="397"/>
                </a:lnTo>
                <a:lnTo>
                  <a:pt x="486" y="415"/>
                </a:lnTo>
                <a:lnTo>
                  <a:pt x="470" y="432"/>
                </a:lnTo>
                <a:lnTo>
                  <a:pt x="417" y="415"/>
                </a:lnTo>
                <a:lnTo>
                  <a:pt x="373" y="415"/>
                </a:lnTo>
                <a:lnTo>
                  <a:pt x="405" y="443"/>
                </a:lnTo>
                <a:lnTo>
                  <a:pt x="401" y="490"/>
                </a:lnTo>
                <a:lnTo>
                  <a:pt x="443" y="501"/>
                </a:lnTo>
                <a:lnTo>
                  <a:pt x="448" y="518"/>
                </a:lnTo>
                <a:lnTo>
                  <a:pt x="405" y="549"/>
                </a:lnTo>
                <a:lnTo>
                  <a:pt x="336" y="577"/>
                </a:lnTo>
                <a:lnTo>
                  <a:pt x="304" y="583"/>
                </a:lnTo>
                <a:lnTo>
                  <a:pt x="278" y="565"/>
                </a:lnTo>
                <a:lnTo>
                  <a:pt x="262" y="508"/>
                </a:lnTo>
                <a:lnTo>
                  <a:pt x="251" y="472"/>
                </a:lnTo>
                <a:lnTo>
                  <a:pt x="262" y="443"/>
                </a:lnTo>
                <a:lnTo>
                  <a:pt x="245" y="415"/>
                </a:lnTo>
                <a:lnTo>
                  <a:pt x="235" y="356"/>
                </a:lnTo>
                <a:lnTo>
                  <a:pt x="262" y="309"/>
                </a:lnTo>
                <a:lnTo>
                  <a:pt x="164" y="309"/>
                </a:lnTo>
                <a:lnTo>
                  <a:pt x="139" y="275"/>
                </a:lnTo>
                <a:lnTo>
                  <a:pt x="70" y="275"/>
                </a:lnTo>
                <a:lnTo>
                  <a:pt x="38" y="245"/>
                </a:lnTo>
                <a:lnTo>
                  <a:pt x="38" y="210"/>
                </a:lnTo>
                <a:lnTo>
                  <a:pt x="11" y="153"/>
                </a:lnTo>
                <a:lnTo>
                  <a:pt x="0" y="153"/>
                </a:lnTo>
                <a:lnTo>
                  <a:pt x="0" y="123"/>
                </a:lnTo>
                <a:lnTo>
                  <a:pt x="0" y="107"/>
                </a:lnTo>
                <a:lnTo>
                  <a:pt x="21" y="77"/>
                </a:lnTo>
                <a:lnTo>
                  <a:pt x="49" y="46"/>
                </a:lnTo>
                <a:lnTo>
                  <a:pt x="54" y="18"/>
                </a:lnTo>
                <a:lnTo>
                  <a:pt x="81" y="13"/>
                </a:lnTo>
                <a:lnTo>
                  <a:pt x="97" y="0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7" name="Freeform 63"/>
          <p:cNvSpPr>
            <a:spLocks noChangeArrowheads="1"/>
          </p:cNvSpPr>
          <p:nvPr/>
        </p:nvSpPr>
        <p:spPr bwMode="auto">
          <a:xfrm>
            <a:off x="2251054" y="3748941"/>
            <a:ext cx="357836" cy="361652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4" y="95"/>
              </a:cxn>
              <a:cxn ang="0">
                <a:pos x="64" y="164"/>
              </a:cxn>
              <a:cxn ang="0">
                <a:pos x="97" y="123"/>
              </a:cxn>
              <a:cxn ang="0">
                <a:pos x="107" y="59"/>
              </a:cxn>
              <a:cxn ang="0">
                <a:pos x="139" y="30"/>
              </a:cxn>
              <a:cxn ang="0">
                <a:pos x="164" y="42"/>
              </a:cxn>
              <a:cxn ang="0">
                <a:pos x="219" y="59"/>
              </a:cxn>
              <a:cxn ang="0">
                <a:pos x="278" y="89"/>
              </a:cxn>
              <a:cxn ang="0">
                <a:pos x="336" y="107"/>
              </a:cxn>
              <a:cxn ang="0">
                <a:pos x="433" y="95"/>
              </a:cxn>
              <a:cxn ang="0">
                <a:pos x="518" y="89"/>
              </a:cxn>
              <a:cxn ang="0">
                <a:pos x="496" y="123"/>
              </a:cxn>
              <a:cxn ang="0">
                <a:pos x="566" y="153"/>
              </a:cxn>
              <a:cxn ang="0">
                <a:pos x="587" y="188"/>
              </a:cxn>
              <a:cxn ang="0">
                <a:pos x="571" y="245"/>
              </a:cxn>
              <a:cxn ang="0">
                <a:pos x="555" y="286"/>
              </a:cxn>
              <a:cxn ang="0">
                <a:pos x="540" y="332"/>
              </a:cxn>
              <a:cxn ang="0">
                <a:pos x="540" y="397"/>
              </a:cxn>
              <a:cxn ang="0">
                <a:pos x="470" y="432"/>
              </a:cxn>
              <a:cxn ang="0">
                <a:pos x="373" y="415"/>
              </a:cxn>
              <a:cxn ang="0">
                <a:pos x="401" y="490"/>
              </a:cxn>
              <a:cxn ang="0">
                <a:pos x="448" y="518"/>
              </a:cxn>
              <a:cxn ang="0">
                <a:pos x="336" y="577"/>
              </a:cxn>
              <a:cxn ang="0">
                <a:pos x="278" y="565"/>
              </a:cxn>
              <a:cxn ang="0">
                <a:pos x="251" y="472"/>
              </a:cxn>
              <a:cxn ang="0">
                <a:pos x="245" y="415"/>
              </a:cxn>
              <a:cxn ang="0">
                <a:pos x="262" y="309"/>
              </a:cxn>
              <a:cxn ang="0">
                <a:pos x="139" y="275"/>
              </a:cxn>
              <a:cxn ang="0">
                <a:pos x="38" y="245"/>
              </a:cxn>
              <a:cxn ang="0">
                <a:pos x="11" y="153"/>
              </a:cxn>
              <a:cxn ang="0">
                <a:pos x="0" y="123"/>
              </a:cxn>
              <a:cxn ang="0">
                <a:pos x="21" y="77"/>
              </a:cxn>
              <a:cxn ang="0">
                <a:pos x="54" y="18"/>
              </a:cxn>
              <a:cxn ang="0">
                <a:pos x="97" y="0"/>
              </a:cxn>
            </a:cxnLst>
            <a:rect l="0" t="0" r="r" b="b"/>
            <a:pathLst>
              <a:path w="615" h="584">
                <a:moveTo>
                  <a:pt x="97" y="0"/>
                </a:moveTo>
                <a:lnTo>
                  <a:pt x="64" y="42"/>
                </a:lnTo>
                <a:lnTo>
                  <a:pt x="64" y="59"/>
                </a:lnTo>
                <a:lnTo>
                  <a:pt x="64" y="95"/>
                </a:lnTo>
                <a:lnTo>
                  <a:pt x="49" y="123"/>
                </a:lnTo>
                <a:lnTo>
                  <a:pt x="64" y="164"/>
                </a:lnTo>
                <a:lnTo>
                  <a:pt x="91" y="164"/>
                </a:lnTo>
                <a:lnTo>
                  <a:pt x="97" y="123"/>
                </a:lnTo>
                <a:lnTo>
                  <a:pt x="91" y="77"/>
                </a:lnTo>
                <a:lnTo>
                  <a:pt x="107" y="59"/>
                </a:lnTo>
                <a:lnTo>
                  <a:pt x="149" y="46"/>
                </a:lnTo>
                <a:lnTo>
                  <a:pt x="139" y="30"/>
                </a:lnTo>
                <a:lnTo>
                  <a:pt x="149" y="0"/>
                </a:lnTo>
                <a:lnTo>
                  <a:pt x="164" y="42"/>
                </a:lnTo>
                <a:lnTo>
                  <a:pt x="181" y="42"/>
                </a:lnTo>
                <a:lnTo>
                  <a:pt x="219" y="59"/>
                </a:lnTo>
                <a:lnTo>
                  <a:pt x="224" y="89"/>
                </a:lnTo>
                <a:lnTo>
                  <a:pt x="278" y="89"/>
                </a:lnTo>
                <a:lnTo>
                  <a:pt x="321" y="89"/>
                </a:lnTo>
                <a:lnTo>
                  <a:pt x="336" y="107"/>
                </a:lnTo>
                <a:lnTo>
                  <a:pt x="390" y="111"/>
                </a:lnTo>
                <a:lnTo>
                  <a:pt x="433" y="95"/>
                </a:lnTo>
                <a:lnTo>
                  <a:pt x="405" y="89"/>
                </a:lnTo>
                <a:lnTo>
                  <a:pt x="518" y="89"/>
                </a:lnTo>
                <a:lnTo>
                  <a:pt x="475" y="95"/>
                </a:lnTo>
                <a:lnTo>
                  <a:pt x="496" y="123"/>
                </a:lnTo>
                <a:lnTo>
                  <a:pt x="540" y="123"/>
                </a:lnTo>
                <a:lnTo>
                  <a:pt x="566" y="153"/>
                </a:lnTo>
                <a:lnTo>
                  <a:pt x="571" y="188"/>
                </a:lnTo>
                <a:lnTo>
                  <a:pt x="587" y="188"/>
                </a:lnTo>
                <a:lnTo>
                  <a:pt x="614" y="210"/>
                </a:lnTo>
                <a:lnTo>
                  <a:pt x="571" y="245"/>
                </a:lnTo>
                <a:lnTo>
                  <a:pt x="587" y="275"/>
                </a:lnTo>
                <a:lnTo>
                  <a:pt x="555" y="286"/>
                </a:lnTo>
                <a:lnTo>
                  <a:pt x="555" y="304"/>
                </a:lnTo>
                <a:lnTo>
                  <a:pt x="540" y="332"/>
                </a:lnTo>
                <a:lnTo>
                  <a:pt x="571" y="368"/>
                </a:lnTo>
                <a:lnTo>
                  <a:pt x="540" y="397"/>
                </a:lnTo>
                <a:lnTo>
                  <a:pt x="486" y="415"/>
                </a:lnTo>
                <a:lnTo>
                  <a:pt x="470" y="432"/>
                </a:lnTo>
                <a:lnTo>
                  <a:pt x="417" y="415"/>
                </a:lnTo>
                <a:lnTo>
                  <a:pt x="373" y="415"/>
                </a:lnTo>
                <a:lnTo>
                  <a:pt x="405" y="443"/>
                </a:lnTo>
                <a:lnTo>
                  <a:pt x="401" y="490"/>
                </a:lnTo>
                <a:lnTo>
                  <a:pt x="443" y="501"/>
                </a:lnTo>
                <a:lnTo>
                  <a:pt x="448" y="518"/>
                </a:lnTo>
                <a:lnTo>
                  <a:pt x="405" y="549"/>
                </a:lnTo>
                <a:lnTo>
                  <a:pt x="336" y="577"/>
                </a:lnTo>
                <a:lnTo>
                  <a:pt x="304" y="583"/>
                </a:lnTo>
                <a:lnTo>
                  <a:pt x="278" y="565"/>
                </a:lnTo>
                <a:lnTo>
                  <a:pt x="262" y="508"/>
                </a:lnTo>
                <a:lnTo>
                  <a:pt x="251" y="472"/>
                </a:lnTo>
                <a:lnTo>
                  <a:pt x="262" y="443"/>
                </a:lnTo>
                <a:lnTo>
                  <a:pt x="245" y="415"/>
                </a:lnTo>
                <a:lnTo>
                  <a:pt x="235" y="356"/>
                </a:lnTo>
                <a:lnTo>
                  <a:pt x="262" y="309"/>
                </a:lnTo>
                <a:lnTo>
                  <a:pt x="164" y="309"/>
                </a:lnTo>
                <a:lnTo>
                  <a:pt x="139" y="275"/>
                </a:lnTo>
                <a:lnTo>
                  <a:pt x="70" y="275"/>
                </a:lnTo>
                <a:lnTo>
                  <a:pt x="38" y="245"/>
                </a:lnTo>
                <a:lnTo>
                  <a:pt x="38" y="210"/>
                </a:lnTo>
                <a:lnTo>
                  <a:pt x="11" y="153"/>
                </a:lnTo>
                <a:lnTo>
                  <a:pt x="0" y="153"/>
                </a:lnTo>
                <a:lnTo>
                  <a:pt x="0" y="123"/>
                </a:lnTo>
                <a:lnTo>
                  <a:pt x="0" y="107"/>
                </a:lnTo>
                <a:lnTo>
                  <a:pt x="21" y="77"/>
                </a:lnTo>
                <a:lnTo>
                  <a:pt x="49" y="46"/>
                </a:lnTo>
                <a:lnTo>
                  <a:pt x="54" y="18"/>
                </a:lnTo>
                <a:lnTo>
                  <a:pt x="81" y="13"/>
                </a:lnTo>
                <a:lnTo>
                  <a:pt x="9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6" name="Freeform 62"/>
          <p:cNvSpPr>
            <a:spLocks noChangeArrowheads="1"/>
          </p:cNvSpPr>
          <p:nvPr/>
        </p:nvSpPr>
        <p:spPr bwMode="auto">
          <a:xfrm>
            <a:off x="1032194" y="2262563"/>
            <a:ext cx="1503143" cy="1048916"/>
          </a:xfrm>
          <a:custGeom>
            <a:avLst/>
            <a:gdLst/>
            <a:ahLst/>
            <a:cxnLst>
              <a:cxn ang="0">
                <a:pos x="1480" y="99"/>
              </a:cxn>
              <a:cxn ang="0">
                <a:pos x="1506" y="175"/>
              </a:cxn>
              <a:cxn ang="0">
                <a:pos x="1554" y="217"/>
              </a:cxn>
              <a:cxn ang="0">
                <a:pos x="1607" y="252"/>
              </a:cxn>
              <a:cxn ang="0">
                <a:pos x="1539" y="321"/>
              </a:cxn>
              <a:cxn ang="0">
                <a:pos x="1650" y="321"/>
              </a:cxn>
              <a:cxn ang="0">
                <a:pos x="1693" y="298"/>
              </a:cxn>
              <a:cxn ang="0">
                <a:pos x="1720" y="344"/>
              </a:cxn>
              <a:cxn ang="0">
                <a:pos x="1822" y="339"/>
              </a:cxn>
              <a:cxn ang="0">
                <a:pos x="1860" y="397"/>
              </a:cxn>
              <a:cxn ang="0">
                <a:pos x="1736" y="403"/>
              </a:cxn>
              <a:cxn ang="0">
                <a:pos x="1677" y="518"/>
              </a:cxn>
              <a:cxn ang="0">
                <a:pos x="1650" y="676"/>
              </a:cxn>
              <a:cxn ang="0">
                <a:pos x="1708" y="583"/>
              </a:cxn>
              <a:cxn ang="0">
                <a:pos x="1773" y="461"/>
              </a:cxn>
              <a:cxn ang="0">
                <a:pos x="1822" y="415"/>
              </a:cxn>
              <a:cxn ang="0">
                <a:pos x="1848" y="525"/>
              </a:cxn>
              <a:cxn ang="0">
                <a:pos x="1885" y="537"/>
              </a:cxn>
              <a:cxn ang="0">
                <a:pos x="1860" y="643"/>
              </a:cxn>
              <a:cxn ang="0">
                <a:pos x="1961" y="706"/>
              </a:cxn>
              <a:cxn ang="0">
                <a:pos x="2041" y="618"/>
              </a:cxn>
              <a:cxn ang="0">
                <a:pos x="2143" y="590"/>
              </a:cxn>
              <a:cxn ang="0">
                <a:pos x="2383" y="496"/>
              </a:cxn>
              <a:cxn ang="0">
                <a:pos x="2523" y="367"/>
              </a:cxn>
              <a:cxn ang="0">
                <a:pos x="2549" y="461"/>
              </a:cxn>
              <a:cxn ang="0">
                <a:pos x="2506" y="543"/>
              </a:cxn>
              <a:cxn ang="0">
                <a:pos x="2383" y="676"/>
              </a:cxn>
              <a:cxn ang="0">
                <a:pos x="2419" y="723"/>
              </a:cxn>
              <a:cxn ang="0">
                <a:pos x="2249" y="765"/>
              </a:cxn>
              <a:cxn ang="0">
                <a:pos x="2222" y="788"/>
              </a:cxn>
              <a:cxn ang="0">
                <a:pos x="2179" y="887"/>
              </a:cxn>
              <a:cxn ang="0">
                <a:pos x="2158" y="903"/>
              </a:cxn>
              <a:cxn ang="0">
                <a:pos x="2111" y="887"/>
              </a:cxn>
              <a:cxn ang="0">
                <a:pos x="2088" y="921"/>
              </a:cxn>
              <a:cxn ang="0">
                <a:pos x="2088" y="968"/>
              </a:cxn>
              <a:cxn ang="0">
                <a:pos x="2111" y="1062"/>
              </a:cxn>
              <a:cxn ang="0">
                <a:pos x="2067" y="1062"/>
              </a:cxn>
              <a:cxn ang="0">
                <a:pos x="2056" y="1102"/>
              </a:cxn>
              <a:cxn ang="0">
                <a:pos x="1928" y="1225"/>
              </a:cxn>
              <a:cxn ang="0">
                <a:pos x="1822" y="1441"/>
              </a:cxn>
              <a:cxn ang="0">
                <a:pos x="1822" y="1688"/>
              </a:cxn>
              <a:cxn ang="0">
                <a:pos x="1746" y="1580"/>
              </a:cxn>
              <a:cxn ang="0">
                <a:pos x="1736" y="1488"/>
              </a:cxn>
              <a:cxn ang="0">
                <a:pos x="1634" y="1428"/>
              </a:cxn>
              <a:cxn ang="0">
                <a:pos x="1512" y="1377"/>
              </a:cxn>
              <a:cxn ang="0">
                <a:pos x="1442" y="1411"/>
              </a:cxn>
              <a:cxn ang="0">
                <a:pos x="1346" y="1424"/>
              </a:cxn>
              <a:cxn ang="0">
                <a:pos x="1170" y="1446"/>
              </a:cxn>
              <a:cxn ang="0">
                <a:pos x="1062" y="1610"/>
              </a:cxn>
              <a:cxn ang="0">
                <a:pos x="966" y="1523"/>
              </a:cxn>
              <a:cxn ang="0">
                <a:pos x="864" y="1382"/>
              </a:cxn>
              <a:cxn ang="0">
                <a:pos x="753" y="1335"/>
              </a:cxn>
              <a:cxn ang="0">
                <a:pos x="614" y="1278"/>
              </a:cxn>
              <a:cxn ang="0">
                <a:pos x="321" y="1179"/>
              </a:cxn>
              <a:cxn ang="0">
                <a:pos x="176" y="1091"/>
              </a:cxn>
              <a:cxn ang="0">
                <a:pos x="90" y="998"/>
              </a:cxn>
              <a:cxn ang="0">
                <a:pos x="41" y="875"/>
              </a:cxn>
              <a:cxn ang="0">
                <a:pos x="51" y="800"/>
              </a:cxn>
              <a:cxn ang="0">
                <a:pos x="9" y="676"/>
              </a:cxn>
              <a:cxn ang="0">
                <a:pos x="36" y="461"/>
              </a:cxn>
              <a:cxn ang="0">
                <a:pos x="139" y="170"/>
              </a:cxn>
              <a:cxn ang="0">
                <a:pos x="208" y="111"/>
              </a:cxn>
              <a:cxn ang="0">
                <a:pos x="244" y="35"/>
              </a:cxn>
            </a:cxnLst>
            <a:rect l="0" t="0" r="r" b="b"/>
            <a:pathLst>
              <a:path w="2577" h="1689">
                <a:moveTo>
                  <a:pt x="1415" y="129"/>
                </a:moveTo>
                <a:lnTo>
                  <a:pt x="1453" y="81"/>
                </a:lnTo>
                <a:lnTo>
                  <a:pt x="1480" y="99"/>
                </a:lnTo>
                <a:lnTo>
                  <a:pt x="1480" y="153"/>
                </a:lnTo>
                <a:lnTo>
                  <a:pt x="1442" y="153"/>
                </a:lnTo>
                <a:lnTo>
                  <a:pt x="1506" y="175"/>
                </a:lnTo>
                <a:lnTo>
                  <a:pt x="1506" y="153"/>
                </a:lnTo>
                <a:lnTo>
                  <a:pt x="1539" y="199"/>
                </a:lnTo>
                <a:lnTo>
                  <a:pt x="1554" y="217"/>
                </a:lnTo>
                <a:lnTo>
                  <a:pt x="1617" y="221"/>
                </a:lnTo>
                <a:lnTo>
                  <a:pt x="1666" y="234"/>
                </a:lnTo>
                <a:lnTo>
                  <a:pt x="1607" y="252"/>
                </a:lnTo>
                <a:lnTo>
                  <a:pt x="1565" y="281"/>
                </a:lnTo>
                <a:lnTo>
                  <a:pt x="1523" y="321"/>
                </a:lnTo>
                <a:lnTo>
                  <a:pt x="1539" y="321"/>
                </a:lnTo>
                <a:lnTo>
                  <a:pt x="1571" y="309"/>
                </a:lnTo>
                <a:lnTo>
                  <a:pt x="1565" y="328"/>
                </a:lnTo>
                <a:lnTo>
                  <a:pt x="1650" y="321"/>
                </a:lnTo>
                <a:lnTo>
                  <a:pt x="1704" y="281"/>
                </a:lnTo>
                <a:lnTo>
                  <a:pt x="1720" y="281"/>
                </a:lnTo>
                <a:lnTo>
                  <a:pt x="1693" y="298"/>
                </a:lnTo>
                <a:lnTo>
                  <a:pt x="1677" y="328"/>
                </a:lnTo>
                <a:lnTo>
                  <a:pt x="1708" y="328"/>
                </a:lnTo>
                <a:lnTo>
                  <a:pt x="1720" y="344"/>
                </a:lnTo>
                <a:lnTo>
                  <a:pt x="1746" y="356"/>
                </a:lnTo>
                <a:lnTo>
                  <a:pt x="1773" y="344"/>
                </a:lnTo>
                <a:lnTo>
                  <a:pt x="1822" y="339"/>
                </a:lnTo>
                <a:lnTo>
                  <a:pt x="1822" y="367"/>
                </a:lnTo>
                <a:lnTo>
                  <a:pt x="1848" y="374"/>
                </a:lnTo>
                <a:lnTo>
                  <a:pt x="1860" y="397"/>
                </a:lnTo>
                <a:lnTo>
                  <a:pt x="1832" y="397"/>
                </a:lnTo>
                <a:lnTo>
                  <a:pt x="1790" y="385"/>
                </a:lnTo>
                <a:lnTo>
                  <a:pt x="1736" y="403"/>
                </a:lnTo>
                <a:lnTo>
                  <a:pt x="1666" y="479"/>
                </a:lnTo>
                <a:lnTo>
                  <a:pt x="1720" y="431"/>
                </a:lnTo>
                <a:lnTo>
                  <a:pt x="1677" y="518"/>
                </a:lnTo>
                <a:lnTo>
                  <a:pt x="1662" y="571"/>
                </a:lnTo>
                <a:lnTo>
                  <a:pt x="1650" y="629"/>
                </a:lnTo>
                <a:lnTo>
                  <a:pt x="1650" y="676"/>
                </a:lnTo>
                <a:lnTo>
                  <a:pt x="1687" y="676"/>
                </a:lnTo>
                <a:lnTo>
                  <a:pt x="1708" y="643"/>
                </a:lnTo>
                <a:lnTo>
                  <a:pt x="1708" y="583"/>
                </a:lnTo>
                <a:lnTo>
                  <a:pt x="1720" y="537"/>
                </a:lnTo>
                <a:lnTo>
                  <a:pt x="1736" y="490"/>
                </a:lnTo>
                <a:lnTo>
                  <a:pt x="1773" y="461"/>
                </a:lnTo>
                <a:lnTo>
                  <a:pt x="1790" y="449"/>
                </a:lnTo>
                <a:lnTo>
                  <a:pt x="1805" y="420"/>
                </a:lnTo>
                <a:lnTo>
                  <a:pt x="1822" y="415"/>
                </a:lnTo>
                <a:lnTo>
                  <a:pt x="1874" y="449"/>
                </a:lnTo>
                <a:lnTo>
                  <a:pt x="1874" y="490"/>
                </a:lnTo>
                <a:lnTo>
                  <a:pt x="1848" y="525"/>
                </a:lnTo>
                <a:lnTo>
                  <a:pt x="1832" y="566"/>
                </a:lnTo>
                <a:lnTo>
                  <a:pt x="1848" y="543"/>
                </a:lnTo>
                <a:lnTo>
                  <a:pt x="1885" y="537"/>
                </a:lnTo>
                <a:lnTo>
                  <a:pt x="1885" y="566"/>
                </a:lnTo>
                <a:lnTo>
                  <a:pt x="1885" y="601"/>
                </a:lnTo>
                <a:lnTo>
                  <a:pt x="1860" y="643"/>
                </a:lnTo>
                <a:lnTo>
                  <a:pt x="1822" y="689"/>
                </a:lnTo>
                <a:lnTo>
                  <a:pt x="1885" y="706"/>
                </a:lnTo>
                <a:lnTo>
                  <a:pt x="1961" y="706"/>
                </a:lnTo>
                <a:lnTo>
                  <a:pt x="2014" y="676"/>
                </a:lnTo>
                <a:lnTo>
                  <a:pt x="2046" y="647"/>
                </a:lnTo>
                <a:lnTo>
                  <a:pt x="2041" y="618"/>
                </a:lnTo>
                <a:lnTo>
                  <a:pt x="2030" y="601"/>
                </a:lnTo>
                <a:lnTo>
                  <a:pt x="2111" y="601"/>
                </a:lnTo>
                <a:lnTo>
                  <a:pt x="2143" y="590"/>
                </a:lnTo>
                <a:lnTo>
                  <a:pt x="2212" y="555"/>
                </a:lnTo>
                <a:lnTo>
                  <a:pt x="2237" y="496"/>
                </a:lnTo>
                <a:lnTo>
                  <a:pt x="2383" y="496"/>
                </a:lnTo>
                <a:lnTo>
                  <a:pt x="2409" y="490"/>
                </a:lnTo>
                <a:lnTo>
                  <a:pt x="2516" y="344"/>
                </a:lnTo>
                <a:lnTo>
                  <a:pt x="2523" y="367"/>
                </a:lnTo>
                <a:lnTo>
                  <a:pt x="2559" y="356"/>
                </a:lnTo>
                <a:lnTo>
                  <a:pt x="2576" y="374"/>
                </a:lnTo>
                <a:lnTo>
                  <a:pt x="2549" y="461"/>
                </a:lnTo>
                <a:lnTo>
                  <a:pt x="2576" y="507"/>
                </a:lnTo>
                <a:lnTo>
                  <a:pt x="2566" y="543"/>
                </a:lnTo>
                <a:lnTo>
                  <a:pt x="2506" y="543"/>
                </a:lnTo>
                <a:lnTo>
                  <a:pt x="2474" y="583"/>
                </a:lnTo>
                <a:lnTo>
                  <a:pt x="2419" y="618"/>
                </a:lnTo>
                <a:lnTo>
                  <a:pt x="2383" y="676"/>
                </a:lnTo>
                <a:lnTo>
                  <a:pt x="2393" y="706"/>
                </a:lnTo>
                <a:lnTo>
                  <a:pt x="2419" y="706"/>
                </a:lnTo>
                <a:lnTo>
                  <a:pt x="2419" y="723"/>
                </a:lnTo>
                <a:lnTo>
                  <a:pt x="2362" y="735"/>
                </a:lnTo>
                <a:lnTo>
                  <a:pt x="2313" y="742"/>
                </a:lnTo>
                <a:lnTo>
                  <a:pt x="2249" y="765"/>
                </a:lnTo>
                <a:lnTo>
                  <a:pt x="2307" y="765"/>
                </a:lnTo>
                <a:lnTo>
                  <a:pt x="2249" y="781"/>
                </a:lnTo>
                <a:lnTo>
                  <a:pt x="2222" y="788"/>
                </a:lnTo>
                <a:lnTo>
                  <a:pt x="2227" y="800"/>
                </a:lnTo>
                <a:lnTo>
                  <a:pt x="2212" y="834"/>
                </a:lnTo>
                <a:lnTo>
                  <a:pt x="2179" y="887"/>
                </a:lnTo>
                <a:lnTo>
                  <a:pt x="2153" y="857"/>
                </a:lnTo>
                <a:lnTo>
                  <a:pt x="2153" y="875"/>
                </a:lnTo>
                <a:lnTo>
                  <a:pt x="2158" y="903"/>
                </a:lnTo>
                <a:lnTo>
                  <a:pt x="2126" y="956"/>
                </a:lnTo>
                <a:lnTo>
                  <a:pt x="2116" y="909"/>
                </a:lnTo>
                <a:lnTo>
                  <a:pt x="2111" y="887"/>
                </a:lnTo>
                <a:lnTo>
                  <a:pt x="2126" y="846"/>
                </a:lnTo>
                <a:lnTo>
                  <a:pt x="2100" y="857"/>
                </a:lnTo>
                <a:lnTo>
                  <a:pt x="2088" y="921"/>
                </a:lnTo>
                <a:lnTo>
                  <a:pt x="2056" y="909"/>
                </a:lnTo>
                <a:lnTo>
                  <a:pt x="2100" y="951"/>
                </a:lnTo>
                <a:lnTo>
                  <a:pt x="2088" y="968"/>
                </a:lnTo>
                <a:lnTo>
                  <a:pt x="2084" y="1009"/>
                </a:lnTo>
                <a:lnTo>
                  <a:pt x="2111" y="1015"/>
                </a:lnTo>
                <a:lnTo>
                  <a:pt x="2111" y="1062"/>
                </a:lnTo>
                <a:lnTo>
                  <a:pt x="2100" y="1033"/>
                </a:lnTo>
                <a:lnTo>
                  <a:pt x="2088" y="1055"/>
                </a:lnTo>
                <a:lnTo>
                  <a:pt x="2067" y="1062"/>
                </a:lnTo>
                <a:lnTo>
                  <a:pt x="2111" y="1073"/>
                </a:lnTo>
                <a:lnTo>
                  <a:pt x="2088" y="1108"/>
                </a:lnTo>
                <a:lnTo>
                  <a:pt x="2056" y="1102"/>
                </a:lnTo>
                <a:lnTo>
                  <a:pt x="2073" y="1132"/>
                </a:lnTo>
                <a:lnTo>
                  <a:pt x="1986" y="1184"/>
                </a:lnTo>
                <a:lnTo>
                  <a:pt x="1928" y="1225"/>
                </a:lnTo>
                <a:lnTo>
                  <a:pt x="1864" y="1272"/>
                </a:lnTo>
                <a:lnTo>
                  <a:pt x="1815" y="1347"/>
                </a:lnTo>
                <a:lnTo>
                  <a:pt x="1822" y="1441"/>
                </a:lnTo>
                <a:lnTo>
                  <a:pt x="1832" y="1523"/>
                </a:lnTo>
                <a:lnTo>
                  <a:pt x="1848" y="1592"/>
                </a:lnTo>
                <a:lnTo>
                  <a:pt x="1822" y="1688"/>
                </a:lnTo>
                <a:lnTo>
                  <a:pt x="1790" y="1688"/>
                </a:lnTo>
                <a:lnTo>
                  <a:pt x="1762" y="1645"/>
                </a:lnTo>
                <a:lnTo>
                  <a:pt x="1746" y="1580"/>
                </a:lnTo>
                <a:lnTo>
                  <a:pt x="1746" y="1535"/>
                </a:lnTo>
                <a:lnTo>
                  <a:pt x="1731" y="1523"/>
                </a:lnTo>
                <a:lnTo>
                  <a:pt x="1736" y="1488"/>
                </a:lnTo>
                <a:lnTo>
                  <a:pt x="1720" y="1441"/>
                </a:lnTo>
                <a:lnTo>
                  <a:pt x="1687" y="1400"/>
                </a:lnTo>
                <a:lnTo>
                  <a:pt x="1634" y="1428"/>
                </a:lnTo>
                <a:lnTo>
                  <a:pt x="1597" y="1382"/>
                </a:lnTo>
                <a:lnTo>
                  <a:pt x="1527" y="1382"/>
                </a:lnTo>
                <a:lnTo>
                  <a:pt x="1512" y="1377"/>
                </a:lnTo>
                <a:lnTo>
                  <a:pt x="1453" y="1382"/>
                </a:lnTo>
                <a:lnTo>
                  <a:pt x="1400" y="1382"/>
                </a:lnTo>
                <a:lnTo>
                  <a:pt x="1442" y="1411"/>
                </a:lnTo>
                <a:lnTo>
                  <a:pt x="1453" y="1441"/>
                </a:lnTo>
                <a:lnTo>
                  <a:pt x="1410" y="1446"/>
                </a:lnTo>
                <a:lnTo>
                  <a:pt x="1346" y="1424"/>
                </a:lnTo>
                <a:lnTo>
                  <a:pt x="1283" y="1411"/>
                </a:lnTo>
                <a:lnTo>
                  <a:pt x="1218" y="1411"/>
                </a:lnTo>
                <a:lnTo>
                  <a:pt x="1170" y="1446"/>
                </a:lnTo>
                <a:lnTo>
                  <a:pt x="1104" y="1475"/>
                </a:lnTo>
                <a:lnTo>
                  <a:pt x="1059" y="1535"/>
                </a:lnTo>
                <a:lnTo>
                  <a:pt x="1062" y="1610"/>
                </a:lnTo>
                <a:lnTo>
                  <a:pt x="1046" y="1621"/>
                </a:lnTo>
                <a:lnTo>
                  <a:pt x="978" y="1580"/>
                </a:lnTo>
                <a:lnTo>
                  <a:pt x="966" y="1523"/>
                </a:lnTo>
                <a:lnTo>
                  <a:pt x="945" y="1488"/>
                </a:lnTo>
                <a:lnTo>
                  <a:pt x="909" y="1400"/>
                </a:lnTo>
                <a:lnTo>
                  <a:pt x="864" y="1382"/>
                </a:lnTo>
                <a:lnTo>
                  <a:pt x="822" y="1428"/>
                </a:lnTo>
                <a:lnTo>
                  <a:pt x="763" y="1393"/>
                </a:lnTo>
                <a:lnTo>
                  <a:pt x="753" y="1335"/>
                </a:lnTo>
                <a:lnTo>
                  <a:pt x="694" y="1253"/>
                </a:lnTo>
                <a:lnTo>
                  <a:pt x="614" y="1253"/>
                </a:lnTo>
                <a:lnTo>
                  <a:pt x="614" y="1278"/>
                </a:lnTo>
                <a:lnTo>
                  <a:pt x="487" y="1272"/>
                </a:lnTo>
                <a:lnTo>
                  <a:pt x="321" y="1195"/>
                </a:lnTo>
                <a:lnTo>
                  <a:pt x="321" y="1179"/>
                </a:lnTo>
                <a:lnTo>
                  <a:pt x="218" y="1184"/>
                </a:lnTo>
                <a:lnTo>
                  <a:pt x="208" y="1132"/>
                </a:lnTo>
                <a:lnTo>
                  <a:pt x="176" y="1091"/>
                </a:lnTo>
                <a:lnTo>
                  <a:pt x="139" y="1062"/>
                </a:lnTo>
                <a:lnTo>
                  <a:pt x="90" y="1055"/>
                </a:lnTo>
                <a:lnTo>
                  <a:pt x="90" y="998"/>
                </a:lnTo>
                <a:lnTo>
                  <a:pt x="51" y="921"/>
                </a:lnTo>
                <a:lnTo>
                  <a:pt x="64" y="891"/>
                </a:lnTo>
                <a:lnTo>
                  <a:pt x="41" y="875"/>
                </a:lnTo>
                <a:lnTo>
                  <a:pt x="41" y="834"/>
                </a:lnTo>
                <a:lnTo>
                  <a:pt x="64" y="846"/>
                </a:lnTo>
                <a:lnTo>
                  <a:pt x="51" y="800"/>
                </a:lnTo>
                <a:lnTo>
                  <a:pt x="25" y="811"/>
                </a:lnTo>
                <a:lnTo>
                  <a:pt x="9" y="742"/>
                </a:lnTo>
                <a:lnTo>
                  <a:pt x="9" y="676"/>
                </a:lnTo>
                <a:lnTo>
                  <a:pt x="0" y="647"/>
                </a:lnTo>
                <a:lnTo>
                  <a:pt x="25" y="566"/>
                </a:lnTo>
                <a:lnTo>
                  <a:pt x="36" y="461"/>
                </a:lnTo>
                <a:lnTo>
                  <a:pt x="90" y="344"/>
                </a:lnTo>
                <a:lnTo>
                  <a:pt x="123" y="245"/>
                </a:lnTo>
                <a:lnTo>
                  <a:pt x="139" y="170"/>
                </a:lnTo>
                <a:lnTo>
                  <a:pt x="150" y="46"/>
                </a:lnTo>
                <a:lnTo>
                  <a:pt x="208" y="76"/>
                </a:lnTo>
                <a:lnTo>
                  <a:pt x="208" y="111"/>
                </a:lnTo>
                <a:lnTo>
                  <a:pt x="202" y="153"/>
                </a:lnTo>
                <a:lnTo>
                  <a:pt x="233" y="123"/>
                </a:lnTo>
                <a:lnTo>
                  <a:pt x="244" y="35"/>
                </a:lnTo>
                <a:lnTo>
                  <a:pt x="233" y="0"/>
                </a:lnTo>
                <a:lnTo>
                  <a:pt x="1415" y="1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5" name="Freeform 61"/>
          <p:cNvSpPr>
            <a:spLocks noChangeArrowheads="1"/>
          </p:cNvSpPr>
          <p:nvPr/>
        </p:nvSpPr>
        <p:spPr bwMode="auto">
          <a:xfrm>
            <a:off x="1032194" y="2262563"/>
            <a:ext cx="1503143" cy="1048916"/>
          </a:xfrm>
          <a:custGeom>
            <a:avLst/>
            <a:gdLst/>
            <a:ahLst/>
            <a:cxnLst>
              <a:cxn ang="0">
                <a:pos x="1480" y="99"/>
              </a:cxn>
              <a:cxn ang="0">
                <a:pos x="1506" y="175"/>
              </a:cxn>
              <a:cxn ang="0">
                <a:pos x="1554" y="217"/>
              </a:cxn>
              <a:cxn ang="0">
                <a:pos x="1607" y="252"/>
              </a:cxn>
              <a:cxn ang="0">
                <a:pos x="1539" y="321"/>
              </a:cxn>
              <a:cxn ang="0">
                <a:pos x="1650" y="321"/>
              </a:cxn>
              <a:cxn ang="0">
                <a:pos x="1693" y="298"/>
              </a:cxn>
              <a:cxn ang="0">
                <a:pos x="1720" y="344"/>
              </a:cxn>
              <a:cxn ang="0">
                <a:pos x="1822" y="339"/>
              </a:cxn>
              <a:cxn ang="0">
                <a:pos x="1860" y="397"/>
              </a:cxn>
              <a:cxn ang="0">
                <a:pos x="1736" y="403"/>
              </a:cxn>
              <a:cxn ang="0">
                <a:pos x="1677" y="518"/>
              </a:cxn>
              <a:cxn ang="0">
                <a:pos x="1650" y="676"/>
              </a:cxn>
              <a:cxn ang="0">
                <a:pos x="1708" y="583"/>
              </a:cxn>
              <a:cxn ang="0">
                <a:pos x="1773" y="461"/>
              </a:cxn>
              <a:cxn ang="0">
                <a:pos x="1822" y="415"/>
              </a:cxn>
              <a:cxn ang="0">
                <a:pos x="1848" y="525"/>
              </a:cxn>
              <a:cxn ang="0">
                <a:pos x="1885" y="537"/>
              </a:cxn>
              <a:cxn ang="0">
                <a:pos x="1860" y="643"/>
              </a:cxn>
              <a:cxn ang="0">
                <a:pos x="1961" y="706"/>
              </a:cxn>
              <a:cxn ang="0">
                <a:pos x="2041" y="618"/>
              </a:cxn>
              <a:cxn ang="0">
                <a:pos x="2143" y="590"/>
              </a:cxn>
              <a:cxn ang="0">
                <a:pos x="2383" y="496"/>
              </a:cxn>
              <a:cxn ang="0">
                <a:pos x="2523" y="367"/>
              </a:cxn>
              <a:cxn ang="0">
                <a:pos x="2549" y="461"/>
              </a:cxn>
              <a:cxn ang="0">
                <a:pos x="2506" y="543"/>
              </a:cxn>
              <a:cxn ang="0">
                <a:pos x="2383" y="676"/>
              </a:cxn>
              <a:cxn ang="0">
                <a:pos x="2419" y="723"/>
              </a:cxn>
              <a:cxn ang="0">
                <a:pos x="2249" y="765"/>
              </a:cxn>
              <a:cxn ang="0">
                <a:pos x="2222" y="788"/>
              </a:cxn>
              <a:cxn ang="0">
                <a:pos x="2179" y="887"/>
              </a:cxn>
              <a:cxn ang="0">
                <a:pos x="2158" y="903"/>
              </a:cxn>
              <a:cxn ang="0">
                <a:pos x="2111" y="887"/>
              </a:cxn>
              <a:cxn ang="0">
                <a:pos x="2088" y="921"/>
              </a:cxn>
              <a:cxn ang="0">
                <a:pos x="2088" y="968"/>
              </a:cxn>
              <a:cxn ang="0">
                <a:pos x="2111" y="1062"/>
              </a:cxn>
              <a:cxn ang="0">
                <a:pos x="2067" y="1062"/>
              </a:cxn>
              <a:cxn ang="0">
                <a:pos x="2056" y="1102"/>
              </a:cxn>
              <a:cxn ang="0">
                <a:pos x="1928" y="1225"/>
              </a:cxn>
              <a:cxn ang="0">
                <a:pos x="1822" y="1441"/>
              </a:cxn>
              <a:cxn ang="0">
                <a:pos x="1822" y="1688"/>
              </a:cxn>
              <a:cxn ang="0">
                <a:pos x="1746" y="1580"/>
              </a:cxn>
              <a:cxn ang="0">
                <a:pos x="1736" y="1488"/>
              </a:cxn>
              <a:cxn ang="0">
                <a:pos x="1634" y="1428"/>
              </a:cxn>
              <a:cxn ang="0">
                <a:pos x="1512" y="1377"/>
              </a:cxn>
              <a:cxn ang="0">
                <a:pos x="1442" y="1411"/>
              </a:cxn>
              <a:cxn ang="0">
                <a:pos x="1346" y="1424"/>
              </a:cxn>
              <a:cxn ang="0">
                <a:pos x="1170" y="1446"/>
              </a:cxn>
              <a:cxn ang="0">
                <a:pos x="1062" y="1610"/>
              </a:cxn>
              <a:cxn ang="0">
                <a:pos x="966" y="1523"/>
              </a:cxn>
              <a:cxn ang="0">
                <a:pos x="864" y="1382"/>
              </a:cxn>
              <a:cxn ang="0">
                <a:pos x="753" y="1335"/>
              </a:cxn>
              <a:cxn ang="0">
                <a:pos x="614" y="1278"/>
              </a:cxn>
              <a:cxn ang="0">
                <a:pos x="321" y="1179"/>
              </a:cxn>
              <a:cxn ang="0">
                <a:pos x="176" y="1091"/>
              </a:cxn>
              <a:cxn ang="0">
                <a:pos x="90" y="998"/>
              </a:cxn>
              <a:cxn ang="0">
                <a:pos x="41" y="875"/>
              </a:cxn>
              <a:cxn ang="0">
                <a:pos x="51" y="800"/>
              </a:cxn>
              <a:cxn ang="0">
                <a:pos x="9" y="676"/>
              </a:cxn>
              <a:cxn ang="0">
                <a:pos x="36" y="461"/>
              </a:cxn>
              <a:cxn ang="0">
                <a:pos x="139" y="170"/>
              </a:cxn>
              <a:cxn ang="0">
                <a:pos x="208" y="111"/>
              </a:cxn>
              <a:cxn ang="0">
                <a:pos x="244" y="35"/>
              </a:cxn>
            </a:cxnLst>
            <a:rect l="0" t="0" r="r" b="b"/>
            <a:pathLst>
              <a:path w="2577" h="1689">
                <a:moveTo>
                  <a:pt x="1415" y="129"/>
                </a:moveTo>
                <a:lnTo>
                  <a:pt x="1453" y="81"/>
                </a:lnTo>
                <a:lnTo>
                  <a:pt x="1480" y="99"/>
                </a:lnTo>
                <a:lnTo>
                  <a:pt x="1480" y="153"/>
                </a:lnTo>
                <a:lnTo>
                  <a:pt x="1442" y="153"/>
                </a:lnTo>
                <a:lnTo>
                  <a:pt x="1506" y="175"/>
                </a:lnTo>
                <a:lnTo>
                  <a:pt x="1506" y="153"/>
                </a:lnTo>
                <a:lnTo>
                  <a:pt x="1539" y="199"/>
                </a:lnTo>
                <a:lnTo>
                  <a:pt x="1554" y="217"/>
                </a:lnTo>
                <a:lnTo>
                  <a:pt x="1617" y="221"/>
                </a:lnTo>
                <a:lnTo>
                  <a:pt x="1666" y="234"/>
                </a:lnTo>
                <a:lnTo>
                  <a:pt x="1607" y="252"/>
                </a:lnTo>
                <a:lnTo>
                  <a:pt x="1565" y="281"/>
                </a:lnTo>
                <a:lnTo>
                  <a:pt x="1523" y="321"/>
                </a:lnTo>
                <a:lnTo>
                  <a:pt x="1539" y="321"/>
                </a:lnTo>
                <a:lnTo>
                  <a:pt x="1571" y="309"/>
                </a:lnTo>
                <a:lnTo>
                  <a:pt x="1565" y="328"/>
                </a:lnTo>
                <a:lnTo>
                  <a:pt x="1650" y="321"/>
                </a:lnTo>
                <a:lnTo>
                  <a:pt x="1704" y="281"/>
                </a:lnTo>
                <a:lnTo>
                  <a:pt x="1720" y="281"/>
                </a:lnTo>
                <a:lnTo>
                  <a:pt x="1693" y="298"/>
                </a:lnTo>
                <a:lnTo>
                  <a:pt x="1677" y="328"/>
                </a:lnTo>
                <a:lnTo>
                  <a:pt x="1708" y="328"/>
                </a:lnTo>
                <a:lnTo>
                  <a:pt x="1720" y="344"/>
                </a:lnTo>
                <a:lnTo>
                  <a:pt x="1746" y="356"/>
                </a:lnTo>
                <a:lnTo>
                  <a:pt x="1773" y="344"/>
                </a:lnTo>
                <a:lnTo>
                  <a:pt x="1822" y="339"/>
                </a:lnTo>
                <a:lnTo>
                  <a:pt x="1822" y="367"/>
                </a:lnTo>
                <a:lnTo>
                  <a:pt x="1848" y="374"/>
                </a:lnTo>
                <a:lnTo>
                  <a:pt x="1860" y="397"/>
                </a:lnTo>
                <a:lnTo>
                  <a:pt x="1832" y="397"/>
                </a:lnTo>
                <a:lnTo>
                  <a:pt x="1790" y="385"/>
                </a:lnTo>
                <a:lnTo>
                  <a:pt x="1736" y="403"/>
                </a:lnTo>
                <a:lnTo>
                  <a:pt x="1666" y="479"/>
                </a:lnTo>
                <a:lnTo>
                  <a:pt x="1720" y="431"/>
                </a:lnTo>
                <a:lnTo>
                  <a:pt x="1677" y="518"/>
                </a:lnTo>
                <a:lnTo>
                  <a:pt x="1662" y="571"/>
                </a:lnTo>
                <a:lnTo>
                  <a:pt x="1650" y="629"/>
                </a:lnTo>
                <a:lnTo>
                  <a:pt x="1650" y="676"/>
                </a:lnTo>
                <a:lnTo>
                  <a:pt x="1687" y="676"/>
                </a:lnTo>
                <a:lnTo>
                  <a:pt x="1708" y="643"/>
                </a:lnTo>
                <a:lnTo>
                  <a:pt x="1708" y="583"/>
                </a:lnTo>
                <a:lnTo>
                  <a:pt x="1720" y="537"/>
                </a:lnTo>
                <a:lnTo>
                  <a:pt x="1736" y="490"/>
                </a:lnTo>
                <a:lnTo>
                  <a:pt x="1773" y="461"/>
                </a:lnTo>
                <a:lnTo>
                  <a:pt x="1790" y="449"/>
                </a:lnTo>
                <a:lnTo>
                  <a:pt x="1805" y="420"/>
                </a:lnTo>
                <a:lnTo>
                  <a:pt x="1822" y="415"/>
                </a:lnTo>
                <a:lnTo>
                  <a:pt x="1874" y="449"/>
                </a:lnTo>
                <a:lnTo>
                  <a:pt x="1874" y="490"/>
                </a:lnTo>
                <a:lnTo>
                  <a:pt x="1848" y="525"/>
                </a:lnTo>
                <a:lnTo>
                  <a:pt x="1832" y="566"/>
                </a:lnTo>
                <a:lnTo>
                  <a:pt x="1848" y="543"/>
                </a:lnTo>
                <a:lnTo>
                  <a:pt x="1885" y="537"/>
                </a:lnTo>
                <a:lnTo>
                  <a:pt x="1885" y="566"/>
                </a:lnTo>
                <a:lnTo>
                  <a:pt x="1885" y="601"/>
                </a:lnTo>
                <a:lnTo>
                  <a:pt x="1860" y="643"/>
                </a:lnTo>
                <a:lnTo>
                  <a:pt x="1822" y="689"/>
                </a:lnTo>
                <a:lnTo>
                  <a:pt x="1885" y="706"/>
                </a:lnTo>
                <a:lnTo>
                  <a:pt x="1961" y="706"/>
                </a:lnTo>
                <a:lnTo>
                  <a:pt x="2014" y="676"/>
                </a:lnTo>
                <a:lnTo>
                  <a:pt x="2046" y="647"/>
                </a:lnTo>
                <a:lnTo>
                  <a:pt x="2041" y="618"/>
                </a:lnTo>
                <a:lnTo>
                  <a:pt x="2030" y="601"/>
                </a:lnTo>
                <a:lnTo>
                  <a:pt x="2111" y="601"/>
                </a:lnTo>
                <a:lnTo>
                  <a:pt x="2143" y="590"/>
                </a:lnTo>
                <a:lnTo>
                  <a:pt x="2212" y="555"/>
                </a:lnTo>
                <a:lnTo>
                  <a:pt x="2237" y="496"/>
                </a:lnTo>
                <a:lnTo>
                  <a:pt x="2383" y="496"/>
                </a:lnTo>
                <a:lnTo>
                  <a:pt x="2409" y="490"/>
                </a:lnTo>
                <a:lnTo>
                  <a:pt x="2516" y="344"/>
                </a:lnTo>
                <a:lnTo>
                  <a:pt x="2523" y="367"/>
                </a:lnTo>
                <a:lnTo>
                  <a:pt x="2559" y="356"/>
                </a:lnTo>
                <a:lnTo>
                  <a:pt x="2576" y="374"/>
                </a:lnTo>
                <a:lnTo>
                  <a:pt x="2549" y="461"/>
                </a:lnTo>
                <a:lnTo>
                  <a:pt x="2576" y="507"/>
                </a:lnTo>
                <a:lnTo>
                  <a:pt x="2566" y="543"/>
                </a:lnTo>
                <a:lnTo>
                  <a:pt x="2506" y="543"/>
                </a:lnTo>
                <a:lnTo>
                  <a:pt x="2474" y="583"/>
                </a:lnTo>
                <a:lnTo>
                  <a:pt x="2419" y="618"/>
                </a:lnTo>
                <a:lnTo>
                  <a:pt x="2383" y="676"/>
                </a:lnTo>
                <a:lnTo>
                  <a:pt x="2393" y="706"/>
                </a:lnTo>
                <a:lnTo>
                  <a:pt x="2419" y="706"/>
                </a:lnTo>
                <a:lnTo>
                  <a:pt x="2419" y="723"/>
                </a:lnTo>
                <a:lnTo>
                  <a:pt x="2362" y="735"/>
                </a:lnTo>
                <a:lnTo>
                  <a:pt x="2313" y="742"/>
                </a:lnTo>
                <a:lnTo>
                  <a:pt x="2249" y="765"/>
                </a:lnTo>
                <a:lnTo>
                  <a:pt x="2307" y="765"/>
                </a:lnTo>
                <a:lnTo>
                  <a:pt x="2249" y="781"/>
                </a:lnTo>
                <a:lnTo>
                  <a:pt x="2222" y="788"/>
                </a:lnTo>
                <a:lnTo>
                  <a:pt x="2227" y="800"/>
                </a:lnTo>
                <a:lnTo>
                  <a:pt x="2212" y="834"/>
                </a:lnTo>
                <a:lnTo>
                  <a:pt x="2179" y="887"/>
                </a:lnTo>
                <a:lnTo>
                  <a:pt x="2153" y="857"/>
                </a:lnTo>
                <a:lnTo>
                  <a:pt x="2153" y="875"/>
                </a:lnTo>
                <a:lnTo>
                  <a:pt x="2158" y="903"/>
                </a:lnTo>
                <a:lnTo>
                  <a:pt x="2126" y="956"/>
                </a:lnTo>
                <a:lnTo>
                  <a:pt x="2116" y="909"/>
                </a:lnTo>
                <a:lnTo>
                  <a:pt x="2111" y="887"/>
                </a:lnTo>
                <a:lnTo>
                  <a:pt x="2126" y="846"/>
                </a:lnTo>
                <a:lnTo>
                  <a:pt x="2100" y="857"/>
                </a:lnTo>
                <a:lnTo>
                  <a:pt x="2088" y="921"/>
                </a:lnTo>
                <a:lnTo>
                  <a:pt x="2056" y="909"/>
                </a:lnTo>
                <a:lnTo>
                  <a:pt x="2100" y="951"/>
                </a:lnTo>
                <a:lnTo>
                  <a:pt x="2088" y="968"/>
                </a:lnTo>
                <a:lnTo>
                  <a:pt x="2084" y="1009"/>
                </a:lnTo>
                <a:lnTo>
                  <a:pt x="2111" y="1015"/>
                </a:lnTo>
                <a:lnTo>
                  <a:pt x="2111" y="1062"/>
                </a:lnTo>
                <a:lnTo>
                  <a:pt x="2100" y="1033"/>
                </a:lnTo>
                <a:lnTo>
                  <a:pt x="2088" y="1055"/>
                </a:lnTo>
                <a:lnTo>
                  <a:pt x="2067" y="1062"/>
                </a:lnTo>
                <a:lnTo>
                  <a:pt x="2111" y="1073"/>
                </a:lnTo>
                <a:lnTo>
                  <a:pt x="2088" y="1108"/>
                </a:lnTo>
                <a:lnTo>
                  <a:pt x="2056" y="1102"/>
                </a:lnTo>
                <a:lnTo>
                  <a:pt x="2073" y="1132"/>
                </a:lnTo>
                <a:lnTo>
                  <a:pt x="1986" y="1184"/>
                </a:lnTo>
                <a:lnTo>
                  <a:pt x="1928" y="1225"/>
                </a:lnTo>
                <a:lnTo>
                  <a:pt x="1864" y="1272"/>
                </a:lnTo>
                <a:lnTo>
                  <a:pt x="1815" y="1347"/>
                </a:lnTo>
                <a:lnTo>
                  <a:pt x="1822" y="1441"/>
                </a:lnTo>
                <a:lnTo>
                  <a:pt x="1832" y="1523"/>
                </a:lnTo>
                <a:lnTo>
                  <a:pt x="1848" y="1592"/>
                </a:lnTo>
                <a:lnTo>
                  <a:pt x="1822" y="1688"/>
                </a:lnTo>
                <a:lnTo>
                  <a:pt x="1790" y="1688"/>
                </a:lnTo>
                <a:lnTo>
                  <a:pt x="1762" y="1645"/>
                </a:lnTo>
                <a:lnTo>
                  <a:pt x="1746" y="1580"/>
                </a:lnTo>
                <a:lnTo>
                  <a:pt x="1746" y="1535"/>
                </a:lnTo>
                <a:lnTo>
                  <a:pt x="1731" y="1523"/>
                </a:lnTo>
                <a:lnTo>
                  <a:pt x="1736" y="1488"/>
                </a:lnTo>
                <a:lnTo>
                  <a:pt x="1720" y="1441"/>
                </a:lnTo>
                <a:lnTo>
                  <a:pt x="1687" y="1400"/>
                </a:lnTo>
                <a:lnTo>
                  <a:pt x="1634" y="1428"/>
                </a:lnTo>
                <a:lnTo>
                  <a:pt x="1597" y="1382"/>
                </a:lnTo>
                <a:lnTo>
                  <a:pt x="1527" y="1382"/>
                </a:lnTo>
                <a:lnTo>
                  <a:pt x="1512" y="1377"/>
                </a:lnTo>
                <a:lnTo>
                  <a:pt x="1453" y="1382"/>
                </a:lnTo>
                <a:lnTo>
                  <a:pt x="1400" y="1382"/>
                </a:lnTo>
                <a:lnTo>
                  <a:pt x="1442" y="1411"/>
                </a:lnTo>
                <a:lnTo>
                  <a:pt x="1453" y="1441"/>
                </a:lnTo>
                <a:lnTo>
                  <a:pt x="1410" y="1446"/>
                </a:lnTo>
                <a:lnTo>
                  <a:pt x="1346" y="1424"/>
                </a:lnTo>
                <a:lnTo>
                  <a:pt x="1283" y="1411"/>
                </a:lnTo>
                <a:lnTo>
                  <a:pt x="1218" y="1411"/>
                </a:lnTo>
                <a:lnTo>
                  <a:pt x="1170" y="1446"/>
                </a:lnTo>
                <a:lnTo>
                  <a:pt x="1104" y="1475"/>
                </a:lnTo>
                <a:lnTo>
                  <a:pt x="1059" y="1535"/>
                </a:lnTo>
                <a:lnTo>
                  <a:pt x="1062" y="1610"/>
                </a:lnTo>
                <a:lnTo>
                  <a:pt x="1046" y="1621"/>
                </a:lnTo>
                <a:lnTo>
                  <a:pt x="978" y="1580"/>
                </a:lnTo>
                <a:lnTo>
                  <a:pt x="966" y="1523"/>
                </a:lnTo>
                <a:lnTo>
                  <a:pt x="945" y="1488"/>
                </a:lnTo>
                <a:lnTo>
                  <a:pt x="909" y="1400"/>
                </a:lnTo>
                <a:lnTo>
                  <a:pt x="864" y="1382"/>
                </a:lnTo>
                <a:lnTo>
                  <a:pt x="822" y="1428"/>
                </a:lnTo>
                <a:lnTo>
                  <a:pt x="763" y="1393"/>
                </a:lnTo>
                <a:lnTo>
                  <a:pt x="753" y="1335"/>
                </a:lnTo>
                <a:lnTo>
                  <a:pt x="694" y="1253"/>
                </a:lnTo>
                <a:lnTo>
                  <a:pt x="614" y="1253"/>
                </a:lnTo>
                <a:lnTo>
                  <a:pt x="614" y="1278"/>
                </a:lnTo>
                <a:lnTo>
                  <a:pt x="487" y="1272"/>
                </a:lnTo>
                <a:lnTo>
                  <a:pt x="321" y="1195"/>
                </a:lnTo>
                <a:lnTo>
                  <a:pt x="321" y="1179"/>
                </a:lnTo>
                <a:lnTo>
                  <a:pt x="218" y="1184"/>
                </a:lnTo>
                <a:lnTo>
                  <a:pt x="208" y="1132"/>
                </a:lnTo>
                <a:lnTo>
                  <a:pt x="176" y="1091"/>
                </a:lnTo>
                <a:lnTo>
                  <a:pt x="139" y="1062"/>
                </a:lnTo>
                <a:lnTo>
                  <a:pt x="90" y="1055"/>
                </a:lnTo>
                <a:lnTo>
                  <a:pt x="90" y="998"/>
                </a:lnTo>
                <a:lnTo>
                  <a:pt x="51" y="921"/>
                </a:lnTo>
                <a:lnTo>
                  <a:pt x="64" y="891"/>
                </a:lnTo>
                <a:lnTo>
                  <a:pt x="41" y="875"/>
                </a:lnTo>
                <a:lnTo>
                  <a:pt x="41" y="834"/>
                </a:lnTo>
                <a:lnTo>
                  <a:pt x="64" y="846"/>
                </a:lnTo>
                <a:lnTo>
                  <a:pt x="51" y="800"/>
                </a:lnTo>
                <a:lnTo>
                  <a:pt x="25" y="811"/>
                </a:lnTo>
                <a:lnTo>
                  <a:pt x="9" y="742"/>
                </a:lnTo>
                <a:lnTo>
                  <a:pt x="9" y="676"/>
                </a:lnTo>
                <a:lnTo>
                  <a:pt x="0" y="647"/>
                </a:lnTo>
                <a:lnTo>
                  <a:pt x="25" y="566"/>
                </a:lnTo>
                <a:lnTo>
                  <a:pt x="36" y="461"/>
                </a:lnTo>
                <a:lnTo>
                  <a:pt x="90" y="344"/>
                </a:lnTo>
                <a:lnTo>
                  <a:pt x="123" y="245"/>
                </a:lnTo>
                <a:lnTo>
                  <a:pt x="139" y="170"/>
                </a:lnTo>
                <a:lnTo>
                  <a:pt x="150" y="46"/>
                </a:lnTo>
                <a:lnTo>
                  <a:pt x="208" y="76"/>
                </a:lnTo>
                <a:lnTo>
                  <a:pt x="208" y="111"/>
                </a:lnTo>
                <a:lnTo>
                  <a:pt x="202" y="153"/>
                </a:lnTo>
                <a:lnTo>
                  <a:pt x="233" y="123"/>
                </a:lnTo>
                <a:lnTo>
                  <a:pt x="244" y="35"/>
                </a:lnTo>
                <a:lnTo>
                  <a:pt x="233" y="0"/>
                </a:lnTo>
                <a:lnTo>
                  <a:pt x="1415" y="1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4" name="Freeform 60"/>
          <p:cNvSpPr>
            <a:spLocks noChangeArrowheads="1"/>
          </p:cNvSpPr>
          <p:nvPr/>
        </p:nvSpPr>
        <p:spPr bwMode="auto">
          <a:xfrm>
            <a:off x="323528" y="755679"/>
            <a:ext cx="941581" cy="1173816"/>
          </a:xfrm>
          <a:custGeom>
            <a:avLst/>
            <a:gdLst/>
            <a:ahLst/>
            <a:cxnLst>
              <a:cxn ang="0">
                <a:pos x="1143" y="1294"/>
              </a:cxn>
              <a:cxn ang="0">
                <a:pos x="1256" y="1389"/>
              </a:cxn>
              <a:cxn ang="0">
                <a:pos x="1321" y="1745"/>
              </a:cxn>
              <a:cxn ang="0">
                <a:pos x="1278" y="1890"/>
              </a:cxn>
              <a:cxn ang="0">
                <a:pos x="1278" y="1784"/>
              </a:cxn>
              <a:cxn ang="0">
                <a:pos x="1278" y="1738"/>
              </a:cxn>
              <a:cxn ang="0">
                <a:pos x="1251" y="1651"/>
              </a:cxn>
              <a:cxn ang="0">
                <a:pos x="1251" y="1570"/>
              </a:cxn>
              <a:cxn ang="0">
                <a:pos x="1251" y="1446"/>
              </a:cxn>
              <a:cxn ang="0">
                <a:pos x="1191" y="1482"/>
              </a:cxn>
              <a:cxn ang="0">
                <a:pos x="1139" y="1499"/>
              </a:cxn>
              <a:cxn ang="0">
                <a:pos x="1085" y="1377"/>
              </a:cxn>
              <a:cxn ang="0">
                <a:pos x="1127" y="1347"/>
              </a:cxn>
              <a:cxn ang="0">
                <a:pos x="1043" y="1330"/>
              </a:cxn>
              <a:cxn ang="0">
                <a:pos x="941" y="1282"/>
              </a:cxn>
              <a:cxn ang="0">
                <a:pos x="902" y="1237"/>
              </a:cxn>
              <a:cxn ang="0">
                <a:pos x="899" y="1156"/>
              </a:cxn>
              <a:cxn ang="0">
                <a:pos x="808" y="1156"/>
              </a:cxn>
              <a:cxn ang="0">
                <a:pos x="716" y="1237"/>
              </a:cxn>
              <a:cxn ang="0">
                <a:pos x="593" y="1277"/>
              </a:cxn>
              <a:cxn ang="0">
                <a:pos x="636" y="1207"/>
              </a:cxn>
              <a:cxn ang="0">
                <a:pos x="759" y="1131"/>
              </a:cxn>
              <a:cxn ang="0">
                <a:pos x="749" y="1080"/>
              </a:cxn>
              <a:cxn ang="0">
                <a:pos x="593" y="1179"/>
              </a:cxn>
              <a:cxn ang="0">
                <a:pos x="481" y="1282"/>
              </a:cxn>
              <a:cxn ang="0">
                <a:pos x="369" y="1407"/>
              </a:cxn>
              <a:cxn ang="0">
                <a:pos x="155" y="1557"/>
              </a:cxn>
              <a:cxn ang="0">
                <a:pos x="16" y="1593"/>
              </a:cxn>
              <a:cxn ang="0">
                <a:pos x="0" y="1575"/>
              </a:cxn>
              <a:cxn ang="0">
                <a:pos x="59" y="1545"/>
              </a:cxn>
              <a:cxn ang="0">
                <a:pos x="86" y="1529"/>
              </a:cxn>
              <a:cxn ang="0">
                <a:pos x="214" y="1435"/>
              </a:cxn>
              <a:cxn ang="0">
                <a:pos x="299" y="1342"/>
              </a:cxn>
              <a:cxn ang="0">
                <a:pos x="311" y="1237"/>
              </a:cxn>
              <a:cxn ang="0">
                <a:pos x="230" y="1225"/>
              </a:cxn>
              <a:cxn ang="0">
                <a:pos x="171" y="1202"/>
              </a:cxn>
              <a:cxn ang="0">
                <a:pos x="161" y="1114"/>
              </a:cxn>
              <a:cxn ang="0">
                <a:pos x="144" y="992"/>
              </a:cxn>
              <a:cxn ang="0">
                <a:pos x="214" y="963"/>
              </a:cxn>
              <a:cxn ang="0">
                <a:pos x="134" y="928"/>
              </a:cxn>
              <a:cxn ang="0">
                <a:pos x="188" y="840"/>
              </a:cxn>
              <a:cxn ang="0">
                <a:pos x="289" y="747"/>
              </a:cxn>
              <a:cxn ang="0">
                <a:pos x="401" y="730"/>
              </a:cxn>
              <a:cxn ang="0">
                <a:pos x="498" y="636"/>
              </a:cxn>
              <a:cxn ang="0">
                <a:pos x="449" y="625"/>
              </a:cxn>
              <a:cxn ang="0">
                <a:pos x="327" y="548"/>
              </a:cxn>
              <a:cxn ang="0">
                <a:pos x="380" y="502"/>
              </a:cxn>
              <a:cxn ang="0">
                <a:pos x="327" y="426"/>
              </a:cxn>
              <a:cxn ang="0">
                <a:pos x="439" y="380"/>
              </a:cxn>
              <a:cxn ang="0">
                <a:pos x="562" y="350"/>
              </a:cxn>
              <a:cxn ang="0">
                <a:pos x="626" y="426"/>
              </a:cxn>
              <a:cxn ang="0">
                <a:pos x="610" y="409"/>
              </a:cxn>
              <a:cxn ang="0">
                <a:pos x="652" y="414"/>
              </a:cxn>
              <a:cxn ang="0">
                <a:pos x="646" y="368"/>
              </a:cxn>
              <a:cxn ang="0">
                <a:pos x="593" y="147"/>
              </a:cxn>
              <a:cxn ang="0">
                <a:pos x="738" y="122"/>
              </a:cxn>
              <a:cxn ang="0">
                <a:pos x="1015" y="22"/>
              </a:cxn>
              <a:cxn ang="0">
                <a:pos x="1080" y="0"/>
              </a:cxn>
              <a:cxn ang="0">
                <a:pos x="1171" y="58"/>
              </a:cxn>
              <a:cxn ang="0">
                <a:pos x="1283" y="87"/>
              </a:cxn>
              <a:cxn ang="0">
                <a:pos x="1283" y="147"/>
              </a:cxn>
              <a:cxn ang="0">
                <a:pos x="1390" y="168"/>
              </a:cxn>
              <a:cxn ang="0">
                <a:pos x="1464" y="240"/>
              </a:cxn>
            </a:cxnLst>
            <a:rect l="0" t="0" r="r" b="b"/>
            <a:pathLst>
              <a:path w="1615" h="1891">
                <a:moveTo>
                  <a:pt x="1614" y="362"/>
                </a:moveTo>
                <a:lnTo>
                  <a:pt x="1224" y="974"/>
                </a:lnTo>
                <a:lnTo>
                  <a:pt x="1080" y="1282"/>
                </a:lnTo>
                <a:lnTo>
                  <a:pt x="1143" y="1294"/>
                </a:lnTo>
                <a:lnTo>
                  <a:pt x="1139" y="1312"/>
                </a:lnTo>
                <a:lnTo>
                  <a:pt x="1165" y="1446"/>
                </a:lnTo>
                <a:lnTo>
                  <a:pt x="1224" y="1400"/>
                </a:lnTo>
                <a:lnTo>
                  <a:pt x="1256" y="1389"/>
                </a:lnTo>
                <a:lnTo>
                  <a:pt x="1278" y="1407"/>
                </a:lnTo>
                <a:lnTo>
                  <a:pt x="1278" y="1470"/>
                </a:lnTo>
                <a:lnTo>
                  <a:pt x="1293" y="1692"/>
                </a:lnTo>
                <a:lnTo>
                  <a:pt x="1321" y="1745"/>
                </a:lnTo>
                <a:lnTo>
                  <a:pt x="1347" y="1791"/>
                </a:lnTo>
                <a:lnTo>
                  <a:pt x="1336" y="1816"/>
                </a:lnTo>
                <a:lnTo>
                  <a:pt x="1304" y="1868"/>
                </a:lnTo>
                <a:lnTo>
                  <a:pt x="1278" y="1890"/>
                </a:lnTo>
                <a:lnTo>
                  <a:pt x="1278" y="1861"/>
                </a:lnTo>
                <a:lnTo>
                  <a:pt x="1304" y="1819"/>
                </a:lnTo>
                <a:lnTo>
                  <a:pt x="1293" y="1784"/>
                </a:lnTo>
                <a:lnTo>
                  <a:pt x="1278" y="1784"/>
                </a:lnTo>
                <a:lnTo>
                  <a:pt x="1251" y="1802"/>
                </a:lnTo>
                <a:lnTo>
                  <a:pt x="1240" y="1802"/>
                </a:lnTo>
                <a:lnTo>
                  <a:pt x="1266" y="1773"/>
                </a:lnTo>
                <a:lnTo>
                  <a:pt x="1278" y="1738"/>
                </a:lnTo>
                <a:lnTo>
                  <a:pt x="1283" y="1709"/>
                </a:lnTo>
                <a:lnTo>
                  <a:pt x="1266" y="1709"/>
                </a:lnTo>
                <a:lnTo>
                  <a:pt x="1266" y="1692"/>
                </a:lnTo>
                <a:lnTo>
                  <a:pt x="1251" y="1651"/>
                </a:lnTo>
                <a:lnTo>
                  <a:pt x="1266" y="1621"/>
                </a:lnTo>
                <a:lnTo>
                  <a:pt x="1278" y="1633"/>
                </a:lnTo>
                <a:lnTo>
                  <a:pt x="1266" y="1593"/>
                </a:lnTo>
                <a:lnTo>
                  <a:pt x="1251" y="1570"/>
                </a:lnTo>
                <a:lnTo>
                  <a:pt x="1266" y="1539"/>
                </a:lnTo>
                <a:lnTo>
                  <a:pt x="1256" y="1545"/>
                </a:lnTo>
                <a:lnTo>
                  <a:pt x="1240" y="1529"/>
                </a:lnTo>
                <a:lnTo>
                  <a:pt x="1251" y="1446"/>
                </a:lnTo>
                <a:lnTo>
                  <a:pt x="1214" y="1539"/>
                </a:lnTo>
                <a:lnTo>
                  <a:pt x="1197" y="1521"/>
                </a:lnTo>
                <a:lnTo>
                  <a:pt x="1207" y="1464"/>
                </a:lnTo>
                <a:lnTo>
                  <a:pt x="1191" y="1482"/>
                </a:lnTo>
                <a:lnTo>
                  <a:pt x="1171" y="1453"/>
                </a:lnTo>
                <a:lnTo>
                  <a:pt x="1181" y="1521"/>
                </a:lnTo>
                <a:lnTo>
                  <a:pt x="1155" y="1529"/>
                </a:lnTo>
                <a:lnTo>
                  <a:pt x="1139" y="1499"/>
                </a:lnTo>
                <a:lnTo>
                  <a:pt x="1123" y="1435"/>
                </a:lnTo>
                <a:lnTo>
                  <a:pt x="1127" y="1424"/>
                </a:lnTo>
                <a:lnTo>
                  <a:pt x="1112" y="1424"/>
                </a:lnTo>
                <a:lnTo>
                  <a:pt x="1085" y="1377"/>
                </a:lnTo>
                <a:lnTo>
                  <a:pt x="1096" y="1358"/>
                </a:lnTo>
                <a:lnTo>
                  <a:pt x="1101" y="1342"/>
                </a:lnTo>
                <a:lnTo>
                  <a:pt x="1112" y="1371"/>
                </a:lnTo>
                <a:lnTo>
                  <a:pt x="1127" y="1347"/>
                </a:lnTo>
                <a:lnTo>
                  <a:pt x="1123" y="1330"/>
                </a:lnTo>
                <a:lnTo>
                  <a:pt x="1085" y="1347"/>
                </a:lnTo>
                <a:lnTo>
                  <a:pt x="1058" y="1347"/>
                </a:lnTo>
                <a:lnTo>
                  <a:pt x="1043" y="1330"/>
                </a:lnTo>
                <a:lnTo>
                  <a:pt x="1053" y="1312"/>
                </a:lnTo>
                <a:lnTo>
                  <a:pt x="1025" y="1324"/>
                </a:lnTo>
                <a:lnTo>
                  <a:pt x="1000" y="1294"/>
                </a:lnTo>
                <a:lnTo>
                  <a:pt x="941" y="1282"/>
                </a:lnTo>
                <a:lnTo>
                  <a:pt x="915" y="1248"/>
                </a:lnTo>
                <a:lnTo>
                  <a:pt x="931" y="1237"/>
                </a:lnTo>
                <a:lnTo>
                  <a:pt x="931" y="1220"/>
                </a:lnTo>
                <a:lnTo>
                  <a:pt x="902" y="1237"/>
                </a:lnTo>
                <a:lnTo>
                  <a:pt x="886" y="1220"/>
                </a:lnTo>
                <a:lnTo>
                  <a:pt x="860" y="1191"/>
                </a:lnTo>
                <a:lnTo>
                  <a:pt x="871" y="1172"/>
                </a:lnTo>
                <a:lnTo>
                  <a:pt x="899" y="1156"/>
                </a:lnTo>
                <a:lnTo>
                  <a:pt x="850" y="1161"/>
                </a:lnTo>
                <a:lnTo>
                  <a:pt x="828" y="1161"/>
                </a:lnTo>
                <a:lnTo>
                  <a:pt x="819" y="1156"/>
                </a:lnTo>
                <a:lnTo>
                  <a:pt x="808" y="1156"/>
                </a:lnTo>
                <a:lnTo>
                  <a:pt x="792" y="1179"/>
                </a:lnTo>
                <a:lnTo>
                  <a:pt x="802" y="1202"/>
                </a:lnTo>
                <a:lnTo>
                  <a:pt x="749" y="1248"/>
                </a:lnTo>
                <a:lnTo>
                  <a:pt x="716" y="1237"/>
                </a:lnTo>
                <a:lnTo>
                  <a:pt x="652" y="1277"/>
                </a:lnTo>
                <a:lnTo>
                  <a:pt x="620" y="1294"/>
                </a:lnTo>
                <a:lnTo>
                  <a:pt x="583" y="1294"/>
                </a:lnTo>
                <a:lnTo>
                  <a:pt x="593" y="1277"/>
                </a:lnTo>
                <a:lnTo>
                  <a:pt x="646" y="1248"/>
                </a:lnTo>
                <a:lnTo>
                  <a:pt x="610" y="1248"/>
                </a:lnTo>
                <a:lnTo>
                  <a:pt x="610" y="1237"/>
                </a:lnTo>
                <a:lnTo>
                  <a:pt x="636" y="1207"/>
                </a:lnTo>
                <a:lnTo>
                  <a:pt x="679" y="1156"/>
                </a:lnTo>
                <a:lnTo>
                  <a:pt x="721" y="1131"/>
                </a:lnTo>
                <a:lnTo>
                  <a:pt x="732" y="1144"/>
                </a:lnTo>
                <a:lnTo>
                  <a:pt x="759" y="1131"/>
                </a:lnTo>
                <a:lnTo>
                  <a:pt x="749" y="1126"/>
                </a:lnTo>
                <a:lnTo>
                  <a:pt x="775" y="1102"/>
                </a:lnTo>
                <a:lnTo>
                  <a:pt x="738" y="1102"/>
                </a:lnTo>
                <a:lnTo>
                  <a:pt x="749" y="1080"/>
                </a:lnTo>
                <a:lnTo>
                  <a:pt x="716" y="1102"/>
                </a:lnTo>
                <a:lnTo>
                  <a:pt x="662" y="1131"/>
                </a:lnTo>
                <a:lnTo>
                  <a:pt x="610" y="1179"/>
                </a:lnTo>
                <a:lnTo>
                  <a:pt x="593" y="1179"/>
                </a:lnTo>
                <a:lnTo>
                  <a:pt x="603" y="1202"/>
                </a:lnTo>
                <a:lnTo>
                  <a:pt x="583" y="1207"/>
                </a:lnTo>
                <a:lnTo>
                  <a:pt x="540" y="1237"/>
                </a:lnTo>
                <a:lnTo>
                  <a:pt x="481" y="1282"/>
                </a:lnTo>
                <a:lnTo>
                  <a:pt x="498" y="1294"/>
                </a:lnTo>
                <a:lnTo>
                  <a:pt x="509" y="1312"/>
                </a:lnTo>
                <a:lnTo>
                  <a:pt x="439" y="1371"/>
                </a:lnTo>
                <a:lnTo>
                  <a:pt x="369" y="1407"/>
                </a:lnTo>
                <a:lnTo>
                  <a:pt x="311" y="1446"/>
                </a:lnTo>
                <a:lnTo>
                  <a:pt x="230" y="1499"/>
                </a:lnTo>
                <a:lnTo>
                  <a:pt x="188" y="1529"/>
                </a:lnTo>
                <a:lnTo>
                  <a:pt x="155" y="1557"/>
                </a:lnTo>
                <a:lnTo>
                  <a:pt x="101" y="1586"/>
                </a:lnTo>
                <a:lnTo>
                  <a:pt x="101" y="1570"/>
                </a:lnTo>
                <a:lnTo>
                  <a:pt x="74" y="1575"/>
                </a:lnTo>
                <a:lnTo>
                  <a:pt x="16" y="1593"/>
                </a:lnTo>
                <a:lnTo>
                  <a:pt x="21" y="1575"/>
                </a:lnTo>
                <a:lnTo>
                  <a:pt x="6" y="1586"/>
                </a:lnTo>
                <a:lnTo>
                  <a:pt x="0" y="1593"/>
                </a:lnTo>
                <a:lnTo>
                  <a:pt x="0" y="1575"/>
                </a:lnTo>
                <a:lnTo>
                  <a:pt x="0" y="1557"/>
                </a:lnTo>
                <a:lnTo>
                  <a:pt x="16" y="1539"/>
                </a:lnTo>
                <a:lnTo>
                  <a:pt x="64" y="1539"/>
                </a:lnTo>
                <a:lnTo>
                  <a:pt x="59" y="1545"/>
                </a:lnTo>
                <a:lnTo>
                  <a:pt x="64" y="1557"/>
                </a:lnTo>
                <a:lnTo>
                  <a:pt x="74" y="1545"/>
                </a:lnTo>
                <a:lnTo>
                  <a:pt x="86" y="1557"/>
                </a:lnTo>
                <a:lnTo>
                  <a:pt x="86" y="1529"/>
                </a:lnTo>
                <a:lnTo>
                  <a:pt x="112" y="1499"/>
                </a:lnTo>
                <a:lnTo>
                  <a:pt x="171" y="1464"/>
                </a:lnTo>
                <a:lnTo>
                  <a:pt x="199" y="1470"/>
                </a:lnTo>
                <a:lnTo>
                  <a:pt x="214" y="1435"/>
                </a:lnTo>
                <a:lnTo>
                  <a:pt x="267" y="1407"/>
                </a:lnTo>
                <a:lnTo>
                  <a:pt x="273" y="1407"/>
                </a:lnTo>
                <a:lnTo>
                  <a:pt x="273" y="1400"/>
                </a:lnTo>
                <a:lnTo>
                  <a:pt x="299" y="1342"/>
                </a:lnTo>
                <a:lnTo>
                  <a:pt x="315" y="1324"/>
                </a:lnTo>
                <a:lnTo>
                  <a:pt x="369" y="1266"/>
                </a:lnTo>
                <a:lnTo>
                  <a:pt x="289" y="1282"/>
                </a:lnTo>
                <a:lnTo>
                  <a:pt x="311" y="1237"/>
                </a:lnTo>
                <a:lnTo>
                  <a:pt x="257" y="1301"/>
                </a:lnTo>
                <a:lnTo>
                  <a:pt x="247" y="1248"/>
                </a:lnTo>
                <a:lnTo>
                  <a:pt x="241" y="1254"/>
                </a:lnTo>
                <a:lnTo>
                  <a:pt x="230" y="1225"/>
                </a:lnTo>
                <a:lnTo>
                  <a:pt x="171" y="1254"/>
                </a:lnTo>
                <a:lnTo>
                  <a:pt x="144" y="1248"/>
                </a:lnTo>
                <a:lnTo>
                  <a:pt x="161" y="1237"/>
                </a:lnTo>
                <a:lnTo>
                  <a:pt x="171" y="1202"/>
                </a:lnTo>
                <a:lnTo>
                  <a:pt x="199" y="1172"/>
                </a:lnTo>
                <a:lnTo>
                  <a:pt x="224" y="1067"/>
                </a:lnTo>
                <a:lnTo>
                  <a:pt x="199" y="1114"/>
                </a:lnTo>
                <a:lnTo>
                  <a:pt x="161" y="1114"/>
                </a:lnTo>
                <a:lnTo>
                  <a:pt x="129" y="1102"/>
                </a:lnTo>
                <a:lnTo>
                  <a:pt x="129" y="1056"/>
                </a:lnTo>
                <a:lnTo>
                  <a:pt x="112" y="1020"/>
                </a:lnTo>
                <a:lnTo>
                  <a:pt x="144" y="992"/>
                </a:lnTo>
                <a:lnTo>
                  <a:pt x="177" y="1020"/>
                </a:lnTo>
                <a:lnTo>
                  <a:pt x="177" y="1038"/>
                </a:lnTo>
                <a:lnTo>
                  <a:pt x="203" y="1009"/>
                </a:lnTo>
                <a:lnTo>
                  <a:pt x="214" y="963"/>
                </a:lnTo>
                <a:lnTo>
                  <a:pt x="188" y="981"/>
                </a:lnTo>
                <a:lnTo>
                  <a:pt x="171" y="992"/>
                </a:lnTo>
                <a:lnTo>
                  <a:pt x="144" y="974"/>
                </a:lnTo>
                <a:lnTo>
                  <a:pt x="134" y="928"/>
                </a:lnTo>
                <a:lnTo>
                  <a:pt x="144" y="898"/>
                </a:lnTo>
                <a:lnTo>
                  <a:pt x="155" y="881"/>
                </a:lnTo>
                <a:lnTo>
                  <a:pt x="171" y="881"/>
                </a:lnTo>
                <a:lnTo>
                  <a:pt x="188" y="840"/>
                </a:lnTo>
                <a:lnTo>
                  <a:pt x="230" y="805"/>
                </a:lnTo>
                <a:lnTo>
                  <a:pt x="273" y="788"/>
                </a:lnTo>
                <a:lnTo>
                  <a:pt x="257" y="788"/>
                </a:lnTo>
                <a:lnTo>
                  <a:pt x="289" y="747"/>
                </a:lnTo>
                <a:lnTo>
                  <a:pt x="327" y="735"/>
                </a:lnTo>
                <a:lnTo>
                  <a:pt x="315" y="765"/>
                </a:lnTo>
                <a:lnTo>
                  <a:pt x="353" y="765"/>
                </a:lnTo>
                <a:lnTo>
                  <a:pt x="401" y="730"/>
                </a:lnTo>
                <a:lnTo>
                  <a:pt x="422" y="735"/>
                </a:lnTo>
                <a:lnTo>
                  <a:pt x="481" y="712"/>
                </a:lnTo>
                <a:lnTo>
                  <a:pt x="498" y="666"/>
                </a:lnTo>
                <a:lnTo>
                  <a:pt x="498" y="636"/>
                </a:lnTo>
                <a:lnTo>
                  <a:pt x="535" y="612"/>
                </a:lnTo>
                <a:lnTo>
                  <a:pt x="540" y="590"/>
                </a:lnTo>
                <a:lnTo>
                  <a:pt x="513" y="594"/>
                </a:lnTo>
                <a:lnTo>
                  <a:pt x="449" y="625"/>
                </a:lnTo>
                <a:lnTo>
                  <a:pt x="428" y="608"/>
                </a:lnTo>
                <a:lnTo>
                  <a:pt x="412" y="590"/>
                </a:lnTo>
                <a:lnTo>
                  <a:pt x="369" y="590"/>
                </a:lnTo>
                <a:lnTo>
                  <a:pt x="327" y="548"/>
                </a:lnTo>
                <a:lnTo>
                  <a:pt x="343" y="514"/>
                </a:lnTo>
                <a:lnTo>
                  <a:pt x="343" y="467"/>
                </a:lnTo>
                <a:lnTo>
                  <a:pt x="358" y="484"/>
                </a:lnTo>
                <a:lnTo>
                  <a:pt x="380" y="502"/>
                </a:lnTo>
                <a:lnTo>
                  <a:pt x="401" y="490"/>
                </a:lnTo>
                <a:lnTo>
                  <a:pt x="380" y="484"/>
                </a:lnTo>
                <a:lnTo>
                  <a:pt x="343" y="444"/>
                </a:lnTo>
                <a:lnTo>
                  <a:pt x="327" y="426"/>
                </a:lnTo>
                <a:lnTo>
                  <a:pt x="337" y="396"/>
                </a:lnTo>
                <a:lnTo>
                  <a:pt x="343" y="396"/>
                </a:lnTo>
                <a:lnTo>
                  <a:pt x="439" y="368"/>
                </a:lnTo>
                <a:lnTo>
                  <a:pt x="439" y="380"/>
                </a:lnTo>
                <a:lnTo>
                  <a:pt x="465" y="380"/>
                </a:lnTo>
                <a:lnTo>
                  <a:pt x="465" y="368"/>
                </a:lnTo>
                <a:lnTo>
                  <a:pt x="523" y="344"/>
                </a:lnTo>
                <a:lnTo>
                  <a:pt x="562" y="350"/>
                </a:lnTo>
                <a:lnTo>
                  <a:pt x="535" y="380"/>
                </a:lnTo>
                <a:lnTo>
                  <a:pt x="523" y="409"/>
                </a:lnTo>
                <a:lnTo>
                  <a:pt x="593" y="444"/>
                </a:lnTo>
                <a:lnTo>
                  <a:pt x="626" y="426"/>
                </a:lnTo>
                <a:lnTo>
                  <a:pt x="620" y="456"/>
                </a:lnTo>
                <a:lnTo>
                  <a:pt x="636" y="426"/>
                </a:lnTo>
                <a:lnTo>
                  <a:pt x="626" y="409"/>
                </a:lnTo>
                <a:lnTo>
                  <a:pt x="610" y="409"/>
                </a:lnTo>
                <a:lnTo>
                  <a:pt x="626" y="344"/>
                </a:lnTo>
                <a:lnTo>
                  <a:pt x="636" y="344"/>
                </a:lnTo>
                <a:lnTo>
                  <a:pt x="636" y="391"/>
                </a:lnTo>
                <a:lnTo>
                  <a:pt x="652" y="414"/>
                </a:lnTo>
                <a:lnTo>
                  <a:pt x="690" y="426"/>
                </a:lnTo>
                <a:lnTo>
                  <a:pt x="716" y="396"/>
                </a:lnTo>
                <a:lnTo>
                  <a:pt x="652" y="380"/>
                </a:lnTo>
                <a:lnTo>
                  <a:pt x="646" y="368"/>
                </a:lnTo>
                <a:lnTo>
                  <a:pt x="674" y="344"/>
                </a:lnTo>
                <a:lnTo>
                  <a:pt x="603" y="304"/>
                </a:lnTo>
                <a:lnTo>
                  <a:pt x="620" y="240"/>
                </a:lnTo>
                <a:lnTo>
                  <a:pt x="593" y="147"/>
                </a:lnTo>
                <a:lnTo>
                  <a:pt x="620" y="147"/>
                </a:lnTo>
                <a:lnTo>
                  <a:pt x="662" y="100"/>
                </a:lnTo>
                <a:lnTo>
                  <a:pt x="679" y="118"/>
                </a:lnTo>
                <a:lnTo>
                  <a:pt x="738" y="122"/>
                </a:lnTo>
                <a:lnTo>
                  <a:pt x="802" y="105"/>
                </a:lnTo>
                <a:lnTo>
                  <a:pt x="844" y="70"/>
                </a:lnTo>
                <a:lnTo>
                  <a:pt x="931" y="30"/>
                </a:lnTo>
                <a:lnTo>
                  <a:pt x="1015" y="22"/>
                </a:lnTo>
                <a:lnTo>
                  <a:pt x="1000" y="58"/>
                </a:lnTo>
                <a:lnTo>
                  <a:pt x="1032" y="42"/>
                </a:lnTo>
                <a:lnTo>
                  <a:pt x="1032" y="22"/>
                </a:lnTo>
                <a:lnTo>
                  <a:pt x="1080" y="0"/>
                </a:lnTo>
                <a:lnTo>
                  <a:pt x="1127" y="30"/>
                </a:lnTo>
                <a:lnTo>
                  <a:pt x="1214" y="0"/>
                </a:lnTo>
                <a:lnTo>
                  <a:pt x="1224" y="30"/>
                </a:lnTo>
                <a:lnTo>
                  <a:pt x="1171" y="58"/>
                </a:lnTo>
                <a:lnTo>
                  <a:pt x="1240" y="46"/>
                </a:lnTo>
                <a:lnTo>
                  <a:pt x="1234" y="87"/>
                </a:lnTo>
                <a:lnTo>
                  <a:pt x="1256" y="76"/>
                </a:lnTo>
                <a:lnTo>
                  <a:pt x="1283" y="87"/>
                </a:lnTo>
                <a:lnTo>
                  <a:pt x="1309" y="118"/>
                </a:lnTo>
                <a:lnTo>
                  <a:pt x="1283" y="122"/>
                </a:lnTo>
                <a:lnTo>
                  <a:pt x="1304" y="147"/>
                </a:lnTo>
                <a:lnTo>
                  <a:pt x="1283" y="147"/>
                </a:lnTo>
                <a:lnTo>
                  <a:pt x="1321" y="164"/>
                </a:lnTo>
                <a:lnTo>
                  <a:pt x="1293" y="199"/>
                </a:lnTo>
                <a:lnTo>
                  <a:pt x="1363" y="164"/>
                </a:lnTo>
                <a:lnTo>
                  <a:pt x="1390" y="168"/>
                </a:lnTo>
                <a:lnTo>
                  <a:pt x="1405" y="182"/>
                </a:lnTo>
                <a:lnTo>
                  <a:pt x="1422" y="222"/>
                </a:lnTo>
                <a:lnTo>
                  <a:pt x="1422" y="240"/>
                </a:lnTo>
                <a:lnTo>
                  <a:pt x="1464" y="240"/>
                </a:lnTo>
                <a:lnTo>
                  <a:pt x="1491" y="275"/>
                </a:lnTo>
                <a:lnTo>
                  <a:pt x="1549" y="286"/>
                </a:lnTo>
                <a:lnTo>
                  <a:pt x="1614" y="36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3" name="Freeform 59"/>
          <p:cNvSpPr>
            <a:spLocks noChangeArrowheads="1"/>
          </p:cNvSpPr>
          <p:nvPr/>
        </p:nvSpPr>
        <p:spPr bwMode="auto">
          <a:xfrm>
            <a:off x="323528" y="755679"/>
            <a:ext cx="941581" cy="1173816"/>
          </a:xfrm>
          <a:custGeom>
            <a:avLst/>
            <a:gdLst/>
            <a:ahLst/>
            <a:cxnLst>
              <a:cxn ang="0">
                <a:pos x="1143" y="1294"/>
              </a:cxn>
              <a:cxn ang="0">
                <a:pos x="1256" y="1389"/>
              </a:cxn>
              <a:cxn ang="0">
                <a:pos x="1321" y="1745"/>
              </a:cxn>
              <a:cxn ang="0">
                <a:pos x="1278" y="1890"/>
              </a:cxn>
              <a:cxn ang="0">
                <a:pos x="1278" y="1784"/>
              </a:cxn>
              <a:cxn ang="0">
                <a:pos x="1278" y="1738"/>
              </a:cxn>
              <a:cxn ang="0">
                <a:pos x="1251" y="1651"/>
              </a:cxn>
              <a:cxn ang="0">
                <a:pos x="1251" y="1570"/>
              </a:cxn>
              <a:cxn ang="0">
                <a:pos x="1251" y="1446"/>
              </a:cxn>
              <a:cxn ang="0">
                <a:pos x="1191" y="1482"/>
              </a:cxn>
              <a:cxn ang="0">
                <a:pos x="1139" y="1499"/>
              </a:cxn>
              <a:cxn ang="0">
                <a:pos x="1085" y="1377"/>
              </a:cxn>
              <a:cxn ang="0">
                <a:pos x="1127" y="1347"/>
              </a:cxn>
              <a:cxn ang="0">
                <a:pos x="1043" y="1330"/>
              </a:cxn>
              <a:cxn ang="0">
                <a:pos x="941" y="1282"/>
              </a:cxn>
              <a:cxn ang="0">
                <a:pos x="902" y="1237"/>
              </a:cxn>
              <a:cxn ang="0">
                <a:pos x="899" y="1156"/>
              </a:cxn>
              <a:cxn ang="0">
                <a:pos x="808" y="1156"/>
              </a:cxn>
              <a:cxn ang="0">
                <a:pos x="716" y="1237"/>
              </a:cxn>
              <a:cxn ang="0">
                <a:pos x="593" y="1277"/>
              </a:cxn>
              <a:cxn ang="0">
                <a:pos x="636" y="1207"/>
              </a:cxn>
              <a:cxn ang="0">
                <a:pos x="759" y="1131"/>
              </a:cxn>
              <a:cxn ang="0">
                <a:pos x="749" y="1080"/>
              </a:cxn>
              <a:cxn ang="0">
                <a:pos x="593" y="1179"/>
              </a:cxn>
              <a:cxn ang="0">
                <a:pos x="481" y="1282"/>
              </a:cxn>
              <a:cxn ang="0">
                <a:pos x="369" y="1407"/>
              </a:cxn>
              <a:cxn ang="0">
                <a:pos x="155" y="1557"/>
              </a:cxn>
              <a:cxn ang="0">
                <a:pos x="16" y="1593"/>
              </a:cxn>
              <a:cxn ang="0">
                <a:pos x="0" y="1575"/>
              </a:cxn>
              <a:cxn ang="0">
                <a:pos x="59" y="1545"/>
              </a:cxn>
              <a:cxn ang="0">
                <a:pos x="86" y="1529"/>
              </a:cxn>
              <a:cxn ang="0">
                <a:pos x="214" y="1435"/>
              </a:cxn>
              <a:cxn ang="0">
                <a:pos x="299" y="1342"/>
              </a:cxn>
              <a:cxn ang="0">
                <a:pos x="311" y="1237"/>
              </a:cxn>
              <a:cxn ang="0">
                <a:pos x="230" y="1225"/>
              </a:cxn>
              <a:cxn ang="0">
                <a:pos x="171" y="1202"/>
              </a:cxn>
              <a:cxn ang="0">
                <a:pos x="161" y="1114"/>
              </a:cxn>
              <a:cxn ang="0">
                <a:pos x="144" y="992"/>
              </a:cxn>
              <a:cxn ang="0">
                <a:pos x="214" y="963"/>
              </a:cxn>
              <a:cxn ang="0">
                <a:pos x="134" y="928"/>
              </a:cxn>
              <a:cxn ang="0">
                <a:pos x="188" y="840"/>
              </a:cxn>
              <a:cxn ang="0">
                <a:pos x="289" y="747"/>
              </a:cxn>
              <a:cxn ang="0">
                <a:pos x="401" y="730"/>
              </a:cxn>
              <a:cxn ang="0">
                <a:pos x="498" y="636"/>
              </a:cxn>
              <a:cxn ang="0">
                <a:pos x="449" y="625"/>
              </a:cxn>
              <a:cxn ang="0">
                <a:pos x="327" y="548"/>
              </a:cxn>
              <a:cxn ang="0">
                <a:pos x="380" y="502"/>
              </a:cxn>
              <a:cxn ang="0">
                <a:pos x="327" y="426"/>
              </a:cxn>
              <a:cxn ang="0">
                <a:pos x="439" y="380"/>
              </a:cxn>
              <a:cxn ang="0">
                <a:pos x="562" y="350"/>
              </a:cxn>
              <a:cxn ang="0">
                <a:pos x="626" y="426"/>
              </a:cxn>
              <a:cxn ang="0">
                <a:pos x="610" y="409"/>
              </a:cxn>
              <a:cxn ang="0">
                <a:pos x="652" y="414"/>
              </a:cxn>
              <a:cxn ang="0">
                <a:pos x="646" y="368"/>
              </a:cxn>
              <a:cxn ang="0">
                <a:pos x="593" y="147"/>
              </a:cxn>
              <a:cxn ang="0">
                <a:pos x="738" y="122"/>
              </a:cxn>
              <a:cxn ang="0">
                <a:pos x="1015" y="22"/>
              </a:cxn>
              <a:cxn ang="0">
                <a:pos x="1080" y="0"/>
              </a:cxn>
              <a:cxn ang="0">
                <a:pos x="1171" y="58"/>
              </a:cxn>
              <a:cxn ang="0">
                <a:pos x="1283" y="87"/>
              </a:cxn>
              <a:cxn ang="0">
                <a:pos x="1283" y="147"/>
              </a:cxn>
              <a:cxn ang="0">
                <a:pos x="1390" y="168"/>
              </a:cxn>
              <a:cxn ang="0">
                <a:pos x="1464" y="240"/>
              </a:cxn>
            </a:cxnLst>
            <a:rect l="0" t="0" r="r" b="b"/>
            <a:pathLst>
              <a:path w="1615" h="1891">
                <a:moveTo>
                  <a:pt x="1614" y="362"/>
                </a:moveTo>
                <a:lnTo>
                  <a:pt x="1224" y="974"/>
                </a:lnTo>
                <a:lnTo>
                  <a:pt x="1080" y="1282"/>
                </a:lnTo>
                <a:lnTo>
                  <a:pt x="1143" y="1294"/>
                </a:lnTo>
                <a:lnTo>
                  <a:pt x="1139" y="1312"/>
                </a:lnTo>
                <a:lnTo>
                  <a:pt x="1165" y="1446"/>
                </a:lnTo>
                <a:lnTo>
                  <a:pt x="1224" y="1400"/>
                </a:lnTo>
                <a:lnTo>
                  <a:pt x="1256" y="1389"/>
                </a:lnTo>
                <a:lnTo>
                  <a:pt x="1278" y="1407"/>
                </a:lnTo>
                <a:lnTo>
                  <a:pt x="1278" y="1470"/>
                </a:lnTo>
                <a:lnTo>
                  <a:pt x="1293" y="1692"/>
                </a:lnTo>
                <a:lnTo>
                  <a:pt x="1321" y="1745"/>
                </a:lnTo>
                <a:lnTo>
                  <a:pt x="1347" y="1791"/>
                </a:lnTo>
                <a:lnTo>
                  <a:pt x="1336" y="1816"/>
                </a:lnTo>
                <a:lnTo>
                  <a:pt x="1304" y="1868"/>
                </a:lnTo>
                <a:lnTo>
                  <a:pt x="1278" y="1890"/>
                </a:lnTo>
                <a:lnTo>
                  <a:pt x="1278" y="1861"/>
                </a:lnTo>
                <a:lnTo>
                  <a:pt x="1304" y="1819"/>
                </a:lnTo>
                <a:lnTo>
                  <a:pt x="1293" y="1784"/>
                </a:lnTo>
                <a:lnTo>
                  <a:pt x="1278" y="1784"/>
                </a:lnTo>
                <a:lnTo>
                  <a:pt x="1251" y="1802"/>
                </a:lnTo>
                <a:lnTo>
                  <a:pt x="1240" y="1802"/>
                </a:lnTo>
                <a:lnTo>
                  <a:pt x="1266" y="1773"/>
                </a:lnTo>
                <a:lnTo>
                  <a:pt x="1278" y="1738"/>
                </a:lnTo>
                <a:lnTo>
                  <a:pt x="1283" y="1709"/>
                </a:lnTo>
                <a:lnTo>
                  <a:pt x="1266" y="1709"/>
                </a:lnTo>
                <a:lnTo>
                  <a:pt x="1266" y="1692"/>
                </a:lnTo>
                <a:lnTo>
                  <a:pt x="1251" y="1651"/>
                </a:lnTo>
                <a:lnTo>
                  <a:pt x="1266" y="1621"/>
                </a:lnTo>
                <a:lnTo>
                  <a:pt x="1278" y="1633"/>
                </a:lnTo>
                <a:lnTo>
                  <a:pt x="1266" y="1593"/>
                </a:lnTo>
                <a:lnTo>
                  <a:pt x="1251" y="1570"/>
                </a:lnTo>
                <a:lnTo>
                  <a:pt x="1266" y="1539"/>
                </a:lnTo>
                <a:lnTo>
                  <a:pt x="1256" y="1545"/>
                </a:lnTo>
                <a:lnTo>
                  <a:pt x="1240" y="1529"/>
                </a:lnTo>
                <a:lnTo>
                  <a:pt x="1251" y="1446"/>
                </a:lnTo>
                <a:lnTo>
                  <a:pt x="1214" y="1539"/>
                </a:lnTo>
                <a:lnTo>
                  <a:pt x="1197" y="1521"/>
                </a:lnTo>
                <a:lnTo>
                  <a:pt x="1207" y="1464"/>
                </a:lnTo>
                <a:lnTo>
                  <a:pt x="1191" y="1482"/>
                </a:lnTo>
                <a:lnTo>
                  <a:pt x="1171" y="1453"/>
                </a:lnTo>
                <a:lnTo>
                  <a:pt x="1181" y="1521"/>
                </a:lnTo>
                <a:lnTo>
                  <a:pt x="1155" y="1529"/>
                </a:lnTo>
                <a:lnTo>
                  <a:pt x="1139" y="1499"/>
                </a:lnTo>
                <a:lnTo>
                  <a:pt x="1123" y="1435"/>
                </a:lnTo>
                <a:lnTo>
                  <a:pt x="1127" y="1424"/>
                </a:lnTo>
                <a:lnTo>
                  <a:pt x="1112" y="1424"/>
                </a:lnTo>
                <a:lnTo>
                  <a:pt x="1085" y="1377"/>
                </a:lnTo>
                <a:lnTo>
                  <a:pt x="1096" y="1358"/>
                </a:lnTo>
                <a:lnTo>
                  <a:pt x="1101" y="1342"/>
                </a:lnTo>
                <a:lnTo>
                  <a:pt x="1112" y="1371"/>
                </a:lnTo>
                <a:lnTo>
                  <a:pt x="1127" y="1347"/>
                </a:lnTo>
                <a:lnTo>
                  <a:pt x="1123" y="1330"/>
                </a:lnTo>
                <a:lnTo>
                  <a:pt x="1085" y="1347"/>
                </a:lnTo>
                <a:lnTo>
                  <a:pt x="1058" y="1347"/>
                </a:lnTo>
                <a:lnTo>
                  <a:pt x="1043" y="1330"/>
                </a:lnTo>
                <a:lnTo>
                  <a:pt x="1053" y="1312"/>
                </a:lnTo>
                <a:lnTo>
                  <a:pt x="1025" y="1324"/>
                </a:lnTo>
                <a:lnTo>
                  <a:pt x="1000" y="1294"/>
                </a:lnTo>
                <a:lnTo>
                  <a:pt x="941" y="1282"/>
                </a:lnTo>
                <a:lnTo>
                  <a:pt x="915" y="1248"/>
                </a:lnTo>
                <a:lnTo>
                  <a:pt x="931" y="1237"/>
                </a:lnTo>
                <a:lnTo>
                  <a:pt x="931" y="1220"/>
                </a:lnTo>
                <a:lnTo>
                  <a:pt x="902" y="1237"/>
                </a:lnTo>
                <a:lnTo>
                  <a:pt x="886" y="1220"/>
                </a:lnTo>
                <a:lnTo>
                  <a:pt x="860" y="1191"/>
                </a:lnTo>
                <a:lnTo>
                  <a:pt x="871" y="1172"/>
                </a:lnTo>
                <a:lnTo>
                  <a:pt x="899" y="1156"/>
                </a:lnTo>
                <a:lnTo>
                  <a:pt x="850" y="1161"/>
                </a:lnTo>
                <a:lnTo>
                  <a:pt x="828" y="1161"/>
                </a:lnTo>
                <a:lnTo>
                  <a:pt x="819" y="1156"/>
                </a:lnTo>
                <a:lnTo>
                  <a:pt x="808" y="1156"/>
                </a:lnTo>
                <a:lnTo>
                  <a:pt x="792" y="1179"/>
                </a:lnTo>
                <a:lnTo>
                  <a:pt x="802" y="1202"/>
                </a:lnTo>
                <a:lnTo>
                  <a:pt x="749" y="1248"/>
                </a:lnTo>
                <a:lnTo>
                  <a:pt x="716" y="1237"/>
                </a:lnTo>
                <a:lnTo>
                  <a:pt x="652" y="1277"/>
                </a:lnTo>
                <a:lnTo>
                  <a:pt x="620" y="1294"/>
                </a:lnTo>
                <a:lnTo>
                  <a:pt x="583" y="1294"/>
                </a:lnTo>
                <a:lnTo>
                  <a:pt x="593" y="1277"/>
                </a:lnTo>
                <a:lnTo>
                  <a:pt x="646" y="1248"/>
                </a:lnTo>
                <a:lnTo>
                  <a:pt x="610" y="1248"/>
                </a:lnTo>
                <a:lnTo>
                  <a:pt x="610" y="1237"/>
                </a:lnTo>
                <a:lnTo>
                  <a:pt x="636" y="1207"/>
                </a:lnTo>
                <a:lnTo>
                  <a:pt x="679" y="1156"/>
                </a:lnTo>
                <a:lnTo>
                  <a:pt x="721" y="1131"/>
                </a:lnTo>
                <a:lnTo>
                  <a:pt x="732" y="1144"/>
                </a:lnTo>
                <a:lnTo>
                  <a:pt x="759" y="1131"/>
                </a:lnTo>
                <a:lnTo>
                  <a:pt x="749" y="1126"/>
                </a:lnTo>
                <a:lnTo>
                  <a:pt x="775" y="1102"/>
                </a:lnTo>
                <a:lnTo>
                  <a:pt x="738" y="1102"/>
                </a:lnTo>
                <a:lnTo>
                  <a:pt x="749" y="1080"/>
                </a:lnTo>
                <a:lnTo>
                  <a:pt x="716" y="1102"/>
                </a:lnTo>
                <a:lnTo>
                  <a:pt x="662" y="1131"/>
                </a:lnTo>
                <a:lnTo>
                  <a:pt x="610" y="1179"/>
                </a:lnTo>
                <a:lnTo>
                  <a:pt x="593" y="1179"/>
                </a:lnTo>
                <a:lnTo>
                  <a:pt x="603" y="1202"/>
                </a:lnTo>
                <a:lnTo>
                  <a:pt x="583" y="1207"/>
                </a:lnTo>
                <a:lnTo>
                  <a:pt x="540" y="1237"/>
                </a:lnTo>
                <a:lnTo>
                  <a:pt x="481" y="1282"/>
                </a:lnTo>
                <a:lnTo>
                  <a:pt x="498" y="1294"/>
                </a:lnTo>
                <a:lnTo>
                  <a:pt x="509" y="1312"/>
                </a:lnTo>
                <a:lnTo>
                  <a:pt x="439" y="1371"/>
                </a:lnTo>
                <a:lnTo>
                  <a:pt x="369" y="1407"/>
                </a:lnTo>
                <a:lnTo>
                  <a:pt x="311" y="1446"/>
                </a:lnTo>
                <a:lnTo>
                  <a:pt x="230" y="1499"/>
                </a:lnTo>
                <a:lnTo>
                  <a:pt x="188" y="1529"/>
                </a:lnTo>
                <a:lnTo>
                  <a:pt x="155" y="1557"/>
                </a:lnTo>
                <a:lnTo>
                  <a:pt x="101" y="1586"/>
                </a:lnTo>
                <a:lnTo>
                  <a:pt x="101" y="1570"/>
                </a:lnTo>
                <a:lnTo>
                  <a:pt x="74" y="1575"/>
                </a:lnTo>
                <a:lnTo>
                  <a:pt x="16" y="1593"/>
                </a:lnTo>
                <a:lnTo>
                  <a:pt x="21" y="1575"/>
                </a:lnTo>
                <a:lnTo>
                  <a:pt x="6" y="1586"/>
                </a:lnTo>
                <a:lnTo>
                  <a:pt x="0" y="1593"/>
                </a:lnTo>
                <a:lnTo>
                  <a:pt x="0" y="1575"/>
                </a:lnTo>
                <a:lnTo>
                  <a:pt x="0" y="1557"/>
                </a:lnTo>
                <a:lnTo>
                  <a:pt x="16" y="1539"/>
                </a:lnTo>
                <a:lnTo>
                  <a:pt x="64" y="1539"/>
                </a:lnTo>
                <a:lnTo>
                  <a:pt x="59" y="1545"/>
                </a:lnTo>
                <a:lnTo>
                  <a:pt x="64" y="1557"/>
                </a:lnTo>
                <a:lnTo>
                  <a:pt x="74" y="1545"/>
                </a:lnTo>
                <a:lnTo>
                  <a:pt x="86" y="1557"/>
                </a:lnTo>
                <a:lnTo>
                  <a:pt x="86" y="1529"/>
                </a:lnTo>
                <a:lnTo>
                  <a:pt x="112" y="1499"/>
                </a:lnTo>
                <a:lnTo>
                  <a:pt x="171" y="1464"/>
                </a:lnTo>
                <a:lnTo>
                  <a:pt x="199" y="1470"/>
                </a:lnTo>
                <a:lnTo>
                  <a:pt x="214" y="1435"/>
                </a:lnTo>
                <a:lnTo>
                  <a:pt x="267" y="1407"/>
                </a:lnTo>
                <a:lnTo>
                  <a:pt x="273" y="1407"/>
                </a:lnTo>
                <a:lnTo>
                  <a:pt x="273" y="1400"/>
                </a:lnTo>
                <a:lnTo>
                  <a:pt x="299" y="1342"/>
                </a:lnTo>
                <a:lnTo>
                  <a:pt x="315" y="1324"/>
                </a:lnTo>
                <a:lnTo>
                  <a:pt x="369" y="1266"/>
                </a:lnTo>
                <a:lnTo>
                  <a:pt x="289" y="1282"/>
                </a:lnTo>
                <a:lnTo>
                  <a:pt x="311" y="1237"/>
                </a:lnTo>
                <a:lnTo>
                  <a:pt x="257" y="1301"/>
                </a:lnTo>
                <a:lnTo>
                  <a:pt x="247" y="1248"/>
                </a:lnTo>
                <a:lnTo>
                  <a:pt x="241" y="1254"/>
                </a:lnTo>
                <a:lnTo>
                  <a:pt x="230" y="1225"/>
                </a:lnTo>
                <a:lnTo>
                  <a:pt x="171" y="1254"/>
                </a:lnTo>
                <a:lnTo>
                  <a:pt x="144" y="1248"/>
                </a:lnTo>
                <a:lnTo>
                  <a:pt x="161" y="1237"/>
                </a:lnTo>
                <a:lnTo>
                  <a:pt x="171" y="1202"/>
                </a:lnTo>
                <a:lnTo>
                  <a:pt x="199" y="1172"/>
                </a:lnTo>
                <a:lnTo>
                  <a:pt x="224" y="1067"/>
                </a:lnTo>
                <a:lnTo>
                  <a:pt x="199" y="1114"/>
                </a:lnTo>
                <a:lnTo>
                  <a:pt x="161" y="1114"/>
                </a:lnTo>
                <a:lnTo>
                  <a:pt x="129" y="1102"/>
                </a:lnTo>
                <a:lnTo>
                  <a:pt x="129" y="1056"/>
                </a:lnTo>
                <a:lnTo>
                  <a:pt x="112" y="1020"/>
                </a:lnTo>
                <a:lnTo>
                  <a:pt x="144" y="992"/>
                </a:lnTo>
                <a:lnTo>
                  <a:pt x="177" y="1020"/>
                </a:lnTo>
                <a:lnTo>
                  <a:pt x="177" y="1038"/>
                </a:lnTo>
                <a:lnTo>
                  <a:pt x="203" y="1009"/>
                </a:lnTo>
                <a:lnTo>
                  <a:pt x="214" y="963"/>
                </a:lnTo>
                <a:lnTo>
                  <a:pt x="188" y="981"/>
                </a:lnTo>
                <a:lnTo>
                  <a:pt x="171" y="992"/>
                </a:lnTo>
                <a:lnTo>
                  <a:pt x="144" y="974"/>
                </a:lnTo>
                <a:lnTo>
                  <a:pt x="134" y="928"/>
                </a:lnTo>
                <a:lnTo>
                  <a:pt x="144" y="898"/>
                </a:lnTo>
                <a:lnTo>
                  <a:pt x="155" y="881"/>
                </a:lnTo>
                <a:lnTo>
                  <a:pt x="171" y="881"/>
                </a:lnTo>
                <a:lnTo>
                  <a:pt x="188" y="840"/>
                </a:lnTo>
                <a:lnTo>
                  <a:pt x="230" y="805"/>
                </a:lnTo>
                <a:lnTo>
                  <a:pt x="273" y="788"/>
                </a:lnTo>
                <a:lnTo>
                  <a:pt x="257" y="788"/>
                </a:lnTo>
                <a:lnTo>
                  <a:pt x="289" y="747"/>
                </a:lnTo>
                <a:lnTo>
                  <a:pt x="327" y="735"/>
                </a:lnTo>
                <a:lnTo>
                  <a:pt x="315" y="765"/>
                </a:lnTo>
                <a:lnTo>
                  <a:pt x="353" y="765"/>
                </a:lnTo>
                <a:lnTo>
                  <a:pt x="401" y="730"/>
                </a:lnTo>
                <a:lnTo>
                  <a:pt x="422" y="735"/>
                </a:lnTo>
                <a:lnTo>
                  <a:pt x="481" y="712"/>
                </a:lnTo>
                <a:lnTo>
                  <a:pt x="498" y="666"/>
                </a:lnTo>
                <a:lnTo>
                  <a:pt x="498" y="636"/>
                </a:lnTo>
                <a:lnTo>
                  <a:pt x="535" y="612"/>
                </a:lnTo>
                <a:lnTo>
                  <a:pt x="540" y="590"/>
                </a:lnTo>
                <a:lnTo>
                  <a:pt x="513" y="594"/>
                </a:lnTo>
                <a:lnTo>
                  <a:pt x="449" y="625"/>
                </a:lnTo>
                <a:lnTo>
                  <a:pt x="428" y="608"/>
                </a:lnTo>
                <a:lnTo>
                  <a:pt x="412" y="590"/>
                </a:lnTo>
                <a:lnTo>
                  <a:pt x="369" y="590"/>
                </a:lnTo>
                <a:lnTo>
                  <a:pt x="327" y="548"/>
                </a:lnTo>
                <a:lnTo>
                  <a:pt x="343" y="514"/>
                </a:lnTo>
                <a:lnTo>
                  <a:pt x="343" y="467"/>
                </a:lnTo>
                <a:lnTo>
                  <a:pt x="358" y="484"/>
                </a:lnTo>
                <a:lnTo>
                  <a:pt x="380" y="502"/>
                </a:lnTo>
                <a:lnTo>
                  <a:pt x="401" y="490"/>
                </a:lnTo>
                <a:lnTo>
                  <a:pt x="380" y="484"/>
                </a:lnTo>
                <a:lnTo>
                  <a:pt x="343" y="444"/>
                </a:lnTo>
                <a:lnTo>
                  <a:pt x="327" y="426"/>
                </a:lnTo>
                <a:lnTo>
                  <a:pt x="337" y="396"/>
                </a:lnTo>
                <a:lnTo>
                  <a:pt x="343" y="396"/>
                </a:lnTo>
                <a:lnTo>
                  <a:pt x="439" y="368"/>
                </a:lnTo>
                <a:lnTo>
                  <a:pt x="439" y="380"/>
                </a:lnTo>
                <a:lnTo>
                  <a:pt x="465" y="380"/>
                </a:lnTo>
                <a:lnTo>
                  <a:pt x="465" y="368"/>
                </a:lnTo>
                <a:lnTo>
                  <a:pt x="523" y="344"/>
                </a:lnTo>
                <a:lnTo>
                  <a:pt x="562" y="350"/>
                </a:lnTo>
                <a:lnTo>
                  <a:pt x="535" y="380"/>
                </a:lnTo>
                <a:lnTo>
                  <a:pt x="523" y="409"/>
                </a:lnTo>
                <a:lnTo>
                  <a:pt x="593" y="444"/>
                </a:lnTo>
                <a:lnTo>
                  <a:pt x="626" y="426"/>
                </a:lnTo>
                <a:lnTo>
                  <a:pt x="620" y="456"/>
                </a:lnTo>
                <a:lnTo>
                  <a:pt x="636" y="426"/>
                </a:lnTo>
                <a:lnTo>
                  <a:pt x="626" y="409"/>
                </a:lnTo>
                <a:lnTo>
                  <a:pt x="610" y="409"/>
                </a:lnTo>
                <a:lnTo>
                  <a:pt x="626" y="344"/>
                </a:lnTo>
                <a:lnTo>
                  <a:pt x="636" y="344"/>
                </a:lnTo>
                <a:lnTo>
                  <a:pt x="636" y="391"/>
                </a:lnTo>
                <a:lnTo>
                  <a:pt x="652" y="414"/>
                </a:lnTo>
                <a:lnTo>
                  <a:pt x="690" y="426"/>
                </a:lnTo>
                <a:lnTo>
                  <a:pt x="716" y="396"/>
                </a:lnTo>
                <a:lnTo>
                  <a:pt x="652" y="380"/>
                </a:lnTo>
                <a:lnTo>
                  <a:pt x="646" y="368"/>
                </a:lnTo>
                <a:lnTo>
                  <a:pt x="674" y="344"/>
                </a:lnTo>
                <a:lnTo>
                  <a:pt x="603" y="304"/>
                </a:lnTo>
                <a:lnTo>
                  <a:pt x="620" y="240"/>
                </a:lnTo>
                <a:lnTo>
                  <a:pt x="593" y="147"/>
                </a:lnTo>
                <a:lnTo>
                  <a:pt x="620" y="147"/>
                </a:lnTo>
                <a:lnTo>
                  <a:pt x="662" y="100"/>
                </a:lnTo>
                <a:lnTo>
                  <a:pt x="679" y="118"/>
                </a:lnTo>
                <a:lnTo>
                  <a:pt x="738" y="122"/>
                </a:lnTo>
                <a:lnTo>
                  <a:pt x="802" y="105"/>
                </a:lnTo>
                <a:lnTo>
                  <a:pt x="844" y="70"/>
                </a:lnTo>
                <a:lnTo>
                  <a:pt x="931" y="30"/>
                </a:lnTo>
                <a:lnTo>
                  <a:pt x="1015" y="22"/>
                </a:lnTo>
                <a:lnTo>
                  <a:pt x="1000" y="58"/>
                </a:lnTo>
                <a:lnTo>
                  <a:pt x="1032" y="42"/>
                </a:lnTo>
                <a:lnTo>
                  <a:pt x="1032" y="22"/>
                </a:lnTo>
                <a:lnTo>
                  <a:pt x="1080" y="0"/>
                </a:lnTo>
                <a:lnTo>
                  <a:pt x="1127" y="30"/>
                </a:lnTo>
                <a:lnTo>
                  <a:pt x="1214" y="0"/>
                </a:lnTo>
                <a:lnTo>
                  <a:pt x="1224" y="30"/>
                </a:lnTo>
                <a:lnTo>
                  <a:pt x="1171" y="58"/>
                </a:lnTo>
                <a:lnTo>
                  <a:pt x="1240" y="46"/>
                </a:lnTo>
                <a:lnTo>
                  <a:pt x="1234" y="87"/>
                </a:lnTo>
                <a:lnTo>
                  <a:pt x="1256" y="76"/>
                </a:lnTo>
                <a:lnTo>
                  <a:pt x="1283" y="87"/>
                </a:lnTo>
                <a:lnTo>
                  <a:pt x="1309" y="118"/>
                </a:lnTo>
                <a:lnTo>
                  <a:pt x="1283" y="122"/>
                </a:lnTo>
                <a:lnTo>
                  <a:pt x="1304" y="147"/>
                </a:lnTo>
                <a:lnTo>
                  <a:pt x="1283" y="147"/>
                </a:lnTo>
                <a:lnTo>
                  <a:pt x="1321" y="164"/>
                </a:lnTo>
                <a:lnTo>
                  <a:pt x="1293" y="199"/>
                </a:lnTo>
                <a:lnTo>
                  <a:pt x="1363" y="164"/>
                </a:lnTo>
                <a:lnTo>
                  <a:pt x="1390" y="168"/>
                </a:lnTo>
                <a:lnTo>
                  <a:pt x="1405" y="182"/>
                </a:lnTo>
                <a:lnTo>
                  <a:pt x="1422" y="222"/>
                </a:lnTo>
                <a:lnTo>
                  <a:pt x="1422" y="240"/>
                </a:lnTo>
                <a:lnTo>
                  <a:pt x="1464" y="240"/>
                </a:lnTo>
                <a:lnTo>
                  <a:pt x="1491" y="275"/>
                </a:lnTo>
                <a:lnTo>
                  <a:pt x="1549" y="286"/>
                </a:lnTo>
                <a:lnTo>
                  <a:pt x="1614" y="36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2" name="Freeform 58"/>
          <p:cNvSpPr>
            <a:spLocks noChangeArrowheads="1"/>
          </p:cNvSpPr>
          <p:nvPr/>
        </p:nvSpPr>
        <p:spPr bwMode="auto">
          <a:xfrm>
            <a:off x="2762998" y="5951166"/>
            <a:ext cx="43197" cy="45983"/>
          </a:xfrm>
          <a:custGeom>
            <a:avLst/>
            <a:gdLst/>
            <a:ahLst/>
            <a:cxnLst>
              <a:cxn ang="0">
                <a:pos x="16" y="75"/>
              </a:cxn>
              <a:cxn ang="0">
                <a:pos x="0" y="52"/>
              </a:cxn>
              <a:cxn ang="0">
                <a:pos x="16" y="22"/>
              </a:cxn>
              <a:cxn ang="0">
                <a:pos x="26" y="0"/>
              </a:cxn>
              <a:cxn ang="0">
                <a:pos x="42" y="0"/>
              </a:cxn>
              <a:cxn ang="0">
                <a:pos x="58" y="0"/>
              </a:cxn>
              <a:cxn ang="0">
                <a:pos x="70" y="18"/>
              </a:cxn>
              <a:cxn ang="0">
                <a:pos x="75" y="22"/>
              </a:cxn>
              <a:cxn ang="0">
                <a:pos x="42" y="46"/>
              </a:cxn>
              <a:cxn ang="0">
                <a:pos x="16" y="75"/>
              </a:cxn>
            </a:cxnLst>
            <a:rect l="0" t="0" r="r" b="b"/>
            <a:pathLst>
              <a:path w="76" h="76">
                <a:moveTo>
                  <a:pt x="16" y="75"/>
                </a:moveTo>
                <a:lnTo>
                  <a:pt x="0" y="52"/>
                </a:lnTo>
                <a:lnTo>
                  <a:pt x="16" y="22"/>
                </a:lnTo>
                <a:lnTo>
                  <a:pt x="26" y="0"/>
                </a:lnTo>
                <a:lnTo>
                  <a:pt x="42" y="0"/>
                </a:lnTo>
                <a:lnTo>
                  <a:pt x="58" y="0"/>
                </a:lnTo>
                <a:lnTo>
                  <a:pt x="70" y="18"/>
                </a:lnTo>
                <a:lnTo>
                  <a:pt x="75" y="22"/>
                </a:lnTo>
                <a:lnTo>
                  <a:pt x="42" y="46"/>
                </a:lnTo>
                <a:lnTo>
                  <a:pt x="16" y="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1" name="Freeform 57"/>
          <p:cNvSpPr>
            <a:spLocks noChangeArrowheads="1"/>
          </p:cNvSpPr>
          <p:nvPr/>
        </p:nvSpPr>
        <p:spPr bwMode="auto">
          <a:xfrm>
            <a:off x="2762998" y="5951166"/>
            <a:ext cx="43197" cy="45983"/>
          </a:xfrm>
          <a:custGeom>
            <a:avLst/>
            <a:gdLst/>
            <a:ahLst/>
            <a:cxnLst>
              <a:cxn ang="0">
                <a:pos x="16" y="75"/>
              </a:cxn>
              <a:cxn ang="0">
                <a:pos x="0" y="52"/>
              </a:cxn>
              <a:cxn ang="0">
                <a:pos x="16" y="22"/>
              </a:cxn>
              <a:cxn ang="0">
                <a:pos x="26" y="0"/>
              </a:cxn>
              <a:cxn ang="0">
                <a:pos x="42" y="0"/>
              </a:cxn>
              <a:cxn ang="0">
                <a:pos x="58" y="0"/>
              </a:cxn>
              <a:cxn ang="0">
                <a:pos x="70" y="18"/>
              </a:cxn>
              <a:cxn ang="0">
                <a:pos x="75" y="22"/>
              </a:cxn>
              <a:cxn ang="0">
                <a:pos x="42" y="46"/>
              </a:cxn>
              <a:cxn ang="0">
                <a:pos x="16" y="75"/>
              </a:cxn>
            </a:cxnLst>
            <a:rect l="0" t="0" r="r" b="b"/>
            <a:pathLst>
              <a:path w="76" h="76">
                <a:moveTo>
                  <a:pt x="16" y="75"/>
                </a:moveTo>
                <a:lnTo>
                  <a:pt x="0" y="52"/>
                </a:lnTo>
                <a:lnTo>
                  <a:pt x="16" y="22"/>
                </a:lnTo>
                <a:lnTo>
                  <a:pt x="26" y="0"/>
                </a:lnTo>
                <a:lnTo>
                  <a:pt x="42" y="0"/>
                </a:lnTo>
                <a:lnTo>
                  <a:pt x="58" y="0"/>
                </a:lnTo>
                <a:lnTo>
                  <a:pt x="70" y="18"/>
                </a:lnTo>
                <a:lnTo>
                  <a:pt x="75" y="22"/>
                </a:lnTo>
                <a:lnTo>
                  <a:pt x="42" y="46"/>
                </a:lnTo>
                <a:lnTo>
                  <a:pt x="16" y="7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0" name="Freeform 56"/>
          <p:cNvSpPr>
            <a:spLocks noChangeArrowheads="1"/>
          </p:cNvSpPr>
          <p:nvPr/>
        </p:nvSpPr>
        <p:spPr bwMode="auto">
          <a:xfrm>
            <a:off x="2730892" y="5954895"/>
            <a:ext cx="34441" cy="36041"/>
          </a:xfrm>
          <a:custGeom>
            <a:avLst/>
            <a:gdLst/>
            <a:ahLst/>
            <a:cxnLst>
              <a:cxn ang="0">
                <a:pos x="17" y="59"/>
              </a:cxn>
              <a:cxn ang="0">
                <a:pos x="0" y="48"/>
              </a:cxn>
              <a:cxn ang="0">
                <a:pos x="11" y="0"/>
              </a:cxn>
              <a:cxn ang="0">
                <a:pos x="60" y="0"/>
              </a:cxn>
              <a:cxn ang="0">
                <a:pos x="43" y="41"/>
              </a:cxn>
              <a:cxn ang="0">
                <a:pos x="17" y="59"/>
              </a:cxn>
            </a:cxnLst>
            <a:rect l="0" t="0" r="r" b="b"/>
            <a:pathLst>
              <a:path w="61" h="60">
                <a:moveTo>
                  <a:pt x="17" y="59"/>
                </a:moveTo>
                <a:lnTo>
                  <a:pt x="0" y="48"/>
                </a:lnTo>
                <a:lnTo>
                  <a:pt x="11" y="0"/>
                </a:lnTo>
                <a:lnTo>
                  <a:pt x="60" y="0"/>
                </a:lnTo>
                <a:lnTo>
                  <a:pt x="43" y="41"/>
                </a:lnTo>
                <a:lnTo>
                  <a:pt x="17" y="5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9" name="Freeform 55"/>
          <p:cNvSpPr>
            <a:spLocks noChangeArrowheads="1"/>
          </p:cNvSpPr>
          <p:nvPr/>
        </p:nvSpPr>
        <p:spPr bwMode="auto">
          <a:xfrm>
            <a:off x="2730892" y="5954895"/>
            <a:ext cx="34441" cy="36041"/>
          </a:xfrm>
          <a:custGeom>
            <a:avLst/>
            <a:gdLst/>
            <a:ahLst/>
            <a:cxnLst>
              <a:cxn ang="0">
                <a:pos x="17" y="59"/>
              </a:cxn>
              <a:cxn ang="0">
                <a:pos x="0" y="48"/>
              </a:cxn>
              <a:cxn ang="0">
                <a:pos x="11" y="0"/>
              </a:cxn>
              <a:cxn ang="0">
                <a:pos x="60" y="0"/>
              </a:cxn>
              <a:cxn ang="0">
                <a:pos x="43" y="41"/>
              </a:cxn>
              <a:cxn ang="0">
                <a:pos x="17" y="59"/>
              </a:cxn>
            </a:cxnLst>
            <a:rect l="0" t="0" r="r" b="b"/>
            <a:pathLst>
              <a:path w="61" h="60">
                <a:moveTo>
                  <a:pt x="17" y="59"/>
                </a:moveTo>
                <a:lnTo>
                  <a:pt x="0" y="48"/>
                </a:lnTo>
                <a:lnTo>
                  <a:pt x="11" y="0"/>
                </a:lnTo>
                <a:lnTo>
                  <a:pt x="60" y="0"/>
                </a:lnTo>
                <a:lnTo>
                  <a:pt x="43" y="41"/>
                </a:lnTo>
                <a:lnTo>
                  <a:pt x="17" y="5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8" name="Freeform 54"/>
          <p:cNvSpPr>
            <a:spLocks noChangeArrowheads="1"/>
          </p:cNvSpPr>
          <p:nvPr/>
        </p:nvSpPr>
        <p:spPr bwMode="auto">
          <a:xfrm>
            <a:off x="2747237" y="3958351"/>
            <a:ext cx="74136" cy="11930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75" y="18"/>
              </a:cxn>
              <a:cxn ang="0">
                <a:pos x="117" y="59"/>
              </a:cxn>
              <a:cxn ang="0">
                <a:pos x="128" y="88"/>
              </a:cxn>
              <a:cxn ang="0">
                <a:pos x="112" y="134"/>
              </a:cxn>
              <a:cxn ang="0">
                <a:pos x="85" y="181"/>
              </a:cxn>
              <a:cxn ang="0">
                <a:pos x="32" y="193"/>
              </a:cxn>
              <a:cxn ang="0">
                <a:pos x="0" y="170"/>
              </a:cxn>
              <a:cxn ang="0">
                <a:pos x="27" y="123"/>
              </a:cxn>
              <a:cxn ang="0">
                <a:pos x="16" y="95"/>
              </a:cxn>
              <a:cxn ang="0">
                <a:pos x="6" y="31"/>
              </a:cxn>
              <a:cxn ang="0">
                <a:pos x="32" y="0"/>
              </a:cxn>
            </a:cxnLst>
            <a:rect l="0" t="0" r="r" b="b"/>
            <a:pathLst>
              <a:path w="129" h="194">
                <a:moveTo>
                  <a:pt x="32" y="0"/>
                </a:moveTo>
                <a:lnTo>
                  <a:pt x="75" y="18"/>
                </a:lnTo>
                <a:lnTo>
                  <a:pt x="117" y="59"/>
                </a:lnTo>
                <a:lnTo>
                  <a:pt x="128" y="88"/>
                </a:lnTo>
                <a:lnTo>
                  <a:pt x="112" y="134"/>
                </a:lnTo>
                <a:lnTo>
                  <a:pt x="85" y="181"/>
                </a:lnTo>
                <a:lnTo>
                  <a:pt x="32" y="193"/>
                </a:lnTo>
                <a:lnTo>
                  <a:pt x="0" y="170"/>
                </a:lnTo>
                <a:lnTo>
                  <a:pt x="27" y="123"/>
                </a:lnTo>
                <a:lnTo>
                  <a:pt x="16" y="95"/>
                </a:lnTo>
                <a:lnTo>
                  <a:pt x="6" y="31"/>
                </a:lnTo>
                <a:lnTo>
                  <a:pt x="32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7" name="Freeform 53"/>
          <p:cNvSpPr>
            <a:spLocks noChangeArrowheads="1"/>
          </p:cNvSpPr>
          <p:nvPr/>
        </p:nvSpPr>
        <p:spPr bwMode="auto">
          <a:xfrm>
            <a:off x="2747237" y="3958351"/>
            <a:ext cx="74136" cy="11930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75" y="18"/>
              </a:cxn>
              <a:cxn ang="0">
                <a:pos x="117" y="59"/>
              </a:cxn>
              <a:cxn ang="0">
                <a:pos x="128" y="88"/>
              </a:cxn>
              <a:cxn ang="0">
                <a:pos x="112" y="134"/>
              </a:cxn>
              <a:cxn ang="0">
                <a:pos x="85" y="181"/>
              </a:cxn>
              <a:cxn ang="0">
                <a:pos x="32" y="193"/>
              </a:cxn>
              <a:cxn ang="0">
                <a:pos x="0" y="170"/>
              </a:cxn>
              <a:cxn ang="0">
                <a:pos x="27" y="123"/>
              </a:cxn>
              <a:cxn ang="0">
                <a:pos x="16" y="95"/>
              </a:cxn>
              <a:cxn ang="0">
                <a:pos x="6" y="31"/>
              </a:cxn>
              <a:cxn ang="0">
                <a:pos x="32" y="0"/>
              </a:cxn>
            </a:cxnLst>
            <a:rect l="0" t="0" r="r" b="b"/>
            <a:pathLst>
              <a:path w="129" h="194">
                <a:moveTo>
                  <a:pt x="32" y="0"/>
                </a:moveTo>
                <a:lnTo>
                  <a:pt x="75" y="18"/>
                </a:lnTo>
                <a:lnTo>
                  <a:pt x="117" y="59"/>
                </a:lnTo>
                <a:lnTo>
                  <a:pt x="128" y="88"/>
                </a:lnTo>
                <a:lnTo>
                  <a:pt x="112" y="134"/>
                </a:lnTo>
                <a:lnTo>
                  <a:pt x="85" y="181"/>
                </a:lnTo>
                <a:lnTo>
                  <a:pt x="32" y="193"/>
                </a:lnTo>
                <a:lnTo>
                  <a:pt x="0" y="170"/>
                </a:lnTo>
                <a:lnTo>
                  <a:pt x="27" y="123"/>
                </a:lnTo>
                <a:lnTo>
                  <a:pt x="16" y="95"/>
                </a:lnTo>
                <a:lnTo>
                  <a:pt x="6" y="31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6" name="Freeform 52"/>
          <p:cNvSpPr>
            <a:spLocks noChangeArrowheads="1"/>
          </p:cNvSpPr>
          <p:nvPr/>
        </p:nvSpPr>
        <p:spPr bwMode="auto">
          <a:xfrm>
            <a:off x="2423258" y="3545744"/>
            <a:ext cx="45532" cy="21749"/>
          </a:xfrm>
          <a:custGeom>
            <a:avLst/>
            <a:gdLst/>
            <a:ahLst/>
            <a:cxnLst>
              <a:cxn ang="0">
                <a:pos x="63" y="36"/>
              </a:cxn>
              <a:cxn ang="0">
                <a:pos x="0" y="24"/>
              </a:cxn>
              <a:cxn ang="0">
                <a:pos x="10" y="0"/>
              </a:cxn>
              <a:cxn ang="0">
                <a:pos x="52" y="8"/>
              </a:cxn>
              <a:cxn ang="0">
                <a:pos x="79" y="17"/>
              </a:cxn>
              <a:cxn ang="0">
                <a:pos x="63" y="36"/>
              </a:cxn>
            </a:cxnLst>
            <a:rect l="0" t="0" r="r" b="b"/>
            <a:pathLst>
              <a:path w="80" h="37">
                <a:moveTo>
                  <a:pt x="63" y="36"/>
                </a:moveTo>
                <a:lnTo>
                  <a:pt x="0" y="24"/>
                </a:lnTo>
                <a:lnTo>
                  <a:pt x="10" y="0"/>
                </a:lnTo>
                <a:lnTo>
                  <a:pt x="52" y="8"/>
                </a:lnTo>
                <a:lnTo>
                  <a:pt x="79" y="17"/>
                </a:lnTo>
                <a:lnTo>
                  <a:pt x="63" y="3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5" name="Freeform 51"/>
          <p:cNvSpPr>
            <a:spLocks noChangeArrowheads="1"/>
          </p:cNvSpPr>
          <p:nvPr/>
        </p:nvSpPr>
        <p:spPr bwMode="auto">
          <a:xfrm>
            <a:off x="2423258" y="3545744"/>
            <a:ext cx="45532" cy="21749"/>
          </a:xfrm>
          <a:custGeom>
            <a:avLst/>
            <a:gdLst/>
            <a:ahLst/>
            <a:cxnLst>
              <a:cxn ang="0">
                <a:pos x="63" y="36"/>
              </a:cxn>
              <a:cxn ang="0">
                <a:pos x="0" y="24"/>
              </a:cxn>
              <a:cxn ang="0">
                <a:pos x="10" y="0"/>
              </a:cxn>
              <a:cxn ang="0">
                <a:pos x="52" y="8"/>
              </a:cxn>
              <a:cxn ang="0">
                <a:pos x="79" y="17"/>
              </a:cxn>
              <a:cxn ang="0">
                <a:pos x="63" y="36"/>
              </a:cxn>
            </a:cxnLst>
            <a:rect l="0" t="0" r="r" b="b"/>
            <a:pathLst>
              <a:path w="80" h="37">
                <a:moveTo>
                  <a:pt x="63" y="36"/>
                </a:moveTo>
                <a:lnTo>
                  <a:pt x="0" y="24"/>
                </a:lnTo>
                <a:lnTo>
                  <a:pt x="10" y="0"/>
                </a:lnTo>
                <a:lnTo>
                  <a:pt x="52" y="8"/>
                </a:lnTo>
                <a:lnTo>
                  <a:pt x="79" y="17"/>
                </a:lnTo>
                <a:lnTo>
                  <a:pt x="63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4" name="Freeform 50"/>
          <p:cNvSpPr>
            <a:spLocks noChangeArrowheads="1"/>
          </p:cNvSpPr>
          <p:nvPr/>
        </p:nvSpPr>
        <p:spPr bwMode="auto">
          <a:xfrm>
            <a:off x="7191287" y="4520714"/>
            <a:ext cx="1062999" cy="1118512"/>
          </a:xfrm>
          <a:custGeom>
            <a:avLst/>
            <a:gdLst/>
            <a:ahLst/>
            <a:cxnLst>
              <a:cxn ang="0">
                <a:pos x="1314" y="1725"/>
              </a:cxn>
              <a:cxn ang="0">
                <a:pos x="1272" y="1714"/>
              </a:cxn>
              <a:cxn ang="0">
                <a:pos x="1165" y="1736"/>
              </a:cxn>
              <a:cxn ang="0">
                <a:pos x="1091" y="1679"/>
              </a:cxn>
              <a:cxn ang="0">
                <a:pos x="1081" y="1515"/>
              </a:cxn>
              <a:cxn ang="0">
                <a:pos x="1053" y="1469"/>
              </a:cxn>
              <a:cxn ang="0">
                <a:pos x="978" y="1492"/>
              </a:cxn>
              <a:cxn ang="0">
                <a:pos x="1049" y="1358"/>
              </a:cxn>
              <a:cxn ang="0">
                <a:pos x="1011" y="1376"/>
              </a:cxn>
              <a:cxn ang="0">
                <a:pos x="924" y="1462"/>
              </a:cxn>
              <a:cxn ang="0">
                <a:pos x="898" y="1346"/>
              </a:cxn>
              <a:cxn ang="0">
                <a:pos x="883" y="1281"/>
              </a:cxn>
              <a:cxn ang="0">
                <a:pos x="770" y="1219"/>
              </a:cxn>
              <a:cxn ang="0">
                <a:pos x="461" y="1281"/>
              </a:cxn>
              <a:cxn ang="0">
                <a:pos x="374" y="1358"/>
              </a:cxn>
              <a:cxn ang="0">
                <a:pos x="240" y="1346"/>
              </a:cxn>
              <a:cxn ang="0">
                <a:pos x="107" y="1417"/>
              </a:cxn>
              <a:cxn ang="0">
                <a:pos x="9" y="1324"/>
              </a:cxn>
              <a:cxn ang="0">
                <a:pos x="70" y="1219"/>
              </a:cxn>
              <a:cxn ang="0">
                <a:pos x="26" y="980"/>
              </a:cxn>
              <a:cxn ang="0">
                <a:pos x="17" y="880"/>
              </a:cxn>
              <a:cxn ang="0">
                <a:pos x="26" y="852"/>
              </a:cxn>
              <a:cxn ang="0">
                <a:pos x="26" y="746"/>
              </a:cxn>
              <a:cxn ang="0">
                <a:pos x="81" y="595"/>
              </a:cxn>
              <a:cxn ang="0">
                <a:pos x="156" y="565"/>
              </a:cxn>
              <a:cxn ang="0">
                <a:pos x="311" y="513"/>
              </a:cxn>
              <a:cxn ang="0">
                <a:pos x="465" y="390"/>
              </a:cxn>
              <a:cxn ang="0">
                <a:pos x="519" y="319"/>
              </a:cxn>
              <a:cxn ang="0">
                <a:pos x="535" y="291"/>
              </a:cxn>
              <a:cxn ang="0">
                <a:pos x="588" y="302"/>
              </a:cxn>
              <a:cxn ang="0">
                <a:pos x="604" y="255"/>
              </a:cxn>
              <a:cxn ang="0">
                <a:pos x="642" y="193"/>
              </a:cxn>
              <a:cxn ang="0">
                <a:pos x="711" y="152"/>
              </a:cxn>
              <a:cxn ang="0">
                <a:pos x="770" y="221"/>
              </a:cxn>
              <a:cxn ang="0">
                <a:pos x="824" y="227"/>
              </a:cxn>
              <a:cxn ang="0">
                <a:pos x="855" y="145"/>
              </a:cxn>
              <a:cxn ang="0">
                <a:pos x="898" y="75"/>
              </a:cxn>
              <a:cxn ang="0">
                <a:pos x="941" y="23"/>
              </a:cxn>
              <a:cxn ang="0">
                <a:pos x="1032" y="57"/>
              </a:cxn>
              <a:cxn ang="0">
                <a:pos x="1123" y="75"/>
              </a:cxn>
              <a:cxn ang="0">
                <a:pos x="1160" y="75"/>
              </a:cxn>
              <a:cxn ang="0">
                <a:pos x="1143" y="121"/>
              </a:cxn>
              <a:cxn ang="0">
                <a:pos x="1091" y="227"/>
              </a:cxn>
              <a:cxn ang="0">
                <a:pos x="1192" y="332"/>
              </a:cxn>
              <a:cxn ang="0">
                <a:pos x="1320" y="379"/>
              </a:cxn>
              <a:cxn ang="0">
                <a:pos x="1373" y="134"/>
              </a:cxn>
              <a:cxn ang="0">
                <a:pos x="1411" y="23"/>
              </a:cxn>
              <a:cxn ang="0">
                <a:pos x="1453" y="69"/>
              </a:cxn>
              <a:cxn ang="0">
                <a:pos x="1470" y="169"/>
              </a:cxn>
              <a:cxn ang="0">
                <a:pos x="1539" y="239"/>
              </a:cxn>
              <a:cxn ang="0">
                <a:pos x="1565" y="426"/>
              </a:cxn>
              <a:cxn ang="0">
                <a:pos x="1624" y="518"/>
              </a:cxn>
              <a:cxn ang="0">
                <a:pos x="1655" y="578"/>
              </a:cxn>
              <a:cxn ang="0">
                <a:pos x="1710" y="699"/>
              </a:cxn>
              <a:cxn ang="0">
                <a:pos x="1746" y="746"/>
              </a:cxn>
              <a:cxn ang="0">
                <a:pos x="1790" y="833"/>
              </a:cxn>
              <a:cxn ang="0">
                <a:pos x="1806" y="1008"/>
              </a:cxn>
              <a:cxn ang="0">
                <a:pos x="1720" y="1324"/>
              </a:cxn>
              <a:cxn ang="0">
                <a:pos x="1651" y="1444"/>
              </a:cxn>
              <a:cxn ang="0">
                <a:pos x="1486" y="1714"/>
              </a:cxn>
              <a:cxn ang="0">
                <a:pos x="1341" y="1801"/>
              </a:cxn>
            </a:cxnLst>
            <a:rect l="0" t="0" r="r" b="b"/>
            <a:pathLst>
              <a:path w="1823" h="1802">
                <a:moveTo>
                  <a:pt x="1341" y="1801"/>
                </a:moveTo>
                <a:lnTo>
                  <a:pt x="1320" y="1768"/>
                </a:lnTo>
                <a:lnTo>
                  <a:pt x="1314" y="1754"/>
                </a:lnTo>
                <a:lnTo>
                  <a:pt x="1314" y="1743"/>
                </a:lnTo>
                <a:lnTo>
                  <a:pt x="1314" y="1725"/>
                </a:lnTo>
                <a:lnTo>
                  <a:pt x="1289" y="1743"/>
                </a:lnTo>
                <a:lnTo>
                  <a:pt x="1278" y="1743"/>
                </a:lnTo>
                <a:lnTo>
                  <a:pt x="1299" y="1725"/>
                </a:lnTo>
                <a:lnTo>
                  <a:pt x="1299" y="1707"/>
                </a:lnTo>
                <a:lnTo>
                  <a:pt x="1272" y="1714"/>
                </a:lnTo>
                <a:lnTo>
                  <a:pt x="1278" y="1714"/>
                </a:lnTo>
                <a:lnTo>
                  <a:pt x="1278" y="1736"/>
                </a:lnTo>
                <a:lnTo>
                  <a:pt x="1219" y="1772"/>
                </a:lnTo>
                <a:lnTo>
                  <a:pt x="1192" y="1743"/>
                </a:lnTo>
                <a:lnTo>
                  <a:pt x="1165" y="1736"/>
                </a:lnTo>
                <a:lnTo>
                  <a:pt x="1149" y="1714"/>
                </a:lnTo>
                <a:lnTo>
                  <a:pt x="1143" y="1725"/>
                </a:lnTo>
                <a:lnTo>
                  <a:pt x="1117" y="1707"/>
                </a:lnTo>
                <a:lnTo>
                  <a:pt x="1096" y="1696"/>
                </a:lnTo>
                <a:lnTo>
                  <a:pt x="1091" y="1679"/>
                </a:lnTo>
                <a:lnTo>
                  <a:pt x="1074" y="1650"/>
                </a:lnTo>
                <a:lnTo>
                  <a:pt x="1074" y="1620"/>
                </a:lnTo>
                <a:lnTo>
                  <a:pt x="1091" y="1586"/>
                </a:lnTo>
                <a:lnTo>
                  <a:pt x="1064" y="1527"/>
                </a:lnTo>
                <a:lnTo>
                  <a:pt x="1081" y="1515"/>
                </a:lnTo>
                <a:lnTo>
                  <a:pt x="1081" y="1509"/>
                </a:lnTo>
                <a:lnTo>
                  <a:pt x="1053" y="1509"/>
                </a:lnTo>
                <a:lnTo>
                  <a:pt x="1032" y="1515"/>
                </a:lnTo>
                <a:lnTo>
                  <a:pt x="1049" y="1497"/>
                </a:lnTo>
                <a:lnTo>
                  <a:pt x="1053" y="1469"/>
                </a:lnTo>
                <a:lnTo>
                  <a:pt x="1049" y="1417"/>
                </a:lnTo>
                <a:lnTo>
                  <a:pt x="1032" y="1433"/>
                </a:lnTo>
                <a:lnTo>
                  <a:pt x="1011" y="1481"/>
                </a:lnTo>
                <a:lnTo>
                  <a:pt x="994" y="1481"/>
                </a:lnTo>
                <a:lnTo>
                  <a:pt x="978" y="1492"/>
                </a:lnTo>
                <a:lnTo>
                  <a:pt x="983" y="1469"/>
                </a:lnTo>
                <a:lnTo>
                  <a:pt x="1005" y="1469"/>
                </a:lnTo>
                <a:lnTo>
                  <a:pt x="1011" y="1423"/>
                </a:lnTo>
                <a:lnTo>
                  <a:pt x="1036" y="1388"/>
                </a:lnTo>
                <a:lnTo>
                  <a:pt x="1049" y="1358"/>
                </a:lnTo>
                <a:lnTo>
                  <a:pt x="1053" y="1346"/>
                </a:lnTo>
                <a:lnTo>
                  <a:pt x="1053" y="1300"/>
                </a:lnTo>
                <a:lnTo>
                  <a:pt x="1049" y="1342"/>
                </a:lnTo>
                <a:lnTo>
                  <a:pt x="1036" y="1342"/>
                </a:lnTo>
                <a:lnTo>
                  <a:pt x="1011" y="1376"/>
                </a:lnTo>
                <a:lnTo>
                  <a:pt x="983" y="1393"/>
                </a:lnTo>
                <a:lnTo>
                  <a:pt x="951" y="1423"/>
                </a:lnTo>
                <a:lnTo>
                  <a:pt x="935" y="1444"/>
                </a:lnTo>
                <a:lnTo>
                  <a:pt x="941" y="1462"/>
                </a:lnTo>
                <a:lnTo>
                  <a:pt x="924" y="1462"/>
                </a:lnTo>
                <a:lnTo>
                  <a:pt x="920" y="1444"/>
                </a:lnTo>
                <a:lnTo>
                  <a:pt x="920" y="1433"/>
                </a:lnTo>
                <a:lnTo>
                  <a:pt x="920" y="1406"/>
                </a:lnTo>
                <a:lnTo>
                  <a:pt x="909" y="1376"/>
                </a:lnTo>
                <a:lnTo>
                  <a:pt x="898" y="1346"/>
                </a:lnTo>
                <a:lnTo>
                  <a:pt x="883" y="1342"/>
                </a:lnTo>
                <a:lnTo>
                  <a:pt x="883" y="1311"/>
                </a:lnTo>
                <a:lnTo>
                  <a:pt x="893" y="1300"/>
                </a:lnTo>
                <a:lnTo>
                  <a:pt x="871" y="1295"/>
                </a:lnTo>
                <a:lnTo>
                  <a:pt x="883" y="1281"/>
                </a:lnTo>
                <a:lnTo>
                  <a:pt x="866" y="1265"/>
                </a:lnTo>
                <a:lnTo>
                  <a:pt x="850" y="1271"/>
                </a:lnTo>
                <a:lnTo>
                  <a:pt x="828" y="1253"/>
                </a:lnTo>
                <a:lnTo>
                  <a:pt x="812" y="1253"/>
                </a:lnTo>
                <a:lnTo>
                  <a:pt x="770" y="1219"/>
                </a:lnTo>
                <a:lnTo>
                  <a:pt x="728" y="1224"/>
                </a:lnTo>
                <a:lnTo>
                  <a:pt x="647" y="1235"/>
                </a:lnTo>
                <a:lnTo>
                  <a:pt x="572" y="1265"/>
                </a:lnTo>
                <a:lnTo>
                  <a:pt x="529" y="1253"/>
                </a:lnTo>
                <a:lnTo>
                  <a:pt x="461" y="1281"/>
                </a:lnTo>
                <a:lnTo>
                  <a:pt x="433" y="1300"/>
                </a:lnTo>
                <a:lnTo>
                  <a:pt x="418" y="1329"/>
                </a:lnTo>
                <a:lnTo>
                  <a:pt x="407" y="1346"/>
                </a:lnTo>
                <a:lnTo>
                  <a:pt x="380" y="1358"/>
                </a:lnTo>
                <a:lnTo>
                  <a:pt x="374" y="1358"/>
                </a:lnTo>
                <a:lnTo>
                  <a:pt x="348" y="1358"/>
                </a:lnTo>
                <a:lnTo>
                  <a:pt x="331" y="1370"/>
                </a:lnTo>
                <a:lnTo>
                  <a:pt x="321" y="1346"/>
                </a:lnTo>
                <a:lnTo>
                  <a:pt x="268" y="1342"/>
                </a:lnTo>
                <a:lnTo>
                  <a:pt x="240" y="1346"/>
                </a:lnTo>
                <a:lnTo>
                  <a:pt x="199" y="1370"/>
                </a:lnTo>
                <a:lnTo>
                  <a:pt x="192" y="1376"/>
                </a:lnTo>
                <a:lnTo>
                  <a:pt x="167" y="1388"/>
                </a:lnTo>
                <a:lnTo>
                  <a:pt x="129" y="1406"/>
                </a:lnTo>
                <a:lnTo>
                  <a:pt x="107" y="1417"/>
                </a:lnTo>
                <a:lnTo>
                  <a:pt x="70" y="1417"/>
                </a:lnTo>
                <a:lnTo>
                  <a:pt x="42" y="1393"/>
                </a:lnTo>
                <a:lnTo>
                  <a:pt x="26" y="1370"/>
                </a:lnTo>
                <a:lnTo>
                  <a:pt x="0" y="1358"/>
                </a:lnTo>
                <a:lnTo>
                  <a:pt x="9" y="1324"/>
                </a:lnTo>
                <a:lnTo>
                  <a:pt x="17" y="1324"/>
                </a:lnTo>
                <a:lnTo>
                  <a:pt x="38" y="1311"/>
                </a:lnTo>
                <a:lnTo>
                  <a:pt x="42" y="1265"/>
                </a:lnTo>
                <a:lnTo>
                  <a:pt x="54" y="1265"/>
                </a:lnTo>
                <a:lnTo>
                  <a:pt x="70" y="1219"/>
                </a:lnTo>
                <a:lnTo>
                  <a:pt x="64" y="1178"/>
                </a:lnTo>
                <a:lnTo>
                  <a:pt x="42" y="1102"/>
                </a:lnTo>
                <a:lnTo>
                  <a:pt x="54" y="1038"/>
                </a:lnTo>
                <a:lnTo>
                  <a:pt x="42" y="1002"/>
                </a:lnTo>
                <a:lnTo>
                  <a:pt x="26" y="980"/>
                </a:lnTo>
                <a:lnTo>
                  <a:pt x="38" y="944"/>
                </a:lnTo>
                <a:lnTo>
                  <a:pt x="17" y="904"/>
                </a:lnTo>
                <a:lnTo>
                  <a:pt x="0" y="852"/>
                </a:lnTo>
                <a:lnTo>
                  <a:pt x="9" y="852"/>
                </a:lnTo>
                <a:lnTo>
                  <a:pt x="17" y="880"/>
                </a:lnTo>
                <a:lnTo>
                  <a:pt x="26" y="880"/>
                </a:lnTo>
                <a:lnTo>
                  <a:pt x="17" y="852"/>
                </a:lnTo>
                <a:lnTo>
                  <a:pt x="17" y="823"/>
                </a:lnTo>
                <a:lnTo>
                  <a:pt x="26" y="833"/>
                </a:lnTo>
                <a:lnTo>
                  <a:pt x="26" y="852"/>
                </a:lnTo>
                <a:lnTo>
                  <a:pt x="38" y="852"/>
                </a:lnTo>
                <a:lnTo>
                  <a:pt x="42" y="870"/>
                </a:lnTo>
                <a:lnTo>
                  <a:pt x="42" y="833"/>
                </a:lnTo>
                <a:lnTo>
                  <a:pt x="38" y="809"/>
                </a:lnTo>
                <a:lnTo>
                  <a:pt x="26" y="746"/>
                </a:lnTo>
                <a:lnTo>
                  <a:pt x="26" y="728"/>
                </a:lnTo>
                <a:lnTo>
                  <a:pt x="42" y="688"/>
                </a:lnTo>
                <a:lnTo>
                  <a:pt x="54" y="653"/>
                </a:lnTo>
                <a:lnTo>
                  <a:pt x="64" y="623"/>
                </a:lnTo>
                <a:lnTo>
                  <a:pt x="81" y="595"/>
                </a:lnTo>
                <a:lnTo>
                  <a:pt x="70" y="635"/>
                </a:lnTo>
                <a:lnTo>
                  <a:pt x="81" y="635"/>
                </a:lnTo>
                <a:lnTo>
                  <a:pt x="97" y="595"/>
                </a:lnTo>
                <a:lnTo>
                  <a:pt x="123" y="589"/>
                </a:lnTo>
                <a:lnTo>
                  <a:pt x="156" y="565"/>
                </a:lnTo>
                <a:lnTo>
                  <a:pt x="208" y="536"/>
                </a:lnTo>
                <a:lnTo>
                  <a:pt x="237" y="536"/>
                </a:lnTo>
                <a:lnTo>
                  <a:pt x="263" y="518"/>
                </a:lnTo>
                <a:lnTo>
                  <a:pt x="289" y="518"/>
                </a:lnTo>
                <a:lnTo>
                  <a:pt x="311" y="513"/>
                </a:lnTo>
                <a:lnTo>
                  <a:pt x="338" y="501"/>
                </a:lnTo>
                <a:lnTo>
                  <a:pt x="418" y="466"/>
                </a:lnTo>
                <a:lnTo>
                  <a:pt x="444" y="414"/>
                </a:lnTo>
                <a:lnTo>
                  <a:pt x="465" y="408"/>
                </a:lnTo>
                <a:lnTo>
                  <a:pt x="465" y="390"/>
                </a:lnTo>
                <a:lnTo>
                  <a:pt x="465" y="361"/>
                </a:lnTo>
                <a:lnTo>
                  <a:pt x="492" y="319"/>
                </a:lnTo>
                <a:lnTo>
                  <a:pt x="503" y="302"/>
                </a:lnTo>
                <a:lnTo>
                  <a:pt x="514" y="302"/>
                </a:lnTo>
                <a:lnTo>
                  <a:pt x="519" y="319"/>
                </a:lnTo>
                <a:lnTo>
                  <a:pt x="535" y="361"/>
                </a:lnTo>
                <a:lnTo>
                  <a:pt x="535" y="332"/>
                </a:lnTo>
                <a:lnTo>
                  <a:pt x="555" y="344"/>
                </a:lnTo>
                <a:lnTo>
                  <a:pt x="545" y="319"/>
                </a:lnTo>
                <a:lnTo>
                  <a:pt x="535" y="291"/>
                </a:lnTo>
                <a:lnTo>
                  <a:pt x="545" y="284"/>
                </a:lnTo>
                <a:lnTo>
                  <a:pt x="555" y="302"/>
                </a:lnTo>
                <a:lnTo>
                  <a:pt x="562" y="291"/>
                </a:lnTo>
                <a:lnTo>
                  <a:pt x="572" y="302"/>
                </a:lnTo>
                <a:lnTo>
                  <a:pt x="588" y="302"/>
                </a:lnTo>
                <a:lnTo>
                  <a:pt x="578" y="302"/>
                </a:lnTo>
                <a:lnTo>
                  <a:pt x="578" y="284"/>
                </a:lnTo>
                <a:lnTo>
                  <a:pt x="578" y="269"/>
                </a:lnTo>
                <a:lnTo>
                  <a:pt x="599" y="244"/>
                </a:lnTo>
                <a:lnTo>
                  <a:pt x="604" y="255"/>
                </a:lnTo>
                <a:lnTo>
                  <a:pt x="604" y="239"/>
                </a:lnTo>
                <a:lnTo>
                  <a:pt x="614" y="227"/>
                </a:lnTo>
                <a:lnTo>
                  <a:pt x="631" y="239"/>
                </a:lnTo>
                <a:lnTo>
                  <a:pt x="614" y="209"/>
                </a:lnTo>
                <a:lnTo>
                  <a:pt x="642" y="193"/>
                </a:lnTo>
                <a:lnTo>
                  <a:pt x="647" y="209"/>
                </a:lnTo>
                <a:lnTo>
                  <a:pt x="674" y="169"/>
                </a:lnTo>
                <a:lnTo>
                  <a:pt x="684" y="163"/>
                </a:lnTo>
                <a:lnTo>
                  <a:pt x="690" y="181"/>
                </a:lnTo>
                <a:lnTo>
                  <a:pt x="711" y="152"/>
                </a:lnTo>
                <a:lnTo>
                  <a:pt x="717" y="169"/>
                </a:lnTo>
                <a:lnTo>
                  <a:pt x="760" y="209"/>
                </a:lnTo>
                <a:lnTo>
                  <a:pt x="743" y="227"/>
                </a:lnTo>
                <a:lnTo>
                  <a:pt x="754" y="244"/>
                </a:lnTo>
                <a:lnTo>
                  <a:pt x="770" y="221"/>
                </a:lnTo>
                <a:lnTo>
                  <a:pt x="785" y="227"/>
                </a:lnTo>
                <a:lnTo>
                  <a:pt x="803" y="239"/>
                </a:lnTo>
                <a:lnTo>
                  <a:pt x="812" y="227"/>
                </a:lnTo>
                <a:lnTo>
                  <a:pt x="828" y="244"/>
                </a:lnTo>
                <a:lnTo>
                  <a:pt x="824" y="227"/>
                </a:lnTo>
                <a:lnTo>
                  <a:pt x="828" y="227"/>
                </a:lnTo>
                <a:lnTo>
                  <a:pt x="812" y="193"/>
                </a:lnTo>
                <a:lnTo>
                  <a:pt x="828" y="169"/>
                </a:lnTo>
                <a:lnTo>
                  <a:pt x="840" y="145"/>
                </a:lnTo>
                <a:lnTo>
                  <a:pt x="855" y="145"/>
                </a:lnTo>
                <a:lnTo>
                  <a:pt x="850" y="117"/>
                </a:lnTo>
                <a:lnTo>
                  <a:pt x="871" y="99"/>
                </a:lnTo>
                <a:lnTo>
                  <a:pt x="893" y="99"/>
                </a:lnTo>
                <a:lnTo>
                  <a:pt x="893" y="88"/>
                </a:lnTo>
                <a:lnTo>
                  <a:pt x="898" y="75"/>
                </a:lnTo>
                <a:lnTo>
                  <a:pt x="962" y="75"/>
                </a:lnTo>
                <a:lnTo>
                  <a:pt x="968" y="75"/>
                </a:lnTo>
                <a:lnTo>
                  <a:pt x="962" y="41"/>
                </a:lnTo>
                <a:lnTo>
                  <a:pt x="951" y="41"/>
                </a:lnTo>
                <a:lnTo>
                  <a:pt x="941" y="23"/>
                </a:lnTo>
                <a:lnTo>
                  <a:pt x="962" y="23"/>
                </a:lnTo>
                <a:lnTo>
                  <a:pt x="978" y="29"/>
                </a:lnTo>
                <a:lnTo>
                  <a:pt x="983" y="29"/>
                </a:lnTo>
                <a:lnTo>
                  <a:pt x="994" y="46"/>
                </a:lnTo>
                <a:lnTo>
                  <a:pt x="1032" y="57"/>
                </a:lnTo>
                <a:lnTo>
                  <a:pt x="1036" y="69"/>
                </a:lnTo>
                <a:lnTo>
                  <a:pt x="1064" y="69"/>
                </a:lnTo>
                <a:lnTo>
                  <a:pt x="1081" y="75"/>
                </a:lnTo>
                <a:lnTo>
                  <a:pt x="1107" y="69"/>
                </a:lnTo>
                <a:lnTo>
                  <a:pt x="1123" y="75"/>
                </a:lnTo>
                <a:lnTo>
                  <a:pt x="1133" y="88"/>
                </a:lnTo>
                <a:lnTo>
                  <a:pt x="1143" y="99"/>
                </a:lnTo>
                <a:lnTo>
                  <a:pt x="1133" y="75"/>
                </a:lnTo>
                <a:lnTo>
                  <a:pt x="1149" y="69"/>
                </a:lnTo>
                <a:lnTo>
                  <a:pt x="1160" y="75"/>
                </a:lnTo>
                <a:lnTo>
                  <a:pt x="1165" y="88"/>
                </a:lnTo>
                <a:lnTo>
                  <a:pt x="1149" y="106"/>
                </a:lnTo>
                <a:lnTo>
                  <a:pt x="1149" y="117"/>
                </a:lnTo>
                <a:lnTo>
                  <a:pt x="1143" y="134"/>
                </a:lnTo>
                <a:lnTo>
                  <a:pt x="1143" y="121"/>
                </a:lnTo>
                <a:lnTo>
                  <a:pt x="1123" y="134"/>
                </a:lnTo>
                <a:lnTo>
                  <a:pt x="1117" y="152"/>
                </a:lnTo>
                <a:lnTo>
                  <a:pt x="1117" y="163"/>
                </a:lnTo>
                <a:lnTo>
                  <a:pt x="1117" y="181"/>
                </a:lnTo>
                <a:lnTo>
                  <a:pt x="1091" y="227"/>
                </a:lnTo>
                <a:lnTo>
                  <a:pt x="1117" y="255"/>
                </a:lnTo>
                <a:lnTo>
                  <a:pt x="1123" y="269"/>
                </a:lnTo>
                <a:lnTo>
                  <a:pt x="1143" y="274"/>
                </a:lnTo>
                <a:lnTo>
                  <a:pt x="1149" y="291"/>
                </a:lnTo>
                <a:lnTo>
                  <a:pt x="1192" y="332"/>
                </a:lnTo>
                <a:lnTo>
                  <a:pt x="1245" y="344"/>
                </a:lnTo>
                <a:lnTo>
                  <a:pt x="1245" y="367"/>
                </a:lnTo>
                <a:lnTo>
                  <a:pt x="1289" y="390"/>
                </a:lnTo>
                <a:lnTo>
                  <a:pt x="1304" y="390"/>
                </a:lnTo>
                <a:lnTo>
                  <a:pt x="1320" y="379"/>
                </a:lnTo>
                <a:lnTo>
                  <a:pt x="1346" y="319"/>
                </a:lnTo>
                <a:lnTo>
                  <a:pt x="1373" y="221"/>
                </a:lnTo>
                <a:lnTo>
                  <a:pt x="1373" y="169"/>
                </a:lnTo>
                <a:lnTo>
                  <a:pt x="1383" y="152"/>
                </a:lnTo>
                <a:lnTo>
                  <a:pt x="1373" y="134"/>
                </a:lnTo>
                <a:lnTo>
                  <a:pt x="1389" y="106"/>
                </a:lnTo>
                <a:lnTo>
                  <a:pt x="1383" y="99"/>
                </a:lnTo>
                <a:lnTo>
                  <a:pt x="1389" y="75"/>
                </a:lnTo>
                <a:lnTo>
                  <a:pt x="1400" y="75"/>
                </a:lnTo>
                <a:lnTo>
                  <a:pt x="1411" y="23"/>
                </a:lnTo>
                <a:lnTo>
                  <a:pt x="1431" y="0"/>
                </a:lnTo>
                <a:lnTo>
                  <a:pt x="1431" y="11"/>
                </a:lnTo>
                <a:lnTo>
                  <a:pt x="1443" y="29"/>
                </a:lnTo>
                <a:lnTo>
                  <a:pt x="1443" y="69"/>
                </a:lnTo>
                <a:lnTo>
                  <a:pt x="1453" y="69"/>
                </a:lnTo>
                <a:lnTo>
                  <a:pt x="1453" y="88"/>
                </a:lnTo>
                <a:lnTo>
                  <a:pt x="1458" y="99"/>
                </a:lnTo>
                <a:lnTo>
                  <a:pt x="1458" y="121"/>
                </a:lnTo>
                <a:lnTo>
                  <a:pt x="1470" y="121"/>
                </a:lnTo>
                <a:lnTo>
                  <a:pt x="1470" y="169"/>
                </a:lnTo>
                <a:lnTo>
                  <a:pt x="1480" y="221"/>
                </a:lnTo>
                <a:lnTo>
                  <a:pt x="1486" y="209"/>
                </a:lnTo>
                <a:lnTo>
                  <a:pt x="1501" y="193"/>
                </a:lnTo>
                <a:lnTo>
                  <a:pt x="1512" y="221"/>
                </a:lnTo>
                <a:lnTo>
                  <a:pt x="1539" y="239"/>
                </a:lnTo>
                <a:lnTo>
                  <a:pt x="1539" y="302"/>
                </a:lnTo>
                <a:lnTo>
                  <a:pt x="1539" y="319"/>
                </a:lnTo>
                <a:lnTo>
                  <a:pt x="1554" y="351"/>
                </a:lnTo>
                <a:lnTo>
                  <a:pt x="1565" y="397"/>
                </a:lnTo>
                <a:lnTo>
                  <a:pt x="1565" y="426"/>
                </a:lnTo>
                <a:lnTo>
                  <a:pt x="1565" y="444"/>
                </a:lnTo>
                <a:lnTo>
                  <a:pt x="1571" y="466"/>
                </a:lnTo>
                <a:lnTo>
                  <a:pt x="1592" y="490"/>
                </a:lnTo>
                <a:lnTo>
                  <a:pt x="1614" y="490"/>
                </a:lnTo>
                <a:lnTo>
                  <a:pt x="1624" y="518"/>
                </a:lnTo>
                <a:lnTo>
                  <a:pt x="1635" y="518"/>
                </a:lnTo>
                <a:lnTo>
                  <a:pt x="1655" y="536"/>
                </a:lnTo>
                <a:lnTo>
                  <a:pt x="1667" y="560"/>
                </a:lnTo>
                <a:lnTo>
                  <a:pt x="1678" y="565"/>
                </a:lnTo>
                <a:lnTo>
                  <a:pt x="1655" y="578"/>
                </a:lnTo>
                <a:lnTo>
                  <a:pt x="1667" y="595"/>
                </a:lnTo>
                <a:lnTo>
                  <a:pt x="1684" y="623"/>
                </a:lnTo>
                <a:lnTo>
                  <a:pt x="1684" y="635"/>
                </a:lnTo>
                <a:lnTo>
                  <a:pt x="1704" y="688"/>
                </a:lnTo>
                <a:lnTo>
                  <a:pt x="1710" y="699"/>
                </a:lnTo>
                <a:lnTo>
                  <a:pt x="1710" y="658"/>
                </a:lnTo>
                <a:lnTo>
                  <a:pt x="1736" y="688"/>
                </a:lnTo>
                <a:lnTo>
                  <a:pt x="1736" y="681"/>
                </a:lnTo>
                <a:lnTo>
                  <a:pt x="1746" y="699"/>
                </a:lnTo>
                <a:lnTo>
                  <a:pt x="1746" y="746"/>
                </a:lnTo>
                <a:lnTo>
                  <a:pt x="1726" y="746"/>
                </a:lnTo>
                <a:lnTo>
                  <a:pt x="1736" y="763"/>
                </a:lnTo>
                <a:lnTo>
                  <a:pt x="1764" y="781"/>
                </a:lnTo>
                <a:lnTo>
                  <a:pt x="1780" y="805"/>
                </a:lnTo>
                <a:lnTo>
                  <a:pt x="1790" y="833"/>
                </a:lnTo>
                <a:lnTo>
                  <a:pt x="1806" y="852"/>
                </a:lnTo>
                <a:lnTo>
                  <a:pt x="1816" y="870"/>
                </a:lnTo>
                <a:lnTo>
                  <a:pt x="1806" y="898"/>
                </a:lnTo>
                <a:lnTo>
                  <a:pt x="1822" y="933"/>
                </a:lnTo>
                <a:lnTo>
                  <a:pt x="1806" y="1008"/>
                </a:lnTo>
                <a:lnTo>
                  <a:pt x="1816" y="1049"/>
                </a:lnTo>
                <a:lnTo>
                  <a:pt x="1806" y="1113"/>
                </a:lnTo>
                <a:lnTo>
                  <a:pt x="1780" y="1178"/>
                </a:lnTo>
                <a:lnTo>
                  <a:pt x="1764" y="1247"/>
                </a:lnTo>
                <a:lnTo>
                  <a:pt x="1720" y="1324"/>
                </a:lnTo>
                <a:lnTo>
                  <a:pt x="1720" y="1329"/>
                </a:lnTo>
                <a:lnTo>
                  <a:pt x="1720" y="1342"/>
                </a:lnTo>
                <a:lnTo>
                  <a:pt x="1667" y="1388"/>
                </a:lnTo>
                <a:lnTo>
                  <a:pt x="1655" y="1417"/>
                </a:lnTo>
                <a:lnTo>
                  <a:pt x="1651" y="1444"/>
                </a:lnTo>
                <a:lnTo>
                  <a:pt x="1614" y="1492"/>
                </a:lnTo>
                <a:lnTo>
                  <a:pt x="1597" y="1527"/>
                </a:lnTo>
                <a:lnTo>
                  <a:pt x="1554" y="1614"/>
                </a:lnTo>
                <a:lnTo>
                  <a:pt x="1528" y="1690"/>
                </a:lnTo>
                <a:lnTo>
                  <a:pt x="1486" y="1714"/>
                </a:lnTo>
                <a:lnTo>
                  <a:pt x="1415" y="1714"/>
                </a:lnTo>
                <a:lnTo>
                  <a:pt x="1389" y="1743"/>
                </a:lnTo>
                <a:lnTo>
                  <a:pt x="1341" y="1772"/>
                </a:lnTo>
                <a:lnTo>
                  <a:pt x="1346" y="1783"/>
                </a:lnTo>
                <a:lnTo>
                  <a:pt x="1341" y="180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3" name="Freeform 49"/>
          <p:cNvSpPr>
            <a:spLocks noChangeArrowheads="1"/>
          </p:cNvSpPr>
          <p:nvPr/>
        </p:nvSpPr>
        <p:spPr bwMode="auto">
          <a:xfrm>
            <a:off x="7191287" y="4520714"/>
            <a:ext cx="1062999" cy="1118512"/>
          </a:xfrm>
          <a:custGeom>
            <a:avLst/>
            <a:gdLst/>
            <a:ahLst/>
            <a:cxnLst>
              <a:cxn ang="0">
                <a:pos x="1314" y="1725"/>
              </a:cxn>
              <a:cxn ang="0">
                <a:pos x="1272" y="1714"/>
              </a:cxn>
              <a:cxn ang="0">
                <a:pos x="1165" y="1736"/>
              </a:cxn>
              <a:cxn ang="0">
                <a:pos x="1091" y="1679"/>
              </a:cxn>
              <a:cxn ang="0">
                <a:pos x="1081" y="1515"/>
              </a:cxn>
              <a:cxn ang="0">
                <a:pos x="1053" y="1469"/>
              </a:cxn>
              <a:cxn ang="0">
                <a:pos x="978" y="1492"/>
              </a:cxn>
              <a:cxn ang="0">
                <a:pos x="1049" y="1358"/>
              </a:cxn>
              <a:cxn ang="0">
                <a:pos x="1011" y="1376"/>
              </a:cxn>
              <a:cxn ang="0">
                <a:pos x="924" y="1462"/>
              </a:cxn>
              <a:cxn ang="0">
                <a:pos x="898" y="1346"/>
              </a:cxn>
              <a:cxn ang="0">
                <a:pos x="883" y="1281"/>
              </a:cxn>
              <a:cxn ang="0">
                <a:pos x="770" y="1219"/>
              </a:cxn>
              <a:cxn ang="0">
                <a:pos x="461" y="1281"/>
              </a:cxn>
              <a:cxn ang="0">
                <a:pos x="374" y="1358"/>
              </a:cxn>
              <a:cxn ang="0">
                <a:pos x="240" y="1346"/>
              </a:cxn>
              <a:cxn ang="0">
                <a:pos x="107" y="1417"/>
              </a:cxn>
              <a:cxn ang="0">
                <a:pos x="9" y="1324"/>
              </a:cxn>
              <a:cxn ang="0">
                <a:pos x="70" y="1219"/>
              </a:cxn>
              <a:cxn ang="0">
                <a:pos x="26" y="980"/>
              </a:cxn>
              <a:cxn ang="0">
                <a:pos x="17" y="880"/>
              </a:cxn>
              <a:cxn ang="0">
                <a:pos x="26" y="852"/>
              </a:cxn>
              <a:cxn ang="0">
                <a:pos x="26" y="746"/>
              </a:cxn>
              <a:cxn ang="0">
                <a:pos x="81" y="595"/>
              </a:cxn>
              <a:cxn ang="0">
                <a:pos x="156" y="565"/>
              </a:cxn>
              <a:cxn ang="0">
                <a:pos x="311" y="513"/>
              </a:cxn>
              <a:cxn ang="0">
                <a:pos x="465" y="390"/>
              </a:cxn>
              <a:cxn ang="0">
                <a:pos x="519" y="319"/>
              </a:cxn>
              <a:cxn ang="0">
                <a:pos x="535" y="291"/>
              </a:cxn>
              <a:cxn ang="0">
                <a:pos x="588" y="302"/>
              </a:cxn>
              <a:cxn ang="0">
                <a:pos x="604" y="255"/>
              </a:cxn>
              <a:cxn ang="0">
                <a:pos x="642" y="193"/>
              </a:cxn>
              <a:cxn ang="0">
                <a:pos x="711" y="152"/>
              </a:cxn>
              <a:cxn ang="0">
                <a:pos x="770" y="221"/>
              </a:cxn>
              <a:cxn ang="0">
                <a:pos x="824" y="227"/>
              </a:cxn>
              <a:cxn ang="0">
                <a:pos x="855" y="145"/>
              </a:cxn>
              <a:cxn ang="0">
                <a:pos x="898" y="75"/>
              </a:cxn>
              <a:cxn ang="0">
                <a:pos x="941" y="23"/>
              </a:cxn>
              <a:cxn ang="0">
                <a:pos x="1032" y="57"/>
              </a:cxn>
              <a:cxn ang="0">
                <a:pos x="1123" y="75"/>
              </a:cxn>
              <a:cxn ang="0">
                <a:pos x="1160" y="75"/>
              </a:cxn>
              <a:cxn ang="0">
                <a:pos x="1143" y="121"/>
              </a:cxn>
              <a:cxn ang="0">
                <a:pos x="1091" y="227"/>
              </a:cxn>
              <a:cxn ang="0">
                <a:pos x="1192" y="332"/>
              </a:cxn>
              <a:cxn ang="0">
                <a:pos x="1320" y="379"/>
              </a:cxn>
              <a:cxn ang="0">
                <a:pos x="1373" y="134"/>
              </a:cxn>
              <a:cxn ang="0">
                <a:pos x="1411" y="23"/>
              </a:cxn>
              <a:cxn ang="0">
                <a:pos x="1453" y="69"/>
              </a:cxn>
              <a:cxn ang="0">
                <a:pos x="1470" y="169"/>
              </a:cxn>
              <a:cxn ang="0">
                <a:pos x="1539" y="239"/>
              </a:cxn>
              <a:cxn ang="0">
                <a:pos x="1565" y="426"/>
              </a:cxn>
              <a:cxn ang="0">
                <a:pos x="1624" y="518"/>
              </a:cxn>
              <a:cxn ang="0">
                <a:pos x="1655" y="578"/>
              </a:cxn>
              <a:cxn ang="0">
                <a:pos x="1710" y="699"/>
              </a:cxn>
              <a:cxn ang="0">
                <a:pos x="1746" y="746"/>
              </a:cxn>
              <a:cxn ang="0">
                <a:pos x="1790" y="833"/>
              </a:cxn>
              <a:cxn ang="0">
                <a:pos x="1806" y="1008"/>
              </a:cxn>
              <a:cxn ang="0">
                <a:pos x="1720" y="1324"/>
              </a:cxn>
              <a:cxn ang="0">
                <a:pos x="1651" y="1444"/>
              </a:cxn>
              <a:cxn ang="0">
                <a:pos x="1486" y="1714"/>
              </a:cxn>
              <a:cxn ang="0">
                <a:pos x="1341" y="1801"/>
              </a:cxn>
            </a:cxnLst>
            <a:rect l="0" t="0" r="r" b="b"/>
            <a:pathLst>
              <a:path w="1823" h="1802">
                <a:moveTo>
                  <a:pt x="1341" y="1801"/>
                </a:moveTo>
                <a:lnTo>
                  <a:pt x="1320" y="1768"/>
                </a:lnTo>
                <a:lnTo>
                  <a:pt x="1314" y="1754"/>
                </a:lnTo>
                <a:lnTo>
                  <a:pt x="1314" y="1743"/>
                </a:lnTo>
                <a:lnTo>
                  <a:pt x="1314" y="1725"/>
                </a:lnTo>
                <a:lnTo>
                  <a:pt x="1289" y="1743"/>
                </a:lnTo>
                <a:lnTo>
                  <a:pt x="1278" y="1743"/>
                </a:lnTo>
                <a:lnTo>
                  <a:pt x="1299" y="1725"/>
                </a:lnTo>
                <a:lnTo>
                  <a:pt x="1299" y="1707"/>
                </a:lnTo>
                <a:lnTo>
                  <a:pt x="1272" y="1714"/>
                </a:lnTo>
                <a:lnTo>
                  <a:pt x="1278" y="1714"/>
                </a:lnTo>
                <a:lnTo>
                  <a:pt x="1278" y="1736"/>
                </a:lnTo>
                <a:lnTo>
                  <a:pt x="1219" y="1772"/>
                </a:lnTo>
                <a:lnTo>
                  <a:pt x="1192" y="1743"/>
                </a:lnTo>
                <a:lnTo>
                  <a:pt x="1165" y="1736"/>
                </a:lnTo>
                <a:lnTo>
                  <a:pt x="1149" y="1714"/>
                </a:lnTo>
                <a:lnTo>
                  <a:pt x="1143" y="1725"/>
                </a:lnTo>
                <a:lnTo>
                  <a:pt x="1117" y="1707"/>
                </a:lnTo>
                <a:lnTo>
                  <a:pt x="1096" y="1696"/>
                </a:lnTo>
                <a:lnTo>
                  <a:pt x="1091" y="1679"/>
                </a:lnTo>
                <a:lnTo>
                  <a:pt x="1074" y="1650"/>
                </a:lnTo>
                <a:lnTo>
                  <a:pt x="1074" y="1620"/>
                </a:lnTo>
                <a:lnTo>
                  <a:pt x="1091" y="1586"/>
                </a:lnTo>
                <a:lnTo>
                  <a:pt x="1064" y="1527"/>
                </a:lnTo>
                <a:lnTo>
                  <a:pt x="1081" y="1515"/>
                </a:lnTo>
                <a:lnTo>
                  <a:pt x="1081" y="1509"/>
                </a:lnTo>
                <a:lnTo>
                  <a:pt x="1053" y="1509"/>
                </a:lnTo>
                <a:lnTo>
                  <a:pt x="1032" y="1515"/>
                </a:lnTo>
                <a:lnTo>
                  <a:pt x="1049" y="1497"/>
                </a:lnTo>
                <a:lnTo>
                  <a:pt x="1053" y="1469"/>
                </a:lnTo>
                <a:lnTo>
                  <a:pt x="1049" y="1417"/>
                </a:lnTo>
                <a:lnTo>
                  <a:pt x="1032" y="1433"/>
                </a:lnTo>
                <a:lnTo>
                  <a:pt x="1011" y="1481"/>
                </a:lnTo>
                <a:lnTo>
                  <a:pt x="994" y="1481"/>
                </a:lnTo>
                <a:lnTo>
                  <a:pt x="978" y="1492"/>
                </a:lnTo>
                <a:lnTo>
                  <a:pt x="983" y="1469"/>
                </a:lnTo>
                <a:lnTo>
                  <a:pt x="1005" y="1469"/>
                </a:lnTo>
                <a:lnTo>
                  <a:pt x="1011" y="1423"/>
                </a:lnTo>
                <a:lnTo>
                  <a:pt x="1036" y="1388"/>
                </a:lnTo>
                <a:lnTo>
                  <a:pt x="1049" y="1358"/>
                </a:lnTo>
                <a:lnTo>
                  <a:pt x="1053" y="1346"/>
                </a:lnTo>
                <a:lnTo>
                  <a:pt x="1053" y="1300"/>
                </a:lnTo>
                <a:lnTo>
                  <a:pt x="1049" y="1342"/>
                </a:lnTo>
                <a:lnTo>
                  <a:pt x="1036" y="1342"/>
                </a:lnTo>
                <a:lnTo>
                  <a:pt x="1011" y="1376"/>
                </a:lnTo>
                <a:lnTo>
                  <a:pt x="983" y="1393"/>
                </a:lnTo>
                <a:lnTo>
                  <a:pt x="951" y="1423"/>
                </a:lnTo>
                <a:lnTo>
                  <a:pt x="935" y="1444"/>
                </a:lnTo>
                <a:lnTo>
                  <a:pt x="941" y="1462"/>
                </a:lnTo>
                <a:lnTo>
                  <a:pt x="924" y="1462"/>
                </a:lnTo>
                <a:lnTo>
                  <a:pt x="920" y="1444"/>
                </a:lnTo>
                <a:lnTo>
                  <a:pt x="920" y="1433"/>
                </a:lnTo>
                <a:lnTo>
                  <a:pt x="920" y="1406"/>
                </a:lnTo>
                <a:lnTo>
                  <a:pt x="909" y="1376"/>
                </a:lnTo>
                <a:lnTo>
                  <a:pt x="898" y="1346"/>
                </a:lnTo>
                <a:lnTo>
                  <a:pt x="883" y="1342"/>
                </a:lnTo>
                <a:lnTo>
                  <a:pt x="883" y="1311"/>
                </a:lnTo>
                <a:lnTo>
                  <a:pt x="893" y="1300"/>
                </a:lnTo>
                <a:lnTo>
                  <a:pt x="871" y="1295"/>
                </a:lnTo>
                <a:lnTo>
                  <a:pt x="883" y="1281"/>
                </a:lnTo>
                <a:lnTo>
                  <a:pt x="866" y="1265"/>
                </a:lnTo>
                <a:lnTo>
                  <a:pt x="850" y="1271"/>
                </a:lnTo>
                <a:lnTo>
                  <a:pt x="828" y="1253"/>
                </a:lnTo>
                <a:lnTo>
                  <a:pt x="812" y="1253"/>
                </a:lnTo>
                <a:lnTo>
                  <a:pt x="770" y="1219"/>
                </a:lnTo>
                <a:lnTo>
                  <a:pt x="728" y="1224"/>
                </a:lnTo>
                <a:lnTo>
                  <a:pt x="647" y="1235"/>
                </a:lnTo>
                <a:lnTo>
                  <a:pt x="572" y="1265"/>
                </a:lnTo>
                <a:lnTo>
                  <a:pt x="529" y="1253"/>
                </a:lnTo>
                <a:lnTo>
                  <a:pt x="461" y="1281"/>
                </a:lnTo>
                <a:lnTo>
                  <a:pt x="433" y="1300"/>
                </a:lnTo>
                <a:lnTo>
                  <a:pt x="418" y="1329"/>
                </a:lnTo>
                <a:lnTo>
                  <a:pt x="407" y="1346"/>
                </a:lnTo>
                <a:lnTo>
                  <a:pt x="380" y="1358"/>
                </a:lnTo>
                <a:lnTo>
                  <a:pt x="374" y="1358"/>
                </a:lnTo>
                <a:lnTo>
                  <a:pt x="348" y="1358"/>
                </a:lnTo>
                <a:lnTo>
                  <a:pt x="331" y="1370"/>
                </a:lnTo>
                <a:lnTo>
                  <a:pt x="321" y="1346"/>
                </a:lnTo>
                <a:lnTo>
                  <a:pt x="268" y="1342"/>
                </a:lnTo>
                <a:lnTo>
                  <a:pt x="240" y="1346"/>
                </a:lnTo>
                <a:lnTo>
                  <a:pt x="199" y="1370"/>
                </a:lnTo>
                <a:lnTo>
                  <a:pt x="192" y="1376"/>
                </a:lnTo>
                <a:lnTo>
                  <a:pt x="167" y="1388"/>
                </a:lnTo>
                <a:lnTo>
                  <a:pt x="129" y="1406"/>
                </a:lnTo>
                <a:lnTo>
                  <a:pt x="107" y="1417"/>
                </a:lnTo>
                <a:lnTo>
                  <a:pt x="70" y="1417"/>
                </a:lnTo>
                <a:lnTo>
                  <a:pt x="42" y="1393"/>
                </a:lnTo>
                <a:lnTo>
                  <a:pt x="26" y="1370"/>
                </a:lnTo>
                <a:lnTo>
                  <a:pt x="0" y="1358"/>
                </a:lnTo>
                <a:lnTo>
                  <a:pt x="9" y="1324"/>
                </a:lnTo>
                <a:lnTo>
                  <a:pt x="17" y="1324"/>
                </a:lnTo>
                <a:lnTo>
                  <a:pt x="38" y="1311"/>
                </a:lnTo>
                <a:lnTo>
                  <a:pt x="42" y="1265"/>
                </a:lnTo>
                <a:lnTo>
                  <a:pt x="54" y="1265"/>
                </a:lnTo>
                <a:lnTo>
                  <a:pt x="70" y="1219"/>
                </a:lnTo>
                <a:lnTo>
                  <a:pt x="64" y="1178"/>
                </a:lnTo>
                <a:lnTo>
                  <a:pt x="42" y="1102"/>
                </a:lnTo>
                <a:lnTo>
                  <a:pt x="54" y="1038"/>
                </a:lnTo>
                <a:lnTo>
                  <a:pt x="42" y="1002"/>
                </a:lnTo>
                <a:lnTo>
                  <a:pt x="26" y="980"/>
                </a:lnTo>
                <a:lnTo>
                  <a:pt x="38" y="944"/>
                </a:lnTo>
                <a:lnTo>
                  <a:pt x="17" y="904"/>
                </a:lnTo>
                <a:lnTo>
                  <a:pt x="0" y="852"/>
                </a:lnTo>
                <a:lnTo>
                  <a:pt x="9" y="852"/>
                </a:lnTo>
                <a:lnTo>
                  <a:pt x="17" y="880"/>
                </a:lnTo>
                <a:lnTo>
                  <a:pt x="26" y="880"/>
                </a:lnTo>
                <a:lnTo>
                  <a:pt x="17" y="852"/>
                </a:lnTo>
                <a:lnTo>
                  <a:pt x="17" y="823"/>
                </a:lnTo>
                <a:lnTo>
                  <a:pt x="26" y="833"/>
                </a:lnTo>
                <a:lnTo>
                  <a:pt x="26" y="852"/>
                </a:lnTo>
                <a:lnTo>
                  <a:pt x="38" y="852"/>
                </a:lnTo>
                <a:lnTo>
                  <a:pt x="42" y="870"/>
                </a:lnTo>
                <a:lnTo>
                  <a:pt x="42" y="833"/>
                </a:lnTo>
                <a:lnTo>
                  <a:pt x="38" y="809"/>
                </a:lnTo>
                <a:lnTo>
                  <a:pt x="26" y="746"/>
                </a:lnTo>
                <a:lnTo>
                  <a:pt x="26" y="728"/>
                </a:lnTo>
                <a:lnTo>
                  <a:pt x="42" y="688"/>
                </a:lnTo>
                <a:lnTo>
                  <a:pt x="54" y="653"/>
                </a:lnTo>
                <a:lnTo>
                  <a:pt x="64" y="623"/>
                </a:lnTo>
                <a:lnTo>
                  <a:pt x="81" y="595"/>
                </a:lnTo>
                <a:lnTo>
                  <a:pt x="70" y="635"/>
                </a:lnTo>
                <a:lnTo>
                  <a:pt x="81" y="635"/>
                </a:lnTo>
                <a:lnTo>
                  <a:pt x="97" y="595"/>
                </a:lnTo>
                <a:lnTo>
                  <a:pt x="123" y="589"/>
                </a:lnTo>
                <a:lnTo>
                  <a:pt x="156" y="565"/>
                </a:lnTo>
                <a:lnTo>
                  <a:pt x="208" y="536"/>
                </a:lnTo>
                <a:lnTo>
                  <a:pt x="237" y="536"/>
                </a:lnTo>
                <a:lnTo>
                  <a:pt x="263" y="518"/>
                </a:lnTo>
                <a:lnTo>
                  <a:pt x="289" y="518"/>
                </a:lnTo>
                <a:lnTo>
                  <a:pt x="311" y="513"/>
                </a:lnTo>
                <a:lnTo>
                  <a:pt x="338" y="501"/>
                </a:lnTo>
                <a:lnTo>
                  <a:pt x="418" y="466"/>
                </a:lnTo>
                <a:lnTo>
                  <a:pt x="444" y="414"/>
                </a:lnTo>
                <a:lnTo>
                  <a:pt x="465" y="408"/>
                </a:lnTo>
                <a:lnTo>
                  <a:pt x="465" y="390"/>
                </a:lnTo>
                <a:lnTo>
                  <a:pt x="465" y="361"/>
                </a:lnTo>
                <a:lnTo>
                  <a:pt x="492" y="319"/>
                </a:lnTo>
                <a:lnTo>
                  <a:pt x="503" y="302"/>
                </a:lnTo>
                <a:lnTo>
                  <a:pt x="514" y="302"/>
                </a:lnTo>
                <a:lnTo>
                  <a:pt x="519" y="319"/>
                </a:lnTo>
                <a:lnTo>
                  <a:pt x="535" y="361"/>
                </a:lnTo>
                <a:lnTo>
                  <a:pt x="535" y="332"/>
                </a:lnTo>
                <a:lnTo>
                  <a:pt x="555" y="344"/>
                </a:lnTo>
                <a:lnTo>
                  <a:pt x="545" y="319"/>
                </a:lnTo>
                <a:lnTo>
                  <a:pt x="535" y="291"/>
                </a:lnTo>
                <a:lnTo>
                  <a:pt x="545" y="284"/>
                </a:lnTo>
                <a:lnTo>
                  <a:pt x="555" y="302"/>
                </a:lnTo>
                <a:lnTo>
                  <a:pt x="562" y="291"/>
                </a:lnTo>
                <a:lnTo>
                  <a:pt x="572" y="302"/>
                </a:lnTo>
                <a:lnTo>
                  <a:pt x="588" y="302"/>
                </a:lnTo>
                <a:lnTo>
                  <a:pt x="578" y="302"/>
                </a:lnTo>
                <a:lnTo>
                  <a:pt x="578" y="284"/>
                </a:lnTo>
                <a:lnTo>
                  <a:pt x="578" y="269"/>
                </a:lnTo>
                <a:lnTo>
                  <a:pt x="599" y="244"/>
                </a:lnTo>
                <a:lnTo>
                  <a:pt x="604" y="255"/>
                </a:lnTo>
                <a:lnTo>
                  <a:pt x="604" y="239"/>
                </a:lnTo>
                <a:lnTo>
                  <a:pt x="614" y="227"/>
                </a:lnTo>
                <a:lnTo>
                  <a:pt x="631" y="239"/>
                </a:lnTo>
                <a:lnTo>
                  <a:pt x="614" y="209"/>
                </a:lnTo>
                <a:lnTo>
                  <a:pt x="642" y="193"/>
                </a:lnTo>
                <a:lnTo>
                  <a:pt x="647" y="209"/>
                </a:lnTo>
                <a:lnTo>
                  <a:pt x="674" y="169"/>
                </a:lnTo>
                <a:lnTo>
                  <a:pt x="684" y="163"/>
                </a:lnTo>
                <a:lnTo>
                  <a:pt x="690" y="181"/>
                </a:lnTo>
                <a:lnTo>
                  <a:pt x="711" y="152"/>
                </a:lnTo>
                <a:lnTo>
                  <a:pt x="717" y="169"/>
                </a:lnTo>
                <a:lnTo>
                  <a:pt x="760" y="209"/>
                </a:lnTo>
                <a:lnTo>
                  <a:pt x="743" y="227"/>
                </a:lnTo>
                <a:lnTo>
                  <a:pt x="754" y="244"/>
                </a:lnTo>
                <a:lnTo>
                  <a:pt x="770" y="221"/>
                </a:lnTo>
                <a:lnTo>
                  <a:pt x="785" y="227"/>
                </a:lnTo>
                <a:lnTo>
                  <a:pt x="803" y="239"/>
                </a:lnTo>
                <a:lnTo>
                  <a:pt x="812" y="227"/>
                </a:lnTo>
                <a:lnTo>
                  <a:pt x="828" y="244"/>
                </a:lnTo>
                <a:lnTo>
                  <a:pt x="824" y="227"/>
                </a:lnTo>
                <a:lnTo>
                  <a:pt x="828" y="227"/>
                </a:lnTo>
                <a:lnTo>
                  <a:pt x="812" y="193"/>
                </a:lnTo>
                <a:lnTo>
                  <a:pt x="828" y="169"/>
                </a:lnTo>
                <a:lnTo>
                  <a:pt x="840" y="145"/>
                </a:lnTo>
                <a:lnTo>
                  <a:pt x="855" y="145"/>
                </a:lnTo>
                <a:lnTo>
                  <a:pt x="850" y="117"/>
                </a:lnTo>
                <a:lnTo>
                  <a:pt x="871" y="99"/>
                </a:lnTo>
                <a:lnTo>
                  <a:pt x="893" y="99"/>
                </a:lnTo>
                <a:lnTo>
                  <a:pt x="893" y="88"/>
                </a:lnTo>
                <a:lnTo>
                  <a:pt x="898" y="75"/>
                </a:lnTo>
                <a:lnTo>
                  <a:pt x="962" y="75"/>
                </a:lnTo>
                <a:lnTo>
                  <a:pt x="968" y="75"/>
                </a:lnTo>
                <a:lnTo>
                  <a:pt x="962" y="41"/>
                </a:lnTo>
                <a:lnTo>
                  <a:pt x="951" y="41"/>
                </a:lnTo>
                <a:lnTo>
                  <a:pt x="941" y="23"/>
                </a:lnTo>
                <a:lnTo>
                  <a:pt x="962" y="23"/>
                </a:lnTo>
                <a:lnTo>
                  <a:pt x="978" y="29"/>
                </a:lnTo>
                <a:lnTo>
                  <a:pt x="983" y="29"/>
                </a:lnTo>
                <a:lnTo>
                  <a:pt x="994" y="46"/>
                </a:lnTo>
                <a:lnTo>
                  <a:pt x="1032" y="57"/>
                </a:lnTo>
                <a:lnTo>
                  <a:pt x="1036" y="69"/>
                </a:lnTo>
                <a:lnTo>
                  <a:pt x="1064" y="69"/>
                </a:lnTo>
                <a:lnTo>
                  <a:pt x="1081" y="75"/>
                </a:lnTo>
                <a:lnTo>
                  <a:pt x="1107" y="69"/>
                </a:lnTo>
                <a:lnTo>
                  <a:pt x="1123" y="75"/>
                </a:lnTo>
                <a:lnTo>
                  <a:pt x="1133" y="88"/>
                </a:lnTo>
                <a:lnTo>
                  <a:pt x="1143" y="99"/>
                </a:lnTo>
                <a:lnTo>
                  <a:pt x="1133" y="75"/>
                </a:lnTo>
                <a:lnTo>
                  <a:pt x="1149" y="69"/>
                </a:lnTo>
                <a:lnTo>
                  <a:pt x="1160" y="75"/>
                </a:lnTo>
                <a:lnTo>
                  <a:pt x="1165" y="88"/>
                </a:lnTo>
                <a:lnTo>
                  <a:pt x="1149" y="106"/>
                </a:lnTo>
                <a:lnTo>
                  <a:pt x="1149" y="117"/>
                </a:lnTo>
                <a:lnTo>
                  <a:pt x="1143" y="134"/>
                </a:lnTo>
                <a:lnTo>
                  <a:pt x="1143" y="121"/>
                </a:lnTo>
                <a:lnTo>
                  <a:pt x="1123" y="134"/>
                </a:lnTo>
                <a:lnTo>
                  <a:pt x="1117" y="152"/>
                </a:lnTo>
                <a:lnTo>
                  <a:pt x="1117" y="163"/>
                </a:lnTo>
                <a:lnTo>
                  <a:pt x="1117" y="181"/>
                </a:lnTo>
                <a:lnTo>
                  <a:pt x="1091" y="227"/>
                </a:lnTo>
                <a:lnTo>
                  <a:pt x="1117" y="255"/>
                </a:lnTo>
                <a:lnTo>
                  <a:pt x="1123" y="269"/>
                </a:lnTo>
                <a:lnTo>
                  <a:pt x="1143" y="274"/>
                </a:lnTo>
                <a:lnTo>
                  <a:pt x="1149" y="291"/>
                </a:lnTo>
                <a:lnTo>
                  <a:pt x="1192" y="332"/>
                </a:lnTo>
                <a:lnTo>
                  <a:pt x="1245" y="344"/>
                </a:lnTo>
                <a:lnTo>
                  <a:pt x="1245" y="367"/>
                </a:lnTo>
                <a:lnTo>
                  <a:pt x="1289" y="390"/>
                </a:lnTo>
                <a:lnTo>
                  <a:pt x="1304" y="390"/>
                </a:lnTo>
                <a:lnTo>
                  <a:pt x="1320" y="379"/>
                </a:lnTo>
                <a:lnTo>
                  <a:pt x="1346" y="319"/>
                </a:lnTo>
                <a:lnTo>
                  <a:pt x="1373" y="221"/>
                </a:lnTo>
                <a:lnTo>
                  <a:pt x="1373" y="169"/>
                </a:lnTo>
                <a:lnTo>
                  <a:pt x="1383" y="152"/>
                </a:lnTo>
                <a:lnTo>
                  <a:pt x="1373" y="134"/>
                </a:lnTo>
                <a:lnTo>
                  <a:pt x="1389" y="106"/>
                </a:lnTo>
                <a:lnTo>
                  <a:pt x="1383" y="99"/>
                </a:lnTo>
                <a:lnTo>
                  <a:pt x="1389" y="75"/>
                </a:lnTo>
                <a:lnTo>
                  <a:pt x="1400" y="75"/>
                </a:lnTo>
                <a:lnTo>
                  <a:pt x="1411" y="23"/>
                </a:lnTo>
                <a:lnTo>
                  <a:pt x="1431" y="0"/>
                </a:lnTo>
                <a:lnTo>
                  <a:pt x="1431" y="11"/>
                </a:lnTo>
                <a:lnTo>
                  <a:pt x="1443" y="29"/>
                </a:lnTo>
                <a:lnTo>
                  <a:pt x="1443" y="69"/>
                </a:lnTo>
                <a:lnTo>
                  <a:pt x="1453" y="69"/>
                </a:lnTo>
                <a:lnTo>
                  <a:pt x="1453" y="88"/>
                </a:lnTo>
                <a:lnTo>
                  <a:pt x="1458" y="99"/>
                </a:lnTo>
                <a:lnTo>
                  <a:pt x="1458" y="121"/>
                </a:lnTo>
                <a:lnTo>
                  <a:pt x="1470" y="121"/>
                </a:lnTo>
                <a:lnTo>
                  <a:pt x="1470" y="169"/>
                </a:lnTo>
                <a:lnTo>
                  <a:pt x="1480" y="221"/>
                </a:lnTo>
                <a:lnTo>
                  <a:pt x="1486" y="209"/>
                </a:lnTo>
                <a:lnTo>
                  <a:pt x="1501" y="193"/>
                </a:lnTo>
                <a:lnTo>
                  <a:pt x="1512" y="221"/>
                </a:lnTo>
                <a:lnTo>
                  <a:pt x="1539" y="239"/>
                </a:lnTo>
                <a:lnTo>
                  <a:pt x="1539" y="302"/>
                </a:lnTo>
                <a:lnTo>
                  <a:pt x="1539" y="319"/>
                </a:lnTo>
                <a:lnTo>
                  <a:pt x="1554" y="351"/>
                </a:lnTo>
                <a:lnTo>
                  <a:pt x="1565" y="397"/>
                </a:lnTo>
                <a:lnTo>
                  <a:pt x="1565" y="426"/>
                </a:lnTo>
                <a:lnTo>
                  <a:pt x="1565" y="444"/>
                </a:lnTo>
                <a:lnTo>
                  <a:pt x="1571" y="466"/>
                </a:lnTo>
                <a:lnTo>
                  <a:pt x="1592" y="490"/>
                </a:lnTo>
                <a:lnTo>
                  <a:pt x="1614" y="490"/>
                </a:lnTo>
                <a:lnTo>
                  <a:pt x="1624" y="518"/>
                </a:lnTo>
                <a:lnTo>
                  <a:pt x="1635" y="518"/>
                </a:lnTo>
                <a:lnTo>
                  <a:pt x="1655" y="536"/>
                </a:lnTo>
                <a:lnTo>
                  <a:pt x="1667" y="560"/>
                </a:lnTo>
                <a:lnTo>
                  <a:pt x="1678" y="565"/>
                </a:lnTo>
                <a:lnTo>
                  <a:pt x="1655" y="578"/>
                </a:lnTo>
                <a:lnTo>
                  <a:pt x="1667" y="595"/>
                </a:lnTo>
                <a:lnTo>
                  <a:pt x="1684" y="623"/>
                </a:lnTo>
                <a:lnTo>
                  <a:pt x="1684" y="635"/>
                </a:lnTo>
                <a:lnTo>
                  <a:pt x="1704" y="688"/>
                </a:lnTo>
                <a:lnTo>
                  <a:pt x="1710" y="699"/>
                </a:lnTo>
                <a:lnTo>
                  <a:pt x="1710" y="658"/>
                </a:lnTo>
                <a:lnTo>
                  <a:pt x="1736" y="688"/>
                </a:lnTo>
                <a:lnTo>
                  <a:pt x="1736" y="681"/>
                </a:lnTo>
                <a:lnTo>
                  <a:pt x="1746" y="699"/>
                </a:lnTo>
                <a:lnTo>
                  <a:pt x="1746" y="746"/>
                </a:lnTo>
                <a:lnTo>
                  <a:pt x="1726" y="746"/>
                </a:lnTo>
                <a:lnTo>
                  <a:pt x="1736" y="763"/>
                </a:lnTo>
                <a:lnTo>
                  <a:pt x="1764" y="781"/>
                </a:lnTo>
                <a:lnTo>
                  <a:pt x="1780" y="805"/>
                </a:lnTo>
                <a:lnTo>
                  <a:pt x="1790" y="833"/>
                </a:lnTo>
                <a:lnTo>
                  <a:pt x="1806" y="852"/>
                </a:lnTo>
                <a:lnTo>
                  <a:pt x="1816" y="870"/>
                </a:lnTo>
                <a:lnTo>
                  <a:pt x="1806" y="898"/>
                </a:lnTo>
                <a:lnTo>
                  <a:pt x="1822" y="933"/>
                </a:lnTo>
                <a:lnTo>
                  <a:pt x="1806" y="1008"/>
                </a:lnTo>
                <a:lnTo>
                  <a:pt x="1816" y="1049"/>
                </a:lnTo>
                <a:lnTo>
                  <a:pt x="1806" y="1113"/>
                </a:lnTo>
                <a:lnTo>
                  <a:pt x="1780" y="1178"/>
                </a:lnTo>
                <a:lnTo>
                  <a:pt x="1764" y="1247"/>
                </a:lnTo>
                <a:lnTo>
                  <a:pt x="1720" y="1324"/>
                </a:lnTo>
                <a:lnTo>
                  <a:pt x="1720" y="1329"/>
                </a:lnTo>
                <a:lnTo>
                  <a:pt x="1720" y="1342"/>
                </a:lnTo>
                <a:lnTo>
                  <a:pt x="1667" y="1388"/>
                </a:lnTo>
                <a:lnTo>
                  <a:pt x="1655" y="1417"/>
                </a:lnTo>
                <a:lnTo>
                  <a:pt x="1651" y="1444"/>
                </a:lnTo>
                <a:lnTo>
                  <a:pt x="1614" y="1492"/>
                </a:lnTo>
                <a:lnTo>
                  <a:pt x="1597" y="1527"/>
                </a:lnTo>
                <a:lnTo>
                  <a:pt x="1554" y="1614"/>
                </a:lnTo>
                <a:lnTo>
                  <a:pt x="1528" y="1690"/>
                </a:lnTo>
                <a:lnTo>
                  <a:pt x="1486" y="1714"/>
                </a:lnTo>
                <a:lnTo>
                  <a:pt x="1415" y="1714"/>
                </a:lnTo>
                <a:lnTo>
                  <a:pt x="1389" y="1743"/>
                </a:lnTo>
                <a:lnTo>
                  <a:pt x="1341" y="1772"/>
                </a:lnTo>
                <a:lnTo>
                  <a:pt x="1346" y="1783"/>
                </a:lnTo>
                <a:lnTo>
                  <a:pt x="1341" y="180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2" name="Freeform 48"/>
          <p:cNvSpPr>
            <a:spLocks noChangeArrowheads="1"/>
          </p:cNvSpPr>
          <p:nvPr/>
        </p:nvSpPr>
        <p:spPr bwMode="auto">
          <a:xfrm>
            <a:off x="8401390" y="5780283"/>
            <a:ext cx="230579" cy="315048"/>
          </a:xfrm>
          <a:custGeom>
            <a:avLst/>
            <a:gdLst/>
            <a:ahLst/>
            <a:cxnLst>
              <a:cxn ang="0">
                <a:pos x="80" y="496"/>
              </a:cxn>
              <a:cxn ang="0">
                <a:pos x="59" y="472"/>
              </a:cxn>
              <a:cxn ang="0">
                <a:pos x="38" y="450"/>
              </a:cxn>
              <a:cxn ang="0">
                <a:pos x="0" y="443"/>
              </a:cxn>
              <a:cxn ang="0">
                <a:pos x="0" y="420"/>
              </a:cxn>
              <a:cxn ang="0">
                <a:pos x="16" y="413"/>
              </a:cxn>
              <a:cxn ang="0">
                <a:pos x="27" y="375"/>
              </a:cxn>
              <a:cxn ang="0">
                <a:pos x="38" y="368"/>
              </a:cxn>
              <a:cxn ang="0">
                <a:pos x="42" y="356"/>
              </a:cxn>
              <a:cxn ang="0">
                <a:pos x="59" y="350"/>
              </a:cxn>
              <a:cxn ang="0">
                <a:pos x="86" y="327"/>
              </a:cxn>
              <a:cxn ang="0">
                <a:pos x="101" y="310"/>
              </a:cxn>
              <a:cxn ang="0">
                <a:pos x="112" y="292"/>
              </a:cxn>
              <a:cxn ang="0">
                <a:pos x="155" y="275"/>
              </a:cxn>
              <a:cxn ang="0">
                <a:pos x="235" y="217"/>
              </a:cxn>
              <a:cxn ang="0">
                <a:pos x="305" y="123"/>
              </a:cxn>
              <a:cxn ang="0">
                <a:pos x="320" y="95"/>
              </a:cxn>
              <a:cxn ang="0">
                <a:pos x="347" y="31"/>
              </a:cxn>
              <a:cxn ang="0">
                <a:pos x="374" y="7"/>
              </a:cxn>
              <a:cxn ang="0">
                <a:pos x="374" y="35"/>
              </a:cxn>
              <a:cxn ang="0">
                <a:pos x="374" y="77"/>
              </a:cxn>
              <a:cxn ang="0">
                <a:pos x="390" y="53"/>
              </a:cxn>
              <a:cxn ang="0">
                <a:pos x="396" y="77"/>
              </a:cxn>
              <a:cxn ang="0">
                <a:pos x="390" y="112"/>
              </a:cxn>
              <a:cxn ang="0">
                <a:pos x="364" y="175"/>
              </a:cxn>
              <a:cxn ang="0">
                <a:pos x="326" y="233"/>
              </a:cxn>
              <a:cxn ang="0">
                <a:pos x="326" y="279"/>
              </a:cxn>
              <a:cxn ang="0">
                <a:pos x="305" y="279"/>
              </a:cxn>
              <a:cxn ang="0">
                <a:pos x="294" y="279"/>
              </a:cxn>
              <a:cxn ang="0">
                <a:pos x="240" y="327"/>
              </a:cxn>
              <a:cxn ang="0">
                <a:pos x="215" y="385"/>
              </a:cxn>
              <a:cxn ang="0">
                <a:pos x="181" y="432"/>
              </a:cxn>
              <a:cxn ang="0">
                <a:pos x="181" y="443"/>
              </a:cxn>
              <a:cxn ang="0">
                <a:pos x="139" y="478"/>
              </a:cxn>
              <a:cxn ang="0">
                <a:pos x="86" y="508"/>
              </a:cxn>
            </a:cxnLst>
            <a:rect l="0" t="0" r="r" b="b"/>
            <a:pathLst>
              <a:path w="397" h="509">
                <a:moveTo>
                  <a:pt x="86" y="508"/>
                </a:moveTo>
                <a:lnTo>
                  <a:pt x="80" y="496"/>
                </a:lnTo>
                <a:lnTo>
                  <a:pt x="59" y="490"/>
                </a:lnTo>
                <a:lnTo>
                  <a:pt x="59" y="472"/>
                </a:lnTo>
                <a:lnTo>
                  <a:pt x="38" y="461"/>
                </a:lnTo>
                <a:lnTo>
                  <a:pt x="38" y="450"/>
                </a:lnTo>
                <a:lnTo>
                  <a:pt x="16" y="450"/>
                </a:lnTo>
                <a:lnTo>
                  <a:pt x="0" y="443"/>
                </a:lnTo>
                <a:lnTo>
                  <a:pt x="10" y="420"/>
                </a:lnTo>
                <a:lnTo>
                  <a:pt x="0" y="420"/>
                </a:lnTo>
                <a:lnTo>
                  <a:pt x="0" y="413"/>
                </a:lnTo>
                <a:lnTo>
                  <a:pt x="16" y="413"/>
                </a:lnTo>
                <a:lnTo>
                  <a:pt x="16" y="397"/>
                </a:lnTo>
                <a:lnTo>
                  <a:pt x="27" y="375"/>
                </a:lnTo>
                <a:lnTo>
                  <a:pt x="42" y="385"/>
                </a:lnTo>
                <a:lnTo>
                  <a:pt x="38" y="368"/>
                </a:lnTo>
                <a:lnTo>
                  <a:pt x="42" y="368"/>
                </a:lnTo>
                <a:lnTo>
                  <a:pt x="42" y="356"/>
                </a:lnTo>
                <a:lnTo>
                  <a:pt x="53" y="350"/>
                </a:lnTo>
                <a:lnTo>
                  <a:pt x="59" y="350"/>
                </a:lnTo>
                <a:lnTo>
                  <a:pt x="59" y="339"/>
                </a:lnTo>
                <a:lnTo>
                  <a:pt x="86" y="327"/>
                </a:lnTo>
                <a:lnTo>
                  <a:pt x="101" y="297"/>
                </a:lnTo>
                <a:lnTo>
                  <a:pt x="101" y="310"/>
                </a:lnTo>
                <a:lnTo>
                  <a:pt x="112" y="310"/>
                </a:lnTo>
                <a:lnTo>
                  <a:pt x="112" y="292"/>
                </a:lnTo>
                <a:lnTo>
                  <a:pt x="128" y="275"/>
                </a:lnTo>
                <a:lnTo>
                  <a:pt x="155" y="275"/>
                </a:lnTo>
                <a:lnTo>
                  <a:pt x="181" y="251"/>
                </a:lnTo>
                <a:lnTo>
                  <a:pt x="235" y="217"/>
                </a:lnTo>
                <a:lnTo>
                  <a:pt x="277" y="175"/>
                </a:lnTo>
                <a:lnTo>
                  <a:pt x="305" y="123"/>
                </a:lnTo>
                <a:lnTo>
                  <a:pt x="309" y="106"/>
                </a:lnTo>
                <a:lnTo>
                  <a:pt x="320" y="95"/>
                </a:lnTo>
                <a:lnTo>
                  <a:pt x="337" y="65"/>
                </a:lnTo>
                <a:lnTo>
                  <a:pt x="347" y="31"/>
                </a:lnTo>
                <a:lnTo>
                  <a:pt x="364" y="0"/>
                </a:lnTo>
                <a:lnTo>
                  <a:pt x="374" y="7"/>
                </a:lnTo>
                <a:lnTo>
                  <a:pt x="374" y="31"/>
                </a:lnTo>
                <a:lnTo>
                  <a:pt x="374" y="35"/>
                </a:lnTo>
                <a:lnTo>
                  <a:pt x="374" y="53"/>
                </a:lnTo>
                <a:lnTo>
                  <a:pt x="374" y="77"/>
                </a:lnTo>
                <a:lnTo>
                  <a:pt x="374" y="65"/>
                </a:lnTo>
                <a:lnTo>
                  <a:pt x="390" y="53"/>
                </a:lnTo>
                <a:lnTo>
                  <a:pt x="390" y="65"/>
                </a:lnTo>
                <a:lnTo>
                  <a:pt x="396" y="77"/>
                </a:lnTo>
                <a:lnTo>
                  <a:pt x="390" y="81"/>
                </a:lnTo>
                <a:lnTo>
                  <a:pt x="390" y="112"/>
                </a:lnTo>
                <a:lnTo>
                  <a:pt x="380" y="140"/>
                </a:lnTo>
                <a:lnTo>
                  <a:pt x="364" y="175"/>
                </a:lnTo>
                <a:lnTo>
                  <a:pt x="347" y="205"/>
                </a:lnTo>
                <a:lnTo>
                  <a:pt x="326" y="233"/>
                </a:lnTo>
                <a:lnTo>
                  <a:pt x="320" y="263"/>
                </a:lnTo>
                <a:lnTo>
                  <a:pt x="326" y="279"/>
                </a:lnTo>
                <a:lnTo>
                  <a:pt x="309" y="275"/>
                </a:lnTo>
                <a:lnTo>
                  <a:pt x="305" y="279"/>
                </a:lnTo>
                <a:lnTo>
                  <a:pt x="294" y="275"/>
                </a:lnTo>
                <a:lnTo>
                  <a:pt x="294" y="279"/>
                </a:lnTo>
                <a:lnTo>
                  <a:pt x="267" y="297"/>
                </a:lnTo>
                <a:lnTo>
                  <a:pt x="240" y="327"/>
                </a:lnTo>
                <a:lnTo>
                  <a:pt x="235" y="368"/>
                </a:lnTo>
                <a:lnTo>
                  <a:pt x="215" y="385"/>
                </a:lnTo>
                <a:lnTo>
                  <a:pt x="199" y="413"/>
                </a:lnTo>
                <a:lnTo>
                  <a:pt x="181" y="432"/>
                </a:lnTo>
                <a:lnTo>
                  <a:pt x="192" y="443"/>
                </a:lnTo>
                <a:lnTo>
                  <a:pt x="181" y="443"/>
                </a:lnTo>
                <a:lnTo>
                  <a:pt x="166" y="461"/>
                </a:lnTo>
                <a:lnTo>
                  <a:pt x="139" y="478"/>
                </a:lnTo>
                <a:lnTo>
                  <a:pt x="128" y="496"/>
                </a:lnTo>
                <a:lnTo>
                  <a:pt x="86" y="50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1" name="Freeform 47"/>
          <p:cNvSpPr>
            <a:spLocks noChangeArrowheads="1"/>
          </p:cNvSpPr>
          <p:nvPr/>
        </p:nvSpPr>
        <p:spPr bwMode="auto">
          <a:xfrm>
            <a:off x="8401390" y="5780283"/>
            <a:ext cx="230579" cy="315048"/>
          </a:xfrm>
          <a:custGeom>
            <a:avLst/>
            <a:gdLst/>
            <a:ahLst/>
            <a:cxnLst>
              <a:cxn ang="0">
                <a:pos x="80" y="496"/>
              </a:cxn>
              <a:cxn ang="0">
                <a:pos x="59" y="472"/>
              </a:cxn>
              <a:cxn ang="0">
                <a:pos x="38" y="450"/>
              </a:cxn>
              <a:cxn ang="0">
                <a:pos x="0" y="443"/>
              </a:cxn>
              <a:cxn ang="0">
                <a:pos x="0" y="420"/>
              </a:cxn>
              <a:cxn ang="0">
                <a:pos x="16" y="413"/>
              </a:cxn>
              <a:cxn ang="0">
                <a:pos x="27" y="375"/>
              </a:cxn>
              <a:cxn ang="0">
                <a:pos x="38" y="368"/>
              </a:cxn>
              <a:cxn ang="0">
                <a:pos x="42" y="356"/>
              </a:cxn>
              <a:cxn ang="0">
                <a:pos x="59" y="350"/>
              </a:cxn>
              <a:cxn ang="0">
                <a:pos x="86" y="327"/>
              </a:cxn>
              <a:cxn ang="0">
                <a:pos x="101" y="310"/>
              </a:cxn>
              <a:cxn ang="0">
                <a:pos x="112" y="292"/>
              </a:cxn>
              <a:cxn ang="0">
                <a:pos x="155" y="275"/>
              </a:cxn>
              <a:cxn ang="0">
                <a:pos x="235" y="217"/>
              </a:cxn>
              <a:cxn ang="0">
                <a:pos x="305" y="123"/>
              </a:cxn>
              <a:cxn ang="0">
                <a:pos x="320" y="95"/>
              </a:cxn>
              <a:cxn ang="0">
                <a:pos x="347" y="31"/>
              </a:cxn>
              <a:cxn ang="0">
                <a:pos x="374" y="7"/>
              </a:cxn>
              <a:cxn ang="0">
                <a:pos x="374" y="35"/>
              </a:cxn>
              <a:cxn ang="0">
                <a:pos x="374" y="77"/>
              </a:cxn>
              <a:cxn ang="0">
                <a:pos x="390" y="53"/>
              </a:cxn>
              <a:cxn ang="0">
                <a:pos x="396" y="77"/>
              </a:cxn>
              <a:cxn ang="0">
                <a:pos x="390" y="112"/>
              </a:cxn>
              <a:cxn ang="0">
                <a:pos x="364" y="175"/>
              </a:cxn>
              <a:cxn ang="0">
                <a:pos x="326" y="233"/>
              </a:cxn>
              <a:cxn ang="0">
                <a:pos x="326" y="279"/>
              </a:cxn>
              <a:cxn ang="0">
                <a:pos x="305" y="279"/>
              </a:cxn>
              <a:cxn ang="0">
                <a:pos x="294" y="279"/>
              </a:cxn>
              <a:cxn ang="0">
                <a:pos x="240" y="327"/>
              </a:cxn>
              <a:cxn ang="0">
                <a:pos x="215" y="385"/>
              </a:cxn>
              <a:cxn ang="0">
                <a:pos x="181" y="432"/>
              </a:cxn>
              <a:cxn ang="0">
                <a:pos x="181" y="443"/>
              </a:cxn>
              <a:cxn ang="0">
                <a:pos x="139" y="478"/>
              </a:cxn>
              <a:cxn ang="0">
                <a:pos x="86" y="508"/>
              </a:cxn>
            </a:cxnLst>
            <a:rect l="0" t="0" r="r" b="b"/>
            <a:pathLst>
              <a:path w="397" h="509">
                <a:moveTo>
                  <a:pt x="86" y="508"/>
                </a:moveTo>
                <a:lnTo>
                  <a:pt x="80" y="496"/>
                </a:lnTo>
                <a:lnTo>
                  <a:pt x="59" y="490"/>
                </a:lnTo>
                <a:lnTo>
                  <a:pt x="59" y="472"/>
                </a:lnTo>
                <a:lnTo>
                  <a:pt x="38" y="461"/>
                </a:lnTo>
                <a:lnTo>
                  <a:pt x="38" y="450"/>
                </a:lnTo>
                <a:lnTo>
                  <a:pt x="16" y="450"/>
                </a:lnTo>
                <a:lnTo>
                  <a:pt x="0" y="443"/>
                </a:lnTo>
                <a:lnTo>
                  <a:pt x="10" y="420"/>
                </a:lnTo>
                <a:lnTo>
                  <a:pt x="0" y="420"/>
                </a:lnTo>
                <a:lnTo>
                  <a:pt x="0" y="413"/>
                </a:lnTo>
                <a:lnTo>
                  <a:pt x="16" y="413"/>
                </a:lnTo>
                <a:lnTo>
                  <a:pt x="16" y="397"/>
                </a:lnTo>
                <a:lnTo>
                  <a:pt x="27" y="375"/>
                </a:lnTo>
                <a:lnTo>
                  <a:pt x="42" y="385"/>
                </a:lnTo>
                <a:lnTo>
                  <a:pt x="38" y="368"/>
                </a:lnTo>
                <a:lnTo>
                  <a:pt x="42" y="368"/>
                </a:lnTo>
                <a:lnTo>
                  <a:pt x="42" y="356"/>
                </a:lnTo>
                <a:lnTo>
                  <a:pt x="53" y="350"/>
                </a:lnTo>
                <a:lnTo>
                  <a:pt x="59" y="350"/>
                </a:lnTo>
                <a:lnTo>
                  <a:pt x="59" y="339"/>
                </a:lnTo>
                <a:lnTo>
                  <a:pt x="86" y="327"/>
                </a:lnTo>
                <a:lnTo>
                  <a:pt x="101" y="297"/>
                </a:lnTo>
                <a:lnTo>
                  <a:pt x="101" y="310"/>
                </a:lnTo>
                <a:lnTo>
                  <a:pt x="112" y="310"/>
                </a:lnTo>
                <a:lnTo>
                  <a:pt x="112" y="292"/>
                </a:lnTo>
                <a:lnTo>
                  <a:pt x="128" y="275"/>
                </a:lnTo>
                <a:lnTo>
                  <a:pt x="155" y="275"/>
                </a:lnTo>
                <a:lnTo>
                  <a:pt x="181" y="251"/>
                </a:lnTo>
                <a:lnTo>
                  <a:pt x="235" y="217"/>
                </a:lnTo>
                <a:lnTo>
                  <a:pt x="277" y="175"/>
                </a:lnTo>
                <a:lnTo>
                  <a:pt x="305" y="123"/>
                </a:lnTo>
                <a:lnTo>
                  <a:pt x="309" y="106"/>
                </a:lnTo>
                <a:lnTo>
                  <a:pt x="320" y="95"/>
                </a:lnTo>
                <a:lnTo>
                  <a:pt x="337" y="65"/>
                </a:lnTo>
                <a:lnTo>
                  <a:pt x="347" y="31"/>
                </a:lnTo>
                <a:lnTo>
                  <a:pt x="364" y="0"/>
                </a:lnTo>
                <a:lnTo>
                  <a:pt x="374" y="7"/>
                </a:lnTo>
                <a:lnTo>
                  <a:pt x="374" y="31"/>
                </a:lnTo>
                <a:lnTo>
                  <a:pt x="374" y="35"/>
                </a:lnTo>
                <a:lnTo>
                  <a:pt x="374" y="53"/>
                </a:lnTo>
                <a:lnTo>
                  <a:pt x="374" y="77"/>
                </a:lnTo>
                <a:lnTo>
                  <a:pt x="374" y="65"/>
                </a:lnTo>
                <a:lnTo>
                  <a:pt x="390" y="53"/>
                </a:lnTo>
                <a:lnTo>
                  <a:pt x="390" y="65"/>
                </a:lnTo>
                <a:lnTo>
                  <a:pt x="396" y="77"/>
                </a:lnTo>
                <a:lnTo>
                  <a:pt x="390" y="81"/>
                </a:lnTo>
                <a:lnTo>
                  <a:pt x="390" y="112"/>
                </a:lnTo>
                <a:lnTo>
                  <a:pt x="380" y="140"/>
                </a:lnTo>
                <a:lnTo>
                  <a:pt x="364" y="175"/>
                </a:lnTo>
                <a:lnTo>
                  <a:pt x="347" y="205"/>
                </a:lnTo>
                <a:lnTo>
                  <a:pt x="326" y="233"/>
                </a:lnTo>
                <a:lnTo>
                  <a:pt x="320" y="263"/>
                </a:lnTo>
                <a:lnTo>
                  <a:pt x="326" y="279"/>
                </a:lnTo>
                <a:lnTo>
                  <a:pt x="309" y="275"/>
                </a:lnTo>
                <a:lnTo>
                  <a:pt x="305" y="279"/>
                </a:lnTo>
                <a:lnTo>
                  <a:pt x="294" y="275"/>
                </a:lnTo>
                <a:lnTo>
                  <a:pt x="294" y="279"/>
                </a:lnTo>
                <a:lnTo>
                  <a:pt x="267" y="297"/>
                </a:lnTo>
                <a:lnTo>
                  <a:pt x="240" y="327"/>
                </a:lnTo>
                <a:lnTo>
                  <a:pt x="235" y="368"/>
                </a:lnTo>
                <a:lnTo>
                  <a:pt x="215" y="385"/>
                </a:lnTo>
                <a:lnTo>
                  <a:pt x="199" y="413"/>
                </a:lnTo>
                <a:lnTo>
                  <a:pt x="181" y="432"/>
                </a:lnTo>
                <a:lnTo>
                  <a:pt x="192" y="443"/>
                </a:lnTo>
                <a:lnTo>
                  <a:pt x="181" y="443"/>
                </a:lnTo>
                <a:lnTo>
                  <a:pt x="166" y="461"/>
                </a:lnTo>
                <a:lnTo>
                  <a:pt x="139" y="478"/>
                </a:lnTo>
                <a:lnTo>
                  <a:pt x="128" y="496"/>
                </a:lnTo>
                <a:lnTo>
                  <a:pt x="86" y="50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0" name="Freeform 46"/>
          <p:cNvSpPr>
            <a:spLocks noChangeArrowheads="1"/>
          </p:cNvSpPr>
          <p:nvPr/>
        </p:nvSpPr>
        <p:spPr bwMode="auto">
          <a:xfrm>
            <a:off x="8638390" y="5486984"/>
            <a:ext cx="149439" cy="362274"/>
          </a:xfrm>
          <a:custGeom>
            <a:avLst/>
            <a:gdLst/>
            <a:ahLst/>
            <a:cxnLst>
              <a:cxn ang="0">
                <a:pos x="11" y="584"/>
              </a:cxn>
              <a:cxn ang="0">
                <a:pos x="11" y="553"/>
              </a:cxn>
              <a:cxn ang="0">
                <a:pos x="0" y="565"/>
              </a:cxn>
              <a:cxn ang="0">
                <a:pos x="0" y="549"/>
              </a:cxn>
              <a:cxn ang="0">
                <a:pos x="11" y="525"/>
              </a:cxn>
              <a:cxn ang="0">
                <a:pos x="27" y="478"/>
              </a:cxn>
              <a:cxn ang="0">
                <a:pos x="27" y="442"/>
              </a:cxn>
              <a:cxn ang="0">
                <a:pos x="16" y="426"/>
              </a:cxn>
              <a:cxn ang="0">
                <a:pos x="11" y="403"/>
              </a:cxn>
              <a:cxn ang="0">
                <a:pos x="0" y="385"/>
              </a:cxn>
              <a:cxn ang="0">
                <a:pos x="11" y="367"/>
              </a:cxn>
              <a:cxn ang="0">
                <a:pos x="27" y="356"/>
              </a:cxn>
              <a:cxn ang="0">
                <a:pos x="42" y="293"/>
              </a:cxn>
              <a:cxn ang="0">
                <a:pos x="53" y="304"/>
              </a:cxn>
              <a:cxn ang="0">
                <a:pos x="53" y="263"/>
              </a:cxn>
              <a:cxn ang="0">
                <a:pos x="53" y="217"/>
              </a:cxn>
              <a:cxn ang="0">
                <a:pos x="59" y="217"/>
              </a:cxn>
              <a:cxn ang="0">
                <a:pos x="69" y="198"/>
              </a:cxn>
              <a:cxn ang="0">
                <a:pos x="53" y="198"/>
              </a:cxn>
              <a:cxn ang="0">
                <a:pos x="53" y="169"/>
              </a:cxn>
              <a:cxn ang="0">
                <a:pos x="53" y="158"/>
              </a:cxn>
              <a:cxn ang="0">
                <a:pos x="59" y="169"/>
              </a:cxn>
              <a:cxn ang="0">
                <a:pos x="59" y="158"/>
              </a:cxn>
              <a:cxn ang="0">
                <a:pos x="59" y="141"/>
              </a:cxn>
              <a:cxn ang="0">
                <a:pos x="53" y="141"/>
              </a:cxn>
              <a:cxn ang="0">
                <a:pos x="42" y="152"/>
              </a:cxn>
              <a:cxn ang="0">
                <a:pos x="32" y="47"/>
              </a:cxn>
              <a:cxn ang="0">
                <a:pos x="27" y="0"/>
              </a:cxn>
              <a:cxn ang="0">
                <a:pos x="32" y="0"/>
              </a:cxn>
              <a:cxn ang="0">
                <a:pos x="32" y="12"/>
              </a:cxn>
              <a:cxn ang="0">
                <a:pos x="32" y="31"/>
              </a:cxn>
              <a:cxn ang="0">
                <a:pos x="42" y="35"/>
              </a:cxn>
              <a:cxn ang="0">
                <a:pos x="59" y="47"/>
              </a:cxn>
              <a:cxn ang="0">
                <a:pos x="69" y="65"/>
              </a:cxn>
              <a:cxn ang="0">
                <a:pos x="79" y="65"/>
              </a:cxn>
              <a:cxn ang="0">
                <a:pos x="79" y="106"/>
              </a:cxn>
              <a:cxn ang="0">
                <a:pos x="69" y="112"/>
              </a:cxn>
              <a:cxn ang="0">
                <a:pos x="79" y="134"/>
              </a:cxn>
              <a:cxn ang="0">
                <a:pos x="79" y="158"/>
              </a:cxn>
              <a:cxn ang="0">
                <a:pos x="85" y="187"/>
              </a:cxn>
              <a:cxn ang="0">
                <a:pos x="96" y="217"/>
              </a:cxn>
              <a:cxn ang="0">
                <a:pos x="112" y="217"/>
              </a:cxn>
              <a:cxn ang="0">
                <a:pos x="128" y="180"/>
              </a:cxn>
              <a:cxn ang="0">
                <a:pos x="128" y="169"/>
              </a:cxn>
              <a:cxn ang="0">
                <a:pos x="128" y="152"/>
              </a:cxn>
              <a:cxn ang="0">
                <a:pos x="155" y="152"/>
              </a:cxn>
              <a:cxn ang="0">
                <a:pos x="155" y="180"/>
              </a:cxn>
              <a:cxn ang="0">
                <a:pos x="181" y="210"/>
              </a:cxn>
              <a:cxn ang="0">
                <a:pos x="208" y="210"/>
              </a:cxn>
              <a:cxn ang="0">
                <a:pos x="235" y="180"/>
              </a:cxn>
              <a:cxn ang="0">
                <a:pos x="257" y="180"/>
              </a:cxn>
              <a:cxn ang="0">
                <a:pos x="257" y="210"/>
              </a:cxn>
              <a:cxn ang="0">
                <a:pos x="235" y="233"/>
              </a:cxn>
              <a:cxn ang="0">
                <a:pos x="155" y="403"/>
              </a:cxn>
              <a:cxn ang="0">
                <a:pos x="101" y="460"/>
              </a:cxn>
              <a:cxn ang="0">
                <a:pos x="69" y="501"/>
              </a:cxn>
              <a:cxn ang="0">
                <a:pos x="42" y="537"/>
              </a:cxn>
              <a:cxn ang="0">
                <a:pos x="11" y="584"/>
              </a:cxn>
            </a:cxnLst>
            <a:rect l="0" t="0" r="r" b="b"/>
            <a:pathLst>
              <a:path w="258" h="585">
                <a:moveTo>
                  <a:pt x="11" y="584"/>
                </a:moveTo>
                <a:lnTo>
                  <a:pt x="11" y="553"/>
                </a:lnTo>
                <a:lnTo>
                  <a:pt x="0" y="565"/>
                </a:lnTo>
                <a:lnTo>
                  <a:pt x="0" y="549"/>
                </a:lnTo>
                <a:lnTo>
                  <a:pt x="11" y="525"/>
                </a:lnTo>
                <a:lnTo>
                  <a:pt x="27" y="478"/>
                </a:lnTo>
                <a:lnTo>
                  <a:pt x="27" y="442"/>
                </a:lnTo>
                <a:lnTo>
                  <a:pt x="16" y="426"/>
                </a:lnTo>
                <a:lnTo>
                  <a:pt x="11" y="403"/>
                </a:lnTo>
                <a:lnTo>
                  <a:pt x="0" y="385"/>
                </a:lnTo>
                <a:lnTo>
                  <a:pt x="11" y="367"/>
                </a:lnTo>
                <a:lnTo>
                  <a:pt x="27" y="356"/>
                </a:lnTo>
                <a:lnTo>
                  <a:pt x="42" y="293"/>
                </a:lnTo>
                <a:lnTo>
                  <a:pt x="53" y="304"/>
                </a:lnTo>
                <a:lnTo>
                  <a:pt x="53" y="263"/>
                </a:lnTo>
                <a:lnTo>
                  <a:pt x="53" y="217"/>
                </a:lnTo>
                <a:lnTo>
                  <a:pt x="59" y="217"/>
                </a:lnTo>
                <a:lnTo>
                  <a:pt x="69" y="198"/>
                </a:lnTo>
                <a:lnTo>
                  <a:pt x="53" y="198"/>
                </a:lnTo>
                <a:lnTo>
                  <a:pt x="53" y="169"/>
                </a:lnTo>
                <a:lnTo>
                  <a:pt x="53" y="158"/>
                </a:lnTo>
                <a:lnTo>
                  <a:pt x="59" y="169"/>
                </a:lnTo>
                <a:lnTo>
                  <a:pt x="59" y="158"/>
                </a:lnTo>
                <a:lnTo>
                  <a:pt x="59" y="141"/>
                </a:lnTo>
                <a:lnTo>
                  <a:pt x="53" y="141"/>
                </a:lnTo>
                <a:lnTo>
                  <a:pt x="42" y="152"/>
                </a:lnTo>
                <a:lnTo>
                  <a:pt x="32" y="47"/>
                </a:lnTo>
                <a:lnTo>
                  <a:pt x="27" y="0"/>
                </a:lnTo>
                <a:lnTo>
                  <a:pt x="32" y="0"/>
                </a:lnTo>
                <a:lnTo>
                  <a:pt x="32" y="12"/>
                </a:lnTo>
                <a:lnTo>
                  <a:pt x="32" y="31"/>
                </a:lnTo>
                <a:lnTo>
                  <a:pt x="42" y="35"/>
                </a:lnTo>
                <a:lnTo>
                  <a:pt x="59" y="47"/>
                </a:lnTo>
                <a:lnTo>
                  <a:pt x="69" y="65"/>
                </a:lnTo>
                <a:lnTo>
                  <a:pt x="79" y="65"/>
                </a:lnTo>
                <a:lnTo>
                  <a:pt x="79" y="106"/>
                </a:lnTo>
                <a:lnTo>
                  <a:pt x="69" y="112"/>
                </a:lnTo>
                <a:lnTo>
                  <a:pt x="79" y="134"/>
                </a:lnTo>
                <a:lnTo>
                  <a:pt x="79" y="158"/>
                </a:lnTo>
                <a:lnTo>
                  <a:pt x="85" y="187"/>
                </a:lnTo>
                <a:lnTo>
                  <a:pt x="96" y="217"/>
                </a:lnTo>
                <a:lnTo>
                  <a:pt x="112" y="217"/>
                </a:lnTo>
                <a:lnTo>
                  <a:pt x="128" y="180"/>
                </a:lnTo>
                <a:lnTo>
                  <a:pt x="128" y="169"/>
                </a:lnTo>
                <a:lnTo>
                  <a:pt x="128" y="152"/>
                </a:lnTo>
                <a:lnTo>
                  <a:pt x="155" y="152"/>
                </a:lnTo>
                <a:lnTo>
                  <a:pt x="155" y="180"/>
                </a:lnTo>
                <a:lnTo>
                  <a:pt x="181" y="210"/>
                </a:lnTo>
                <a:lnTo>
                  <a:pt x="208" y="210"/>
                </a:lnTo>
                <a:lnTo>
                  <a:pt x="235" y="180"/>
                </a:lnTo>
                <a:lnTo>
                  <a:pt x="257" y="180"/>
                </a:lnTo>
                <a:lnTo>
                  <a:pt x="257" y="210"/>
                </a:lnTo>
                <a:lnTo>
                  <a:pt x="235" y="233"/>
                </a:lnTo>
                <a:lnTo>
                  <a:pt x="155" y="403"/>
                </a:lnTo>
                <a:lnTo>
                  <a:pt x="101" y="460"/>
                </a:lnTo>
                <a:lnTo>
                  <a:pt x="69" y="501"/>
                </a:lnTo>
                <a:lnTo>
                  <a:pt x="42" y="537"/>
                </a:lnTo>
                <a:lnTo>
                  <a:pt x="11" y="58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9" name="Freeform 45"/>
          <p:cNvSpPr>
            <a:spLocks noChangeArrowheads="1"/>
          </p:cNvSpPr>
          <p:nvPr/>
        </p:nvSpPr>
        <p:spPr bwMode="auto">
          <a:xfrm>
            <a:off x="8638390" y="5486984"/>
            <a:ext cx="149439" cy="362274"/>
          </a:xfrm>
          <a:custGeom>
            <a:avLst/>
            <a:gdLst/>
            <a:ahLst/>
            <a:cxnLst>
              <a:cxn ang="0">
                <a:pos x="11" y="584"/>
              </a:cxn>
              <a:cxn ang="0">
                <a:pos x="11" y="553"/>
              </a:cxn>
              <a:cxn ang="0">
                <a:pos x="0" y="565"/>
              </a:cxn>
              <a:cxn ang="0">
                <a:pos x="0" y="549"/>
              </a:cxn>
              <a:cxn ang="0">
                <a:pos x="11" y="525"/>
              </a:cxn>
              <a:cxn ang="0">
                <a:pos x="27" y="478"/>
              </a:cxn>
              <a:cxn ang="0">
                <a:pos x="27" y="442"/>
              </a:cxn>
              <a:cxn ang="0">
                <a:pos x="16" y="426"/>
              </a:cxn>
              <a:cxn ang="0">
                <a:pos x="11" y="403"/>
              </a:cxn>
              <a:cxn ang="0">
                <a:pos x="0" y="385"/>
              </a:cxn>
              <a:cxn ang="0">
                <a:pos x="11" y="367"/>
              </a:cxn>
              <a:cxn ang="0">
                <a:pos x="27" y="356"/>
              </a:cxn>
              <a:cxn ang="0">
                <a:pos x="42" y="293"/>
              </a:cxn>
              <a:cxn ang="0">
                <a:pos x="53" y="304"/>
              </a:cxn>
              <a:cxn ang="0">
                <a:pos x="53" y="263"/>
              </a:cxn>
              <a:cxn ang="0">
                <a:pos x="53" y="217"/>
              </a:cxn>
              <a:cxn ang="0">
                <a:pos x="59" y="217"/>
              </a:cxn>
              <a:cxn ang="0">
                <a:pos x="69" y="198"/>
              </a:cxn>
              <a:cxn ang="0">
                <a:pos x="53" y="198"/>
              </a:cxn>
              <a:cxn ang="0">
                <a:pos x="53" y="169"/>
              </a:cxn>
              <a:cxn ang="0">
                <a:pos x="53" y="158"/>
              </a:cxn>
              <a:cxn ang="0">
                <a:pos x="59" y="169"/>
              </a:cxn>
              <a:cxn ang="0">
                <a:pos x="59" y="158"/>
              </a:cxn>
              <a:cxn ang="0">
                <a:pos x="59" y="141"/>
              </a:cxn>
              <a:cxn ang="0">
                <a:pos x="53" y="141"/>
              </a:cxn>
              <a:cxn ang="0">
                <a:pos x="42" y="152"/>
              </a:cxn>
              <a:cxn ang="0">
                <a:pos x="32" y="47"/>
              </a:cxn>
              <a:cxn ang="0">
                <a:pos x="27" y="0"/>
              </a:cxn>
              <a:cxn ang="0">
                <a:pos x="32" y="0"/>
              </a:cxn>
              <a:cxn ang="0">
                <a:pos x="32" y="12"/>
              </a:cxn>
              <a:cxn ang="0">
                <a:pos x="32" y="31"/>
              </a:cxn>
              <a:cxn ang="0">
                <a:pos x="42" y="35"/>
              </a:cxn>
              <a:cxn ang="0">
                <a:pos x="59" y="47"/>
              </a:cxn>
              <a:cxn ang="0">
                <a:pos x="69" y="65"/>
              </a:cxn>
              <a:cxn ang="0">
                <a:pos x="79" y="65"/>
              </a:cxn>
              <a:cxn ang="0">
                <a:pos x="79" y="106"/>
              </a:cxn>
              <a:cxn ang="0">
                <a:pos x="69" y="112"/>
              </a:cxn>
              <a:cxn ang="0">
                <a:pos x="79" y="134"/>
              </a:cxn>
              <a:cxn ang="0">
                <a:pos x="79" y="158"/>
              </a:cxn>
              <a:cxn ang="0">
                <a:pos x="85" y="187"/>
              </a:cxn>
              <a:cxn ang="0">
                <a:pos x="96" y="217"/>
              </a:cxn>
              <a:cxn ang="0">
                <a:pos x="112" y="217"/>
              </a:cxn>
              <a:cxn ang="0">
                <a:pos x="128" y="180"/>
              </a:cxn>
              <a:cxn ang="0">
                <a:pos x="128" y="169"/>
              </a:cxn>
              <a:cxn ang="0">
                <a:pos x="128" y="152"/>
              </a:cxn>
              <a:cxn ang="0">
                <a:pos x="155" y="152"/>
              </a:cxn>
              <a:cxn ang="0">
                <a:pos x="155" y="180"/>
              </a:cxn>
              <a:cxn ang="0">
                <a:pos x="181" y="210"/>
              </a:cxn>
              <a:cxn ang="0">
                <a:pos x="208" y="210"/>
              </a:cxn>
              <a:cxn ang="0">
                <a:pos x="235" y="180"/>
              </a:cxn>
              <a:cxn ang="0">
                <a:pos x="257" y="180"/>
              </a:cxn>
              <a:cxn ang="0">
                <a:pos x="257" y="210"/>
              </a:cxn>
              <a:cxn ang="0">
                <a:pos x="235" y="233"/>
              </a:cxn>
              <a:cxn ang="0">
                <a:pos x="155" y="403"/>
              </a:cxn>
              <a:cxn ang="0">
                <a:pos x="101" y="460"/>
              </a:cxn>
              <a:cxn ang="0">
                <a:pos x="69" y="501"/>
              </a:cxn>
              <a:cxn ang="0">
                <a:pos x="42" y="537"/>
              </a:cxn>
              <a:cxn ang="0">
                <a:pos x="11" y="584"/>
              </a:cxn>
            </a:cxnLst>
            <a:rect l="0" t="0" r="r" b="b"/>
            <a:pathLst>
              <a:path w="258" h="585">
                <a:moveTo>
                  <a:pt x="11" y="584"/>
                </a:moveTo>
                <a:lnTo>
                  <a:pt x="11" y="553"/>
                </a:lnTo>
                <a:lnTo>
                  <a:pt x="0" y="565"/>
                </a:lnTo>
                <a:lnTo>
                  <a:pt x="0" y="549"/>
                </a:lnTo>
                <a:lnTo>
                  <a:pt x="11" y="525"/>
                </a:lnTo>
                <a:lnTo>
                  <a:pt x="27" y="478"/>
                </a:lnTo>
                <a:lnTo>
                  <a:pt x="27" y="442"/>
                </a:lnTo>
                <a:lnTo>
                  <a:pt x="16" y="426"/>
                </a:lnTo>
                <a:lnTo>
                  <a:pt x="11" y="403"/>
                </a:lnTo>
                <a:lnTo>
                  <a:pt x="0" y="385"/>
                </a:lnTo>
                <a:lnTo>
                  <a:pt x="11" y="367"/>
                </a:lnTo>
                <a:lnTo>
                  <a:pt x="27" y="356"/>
                </a:lnTo>
                <a:lnTo>
                  <a:pt x="42" y="293"/>
                </a:lnTo>
                <a:lnTo>
                  <a:pt x="53" y="304"/>
                </a:lnTo>
                <a:lnTo>
                  <a:pt x="53" y="263"/>
                </a:lnTo>
                <a:lnTo>
                  <a:pt x="53" y="217"/>
                </a:lnTo>
                <a:lnTo>
                  <a:pt x="59" y="217"/>
                </a:lnTo>
                <a:lnTo>
                  <a:pt x="69" y="198"/>
                </a:lnTo>
                <a:lnTo>
                  <a:pt x="53" y="198"/>
                </a:lnTo>
                <a:lnTo>
                  <a:pt x="53" y="169"/>
                </a:lnTo>
                <a:lnTo>
                  <a:pt x="53" y="158"/>
                </a:lnTo>
                <a:lnTo>
                  <a:pt x="59" y="169"/>
                </a:lnTo>
                <a:lnTo>
                  <a:pt x="59" y="158"/>
                </a:lnTo>
                <a:lnTo>
                  <a:pt x="59" y="141"/>
                </a:lnTo>
                <a:lnTo>
                  <a:pt x="53" y="141"/>
                </a:lnTo>
                <a:lnTo>
                  <a:pt x="42" y="152"/>
                </a:lnTo>
                <a:lnTo>
                  <a:pt x="32" y="47"/>
                </a:lnTo>
                <a:lnTo>
                  <a:pt x="27" y="0"/>
                </a:lnTo>
                <a:lnTo>
                  <a:pt x="32" y="0"/>
                </a:lnTo>
                <a:lnTo>
                  <a:pt x="32" y="12"/>
                </a:lnTo>
                <a:lnTo>
                  <a:pt x="32" y="31"/>
                </a:lnTo>
                <a:lnTo>
                  <a:pt x="42" y="35"/>
                </a:lnTo>
                <a:lnTo>
                  <a:pt x="59" y="47"/>
                </a:lnTo>
                <a:lnTo>
                  <a:pt x="69" y="65"/>
                </a:lnTo>
                <a:lnTo>
                  <a:pt x="79" y="65"/>
                </a:lnTo>
                <a:lnTo>
                  <a:pt x="79" y="106"/>
                </a:lnTo>
                <a:lnTo>
                  <a:pt x="69" y="112"/>
                </a:lnTo>
                <a:lnTo>
                  <a:pt x="79" y="134"/>
                </a:lnTo>
                <a:lnTo>
                  <a:pt x="79" y="158"/>
                </a:lnTo>
                <a:lnTo>
                  <a:pt x="85" y="187"/>
                </a:lnTo>
                <a:lnTo>
                  <a:pt x="96" y="217"/>
                </a:lnTo>
                <a:lnTo>
                  <a:pt x="112" y="217"/>
                </a:lnTo>
                <a:lnTo>
                  <a:pt x="128" y="180"/>
                </a:lnTo>
                <a:lnTo>
                  <a:pt x="128" y="169"/>
                </a:lnTo>
                <a:lnTo>
                  <a:pt x="128" y="152"/>
                </a:lnTo>
                <a:lnTo>
                  <a:pt x="155" y="152"/>
                </a:lnTo>
                <a:lnTo>
                  <a:pt x="155" y="180"/>
                </a:lnTo>
                <a:lnTo>
                  <a:pt x="181" y="210"/>
                </a:lnTo>
                <a:lnTo>
                  <a:pt x="208" y="210"/>
                </a:lnTo>
                <a:lnTo>
                  <a:pt x="235" y="180"/>
                </a:lnTo>
                <a:lnTo>
                  <a:pt x="257" y="180"/>
                </a:lnTo>
                <a:lnTo>
                  <a:pt x="257" y="210"/>
                </a:lnTo>
                <a:lnTo>
                  <a:pt x="235" y="233"/>
                </a:lnTo>
                <a:lnTo>
                  <a:pt x="155" y="403"/>
                </a:lnTo>
                <a:lnTo>
                  <a:pt x="101" y="460"/>
                </a:lnTo>
                <a:lnTo>
                  <a:pt x="69" y="501"/>
                </a:lnTo>
                <a:lnTo>
                  <a:pt x="42" y="537"/>
                </a:lnTo>
                <a:lnTo>
                  <a:pt x="11" y="5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8" name="Freeform 44"/>
          <p:cNvSpPr>
            <a:spLocks noChangeArrowheads="1"/>
          </p:cNvSpPr>
          <p:nvPr/>
        </p:nvSpPr>
        <p:spPr bwMode="auto">
          <a:xfrm>
            <a:off x="7988682" y="4260349"/>
            <a:ext cx="255680" cy="259743"/>
          </a:xfrm>
          <a:custGeom>
            <a:avLst/>
            <a:gdLst/>
            <a:ahLst/>
            <a:cxnLst>
              <a:cxn ang="0">
                <a:pos x="0" y="337"/>
              </a:cxn>
              <a:cxn ang="0">
                <a:pos x="7" y="0"/>
              </a:cxn>
              <a:cxn ang="0">
                <a:pos x="49" y="18"/>
              </a:cxn>
              <a:cxn ang="0">
                <a:pos x="113" y="35"/>
              </a:cxn>
              <a:cxn ang="0">
                <a:pos x="146" y="53"/>
              </a:cxn>
              <a:cxn ang="0">
                <a:pos x="156" y="53"/>
              </a:cxn>
              <a:cxn ang="0">
                <a:pos x="188" y="81"/>
              </a:cxn>
              <a:cxn ang="0">
                <a:pos x="203" y="81"/>
              </a:cxn>
              <a:cxn ang="0">
                <a:pos x="226" y="99"/>
              </a:cxn>
              <a:cxn ang="0">
                <a:pos x="226" y="139"/>
              </a:cxn>
              <a:cxn ang="0">
                <a:pos x="301" y="168"/>
              </a:cxn>
              <a:cxn ang="0">
                <a:pos x="318" y="203"/>
              </a:cxn>
              <a:cxn ang="0">
                <a:pos x="273" y="216"/>
              </a:cxn>
              <a:cxn ang="0">
                <a:pos x="289" y="250"/>
              </a:cxn>
              <a:cxn ang="0">
                <a:pos x="328" y="279"/>
              </a:cxn>
              <a:cxn ang="0">
                <a:pos x="338" y="290"/>
              </a:cxn>
              <a:cxn ang="0">
                <a:pos x="343" y="308"/>
              </a:cxn>
              <a:cxn ang="0">
                <a:pos x="343" y="337"/>
              </a:cxn>
              <a:cxn ang="0">
                <a:pos x="380" y="337"/>
              </a:cxn>
              <a:cxn ang="0">
                <a:pos x="386" y="343"/>
              </a:cxn>
              <a:cxn ang="0">
                <a:pos x="380" y="354"/>
              </a:cxn>
              <a:cxn ang="0">
                <a:pos x="412" y="365"/>
              </a:cxn>
              <a:cxn ang="0">
                <a:pos x="401" y="383"/>
              </a:cxn>
              <a:cxn ang="0">
                <a:pos x="422" y="395"/>
              </a:cxn>
              <a:cxn ang="0">
                <a:pos x="439" y="401"/>
              </a:cxn>
              <a:cxn ang="0">
                <a:pos x="422" y="412"/>
              </a:cxn>
              <a:cxn ang="0">
                <a:pos x="439" y="412"/>
              </a:cxn>
              <a:cxn ang="0">
                <a:pos x="439" y="419"/>
              </a:cxn>
              <a:cxn ang="0">
                <a:pos x="412" y="419"/>
              </a:cxn>
              <a:cxn ang="0">
                <a:pos x="412" y="412"/>
              </a:cxn>
              <a:cxn ang="0">
                <a:pos x="338" y="395"/>
              </a:cxn>
              <a:cxn ang="0">
                <a:pos x="318" y="395"/>
              </a:cxn>
              <a:cxn ang="0">
                <a:pos x="273" y="354"/>
              </a:cxn>
              <a:cxn ang="0">
                <a:pos x="269" y="337"/>
              </a:cxn>
              <a:cxn ang="0">
                <a:pos x="258" y="337"/>
              </a:cxn>
              <a:cxn ang="0">
                <a:pos x="248" y="319"/>
              </a:cxn>
              <a:cxn ang="0">
                <a:pos x="226" y="274"/>
              </a:cxn>
              <a:cxn ang="0">
                <a:pos x="214" y="274"/>
              </a:cxn>
              <a:cxn ang="0">
                <a:pos x="203" y="274"/>
              </a:cxn>
              <a:cxn ang="0">
                <a:pos x="177" y="274"/>
              </a:cxn>
              <a:cxn ang="0">
                <a:pos x="172" y="250"/>
              </a:cxn>
              <a:cxn ang="0">
                <a:pos x="161" y="250"/>
              </a:cxn>
              <a:cxn ang="0">
                <a:pos x="156" y="262"/>
              </a:cxn>
              <a:cxn ang="0">
                <a:pos x="146" y="262"/>
              </a:cxn>
              <a:cxn ang="0">
                <a:pos x="129" y="250"/>
              </a:cxn>
              <a:cxn ang="0">
                <a:pos x="135" y="279"/>
              </a:cxn>
              <a:cxn ang="0">
                <a:pos x="120" y="279"/>
              </a:cxn>
              <a:cxn ang="0">
                <a:pos x="120" y="290"/>
              </a:cxn>
              <a:cxn ang="0">
                <a:pos x="77" y="290"/>
              </a:cxn>
              <a:cxn ang="0">
                <a:pos x="91" y="297"/>
              </a:cxn>
              <a:cxn ang="0">
                <a:pos x="113" y="326"/>
              </a:cxn>
              <a:cxn ang="0">
                <a:pos x="77" y="343"/>
              </a:cxn>
              <a:cxn ang="0">
                <a:pos x="0" y="337"/>
              </a:cxn>
            </a:cxnLst>
            <a:rect l="0" t="0" r="r" b="b"/>
            <a:pathLst>
              <a:path w="440" h="420">
                <a:moveTo>
                  <a:pt x="0" y="337"/>
                </a:moveTo>
                <a:lnTo>
                  <a:pt x="7" y="0"/>
                </a:lnTo>
                <a:lnTo>
                  <a:pt x="49" y="18"/>
                </a:lnTo>
                <a:lnTo>
                  <a:pt x="113" y="35"/>
                </a:lnTo>
                <a:lnTo>
                  <a:pt x="146" y="53"/>
                </a:lnTo>
                <a:lnTo>
                  <a:pt x="156" y="53"/>
                </a:lnTo>
                <a:lnTo>
                  <a:pt x="188" y="81"/>
                </a:lnTo>
                <a:lnTo>
                  <a:pt x="203" y="81"/>
                </a:lnTo>
                <a:lnTo>
                  <a:pt x="226" y="99"/>
                </a:lnTo>
                <a:lnTo>
                  <a:pt x="226" y="139"/>
                </a:lnTo>
                <a:lnTo>
                  <a:pt x="301" y="168"/>
                </a:lnTo>
                <a:lnTo>
                  <a:pt x="318" y="203"/>
                </a:lnTo>
                <a:lnTo>
                  <a:pt x="273" y="216"/>
                </a:lnTo>
                <a:lnTo>
                  <a:pt x="289" y="250"/>
                </a:lnTo>
                <a:lnTo>
                  <a:pt x="328" y="279"/>
                </a:lnTo>
                <a:lnTo>
                  <a:pt x="338" y="290"/>
                </a:lnTo>
                <a:lnTo>
                  <a:pt x="343" y="308"/>
                </a:lnTo>
                <a:lnTo>
                  <a:pt x="343" y="337"/>
                </a:lnTo>
                <a:lnTo>
                  <a:pt x="380" y="337"/>
                </a:lnTo>
                <a:lnTo>
                  <a:pt x="386" y="343"/>
                </a:lnTo>
                <a:lnTo>
                  <a:pt x="380" y="354"/>
                </a:lnTo>
                <a:lnTo>
                  <a:pt x="412" y="365"/>
                </a:lnTo>
                <a:lnTo>
                  <a:pt x="401" y="383"/>
                </a:lnTo>
                <a:lnTo>
                  <a:pt x="422" y="395"/>
                </a:lnTo>
                <a:lnTo>
                  <a:pt x="439" y="401"/>
                </a:lnTo>
                <a:lnTo>
                  <a:pt x="422" y="412"/>
                </a:lnTo>
                <a:lnTo>
                  <a:pt x="439" y="412"/>
                </a:lnTo>
                <a:lnTo>
                  <a:pt x="439" y="419"/>
                </a:lnTo>
                <a:lnTo>
                  <a:pt x="412" y="419"/>
                </a:lnTo>
                <a:lnTo>
                  <a:pt x="412" y="412"/>
                </a:lnTo>
                <a:lnTo>
                  <a:pt x="338" y="395"/>
                </a:lnTo>
                <a:lnTo>
                  <a:pt x="318" y="395"/>
                </a:lnTo>
                <a:lnTo>
                  <a:pt x="273" y="354"/>
                </a:lnTo>
                <a:lnTo>
                  <a:pt x="269" y="337"/>
                </a:lnTo>
                <a:lnTo>
                  <a:pt x="258" y="337"/>
                </a:lnTo>
                <a:lnTo>
                  <a:pt x="248" y="319"/>
                </a:lnTo>
                <a:lnTo>
                  <a:pt x="226" y="274"/>
                </a:lnTo>
                <a:lnTo>
                  <a:pt x="214" y="274"/>
                </a:lnTo>
                <a:lnTo>
                  <a:pt x="203" y="274"/>
                </a:lnTo>
                <a:lnTo>
                  <a:pt x="177" y="274"/>
                </a:lnTo>
                <a:lnTo>
                  <a:pt x="172" y="250"/>
                </a:lnTo>
                <a:lnTo>
                  <a:pt x="161" y="250"/>
                </a:lnTo>
                <a:lnTo>
                  <a:pt x="156" y="262"/>
                </a:lnTo>
                <a:lnTo>
                  <a:pt x="146" y="262"/>
                </a:lnTo>
                <a:lnTo>
                  <a:pt x="129" y="250"/>
                </a:lnTo>
                <a:lnTo>
                  <a:pt x="135" y="279"/>
                </a:lnTo>
                <a:lnTo>
                  <a:pt x="120" y="279"/>
                </a:lnTo>
                <a:lnTo>
                  <a:pt x="120" y="290"/>
                </a:lnTo>
                <a:lnTo>
                  <a:pt x="77" y="290"/>
                </a:lnTo>
                <a:lnTo>
                  <a:pt x="91" y="297"/>
                </a:lnTo>
                <a:lnTo>
                  <a:pt x="113" y="326"/>
                </a:lnTo>
                <a:lnTo>
                  <a:pt x="77" y="343"/>
                </a:lnTo>
                <a:lnTo>
                  <a:pt x="0" y="33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7" name="Freeform 43"/>
          <p:cNvSpPr>
            <a:spLocks noChangeArrowheads="1"/>
          </p:cNvSpPr>
          <p:nvPr/>
        </p:nvSpPr>
        <p:spPr bwMode="auto">
          <a:xfrm>
            <a:off x="7988682" y="4260349"/>
            <a:ext cx="255680" cy="259743"/>
          </a:xfrm>
          <a:custGeom>
            <a:avLst/>
            <a:gdLst/>
            <a:ahLst/>
            <a:cxnLst>
              <a:cxn ang="0">
                <a:pos x="0" y="337"/>
              </a:cxn>
              <a:cxn ang="0">
                <a:pos x="7" y="0"/>
              </a:cxn>
              <a:cxn ang="0">
                <a:pos x="49" y="18"/>
              </a:cxn>
              <a:cxn ang="0">
                <a:pos x="113" y="35"/>
              </a:cxn>
              <a:cxn ang="0">
                <a:pos x="146" y="53"/>
              </a:cxn>
              <a:cxn ang="0">
                <a:pos x="156" y="53"/>
              </a:cxn>
              <a:cxn ang="0">
                <a:pos x="188" y="81"/>
              </a:cxn>
              <a:cxn ang="0">
                <a:pos x="203" y="81"/>
              </a:cxn>
              <a:cxn ang="0">
                <a:pos x="226" y="99"/>
              </a:cxn>
              <a:cxn ang="0">
                <a:pos x="226" y="139"/>
              </a:cxn>
              <a:cxn ang="0">
                <a:pos x="301" y="168"/>
              </a:cxn>
              <a:cxn ang="0">
                <a:pos x="318" y="203"/>
              </a:cxn>
              <a:cxn ang="0">
                <a:pos x="273" y="216"/>
              </a:cxn>
              <a:cxn ang="0">
                <a:pos x="289" y="250"/>
              </a:cxn>
              <a:cxn ang="0">
                <a:pos x="328" y="279"/>
              </a:cxn>
              <a:cxn ang="0">
                <a:pos x="338" y="290"/>
              </a:cxn>
              <a:cxn ang="0">
                <a:pos x="343" y="308"/>
              </a:cxn>
              <a:cxn ang="0">
                <a:pos x="343" y="337"/>
              </a:cxn>
              <a:cxn ang="0">
                <a:pos x="380" y="337"/>
              </a:cxn>
              <a:cxn ang="0">
                <a:pos x="386" y="343"/>
              </a:cxn>
              <a:cxn ang="0">
                <a:pos x="380" y="354"/>
              </a:cxn>
              <a:cxn ang="0">
                <a:pos x="412" y="365"/>
              </a:cxn>
              <a:cxn ang="0">
                <a:pos x="401" y="383"/>
              </a:cxn>
              <a:cxn ang="0">
                <a:pos x="422" y="395"/>
              </a:cxn>
              <a:cxn ang="0">
                <a:pos x="439" y="401"/>
              </a:cxn>
              <a:cxn ang="0">
                <a:pos x="422" y="412"/>
              </a:cxn>
              <a:cxn ang="0">
                <a:pos x="439" y="412"/>
              </a:cxn>
              <a:cxn ang="0">
                <a:pos x="439" y="419"/>
              </a:cxn>
              <a:cxn ang="0">
                <a:pos x="412" y="419"/>
              </a:cxn>
              <a:cxn ang="0">
                <a:pos x="412" y="412"/>
              </a:cxn>
              <a:cxn ang="0">
                <a:pos x="338" y="395"/>
              </a:cxn>
              <a:cxn ang="0">
                <a:pos x="318" y="395"/>
              </a:cxn>
              <a:cxn ang="0">
                <a:pos x="273" y="354"/>
              </a:cxn>
              <a:cxn ang="0">
                <a:pos x="269" y="337"/>
              </a:cxn>
              <a:cxn ang="0">
                <a:pos x="258" y="337"/>
              </a:cxn>
              <a:cxn ang="0">
                <a:pos x="248" y="319"/>
              </a:cxn>
              <a:cxn ang="0">
                <a:pos x="226" y="274"/>
              </a:cxn>
              <a:cxn ang="0">
                <a:pos x="214" y="274"/>
              </a:cxn>
              <a:cxn ang="0">
                <a:pos x="203" y="274"/>
              </a:cxn>
              <a:cxn ang="0">
                <a:pos x="177" y="274"/>
              </a:cxn>
              <a:cxn ang="0">
                <a:pos x="172" y="250"/>
              </a:cxn>
              <a:cxn ang="0">
                <a:pos x="161" y="250"/>
              </a:cxn>
              <a:cxn ang="0">
                <a:pos x="156" y="262"/>
              </a:cxn>
              <a:cxn ang="0">
                <a:pos x="146" y="262"/>
              </a:cxn>
              <a:cxn ang="0">
                <a:pos x="129" y="250"/>
              </a:cxn>
              <a:cxn ang="0">
                <a:pos x="135" y="279"/>
              </a:cxn>
              <a:cxn ang="0">
                <a:pos x="120" y="279"/>
              </a:cxn>
              <a:cxn ang="0">
                <a:pos x="120" y="290"/>
              </a:cxn>
              <a:cxn ang="0">
                <a:pos x="77" y="290"/>
              </a:cxn>
              <a:cxn ang="0">
                <a:pos x="91" y="297"/>
              </a:cxn>
              <a:cxn ang="0">
                <a:pos x="113" y="326"/>
              </a:cxn>
              <a:cxn ang="0">
                <a:pos x="77" y="343"/>
              </a:cxn>
              <a:cxn ang="0">
                <a:pos x="0" y="337"/>
              </a:cxn>
            </a:cxnLst>
            <a:rect l="0" t="0" r="r" b="b"/>
            <a:pathLst>
              <a:path w="440" h="420">
                <a:moveTo>
                  <a:pt x="0" y="337"/>
                </a:moveTo>
                <a:lnTo>
                  <a:pt x="7" y="0"/>
                </a:lnTo>
                <a:lnTo>
                  <a:pt x="49" y="18"/>
                </a:lnTo>
                <a:lnTo>
                  <a:pt x="113" y="35"/>
                </a:lnTo>
                <a:lnTo>
                  <a:pt x="146" y="53"/>
                </a:lnTo>
                <a:lnTo>
                  <a:pt x="156" y="53"/>
                </a:lnTo>
                <a:lnTo>
                  <a:pt x="188" y="81"/>
                </a:lnTo>
                <a:lnTo>
                  <a:pt x="203" y="81"/>
                </a:lnTo>
                <a:lnTo>
                  <a:pt x="226" y="99"/>
                </a:lnTo>
                <a:lnTo>
                  <a:pt x="226" y="139"/>
                </a:lnTo>
                <a:lnTo>
                  <a:pt x="301" y="168"/>
                </a:lnTo>
                <a:lnTo>
                  <a:pt x="318" y="203"/>
                </a:lnTo>
                <a:lnTo>
                  <a:pt x="273" y="216"/>
                </a:lnTo>
                <a:lnTo>
                  <a:pt x="289" y="250"/>
                </a:lnTo>
                <a:lnTo>
                  <a:pt x="328" y="279"/>
                </a:lnTo>
                <a:lnTo>
                  <a:pt x="338" y="290"/>
                </a:lnTo>
                <a:lnTo>
                  <a:pt x="343" y="308"/>
                </a:lnTo>
                <a:lnTo>
                  <a:pt x="343" y="337"/>
                </a:lnTo>
                <a:lnTo>
                  <a:pt x="380" y="337"/>
                </a:lnTo>
                <a:lnTo>
                  <a:pt x="386" y="343"/>
                </a:lnTo>
                <a:lnTo>
                  <a:pt x="380" y="354"/>
                </a:lnTo>
                <a:lnTo>
                  <a:pt x="412" y="365"/>
                </a:lnTo>
                <a:lnTo>
                  <a:pt x="401" y="383"/>
                </a:lnTo>
                <a:lnTo>
                  <a:pt x="422" y="395"/>
                </a:lnTo>
                <a:lnTo>
                  <a:pt x="439" y="401"/>
                </a:lnTo>
                <a:lnTo>
                  <a:pt x="422" y="412"/>
                </a:lnTo>
                <a:lnTo>
                  <a:pt x="439" y="412"/>
                </a:lnTo>
                <a:lnTo>
                  <a:pt x="439" y="419"/>
                </a:lnTo>
                <a:lnTo>
                  <a:pt x="412" y="419"/>
                </a:lnTo>
                <a:lnTo>
                  <a:pt x="412" y="412"/>
                </a:lnTo>
                <a:lnTo>
                  <a:pt x="338" y="395"/>
                </a:lnTo>
                <a:lnTo>
                  <a:pt x="318" y="395"/>
                </a:lnTo>
                <a:lnTo>
                  <a:pt x="273" y="354"/>
                </a:lnTo>
                <a:lnTo>
                  <a:pt x="269" y="337"/>
                </a:lnTo>
                <a:lnTo>
                  <a:pt x="258" y="337"/>
                </a:lnTo>
                <a:lnTo>
                  <a:pt x="248" y="319"/>
                </a:lnTo>
                <a:lnTo>
                  <a:pt x="226" y="274"/>
                </a:lnTo>
                <a:lnTo>
                  <a:pt x="214" y="274"/>
                </a:lnTo>
                <a:lnTo>
                  <a:pt x="203" y="274"/>
                </a:lnTo>
                <a:lnTo>
                  <a:pt x="177" y="274"/>
                </a:lnTo>
                <a:lnTo>
                  <a:pt x="172" y="250"/>
                </a:lnTo>
                <a:lnTo>
                  <a:pt x="161" y="250"/>
                </a:lnTo>
                <a:lnTo>
                  <a:pt x="156" y="262"/>
                </a:lnTo>
                <a:lnTo>
                  <a:pt x="146" y="262"/>
                </a:lnTo>
                <a:lnTo>
                  <a:pt x="129" y="250"/>
                </a:lnTo>
                <a:lnTo>
                  <a:pt x="135" y="279"/>
                </a:lnTo>
                <a:lnTo>
                  <a:pt x="120" y="279"/>
                </a:lnTo>
                <a:lnTo>
                  <a:pt x="120" y="290"/>
                </a:lnTo>
                <a:lnTo>
                  <a:pt x="77" y="290"/>
                </a:lnTo>
                <a:lnTo>
                  <a:pt x="91" y="297"/>
                </a:lnTo>
                <a:lnTo>
                  <a:pt x="113" y="326"/>
                </a:lnTo>
                <a:lnTo>
                  <a:pt x="77" y="343"/>
                </a:lnTo>
                <a:lnTo>
                  <a:pt x="0" y="337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6" name="Freeform 42"/>
          <p:cNvSpPr>
            <a:spLocks noChangeArrowheads="1"/>
          </p:cNvSpPr>
          <p:nvPr/>
        </p:nvSpPr>
        <p:spPr bwMode="auto">
          <a:xfrm>
            <a:off x="8189490" y="4306954"/>
            <a:ext cx="111495" cy="68354"/>
          </a:xfrm>
          <a:custGeom>
            <a:avLst/>
            <a:gdLst/>
            <a:ahLst/>
            <a:cxnLst>
              <a:cxn ang="0">
                <a:pos x="95" y="111"/>
              </a:cxn>
              <a:cxn ang="0">
                <a:pos x="59" y="111"/>
              </a:cxn>
              <a:cxn ang="0">
                <a:pos x="52" y="99"/>
              </a:cxn>
              <a:cxn ang="0">
                <a:pos x="37" y="99"/>
              </a:cxn>
              <a:cxn ang="0">
                <a:pos x="16" y="93"/>
              </a:cxn>
              <a:cxn ang="0">
                <a:pos x="0" y="81"/>
              </a:cxn>
              <a:cxn ang="0">
                <a:pos x="0" y="64"/>
              </a:cxn>
              <a:cxn ang="0">
                <a:pos x="10" y="69"/>
              </a:cxn>
              <a:cxn ang="0">
                <a:pos x="27" y="64"/>
              </a:cxn>
              <a:cxn ang="0">
                <a:pos x="42" y="69"/>
              </a:cxn>
              <a:cxn ang="0">
                <a:pos x="69" y="64"/>
              </a:cxn>
              <a:cxn ang="0">
                <a:pos x="80" y="46"/>
              </a:cxn>
              <a:cxn ang="0">
                <a:pos x="85" y="69"/>
              </a:cxn>
              <a:cxn ang="0">
                <a:pos x="95" y="64"/>
              </a:cxn>
              <a:cxn ang="0">
                <a:pos x="107" y="69"/>
              </a:cxn>
              <a:cxn ang="0">
                <a:pos x="122" y="64"/>
              </a:cxn>
              <a:cxn ang="0">
                <a:pos x="128" y="46"/>
              </a:cxn>
              <a:cxn ang="0">
                <a:pos x="150" y="46"/>
              </a:cxn>
              <a:cxn ang="0">
                <a:pos x="155" y="35"/>
              </a:cxn>
              <a:cxn ang="0">
                <a:pos x="150" y="7"/>
              </a:cxn>
              <a:cxn ang="0">
                <a:pos x="181" y="0"/>
              </a:cxn>
              <a:cxn ang="0">
                <a:pos x="192" y="7"/>
              </a:cxn>
              <a:cxn ang="0">
                <a:pos x="192" y="35"/>
              </a:cxn>
              <a:cxn ang="0">
                <a:pos x="175" y="46"/>
              </a:cxn>
              <a:cxn ang="0">
                <a:pos x="175" y="64"/>
              </a:cxn>
              <a:cxn ang="0">
                <a:pos x="155" y="69"/>
              </a:cxn>
              <a:cxn ang="0">
                <a:pos x="150" y="69"/>
              </a:cxn>
              <a:cxn ang="0">
                <a:pos x="139" y="81"/>
              </a:cxn>
              <a:cxn ang="0">
                <a:pos x="95" y="111"/>
              </a:cxn>
            </a:cxnLst>
            <a:rect l="0" t="0" r="r" b="b"/>
            <a:pathLst>
              <a:path w="193" h="112">
                <a:moveTo>
                  <a:pt x="95" y="111"/>
                </a:moveTo>
                <a:lnTo>
                  <a:pt x="59" y="111"/>
                </a:lnTo>
                <a:lnTo>
                  <a:pt x="52" y="99"/>
                </a:lnTo>
                <a:lnTo>
                  <a:pt x="37" y="99"/>
                </a:lnTo>
                <a:lnTo>
                  <a:pt x="16" y="93"/>
                </a:lnTo>
                <a:lnTo>
                  <a:pt x="0" y="81"/>
                </a:lnTo>
                <a:lnTo>
                  <a:pt x="0" y="64"/>
                </a:lnTo>
                <a:lnTo>
                  <a:pt x="10" y="69"/>
                </a:lnTo>
                <a:lnTo>
                  <a:pt x="27" y="64"/>
                </a:lnTo>
                <a:lnTo>
                  <a:pt x="42" y="69"/>
                </a:lnTo>
                <a:lnTo>
                  <a:pt x="69" y="64"/>
                </a:lnTo>
                <a:lnTo>
                  <a:pt x="80" y="46"/>
                </a:lnTo>
                <a:lnTo>
                  <a:pt x="85" y="69"/>
                </a:lnTo>
                <a:lnTo>
                  <a:pt x="95" y="64"/>
                </a:lnTo>
                <a:lnTo>
                  <a:pt x="107" y="69"/>
                </a:lnTo>
                <a:lnTo>
                  <a:pt x="122" y="64"/>
                </a:lnTo>
                <a:lnTo>
                  <a:pt x="128" y="46"/>
                </a:lnTo>
                <a:lnTo>
                  <a:pt x="150" y="46"/>
                </a:lnTo>
                <a:lnTo>
                  <a:pt x="155" y="35"/>
                </a:lnTo>
                <a:lnTo>
                  <a:pt x="150" y="7"/>
                </a:lnTo>
                <a:lnTo>
                  <a:pt x="181" y="0"/>
                </a:lnTo>
                <a:lnTo>
                  <a:pt x="192" y="7"/>
                </a:lnTo>
                <a:lnTo>
                  <a:pt x="192" y="35"/>
                </a:lnTo>
                <a:lnTo>
                  <a:pt x="175" y="46"/>
                </a:lnTo>
                <a:lnTo>
                  <a:pt x="175" y="64"/>
                </a:lnTo>
                <a:lnTo>
                  <a:pt x="155" y="69"/>
                </a:lnTo>
                <a:lnTo>
                  <a:pt x="150" y="69"/>
                </a:lnTo>
                <a:lnTo>
                  <a:pt x="139" y="81"/>
                </a:lnTo>
                <a:lnTo>
                  <a:pt x="95" y="11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5" name="Freeform 41"/>
          <p:cNvSpPr>
            <a:spLocks noChangeArrowheads="1"/>
          </p:cNvSpPr>
          <p:nvPr/>
        </p:nvSpPr>
        <p:spPr bwMode="auto">
          <a:xfrm>
            <a:off x="8189490" y="4306954"/>
            <a:ext cx="111495" cy="68354"/>
          </a:xfrm>
          <a:custGeom>
            <a:avLst/>
            <a:gdLst/>
            <a:ahLst/>
            <a:cxnLst>
              <a:cxn ang="0">
                <a:pos x="95" y="111"/>
              </a:cxn>
              <a:cxn ang="0">
                <a:pos x="59" y="111"/>
              </a:cxn>
              <a:cxn ang="0">
                <a:pos x="52" y="99"/>
              </a:cxn>
              <a:cxn ang="0">
                <a:pos x="37" y="99"/>
              </a:cxn>
              <a:cxn ang="0">
                <a:pos x="16" y="93"/>
              </a:cxn>
              <a:cxn ang="0">
                <a:pos x="0" y="81"/>
              </a:cxn>
              <a:cxn ang="0">
                <a:pos x="0" y="64"/>
              </a:cxn>
              <a:cxn ang="0">
                <a:pos x="10" y="69"/>
              </a:cxn>
              <a:cxn ang="0">
                <a:pos x="27" y="64"/>
              </a:cxn>
              <a:cxn ang="0">
                <a:pos x="42" y="69"/>
              </a:cxn>
              <a:cxn ang="0">
                <a:pos x="69" y="64"/>
              </a:cxn>
              <a:cxn ang="0">
                <a:pos x="80" y="46"/>
              </a:cxn>
              <a:cxn ang="0">
                <a:pos x="85" y="69"/>
              </a:cxn>
              <a:cxn ang="0">
                <a:pos x="95" y="64"/>
              </a:cxn>
              <a:cxn ang="0">
                <a:pos x="107" y="69"/>
              </a:cxn>
              <a:cxn ang="0">
                <a:pos x="122" y="64"/>
              </a:cxn>
              <a:cxn ang="0">
                <a:pos x="128" y="46"/>
              </a:cxn>
              <a:cxn ang="0">
                <a:pos x="150" y="46"/>
              </a:cxn>
              <a:cxn ang="0">
                <a:pos x="155" y="35"/>
              </a:cxn>
              <a:cxn ang="0">
                <a:pos x="150" y="7"/>
              </a:cxn>
              <a:cxn ang="0">
                <a:pos x="181" y="0"/>
              </a:cxn>
              <a:cxn ang="0">
                <a:pos x="192" y="7"/>
              </a:cxn>
              <a:cxn ang="0">
                <a:pos x="192" y="35"/>
              </a:cxn>
              <a:cxn ang="0">
                <a:pos x="175" y="46"/>
              </a:cxn>
              <a:cxn ang="0">
                <a:pos x="175" y="64"/>
              </a:cxn>
              <a:cxn ang="0">
                <a:pos x="155" y="69"/>
              </a:cxn>
              <a:cxn ang="0">
                <a:pos x="150" y="69"/>
              </a:cxn>
              <a:cxn ang="0">
                <a:pos x="139" y="81"/>
              </a:cxn>
              <a:cxn ang="0">
                <a:pos x="95" y="111"/>
              </a:cxn>
            </a:cxnLst>
            <a:rect l="0" t="0" r="r" b="b"/>
            <a:pathLst>
              <a:path w="193" h="112">
                <a:moveTo>
                  <a:pt x="95" y="111"/>
                </a:moveTo>
                <a:lnTo>
                  <a:pt x="59" y="111"/>
                </a:lnTo>
                <a:lnTo>
                  <a:pt x="52" y="99"/>
                </a:lnTo>
                <a:lnTo>
                  <a:pt x="37" y="99"/>
                </a:lnTo>
                <a:lnTo>
                  <a:pt x="16" y="93"/>
                </a:lnTo>
                <a:lnTo>
                  <a:pt x="0" y="81"/>
                </a:lnTo>
                <a:lnTo>
                  <a:pt x="0" y="64"/>
                </a:lnTo>
                <a:lnTo>
                  <a:pt x="10" y="69"/>
                </a:lnTo>
                <a:lnTo>
                  <a:pt x="27" y="64"/>
                </a:lnTo>
                <a:lnTo>
                  <a:pt x="42" y="69"/>
                </a:lnTo>
                <a:lnTo>
                  <a:pt x="69" y="64"/>
                </a:lnTo>
                <a:lnTo>
                  <a:pt x="80" y="46"/>
                </a:lnTo>
                <a:lnTo>
                  <a:pt x="85" y="69"/>
                </a:lnTo>
                <a:lnTo>
                  <a:pt x="95" y="64"/>
                </a:lnTo>
                <a:lnTo>
                  <a:pt x="107" y="69"/>
                </a:lnTo>
                <a:lnTo>
                  <a:pt x="122" y="64"/>
                </a:lnTo>
                <a:lnTo>
                  <a:pt x="128" y="46"/>
                </a:lnTo>
                <a:lnTo>
                  <a:pt x="150" y="46"/>
                </a:lnTo>
                <a:lnTo>
                  <a:pt x="155" y="35"/>
                </a:lnTo>
                <a:lnTo>
                  <a:pt x="150" y="7"/>
                </a:lnTo>
                <a:lnTo>
                  <a:pt x="181" y="0"/>
                </a:lnTo>
                <a:lnTo>
                  <a:pt x="192" y="7"/>
                </a:lnTo>
                <a:lnTo>
                  <a:pt x="192" y="35"/>
                </a:lnTo>
                <a:lnTo>
                  <a:pt x="175" y="46"/>
                </a:lnTo>
                <a:lnTo>
                  <a:pt x="175" y="64"/>
                </a:lnTo>
                <a:lnTo>
                  <a:pt x="155" y="69"/>
                </a:lnTo>
                <a:lnTo>
                  <a:pt x="150" y="69"/>
                </a:lnTo>
                <a:lnTo>
                  <a:pt x="139" y="81"/>
                </a:lnTo>
                <a:lnTo>
                  <a:pt x="95" y="111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4" name="Freeform 40"/>
          <p:cNvSpPr>
            <a:spLocks noChangeArrowheads="1"/>
          </p:cNvSpPr>
          <p:nvPr/>
        </p:nvSpPr>
        <p:spPr bwMode="auto">
          <a:xfrm>
            <a:off x="8254870" y="4252271"/>
            <a:ext cx="61293" cy="75810"/>
          </a:xfrm>
          <a:custGeom>
            <a:avLst/>
            <a:gdLst/>
            <a:ahLst/>
            <a:cxnLst>
              <a:cxn ang="0">
                <a:pos x="96" y="123"/>
              </a:cxn>
              <a:cxn ang="0">
                <a:pos x="96" y="105"/>
              </a:cxn>
              <a:cxn ang="0">
                <a:pos x="86" y="77"/>
              </a:cxn>
              <a:cxn ang="0">
                <a:pos x="65" y="48"/>
              </a:cxn>
              <a:cxn ang="0">
                <a:pos x="16" y="18"/>
              </a:cxn>
              <a:cxn ang="0">
                <a:pos x="0" y="13"/>
              </a:cxn>
              <a:cxn ang="0">
                <a:pos x="0" y="0"/>
              </a:cxn>
              <a:cxn ang="0">
                <a:pos x="70" y="35"/>
              </a:cxn>
              <a:cxn ang="0">
                <a:pos x="96" y="66"/>
              </a:cxn>
              <a:cxn ang="0">
                <a:pos x="96" y="77"/>
              </a:cxn>
              <a:cxn ang="0">
                <a:pos x="106" y="105"/>
              </a:cxn>
              <a:cxn ang="0">
                <a:pos x="96" y="123"/>
              </a:cxn>
            </a:cxnLst>
            <a:rect l="0" t="0" r="r" b="b"/>
            <a:pathLst>
              <a:path w="107" h="124">
                <a:moveTo>
                  <a:pt x="96" y="123"/>
                </a:moveTo>
                <a:lnTo>
                  <a:pt x="96" y="105"/>
                </a:lnTo>
                <a:lnTo>
                  <a:pt x="86" y="77"/>
                </a:lnTo>
                <a:lnTo>
                  <a:pt x="65" y="48"/>
                </a:lnTo>
                <a:lnTo>
                  <a:pt x="16" y="18"/>
                </a:lnTo>
                <a:lnTo>
                  <a:pt x="0" y="13"/>
                </a:lnTo>
                <a:lnTo>
                  <a:pt x="0" y="0"/>
                </a:lnTo>
                <a:lnTo>
                  <a:pt x="70" y="35"/>
                </a:lnTo>
                <a:lnTo>
                  <a:pt x="96" y="66"/>
                </a:lnTo>
                <a:lnTo>
                  <a:pt x="96" y="77"/>
                </a:lnTo>
                <a:lnTo>
                  <a:pt x="106" y="105"/>
                </a:lnTo>
                <a:lnTo>
                  <a:pt x="96" y="123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3" name="Freeform 39"/>
          <p:cNvSpPr>
            <a:spLocks noChangeArrowheads="1"/>
          </p:cNvSpPr>
          <p:nvPr/>
        </p:nvSpPr>
        <p:spPr bwMode="auto">
          <a:xfrm>
            <a:off x="8254870" y="4252271"/>
            <a:ext cx="61293" cy="75810"/>
          </a:xfrm>
          <a:custGeom>
            <a:avLst/>
            <a:gdLst/>
            <a:ahLst/>
            <a:cxnLst>
              <a:cxn ang="0">
                <a:pos x="96" y="123"/>
              </a:cxn>
              <a:cxn ang="0">
                <a:pos x="96" y="105"/>
              </a:cxn>
              <a:cxn ang="0">
                <a:pos x="86" y="77"/>
              </a:cxn>
              <a:cxn ang="0">
                <a:pos x="65" y="48"/>
              </a:cxn>
              <a:cxn ang="0">
                <a:pos x="16" y="18"/>
              </a:cxn>
              <a:cxn ang="0">
                <a:pos x="0" y="13"/>
              </a:cxn>
              <a:cxn ang="0">
                <a:pos x="0" y="0"/>
              </a:cxn>
              <a:cxn ang="0">
                <a:pos x="70" y="35"/>
              </a:cxn>
              <a:cxn ang="0">
                <a:pos x="96" y="66"/>
              </a:cxn>
              <a:cxn ang="0">
                <a:pos x="96" y="77"/>
              </a:cxn>
              <a:cxn ang="0">
                <a:pos x="106" y="105"/>
              </a:cxn>
              <a:cxn ang="0">
                <a:pos x="96" y="123"/>
              </a:cxn>
            </a:cxnLst>
            <a:rect l="0" t="0" r="r" b="b"/>
            <a:pathLst>
              <a:path w="107" h="124">
                <a:moveTo>
                  <a:pt x="96" y="123"/>
                </a:moveTo>
                <a:lnTo>
                  <a:pt x="96" y="105"/>
                </a:lnTo>
                <a:lnTo>
                  <a:pt x="86" y="77"/>
                </a:lnTo>
                <a:lnTo>
                  <a:pt x="65" y="48"/>
                </a:lnTo>
                <a:lnTo>
                  <a:pt x="16" y="18"/>
                </a:lnTo>
                <a:lnTo>
                  <a:pt x="0" y="13"/>
                </a:lnTo>
                <a:lnTo>
                  <a:pt x="0" y="0"/>
                </a:lnTo>
                <a:lnTo>
                  <a:pt x="70" y="35"/>
                </a:lnTo>
                <a:lnTo>
                  <a:pt x="96" y="66"/>
                </a:lnTo>
                <a:lnTo>
                  <a:pt x="96" y="77"/>
                </a:lnTo>
                <a:lnTo>
                  <a:pt x="106" y="105"/>
                </a:lnTo>
                <a:lnTo>
                  <a:pt x="96" y="12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2" name="Freeform 38"/>
          <p:cNvSpPr>
            <a:spLocks noChangeArrowheads="1"/>
          </p:cNvSpPr>
          <p:nvPr/>
        </p:nvSpPr>
        <p:spPr bwMode="auto">
          <a:xfrm>
            <a:off x="8357609" y="4335538"/>
            <a:ext cx="33857" cy="58411"/>
          </a:xfrm>
          <a:custGeom>
            <a:avLst/>
            <a:gdLst/>
            <a:ahLst/>
            <a:cxnLst>
              <a:cxn ang="0">
                <a:pos x="59" y="95"/>
              </a:cxn>
              <a:cxn ang="0">
                <a:pos x="33" y="95"/>
              </a:cxn>
              <a:cxn ang="0">
                <a:pos x="20" y="65"/>
              </a:cxn>
              <a:cxn ang="0">
                <a:pos x="4" y="54"/>
              </a:cxn>
              <a:cxn ang="0">
                <a:pos x="4" y="24"/>
              </a:cxn>
              <a:cxn ang="0">
                <a:pos x="0" y="18"/>
              </a:cxn>
              <a:cxn ang="0">
                <a:pos x="0" y="0"/>
              </a:cxn>
              <a:cxn ang="0">
                <a:pos x="4" y="18"/>
              </a:cxn>
              <a:cxn ang="0">
                <a:pos x="17" y="24"/>
              </a:cxn>
              <a:cxn ang="0">
                <a:pos x="33" y="36"/>
              </a:cxn>
              <a:cxn ang="0">
                <a:pos x="43" y="54"/>
              </a:cxn>
              <a:cxn ang="0">
                <a:pos x="48" y="65"/>
              </a:cxn>
              <a:cxn ang="0">
                <a:pos x="59" y="83"/>
              </a:cxn>
              <a:cxn ang="0">
                <a:pos x="59" y="95"/>
              </a:cxn>
            </a:cxnLst>
            <a:rect l="0" t="0" r="r" b="b"/>
            <a:pathLst>
              <a:path w="60" h="96">
                <a:moveTo>
                  <a:pt x="59" y="95"/>
                </a:moveTo>
                <a:lnTo>
                  <a:pt x="33" y="95"/>
                </a:lnTo>
                <a:lnTo>
                  <a:pt x="20" y="65"/>
                </a:lnTo>
                <a:lnTo>
                  <a:pt x="4" y="54"/>
                </a:lnTo>
                <a:lnTo>
                  <a:pt x="4" y="24"/>
                </a:lnTo>
                <a:lnTo>
                  <a:pt x="0" y="18"/>
                </a:lnTo>
                <a:lnTo>
                  <a:pt x="0" y="0"/>
                </a:lnTo>
                <a:lnTo>
                  <a:pt x="4" y="18"/>
                </a:lnTo>
                <a:lnTo>
                  <a:pt x="17" y="24"/>
                </a:lnTo>
                <a:lnTo>
                  <a:pt x="33" y="36"/>
                </a:lnTo>
                <a:lnTo>
                  <a:pt x="43" y="54"/>
                </a:lnTo>
                <a:lnTo>
                  <a:pt x="48" y="65"/>
                </a:lnTo>
                <a:lnTo>
                  <a:pt x="59" y="83"/>
                </a:lnTo>
                <a:lnTo>
                  <a:pt x="59" y="9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1" name="Freeform 37"/>
          <p:cNvSpPr>
            <a:spLocks noChangeArrowheads="1"/>
          </p:cNvSpPr>
          <p:nvPr/>
        </p:nvSpPr>
        <p:spPr bwMode="auto">
          <a:xfrm>
            <a:off x="8357609" y="4335538"/>
            <a:ext cx="33857" cy="58411"/>
          </a:xfrm>
          <a:custGeom>
            <a:avLst/>
            <a:gdLst/>
            <a:ahLst/>
            <a:cxnLst>
              <a:cxn ang="0">
                <a:pos x="59" y="95"/>
              </a:cxn>
              <a:cxn ang="0">
                <a:pos x="33" y="95"/>
              </a:cxn>
              <a:cxn ang="0">
                <a:pos x="20" y="65"/>
              </a:cxn>
              <a:cxn ang="0">
                <a:pos x="4" y="54"/>
              </a:cxn>
              <a:cxn ang="0">
                <a:pos x="4" y="24"/>
              </a:cxn>
              <a:cxn ang="0">
                <a:pos x="0" y="18"/>
              </a:cxn>
              <a:cxn ang="0">
                <a:pos x="0" y="0"/>
              </a:cxn>
              <a:cxn ang="0">
                <a:pos x="4" y="18"/>
              </a:cxn>
              <a:cxn ang="0">
                <a:pos x="17" y="24"/>
              </a:cxn>
              <a:cxn ang="0">
                <a:pos x="33" y="36"/>
              </a:cxn>
              <a:cxn ang="0">
                <a:pos x="43" y="54"/>
              </a:cxn>
              <a:cxn ang="0">
                <a:pos x="48" y="65"/>
              </a:cxn>
              <a:cxn ang="0">
                <a:pos x="59" y="83"/>
              </a:cxn>
              <a:cxn ang="0">
                <a:pos x="59" y="95"/>
              </a:cxn>
            </a:cxnLst>
            <a:rect l="0" t="0" r="r" b="b"/>
            <a:pathLst>
              <a:path w="60" h="96">
                <a:moveTo>
                  <a:pt x="59" y="95"/>
                </a:moveTo>
                <a:lnTo>
                  <a:pt x="33" y="95"/>
                </a:lnTo>
                <a:lnTo>
                  <a:pt x="20" y="65"/>
                </a:lnTo>
                <a:lnTo>
                  <a:pt x="4" y="54"/>
                </a:lnTo>
                <a:lnTo>
                  <a:pt x="4" y="24"/>
                </a:lnTo>
                <a:lnTo>
                  <a:pt x="0" y="18"/>
                </a:lnTo>
                <a:lnTo>
                  <a:pt x="0" y="0"/>
                </a:lnTo>
                <a:lnTo>
                  <a:pt x="4" y="18"/>
                </a:lnTo>
                <a:lnTo>
                  <a:pt x="17" y="24"/>
                </a:lnTo>
                <a:lnTo>
                  <a:pt x="33" y="36"/>
                </a:lnTo>
                <a:lnTo>
                  <a:pt x="43" y="54"/>
                </a:lnTo>
                <a:lnTo>
                  <a:pt x="48" y="65"/>
                </a:lnTo>
                <a:lnTo>
                  <a:pt x="59" y="83"/>
                </a:lnTo>
                <a:lnTo>
                  <a:pt x="59" y="9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0" name="Freeform 36"/>
          <p:cNvSpPr>
            <a:spLocks noChangeArrowheads="1"/>
          </p:cNvSpPr>
          <p:nvPr/>
        </p:nvSpPr>
        <p:spPr bwMode="auto">
          <a:xfrm>
            <a:off x="8517555" y="4444904"/>
            <a:ext cx="21015" cy="53440"/>
          </a:xfrm>
          <a:custGeom>
            <a:avLst/>
            <a:gdLst/>
            <a:ahLst/>
            <a:cxnLst>
              <a:cxn ang="0">
                <a:pos x="37" y="87"/>
              </a:cxn>
              <a:cxn ang="0">
                <a:pos x="26" y="57"/>
              </a:cxn>
              <a:cxn ang="0">
                <a:pos x="0" y="41"/>
              </a:cxn>
              <a:cxn ang="0">
                <a:pos x="0" y="0"/>
              </a:cxn>
              <a:cxn ang="0">
                <a:pos x="10" y="0"/>
              </a:cxn>
              <a:cxn ang="0">
                <a:pos x="16" y="22"/>
              </a:cxn>
              <a:cxn ang="0">
                <a:pos x="26" y="29"/>
              </a:cxn>
              <a:cxn ang="0">
                <a:pos x="37" y="57"/>
              </a:cxn>
              <a:cxn ang="0">
                <a:pos x="37" y="87"/>
              </a:cxn>
            </a:cxnLst>
            <a:rect l="0" t="0" r="r" b="b"/>
            <a:pathLst>
              <a:path w="38" h="88">
                <a:moveTo>
                  <a:pt x="37" y="87"/>
                </a:moveTo>
                <a:lnTo>
                  <a:pt x="26" y="57"/>
                </a:lnTo>
                <a:lnTo>
                  <a:pt x="0" y="41"/>
                </a:lnTo>
                <a:lnTo>
                  <a:pt x="0" y="0"/>
                </a:lnTo>
                <a:lnTo>
                  <a:pt x="10" y="0"/>
                </a:lnTo>
                <a:lnTo>
                  <a:pt x="16" y="22"/>
                </a:lnTo>
                <a:lnTo>
                  <a:pt x="26" y="29"/>
                </a:lnTo>
                <a:lnTo>
                  <a:pt x="37" y="57"/>
                </a:lnTo>
                <a:lnTo>
                  <a:pt x="37" y="87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9" name="Freeform 35"/>
          <p:cNvSpPr>
            <a:spLocks noChangeArrowheads="1"/>
          </p:cNvSpPr>
          <p:nvPr/>
        </p:nvSpPr>
        <p:spPr bwMode="auto">
          <a:xfrm>
            <a:off x="8517555" y="4444904"/>
            <a:ext cx="21015" cy="53440"/>
          </a:xfrm>
          <a:custGeom>
            <a:avLst/>
            <a:gdLst/>
            <a:ahLst/>
            <a:cxnLst>
              <a:cxn ang="0">
                <a:pos x="37" y="87"/>
              </a:cxn>
              <a:cxn ang="0">
                <a:pos x="26" y="57"/>
              </a:cxn>
              <a:cxn ang="0">
                <a:pos x="0" y="41"/>
              </a:cxn>
              <a:cxn ang="0">
                <a:pos x="0" y="0"/>
              </a:cxn>
              <a:cxn ang="0">
                <a:pos x="10" y="0"/>
              </a:cxn>
              <a:cxn ang="0">
                <a:pos x="16" y="22"/>
              </a:cxn>
              <a:cxn ang="0">
                <a:pos x="26" y="29"/>
              </a:cxn>
              <a:cxn ang="0">
                <a:pos x="37" y="57"/>
              </a:cxn>
              <a:cxn ang="0">
                <a:pos x="37" y="87"/>
              </a:cxn>
            </a:cxnLst>
            <a:rect l="0" t="0" r="r" b="b"/>
            <a:pathLst>
              <a:path w="38" h="88">
                <a:moveTo>
                  <a:pt x="37" y="87"/>
                </a:moveTo>
                <a:lnTo>
                  <a:pt x="26" y="57"/>
                </a:lnTo>
                <a:lnTo>
                  <a:pt x="0" y="41"/>
                </a:lnTo>
                <a:lnTo>
                  <a:pt x="0" y="0"/>
                </a:lnTo>
                <a:lnTo>
                  <a:pt x="10" y="0"/>
                </a:lnTo>
                <a:lnTo>
                  <a:pt x="16" y="22"/>
                </a:lnTo>
                <a:lnTo>
                  <a:pt x="26" y="29"/>
                </a:lnTo>
                <a:lnTo>
                  <a:pt x="37" y="57"/>
                </a:lnTo>
                <a:lnTo>
                  <a:pt x="37" y="8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8" name="Freeform 34"/>
          <p:cNvSpPr>
            <a:spLocks noChangeArrowheads="1"/>
          </p:cNvSpPr>
          <p:nvPr/>
        </p:nvSpPr>
        <p:spPr bwMode="auto">
          <a:xfrm>
            <a:off x="8460348" y="4423155"/>
            <a:ext cx="37360" cy="27963"/>
          </a:xfrm>
          <a:custGeom>
            <a:avLst/>
            <a:gdLst/>
            <a:ahLst/>
            <a:cxnLst>
              <a:cxn ang="0">
                <a:pos x="65" y="46"/>
              </a:cxn>
              <a:cxn ang="0">
                <a:pos x="49" y="35"/>
              </a:cxn>
              <a:cxn ang="0">
                <a:pos x="22" y="17"/>
              </a:cxn>
              <a:cxn ang="0">
                <a:pos x="0" y="0"/>
              </a:cxn>
              <a:cxn ang="0">
                <a:pos x="11" y="0"/>
              </a:cxn>
              <a:cxn ang="0">
                <a:pos x="27" y="12"/>
              </a:cxn>
              <a:cxn ang="0">
                <a:pos x="49" y="12"/>
              </a:cxn>
              <a:cxn ang="0">
                <a:pos x="65" y="46"/>
              </a:cxn>
            </a:cxnLst>
            <a:rect l="0" t="0" r="r" b="b"/>
            <a:pathLst>
              <a:path w="66" h="47">
                <a:moveTo>
                  <a:pt x="65" y="46"/>
                </a:moveTo>
                <a:lnTo>
                  <a:pt x="49" y="35"/>
                </a:lnTo>
                <a:lnTo>
                  <a:pt x="22" y="17"/>
                </a:lnTo>
                <a:lnTo>
                  <a:pt x="0" y="0"/>
                </a:lnTo>
                <a:lnTo>
                  <a:pt x="11" y="0"/>
                </a:lnTo>
                <a:lnTo>
                  <a:pt x="27" y="12"/>
                </a:lnTo>
                <a:lnTo>
                  <a:pt x="49" y="12"/>
                </a:lnTo>
                <a:lnTo>
                  <a:pt x="65" y="4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7" name="Freeform 33"/>
          <p:cNvSpPr>
            <a:spLocks noChangeArrowheads="1"/>
          </p:cNvSpPr>
          <p:nvPr/>
        </p:nvSpPr>
        <p:spPr bwMode="auto">
          <a:xfrm>
            <a:off x="8460348" y="4423155"/>
            <a:ext cx="37360" cy="27963"/>
          </a:xfrm>
          <a:custGeom>
            <a:avLst/>
            <a:gdLst/>
            <a:ahLst/>
            <a:cxnLst>
              <a:cxn ang="0">
                <a:pos x="65" y="46"/>
              </a:cxn>
              <a:cxn ang="0">
                <a:pos x="49" y="35"/>
              </a:cxn>
              <a:cxn ang="0">
                <a:pos x="22" y="17"/>
              </a:cxn>
              <a:cxn ang="0">
                <a:pos x="0" y="0"/>
              </a:cxn>
              <a:cxn ang="0">
                <a:pos x="11" y="0"/>
              </a:cxn>
              <a:cxn ang="0">
                <a:pos x="27" y="12"/>
              </a:cxn>
              <a:cxn ang="0">
                <a:pos x="49" y="12"/>
              </a:cxn>
              <a:cxn ang="0">
                <a:pos x="65" y="46"/>
              </a:cxn>
            </a:cxnLst>
            <a:rect l="0" t="0" r="r" b="b"/>
            <a:pathLst>
              <a:path w="66" h="47">
                <a:moveTo>
                  <a:pt x="65" y="46"/>
                </a:moveTo>
                <a:lnTo>
                  <a:pt x="49" y="35"/>
                </a:lnTo>
                <a:lnTo>
                  <a:pt x="22" y="17"/>
                </a:lnTo>
                <a:lnTo>
                  <a:pt x="0" y="0"/>
                </a:lnTo>
                <a:lnTo>
                  <a:pt x="11" y="0"/>
                </a:lnTo>
                <a:lnTo>
                  <a:pt x="27" y="12"/>
                </a:lnTo>
                <a:lnTo>
                  <a:pt x="49" y="12"/>
                </a:lnTo>
                <a:lnTo>
                  <a:pt x="65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6" name="Freeform 32"/>
          <p:cNvSpPr>
            <a:spLocks noChangeArrowheads="1"/>
          </p:cNvSpPr>
          <p:nvPr/>
        </p:nvSpPr>
        <p:spPr bwMode="auto">
          <a:xfrm>
            <a:off x="8488952" y="4480323"/>
            <a:ext cx="28020" cy="10564"/>
          </a:xfrm>
          <a:custGeom>
            <a:avLst/>
            <a:gdLst/>
            <a:ahLst/>
            <a:cxnLst>
              <a:cxn ang="0">
                <a:pos x="49" y="18"/>
              </a:cxn>
              <a:cxn ang="0">
                <a:pos x="32" y="18"/>
              </a:cxn>
              <a:cxn ang="0">
                <a:pos x="4" y="18"/>
              </a:cxn>
              <a:cxn ang="0">
                <a:pos x="0" y="0"/>
              </a:cxn>
              <a:cxn ang="0">
                <a:pos x="42" y="0"/>
              </a:cxn>
              <a:cxn ang="0">
                <a:pos x="49" y="18"/>
              </a:cxn>
            </a:cxnLst>
            <a:rect l="0" t="0" r="r" b="b"/>
            <a:pathLst>
              <a:path w="50" h="19">
                <a:moveTo>
                  <a:pt x="49" y="18"/>
                </a:moveTo>
                <a:lnTo>
                  <a:pt x="32" y="18"/>
                </a:lnTo>
                <a:lnTo>
                  <a:pt x="4" y="18"/>
                </a:lnTo>
                <a:lnTo>
                  <a:pt x="0" y="0"/>
                </a:lnTo>
                <a:lnTo>
                  <a:pt x="42" y="0"/>
                </a:lnTo>
                <a:lnTo>
                  <a:pt x="49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5" name="Freeform 31"/>
          <p:cNvSpPr>
            <a:spLocks noChangeArrowheads="1"/>
          </p:cNvSpPr>
          <p:nvPr/>
        </p:nvSpPr>
        <p:spPr bwMode="auto">
          <a:xfrm>
            <a:off x="8488952" y="4480323"/>
            <a:ext cx="28020" cy="10564"/>
          </a:xfrm>
          <a:custGeom>
            <a:avLst/>
            <a:gdLst/>
            <a:ahLst/>
            <a:cxnLst>
              <a:cxn ang="0">
                <a:pos x="49" y="18"/>
              </a:cxn>
              <a:cxn ang="0">
                <a:pos x="32" y="18"/>
              </a:cxn>
              <a:cxn ang="0">
                <a:pos x="4" y="18"/>
              </a:cxn>
              <a:cxn ang="0">
                <a:pos x="0" y="0"/>
              </a:cxn>
              <a:cxn ang="0">
                <a:pos x="42" y="0"/>
              </a:cxn>
              <a:cxn ang="0">
                <a:pos x="49" y="18"/>
              </a:cxn>
            </a:cxnLst>
            <a:rect l="0" t="0" r="r" b="b"/>
            <a:pathLst>
              <a:path w="50" h="19">
                <a:moveTo>
                  <a:pt x="49" y="18"/>
                </a:moveTo>
                <a:lnTo>
                  <a:pt x="32" y="18"/>
                </a:lnTo>
                <a:lnTo>
                  <a:pt x="4" y="18"/>
                </a:lnTo>
                <a:lnTo>
                  <a:pt x="0" y="0"/>
                </a:lnTo>
                <a:lnTo>
                  <a:pt x="42" y="0"/>
                </a:lnTo>
                <a:lnTo>
                  <a:pt x="49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4" name="Freeform 30"/>
          <p:cNvSpPr>
            <a:spLocks noChangeArrowheads="1"/>
          </p:cNvSpPr>
          <p:nvPr/>
        </p:nvSpPr>
        <p:spPr bwMode="auto">
          <a:xfrm>
            <a:off x="8407227" y="4386492"/>
            <a:ext cx="24517" cy="24856"/>
          </a:xfrm>
          <a:custGeom>
            <a:avLst/>
            <a:gdLst/>
            <a:ahLst/>
            <a:cxnLst>
              <a:cxn ang="0">
                <a:pos x="26" y="41"/>
              </a:cxn>
              <a:cxn ang="0">
                <a:pos x="7" y="18"/>
              </a:cxn>
              <a:cxn ang="0">
                <a:pos x="0" y="0"/>
              </a:cxn>
              <a:cxn ang="0">
                <a:pos x="15" y="12"/>
              </a:cxn>
              <a:cxn ang="0">
                <a:pos x="26" y="18"/>
              </a:cxn>
              <a:cxn ang="0">
                <a:pos x="43" y="41"/>
              </a:cxn>
              <a:cxn ang="0">
                <a:pos x="26" y="41"/>
              </a:cxn>
            </a:cxnLst>
            <a:rect l="0" t="0" r="r" b="b"/>
            <a:pathLst>
              <a:path w="44" h="42">
                <a:moveTo>
                  <a:pt x="26" y="41"/>
                </a:moveTo>
                <a:lnTo>
                  <a:pt x="7" y="18"/>
                </a:lnTo>
                <a:lnTo>
                  <a:pt x="0" y="0"/>
                </a:lnTo>
                <a:lnTo>
                  <a:pt x="15" y="12"/>
                </a:lnTo>
                <a:lnTo>
                  <a:pt x="26" y="18"/>
                </a:lnTo>
                <a:lnTo>
                  <a:pt x="43" y="41"/>
                </a:lnTo>
                <a:lnTo>
                  <a:pt x="26" y="4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3" name="Freeform 29"/>
          <p:cNvSpPr>
            <a:spLocks noChangeArrowheads="1"/>
          </p:cNvSpPr>
          <p:nvPr/>
        </p:nvSpPr>
        <p:spPr bwMode="auto">
          <a:xfrm>
            <a:off x="8407227" y="4386492"/>
            <a:ext cx="24517" cy="24856"/>
          </a:xfrm>
          <a:custGeom>
            <a:avLst/>
            <a:gdLst/>
            <a:ahLst/>
            <a:cxnLst>
              <a:cxn ang="0">
                <a:pos x="26" y="41"/>
              </a:cxn>
              <a:cxn ang="0">
                <a:pos x="7" y="18"/>
              </a:cxn>
              <a:cxn ang="0">
                <a:pos x="0" y="0"/>
              </a:cxn>
              <a:cxn ang="0">
                <a:pos x="15" y="12"/>
              </a:cxn>
              <a:cxn ang="0">
                <a:pos x="26" y="18"/>
              </a:cxn>
              <a:cxn ang="0">
                <a:pos x="43" y="41"/>
              </a:cxn>
              <a:cxn ang="0">
                <a:pos x="26" y="41"/>
              </a:cxn>
            </a:cxnLst>
            <a:rect l="0" t="0" r="r" b="b"/>
            <a:pathLst>
              <a:path w="44" h="42">
                <a:moveTo>
                  <a:pt x="26" y="41"/>
                </a:moveTo>
                <a:lnTo>
                  <a:pt x="7" y="18"/>
                </a:lnTo>
                <a:lnTo>
                  <a:pt x="0" y="0"/>
                </a:lnTo>
                <a:lnTo>
                  <a:pt x="15" y="12"/>
                </a:lnTo>
                <a:lnTo>
                  <a:pt x="26" y="18"/>
                </a:lnTo>
                <a:lnTo>
                  <a:pt x="43" y="41"/>
                </a:lnTo>
                <a:lnTo>
                  <a:pt x="26" y="4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2" name="Freeform 28"/>
          <p:cNvSpPr>
            <a:spLocks noChangeArrowheads="1"/>
          </p:cNvSpPr>
          <p:nvPr/>
        </p:nvSpPr>
        <p:spPr bwMode="auto">
          <a:xfrm>
            <a:off x="2927614" y="564289"/>
            <a:ext cx="1093938" cy="1404975"/>
          </a:xfrm>
          <a:custGeom>
            <a:avLst/>
            <a:gdLst/>
            <a:ahLst/>
            <a:cxnLst>
              <a:cxn ang="0">
                <a:pos x="347" y="2175"/>
              </a:cxn>
              <a:cxn ang="0">
                <a:pos x="226" y="1632"/>
              </a:cxn>
              <a:cxn ang="0">
                <a:pos x="379" y="1405"/>
              </a:cxn>
              <a:cxn ang="0">
                <a:pos x="283" y="1265"/>
              </a:cxn>
              <a:cxn ang="0">
                <a:pos x="311" y="839"/>
              </a:cxn>
              <a:cxn ang="0">
                <a:pos x="113" y="752"/>
              </a:cxn>
              <a:cxn ang="0">
                <a:pos x="11" y="717"/>
              </a:cxn>
              <a:cxn ang="0">
                <a:pos x="17" y="675"/>
              </a:cxn>
              <a:cxn ang="0">
                <a:pos x="11" y="623"/>
              </a:cxn>
              <a:cxn ang="0">
                <a:pos x="145" y="612"/>
              </a:cxn>
              <a:cxn ang="0">
                <a:pos x="54" y="576"/>
              </a:cxn>
              <a:cxn ang="0">
                <a:pos x="70" y="460"/>
              </a:cxn>
              <a:cxn ang="0">
                <a:pos x="213" y="430"/>
              </a:cxn>
              <a:cxn ang="0">
                <a:pos x="338" y="379"/>
              </a:cxn>
              <a:cxn ang="0">
                <a:pos x="391" y="331"/>
              </a:cxn>
              <a:cxn ang="0">
                <a:pos x="283" y="331"/>
              </a:cxn>
              <a:cxn ang="0">
                <a:pos x="418" y="227"/>
              </a:cxn>
              <a:cxn ang="0">
                <a:pos x="476" y="197"/>
              </a:cxn>
              <a:cxn ang="0">
                <a:pos x="588" y="133"/>
              </a:cxn>
              <a:cxn ang="0">
                <a:pos x="674" y="231"/>
              </a:cxn>
              <a:cxn ang="0">
                <a:pos x="871" y="197"/>
              </a:cxn>
              <a:cxn ang="0">
                <a:pos x="956" y="168"/>
              </a:cxn>
              <a:cxn ang="0">
                <a:pos x="1054" y="163"/>
              </a:cxn>
              <a:cxn ang="0">
                <a:pos x="1122" y="110"/>
              </a:cxn>
              <a:cxn ang="0">
                <a:pos x="1069" y="63"/>
              </a:cxn>
              <a:cxn ang="0">
                <a:pos x="1357" y="0"/>
              </a:cxn>
              <a:cxn ang="0">
                <a:pos x="1459" y="86"/>
              </a:cxn>
              <a:cxn ang="0">
                <a:pos x="1363" y="110"/>
              </a:cxn>
              <a:cxn ang="0">
                <a:pos x="1597" y="163"/>
              </a:cxn>
              <a:cxn ang="0">
                <a:pos x="1571" y="227"/>
              </a:cxn>
              <a:cxn ang="0">
                <a:pos x="1278" y="284"/>
              </a:cxn>
              <a:cxn ang="0">
                <a:pos x="1528" y="291"/>
              </a:cxn>
              <a:cxn ang="0">
                <a:pos x="1554" y="273"/>
              </a:cxn>
              <a:cxn ang="0">
                <a:pos x="1518" y="460"/>
              </a:cxn>
              <a:cxn ang="0">
                <a:pos x="1667" y="319"/>
              </a:cxn>
              <a:cxn ang="0">
                <a:pos x="1811" y="302"/>
              </a:cxn>
              <a:cxn ang="0">
                <a:pos x="1811" y="430"/>
              </a:cxn>
              <a:cxn ang="0">
                <a:pos x="1720" y="472"/>
              </a:cxn>
              <a:cxn ang="0">
                <a:pos x="1624" y="554"/>
              </a:cxn>
              <a:cxn ang="0">
                <a:pos x="1652" y="623"/>
              </a:cxn>
              <a:cxn ang="0">
                <a:pos x="1597" y="821"/>
              </a:cxn>
              <a:cxn ang="0">
                <a:pos x="1538" y="916"/>
              </a:cxn>
              <a:cxn ang="0">
                <a:pos x="1538" y="1206"/>
              </a:cxn>
              <a:cxn ang="0">
                <a:pos x="1373" y="1265"/>
              </a:cxn>
              <a:cxn ang="0">
                <a:pos x="1405" y="1463"/>
              </a:cxn>
              <a:cxn ang="0">
                <a:pos x="1336" y="1388"/>
              </a:cxn>
              <a:cxn ang="0">
                <a:pos x="1278" y="1364"/>
              </a:cxn>
              <a:cxn ang="0">
                <a:pos x="1207" y="1452"/>
              </a:cxn>
              <a:cxn ang="0">
                <a:pos x="1426" y="1486"/>
              </a:cxn>
              <a:cxn ang="0">
                <a:pos x="1069" y="1619"/>
              </a:cxn>
              <a:cxn ang="0">
                <a:pos x="941" y="1715"/>
              </a:cxn>
              <a:cxn ang="0">
                <a:pos x="802" y="1731"/>
              </a:cxn>
              <a:cxn ang="0">
                <a:pos x="684" y="1877"/>
              </a:cxn>
              <a:cxn ang="0">
                <a:pos x="492" y="2262"/>
              </a:cxn>
            </a:cxnLst>
            <a:rect l="0" t="0" r="r" b="b"/>
            <a:pathLst>
              <a:path w="1876" h="2263">
                <a:moveTo>
                  <a:pt x="492" y="2262"/>
                </a:moveTo>
                <a:lnTo>
                  <a:pt x="460" y="2251"/>
                </a:lnTo>
                <a:lnTo>
                  <a:pt x="405" y="2175"/>
                </a:lnTo>
                <a:lnTo>
                  <a:pt x="347" y="2175"/>
                </a:lnTo>
                <a:lnTo>
                  <a:pt x="304" y="2110"/>
                </a:lnTo>
                <a:lnTo>
                  <a:pt x="251" y="1954"/>
                </a:lnTo>
                <a:lnTo>
                  <a:pt x="235" y="1772"/>
                </a:lnTo>
                <a:lnTo>
                  <a:pt x="226" y="1632"/>
                </a:lnTo>
                <a:lnTo>
                  <a:pt x="268" y="1528"/>
                </a:lnTo>
                <a:lnTo>
                  <a:pt x="327" y="1516"/>
                </a:lnTo>
                <a:lnTo>
                  <a:pt x="374" y="1486"/>
                </a:lnTo>
                <a:lnTo>
                  <a:pt x="379" y="1405"/>
                </a:lnTo>
                <a:lnTo>
                  <a:pt x="304" y="1328"/>
                </a:lnTo>
                <a:lnTo>
                  <a:pt x="405" y="1375"/>
                </a:lnTo>
                <a:lnTo>
                  <a:pt x="353" y="1282"/>
                </a:lnTo>
                <a:lnTo>
                  <a:pt x="283" y="1265"/>
                </a:lnTo>
                <a:lnTo>
                  <a:pt x="304" y="1206"/>
                </a:lnTo>
                <a:lnTo>
                  <a:pt x="353" y="1166"/>
                </a:lnTo>
                <a:lnTo>
                  <a:pt x="338" y="920"/>
                </a:lnTo>
                <a:lnTo>
                  <a:pt x="311" y="839"/>
                </a:lnTo>
                <a:lnTo>
                  <a:pt x="241" y="791"/>
                </a:lnTo>
                <a:lnTo>
                  <a:pt x="181" y="763"/>
                </a:lnTo>
                <a:lnTo>
                  <a:pt x="129" y="780"/>
                </a:lnTo>
                <a:lnTo>
                  <a:pt x="113" y="752"/>
                </a:lnTo>
                <a:lnTo>
                  <a:pt x="81" y="745"/>
                </a:lnTo>
                <a:lnTo>
                  <a:pt x="87" y="791"/>
                </a:lnTo>
                <a:lnTo>
                  <a:pt x="32" y="763"/>
                </a:lnTo>
                <a:lnTo>
                  <a:pt x="11" y="717"/>
                </a:lnTo>
                <a:lnTo>
                  <a:pt x="43" y="703"/>
                </a:lnTo>
                <a:lnTo>
                  <a:pt x="81" y="688"/>
                </a:lnTo>
                <a:lnTo>
                  <a:pt x="54" y="688"/>
                </a:lnTo>
                <a:lnTo>
                  <a:pt x="17" y="675"/>
                </a:lnTo>
                <a:lnTo>
                  <a:pt x="54" y="653"/>
                </a:lnTo>
                <a:lnTo>
                  <a:pt x="43" y="641"/>
                </a:lnTo>
                <a:lnTo>
                  <a:pt x="0" y="658"/>
                </a:lnTo>
                <a:lnTo>
                  <a:pt x="11" y="623"/>
                </a:lnTo>
                <a:lnTo>
                  <a:pt x="81" y="623"/>
                </a:lnTo>
                <a:lnTo>
                  <a:pt x="155" y="653"/>
                </a:lnTo>
                <a:lnTo>
                  <a:pt x="181" y="600"/>
                </a:lnTo>
                <a:lnTo>
                  <a:pt x="145" y="612"/>
                </a:lnTo>
                <a:lnTo>
                  <a:pt x="102" y="612"/>
                </a:lnTo>
                <a:lnTo>
                  <a:pt x="60" y="594"/>
                </a:lnTo>
                <a:lnTo>
                  <a:pt x="87" y="582"/>
                </a:lnTo>
                <a:lnTo>
                  <a:pt x="54" y="576"/>
                </a:lnTo>
                <a:lnTo>
                  <a:pt x="17" y="547"/>
                </a:lnTo>
                <a:lnTo>
                  <a:pt x="0" y="518"/>
                </a:lnTo>
                <a:lnTo>
                  <a:pt x="17" y="472"/>
                </a:lnTo>
                <a:lnTo>
                  <a:pt x="70" y="460"/>
                </a:lnTo>
                <a:lnTo>
                  <a:pt x="113" y="460"/>
                </a:lnTo>
                <a:lnTo>
                  <a:pt x="166" y="455"/>
                </a:lnTo>
                <a:lnTo>
                  <a:pt x="166" y="444"/>
                </a:lnTo>
                <a:lnTo>
                  <a:pt x="213" y="430"/>
                </a:lnTo>
                <a:lnTo>
                  <a:pt x="251" y="430"/>
                </a:lnTo>
                <a:lnTo>
                  <a:pt x="268" y="444"/>
                </a:lnTo>
                <a:lnTo>
                  <a:pt x="327" y="408"/>
                </a:lnTo>
                <a:lnTo>
                  <a:pt x="338" y="379"/>
                </a:lnTo>
                <a:lnTo>
                  <a:pt x="374" y="367"/>
                </a:lnTo>
                <a:lnTo>
                  <a:pt x="347" y="349"/>
                </a:lnTo>
                <a:lnTo>
                  <a:pt x="391" y="337"/>
                </a:lnTo>
                <a:lnTo>
                  <a:pt x="391" y="331"/>
                </a:lnTo>
                <a:lnTo>
                  <a:pt x="374" y="337"/>
                </a:lnTo>
                <a:lnTo>
                  <a:pt x="321" y="349"/>
                </a:lnTo>
                <a:lnTo>
                  <a:pt x="311" y="331"/>
                </a:lnTo>
                <a:lnTo>
                  <a:pt x="283" y="331"/>
                </a:lnTo>
                <a:lnTo>
                  <a:pt x="294" y="308"/>
                </a:lnTo>
                <a:lnTo>
                  <a:pt x="321" y="291"/>
                </a:lnTo>
                <a:lnTo>
                  <a:pt x="379" y="255"/>
                </a:lnTo>
                <a:lnTo>
                  <a:pt x="418" y="227"/>
                </a:lnTo>
                <a:lnTo>
                  <a:pt x="460" y="216"/>
                </a:lnTo>
                <a:lnTo>
                  <a:pt x="466" y="255"/>
                </a:lnTo>
                <a:lnTo>
                  <a:pt x="476" y="255"/>
                </a:lnTo>
                <a:lnTo>
                  <a:pt x="476" y="197"/>
                </a:lnTo>
                <a:lnTo>
                  <a:pt x="502" y="197"/>
                </a:lnTo>
                <a:lnTo>
                  <a:pt x="519" y="227"/>
                </a:lnTo>
                <a:lnTo>
                  <a:pt x="544" y="216"/>
                </a:lnTo>
                <a:lnTo>
                  <a:pt x="588" y="133"/>
                </a:lnTo>
                <a:lnTo>
                  <a:pt x="620" y="139"/>
                </a:lnTo>
                <a:lnTo>
                  <a:pt x="620" y="181"/>
                </a:lnTo>
                <a:lnTo>
                  <a:pt x="662" y="231"/>
                </a:lnTo>
                <a:lnTo>
                  <a:pt x="674" y="231"/>
                </a:lnTo>
                <a:lnTo>
                  <a:pt x="642" y="122"/>
                </a:lnTo>
                <a:lnTo>
                  <a:pt x="797" y="104"/>
                </a:lnTo>
                <a:lnTo>
                  <a:pt x="802" y="168"/>
                </a:lnTo>
                <a:lnTo>
                  <a:pt x="871" y="197"/>
                </a:lnTo>
                <a:lnTo>
                  <a:pt x="882" y="186"/>
                </a:lnTo>
                <a:lnTo>
                  <a:pt x="871" y="139"/>
                </a:lnTo>
                <a:lnTo>
                  <a:pt x="887" y="104"/>
                </a:lnTo>
                <a:lnTo>
                  <a:pt x="956" y="168"/>
                </a:lnTo>
                <a:lnTo>
                  <a:pt x="999" y="244"/>
                </a:lnTo>
                <a:lnTo>
                  <a:pt x="1022" y="227"/>
                </a:lnTo>
                <a:lnTo>
                  <a:pt x="1010" y="186"/>
                </a:lnTo>
                <a:lnTo>
                  <a:pt x="1054" y="163"/>
                </a:lnTo>
                <a:lnTo>
                  <a:pt x="1080" y="181"/>
                </a:lnTo>
                <a:lnTo>
                  <a:pt x="1090" y="181"/>
                </a:lnTo>
                <a:lnTo>
                  <a:pt x="1037" y="86"/>
                </a:lnTo>
                <a:lnTo>
                  <a:pt x="1122" y="110"/>
                </a:lnTo>
                <a:lnTo>
                  <a:pt x="1165" y="163"/>
                </a:lnTo>
                <a:lnTo>
                  <a:pt x="1165" y="122"/>
                </a:lnTo>
                <a:lnTo>
                  <a:pt x="1138" y="86"/>
                </a:lnTo>
                <a:lnTo>
                  <a:pt x="1069" y="63"/>
                </a:lnTo>
                <a:lnTo>
                  <a:pt x="1054" y="16"/>
                </a:lnTo>
                <a:lnTo>
                  <a:pt x="1080" y="16"/>
                </a:lnTo>
                <a:lnTo>
                  <a:pt x="1235" y="16"/>
                </a:lnTo>
                <a:lnTo>
                  <a:pt x="1357" y="0"/>
                </a:lnTo>
                <a:lnTo>
                  <a:pt x="1486" y="28"/>
                </a:lnTo>
                <a:lnTo>
                  <a:pt x="1554" y="63"/>
                </a:lnTo>
                <a:lnTo>
                  <a:pt x="1528" y="86"/>
                </a:lnTo>
                <a:lnTo>
                  <a:pt x="1459" y="86"/>
                </a:lnTo>
                <a:lnTo>
                  <a:pt x="1373" y="93"/>
                </a:lnTo>
                <a:lnTo>
                  <a:pt x="1314" y="104"/>
                </a:lnTo>
                <a:lnTo>
                  <a:pt x="1278" y="133"/>
                </a:lnTo>
                <a:lnTo>
                  <a:pt x="1363" y="110"/>
                </a:lnTo>
                <a:lnTo>
                  <a:pt x="1475" y="110"/>
                </a:lnTo>
                <a:lnTo>
                  <a:pt x="1571" y="104"/>
                </a:lnTo>
                <a:lnTo>
                  <a:pt x="1571" y="150"/>
                </a:lnTo>
                <a:lnTo>
                  <a:pt x="1597" y="163"/>
                </a:lnTo>
                <a:lnTo>
                  <a:pt x="1667" y="186"/>
                </a:lnTo>
                <a:lnTo>
                  <a:pt x="1624" y="216"/>
                </a:lnTo>
                <a:lnTo>
                  <a:pt x="1609" y="227"/>
                </a:lnTo>
                <a:lnTo>
                  <a:pt x="1571" y="227"/>
                </a:lnTo>
                <a:lnTo>
                  <a:pt x="1544" y="244"/>
                </a:lnTo>
                <a:lnTo>
                  <a:pt x="1496" y="231"/>
                </a:lnTo>
                <a:lnTo>
                  <a:pt x="1405" y="231"/>
                </a:lnTo>
                <a:lnTo>
                  <a:pt x="1278" y="284"/>
                </a:lnTo>
                <a:lnTo>
                  <a:pt x="1288" y="291"/>
                </a:lnTo>
                <a:lnTo>
                  <a:pt x="1405" y="262"/>
                </a:lnTo>
                <a:lnTo>
                  <a:pt x="1518" y="262"/>
                </a:lnTo>
                <a:lnTo>
                  <a:pt x="1528" y="291"/>
                </a:lnTo>
                <a:lnTo>
                  <a:pt x="1459" y="331"/>
                </a:lnTo>
                <a:lnTo>
                  <a:pt x="1475" y="349"/>
                </a:lnTo>
                <a:lnTo>
                  <a:pt x="1544" y="319"/>
                </a:lnTo>
                <a:lnTo>
                  <a:pt x="1554" y="273"/>
                </a:lnTo>
                <a:lnTo>
                  <a:pt x="1614" y="262"/>
                </a:lnTo>
                <a:lnTo>
                  <a:pt x="1614" y="291"/>
                </a:lnTo>
                <a:lnTo>
                  <a:pt x="1587" y="379"/>
                </a:lnTo>
                <a:lnTo>
                  <a:pt x="1518" y="460"/>
                </a:lnTo>
                <a:lnTo>
                  <a:pt x="1567" y="426"/>
                </a:lnTo>
                <a:lnTo>
                  <a:pt x="1624" y="379"/>
                </a:lnTo>
                <a:lnTo>
                  <a:pt x="1652" y="331"/>
                </a:lnTo>
                <a:lnTo>
                  <a:pt x="1667" y="319"/>
                </a:lnTo>
                <a:lnTo>
                  <a:pt x="1667" y="355"/>
                </a:lnTo>
                <a:lnTo>
                  <a:pt x="1720" y="355"/>
                </a:lnTo>
                <a:lnTo>
                  <a:pt x="1742" y="319"/>
                </a:lnTo>
                <a:lnTo>
                  <a:pt x="1811" y="302"/>
                </a:lnTo>
                <a:lnTo>
                  <a:pt x="1875" y="337"/>
                </a:lnTo>
                <a:lnTo>
                  <a:pt x="1865" y="379"/>
                </a:lnTo>
                <a:lnTo>
                  <a:pt x="1807" y="413"/>
                </a:lnTo>
                <a:lnTo>
                  <a:pt x="1811" y="430"/>
                </a:lnTo>
                <a:lnTo>
                  <a:pt x="1764" y="455"/>
                </a:lnTo>
                <a:lnTo>
                  <a:pt x="1699" y="460"/>
                </a:lnTo>
                <a:lnTo>
                  <a:pt x="1652" y="460"/>
                </a:lnTo>
                <a:lnTo>
                  <a:pt x="1720" y="472"/>
                </a:lnTo>
                <a:lnTo>
                  <a:pt x="1764" y="472"/>
                </a:lnTo>
                <a:lnTo>
                  <a:pt x="1737" y="518"/>
                </a:lnTo>
                <a:lnTo>
                  <a:pt x="1652" y="501"/>
                </a:lnTo>
                <a:lnTo>
                  <a:pt x="1624" y="554"/>
                </a:lnTo>
                <a:lnTo>
                  <a:pt x="1624" y="565"/>
                </a:lnTo>
                <a:lnTo>
                  <a:pt x="1657" y="536"/>
                </a:lnTo>
                <a:lnTo>
                  <a:pt x="1720" y="536"/>
                </a:lnTo>
                <a:lnTo>
                  <a:pt x="1652" y="623"/>
                </a:lnTo>
                <a:lnTo>
                  <a:pt x="1587" y="688"/>
                </a:lnTo>
                <a:lnTo>
                  <a:pt x="1583" y="763"/>
                </a:lnTo>
                <a:lnTo>
                  <a:pt x="1624" y="809"/>
                </a:lnTo>
                <a:lnTo>
                  <a:pt x="1597" y="821"/>
                </a:lnTo>
                <a:lnTo>
                  <a:pt x="1629" y="827"/>
                </a:lnTo>
                <a:lnTo>
                  <a:pt x="1641" y="898"/>
                </a:lnTo>
                <a:lnTo>
                  <a:pt x="1567" y="874"/>
                </a:lnTo>
                <a:lnTo>
                  <a:pt x="1538" y="916"/>
                </a:lnTo>
                <a:lnTo>
                  <a:pt x="1583" y="933"/>
                </a:lnTo>
                <a:lnTo>
                  <a:pt x="1587" y="1038"/>
                </a:lnTo>
                <a:lnTo>
                  <a:pt x="1583" y="1129"/>
                </a:lnTo>
                <a:lnTo>
                  <a:pt x="1538" y="1206"/>
                </a:lnTo>
                <a:lnTo>
                  <a:pt x="1469" y="1224"/>
                </a:lnTo>
                <a:lnTo>
                  <a:pt x="1416" y="1194"/>
                </a:lnTo>
                <a:lnTo>
                  <a:pt x="1357" y="1217"/>
                </a:lnTo>
                <a:lnTo>
                  <a:pt x="1373" y="1265"/>
                </a:lnTo>
                <a:lnTo>
                  <a:pt x="1426" y="1340"/>
                </a:lnTo>
                <a:lnTo>
                  <a:pt x="1453" y="1375"/>
                </a:lnTo>
                <a:lnTo>
                  <a:pt x="1453" y="1452"/>
                </a:lnTo>
                <a:lnTo>
                  <a:pt x="1405" y="1463"/>
                </a:lnTo>
                <a:lnTo>
                  <a:pt x="1401" y="1463"/>
                </a:lnTo>
                <a:lnTo>
                  <a:pt x="1363" y="1439"/>
                </a:lnTo>
                <a:lnTo>
                  <a:pt x="1363" y="1410"/>
                </a:lnTo>
                <a:lnTo>
                  <a:pt x="1336" y="1388"/>
                </a:lnTo>
                <a:lnTo>
                  <a:pt x="1294" y="1357"/>
                </a:lnTo>
                <a:lnTo>
                  <a:pt x="1235" y="1311"/>
                </a:lnTo>
                <a:lnTo>
                  <a:pt x="1223" y="1328"/>
                </a:lnTo>
                <a:lnTo>
                  <a:pt x="1278" y="1364"/>
                </a:lnTo>
                <a:lnTo>
                  <a:pt x="1320" y="1392"/>
                </a:lnTo>
                <a:lnTo>
                  <a:pt x="1245" y="1405"/>
                </a:lnTo>
                <a:lnTo>
                  <a:pt x="1218" y="1433"/>
                </a:lnTo>
                <a:lnTo>
                  <a:pt x="1207" y="1452"/>
                </a:lnTo>
                <a:lnTo>
                  <a:pt x="1278" y="1452"/>
                </a:lnTo>
                <a:lnTo>
                  <a:pt x="1192" y="1468"/>
                </a:lnTo>
                <a:lnTo>
                  <a:pt x="1314" y="1463"/>
                </a:lnTo>
                <a:lnTo>
                  <a:pt x="1426" y="1486"/>
                </a:lnTo>
                <a:lnTo>
                  <a:pt x="1384" y="1516"/>
                </a:lnTo>
                <a:lnTo>
                  <a:pt x="1272" y="1585"/>
                </a:lnTo>
                <a:lnTo>
                  <a:pt x="1165" y="1603"/>
                </a:lnTo>
                <a:lnTo>
                  <a:pt x="1069" y="1619"/>
                </a:lnTo>
                <a:lnTo>
                  <a:pt x="1037" y="1585"/>
                </a:lnTo>
                <a:lnTo>
                  <a:pt x="1047" y="1632"/>
                </a:lnTo>
                <a:lnTo>
                  <a:pt x="1010" y="1650"/>
                </a:lnTo>
                <a:lnTo>
                  <a:pt x="941" y="1715"/>
                </a:lnTo>
                <a:lnTo>
                  <a:pt x="855" y="1779"/>
                </a:lnTo>
                <a:lnTo>
                  <a:pt x="813" y="1779"/>
                </a:lnTo>
                <a:lnTo>
                  <a:pt x="829" y="1731"/>
                </a:lnTo>
                <a:lnTo>
                  <a:pt x="802" y="1731"/>
                </a:lnTo>
                <a:lnTo>
                  <a:pt x="797" y="1790"/>
                </a:lnTo>
                <a:lnTo>
                  <a:pt x="743" y="1801"/>
                </a:lnTo>
                <a:lnTo>
                  <a:pt x="716" y="1818"/>
                </a:lnTo>
                <a:lnTo>
                  <a:pt x="684" y="1877"/>
                </a:lnTo>
                <a:lnTo>
                  <a:pt x="662" y="1924"/>
                </a:lnTo>
                <a:lnTo>
                  <a:pt x="620" y="1999"/>
                </a:lnTo>
                <a:lnTo>
                  <a:pt x="588" y="2098"/>
                </a:lnTo>
                <a:lnTo>
                  <a:pt x="492" y="226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1" name="Freeform 27"/>
          <p:cNvSpPr>
            <a:spLocks noChangeArrowheads="1"/>
          </p:cNvSpPr>
          <p:nvPr/>
        </p:nvSpPr>
        <p:spPr bwMode="auto">
          <a:xfrm>
            <a:off x="2927614" y="564289"/>
            <a:ext cx="1093938" cy="1404975"/>
          </a:xfrm>
          <a:custGeom>
            <a:avLst/>
            <a:gdLst/>
            <a:ahLst/>
            <a:cxnLst>
              <a:cxn ang="0">
                <a:pos x="347" y="2175"/>
              </a:cxn>
              <a:cxn ang="0">
                <a:pos x="226" y="1632"/>
              </a:cxn>
              <a:cxn ang="0">
                <a:pos x="379" y="1405"/>
              </a:cxn>
              <a:cxn ang="0">
                <a:pos x="283" y="1265"/>
              </a:cxn>
              <a:cxn ang="0">
                <a:pos x="311" y="839"/>
              </a:cxn>
              <a:cxn ang="0">
                <a:pos x="113" y="752"/>
              </a:cxn>
              <a:cxn ang="0">
                <a:pos x="11" y="717"/>
              </a:cxn>
              <a:cxn ang="0">
                <a:pos x="17" y="675"/>
              </a:cxn>
              <a:cxn ang="0">
                <a:pos x="11" y="623"/>
              </a:cxn>
              <a:cxn ang="0">
                <a:pos x="145" y="612"/>
              </a:cxn>
              <a:cxn ang="0">
                <a:pos x="54" y="576"/>
              </a:cxn>
              <a:cxn ang="0">
                <a:pos x="70" y="460"/>
              </a:cxn>
              <a:cxn ang="0">
                <a:pos x="213" y="430"/>
              </a:cxn>
              <a:cxn ang="0">
                <a:pos x="338" y="379"/>
              </a:cxn>
              <a:cxn ang="0">
                <a:pos x="391" y="331"/>
              </a:cxn>
              <a:cxn ang="0">
                <a:pos x="283" y="331"/>
              </a:cxn>
              <a:cxn ang="0">
                <a:pos x="418" y="227"/>
              </a:cxn>
              <a:cxn ang="0">
                <a:pos x="476" y="197"/>
              </a:cxn>
              <a:cxn ang="0">
                <a:pos x="588" y="133"/>
              </a:cxn>
              <a:cxn ang="0">
                <a:pos x="674" y="231"/>
              </a:cxn>
              <a:cxn ang="0">
                <a:pos x="871" y="197"/>
              </a:cxn>
              <a:cxn ang="0">
                <a:pos x="956" y="168"/>
              </a:cxn>
              <a:cxn ang="0">
                <a:pos x="1054" y="163"/>
              </a:cxn>
              <a:cxn ang="0">
                <a:pos x="1122" y="110"/>
              </a:cxn>
              <a:cxn ang="0">
                <a:pos x="1069" y="63"/>
              </a:cxn>
              <a:cxn ang="0">
                <a:pos x="1357" y="0"/>
              </a:cxn>
              <a:cxn ang="0">
                <a:pos x="1459" y="86"/>
              </a:cxn>
              <a:cxn ang="0">
                <a:pos x="1363" y="110"/>
              </a:cxn>
              <a:cxn ang="0">
                <a:pos x="1597" y="163"/>
              </a:cxn>
              <a:cxn ang="0">
                <a:pos x="1571" y="227"/>
              </a:cxn>
              <a:cxn ang="0">
                <a:pos x="1278" y="284"/>
              </a:cxn>
              <a:cxn ang="0">
                <a:pos x="1528" y="291"/>
              </a:cxn>
              <a:cxn ang="0">
                <a:pos x="1554" y="273"/>
              </a:cxn>
              <a:cxn ang="0">
                <a:pos x="1518" y="460"/>
              </a:cxn>
              <a:cxn ang="0">
                <a:pos x="1667" y="319"/>
              </a:cxn>
              <a:cxn ang="0">
                <a:pos x="1811" y="302"/>
              </a:cxn>
              <a:cxn ang="0">
                <a:pos x="1811" y="430"/>
              </a:cxn>
              <a:cxn ang="0">
                <a:pos x="1720" y="472"/>
              </a:cxn>
              <a:cxn ang="0">
                <a:pos x="1624" y="554"/>
              </a:cxn>
              <a:cxn ang="0">
                <a:pos x="1652" y="623"/>
              </a:cxn>
              <a:cxn ang="0">
                <a:pos x="1597" y="821"/>
              </a:cxn>
              <a:cxn ang="0">
                <a:pos x="1538" y="916"/>
              </a:cxn>
              <a:cxn ang="0">
                <a:pos x="1538" y="1206"/>
              </a:cxn>
              <a:cxn ang="0">
                <a:pos x="1373" y="1265"/>
              </a:cxn>
              <a:cxn ang="0">
                <a:pos x="1405" y="1463"/>
              </a:cxn>
              <a:cxn ang="0">
                <a:pos x="1336" y="1388"/>
              </a:cxn>
              <a:cxn ang="0">
                <a:pos x="1278" y="1364"/>
              </a:cxn>
              <a:cxn ang="0">
                <a:pos x="1207" y="1452"/>
              </a:cxn>
              <a:cxn ang="0">
                <a:pos x="1426" y="1486"/>
              </a:cxn>
              <a:cxn ang="0">
                <a:pos x="1069" y="1619"/>
              </a:cxn>
              <a:cxn ang="0">
                <a:pos x="941" y="1715"/>
              </a:cxn>
              <a:cxn ang="0">
                <a:pos x="802" y="1731"/>
              </a:cxn>
              <a:cxn ang="0">
                <a:pos x="684" y="1877"/>
              </a:cxn>
              <a:cxn ang="0">
                <a:pos x="492" y="2262"/>
              </a:cxn>
            </a:cxnLst>
            <a:rect l="0" t="0" r="r" b="b"/>
            <a:pathLst>
              <a:path w="1876" h="2263">
                <a:moveTo>
                  <a:pt x="492" y="2262"/>
                </a:moveTo>
                <a:lnTo>
                  <a:pt x="460" y="2251"/>
                </a:lnTo>
                <a:lnTo>
                  <a:pt x="405" y="2175"/>
                </a:lnTo>
                <a:lnTo>
                  <a:pt x="347" y="2175"/>
                </a:lnTo>
                <a:lnTo>
                  <a:pt x="304" y="2110"/>
                </a:lnTo>
                <a:lnTo>
                  <a:pt x="251" y="1954"/>
                </a:lnTo>
                <a:lnTo>
                  <a:pt x="235" y="1772"/>
                </a:lnTo>
                <a:lnTo>
                  <a:pt x="226" y="1632"/>
                </a:lnTo>
                <a:lnTo>
                  <a:pt x="268" y="1528"/>
                </a:lnTo>
                <a:lnTo>
                  <a:pt x="327" y="1516"/>
                </a:lnTo>
                <a:lnTo>
                  <a:pt x="374" y="1486"/>
                </a:lnTo>
                <a:lnTo>
                  <a:pt x="379" y="1405"/>
                </a:lnTo>
                <a:lnTo>
                  <a:pt x="304" y="1328"/>
                </a:lnTo>
                <a:lnTo>
                  <a:pt x="405" y="1375"/>
                </a:lnTo>
                <a:lnTo>
                  <a:pt x="353" y="1282"/>
                </a:lnTo>
                <a:lnTo>
                  <a:pt x="283" y="1265"/>
                </a:lnTo>
                <a:lnTo>
                  <a:pt x="304" y="1206"/>
                </a:lnTo>
                <a:lnTo>
                  <a:pt x="353" y="1166"/>
                </a:lnTo>
                <a:lnTo>
                  <a:pt x="338" y="920"/>
                </a:lnTo>
                <a:lnTo>
                  <a:pt x="311" y="839"/>
                </a:lnTo>
                <a:lnTo>
                  <a:pt x="241" y="791"/>
                </a:lnTo>
                <a:lnTo>
                  <a:pt x="181" y="763"/>
                </a:lnTo>
                <a:lnTo>
                  <a:pt x="129" y="780"/>
                </a:lnTo>
                <a:lnTo>
                  <a:pt x="113" y="752"/>
                </a:lnTo>
                <a:lnTo>
                  <a:pt x="81" y="745"/>
                </a:lnTo>
                <a:lnTo>
                  <a:pt x="87" y="791"/>
                </a:lnTo>
                <a:lnTo>
                  <a:pt x="32" y="763"/>
                </a:lnTo>
                <a:lnTo>
                  <a:pt x="11" y="717"/>
                </a:lnTo>
                <a:lnTo>
                  <a:pt x="43" y="703"/>
                </a:lnTo>
                <a:lnTo>
                  <a:pt x="81" y="688"/>
                </a:lnTo>
                <a:lnTo>
                  <a:pt x="54" y="688"/>
                </a:lnTo>
                <a:lnTo>
                  <a:pt x="17" y="675"/>
                </a:lnTo>
                <a:lnTo>
                  <a:pt x="54" y="653"/>
                </a:lnTo>
                <a:lnTo>
                  <a:pt x="43" y="641"/>
                </a:lnTo>
                <a:lnTo>
                  <a:pt x="0" y="658"/>
                </a:lnTo>
                <a:lnTo>
                  <a:pt x="11" y="623"/>
                </a:lnTo>
                <a:lnTo>
                  <a:pt x="81" y="623"/>
                </a:lnTo>
                <a:lnTo>
                  <a:pt x="155" y="653"/>
                </a:lnTo>
                <a:lnTo>
                  <a:pt x="181" y="600"/>
                </a:lnTo>
                <a:lnTo>
                  <a:pt x="145" y="612"/>
                </a:lnTo>
                <a:lnTo>
                  <a:pt x="102" y="612"/>
                </a:lnTo>
                <a:lnTo>
                  <a:pt x="60" y="594"/>
                </a:lnTo>
                <a:lnTo>
                  <a:pt x="87" y="582"/>
                </a:lnTo>
                <a:lnTo>
                  <a:pt x="54" y="576"/>
                </a:lnTo>
                <a:lnTo>
                  <a:pt x="17" y="547"/>
                </a:lnTo>
                <a:lnTo>
                  <a:pt x="0" y="518"/>
                </a:lnTo>
                <a:lnTo>
                  <a:pt x="17" y="472"/>
                </a:lnTo>
                <a:lnTo>
                  <a:pt x="70" y="460"/>
                </a:lnTo>
                <a:lnTo>
                  <a:pt x="113" y="460"/>
                </a:lnTo>
                <a:lnTo>
                  <a:pt x="166" y="455"/>
                </a:lnTo>
                <a:lnTo>
                  <a:pt x="166" y="444"/>
                </a:lnTo>
                <a:lnTo>
                  <a:pt x="213" y="430"/>
                </a:lnTo>
                <a:lnTo>
                  <a:pt x="251" y="430"/>
                </a:lnTo>
                <a:lnTo>
                  <a:pt x="268" y="444"/>
                </a:lnTo>
                <a:lnTo>
                  <a:pt x="327" y="408"/>
                </a:lnTo>
                <a:lnTo>
                  <a:pt x="338" y="379"/>
                </a:lnTo>
                <a:lnTo>
                  <a:pt x="374" y="367"/>
                </a:lnTo>
                <a:lnTo>
                  <a:pt x="347" y="349"/>
                </a:lnTo>
                <a:lnTo>
                  <a:pt x="391" y="337"/>
                </a:lnTo>
                <a:lnTo>
                  <a:pt x="391" y="331"/>
                </a:lnTo>
                <a:lnTo>
                  <a:pt x="374" y="337"/>
                </a:lnTo>
                <a:lnTo>
                  <a:pt x="321" y="349"/>
                </a:lnTo>
                <a:lnTo>
                  <a:pt x="311" y="331"/>
                </a:lnTo>
                <a:lnTo>
                  <a:pt x="283" y="331"/>
                </a:lnTo>
                <a:lnTo>
                  <a:pt x="294" y="308"/>
                </a:lnTo>
                <a:lnTo>
                  <a:pt x="321" y="291"/>
                </a:lnTo>
                <a:lnTo>
                  <a:pt x="379" y="255"/>
                </a:lnTo>
                <a:lnTo>
                  <a:pt x="418" y="227"/>
                </a:lnTo>
                <a:lnTo>
                  <a:pt x="460" y="216"/>
                </a:lnTo>
                <a:lnTo>
                  <a:pt x="466" y="255"/>
                </a:lnTo>
                <a:lnTo>
                  <a:pt x="476" y="255"/>
                </a:lnTo>
                <a:lnTo>
                  <a:pt x="476" y="197"/>
                </a:lnTo>
                <a:lnTo>
                  <a:pt x="502" y="197"/>
                </a:lnTo>
                <a:lnTo>
                  <a:pt x="519" y="227"/>
                </a:lnTo>
                <a:lnTo>
                  <a:pt x="544" y="216"/>
                </a:lnTo>
                <a:lnTo>
                  <a:pt x="588" y="133"/>
                </a:lnTo>
                <a:lnTo>
                  <a:pt x="620" y="139"/>
                </a:lnTo>
                <a:lnTo>
                  <a:pt x="620" y="181"/>
                </a:lnTo>
                <a:lnTo>
                  <a:pt x="662" y="231"/>
                </a:lnTo>
                <a:lnTo>
                  <a:pt x="674" y="231"/>
                </a:lnTo>
                <a:lnTo>
                  <a:pt x="642" y="122"/>
                </a:lnTo>
                <a:lnTo>
                  <a:pt x="797" y="104"/>
                </a:lnTo>
                <a:lnTo>
                  <a:pt x="802" y="168"/>
                </a:lnTo>
                <a:lnTo>
                  <a:pt x="871" y="197"/>
                </a:lnTo>
                <a:lnTo>
                  <a:pt x="882" y="186"/>
                </a:lnTo>
                <a:lnTo>
                  <a:pt x="871" y="139"/>
                </a:lnTo>
                <a:lnTo>
                  <a:pt x="887" y="104"/>
                </a:lnTo>
                <a:lnTo>
                  <a:pt x="956" y="168"/>
                </a:lnTo>
                <a:lnTo>
                  <a:pt x="999" y="244"/>
                </a:lnTo>
                <a:lnTo>
                  <a:pt x="1022" y="227"/>
                </a:lnTo>
                <a:lnTo>
                  <a:pt x="1010" y="186"/>
                </a:lnTo>
                <a:lnTo>
                  <a:pt x="1054" y="163"/>
                </a:lnTo>
                <a:lnTo>
                  <a:pt x="1080" y="181"/>
                </a:lnTo>
                <a:lnTo>
                  <a:pt x="1090" y="181"/>
                </a:lnTo>
                <a:lnTo>
                  <a:pt x="1037" y="86"/>
                </a:lnTo>
                <a:lnTo>
                  <a:pt x="1122" y="110"/>
                </a:lnTo>
                <a:lnTo>
                  <a:pt x="1165" y="163"/>
                </a:lnTo>
                <a:lnTo>
                  <a:pt x="1165" y="122"/>
                </a:lnTo>
                <a:lnTo>
                  <a:pt x="1138" y="86"/>
                </a:lnTo>
                <a:lnTo>
                  <a:pt x="1069" y="63"/>
                </a:lnTo>
                <a:lnTo>
                  <a:pt x="1054" y="16"/>
                </a:lnTo>
                <a:lnTo>
                  <a:pt x="1080" y="16"/>
                </a:lnTo>
                <a:lnTo>
                  <a:pt x="1235" y="16"/>
                </a:lnTo>
                <a:lnTo>
                  <a:pt x="1357" y="0"/>
                </a:lnTo>
                <a:lnTo>
                  <a:pt x="1486" y="28"/>
                </a:lnTo>
                <a:lnTo>
                  <a:pt x="1554" y="63"/>
                </a:lnTo>
                <a:lnTo>
                  <a:pt x="1528" y="86"/>
                </a:lnTo>
                <a:lnTo>
                  <a:pt x="1459" y="86"/>
                </a:lnTo>
                <a:lnTo>
                  <a:pt x="1373" y="93"/>
                </a:lnTo>
                <a:lnTo>
                  <a:pt x="1314" y="104"/>
                </a:lnTo>
                <a:lnTo>
                  <a:pt x="1278" y="133"/>
                </a:lnTo>
                <a:lnTo>
                  <a:pt x="1363" y="110"/>
                </a:lnTo>
                <a:lnTo>
                  <a:pt x="1475" y="110"/>
                </a:lnTo>
                <a:lnTo>
                  <a:pt x="1571" y="104"/>
                </a:lnTo>
                <a:lnTo>
                  <a:pt x="1571" y="150"/>
                </a:lnTo>
                <a:lnTo>
                  <a:pt x="1597" y="163"/>
                </a:lnTo>
                <a:lnTo>
                  <a:pt x="1667" y="186"/>
                </a:lnTo>
                <a:lnTo>
                  <a:pt x="1624" y="216"/>
                </a:lnTo>
                <a:lnTo>
                  <a:pt x="1609" y="227"/>
                </a:lnTo>
                <a:lnTo>
                  <a:pt x="1571" y="227"/>
                </a:lnTo>
                <a:lnTo>
                  <a:pt x="1544" y="244"/>
                </a:lnTo>
                <a:lnTo>
                  <a:pt x="1496" y="231"/>
                </a:lnTo>
                <a:lnTo>
                  <a:pt x="1405" y="231"/>
                </a:lnTo>
                <a:lnTo>
                  <a:pt x="1278" y="284"/>
                </a:lnTo>
                <a:lnTo>
                  <a:pt x="1288" y="291"/>
                </a:lnTo>
                <a:lnTo>
                  <a:pt x="1405" y="262"/>
                </a:lnTo>
                <a:lnTo>
                  <a:pt x="1518" y="262"/>
                </a:lnTo>
                <a:lnTo>
                  <a:pt x="1528" y="291"/>
                </a:lnTo>
                <a:lnTo>
                  <a:pt x="1459" y="331"/>
                </a:lnTo>
                <a:lnTo>
                  <a:pt x="1475" y="349"/>
                </a:lnTo>
                <a:lnTo>
                  <a:pt x="1544" y="319"/>
                </a:lnTo>
                <a:lnTo>
                  <a:pt x="1554" y="273"/>
                </a:lnTo>
                <a:lnTo>
                  <a:pt x="1614" y="262"/>
                </a:lnTo>
                <a:lnTo>
                  <a:pt x="1614" y="291"/>
                </a:lnTo>
                <a:lnTo>
                  <a:pt x="1587" y="379"/>
                </a:lnTo>
                <a:lnTo>
                  <a:pt x="1518" y="460"/>
                </a:lnTo>
                <a:lnTo>
                  <a:pt x="1567" y="426"/>
                </a:lnTo>
                <a:lnTo>
                  <a:pt x="1624" y="379"/>
                </a:lnTo>
                <a:lnTo>
                  <a:pt x="1652" y="331"/>
                </a:lnTo>
                <a:lnTo>
                  <a:pt x="1667" y="319"/>
                </a:lnTo>
                <a:lnTo>
                  <a:pt x="1667" y="355"/>
                </a:lnTo>
                <a:lnTo>
                  <a:pt x="1720" y="355"/>
                </a:lnTo>
                <a:lnTo>
                  <a:pt x="1742" y="319"/>
                </a:lnTo>
                <a:lnTo>
                  <a:pt x="1811" y="302"/>
                </a:lnTo>
                <a:lnTo>
                  <a:pt x="1875" y="337"/>
                </a:lnTo>
                <a:lnTo>
                  <a:pt x="1865" y="379"/>
                </a:lnTo>
                <a:lnTo>
                  <a:pt x="1807" y="413"/>
                </a:lnTo>
                <a:lnTo>
                  <a:pt x="1811" y="430"/>
                </a:lnTo>
                <a:lnTo>
                  <a:pt x="1764" y="455"/>
                </a:lnTo>
                <a:lnTo>
                  <a:pt x="1699" y="460"/>
                </a:lnTo>
                <a:lnTo>
                  <a:pt x="1652" y="460"/>
                </a:lnTo>
                <a:lnTo>
                  <a:pt x="1720" y="472"/>
                </a:lnTo>
                <a:lnTo>
                  <a:pt x="1764" y="472"/>
                </a:lnTo>
                <a:lnTo>
                  <a:pt x="1737" y="518"/>
                </a:lnTo>
                <a:lnTo>
                  <a:pt x="1652" y="501"/>
                </a:lnTo>
                <a:lnTo>
                  <a:pt x="1624" y="554"/>
                </a:lnTo>
                <a:lnTo>
                  <a:pt x="1624" y="565"/>
                </a:lnTo>
                <a:lnTo>
                  <a:pt x="1657" y="536"/>
                </a:lnTo>
                <a:lnTo>
                  <a:pt x="1720" y="536"/>
                </a:lnTo>
                <a:lnTo>
                  <a:pt x="1652" y="623"/>
                </a:lnTo>
                <a:lnTo>
                  <a:pt x="1587" y="688"/>
                </a:lnTo>
                <a:lnTo>
                  <a:pt x="1583" y="763"/>
                </a:lnTo>
                <a:lnTo>
                  <a:pt x="1624" y="809"/>
                </a:lnTo>
                <a:lnTo>
                  <a:pt x="1597" y="821"/>
                </a:lnTo>
                <a:lnTo>
                  <a:pt x="1629" y="827"/>
                </a:lnTo>
                <a:lnTo>
                  <a:pt x="1641" y="898"/>
                </a:lnTo>
                <a:lnTo>
                  <a:pt x="1567" y="874"/>
                </a:lnTo>
                <a:lnTo>
                  <a:pt x="1538" y="916"/>
                </a:lnTo>
                <a:lnTo>
                  <a:pt x="1583" y="933"/>
                </a:lnTo>
                <a:lnTo>
                  <a:pt x="1587" y="1038"/>
                </a:lnTo>
                <a:lnTo>
                  <a:pt x="1583" y="1129"/>
                </a:lnTo>
                <a:lnTo>
                  <a:pt x="1538" y="1206"/>
                </a:lnTo>
                <a:lnTo>
                  <a:pt x="1469" y="1224"/>
                </a:lnTo>
                <a:lnTo>
                  <a:pt x="1416" y="1194"/>
                </a:lnTo>
                <a:lnTo>
                  <a:pt x="1357" y="1217"/>
                </a:lnTo>
                <a:lnTo>
                  <a:pt x="1373" y="1265"/>
                </a:lnTo>
                <a:lnTo>
                  <a:pt x="1426" y="1340"/>
                </a:lnTo>
                <a:lnTo>
                  <a:pt x="1453" y="1375"/>
                </a:lnTo>
                <a:lnTo>
                  <a:pt x="1453" y="1452"/>
                </a:lnTo>
                <a:lnTo>
                  <a:pt x="1405" y="1463"/>
                </a:lnTo>
                <a:lnTo>
                  <a:pt x="1401" y="1463"/>
                </a:lnTo>
                <a:lnTo>
                  <a:pt x="1363" y="1439"/>
                </a:lnTo>
                <a:lnTo>
                  <a:pt x="1363" y="1410"/>
                </a:lnTo>
                <a:lnTo>
                  <a:pt x="1336" y="1388"/>
                </a:lnTo>
                <a:lnTo>
                  <a:pt x="1294" y="1357"/>
                </a:lnTo>
                <a:lnTo>
                  <a:pt x="1235" y="1311"/>
                </a:lnTo>
                <a:lnTo>
                  <a:pt x="1223" y="1328"/>
                </a:lnTo>
                <a:lnTo>
                  <a:pt x="1278" y="1364"/>
                </a:lnTo>
                <a:lnTo>
                  <a:pt x="1320" y="1392"/>
                </a:lnTo>
                <a:lnTo>
                  <a:pt x="1245" y="1405"/>
                </a:lnTo>
                <a:lnTo>
                  <a:pt x="1218" y="1433"/>
                </a:lnTo>
                <a:lnTo>
                  <a:pt x="1207" y="1452"/>
                </a:lnTo>
                <a:lnTo>
                  <a:pt x="1278" y="1452"/>
                </a:lnTo>
                <a:lnTo>
                  <a:pt x="1192" y="1468"/>
                </a:lnTo>
                <a:lnTo>
                  <a:pt x="1314" y="1463"/>
                </a:lnTo>
                <a:lnTo>
                  <a:pt x="1426" y="1486"/>
                </a:lnTo>
                <a:lnTo>
                  <a:pt x="1384" y="1516"/>
                </a:lnTo>
                <a:lnTo>
                  <a:pt x="1272" y="1585"/>
                </a:lnTo>
                <a:lnTo>
                  <a:pt x="1165" y="1603"/>
                </a:lnTo>
                <a:lnTo>
                  <a:pt x="1069" y="1619"/>
                </a:lnTo>
                <a:lnTo>
                  <a:pt x="1037" y="1585"/>
                </a:lnTo>
                <a:lnTo>
                  <a:pt x="1047" y="1632"/>
                </a:lnTo>
                <a:lnTo>
                  <a:pt x="1010" y="1650"/>
                </a:lnTo>
                <a:lnTo>
                  <a:pt x="941" y="1715"/>
                </a:lnTo>
                <a:lnTo>
                  <a:pt x="855" y="1779"/>
                </a:lnTo>
                <a:lnTo>
                  <a:pt x="813" y="1779"/>
                </a:lnTo>
                <a:lnTo>
                  <a:pt x="829" y="1731"/>
                </a:lnTo>
                <a:lnTo>
                  <a:pt x="802" y="1731"/>
                </a:lnTo>
                <a:lnTo>
                  <a:pt x="797" y="1790"/>
                </a:lnTo>
                <a:lnTo>
                  <a:pt x="743" y="1801"/>
                </a:lnTo>
                <a:lnTo>
                  <a:pt x="716" y="1818"/>
                </a:lnTo>
                <a:lnTo>
                  <a:pt x="684" y="1877"/>
                </a:lnTo>
                <a:lnTo>
                  <a:pt x="662" y="1924"/>
                </a:lnTo>
                <a:lnTo>
                  <a:pt x="620" y="1999"/>
                </a:lnTo>
                <a:lnTo>
                  <a:pt x="588" y="2098"/>
                </a:lnTo>
                <a:lnTo>
                  <a:pt x="492" y="226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0" name="Freeform 26"/>
          <p:cNvSpPr>
            <a:spLocks noChangeArrowheads="1"/>
          </p:cNvSpPr>
          <p:nvPr/>
        </p:nvSpPr>
        <p:spPr bwMode="auto">
          <a:xfrm>
            <a:off x="2553434" y="3803623"/>
            <a:ext cx="28020" cy="13049"/>
          </a:xfrm>
          <a:custGeom>
            <a:avLst/>
            <a:gdLst/>
            <a:ahLst/>
            <a:cxnLst>
              <a:cxn ang="0">
                <a:pos x="38" y="22"/>
              </a:cxn>
              <a:cxn ang="0">
                <a:pos x="0" y="22"/>
              </a:cxn>
              <a:cxn ang="0">
                <a:pos x="22" y="16"/>
              </a:cxn>
              <a:cxn ang="0">
                <a:pos x="22" y="0"/>
              </a:cxn>
              <a:cxn ang="0">
                <a:pos x="49" y="0"/>
              </a:cxn>
              <a:cxn ang="0">
                <a:pos x="38" y="22"/>
              </a:cxn>
            </a:cxnLst>
            <a:rect l="0" t="0" r="r" b="b"/>
            <a:pathLst>
              <a:path w="50" h="23">
                <a:moveTo>
                  <a:pt x="38" y="22"/>
                </a:moveTo>
                <a:lnTo>
                  <a:pt x="0" y="22"/>
                </a:lnTo>
                <a:lnTo>
                  <a:pt x="22" y="16"/>
                </a:lnTo>
                <a:lnTo>
                  <a:pt x="22" y="0"/>
                </a:lnTo>
                <a:lnTo>
                  <a:pt x="49" y="0"/>
                </a:lnTo>
                <a:lnTo>
                  <a:pt x="38" y="22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9" name="Freeform 25"/>
          <p:cNvSpPr>
            <a:spLocks noChangeArrowheads="1"/>
          </p:cNvSpPr>
          <p:nvPr/>
        </p:nvSpPr>
        <p:spPr bwMode="auto">
          <a:xfrm>
            <a:off x="2553434" y="3803623"/>
            <a:ext cx="28020" cy="13049"/>
          </a:xfrm>
          <a:custGeom>
            <a:avLst/>
            <a:gdLst/>
            <a:ahLst/>
            <a:cxnLst>
              <a:cxn ang="0">
                <a:pos x="38" y="22"/>
              </a:cxn>
              <a:cxn ang="0">
                <a:pos x="0" y="22"/>
              </a:cxn>
              <a:cxn ang="0">
                <a:pos x="22" y="16"/>
              </a:cxn>
              <a:cxn ang="0">
                <a:pos x="22" y="0"/>
              </a:cxn>
              <a:cxn ang="0">
                <a:pos x="49" y="0"/>
              </a:cxn>
              <a:cxn ang="0">
                <a:pos x="38" y="22"/>
              </a:cxn>
            </a:cxnLst>
            <a:rect l="0" t="0" r="r" b="b"/>
            <a:pathLst>
              <a:path w="50" h="23">
                <a:moveTo>
                  <a:pt x="38" y="22"/>
                </a:moveTo>
                <a:lnTo>
                  <a:pt x="0" y="22"/>
                </a:lnTo>
                <a:lnTo>
                  <a:pt x="22" y="16"/>
                </a:lnTo>
                <a:lnTo>
                  <a:pt x="22" y="0"/>
                </a:lnTo>
                <a:lnTo>
                  <a:pt x="49" y="0"/>
                </a:lnTo>
                <a:lnTo>
                  <a:pt x="38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8" name="Freeform 24"/>
          <p:cNvSpPr>
            <a:spLocks noChangeArrowheads="1"/>
          </p:cNvSpPr>
          <p:nvPr/>
        </p:nvSpPr>
        <p:spPr bwMode="auto">
          <a:xfrm>
            <a:off x="7902872" y="5708822"/>
            <a:ext cx="95734" cy="141057"/>
          </a:xfrm>
          <a:custGeom>
            <a:avLst/>
            <a:gdLst/>
            <a:ahLst/>
            <a:cxnLst>
              <a:cxn ang="0">
                <a:pos x="43" y="228"/>
              </a:cxn>
              <a:cxn ang="0">
                <a:pos x="28" y="222"/>
              </a:cxn>
              <a:cxn ang="0">
                <a:pos x="16" y="210"/>
              </a:cxn>
              <a:cxn ang="0">
                <a:pos x="28" y="210"/>
              </a:cxn>
              <a:cxn ang="0">
                <a:pos x="28" y="198"/>
              </a:cxn>
              <a:cxn ang="0">
                <a:pos x="11" y="193"/>
              </a:cxn>
              <a:cxn ang="0">
                <a:pos x="0" y="164"/>
              </a:cxn>
              <a:cxn ang="0">
                <a:pos x="11" y="122"/>
              </a:cxn>
              <a:cxn ang="0">
                <a:pos x="16" y="133"/>
              </a:cxn>
              <a:cxn ang="0">
                <a:pos x="16" y="122"/>
              </a:cxn>
              <a:cxn ang="0">
                <a:pos x="11" y="23"/>
              </a:cxn>
              <a:cxn ang="0">
                <a:pos x="16" y="0"/>
              </a:cxn>
              <a:cxn ang="0">
                <a:pos x="28" y="0"/>
              </a:cxn>
              <a:cxn ang="0">
                <a:pos x="38" y="12"/>
              </a:cxn>
              <a:cxn ang="0">
                <a:pos x="59" y="30"/>
              </a:cxn>
              <a:cxn ang="0">
                <a:pos x="101" y="42"/>
              </a:cxn>
              <a:cxn ang="0">
                <a:pos x="128" y="30"/>
              </a:cxn>
              <a:cxn ang="0">
                <a:pos x="138" y="30"/>
              </a:cxn>
              <a:cxn ang="0">
                <a:pos x="165" y="23"/>
              </a:cxn>
              <a:cxn ang="0">
                <a:pos x="165" y="30"/>
              </a:cxn>
              <a:cxn ang="0">
                <a:pos x="149" y="133"/>
              </a:cxn>
              <a:cxn ang="0">
                <a:pos x="138" y="133"/>
              </a:cxn>
              <a:cxn ang="0">
                <a:pos x="138" y="122"/>
              </a:cxn>
              <a:cxn ang="0">
                <a:pos x="128" y="133"/>
              </a:cxn>
              <a:cxn ang="0">
                <a:pos x="128" y="151"/>
              </a:cxn>
              <a:cxn ang="0">
                <a:pos x="123" y="168"/>
              </a:cxn>
              <a:cxn ang="0">
                <a:pos x="111" y="198"/>
              </a:cxn>
              <a:cxn ang="0">
                <a:pos x="96" y="210"/>
              </a:cxn>
              <a:cxn ang="0">
                <a:pos x="96" y="193"/>
              </a:cxn>
              <a:cxn ang="0">
                <a:pos x="101" y="193"/>
              </a:cxn>
              <a:cxn ang="0">
                <a:pos x="101" y="168"/>
              </a:cxn>
              <a:cxn ang="0">
                <a:pos x="96" y="168"/>
              </a:cxn>
              <a:cxn ang="0">
                <a:pos x="80" y="198"/>
              </a:cxn>
              <a:cxn ang="0">
                <a:pos x="70" y="198"/>
              </a:cxn>
              <a:cxn ang="0">
                <a:pos x="59" y="228"/>
              </a:cxn>
              <a:cxn ang="0">
                <a:pos x="43" y="228"/>
              </a:cxn>
            </a:cxnLst>
            <a:rect l="0" t="0" r="r" b="b"/>
            <a:pathLst>
              <a:path w="166" h="229">
                <a:moveTo>
                  <a:pt x="43" y="228"/>
                </a:moveTo>
                <a:lnTo>
                  <a:pt x="28" y="222"/>
                </a:lnTo>
                <a:lnTo>
                  <a:pt x="16" y="210"/>
                </a:lnTo>
                <a:lnTo>
                  <a:pt x="28" y="210"/>
                </a:lnTo>
                <a:lnTo>
                  <a:pt x="28" y="198"/>
                </a:lnTo>
                <a:lnTo>
                  <a:pt x="11" y="193"/>
                </a:lnTo>
                <a:lnTo>
                  <a:pt x="0" y="164"/>
                </a:lnTo>
                <a:lnTo>
                  <a:pt x="11" y="122"/>
                </a:lnTo>
                <a:lnTo>
                  <a:pt x="16" y="133"/>
                </a:lnTo>
                <a:lnTo>
                  <a:pt x="16" y="122"/>
                </a:lnTo>
                <a:lnTo>
                  <a:pt x="11" y="23"/>
                </a:lnTo>
                <a:lnTo>
                  <a:pt x="16" y="0"/>
                </a:lnTo>
                <a:lnTo>
                  <a:pt x="28" y="0"/>
                </a:lnTo>
                <a:lnTo>
                  <a:pt x="38" y="12"/>
                </a:lnTo>
                <a:lnTo>
                  <a:pt x="59" y="30"/>
                </a:lnTo>
                <a:lnTo>
                  <a:pt x="101" y="42"/>
                </a:lnTo>
                <a:lnTo>
                  <a:pt x="128" y="30"/>
                </a:lnTo>
                <a:lnTo>
                  <a:pt x="138" y="30"/>
                </a:lnTo>
                <a:lnTo>
                  <a:pt x="165" y="23"/>
                </a:lnTo>
                <a:lnTo>
                  <a:pt x="165" y="30"/>
                </a:lnTo>
                <a:lnTo>
                  <a:pt x="149" y="133"/>
                </a:lnTo>
                <a:lnTo>
                  <a:pt x="138" y="133"/>
                </a:lnTo>
                <a:lnTo>
                  <a:pt x="138" y="122"/>
                </a:lnTo>
                <a:lnTo>
                  <a:pt x="128" y="133"/>
                </a:lnTo>
                <a:lnTo>
                  <a:pt x="128" y="151"/>
                </a:lnTo>
                <a:lnTo>
                  <a:pt x="123" y="168"/>
                </a:lnTo>
                <a:lnTo>
                  <a:pt x="111" y="198"/>
                </a:lnTo>
                <a:lnTo>
                  <a:pt x="96" y="210"/>
                </a:lnTo>
                <a:lnTo>
                  <a:pt x="96" y="193"/>
                </a:lnTo>
                <a:lnTo>
                  <a:pt x="101" y="193"/>
                </a:lnTo>
                <a:lnTo>
                  <a:pt x="101" y="168"/>
                </a:lnTo>
                <a:lnTo>
                  <a:pt x="96" y="168"/>
                </a:lnTo>
                <a:lnTo>
                  <a:pt x="80" y="198"/>
                </a:lnTo>
                <a:lnTo>
                  <a:pt x="70" y="198"/>
                </a:lnTo>
                <a:lnTo>
                  <a:pt x="59" y="228"/>
                </a:lnTo>
                <a:lnTo>
                  <a:pt x="43" y="22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7" name="Freeform 23"/>
          <p:cNvSpPr>
            <a:spLocks noChangeArrowheads="1"/>
          </p:cNvSpPr>
          <p:nvPr/>
        </p:nvSpPr>
        <p:spPr bwMode="auto">
          <a:xfrm>
            <a:off x="7902872" y="5708822"/>
            <a:ext cx="95734" cy="141057"/>
          </a:xfrm>
          <a:custGeom>
            <a:avLst/>
            <a:gdLst/>
            <a:ahLst/>
            <a:cxnLst>
              <a:cxn ang="0">
                <a:pos x="43" y="228"/>
              </a:cxn>
              <a:cxn ang="0">
                <a:pos x="28" y="222"/>
              </a:cxn>
              <a:cxn ang="0">
                <a:pos x="16" y="210"/>
              </a:cxn>
              <a:cxn ang="0">
                <a:pos x="28" y="210"/>
              </a:cxn>
              <a:cxn ang="0">
                <a:pos x="28" y="198"/>
              </a:cxn>
              <a:cxn ang="0">
                <a:pos x="11" y="193"/>
              </a:cxn>
              <a:cxn ang="0">
                <a:pos x="0" y="164"/>
              </a:cxn>
              <a:cxn ang="0">
                <a:pos x="11" y="122"/>
              </a:cxn>
              <a:cxn ang="0">
                <a:pos x="16" y="133"/>
              </a:cxn>
              <a:cxn ang="0">
                <a:pos x="16" y="122"/>
              </a:cxn>
              <a:cxn ang="0">
                <a:pos x="11" y="23"/>
              </a:cxn>
              <a:cxn ang="0">
                <a:pos x="16" y="0"/>
              </a:cxn>
              <a:cxn ang="0">
                <a:pos x="28" y="0"/>
              </a:cxn>
              <a:cxn ang="0">
                <a:pos x="38" y="12"/>
              </a:cxn>
              <a:cxn ang="0">
                <a:pos x="59" y="30"/>
              </a:cxn>
              <a:cxn ang="0">
                <a:pos x="101" y="42"/>
              </a:cxn>
              <a:cxn ang="0">
                <a:pos x="128" y="30"/>
              </a:cxn>
              <a:cxn ang="0">
                <a:pos x="138" y="30"/>
              </a:cxn>
              <a:cxn ang="0">
                <a:pos x="165" y="23"/>
              </a:cxn>
              <a:cxn ang="0">
                <a:pos x="165" y="30"/>
              </a:cxn>
              <a:cxn ang="0">
                <a:pos x="149" y="133"/>
              </a:cxn>
              <a:cxn ang="0">
                <a:pos x="138" y="133"/>
              </a:cxn>
              <a:cxn ang="0">
                <a:pos x="138" y="122"/>
              </a:cxn>
              <a:cxn ang="0">
                <a:pos x="128" y="133"/>
              </a:cxn>
              <a:cxn ang="0">
                <a:pos x="128" y="151"/>
              </a:cxn>
              <a:cxn ang="0">
                <a:pos x="123" y="168"/>
              </a:cxn>
              <a:cxn ang="0">
                <a:pos x="111" y="198"/>
              </a:cxn>
              <a:cxn ang="0">
                <a:pos x="96" y="210"/>
              </a:cxn>
              <a:cxn ang="0">
                <a:pos x="96" y="193"/>
              </a:cxn>
              <a:cxn ang="0">
                <a:pos x="101" y="193"/>
              </a:cxn>
              <a:cxn ang="0">
                <a:pos x="101" y="168"/>
              </a:cxn>
              <a:cxn ang="0">
                <a:pos x="96" y="168"/>
              </a:cxn>
              <a:cxn ang="0">
                <a:pos x="80" y="198"/>
              </a:cxn>
              <a:cxn ang="0">
                <a:pos x="70" y="198"/>
              </a:cxn>
              <a:cxn ang="0">
                <a:pos x="59" y="228"/>
              </a:cxn>
              <a:cxn ang="0">
                <a:pos x="43" y="228"/>
              </a:cxn>
            </a:cxnLst>
            <a:rect l="0" t="0" r="r" b="b"/>
            <a:pathLst>
              <a:path w="166" h="229">
                <a:moveTo>
                  <a:pt x="43" y="228"/>
                </a:moveTo>
                <a:lnTo>
                  <a:pt x="28" y="222"/>
                </a:lnTo>
                <a:lnTo>
                  <a:pt x="16" y="210"/>
                </a:lnTo>
                <a:lnTo>
                  <a:pt x="28" y="210"/>
                </a:lnTo>
                <a:lnTo>
                  <a:pt x="28" y="198"/>
                </a:lnTo>
                <a:lnTo>
                  <a:pt x="11" y="193"/>
                </a:lnTo>
                <a:lnTo>
                  <a:pt x="0" y="164"/>
                </a:lnTo>
                <a:lnTo>
                  <a:pt x="11" y="122"/>
                </a:lnTo>
                <a:lnTo>
                  <a:pt x="16" y="133"/>
                </a:lnTo>
                <a:lnTo>
                  <a:pt x="16" y="122"/>
                </a:lnTo>
                <a:lnTo>
                  <a:pt x="11" y="23"/>
                </a:lnTo>
                <a:lnTo>
                  <a:pt x="16" y="0"/>
                </a:lnTo>
                <a:lnTo>
                  <a:pt x="28" y="0"/>
                </a:lnTo>
                <a:lnTo>
                  <a:pt x="38" y="12"/>
                </a:lnTo>
                <a:lnTo>
                  <a:pt x="59" y="30"/>
                </a:lnTo>
                <a:lnTo>
                  <a:pt x="101" y="42"/>
                </a:lnTo>
                <a:lnTo>
                  <a:pt x="128" y="30"/>
                </a:lnTo>
                <a:lnTo>
                  <a:pt x="138" y="30"/>
                </a:lnTo>
                <a:lnTo>
                  <a:pt x="165" y="23"/>
                </a:lnTo>
                <a:lnTo>
                  <a:pt x="165" y="30"/>
                </a:lnTo>
                <a:lnTo>
                  <a:pt x="149" y="133"/>
                </a:lnTo>
                <a:lnTo>
                  <a:pt x="138" y="133"/>
                </a:lnTo>
                <a:lnTo>
                  <a:pt x="138" y="122"/>
                </a:lnTo>
                <a:lnTo>
                  <a:pt x="128" y="133"/>
                </a:lnTo>
                <a:lnTo>
                  <a:pt x="128" y="151"/>
                </a:lnTo>
                <a:lnTo>
                  <a:pt x="123" y="168"/>
                </a:lnTo>
                <a:lnTo>
                  <a:pt x="111" y="198"/>
                </a:lnTo>
                <a:lnTo>
                  <a:pt x="96" y="210"/>
                </a:lnTo>
                <a:lnTo>
                  <a:pt x="96" y="193"/>
                </a:lnTo>
                <a:lnTo>
                  <a:pt x="101" y="193"/>
                </a:lnTo>
                <a:lnTo>
                  <a:pt x="101" y="168"/>
                </a:lnTo>
                <a:lnTo>
                  <a:pt x="96" y="168"/>
                </a:lnTo>
                <a:lnTo>
                  <a:pt x="80" y="198"/>
                </a:lnTo>
                <a:lnTo>
                  <a:pt x="70" y="198"/>
                </a:lnTo>
                <a:lnTo>
                  <a:pt x="59" y="228"/>
                </a:lnTo>
                <a:lnTo>
                  <a:pt x="43" y="2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6" name="Freeform 22"/>
          <p:cNvSpPr>
            <a:spLocks noChangeArrowheads="1"/>
          </p:cNvSpPr>
          <p:nvPr/>
        </p:nvSpPr>
        <p:spPr bwMode="auto">
          <a:xfrm>
            <a:off x="5669464" y="4825198"/>
            <a:ext cx="15177" cy="17399"/>
          </a:xfrm>
          <a:custGeom>
            <a:avLst/>
            <a:gdLst/>
            <a:ahLst/>
            <a:cxnLst>
              <a:cxn ang="0">
                <a:pos x="17" y="29"/>
              </a:cxn>
              <a:cxn ang="0">
                <a:pos x="0" y="24"/>
              </a:cxn>
              <a:cxn ang="0">
                <a:pos x="11" y="0"/>
              </a:cxn>
              <a:cxn ang="0">
                <a:pos x="27" y="24"/>
              </a:cxn>
              <a:cxn ang="0">
                <a:pos x="17" y="29"/>
              </a:cxn>
            </a:cxnLst>
            <a:rect l="0" t="0" r="r" b="b"/>
            <a:pathLst>
              <a:path w="28" h="30">
                <a:moveTo>
                  <a:pt x="17" y="29"/>
                </a:moveTo>
                <a:lnTo>
                  <a:pt x="0" y="24"/>
                </a:lnTo>
                <a:lnTo>
                  <a:pt x="11" y="0"/>
                </a:lnTo>
                <a:lnTo>
                  <a:pt x="27" y="24"/>
                </a:lnTo>
                <a:lnTo>
                  <a:pt x="17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5" name="Freeform 21"/>
          <p:cNvSpPr>
            <a:spLocks noChangeArrowheads="1"/>
          </p:cNvSpPr>
          <p:nvPr/>
        </p:nvSpPr>
        <p:spPr bwMode="auto">
          <a:xfrm>
            <a:off x="5669464" y="4825198"/>
            <a:ext cx="15177" cy="17399"/>
          </a:xfrm>
          <a:custGeom>
            <a:avLst/>
            <a:gdLst/>
            <a:ahLst/>
            <a:cxnLst>
              <a:cxn ang="0">
                <a:pos x="17" y="29"/>
              </a:cxn>
              <a:cxn ang="0">
                <a:pos x="0" y="24"/>
              </a:cxn>
              <a:cxn ang="0">
                <a:pos x="11" y="0"/>
              </a:cxn>
              <a:cxn ang="0">
                <a:pos x="27" y="24"/>
              </a:cxn>
              <a:cxn ang="0">
                <a:pos x="17" y="29"/>
              </a:cxn>
            </a:cxnLst>
            <a:rect l="0" t="0" r="r" b="b"/>
            <a:pathLst>
              <a:path w="28" h="30">
                <a:moveTo>
                  <a:pt x="17" y="29"/>
                </a:moveTo>
                <a:lnTo>
                  <a:pt x="0" y="24"/>
                </a:lnTo>
                <a:lnTo>
                  <a:pt x="11" y="0"/>
                </a:lnTo>
                <a:lnTo>
                  <a:pt x="27" y="24"/>
                </a:lnTo>
                <a:lnTo>
                  <a:pt x="17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4" name="Freeform 20"/>
          <p:cNvSpPr>
            <a:spLocks noChangeArrowheads="1"/>
          </p:cNvSpPr>
          <p:nvPr/>
        </p:nvSpPr>
        <p:spPr bwMode="auto">
          <a:xfrm>
            <a:off x="8572427" y="4868695"/>
            <a:ext cx="46700" cy="93209"/>
          </a:xfrm>
          <a:custGeom>
            <a:avLst/>
            <a:gdLst/>
            <a:ahLst/>
            <a:cxnLst>
              <a:cxn ang="0">
                <a:pos x="81" y="151"/>
              </a:cxn>
              <a:cxn ang="0">
                <a:pos x="59" y="140"/>
              </a:cxn>
              <a:cxn ang="0">
                <a:pos x="59" y="122"/>
              </a:cxn>
              <a:cxn ang="0">
                <a:pos x="32" y="98"/>
              </a:cxn>
              <a:cxn ang="0">
                <a:pos x="11" y="46"/>
              </a:cxn>
              <a:cxn ang="0">
                <a:pos x="0" y="0"/>
              </a:cxn>
              <a:cxn ang="0">
                <a:pos x="11" y="4"/>
              </a:cxn>
              <a:cxn ang="0">
                <a:pos x="32" y="46"/>
              </a:cxn>
              <a:cxn ang="0">
                <a:pos x="42" y="52"/>
              </a:cxn>
              <a:cxn ang="0">
                <a:pos x="42" y="75"/>
              </a:cxn>
              <a:cxn ang="0">
                <a:pos x="59" y="93"/>
              </a:cxn>
              <a:cxn ang="0">
                <a:pos x="81" y="128"/>
              </a:cxn>
              <a:cxn ang="0">
                <a:pos x="81" y="151"/>
              </a:cxn>
            </a:cxnLst>
            <a:rect l="0" t="0" r="r" b="b"/>
            <a:pathLst>
              <a:path w="82" h="152">
                <a:moveTo>
                  <a:pt x="81" y="151"/>
                </a:moveTo>
                <a:lnTo>
                  <a:pt x="59" y="140"/>
                </a:lnTo>
                <a:lnTo>
                  <a:pt x="59" y="122"/>
                </a:lnTo>
                <a:lnTo>
                  <a:pt x="32" y="98"/>
                </a:lnTo>
                <a:lnTo>
                  <a:pt x="11" y="46"/>
                </a:lnTo>
                <a:lnTo>
                  <a:pt x="0" y="0"/>
                </a:lnTo>
                <a:lnTo>
                  <a:pt x="11" y="4"/>
                </a:lnTo>
                <a:lnTo>
                  <a:pt x="32" y="46"/>
                </a:lnTo>
                <a:lnTo>
                  <a:pt x="42" y="52"/>
                </a:lnTo>
                <a:lnTo>
                  <a:pt x="42" y="75"/>
                </a:lnTo>
                <a:lnTo>
                  <a:pt x="59" y="93"/>
                </a:lnTo>
                <a:lnTo>
                  <a:pt x="81" y="128"/>
                </a:lnTo>
                <a:lnTo>
                  <a:pt x="81" y="15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3" name="Freeform 19"/>
          <p:cNvSpPr>
            <a:spLocks noChangeArrowheads="1"/>
          </p:cNvSpPr>
          <p:nvPr/>
        </p:nvSpPr>
        <p:spPr bwMode="auto">
          <a:xfrm>
            <a:off x="8572427" y="4868695"/>
            <a:ext cx="46700" cy="93209"/>
          </a:xfrm>
          <a:custGeom>
            <a:avLst/>
            <a:gdLst/>
            <a:ahLst/>
            <a:cxnLst>
              <a:cxn ang="0">
                <a:pos x="81" y="151"/>
              </a:cxn>
              <a:cxn ang="0">
                <a:pos x="59" y="140"/>
              </a:cxn>
              <a:cxn ang="0">
                <a:pos x="59" y="122"/>
              </a:cxn>
              <a:cxn ang="0">
                <a:pos x="32" y="98"/>
              </a:cxn>
              <a:cxn ang="0">
                <a:pos x="11" y="46"/>
              </a:cxn>
              <a:cxn ang="0">
                <a:pos x="0" y="0"/>
              </a:cxn>
              <a:cxn ang="0">
                <a:pos x="11" y="4"/>
              </a:cxn>
              <a:cxn ang="0">
                <a:pos x="32" y="46"/>
              </a:cxn>
              <a:cxn ang="0">
                <a:pos x="42" y="52"/>
              </a:cxn>
              <a:cxn ang="0">
                <a:pos x="42" y="75"/>
              </a:cxn>
              <a:cxn ang="0">
                <a:pos x="59" y="93"/>
              </a:cxn>
              <a:cxn ang="0">
                <a:pos x="81" y="128"/>
              </a:cxn>
              <a:cxn ang="0">
                <a:pos x="81" y="151"/>
              </a:cxn>
            </a:cxnLst>
            <a:rect l="0" t="0" r="r" b="b"/>
            <a:pathLst>
              <a:path w="82" h="152">
                <a:moveTo>
                  <a:pt x="81" y="151"/>
                </a:moveTo>
                <a:lnTo>
                  <a:pt x="59" y="140"/>
                </a:lnTo>
                <a:lnTo>
                  <a:pt x="59" y="122"/>
                </a:lnTo>
                <a:lnTo>
                  <a:pt x="32" y="98"/>
                </a:lnTo>
                <a:lnTo>
                  <a:pt x="11" y="46"/>
                </a:lnTo>
                <a:lnTo>
                  <a:pt x="0" y="0"/>
                </a:lnTo>
                <a:lnTo>
                  <a:pt x="11" y="4"/>
                </a:lnTo>
                <a:lnTo>
                  <a:pt x="32" y="46"/>
                </a:lnTo>
                <a:lnTo>
                  <a:pt x="42" y="52"/>
                </a:lnTo>
                <a:lnTo>
                  <a:pt x="42" y="75"/>
                </a:lnTo>
                <a:lnTo>
                  <a:pt x="59" y="93"/>
                </a:lnTo>
                <a:lnTo>
                  <a:pt x="81" y="128"/>
                </a:lnTo>
                <a:lnTo>
                  <a:pt x="81" y="15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2" name="Freeform 18"/>
          <p:cNvSpPr>
            <a:spLocks noChangeArrowheads="1"/>
          </p:cNvSpPr>
          <p:nvPr/>
        </p:nvSpPr>
        <p:spPr bwMode="auto">
          <a:xfrm>
            <a:off x="2575616" y="3665052"/>
            <a:ext cx="8756" cy="18020"/>
          </a:xfrm>
          <a:custGeom>
            <a:avLst/>
            <a:gdLst/>
            <a:ahLst/>
            <a:cxnLst>
              <a:cxn ang="0">
                <a:pos x="16" y="30"/>
              </a:cxn>
              <a:cxn ang="0">
                <a:pos x="10" y="30"/>
              </a:cxn>
              <a:cxn ang="0">
                <a:pos x="0" y="0"/>
              </a:cxn>
              <a:cxn ang="0">
                <a:pos x="16" y="12"/>
              </a:cxn>
              <a:cxn ang="0">
                <a:pos x="16" y="30"/>
              </a:cxn>
            </a:cxnLst>
            <a:rect l="0" t="0" r="r" b="b"/>
            <a:pathLst>
              <a:path w="17" h="31">
                <a:moveTo>
                  <a:pt x="16" y="30"/>
                </a:moveTo>
                <a:lnTo>
                  <a:pt x="10" y="30"/>
                </a:lnTo>
                <a:lnTo>
                  <a:pt x="0" y="0"/>
                </a:lnTo>
                <a:lnTo>
                  <a:pt x="16" y="12"/>
                </a:lnTo>
                <a:lnTo>
                  <a:pt x="16" y="3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1" name="Freeform 17"/>
          <p:cNvSpPr>
            <a:spLocks noChangeArrowheads="1"/>
          </p:cNvSpPr>
          <p:nvPr/>
        </p:nvSpPr>
        <p:spPr bwMode="auto">
          <a:xfrm>
            <a:off x="2575616" y="3665052"/>
            <a:ext cx="8756" cy="18020"/>
          </a:xfrm>
          <a:custGeom>
            <a:avLst/>
            <a:gdLst/>
            <a:ahLst/>
            <a:cxnLst>
              <a:cxn ang="0">
                <a:pos x="16" y="30"/>
              </a:cxn>
              <a:cxn ang="0">
                <a:pos x="10" y="30"/>
              </a:cxn>
              <a:cxn ang="0">
                <a:pos x="0" y="0"/>
              </a:cxn>
              <a:cxn ang="0">
                <a:pos x="16" y="12"/>
              </a:cxn>
              <a:cxn ang="0">
                <a:pos x="16" y="30"/>
              </a:cxn>
            </a:cxnLst>
            <a:rect l="0" t="0" r="r" b="b"/>
            <a:pathLst>
              <a:path w="17" h="31">
                <a:moveTo>
                  <a:pt x="16" y="30"/>
                </a:moveTo>
                <a:lnTo>
                  <a:pt x="10" y="30"/>
                </a:lnTo>
                <a:lnTo>
                  <a:pt x="0" y="0"/>
                </a:lnTo>
                <a:lnTo>
                  <a:pt x="16" y="12"/>
                </a:lnTo>
                <a:lnTo>
                  <a:pt x="16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0" name="Freeform 16"/>
          <p:cNvSpPr>
            <a:spLocks noChangeArrowheads="1"/>
          </p:cNvSpPr>
          <p:nvPr/>
        </p:nvSpPr>
        <p:spPr bwMode="auto">
          <a:xfrm>
            <a:off x="3760618" y="3085290"/>
            <a:ext cx="15177" cy="6214"/>
          </a:xfrm>
          <a:custGeom>
            <a:avLst/>
            <a:gdLst/>
            <a:ahLst/>
            <a:cxnLst>
              <a:cxn ang="0">
                <a:pos x="16" y="11"/>
              </a:cxn>
              <a:cxn ang="0">
                <a:pos x="0" y="0"/>
              </a:cxn>
              <a:cxn ang="0">
                <a:pos x="5" y="0"/>
              </a:cxn>
              <a:cxn ang="0">
                <a:pos x="27" y="11"/>
              </a:cxn>
              <a:cxn ang="0">
                <a:pos x="16" y="11"/>
              </a:cxn>
            </a:cxnLst>
            <a:rect l="0" t="0" r="r" b="b"/>
            <a:pathLst>
              <a:path w="28" h="12">
                <a:moveTo>
                  <a:pt x="16" y="11"/>
                </a:moveTo>
                <a:lnTo>
                  <a:pt x="0" y="0"/>
                </a:lnTo>
                <a:lnTo>
                  <a:pt x="5" y="0"/>
                </a:lnTo>
                <a:lnTo>
                  <a:pt x="27" y="11"/>
                </a:lnTo>
                <a:lnTo>
                  <a:pt x="16" y="1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9" name="Freeform 15"/>
          <p:cNvSpPr>
            <a:spLocks noChangeArrowheads="1"/>
          </p:cNvSpPr>
          <p:nvPr/>
        </p:nvSpPr>
        <p:spPr bwMode="auto">
          <a:xfrm>
            <a:off x="3760618" y="3085290"/>
            <a:ext cx="15177" cy="6214"/>
          </a:xfrm>
          <a:custGeom>
            <a:avLst/>
            <a:gdLst/>
            <a:ahLst/>
            <a:cxnLst>
              <a:cxn ang="0">
                <a:pos x="16" y="11"/>
              </a:cxn>
              <a:cxn ang="0">
                <a:pos x="0" y="0"/>
              </a:cxn>
              <a:cxn ang="0">
                <a:pos x="5" y="0"/>
              </a:cxn>
              <a:cxn ang="0">
                <a:pos x="27" y="11"/>
              </a:cxn>
              <a:cxn ang="0">
                <a:pos x="16" y="11"/>
              </a:cxn>
            </a:cxnLst>
            <a:rect l="0" t="0" r="r" b="b"/>
            <a:pathLst>
              <a:path w="28" h="12">
                <a:moveTo>
                  <a:pt x="16" y="11"/>
                </a:moveTo>
                <a:lnTo>
                  <a:pt x="0" y="0"/>
                </a:lnTo>
                <a:lnTo>
                  <a:pt x="5" y="0"/>
                </a:lnTo>
                <a:lnTo>
                  <a:pt x="27" y="11"/>
                </a:lnTo>
                <a:lnTo>
                  <a:pt x="16" y="1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8" name="Freeform 14"/>
          <p:cNvSpPr>
            <a:spLocks noChangeArrowheads="1"/>
          </p:cNvSpPr>
          <p:nvPr/>
        </p:nvSpPr>
        <p:spPr bwMode="auto">
          <a:xfrm>
            <a:off x="3763537" y="3233804"/>
            <a:ext cx="16345" cy="17399"/>
          </a:xfrm>
          <a:custGeom>
            <a:avLst/>
            <a:gdLst/>
            <a:ahLst/>
            <a:cxnLst>
              <a:cxn ang="0">
                <a:pos x="11" y="29"/>
              </a:cxn>
              <a:cxn ang="0">
                <a:pos x="0" y="7"/>
              </a:cxn>
              <a:cxn ang="0">
                <a:pos x="29" y="0"/>
              </a:cxn>
              <a:cxn ang="0">
                <a:pos x="22" y="18"/>
              </a:cxn>
              <a:cxn ang="0">
                <a:pos x="11" y="29"/>
              </a:cxn>
            </a:cxnLst>
            <a:rect l="0" t="0" r="r" b="b"/>
            <a:pathLst>
              <a:path w="30" h="30">
                <a:moveTo>
                  <a:pt x="11" y="29"/>
                </a:moveTo>
                <a:lnTo>
                  <a:pt x="0" y="7"/>
                </a:lnTo>
                <a:lnTo>
                  <a:pt x="29" y="0"/>
                </a:lnTo>
                <a:lnTo>
                  <a:pt x="22" y="18"/>
                </a:lnTo>
                <a:lnTo>
                  <a:pt x="11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7" name="Freeform 13"/>
          <p:cNvSpPr>
            <a:spLocks noChangeArrowheads="1"/>
          </p:cNvSpPr>
          <p:nvPr/>
        </p:nvSpPr>
        <p:spPr bwMode="auto">
          <a:xfrm>
            <a:off x="3763537" y="3233804"/>
            <a:ext cx="16345" cy="17399"/>
          </a:xfrm>
          <a:custGeom>
            <a:avLst/>
            <a:gdLst/>
            <a:ahLst/>
            <a:cxnLst>
              <a:cxn ang="0">
                <a:pos x="11" y="29"/>
              </a:cxn>
              <a:cxn ang="0">
                <a:pos x="0" y="7"/>
              </a:cxn>
              <a:cxn ang="0">
                <a:pos x="29" y="0"/>
              </a:cxn>
              <a:cxn ang="0">
                <a:pos x="22" y="18"/>
              </a:cxn>
              <a:cxn ang="0">
                <a:pos x="11" y="29"/>
              </a:cxn>
            </a:cxnLst>
            <a:rect l="0" t="0" r="r" b="b"/>
            <a:pathLst>
              <a:path w="30" h="30">
                <a:moveTo>
                  <a:pt x="11" y="29"/>
                </a:moveTo>
                <a:lnTo>
                  <a:pt x="0" y="7"/>
                </a:lnTo>
                <a:lnTo>
                  <a:pt x="29" y="0"/>
                </a:lnTo>
                <a:lnTo>
                  <a:pt x="22" y="18"/>
                </a:lnTo>
                <a:lnTo>
                  <a:pt x="11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Freeform 12"/>
          <p:cNvSpPr>
            <a:spLocks noChangeArrowheads="1"/>
          </p:cNvSpPr>
          <p:nvPr/>
        </p:nvSpPr>
        <p:spPr bwMode="auto">
          <a:xfrm>
            <a:off x="3795059" y="3238154"/>
            <a:ext cx="8756" cy="17399"/>
          </a:xfrm>
          <a:custGeom>
            <a:avLst/>
            <a:gdLst/>
            <a:ahLst/>
            <a:cxnLst>
              <a:cxn ang="0">
                <a:pos x="10" y="29"/>
              </a:cxn>
              <a:cxn ang="0">
                <a:pos x="0" y="22"/>
              </a:cxn>
              <a:cxn ang="0">
                <a:pos x="16" y="0"/>
              </a:cxn>
              <a:cxn ang="0">
                <a:pos x="10" y="29"/>
              </a:cxn>
            </a:cxnLst>
            <a:rect l="0" t="0" r="r" b="b"/>
            <a:pathLst>
              <a:path w="17" h="30">
                <a:moveTo>
                  <a:pt x="10" y="29"/>
                </a:moveTo>
                <a:lnTo>
                  <a:pt x="0" y="22"/>
                </a:lnTo>
                <a:lnTo>
                  <a:pt x="16" y="0"/>
                </a:lnTo>
                <a:lnTo>
                  <a:pt x="10" y="29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5" name="Freeform 11"/>
          <p:cNvSpPr>
            <a:spLocks noChangeArrowheads="1"/>
          </p:cNvSpPr>
          <p:nvPr/>
        </p:nvSpPr>
        <p:spPr bwMode="auto">
          <a:xfrm>
            <a:off x="3795059" y="3238154"/>
            <a:ext cx="8756" cy="17399"/>
          </a:xfrm>
          <a:custGeom>
            <a:avLst/>
            <a:gdLst/>
            <a:ahLst/>
            <a:cxnLst>
              <a:cxn ang="0">
                <a:pos x="10" y="29"/>
              </a:cxn>
              <a:cxn ang="0">
                <a:pos x="0" y="22"/>
              </a:cxn>
              <a:cxn ang="0">
                <a:pos x="16" y="0"/>
              </a:cxn>
              <a:cxn ang="0">
                <a:pos x="10" y="29"/>
              </a:cxn>
            </a:cxnLst>
            <a:rect l="0" t="0" r="r" b="b"/>
            <a:pathLst>
              <a:path w="17" h="30">
                <a:moveTo>
                  <a:pt x="10" y="29"/>
                </a:moveTo>
                <a:lnTo>
                  <a:pt x="0" y="22"/>
                </a:lnTo>
                <a:lnTo>
                  <a:pt x="16" y="0"/>
                </a:lnTo>
                <a:lnTo>
                  <a:pt x="1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2566276" y="3614719"/>
            <a:ext cx="15177" cy="10564"/>
          </a:xfrm>
          <a:custGeom>
            <a:avLst/>
            <a:gdLst/>
            <a:ahLst/>
            <a:cxnLst>
              <a:cxn ang="0">
                <a:pos x="6" y="18"/>
              </a:cxn>
              <a:cxn ang="0">
                <a:pos x="0" y="18"/>
              </a:cxn>
              <a:cxn ang="0">
                <a:pos x="0" y="12"/>
              </a:cxn>
              <a:cxn ang="0">
                <a:pos x="16" y="0"/>
              </a:cxn>
              <a:cxn ang="0">
                <a:pos x="27" y="12"/>
              </a:cxn>
              <a:cxn ang="0">
                <a:pos x="6" y="12"/>
              </a:cxn>
              <a:cxn ang="0">
                <a:pos x="6" y="18"/>
              </a:cxn>
            </a:cxnLst>
            <a:rect l="0" t="0" r="r" b="b"/>
            <a:pathLst>
              <a:path w="28" h="19">
                <a:moveTo>
                  <a:pt x="6" y="18"/>
                </a:moveTo>
                <a:lnTo>
                  <a:pt x="0" y="18"/>
                </a:lnTo>
                <a:lnTo>
                  <a:pt x="0" y="12"/>
                </a:lnTo>
                <a:lnTo>
                  <a:pt x="16" y="0"/>
                </a:lnTo>
                <a:lnTo>
                  <a:pt x="27" y="12"/>
                </a:lnTo>
                <a:lnTo>
                  <a:pt x="6" y="12"/>
                </a:lnTo>
                <a:lnTo>
                  <a:pt x="6" y="18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2566276" y="3614719"/>
            <a:ext cx="15177" cy="10564"/>
          </a:xfrm>
          <a:custGeom>
            <a:avLst/>
            <a:gdLst/>
            <a:ahLst/>
            <a:cxnLst>
              <a:cxn ang="0">
                <a:pos x="6" y="18"/>
              </a:cxn>
              <a:cxn ang="0">
                <a:pos x="0" y="18"/>
              </a:cxn>
              <a:cxn ang="0">
                <a:pos x="0" y="12"/>
              </a:cxn>
              <a:cxn ang="0">
                <a:pos x="16" y="0"/>
              </a:cxn>
              <a:cxn ang="0">
                <a:pos x="27" y="12"/>
              </a:cxn>
              <a:cxn ang="0">
                <a:pos x="6" y="12"/>
              </a:cxn>
              <a:cxn ang="0">
                <a:pos x="6" y="18"/>
              </a:cxn>
            </a:cxnLst>
            <a:rect l="0" t="0" r="r" b="b"/>
            <a:pathLst>
              <a:path w="28" h="19">
                <a:moveTo>
                  <a:pt x="6" y="18"/>
                </a:moveTo>
                <a:lnTo>
                  <a:pt x="0" y="18"/>
                </a:lnTo>
                <a:lnTo>
                  <a:pt x="0" y="12"/>
                </a:lnTo>
                <a:lnTo>
                  <a:pt x="16" y="0"/>
                </a:lnTo>
                <a:lnTo>
                  <a:pt x="27" y="12"/>
                </a:lnTo>
                <a:lnTo>
                  <a:pt x="6" y="12"/>
                </a:lnTo>
                <a:lnTo>
                  <a:pt x="6" y="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Freeform 8"/>
          <p:cNvSpPr>
            <a:spLocks noChangeArrowheads="1"/>
          </p:cNvSpPr>
          <p:nvPr/>
        </p:nvSpPr>
        <p:spPr bwMode="auto">
          <a:xfrm>
            <a:off x="7132328" y="4042239"/>
            <a:ext cx="271441" cy="257879"/>
          </a:xfrm>
          <a:custGeom>
            <a:avLst/>
            <a:gdLst/>
            <a:ahLst/>
            <a:cxnLst>
              <a:cxn ang="0">
                <a:pos x="52" y="141"/>
              </a:cxn>
              <a:cxn ang="0">
                <a:pos x="128" y="158"/>
              </a:cxn>
              <a:cxn ang="0">
                <a:pos x="230" y="153"/>
              </a:cxn>
              <a:cxn ang="0">
                <a:pos x="283" y="65"/>
              </a:cxn>
              <a:cxn ang="0">
                <a:pos x="326" y="0"/>
              </a:cxn>
              <a:cxn ang="0">
                <a:pos x="406" y="18"/>
              </a:cxn>
              <a:cxn ang="0">
                <a:pos x="396" y="36"/>
              </a:cxn>
              <a:cxn ang="0">
                <a:pos x="390" y="46"/>
              </a:cxn>
              <a:cxn ang="0">
                <a:pos x="412" y="77"/>
              </a:cxn>
              <a:cxn ang="0">
                <a:pos x="406" y="107"/>
              </a:cxn>
              <a:cxn ang="0">
                <a:pos x="448" y="141"/>
              </a:cxn>
              <a:cxn ang="0">
                <a:pos x="454" y="158"/>
              </a:cxn>
              <a:cxn ang="0">
                <a:pos x="396" y="182"/>
              </a:cxn>
              <a:cxn ang="0">
                <a:pos x="396" y="245"/>
              </a:cxn>
              <a:cxn ang="0">
                <a:pos x="336" y="293"/>
              </a:cxn>
              <a:cxn ang="0">
                <a:pos x="336" y="351"/>
              </a:cxn>
              <a:cxn ang="0">
                <a:pos x="256" y="416"/>
              </a:cxn>
              <a:cxn ang="0">
                <a:pos x="230" y="373"/>
              </a:cxn>
              <a:cxn ang="0">
                <a:pos x="213" y="355"/>
              </a:cxn>
              <a:cxn ang="0">
                <a:pos x="186" y="355"/>
              </a:cxn>
              <a:cxn ang="0">
                <a:pos x="165" y="373"/>
              </a:cxn>
              <a:cxn ang="0">
                <a:pos x="139" y="386"/>
              </a:cxn>
              <a:cxn ang="0">
                <a:pos x="112" y="351"/>
              </a:cxn>
              <a:cxn ang="0">
                <a:pos x="75" y="351"/>
              </a:cxn>
              <a:cxn ang="0">
                <a:pos x="59" y="322"/>
              </a:cxn>
              <a:cxn ang="0">
                <a:pos x="52" y="263"/>
              </a:cxn>
              <a:cxn ang="0">
                <a:pos x="17" y="245"/>
              </a:cxn>
              <a:cxn ang="0">
                <a:pos x="7" y="228"/>
              </a:cxn>
              <a:cxn ang="0">
                <a:pos x="0" y="188"/>
              </a:cxn>
              <a:cxn ang="0">
                <a:pos x="7" y="129"/>
              </a:cxn>
              <a:cxn ang="0">
                <a:pos x="27" y="107"/>
              </a:cxn>
              <a:cxn ang="0">
                <a:pos x="42" y="111"/>
              </a:cxn>
            </a:cxnLst>
            <a:rect l="0" t="0" r="r" b="b"/>
            <a:pathLst>
              <a:path w="467" h="417">
                <a:moveTo>
                  <a:pt x="42" y="111"/>
                </a:moveTo>
                <a:lnTo>
                  <a:pt x="52" y="141"/>
                </a:lnTo>
                <a:lnTo>
                  <a:pt x="101" y="158"/>
                </a:lnTo>
                <a:lnTo>
                  <a:pt x="128" y="158"/>
                </a:lnTo>
                <a:lnTo>
                  <a:pt x="186" y="170"/>
                </a:lnTo>
                <a:lnTo>
                  <a:pt x="230" y="153"/>
                </a:lnTo>
                <a:lnTo>
                  <a:pt x="277" y="123"/>
                </a:lnTo>
                <a:lnTo>
                  <a:pt x="283" y="65"/>
                </a:lnTo>
                <a:lnTo>
                  <a:pt x="309" y="59"/>
                </a:lnTo>
                <a:lnTo>
                  <a:pt x="326" y="0"/>
                </a:lnTo>
                <a:lnTo>
                  <a:pt x="406" y="7"/>
                </a:lnTo>
                <a:lnTo>
                  <a:pt x="406" y="18"/>
                </a:lnTo>
                <a:lnTo>
                  <a:pt x="396" y="30"/>
                </a:lnTo>
                <a:lnTo>
                  <a:pt x="396" y="36"/>
                </a:lnTo>
                <a:lnTo>
                  <a:pt x="390" y="36"/>
                </a:lnTo>
                <a:lnTo>
                  <a:pt x="390" y="46"/>
                </a:lnTo>
                <a:lnTo>
                  <a:pt x="406" y="59"/>
                </a:lnTo>
                <a:lnTo>
                  <a:pt x="412" y="77"/>
                </a:lnTo>
                <a:lnTo>
                  <a:pt x="412" y="82"/>
                </a:lnTo>
                <a:lnTo>
                  <a:pt x="406" y="107"/>
                </a:lnTo>
                <a:lnTo>
                  <a:pt x="422" y="111"/>
                </a:lnTo>
                <a:lnTo>
                  <a:pt x="448" y="141"/>
                </a:lnTo>
                <a:lnTo>
                  <a:pt x="466" y="153"/>
                </a:lnTo>
                <a:lnTo>
                  <a:pt x="454" y="158"/>
                </a:lnTo>
                <a:lnTo>
                  <a:pt x="412" y="170"/>
                </a:lnTo>
                <a:lnTo>
                  <a:pt x="396" y="182"/>
                </a:lnTo>
                <a:lnTo>
                  <a:pt x="390" y="217"/>
                </a:lnTo>
                <a:lnTo>
                  <a:pt x="396" y="245"/>
                </a:lnTo>
                <a:lnTo>
                  <a:pt x="364" y="275"/>
                </a:lnTo>
                <a:lnTo>
                  <a:pt x="336" y="293"/>
                </a:lnTo>
                <a:lnTo>
                  <a:pt x="341" y="304"/>
                </a:lnTo>
                <a:lnTo>
                  <a:pt x="336" y="351"/>
                </a:lnTo>
                <a:lnTo>
                  <a:pt x="321" y="386"/>
                </a:lnTo>
                <a:lnTo>
                  <a:pt x="256" y="416"/>
                </a:lnTo>
                <a:lnTo>
                  <a:pt x="251" y="373"/>
                </a:lnTo>
                <a:lnTo>
                  <a:pt x="230" y="373"/>
                </a:lnTo>
                <a:lnTo>
                  <a:pt x="213" y="386"/>
                </a:lnTo>
                <a:lnTo>
                  <a:pt x="213" y="355"/>
                </a:lnTo>
                <a:lnTo>
                  <a:pt x="208" y="369"/>
                </a:lnTo>
                <a:lnTo>
                  <a:pt x="186" y="355"/>
                </a:lnTo>
                <a:lnTo>
                  <a:pt x="181" y="369"/>
                </a:lnTo>
                <a:lnTo>
                  <a:pt x="165" y="373"/>
                </a:lnTo>
                <a:lnTo>
                  <a:pt x="155" y="369"/>
                </a:lnTo>
                <a:lnTo>
                  <a:pt x="139" y="386"/>
                </a:lnTo>
                <a:lnTo>
                  <a:pt x="128" y="355"/>
                </a:lnTo>
                <a:lnTo>
                  <a:pt x="112" y="351"/>
                </a:lnTo>
                <a:lnTo>
                  <a:pt x="85" y="355"/>
                </a:lnTo>
                <a:lnTo>
                  <a:pt x="75" y="351"/>
                </a:lnTo>
                <a:lnTo>
                  <a:pt x="59" y="355"/>
                </a:lnTo>
                <a:lnTo>
                  <a:pt x="59" y="322"/>
                </a:lnTo>
                <a:lnTo>
                  <a:pt x="59" y="304"/>
                </a:lnTo>
                <a:lnTo>
                  <a:pt x="52" y="263"/>
                </a:lnTo>
                <a:lnTo>
                  <a:pt x="32" y="245"/>
                </a:lnTo>
                <a:lnTo>
                  <a:pt x="17" y="245"/>
                </a:lnTo>
                <a:lnTo>
                  <a:pt x="27" y="233"/>
                </a:lnTo>
                <a:lnTo>
                  <a:pt x="7" y="228"/>
                </a:lnTo>
                <a:lnTo>
                  <a:pt x="17" y="205"/>
                </a:lnTo>
                <a:lnTo>
                  <a:pt x="0" y="188"/>
                </a:lnTo>
                <a:lnTo>
                  <a:pt x="0" y="158"/>
                </a:lnTo>
                <a:lnTo>
                  <a:pt x="7" y="129"/>
                </a:lnTo>
                <a:lnTo>
                  <a:pt x="17" y="111"/>
                </a:lnTo>
                <a:lnTo>
                  <a:pt x="27" y="107"/>
                </a:lnTo>
                <a:lnTo>
                  <a:pt x="32" y="107"/>
                </a:lnTo>
                <a:lnTo>
                  <a:pt x="42" y="11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7132328" y="4042239"/>
            <a:ext cx="271441" cy="257879"/>
          </a:xfrm>
          <a:custGeom>
            <a:avLst/>
            <a:gdLst/>
            <a:ahLst/>
            <a:cxnLst>
              <a:cxn ang="0">
                <a:pos x="52" y="141"/>
              </a:cxn>
              <a:cxn ang="0">
                <a:pos x="128" y="158"/>
              </a:cxn>
              <a:cxn ang="0">
                <a:pos x="230" y="153"/>
              </a:cxn>
              <a:cxn ang="0">
                <a:pos x="283" y="65"/>
              </a:cxn>
              <a:cxn ang="0">
                <a:pos x="326" y="0"/>
              </a:cxn>
              <a:cxn ang="0">
                <a:pos x="406" y="18"/>
              </a:cxn>
              <a:cxn ang="0">
                <a:pos x="396" y="36"/>
              </a:cxn>
              <a:cxn ang="0">
                <a:pos x="390" y="46"/>
              </a:cxn>
              <a:cxn ang="0">
                <a:pos x="412" y="77"/>
              </a:cxn>
              <a:cxn ang="0">
                <a:pos x="406" y="107"/>
              </a:cxn>
              <a:cxn ang="0">
                <a:pos x="448" y="141"/>
              </a:cxn>
              <a:cxn ang="0">
                <a:pos x="454" y="158"/>
              </a:cxn>
              <a:cxn ang="0">
                <a:pos x="396" y="182"/>
              </a:cxn>
              <a:cxn ang="0">
                <a:pos x="396" y="245"/>
              </a:cxn>
              <a:cxn ang="0">
                <a:pos x="336" y="293"/>
              </a:cxn>
              <a:cxn ang="0">
                <a:pos x="336" y="351"/>
              </a:cxn>
              <a:cxn ang="0">
                <a:pos x="256" y="416"/>
              </a:cxn>
              <a:cxn ang="0">
                <a:pos x="230" y="373"/>
              </a:cxn>
              <a:cxn ang="0">
                <a:pos x="213" y="355"/>
              </a:cxn>
              <a:cxn ang="0">
                <a:pos x="186" y="355"/>
              </a:cxn>
              <a:cxn ang="0">
                <a:pos x="165" y="373"/>
              </a:cxn>
              <a:cxn ang="0">
                <a:pos x="139" y="386"/>
              </a:cxn>
              <a:cxn ang="0">
                <a:pos x="112" y="351"/>
              </a:cxn>
              <a:cxn ang="0">
                <a:pos x="75" y="351"/>
              </a:cxn>
              <a:cxn ang="0">
                <a:pos x="59" y="322"/>
              </a:cxn>
              <a:cxn ang="0">
                <a:pos x="52" y="263"/>
              </a:cxn>
              <a:cxn ang="0">
                <a:pos x="17" y="245"/>
              </a:cxn>
              <a:cxn ang="0">
                <a:pos x="7" y="228"/>
              </a:cxn>
              <a:cxn ang="0">
                <a:pos x="0" y="188"/>
              </a:cxn>
              <a:cxn ang="0">
                <a:pos x="7" y="129"/>
              </a:cxn>
              <a:cxn ang="0">
                <a:pos x="27" y="107"/>
              </a:cxn>
              <a:cxn ang="0">
                <a:pos x="42" y="111"/>
              </a:cxn>
            </a:cxnLst>
            <a:rect l="0" t="0" r="r" b="b"/>
            <a:pathLst>
              <a:path w="467" h="417">
                <a:moveTo>
                  <a:pt x="42" y="111"/>
                </a:moveTo>
                <a:lnTo>
                  <a:pt x="52" y="141"/>
                </a:lnTo>
                <a:lnTo>
                  <a:pt x="101" y="158"/>
                </a:lnTo>
                <a:lnTo>
                  <a:pt x="128" y="158"/>
                </a:lnTo>
                <a:lnTo>
                  <a:pt x="186" y="170"/>
                </a:lnTo>
                <a:lnTo>
                  <a:pt x="230" y="153"/>
                </a:lnTo>
                <a:lnTo>
                  <a:pt x="277" y="123"/>
                </a:lnTo>
                <a:lnTo>
                  <a:pt x="283" y="65"/>
                </a:lnTo>
                <a:lnTo>
                  <a:pt x="309" y="59"/>
                </a:lnTo>
                <a:lnTo>
                  <a:pt x="326" y="0"/>
                </a:lnTo>
                <a:lnTo>
                  <a:pt x="406" y="7"/>
                </a:lnTo>
                <a:lnTo>
                  <a:pt x="406" y="18"/>
                </a:lnTo>
                <a:lnTo>
                  <a:pt x="396" y="30"/>
                </a:lnTo>
                <a:lnTo>
                  <a:pt x="396" y="36"/>
                </a:lnTo>
                <a:lnTo>
                  <a:pt x="390" y="36"/>
                </a:lnTo>
                <a:lnTo>
                  <a:pt x="390" y="46"/>
                </a:lnTo>
                <a:lnTo>
                  <a:pt x="406" y="59"/>
                </a:lnTo>
                <a:lnTo>
                  <a:pt x="412" y="77"/>
                </a:lnTo>
                <a:lnTo>
                  <a:pt x="412" y="82"/>
                </a:lnTo>
                <a:lnTo>
                  <a:pt x="406" y="107"/>
                </a:lnTo>
                <a:lnTo>
                  <a:pt x="422" y="111"/>
                </a:lnTo>
                <a:lnTo>
                  <a:pt x="448" y="141"/>
                </a:lnTo>
                <a:lnTo>
                  <a:pt x="466" y="153"/>
                </a:lnTo>
                <a:lnTo>
                  <a:pt x="454" y="158"/>
                </a:lnTo>
                <a:lnTo>
                  <a:pt x="412" y="170"/>
                </a:lnTo>
                <a:lnTo>
                  <a:pt x="396" y="182"/>
                </a:lnTo>
                <a:lnTo>
                  <a:pt x="390" y="217"/>
                </a:lnTo>
                <a:lnTo>
                  <a:pt x="396" y="245"/>
                </a:lnTo>
                <a:lnTo>
                  <a:pt x="364" y="275"/>
                </a:lnTo>
                <a:lnTo>
                  <a:pt x="336" y="293"/>
                </a:lnTo>
                <a:lnTo>
                  <a:pt x="341" y="304"/>
                </a:lnTo>
                <a:lnTo>
                  <a:pt x="336" y="351"/>
                </a:lnTo>
                <a:lnTo>
                  <a:pt x="321" y="386"/>
                </a:lnTo>
                <a:lnTo>
                  <a:pt x="256" y="416"/>
                </a:lnTo>
                <a:lnTo>
                  <a:pt x="251" y="373"/>
                </a:lnTo>
                <a:lnTo>
                  <a:pt x="230" y="373"/>
                </a:lnTo>
                <a:lnTo>
                  <a:pt x="213" y="386"/>
                </a:lnTo>
                <a:lnTo>
                  <a:pt x="213" y="355"/>
                </a:lnTo>
                <a:lnTo>
                  <a:pt x="208" y="369"/>
                </a:lnTo>
                <a:lnTo>
                  <a:pt x="186" y="355"/>
                </a:lnTo>
                <a:lnTo>
                  <a:pt x="181" y="369"/>
                </a:lnTo>
                <a:lnTo>
                  <a:pt x="165" y="373"/>
                </a:lnTo>
                <a:lnTo>
                  <a:pt x="155" y="369"/>
                </a:lnTo>
                <a:lnTo>
                  <a:pt x="139" y="386"/>
                </a:lnTo>
                <a:lnTo>
                  <a:pt x="128" y="355"/>
                </a:lnTo>
                <a:lnTo>
                  <a:pt x="112" y="351"/>
                </a:lnTo>
                <a:lnTo>
                  <a:pt x="85" y="355"/>
                </a:lnTo>
                <a:lnTo>
                  <a:pt x="75" y="351"/>
                </a:lnTo>
                <a:lnTo>
                  <a:pt x="59" y="355"/>
                </a:lnTo>
                <a:lnTo>
                  <a:pt x="59" y="322"/>
                </a:lnTo>
                <a:lnTo>
                  <a:pt x="59" y="304"/>
                </a:lnTo>
                <a:lnTo>
                  <a:pt x="52" y="263"/>
                </a:lnTo>
                <a:lnTo>
                  <a:pt x="32" y="245"/>
                </a:lnTo>
                <a:lnTo>
                  <a:pt x="17" y="245"/>
                </a:lnTo>
                <a:lnTo>
                  <a:pt x="27" y="233"/>
                </a:lnTo>
                <a:lnTo>
                  <a:pt x="7" y="228"/>
                </a:lnTo>
                <a:lnTo>
                  <a:pt x="17" y="205"/>
                </a:lnTo>
                <a:lnTo>
                  <a:pt x="0" y="188"/>
                </a:lnTo>
                <a:lnTo>
                  <a:pt x="0" y="158"/>
                </a:lnTo>
                <a:lnTo>
                  <a:pt x="7" y="129"/>
                </a:lnTo>
                <a:lnTo>
                  <a:pt x="17" y="111"/>
                </a:lnTo>
                <a:lnTo>
                  <a:pt x="27" y="107"/>
                </a:lnTo>
                <a:lnTo>
                  <a:pt x="32" y="107"/>
                </a:lnTo>
                <a:lnTo>
                  <a:pt x="42" y="111"/>
                </a:lnTo>
              </a:path>
            </a:pathLst>
          </a:cu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4458777" y="4070824"/>
            <a:ext cx="55456" cy="47226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38" y="12"/>
              </a:cxn>
              <a:cxn ang="0">
                <a:pos x="96" y="18"/>
              </a:cxn>
              <a:cxn ang="0">
                <a:pos x="96" y="77"/>
              </a:cxn>
              <a:cxn ang="0">
                <a:pos x="70" y="77"/>
              </a:cxn>
              <a:cxn ang="0">
                <a:pos x="43" y="77"/>
              </a:cxn>
              <a:cxn ang="0">
                <a:pos x="11" y="77"/>
              </a:cxn>
              <a:cxn ang="0">
                <a:pos x="0" y="65"/>
              </a:cxn>
              <a:cxn ang="0">
                <a:pos x="21" y="31"/>
              </a:cxn>
              <a:cxn ang="0">
                <a:pos x="21" y="0"/>
              </a:cxn>
            </a:cxnLst>
            <a:rect l="0" t="0" r="r" b="b"/>
            <a:pathLst>
              <a:path w="97" h="78">
                <a:moveTo>
                  <a:pt x="21" y="0"/>
                </a:moveTo>
                <a:lnTo>
                  <a:pt x="38" y="12"/>
                </a:lnTo>
                <a:lnTo>
                  <a:pt x="96" y="18"/>
                </a:lnTo>
                <a:lnTo>
                  <a:pt x="96" y="77"/>
                </a:lnTo>
                <a:lnTo>
                  <a:pt x="70" y="77"/>
                </a:lnTo>
                <a:lnTo>
                  <a:pt x="43" y="77"/>
                </a:lnTo>
                <a:lnTo>
                  <a:pt x="11" y="77"/>
                </a:lnTo>
                <a:lnTo>
                  <a:pt x="0" y="65"/>
                </a:lnTo>
                <a:lnTo>
                  <a:pt x="21" y="31"/>
                </a:lnTo>
                <a:lnTo>
                  <a:pt x="21" y="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9" name="Freeform 5"/>
          <p:cNvSpPr>
            <a:spLocks noChangeArrowheads="1"/>
          </p:cNvSpPr>
          <p:nvPr/>
        </p:nvSpPr>
        <p:spPr bwMode="auto">
          <a:xfrm>
            <a:off x="4458777" y="4070824"/>
            <a:ext cx="55456" cy="47226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38" y="12"/>
              </a:cxn>
              <a:cxn ang="0">
                <a:pos x="96" y="18"/>
              </a:cxn>
              <a:cxn ang="0">
                <a:pos x="96" y="77"/>
              </a:cxn>
              <a:cxn ang="0">
                <a:pos x="70" y="77"/>
              </a:cxn>
              <a:cxn ang="0">
                <a:pos x="43" y="77"/>
              </a:cxn>
              <a:cxn ang="0">
                <a:pos x="11" y="77"/>
              </a:cxn>
              <a:cxn ang="0">
                <a:pos x="0" y="65"/>
              </a:cxn>
              <a:cxn ang="0">
                <a:pos x="21" y="31"/>
              </a:cxn>
              <a:cxn ang="0">
                <a:pos x="21" y="0"/>
              </a:cxn>
            </a:cxnLst>
            <a:rect l="0" t="0" r="r" b="b"/>
            <a:pathLst>
              <a:path w="97" h="78">
                <a:moveTo>
                  <a:pt x="21" y="0"/>
                </a:moveTo>
                <a:lnTo>
                  <a:pt x="38" y="12"/>
                </a:lnTo>
                <a:lnTo>
                  <a:pt x="96" y="18"/>
                </a:lnTo>
                <a:lnTo>
                  <a:pt x="96" y="77"/>
                </a:lnTo>
                <a:lnTo>
                  <a:pt x="70" y="77"/>
                </a:lnTo>
                <a:lnTo>
                  <a:pt x="43" y="77"/>
                </a:lnTo>
                <a:lnTo>
                  <a:pt x="11" y="77"/>
                </a:lnTo>
                <a:lnTo>
                  <a:pt x="0" y="65"/>
                </a:lnTo>
                <a:lnTo>
                  <a:pt x="21" y="31"/>
                </a:lnTo>
                <a:lnTo>
                  <a:pt x="21" y="0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22" name="Rectangle 59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06" name="Forme libre 605"/>
          <p:cNvSpPr/>
          <p:nvPr/>
        </p:nvSpPr>
        <p:spPr>
          <a:xfrm>
            <a:off x="5311775" y="3711575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7" name="Forme libre 606"/>
          <p:cNvSpPr/>
          <p:nvPr/>
        </p:nvSpPr>
        <p:spPr>
          <a:xfrm>
            <a:off x="5264150" y="3708400"/>
            <a:ext cx="158750" cy="149225"/>
          </a:xfrm>
          <a:custGeom>
            <a:avLst/>
            <a:gdLst>
              <a:gd name="connsiteX0" fmla="*/ 158750 w 158750"/>
              <a:gd name="connsiteY0" fmla="*/ 149225 h 149225"/>
              <a:gd name="connsiteX1" fmla="*/ 120650 w 158750"/>
              <a:gd name="connsiteY1" fmla="*/ 95250 h 149225"/>
              <a:gd name="connsiteX2" fmla="*/ 76200 w 158750"/>
              <a:gd name="connsiteY2" fmla="*/ 76200 h 149225"/>
              <a:gd name="connsiteX3" fmla="*/ 50800 w 158750"/>
              <a:gd name="connsiteY3" fmla="*/ 9525 h 149225"/>
              <a:gd name="connsiteX4" fmla="*/ 44450 w 158750"/>
              <a:gd name="connsiteY4" fmla="*/ 0 h 149225"/>
              <a:gd name="connsiteX5" fmla="*/ 28575 w 158750"/>
              <a:gd name="connsiteY5" fmla="*/ 0 h 149225"/>
              <a:gd name="connsiteX6" fmla="*/ 6350 w 158750"/>
              <a:gd name="connsiteY6" fmla="*/ 19050 h 149225"/>
              <a:gd name="connsiteX7" fmla="*/ 0 w 158750"/>
              <a:gd name="connsiteY7" fmla="*/ 60325 h 149225"/>
              <a:gd name="connsiteX8" fmla="*/ 0 w 158750"/>
              <a:gd name="connsiteY8" fmla="*/ 76200 h 149225"/>
              <a:gd name="connsiteX9" fmla="*/ 34925 w 158750"/>
              <a:gd name="connsiteY9" fmla="*/ 139700 h 149225"/>
              <a:gd name="connsiteX10" fmla="*/ 158750 w 158750"/>
              <a:gd name="connsiteY10" fmla="*/ 149225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149225">
                <a:moveTo>
                  <a:pt x="158750" y="149225"/>
                </a:moveTo>
                <a:lnTo>
                  <a:pt x="120650" y="95250"/>
                </a:lnTo>
                <a:lnTo>
                  <a:pt x="76200" y="76200"/>
                </a:lnTo>
                <a:lnTo>
                  <a:pt x="50800" y="9525"/>
                </a:lnTo>
                <a:lnTo>
                  <a:pt x="44450" y="0"/>
                </a:lnTo>
                <a:lnTo>
                  <a:pt x="28575" y="0"/>
                </a:lnTo>
                <a:lnTo>
                  <a:pt x="6350" y="19050"/>
                </a:lnTo>
                <a:lnTo>
                  <a:pt x="0" y="60325"/>
                </a:lnTo>
                <a:lnTo>
                  <a:pt x="0" y="76200"/>
                </a:lnTo>
                <a:lnTo>
                  <a:pt x="34925" y="139700"/>
                </a:lnTo>
                <a:lnTo>
                  <a:pt x="158750" y="1492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8" name="Rectangle 607"/>
          <p:cNvSpPr/>
          <p:nvPr/>
        </p:nvSpPr>
        <p:spPr>
          <a:xfrm>
            <a:off x="107504" y="4833176"/>
            <a:ext cx="360040" cy="180000"/>
          </a:xfrm>
          <a:prstGeom prst="rect">
            <a:avLst/>
          </a:prstGeom>
          <a:solidFill>
            <a:srgbClr val="C0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9" name="ZoneTexte 608"/>
          <p:cNvSpPr txBox="1"/>
          <p:nvPr/>
        </p:nvSpPr>
        <p:spPr>
          <a:xfrm>
            <a:off x="539552" y="4653136"/>
            <a:ext cx="14401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Premier producteur mondial , 33 M de sacs</a:t>
            </a:r>
            <a:endParaRPr lang="fr-FR" sz="1050" dirty="0"/>
          </a:p>
        </p:txBody>
      </p:sp>
      <p:sp>
        <p:nvSpPr>
          <p:cNvPr id="610" name="Rectangle 609"/>
          <p:cNvSpPr/>
          <p:nvPr/>
        </p:nvSpPr>
        <p:spPr>
          <a:xfrm>
            <a:off x="107504" y="5229200"/>
            <a:ext cx="360040" cy="180000"/>
          </a:xfrm>
          <a:prstGeom prst="rect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1" name="ZoneTexte 610"/>
          <p:cNvSpPr txBox="1"/>
          <p:nvPr/>
        </p:nvSpPr>
        <p:spPr>
          <a:xfrm>
            <a:off x="539552" y="5085184"/>
            <a:ext cx="14401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Second producteur mondial , 20 M de sacs</a:t>
            </a:r>
            <a:endParaRPr lang="fr-FR" sz="1050" dirty="0"/>
          </a:p>
        </p:txBody>
      </p:sp>
      <p:sp>
        <p:nvSpPr>
          <p:cNvPr id="612" name="Rectangle 611"/>
          <p:cNvSpPr/>
          <p:nvPr/>
        </p:nvSpPr>
        <p:spPr>
          <a:xfrm>
            <a:off x="107504" y="5697272"/>
            <a:ext cx="360040" cy="180000"/>
          </a:xfrm>
          <a:prstGeom prst="rect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3" name="ZoneTexte 612"/>
          <p:cNvSpPr txBox="1"/>
          <p:nvPr/>
        </p:nvSpPr>
        <p:spPr>
          <a:xfrm>
            <a:off x="539552" y="5445224"/>
            <a:ext cx="14401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Au</a:t>
            </a:r>
            <a:r>
              <a:rPr lang="fr-FR" sz="1050" dirty="0" smtClean="0"/>
              <a:t>tres grands  producteurs entre 3,4 et 8 M de sacs</a:t>
            </a:r>
            <a:endParaRPr lang="fr-FR" sz="1050" dirty="0"/>
          </a:p>
        </p:txBody>
      </p:sp>
      <p:sp>
        <p:nvSpPr>
          <p:cNvPr id="614" name="Rectangle 613"/>
          <p:cNvSpPr/>
          <p:nvPr/>
        </p:nvSpPr>
        <p:spPr>
          <a:xfrm>
            <a:off x="107504" y="6093296"/>
            <a:ext cx="360040" cy="180000"/>
          </a:xfrm>
          <a:prstGeom prst="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5" name="ZoneTexte 614"/>
          <p:cNvSpPr txBox="1"/>
          <p:nvPr/>
        </p:nvSpPr>
        <p:spPr>
          <a:xfrm>
            <a:off x="539552" y="5949280"/>
            <a:ext cx="16561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Pays ayant produit </a:t>
            </a:r>
          </a:p>
          <a:p>
            <a:r>
              <a:rPr lang="fr-FR" sz="1050" dirty="0" smtClean="0"/>
              <a:t>entre 1  et 3,3 M de sacs</a:t>
            </a:r>
            <a:endParaRPr lang="fr-FR" sz="1050" dirty="0"/>
          </a:p>
        </p:txBody>
      </p:sp>
      <p:sp>
        <p:nvSpPr>
          <p:cNvPr id="616" name="Rectangle 615"/>
          <p:cNvSpPr/>
          <p:nvPr/>
        </p:nvSpPr>
        <p:spPr>
          <a:xfrm>
            <a:off x="107504" y="6453336"/>
            <a:ext cx="360040" cy="180000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7" name="ZoneTexte 616"/>
          <p:cNvSpPr txBox="1"/>
          <p:nvPr/>
        </p:nvSpPr>
        <p:spPr>
          <a:xfrm>
            <a:off x="539552" y="6325870"/>
            <a:ext cx="16561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Pe</a:t>
            </a:r>
            <a:r>
              <a:rPr lang="fr-FR" sz="1050" dirty="0" smtClean="0"/>
              <a:t>tits  pays producteurs, moins d’1 M de sacs</a:t>
            </a:r>
            <a:endParaRPr lang="fr-FR" sz="1050" dirty="0"/>
          </a:p>
        </p:txBody>
      </p:sp>
      <p:sp>
        <p:nvSpPr>
          <p:cNvPr id="618" name="Ellipse 617"/>
          <p:cNvSpPr/>
          <p:nvPr/>
        </p:nvSpPr>
        <p:spPr>
          <a:xfrm>
            <a:off x="3563888" y="1340768"/>
            <a:ext cx="1512000" cy="1512000"/>
          </a:xfrm>
          <a:prstGeom prst="ellipse">
            <a:avLst/>
          </a:prstGeom>
          <a:solidFill>
            <a:schemeClr val="accent1"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U.E</a:t>
            </a:r>
          </a:p>
          <a:p>
            <a:pPr algn="ctr"/>
            <a:r>
              <a:rPr lang="fr-FR" dirty="0" smtClean="0"/>
              <a:t>65,5%  </a:t>
            </a:r>
            <a:endParaRPr lang="fr-FR" dirty="0"/>
          </a:p>
        </p:txBody>
      </p:sp>
      <p:sp>
        <p:nvSpPr>
          <p:cNvPr id="619" name="Ellipse 618"/>
          <p:cNvSpPr/>
          <p:nvPr/>
        </p:nvSpPr>
        <p:spPr>
          <a:xfrm>
            <a:off x="7596336" y="2564904"/>
            <a:ext cx="360000" cy="36000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/>
              <a:t>7%</a:t>
            </a:r>
            <a:endParaRPr lang="fr-FR" sz="800" dirty="0"/>
          </a:p>
        </p:txBody>
      </p:sp>
      <p:sp>
        <p:nvSpPr>
          <p:cNvPr id="620" name="Ellipse 619"/>
          <p:cNvSpPr/>
          <p:nvPr/>
        </p:nvSpPr>
        <p:spPr>
          <a:xfrm>
            <a:off x="1259632" y="2348880"/>
            <a:ext cx="648000" cy="64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23%</a:t>
            </a:r>
            <a:endParaRPr lang="fr-FR" sz="1200" dirty="0"/>
          </a:p>
        </p:txBody>
      </p:sp>
      <p:sp>
        <p:nvSpPr>
          <p:cNvPr id="621" name="Forme libre 620"/>
          <p:cNvSpPr/>
          <p:nvPr/>
        </p:nvSpPr>
        <p:spPr>
          <a:xfrm>
            <a:off x="2195736" y="2924944"/>
            <a:ext cx="1584176" cy="1800200"/>
          </a:xfrm>
          <a:custGeom>
            <a:avLst/>
            <a:gdLst>
              <a:gd name="connsiteX0" fmla="*/ 514350 w 942975"/>
              <a:gd name="connsiteY0" fmla="*/ 1304925 h 1331912"/>
              <a:gd name="connsiteX1" fmla="*/ 857250 w 942975"/>
              <a:gd name="connsiteY1" fmla="*/ 1114425 h 1331912"/>
              <a:gd name="connsiteX2" fmla="*/ 0 w 942975"/>
              <a:gd name="connsiteY2" fmla="*/ 0 h 133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975" h="1331912">
                <a:moveTo>
                  <a:pt x="514350" y="1304925"/>
                </a:moveTo>
                <a:cubicBezTo>
                  <a:pt x="728662" y="1318418"/>
                  <a:pt x="942975" y="1331912"/>
                  <a:pt x="857250" y="1114425"/>
                </a:cubicBezTo>
                <a:cubicBezTo>
                  <a:pt x="771525" y="896938"/>
                  <a:pt x="385762" y="448469"/>
                  <a:pt x="0" y="0"/>
                </a:cubicBezTo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2" name="Forme libre 621"/>
          <p:cNvSpPr/>
          <p:nvPr/>
        </p:nvSpPr>
        <p:spPr>
          <a:xfrm>
            <a:off x="3162300" y="2379663"/>
            <a:ext cx="914400" cy="2357437"/>
          </a:xfrm>
          <a:custGeom>
            <a:avLst/>
            <a:gdLst>
              <a:gd name="connsiteX0" fmla="*/ 0 w 914400"/>
              <a:gd name="connsiteY0" fmla="*/ 2335212 h 2357437"/>
              <a:gd name="connsiteX1" fmla="*/ 95250 w 914400"/>
              <a:gd name="connsiteY1" fmla="*/ 2354262 h 2357437"/>
              <a:gd name="connsiteX2" fmla="*/ 514350 w 914400"/>
              <a:gd name="connsiteY2" fmla="*/ 2316162 h 2357437"/>
              <a:gd name="connsiteX3" fmla="*/ 571500 w 914400"/>
              <a:gd name="connsiteY3" fmla="*/ 2230437 h 2357437"/>
              <a:gd name="connsiteX4" fmla="*/ 571500 w 914400"/>
              <a:gd name="connsiteY4" fmla="*/ 1944687 h 2357437"/>
              <a:gd name="connsiteX5" fmla="*/ 466725 w 914400"/>
              <a:gd name="connsiteY5" fmla="*/ 1268412 h 2357437"/>
              <a:gd name="connsiteX6" fmla="*/ 714375 w 914400"/>
              <a:gd name="connsiteY6" fmla="*/ 201612 h 2357437"/>
              <a:gd name="connsiteX7" fmla="*/ 914400 w 914400"/>
              <a:gd name="connsiteY7" fmla="*/ 58737 h 235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" h="2357437">
                <a:moveTo>
                  <a:pt x="0" y="2335212"/>
                </a:moveTo>
                <a:cubicBezTo>
                  <a:pt x="4762" y="2346324"/>
                  <a:pt x="9525" y="2357437"/>
                  <a:pt x="95250" y="2354262"/>
                </a:cubicBezTo>
                <a:cubicBezTo>
                  <a:pt x="180975" y="2351087"/>
                  <a:pt x="434975" y="2336799"/>
                  <a:pt x="514350" y="2316162"/>
                </a:cubicBezTo>
                <a:cubicBezTo>
                  <a:pt x="593725" y="2295525"/>
                  <a:pt x="561975" y="2292350"/>
                  <a:pt x="571500" y="2230437"/>
                </a:cubicBezTo>
                <a:cubicBezTo>
                  <a:pt x="581025" y="2168525"/>
                  <a:pt x="588962" y="2105024"/>
                  <a:pt x="571500" y="1944687"/>
                </a:cubicBezTo>
                <a:cubicBezTo>
                  <a:pt x="554038" y="1784350"/>
                  <a:pt x="442913" y="1558924"/>
                  <a:pt x="466725" y="1268412"/>
                </a:cubicBezTo>
                <a:cubicBezTo>
                  <a:pt x="490537" y="977900"/>
                  <a:pt x="639763" y="403224"/>
                  <a:pt x="714375" y="201612"/>
                </a:cubicBezTo>
                <a:cubicBezTo>
                  <a:pt x="788987" y="0"/>
                  <a:pt x="851693" y="29368"/>
                  <a:pt x="914400" y="58737"/>
                </a:cubicBezTo>
              </a:path>
            </a:pathLst>
          </a:custGeom>
          <a:ln w="762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3" name="Forme libre 622"/>
          <p:cNvSpPr/>
          <p:nvPr/>
        </p:nvSpPr>
        <p:spPr>
          <a:xfrm>
            <a:off x="1981200" y="3048000"/>
            <a:ext cx="649288" cy="628650"/>
          </a:xfrm>
          <a:custGeom>
            <a:avLst/>
            <a:gdLst>
              <a:gd name="connsiteX0" fmla="*/ 0 w 649288"/>
              <a:gd name="connsiteY0" fmla="*/ 628650 h 628650"/>
              <a:gd name="connsiteX1" fmla="*/ 342900 w 649288"/>
              <a:gd name="connsiteY1" fmla="*/ 561975 h 628650"/>
              <a:gd name="connsiteX2" fmla="*/ 628650 w 649288"/>
              <a:gd name="connsiteY2" fmla="*/ 409575 h 628650"/>
              <a:gd name="connsiteX3" fmla="*/ 466725 w 649288"/>
              <a:gd name="connsiteY3" fmla="*/ 95250 h 628650"/>
              <a:gd name="connsiteX4" fmla="*/ 342900 w 649288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88" h="628650">
                <a:moveTo>
                  <a:pt x="0" y="628650"/>
                </a:moveTo>
                <a:cubicBezTo>
                  <a:pt x="119062" y="613568"/>
                  <a:pt x="238125" y="598487"/>
                  <a:pt x="342900" y="561975"/>
                </a:cubicBezTo>
                <a:cubicBezTo>
                  <a:pt x="447675" y="525463"/>
                  <a:pt x="608013" y="487363"/>
                  <a:pt x="628650" y="409575"/>
                </a:cubicBezTo>
                <a:cubicBezTo>
                  <a:pt x="649288" y="331788"/>
                  <a:pt x="514350" y="163512"/>
                  <a:pt x="466725" y="95250"/>
                </a:cubicBezTo>
                <a:cubicBezTo>
                  <a:pt x="419100" y="26988"/>
                  <a:pt x="381000" y="13494"/>
                  <a:pt x="342900" y="0"/>
                </a:cubicBezTo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4" name="Forme libre 623"/>
          <p:cNvSpPr/>
          <p:nvPr/>
        </p:nvSpPr>
        <p:spPr>
          <a:xfrm>
            <a:off x="2195737" y="3068960"/>
            <a:ext cx="653826" cy="731515"/>
          </a:xfrm>
          <a:custGeom>
            <a:avLst/>
            <a:gdLst>
              <a:gd name="connsiteX0" fmla="*/ 0 w 649287"/>
              <a:gd name="connsiteY0" fmla="*/ 704850 h 704850"/>
              <a:gd name="connsiteX1" fmla="*/ 314325 w 649287"/>
              <a:gd name="connsiteY1" fmla="*/ 533400 h 704850"/>
              <a:gd name="connsiteX2" fmla="*/ 619125 w 649287"/>
              <a:gd name="connsiteY2" fmla="*/ 333375 h 704850"/>
              <a:gd name="connsiteX3" fmla="*/ 133350 w 649287"/>
              <a:gd name="connsiteY3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287" h="704850">
                <a:moveTo>
                  <a:pt x="0" y="704850"/>
                </a:moveTo>
                <a:cubicBezTo>
                  <a:pt x="105569" y="650081"/>
                  <a:pt x="211138" y="595313"/>
                  <a:pt x="314325" y="533400"/>
                </a:cubicBezTo>
                <a:cubicBezTo>
                  <a:pt x="417513" y="471488"/>
                  <a:pt x="649287" y="422275"/>
                  <a:pt x="619125" y="333375"/>
                </a:cubicBezTo>
                <a:cubicBezTo>
                  <a:pt x="588963" y="244475"/>
                  <a:pt x="133350" y="0"/>
                  <a:pt x="133350" y="0"/>
                </a:cubicBezTo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6" name="Forme libre 625"/>
          <p:cNvSpPr/>
          <p:nvPr/>
        </p:nvSpPr>
        <p:spPr>
          <a:xfrm>
            <a:off x="2238375" y="2667000"/>
            <a:ext cx="1609725" cy="1123950"/>
          </a:xfrm>
          <a:custGeom>
            <a:avLst/>
            <a:gdLst>
              <a:gd name="connsiteX0" fmla="*/ 0 w 1609725"/>
              <a:gd name="connsiteY0" fmla="*/ 1123950 h 1123950"/>
              <a:gd name="connsiteX1" fmla="*/ 381000 w 1609725"/>
              <a:gd name="connsiteY1" fmla="*/ 914400 h 1123950"/>
              <a:gd name="connsiteX2" fmla="*/ 571500 w 1609725"/>
              <a:gd name="connsiteY2" fmla="*/ 828675 h 1123950"/>
              <a:gd name="connsiteX3" fmla="*/ 1381125 w 1609725"/>
              <a:gd name="connsiteY3" fmla="*/ 228600 h 1123950"/>
              <a:gd name="connsiteX4" fmla="*/ 1609725 w 1609725"/>
              <a:gd name="connsiteY4" fmla="*/ 0 h 1123950"/>
              <a:gd name="connsiteX5" fmla="*/ 1609725 w 1609725"/>
              <a:gd name="connsiteY5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9725" h="1123950">
                <a:moveTo>
                  <a:pt x="0" y="1123950"/>
                </a:moveTo>
                <a:cubicBezTo>
                  <a:pt x="142875" y="1043781"/>
                  <a:pt x="285750" y="963612"/>
                  <a:pt x="381000" y="914400"/>
                </a:cubicBezTo>
                <a:cubicBezTo>
                  <a:pt x="476250" y="865188"/>
                  <a:pt x="404813" y="942975"/>
                  <a:pt x="571500" y="828675"/>
                </a:cubicBezTo>
                <a:cubicBezTo>
                  <a:pt x="738187" y="714375"/>
                  <a:pt x="1208088" y="366712"/>
                  <a:pt x="1381125" y="228600"/>
                </a:cubicBezTo>
                <a:cubicBezTo>
                  <a:pt x="1554162" y="90488"/>
                  <a:pt x="1609725" y="0"/>
                  <a:pt x="1609725" y="0"/>
                </a:cubicBezTo>
                <a:lnTo>
                  <a:pt x="1609725" y="0"/>
                </a:lnTo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7" name="Forme libre 626"/>
          <p:cNvSpPr/>
          <p:nvPr/>
        </p:nvSpPr>
        <p:spPr>
          <a:xfrm>
            <a:off x="2009775" y="2724150"/>
            <a:ext cx="1790700" cy="962025"/>
          </a:xfrm>
          <a:custGeom>
            <a:avLst/>
            <a:gdLst>
              <a:gd name="connsiteX0" fmla="*/ 0 w 1790700"/>
              <a:gd name="connsiteY0" fmla="*/ 962025 h 962025"/>
              <a:gd name="connsiteX1" fmla="*/ 361950 w 1790700"/>
              <a:gd name="connsiteY1" fmla="*/ 885825 h 962025"/>
              <a:gd name="connsiteX2" fmla="*/ 752475 w 1790700"/>
              <a:gd name="connsiteY2" fmla="*/ 676275 h 962025"/>
              <a:gd name="connsiteX3" fmla="*/ 1790700 w 1790700"/>
              <a:gd name="connsiteY3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700" h="962025">
                <a:moveTo>
                  <a:pt x="0" y="962025"/>
                </a:moveTo>
                <a:cubicBezTo>
                  <a:pt x="118269" y="947737"/>
                  <a:pt x="236538" y="933450"/>
                  <a:pt x="361950" y="885825"/>
                </a:cubicBezTo>
                <a:cubicBezTo>
                  <a:pt x="487362" y="838200"/>
                  <a:pt x="514350" y="823913"/>
                  <a:pt x="752475" y="676275"/>
                </a:cubicBezTo>
                <a:cubicBezTo>
                  <a:pt x="990600" y="528638"/>
                  <a:pt x="1390650" y="264319"/>
                  <a:pt x="1790700" y="0"/>
                </a:cubicBezTo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8" name="Forme libre 627"/>
          <p:cNvSpPr/>
          <p:nvPr/>
        </p:nvSpPr>
        <p:spPr>
          <a:xfrm>
            <a:off x="4514850" y="2895600"/>
            <a:ext cx="1317625" cy="1425575"/>
          </a:xfrm>
          <a:custGeom>
            <a:avLst/>
            <a:gdLst>
              <a:gd name="connsiteX0" fmla="*/ 809625 w 1317625"/>
              <a:gd name="connsiteY0" fmla="*/ 1381125 h 1425575"/>
              <a:gd name="connsiteX1" fmla="*/ 1114425 w 1317625"/>
              <a:gd name="connsiteY1" fmla="*/ 1400175 h 1425575"/>
              <a:gd name="connsiteX2" fmla="*/ 1295400 w 1317625"/>
              <a:gd name="connsiteY2" fmla="*/ 1228725 h 1425575"/>
              <a:gd name="connsiteX3" fmla="*/ 1247775 w 1317625"/>
              <a:gd name="connsiteY3" fmla="*/ 866775 h 1425575"/>
              <a:gd name="connsiteX4" fmla="*/ 952500 w 1317625"/>
              <a:gd name="connsiteY4" fmla="*/ 876300 h 1425575"/>
              <a:gd name="connsiteX5" fmla="*/ 857250 w 1317625"/>
              <a:gd name="connsiteY5" fmla="*/ 876300 h 1425575"/>
              <a:gd name="connsiteX6" fmla="*/ 638175 w 1317625"/>
              <a:gd name="connsiteY6" fmla="*/ 495300 h 1425575"/>
              <a:gd name="connsiteX7" fmla="*/ 523875 w 1317625"/>
              <a:gd name="connsiteY7" fmla="*/ 161925 h 1425575"/>
              <a:gd name="connsiteX8" fmla="*/ 161925 w 1317625"/>
              <a:gd name="connsiteY8" fmla="*/ 142875 h 1425575"/>
              <a:gd name="connsiteX9" fmla="*/ 0 w 1317625"/>
              <a:gd name="connsiteY9" fmla="*/ 0 h 142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7625" h="1425575">
                <a:moveTo>
                  <a:pt x="809625" y="1381125"/>
                </a:moveTo>
                <a:cubicBezTo>
                  <a:pt x="921544" y="1403350"/>
                  <a:pt x="1033463" y="1425575"/>
                  <a:pt x="1114425" y="1400175"/>
                </a:cubicBezTo>
                <a:cubicBezTo>
                  <a:pt x="1195387" y="1374775"/>
                  <a:pt x="1273175" y="1317625"/>
                  <a:pt x="1295400" y="1228725"/>
                </a:cubicBezTo>
                <a:cubicBezTo>
                  <a:pt x="1317625" y="1139825"/>
                  <a:pt x="1304925" y="925512"/>
                  <a:pt x="1247775" y="866775"/>
                </a:cubicBezTo>
                <a:cubicBezTo>
                  <a:pt x="1190625" y="808038"/>
                  <a:pt x="1017587" y="874713"/>
                  <a:pt x="952500" y="876300"/>
                </a:cubicBezTo>
                <a:cubicBezTo>
                  <a:pt x="887413" y="877887"/>
                  <a:pt x="909637" y="939800"/>
                  <a:pt x="857250" y="876300"/>
                </a:cubicBezTo>
                <a:cubicBezTo>
                  <a:pt x="804863" y="812800"/>
                  <a:pt x="693737" y="614362"/>
                  <a:pt x="638175" y="495300"/>
                </a:cubicBezTo>
                <a:cubicBezTo>
                  <a:pt x="582613" y="376238"/>
                  <a:pt x="603250" y="220662"/>
                  <a:pt x="523875" y="161925"/>
                </a:cubicBezTo>
                <a:cubicBezTo>
                  <a:pt x="444500" y="103188"/>
                  <a:pt x="249238" y="169863"/>
                  <a:pt x="161925" y="142875"/>
                </a:cubicBezTo>
                <a:cubicBezTo>
                  <a:pt x="74613" y="115888"/>
                  <a:pt x="37306" y="57944"/>
                  <a:pt x="0" y="0"/>
                </a:cubicBezTo>
              </a:path>
            </a:pathLst>
          </a:cu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9" name="Forme libre 628"/>
          <p:cNvSpPr/>
          <p:nvPr/>
        </p:nvSpPr>
        <p:spPr>
          <a:xfrm>
            <a:off x="5324475" y="4276725"/>
            <a:ext cx="1866900" cy="619125"/>
          </a:xfrm>
          <a:custGeom>
            <a:avLst/>
            <a:gdLst>
              <a:gd name="connsiteX0" fmla="*/ 0 w 1866900"/>
              <a:gd name="connsiteY0" fmla="*/ 0 h 619125"/>
              <a:gd name="connsiteX1" fmla="*/ 619125 w 1866900"/>
              <a:gd name="connsiteY1" fmla="*/ 133350 h 619125"/>
              <a:gd name="connsiteX2" fmla="*/ 1866900 w 1866900"/>
              <a:gd name="connsiteY2" fmla="*/ 619125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619125">
                <a:moveTo>
                  <a:pt x="0" y="0"/>
                </a:moveTo>
                <a:cubicBezTo>
                  <a:pt x="153987" y="15081"/>
                  <a:pt x="307975" y="30163"/>
                  <a:pt x="619125" y="133350"/>
                </a:cubicBezTo>
                <a:cubicBezTo>
                  <a:pt x="930275" y="236537"/>
                  <a:pt x="1398587" y="427831"/>
                  <a:pt x="1866900" y="619125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0" name="Forme libre 629"/>
          <p:cNvSpPr/>
          <p:nvPr/>
        </p:nvSpPr>
        <p:spPr>
          <a:xfrm>
            <a:off x="5391150" y="2924944"/>
            <a:ext cx="2421210" cy="1532756"/>
          </a:xfrm>
          <a:custGeom>
            <a:avLst/>
            <a:gdLst>
              <a:gd name="connsiteX0" fmla="*/ 0 w 2400300"/>
              <a:gd name="connsiteY0" fmla="*/ 1295400 h 1447800"/>
              <a:gd name="connsiteX1" fmla="*/ 495300 w 2400300"/>
              <a:gd name="connsiteY1" fmla="*/ 1314450 h 1447800"/>
              <a:gd name="connsiteX2" fmla="*/ 1457325 w 2400300"/>
              <a:gd name="connsiteY2" fmla="*/ 1447800 h 1447800"/>
              <a:gd name="connsiteX3" fmla="*/ 1657350 w 2400300"/>
              <a:gd name="connsiteY3" fmla="*/ 1314450 h 1447800"/>
              <a:gd name="connsiteX4" fmla="*/ 1647825 w 2400300"/>
              <a:gd name="connsiteY4" fmla="*/ 1038225 h 1447800"/>
              <a:gd name="connsiteX5" fmla="*/ 1771650 w 2400300"/>
              <a:gd name="connsiteY5" fmla="*/ 866775 h 1447800"/>
              <a:gd name="connsiteX6" fmla="*/ 2085975 w 2400300"/>
              <a:gd name="connsiteY6" fmla="*/ 457200 h 1447800"/>
              <a:gd name="connsiteX7" fmla="*/ 2400300 w 2400300"/>
              <a:gd name="connsiteY7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300" h="1447800">
                <a:moveTo>
                  <a:pt x="0" y="1295400"/>
                </a:moveTo>
                <a:cubicBezTo>
                  <a:pt x="126206" y="1292225"/>
                  <a:pt x="252413" y="1289050"/>
                  <a:pt x="495300" y="1314450"/>
                </a:cubicBezTo>
                <a:cubicBezTo>
                  <a:pt x="738187" y="1339850"/>
                  <a:pt x="1263650" y="1447800"/>
                  <a:pt x="1457325" y="1447800"/>
                </a:cubicBezTo>
                <a:cubicBezTo>
                  <a:pt x="1651000" y="1447800"/>
                  <a:pt x="1625600" y="1382713"/>
                  <a:pt x="1657350" y="1314450"/>
                </a:cubicBezTo>
                <a:cubicBezTo>
                  <a:pt x="1689100" y="1246188"/>
                  <a:pt x="1628775" y="1112837"/>
                  <a:pt x="1647825" y="1038225"/>
                </a:cubicBezTo>
                <a:cubicBezTo>
                  <a:pt x="1666875" y="963613"/>
                  <a:pt x="1698625" y="963612"/>
                  <a:pt x="1771650" y="866775"/>
                </a:cubicBezTo>
                <a:cubicBezTo>
                  <a:pt x="1844675" y="769938"/>
                  <a:pt x="1981200" y="601663"/>
                  <a:pt x="2085975" y="457200"/>
                </a:cubicBezTo>
                <a:cubicBezTo>
                  <a:pt x="2190750" y="312738"/>
                  <a:pt x="2295525" y="156369"/>
                  <a:pt x="2400300" y="0"/>
                </a:cubicBezTo>
              </a:path>
            </a:pathLst>
          </a:cu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1" name="Forme libre 630"/>
          <p:cNvSpPr/>
          <p:nvPr/>
        </p:nvSpPr>
        <p:spPr>
          <a:xfrm>
            <a:off x="7115175" y="3038475"/>
            <a:ext cx="628650" cy="685800"/>
          </a:xfrm>
          <a:custGeom>
            <a:avLst/>
            <a:gdLst>
              <a:gd name="connsiteX0" fmla="*/ 0 w 628650"/>
              <a:gd name="connsiteY0" fmla="*/ 685800 h 685800"/>
              <a:gd name="connsiteX1" fmla="*/ 285750 w 628650"/>
              <a:gd name="connsiteY1" fmla="*/ 495300 h 685800"/>
              <a:gd name="connsiteX2" fmla="*/ 628650 w 628650"/>
              <a:gd name="connsiteY2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685800">
                <a:moveTo>
                  <a:pt x="0" y="685800"/>
                </a:moveTo>
                <a:cubicBezTo>
                  <a:pt x="90487" y="647700"/>
                  <a:pt x="180975" y="609600"/>
                  <a:pt x="285750" y="495300"/>
                </a:cubicBezTo>
                <a:cubicBezTo>
                  <a:pt x="390525" y="381000"/>
                  <a:pt x="509587" y="190500"/>
                  <a:pt x="628650" y="0"/>
                </a:cubicBezTo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2" name="Forme libre 631"/>
          <p:cNvSpPr/>
          <p:nvPr/>
        </p:nvSpPr>
        <p:spPr>
          <a:xfrm>
            <a:off x="7191375" y="3140968"/>
            <a:ext cx="548977" cy="1272282"/>
          </a:xfrm>
          <a:custGeom>
            <a:avLst/>
            <a:gdLst>
              <a:gd name="connsiteX0" fmla="*/ 0 w 479425"/>
              <a:gd name="connsiteY0" fmla="*/ 1171575 h 1193800"/>
              <a:gd name="connsiteX1" fmla="*/ 295275 w 479425"/>
              <a:gd name="connsiteY1" fmla="*/ 1133475 h 1193800"/>
              <a:gd name="connsiteX2" fmla="*/ 457200 w 479425"/>
              <a:gd name="connsiteY2" fmla="*/ 809625 h 1193800"/>
              <a:gd name="connsiteX3" fmla="*/ 428625 w 479425"/>
              <a:gd name="connsiteY3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425" h="1193800">
                <a:moveTo>
                  <a:pt x="0" y="1171575"/>
                </a:moveTo>
                <a:cubicBezTo>
                  <a:pt x="109537" y="1182687"/>
                  <a:pt x="219075" y="1193800"/>
                  <a:pt x="295275" y="1133475"/>
                </a:cubicBezTo>
                <a:cubicBezTo>
                  <a:pt x="371475" y="1073150"/>
                  <a:pt x="434975" y="998538"/>
                  <a:pt x="457200" y="809625"/>
                </a:cubicBezTo>
                <a:cubicBezTo>
                  <a:pt x="479425" y="620713"/>
                  <a:pt x="454025" y="310356"/>
                  <a:pt x="428625" y="0"/>
                </a:cubicBezTo>
              </a:path>
            </a:pathLst>
          </a:cu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3" name="Forme libre 632"/>
          <p:cNvSpPr/>
          <p:nvPr/>
        </p:nvSpPr>
        <p:spPr>
          <a:xfrm>
            <a:off x="3348038" y="2714625"/>
            <a:ext cx="1062037" cy="1466850"/>
          </a:xfrm>
          <a:custGeom>
            <a:avLst/>
            <a:gdLst>
              <a:gd name="connsiteX0" fmla="*/ 1062037 w 1062037"/>
              <a:gd name="connsiteY0" fmla="*/ 1362075 h 1466850"/>
              <a:gd name="connsiteX1" fmla="*/ 776287 w 1062037"/>
              <a:gd name="connsiteY1" fmla="*/ 1457325 h 1466850"/>
              <a:gd name="connsiteX2" fmla="*/ 214312 w 1062037"/>
              <a:gd name="connsiteY2" fmla="*/ 1304925 h 1466850"/>
              <a:gd name="connsiteX3" fmla="*/ 42862 w 1062037"/>
              <a:gd name="connsiteY3" fmla="*/ 638175 h 1466850"/>
              <a:gd name="connsiteX4" fmla="*/ 471487 w 1062037"/>
              <a:gd name="connsiteY4" fmla="*/ 0 h 1466850"/>
              <a:gd name="connsiteX5" fmla="*/ 471487 w 1062037"/>
              <a:gd name="connsiteY5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2037" h="1466850">
                <a:moveTo>
                  <a:pt x="1062037" y="1362075"/>
                </a:moveTo>
                <a:cubicBezTo>
                  <a:pt x="989806" y="1414462"/>
                  <a:pt x="917575" y="1466850"/>
                  <a:pt x="776287" y="1457325"/>
                </a:cubicBezTo>
                <a:cubicBezTo>
                  <a:pt x="635000" y="1447800"/>
                  <a:pt x="336549" y="1441450"/>
                  <a:pt x="214312" y="1304925"/>
                </a:cubicBezTo>
                <a:cubicBezTo>
                  <a:pt x="92075" y="1168400"/>
                  <a:pt x="0" y="855662"/>
                  <a:pt x="42862" y="638175"/>
                </a:cubicBezTo>
                <a:cubicBezTo>
                  <a:pt x="85724" y="420688"/>
                  <a:pt x="471487" y="0"/>
                  <a:pt x="471487" y="0"/>
                </a:cubicBezTo>
                <a:lnTo>
                  <a:pt x="471487" y="0"/>
                </a:lnTo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4" name="Forme libre 633"/>
          <p:cNvSpPr/>
          <p:nvPr/>
        </p:nvSpPr>
        <p:spPr>
          <a:xfrm>
            <a:off x="3143250" y="3876675"/>
            <a:ext cx="1228725" cy="420688"/>
          </a:xfrm>
          <a:custGeom>
            <a:avLst/>
            <a:gdLst>
              <a:gd name="connsiteX0" fmla="*/ 1228725 w 1228725"/>
              <a:gd name="connsiteY0" fmla="*/ 238125 h 420688"/>
              <a:gd name="connsiteX1" fmla="*/ 857250 w 1228725"/>
              <a:gd name="connsiteY1" fmla="*/ 381000 h 420688"/>
              <a:gd name="connsiteX2" fmla="*/ 0 w 1228725"/>
              <a:gd name="connsiteY2" fmla="*/ 0 h 4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725" h="420688">
                <a:moveTo>
                  <a:pt x="1228725" y="238125"/>
                </a:moveTo>
                <a:cubicBezTo>
                  <a:pt x="1145381" y="329406"/>
                  <a:pt x="1062038" y="420688"/>
                  <a:pt x="857250" y="381000"/>
                </a:cubicBezTo>
                <a:cubicBezTo>
                  <a:pt x="652463" y="341313"/>
                  <a:pt x="326231" y="170656"/>
                  <a:pt x="0" y="0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2" name="ZoneTexte 641"/>
          <p:cNvSpPr txBox="1"/>
          <p:nvPr/>
        </p:nvSpPr>
        <p:spPr>
          <a:xfrm>
            <a:off x="179512" y="400506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Producteurs</a:t>
            </a:r>
            <a:endParaRPr lang="fr-FR" dirty="0"/>
          </a:p>
        </p:txBody>
      </p:sp>
      <p:sp>
        <p:nvSpPr>
          <p:cNvPr id="645" name="Ellipse 644"/>
          <p:cNvSpPr/>
          <p:nvPr/>
        </p:nvSpPr>
        <p:spPr>
          <a:xfrm>
            <a:off x="3275856" y="5805264"/>
            <a:ext cx="360000" cy="360000"/>
          </a:xfrm>
          <a:prstGeom prst="ellipse">
            <a:avLst/>
          </a:prstGeom>
          <a:solidFill>
            <a:schemeClr val="accent1">
              <a:alpha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6" name="ZoneTexte 645"/>
          <p:cNvSpPr txBox="1"/>
          <p:nvPr/>
        </p:nvSpPr>
        <p:spPr>
          <a:xfrm>
            <a:off x="3131840" y="5373216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consommateurs</a:t>
            </a:r>
            <a:endParaRPr lang="fr-FR" dirty="0"/>
          </a:p>
        </p:txBody>
      </p:sp>
      <p:sp>
        <p:nvSpPr>
          <p:cNvPr id="648" name="ZoneTexte 647"/>
          <p:cNvSpPr txBox="1"/>
          <p:nvPr/>
        </p:nvSpPr>
        <p:spPr>
          <a:xfrm>
            <a:off x="3851920" y="566124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Les pays de la Triades représentent  96  des importations de café.</a:t>
            </a:r>
            <a:endParaRPr lang="fr-FR" sz="1200" dirty="0"/>
          </a:p>
        </p:txBody>
      </p:sp>
      <p:cxnSp>
        <p:nvCxnSpPr>
          <p:cNvPr id="650" name="Connecteur droit avec flèche 649"/>
          <p:cNvCxnSpPr/>
          <p:nvPr/>
        </p:nvCxnSpPr>
        <p:spPr>
          <a:xfrm>
            <a:off x="3275856" y="6453336"/>
            <a:ext cx="576064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2" name="ZoneTexte 651"/>
          <p:cNvSpPr txBox="1"/>
          <p:nvPr/>
        </p:nvSpPr>
        <p:spPr>
          <a:xfrm>
            <a:off x="4067944" y="6309320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Grandes routes maritimes du transport du café.</a:t>
            </a:r>
            <a:endParaRPr lang="fr-FR" sz="1100" dirty="0"/>
          </a:p>
        </p:txBody>
      </p:sp>
      <p:sp>
        <p:nvSpPr>
          <p:cNvPr id="653" name="ZoneTexte 652"/>
          <p:cNvSpPr txBox="1"/>
          <p:nvPr/>
        </p:nvSpPr>
        <p:spPr>
          <a:xfrm>
            <a:off x="2483768" y="429309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Brésil</a:t>
            </a:r>
            <a:endParaRPr lang="fr-FR" sz="1200" dirty="0"/>
          </a:p>
        </p:txBody>
      </p:sp>
      <p:sp>
        <p:nvSpPr>
          <p:cNvPr id="654" name="ZoneTexte 653"/>
          <p:cNvSpPr txBox="1"/>
          <p:nvPr/>
        </p:nvSpPr>
        <p:spPr>
          <a:xfrm>
            <a:off x="6732240" y="321297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Vietnam</a:t>
            </a:r>
            <a:endParaRPr lang="fr-FR" sz="1200" b="1" dirty="0"/>
          </a:p>
        </p:txBody>
      </p:sp>
      <p:sp>
        <p:nvSpPr>
          <p:cNvPr id="656" name="ZoneTexte 655"/>
          <p:cNvSpPr txBox="1"/>
          <p:nvPr/>
        </p:nvSpPr>
        <p:spPr>
          <a:xfrm>
            <a:off x="1475656" y="386104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Colombie</a:t>
            </a:r>
            <a:endParaRPr lang="fr-FR" sz="1200" b="1" dirty="0"/>
          </a:p>
        </p:txBody>
      </p:sp>
      <p:sp>
        <p:nvSpPr>
          <p:cNvPr id="657" name="ZoneTexte 656"/>
          <p:cNvSpPr txBox="1"/>
          <p:nvPr/>
        </p:nvSpPr>
        <p:spPr>
          <a:xfrm>
            <a:off x="5076056" y="378904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Ethiopie</a:t>
            </a:r>
            <a:endParaRPr lang="fr-FR" sz="1200" b="1" dirty="0"/>
          </a:p>
        </p:txBody>
      </p:sp>
      <p:sp>
        <p:nvSpPr>
          <p:cNvPr id="658" name="ZoneTexte 657"/>
          <p:cNvSpPr txBox="1"/>
          <p:nvPr/>
        </p:nvSpPr>
        <p:spPr>
          <a:xfrm>
            <a:off x="6084168" y="328498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Inde</a:t>
            </a:r>
            <a:endParaRPr lang="fr-FR" sz="1200" dirty="0"/>
          </a:p>
        </p:txBody>
      </p:sp>
      <p:sp>
        <p:nvSpPr>
          <p:cNvPr id="659" name="ZoneTexte 658"/>
          <p:cNvSpPr txBox="1"/>
          <p:nvPr/>
        </p:nvSpPr>
        <p:spPr>
          <a:xfrm>
            <a:off x="6156176" y="414908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Indonésie</a:t>
            </a:r>
            <a:endParaRPr lang="fr-FR" sz="1200" b="1" dirty="0"/>
          </a:p>
        </p:txBody>
      </p:sp>
      <p:sp>
        <p:nvSpPr>
          <p:cNvPr id="660" name="ZoneTexte 659"/>
          <p:cNvSpPr txBox="1"/>
          <p:nvPr/>
        </p:nvSpPr>
        <p:spPr>
          <a:xfrm>
            <a:off x="1331640" y="270892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Etats-Unis</a:t>
            </a:r>
            <a:endParaRPr lang="fr-FR" sz="1200" b="1" dirty="0"/>
          </a:p>
        </p:txBody>
      </p:sp>
      <p:sp>
        <p:nvSpPr>
          <p:cNvPr id="661" name="ZoneTexte 660"/>
          <p:cNvSpPr txBox="1"/>
          <p:nvPr/>
        </p:nvSpPr>
        <p:spPr>
          <a:xfrm>
            <a:off x="8028384" y="278092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Japon</a:t>
            </a:r>
            <a:endParaRPr lang="fr-FR" sz="1200" b="1" dirty="0"/>
          </a:p>
        </p:txBody>
      </p:sp>
      <p:sp>
        <p:nvSpPr>
          <p:cNvPr id="662" name="ZoneTexte 661"/>
          <p:cNvSpPr txBox="1"/>
          <p:nvPr/>
        </p:nvSpPr>
        <p:spPr>
          <a:xfrm>
            <a:off x="1115616" y="357301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Honduras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" grpId="0" animBg="1"/>
      <p:bldP spid="609" grpId="0"/>
      <p:bldP spid="610" grpId="0" animBg="1"/>
      <p:bldP spid="611" grpId="0"/>
      <p:bldP spid="612" grpId="0" animBg="1"/>
      <p:bldP spid="613" grpId="0"/>
      <p:bldP spid="614" grpId="0" animBg="1"/>
      <p:bldP spid="615" grpId="0"/>
      <p:bldP spid="616" grpId="0" animBg="1"/>
      <p:bldP spid="617" grpId="0"/>
      <p:bldP spid="645" grpId="0" animBg="1"/>
      <p:bldP spid="648" grpId="0"/>
      <p:bldP spid="652" grpId="0"/>
      <p:bldP spid="653" grpId="0"/>
      <p:bldP spid="654" grpId="0"/>
      <p:bldP spid="656" grpId="0"/>
      <p:bldP spid="657" grpId="0"/>
      <p:bldP spid="658" grpId="0"/>
      <p:bldP spid="659" grpId="0"/>
      <p:bldP spid="66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1618</Words>
  <Application>Microsoft Office PowerPoint</Application>
  <PresentationFormat>Affichage à l'écran (4:3)</PresentationFormat>
  <Paragraphs>267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Le  café.</vt:lpstr>
      <vt:lpstr>Diapositive 2</vt:lpstr>
      <vt:lpstr>II. Où produit-on le café ?</vt:lpstr>
      <vt:lpstr>III. Petits et grands planteurs : </vt:lpstr>
      <vt:lpstr>IV. Un prix de vente très variable.</vt:lpstr>
      <vt:lpstr>IV. Un prix  très variable (2)</vt:lpstr>
      <vt:lpstr>V. Qui sont les consommateurs ?</vt:lpstr>
      <vt:lpstr>VI. Un marché dominé par de grandes entreprises.</vt:lpstr>
      <vt:lpstr>Représenter le commerce  du café sous la forme d’un croquis.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commerce du café dans le monde</dc:title>
  <dc:creator>TESSON</dc:creator>
  <cp:lastModifiedBy>TESSON</cp:lastModifiedBy>
  <cp:revision>27</cp:revision>
  <dcterms:created xsi:type="dcterms:W3CDTF">2012-09-24T08:08:17Z</dcterms:created>
  <dcterms:modified xsi:type="dcterms:W3CDTF">2012-09-26T14:42:59Z</dcterms:modified>
</cp:coreProperties>
</file>