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 autoAdjust="0"/>
    <p:restoredTop sz="80639" autoAdjust="0"/>
  </p:normalViewPr>
  <p:slideViewPr>
    <p:cSldViewPr>
      <p:cViewPr varScale="1">
        <p:scale>
          <a:sx n="54" d="100"/>
          <a:sy n="54" d="100"/>
        </p:scale>
        <p:origin x="-16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1C2C8A97-460D-4428-BB41-EA77CF3C64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3C82BE-E378-4AFD-B896-1F0BB7277BF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794F-9EBE-4C55-BD01-70CBD76308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F88A-ADCF-4323-980E-A38CB4DDA7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728E-AC92-43A5-BF92-A0062364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6DC32-F3F0-433A-97C3-B9624D2A9C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2F92-307D-4334-9D03-A86304ABC8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944A-E045-4229-A2BB-1B811D0745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0785-3831-4892-AB0E-C996A6CE72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9A2A-FE65-49CF-AB25-84FA1341B4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5A643-35C6-40FC-A58F-9A41334D49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D64C-41A0-4B4B-BFC9-8878A8E8DB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D9E57-C94A-49CC-B7D0-016EAA3E7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9244-97AF-4434-9881-8AE362F988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2929DA9-FB05-42F7-AA13-F11CA5F940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35"/>
          <p:cNvSpPr>
            <a:spLocks noChangeArrowheads="1"/>
          </p:cNvSpPr>
          <p:nvPr/>
        </p:nvSpPr>
        <p:spPr bwMode="auto">
          <a:xfrm>
            <a:off x="503238" y="714375"/>
            <a:ext cx="5297487" cy="5354638"/>
          </a:xfrm>
          <a:custGeom>
            <a:avLst/>
            <a:gdLst>
              <a:gd name="T0" fmla="*/ 2147483647 w 18214"/>
              <a:gd name="T1" fmla="*/ 2147483647 h 15959"/>
              <a:gd name="T2" fmla="*/ 2147483647 w 18214"/>
              <a:gd name="T3" fmla="*/ 2147483647 h 15959"/>
              <a:gd name="T4" fmla="*/ 2147483647 w 18214"/>
              <a:gd name="T5" fmla="*/ 2147483647 h 15959"/>
              <a:gd name="T6" fmla="*/ 2147483647 w 18214"/>
              <a:gd name="T7" fmla="*/ 2147483647 h 15959"/>
              <a:gd name="T8" fmla="*/ 2147483647 w 18214"/>
              <a:gd name="T9" fmla="*/ 2147483647 h 15959"/>
              <a:gd name="T10" fmla="*/ 2147483647 w 18214"/>
              <a:gd name="T11" fmla="*/ 2147483647 h 15959"/>
              <a:gd name="T12" fmla="*/ 2147483647 w 18214"/>
              <a:gd name="T13" fmla="*/ 2147483647 h 15959"/>
              <a:gd name="T14" fmla="*/ 2147483647 w 18214"/>
              <a:gd name="T15" fmla="*/ 2147483647 h 15959"/>
              <a:gd name="T16" fmla="*/ 2147483647 w 18214"/>
              <a:gd name="T17" fmla="*/ 2147483647 h 15959"/>
              <a:gd name="T18" fmla="*/ 2147483647 w 18214"/>
              <a:gd name="T19" fmla="*/ 2147483647 h 15959"/>
              <a:gd name="T20" fmla="*/ 2147483647 w 18214"/>
              <a:gd name="T21" fmla="*/ 2147483647 h 15959"/>
              <a:gd name="T22" fmla="*/ 2147483647 w 18214"/>
              <a:gd name="T23" fmla="*/ 2147483647 h 15959"/>
              <a:gd name="T24" fmla="*/ 2147483647 w 18214"/>
              <a:gd name="T25" fmla="*/ 2147483647 h 15959"/>
              <a:gd name="T26" fmla="*/ 2147483647 w 18214"/>
              <a:gd name="T27" fmla="*/ 2147483647 h 15959"/>
              <a:gd name="T28" fmla="*/ 2147483647 w 18214"/>
              <a:gd name="T29" fmla="*/ 2147483647 h 15959"/>
              <a:gd name="T30" fmla="*/ 2147483647 w 18214"/>
              <a:gd name="T31" fmla="*/ 2147483647 h 15959"/>
              <a:gd name="T32" fmla="*/ 2147483647 w 18214"/>
              <a:gd name="T33" fmla="*/ 2147483647 h 15959"/>
              <a:gd name="T34" fmla="*/ 2147483647 w 18214"/>
              <a:gd name="T35" fmla="*/ 2147483647 h 15959"/>
              <a:gd name="T36" fmla="*/ 2147483647 w 18214"/>
              <a:gd name="T37" fmla="*/ 2147483647 h 15959"/>
              <a:gd name="T38" fmla="*/ 2147483647 w 18214"/>
              <a:gd name="T39" fmla="*/ 2147483647 h 15959"/>
              <a:gd name="T40" fmla="*/ 2147483647 w 18214"/>
              <a:gd name="T41" fmla="*/ 2147483647 h 15959"/>
              <a:gd name="T42" fmla="*/ 2147483647 w 18214"/>
              <a:gd name="T43" fmla="*/ 2147483647 h 15959"/>
              <a:gd name="T44" fmla="*/ 2147483647 w 18214"/>
              <a:gd name="T45" fmla="*/ 2147483647 h 15959"/>
              <a:gd name="T46" fmla="*/ 2147483647 w 18214"/>
              <a:gd name="T47" fmla="*/ 2147483647 h 15959"/>
              <a:gd name="T48" fmla="*/ 2147483647 w 18214"/>
              <a:gd name="T49" fmla="*/ 2147483647 h 15959"/>
              <a:gd name="T50" fmla="*/ 2147483647 w 18214"/>
              <a:gd name="T51" fmla="*/ 2147483647 h 15959"/>
              <a:gd name="T52" fmla="*/ 2147483647 w 18214"/>
              <a:gd name="T53" fmla="*/ 2147483647 h 15959"/>
              <a:gd name="T54" fmla="*/ 2147483647 w 18214"/>
              <a:gd name="T55" fmla="*/ 2147483647 h 15959"/>
              <a:gd name="T56" fmla="*/ 2147483647 w 18214"/>
              <a:gd name="T57" fmla="*/ 2147483647 h 15959"/>
              <a:gd name="T58" fmla="*/ 2147483647 w 18214"/>
              <a:gd name="T59" fmla="*/ 2147483647 h 15959"/>
              <a:gd name="T60" fmla="*/ 2147483647 w 18214"/>
              <a:gd name="T61" fmla="*/ 2147483647 h 15959"/>
              <a:gd name="T62" fmla="*/ 2147483647 w 18214"/>
              <a:gd name="T63" fmla="*/ 2147483647 h 15959"/>
              <a:gd name="T64" fmla="*/ 2147483647 w 18214"/>
              <a:gd name="T65" fmla="*/ 2147483647 h 15959"/>
              <a:gd name="T66" fmla="*/ 2147483647 w 18214"/>
              <a:gd name="T67" fmla="*/ 2147483647 h 15959"/>
              <a:gd name="T68" fmla="*/ 2147483647 w 18214"/>
              <a:gd name="T69" fmla="*/ 2147483647 h 15959"/>
              <a:gd name="T70" fmla="*/ 2147483647 w 18214"/>
              <a:gd name="T71" fmla="*/ 2147483647 h 15959"/>
              <a:gd name="T72" fmla="*/ 2147483647 w 18214"/>
              <a:gd name="T73" fmla="*/ 2147483647 h 15959"/>
              <a:gd name="T74" fmla="*/ 2147483647 w 18214"/>
              <a:gd name="T75" fmla="*/ 2147483647 h 15959"/>
              <a:gd name="T76" fmla="*/ 2147483647 w 18214"/>
              <a:gd name="T77" fmla="*/ 2147483647 h 15959"/>
              <a:gd name="T78" fmla="*/ 2147483647 w 18214"/>
              <a:gd name="T79" fmla="*/ 2147483647 h 15959"/>
              <a:gd name="T80" fmla="*/ 2147483647 w 18214"/>
              <a:gd name="T81" fmla="*/ 2147483647 h 15959"/>
              <a:gd name="T82" fmla="*/ 2147483647 w 18214"/>
              <a:gd name="T83" fmla="*/ 2147483647 h 15959"/>
              <a:gd name="T84" fmla="*/ 2147483647 w 18214"/>
              <a:gd name="T85" fmla="*/ 2147483647 h 15959"/>
              <a:gd name="T86" fmla="*/ 2147483647 w 18214"/>
              <a:gd name="T87" fmla="*/ 2147483647 h 15959"/>
              <a:gd name="T88" fmla="*/ 2147483647 w 18214"/>
              <a:gd name="T89" fmla="*/ 2147483647 h 15959"/>
              <a:gd name="T90" fmla="*/ 2147483647 w 18214"/>
              <a:gd name="T91" fmla="*/ 2147483647 h 15959"/>
              <a:gd name="T92" fmla="*/ 2147483647 w 18214"/>
              <a:gd name="T93" fmla="*/ 2147483647 h 15959"/>
              <a:gd name="T94" fmla="*/ 2147483647 w 18214"/>
              <a:gd name="T95" fmla="*/ 2147483647 h 15959"/>
              <a:gd name="T96" fmla="*/ 2147483647 w 18214"/>
              <a:gd name="T97" fmla="*/ 2147483647 h 15959"/>
              <a:gd name="T98" fmla="*/ 2147483647 w 18214"/>
              <a:gd name="T99" fmla="*/ 2147483647 h 15959"/>
              <a:gd name="T100" fmla="*/ 2147483647 w 18214"/>
              <a:gd name="T101" fmla="*/ 2147483647 h 15959"/>
              <a:gd name="T102" fmla="*/ 2147483647 w 18214"/>
              <a:gd name="T103" fmla="*/ 2147483647 h 15959"/>
              <a:gd name="T104" fmla="*/ 2147483647 w 18214"/>
              <a:gd name="T105" fmla="*/ 2147483647 h 15959"/>
              <a:gd name="T106" fmla="*/ 2147483647 w 18214"/>
              <a:gd name="T107" fmla="*/ 2147483647 h 15959"/>
              <a:gd name="T108" fmla="*/ 2147483647 w 18214"/>
              <a:gd name="T109" fmla="*/ 2147483647 h 15959"/>
              <a:gd name="T110" fmla="*/ 2147483647 w 18214"/>
              <a:gd name="T111" fmla="*/ 2147483647 h 15959"/>
              <a:gd name="T112" fmla="*/ 2147483647 w 18214"/>
              <a:gd name="T113" fmla="*/ 2147483647 h 15959"/>
              <a:gd name="T114" fmla="*/ 2147483647 w 18214"/>
              <a:gd name="T115" fmla="*/ 2147483647 h 15959"/>
              <a:gd name="T116" fmla="*/ 2147483647 w 18214"/>
              <a:gd name="T117" fmla="*/ 2147483647 h 15959"/>
              <a:gd name="T118" fmla="*/ 2147483647 w 18214"/>
              <a:gd name="T119" fmla="*/ 2147483647 h 15959"/>
              <a:gd name="T120" fmla="*/ 2147483647 w 18214"/>
              <a:gd name="T121" fmla="*/ 2147483647 h 15959"/>
              <a:gd name="T122" fmla="*/ 2147483647 w 18214"/>
              <a:gd name="T123" fmla="*/ 2147483647 h 15959"/>
              <a:gd name="T124" fmla="*/ 2147483647 w 18214"/>
              <a:gd name="T125" fmla="*/ 2147483647 h 1595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8214"/>
              <a:gd name="T190" fmla="*/ 0 h 15959"/>
              <a:gd name="T191" fmla="*/ 18214 w 18214"/>
              <a:gd name="T192" fmla="*/ 15959 h 1595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8214" h="15959">
                <a:moveTo>
                  <a:pt x="14223" y="7765"/>
                </a:moveTo>
                <a:lnTo>
                  <a:pt x="14191" y="7827"/>
                </a:lnTo>
                <a:lnTo>
                  <a:pt x="14223" y="7857"/>
                </a:lnTo>
                <a:lnTo>
                  <a:pt x="14256" y="7887"/>
                </a:lnTo>
                <a:lnTo>
                  <a:pt x="14256" y="7919"/>
                </a:lnTo>
                <a:lnTo>
                  <a:pt x="14223" y="8071"/>
                </a:lnTo>
                <a:lnTo>
                  <a:pt x="14256" y="8132"/>
                </a:lnTo>
                <a:lnTo>
                  <a:pt x="14256" y="8193"/>
                </a:lnTo>
                <a:lnTo>
                  <a:pt x="14289" y="8253"/>
                </a:lnTo>
                <a:lnTo>
                  <a:pt x="14289" y="8285"/>
                </a:lnTo>
                <a:lnTo>
                  <a:pt x="14322" y="8315"/>
                </a:lnTo>
                <a:lnTo>
                  <a:pt x="14420" y="8315"/>
                </a:lnTo>
                <a:lnTo>
                  <a:pt x="14452" y="8345"/>
                </a:lnTo>
                <a:lnTo>
                  <a:pt x="14485" y="8376"/>
                </a:lnTo>
                <a:lnTo>
                  <a:pt x="14518" y="8467"/>
                </a:lnTo>
                <a:lnTo>
                  <a:pt x="14550" y="8590"/>
                </a:lnTo>
                <a:lnTo>
                  <a:pt x="14518" y="8620"/>
                </a:lnTo>
                <a:lnTo>
                  <a:pt x="14485" y="8620"/>
                </a:lnTo>
                <a:lnTo>
                  <a:pt x="14387" y="8651"/>
                </a:lnTo>
                <a:lnTo>
                  <a:pt x="14354" y="8682"/>
                </a:lnTo>
                <a:lnTo>
                  <a:pt x="14322" y="8712"/>
                </a:lnTo>
                <a:lnTo>
                  <a:pt x="14289" y="8742"/>
                </a:lnTo>
                <a:lnTo>
                  <a:pt x="14289" y="8804"/>
                </a:lnTo>
                <a:lnTo>
                  <a:pt x="14289" y="8865"/>
                </a:lnTo>
                <a:lnTo>
                  <a:pt x="14289" y="8896"/>
                </a:lnTo>
                <a:lnTo>
                  <a:pt x="14322" y="8896"/>
                </a:lnTo>
                <a:lnTo>
                  <a:pt x="14387" y="8926"/>
                </a:lnTo>
                <a:lnTo>
                  <a:pt x="14420" y="8957"/>
                </a:lnTo>
                <a:lnTo>
                  <a:pt x="14452" y="8957"/>
                </a:lnTo>
                <a:lnTo>
                  <a:pt x="14518" y="9049"/>
                </a:lnTo>
                <a:lnTo>
                  <a:pt x="14518" y="9140"/>
                </a:lnTo>
                <a:lnTo>
                  <a:pt x="14550" y="9201"/>
                </a:lnTo>
                <a:lnTo>
                  <a:pt x="14550" y="9231"/>
                </a:lnTo>
                <a:lnTo>
                  <a:pt x="14649" y="9293"/>
                </a:lnTo>
                <a:lnTo>
                  <a:pt x="14779" y="9354"/>
                </a:lnTo>
                <a:lnTo>
                  <a:pt x="14812" y="9385"/>
                </a:lnTo>
                <a:lnTo>
                  <a:pt x="14845" y="9446"/>
                </a:lnTo>
                <a:lnTo>
                  <a:pt x="14812" y="9477"/>
                </a:lnTo>
                <a:lnTo>
                  <a:pt x="14779" y="9507"/>
                </a:lnTo>
                <a:lnTo>
                  <a:pt x="14779" y="9660"/>
                </a:lnTo>
                <a:lnTo>
                  <a:pt x="14681" y="9690"/>
                </a:lnTo>
                <a:lnTo>
                  <a:pt x="14616" y="9721"/>
                </a:lnTo>
                <a:lnTo>
                  <a:pt x="14420" y="9813"/>
                </a:lnTo>
                <a:lnTo>
                  <a:pt x="14387" y="9844"/>
                </a:lnTo>
                <a:lnTo>
                  <a:pt x="14322" y="9844"/>
                </a:lnTo>
                <a:lnTo>
                  <a:pt x="14256" y="9844"/>
                </a:lnTo>
                <a:lnTo>
                  <a:pt x="14223" y="9874"/>
                </a:lnTo>
                <a:lnTo>
                  <a:pt x="14158" y="9874"/>
                </a:lnTo>
                <a:lnTo>
                  <a:pt x="14125" y="9935"/>
                </a:lnTo>
                <a:lnTo>
                  <a:pt x="14125" y="9966"/>
                </a:lnTo>
                <a:lnTo>
                  <a:pt x="14125" y="9996"/>
                </a:lnTo>
                <a:lnTo>
                  <a:pt x="14158" y="10027"/>
                </a:lnTo>
                <a:lnTo>
                  <a:pt x="14191" y="10057"/>
                </a:lnTo>
                <a:lnTo>
                  <a:pt x="14223" y="10119"/>
                </a:lnTo>
                <a:lnTo>
                  <a:pt x="14256" y="10179"/>
                </a:lnTo>
                <a:lnTo>
                  <a:pt x="14289" y="10211"/>
                </a:lnTo>
                <a:lnTo>
                  <a:pt x="14354" y="10241"/>
                </a:lnTo>
                <a:lnTo>
                  <a:pt x="14387" y="10302"/>
                </a:lnTo>
                <a:lnTo>
                  <a:pt x="14452" y="10302"/>
                </a:lnTo>
                <a:lnTo>
                  <a:pt x="14518" y="10302"/>
                </a:lnTo>
                <a:lnTo>
                  <a:pt x="14550" y="10333"/>
                </a:lnTo>
                <a:lnTo>
                  <a:pt x="14616" y="10363"/>
                </a:lnTo>
                <a:lnTo>
                  <a:pt x="14681" y="10424"/>
                </a:lnTo>
                <a:lnTo>
                  <a:pt x="14681" y="10485"/>
                </a:lnTo>
                <a:lnTo>
                  <a:pt x="14714" y="10546"/>
                </a:lnTo>
                <a:lnTo>
                  <a:pt x="14681" y="10577"/>
                </a:lnTo>
                <a:lnTo>
                  <a:pt x="14649" y="10608"/>
                </a:lnTo>
                <a:lnTo>
                  <a:pt x="14616" y="10638"/>
                </a:lnTo>
                <a:lnTo>
                  <a:pt x="14583" y="10700"/>
                </a:lnTo>
                <a:lnTo>
                  <a:pt x="14550" y="10730"/>
                </a:lnTo>
                <a:lnTo>
                  <a:pt x="14518" y="10760"/>
                </a:lnTo>
                <a:lnTo>
                  <a:pt x="14485" y="10791"/>
                </a:lnTo>
                <a:lnTo>
                  <a:pt x="14485" y="10852"/>
                </a:lnTo>
                <a:lnTo>
                  <a:pt x="14518" y="10913"/>
                </a:lnTo>
                <a:lnTo>
                  <a:pt x="14550" y="10975"/>
                </a:lnTo>
                <a:lnTo>
                  <a:pt x="14518" y="11035"/>
                </a:lnTo>
                <a:lnTo>
                  <a:pt x="14518" y="11066"/>
                </a:lnTo>
                <a:lnTo>
                  <a:pt x="14518" y="11127"/>
                </a:lnTo>
                <a:lnTo>
                  <a:pt x="14550" y="11158"/>
                </a:lnTo>
                <a:lnTo>
                  <a:pt x="14616" y="11280"/>
                </a:lnTo>
                <a:lnTo>
                  <a:pt x="14747" y="11372"/>
                </a:lnTo>
                <a:lnTo>
                  <a:pt x="14845" y="11433"/>
                </a:lnTo>
                <a:lnTo>
                  <a:pt x="14911" y="11464"/>
                </a:lnTo>
                <a:lnTo>
                  <a:pt x="14943" y="11464"/>
                </a:lnTo>
                <a:lnTo>
                  <a:pt x="15008" y="11494"/>
                </a:lnTo>
                <a:lnTo>
                  <a:pt x="15074" y="11494"/>
                </a:lnTo>
                <a:lnTo>
                  <a:pt x="15172" y="11494"/>
                </a:lnTo>
                <a:lnTo>
                  <a:pt x="15237" y="11494"/>
                </a:lnTo>
                <a:lnTo>
                  <a:pt x="15302" y="11494"/>
                </a:lnTo>
                <a:lnTo>
                  <a:pt x="15368" y="11464"/>
                </a:lnTo>
                <a:lnTo>
                  <a:pt x="15466" y="11464"/>
                </a:lnTo>
                <a:lnTo>
                  <a:pt x="15531" y="11464"/>
                </a:lnTo>
                <a:lnTo>
                  <a:pt x="15597" y="11494"/>
                </a:lnTo>
                <a:lnTo>
                  <a:pt x="15564" y="11586"/>
                </a:lnTo>
                <a:lnTo>
                  <a:pt x="15564" y="11678"/>
                </a:lnTo>
                <a:lnTo>
                  <a:pt x="15564" y="11739"/>
                </a:lnTo>
                <a:lnTo>
                  <a:pt x="15564" y="11770"/>
                </a:lnTo>
                <a:lnTo>
                  <a:pt x="15531" y="11800"/>
                </a:lnTo>
                <a:lnTo>
                  <a:pt x="15466" y="11830"/>
                </a:lnTo>
                <a:lnTo>
                  <a:pt x="15434" y="11861"/>
                </a:lnTo>
                <a:lnTo>
                  <a:pt x="15400" y="11892"/>
                </a:lnTo>
                <a:lnTo>
                  <a:pt x="15400" y="11922"/>
                </a:lnTo>
                <a:lnTo>
                  <a:pt x="15400" y="12014"/>
                </a:lnTo>
                <a:lnTo>
                  <a:pt x="15434" y="12105"/>
                </a:lnTo>
                <a:lnTo>
                  <a:pt x="15400" y="12105"/>
                </a:lnTo>
                <a:lnTo>
                  <a:pt x="15400" y="12137"/>
                </a:lnTo>
                <a:lnTo>
                  <a:pt x="15368" y="12167"/>
                </a:lnTo>
                <a:lnTo>
                  <a:pt x="15336" y="12167"/>
                </a:lnTo>
                <a:lnTo>
                  <a:pt x="15302" y="12137"/>
                </a:lnTo>
                <a:lnTo>
                  <a:pt x="15237" y="12105"/>
                </a:lnTo>
                <a:lnTo>
                  <a:pt x="15204" y="12137"/>
                </a:lnTo>
                <a:lnTo>
                  <a:pt x="15204" y="12167"/>
                </a:lnTo>
                <a:lnTo>
                  <a:pt x="15172" y="12167"/>
                </a:lnTo>
                <a:lnTo>
                  <a:pt x="15204" y="12228"/>
                </a:lnTo>
                <a:lnTo>
                  <a:pt x="15172" y="12259"/>
                </a:lnTo>
                <a:lnTo>
                  <a:pt x="15172" y="12289"/>
                </a:lnTo>
                <a:lnTo>
                  <a:pt x="15139" y="12320"/>
                </a:lnTo>
                <a:lnTo>
                  <a:pt x="15074" y="12289"/>
                </a:lnTo>
                <a:lnTo>
                  <a:pt x="15041" y="12320"/>
                </a:lnTo>
                <a:lnTo>
                  <a:pt x="14975" y="12381"/>
                </a:lnTo>
                <a:lnTo>
                  <a:pt x="14943" y="12381"/>
                </a:lnTo>
                <a:lnTo>
                  <a:pt x="14943" y="12412"/>
                </a:lnTo>
                <a:lnTo>
                  <a:pt x="14911" y="12442"/>
                </a:lnTo>
                <a:lnTo>
                  <a:pt x="14911" y="12503"/>
                </a:lnTo>
                <a:lnTo>
                  <a:pt x="14911" y="12534"/>
                </a:lnTo>
                <a:lnTo>
                  <a:pt x="14877" y="12534"/>
                </a:lnTo>
                <a:lnTo>
                  <a:pt x="14845" y="12503"/>
                </a:lnTo>
                <a:lnTo>
                  <a:pt x="14812" y="12534"/>
                </a:lnTo>
                <a:lnTo>
                  <a:pt x="14779" y="12534"/>
                </a:lnTo>
                <a:lnTo>
                  <a:pt x="14714" y="12534"/>
                </a:lnTo>
                <a:lnTo>
                  <a:pt x="14681" y="12564"/>
                </a:lnTo>
                <a:lnTo>
                  <a:pt x="14649" y="12564"/>
                </a:lnTo>
                <a:lnTo>
                  <a:pt x="14649" y="12594"/>
                </a:lnTo>
                <a:lnTo>
                  <a:pt x="14649" y="12626"/>
                </a:lnTo>
                <a:lnTo>
                  <a:pt x="14649" y="12686"/>
                </a:lnTo>
                <a:lnTo>
                  <a:pt x="14616" y="12748"/>
                </a:lnTo>
                <a:lnTo>
                  <a:pt x="14550" y="12778"/>
                </a:lnTo>
                <a:lnTo>
                  <a:pt x="14518" y="12809"/>
                </a:lnTo>
                <a:lnTo>
                  <a:pt x="14485" y="12809"/>
                </a:lnTo>
                <a:lnTo>
                  <a:pt x="14452" y="12809"/>
                </a:lnTo>
                <a:lnTo>
                  <a:pt x="14420" y="12809"/>
                </a:lnTo>
                <a:lnTo>
                  <a:pt x="14387" y="12839"/>
                </a:lnTo>
                <a:lnTo>
                  <a:pt x="14354" y="12839"/>
                </a:lnTo>
                <a:lnTo>
                  <a:pt x="14354" y="12870"/>
                </a:lnTo>
                <a:lnTo>
                  <a:pt x="14322" y="12931"/>
                </a:lnTo>
                <a:lnTo>
                  <a:pt x="14322" y="12961"/>
                </a:lnTo>
                <a:lnTo>
                  <a:pt x="14289" y="12993"/>
                </a:lnTo>
                <a:lnTo>
                  <a:pt x="14256" y="12993"/>
                </a:lnTo>
                <a:lnTo>
                  <a:pt x="14223" y="13023"/>
                </a:lnTo>
                <a:lnTo>
                  <a:pt x="14256" y="13023"/>
                </a:lnTo>
                <a:lnTo>
                  <a:pt x="14289" y="13023"/>
                </a:lnTo>
                <a:lnTo>
                  <a:pt x="14387" y="13023"/>
                </a:lnTo>
                <a:lnTo>
                  <a:pt x="14387" y="13053"/>
                </a:lnTo>
                <a:lnTo>
                  <a:pt x="14322" y="13084"/>
                </a:lnTo>
                <a:lnTo>
                  <a:pt x="14322" y="13115"/>
                </a:lnTo>
                <a:lnTo>
                  <a:pt x="14322" y="13145"/>
                </a:lnTo>
                <a:lnTo>
                  <a:pt x="14322" y="13176"/>
                </a:lnTo>
                <a:lnTo>
                  <a:pt x="14289" y="13176"/>
                </a:lnTo>
                <a:lnTo>
                  <a:pt x="14289" y="13206"/>
                </a:lnTo>
                <a:lnTo>
                  <a:pt x="14256" y="13206"/>
                </a:lnTo>
                <a:lnTo>
                  <a:pt x="14191" y="13176"/>
                </a:lnTo>
                <a:lnTo>
                  <a:pt x="14191" y="13206"/>
                </a:lnTo>
                <a:lnTo>
                  <a:pt x="14158" y="13206"/>
                </a:lnTo>
                <a:lnTo>
                  <a:pt x="14158" y="13237"/>
                </a:lnTo>
                <a:lnTo>
                  <a:pt x="14125" y="13237"/>
                </a:lnTo>
                <a:lnTo>
                  <a:pt x="14093" y="13267"/>
                </a:lnTo>
                <a:lnTo>
                  <a:pt x="14060" y="13267"/>
                </a:lnTo>
                <a:lnTo>
                  <a:pt x="14027" y="13267"/>
                </a:lnTo>
                <a:lnTo>
                  <a:pt x="13995" y="13267"/>
                </a:lnTo>
                <a:lnTo>
                  <a:pt x="13929" y="13267"/>
                </a:lnTo>
                <a:lnTo>
                  <a:pt x="13929" y="13298"/>
                </a:lnTo>
                <a:lnTo>
                  <a:pt x="13929" y="13328"/>
                </a:lnTo>
                <a:lnTo>
                  <a:pt x="13961" y="13328"/>
                </a:lnTo>
                <a:lnTo>
                  <a:pt x="13961" y="13359"/>
                </a:lnTo>
                <a:lnTo>
                  <a:pt x="13961" y="13390"/>
                </a:lnTo>
                <a:lnTo>
                  <a:pt x="13929" y="13390"/>
                </a:lnTo>
                <a:lnTo>
                  <a:pt x="13897" y="13390"/>
                </a:lnTo>
                <a:lnTo>
                  <a:pt x="13864" y="13359"/>
                </a:lnTo>
                <a:lnTo>
                  <a:pt x="13831" y="13359"/>
                </a:lnTo>
                <a:lnTo>
                  <a:pt x="13798" y="13328"/>
                </a:lnTo>
                <a:lnTo>
                  <a:pt x="13733" y="13359"/>
                </a:lnTo>
                <a:lnTo>
                  <a:pt x="13700" y="13328"/>
                </a:lnTo>
                <a:lnTo>
                  <a:pt x="13668" y="13359"/>
                </a:lnTo>
                <a:lnTo>
                  <a:pt x="13668" y="13390"/>
                </a:lnTo>
                <a:lnTo>
                  <a:pt x="13668" y="13420"/>
                </a:lnTo>
                <a:lnTo>
                  <a:pt x="13668" y="13451"/>
                </a:lnTo>
                <a:lnTo>
                  <a:pt x="13668" y="13482"/>
                </a:lnTo>
                <a:lnTo>
                  <a:pt x="13635" y="13482"/>
                </a:lnTo>
                <a:lnTo>
                  <a:pt x="13602" y="13482"/>
                </a:lnTo>
                <a:lnTo>
                  <a:pt x="13570" y="13451"/>
                </a:lnTo>
                <a:lnTo>
                  <a:pt x="13602" y="13420"/>
                </a:lnTo>
                <a:lnTo>
                  <a:pt x="13570" y="13420"/>
                </a:lnTo>
                <a:lnTo>
                  <a:pt x="13570" y="13390"/>
                </a:lnTo>
                <a:lnTo>
                  <a:pt x="13536" y="13390"/>
                </a:lnTo>
                <a:lnTo>
                  <a:pt x="13504" y="13390"/>
                </a:lnTo>
                <a:lnTo>
                  <a:pt x="13472" y="13390"/>
                </a:lnTo>
                <a:lnTo>
                  <a:pt x="13438" y="13359"/>
                </a:lnTo>
                <a:lnTo>
                  <a:pt x="13406" y="13390"/>
                </a:lnTo>
                <a:lnTo>
                  <a:pt x="13373" y="13390"/>
                </a:lnTo>
                <a:lnTo>
                  <a:pt x="13373" y="13420"/>
                </a:lnTo>
                <a:lnTo>
                  <a:pt x="13373" y="13451"/>
                </a:lnTo>
                <a:lnTo>
                  <a:pt x="13341" y="13420"/>
                </a:lnTo>
                <a:lnTo>
                  <a:pt x="13308" y="13451"/>
                </a:lnTo>
                <a:lnTo>
                  <a:pt x="13275" y="13451"/>
                </a:lnTo>
                <a:lnTo>
                  <a:pt x="13243" y="13451"/>
                </a:lnTo>
                <a:lnTo>
                  <a:pt x="13243" y="13420"/>
                </a:lnTo>
                <a:lnTo>
                  <a:pt x="13243" y="13390"/>
                </a:lnTo>
                <a:lnTo>
                  <a:pt x="13209" y="13359"/>
                </a:lnTo>
                <a:lnTo>
                  <a:pt x="13177" y="13359"/>
                </a:lnTo>
                <a:lnTo>
                  <a:pt x="13177" y="13328"/>
                </a:lnTo>
                <a:lnTo>
                  <a:pt x="13145" y="13328"/>
                </a:lnTo>
                <a:lnTo>
                  <a:pt x="13111" y="13328"/>
                </a:lnTo>
                <a:lnTo>
                  <a:pt x="13111" y="13298"/>
                </a:lnTo>
                <a:lnTo>
                  <a:pt x="13079" y="13298"/>
                </a:lnTo>
                <a:lnTo>
                  <a:pt x="13046" y="13267"/>
                </a:lnTo>
                <a:lnTo>
                  <a:pt x="13046" y="13237"/>
                </a:lnTo>
                <a:lnTo>
                  <a:pt x="13013" y="13206"/>
                </a:lnTo>
                <a:lnTo>
                  <a:pt x="12981" y="13206"/>
                </a:lnTo>
                <a:lnTo>
                  <a:pt x="12948" y="13206"/>
                </a:lnTo>
                <a:lnTo>
                  <a:pt x="12948" y="13237"/>
                </a:lnTo>
                <a:lnTo>
                  <a:pt x="12915" y="13267"/>
                </a:lnTo>
                <a:lnTo>
                  <a:pt x="12883" y="13237"/>
                </a:lnTo>
                <a:lnTo>
                  <a:pt x="12850" y="13237"/>
                </a:lnTo>
                <a:lnTo>
                  <a:pt x="12850" y="13206"/>
                </a:lnTo>
                <a:lnTo>
                  <a:pt x="12818" y="13176"/>
                </a:lnTo>
                <a:lnTo>
                  <a:pt x="12784" y="13206"/>
                </a:lnTo>
                <a:lnTo>
                  <a:pt x="12720" y="13176"/>
                </a:lnTo>
                <a:lnTo>
                  <a:pt x="12686" y="13176"/>
                </a:lnTo>
                <a:lnTo>
                  <a:pt x="12654" y="13176"/>
                </a:lnTo>
                <a:lnTo>
                  <a:pt x="12621" y="13176"/>
                </a:lnTo>
                <a:lnTo>
                  <a:pt x="12654" y="13145"/>
                </a:lnTo>
                <a:lnTo>
                  <a:pt x="12654" y="13084"/>
                </a:lnTo>
                <a:lnTo>
                  <a:pt x="12621" y="13053"/>
                </a:lnTo>
                <a:lnTo>
                  <a:pt x="12621" y="12993"/>
                </a:lnTo>
                <a:lnTo>
                  <a:pt x="12588" y="12961"/>
                </a:lnTo>
                <a:lnTo>
                  <a:pt x="12556" y="12961"/>
                </a:lnTo>
                <a:lnTo>
                  <a:pt x="12523" y="12961"/>
                </a:lnTo>
                <a:lnTo>
                  <a:pt x="12490" y="12961"/>
                </a:lnTo>
                <a:lnTo>
                  <a:pt x="12458" y="12961"/>
                </a:lnTo>
                <a:lnTo>
                  <a:pt x="12425" y="12993"/>
                </a:lnTo>
                <a:lnTo>
                  <a:pt x="12359" y="12993"/>
                </a:lnTo>
                <a:lnTo>
                  <a:pt x="12327" y="13023"/>
                </a:lnTo>
                <a:lnTo>
                  <a:pt x="12295" y="12993"/>
                </a:lnTo>
                <a:lnTo>
                  <a:pt x="12261" y="13023"/>
                </a:lnTo>
                <a:lnTo>
                  <a:pt x="12229" y="13023"/>
                </a:lnTo>
                <a:lnTo>
                  <a:pt x="12196" y="12993"/>
                </a:lnTo>
                <a:lnTo>
                  <a:pt x="12163" y="12993"/>
                </a:lnTo>
                <a:lnTo>
                  <a:pt x="12163" y="12931"/>
                </a:lnTo>
                <a:lnTo>
                  <a:pt x="12131" y="12931"/>
                </a:lnTo>
                <a:lnTo>
                  <a:pt x="12131" y="12901"/>
                </a:lnTo>
                <a:lnTo>
                  <a:pt x="12163" y="12901"/>
                </a:lnTo>
                <a:lnTo>
                  <a:pt x="12196" y="12870"/>
                </a:lnTo>
                <a:lnTo>
                  <a:pt x="12261" y="12870"/>
                </a:lnTo>
                <a:lnTo>
                  <a:pt x="12327" y="12901"/>
                </a:lnTo>
                <a:lnTo>
                  <a:pt x="12359" y="12870"/>
                </a:lnTo>
                <a:lnTo>
                  <a:pt x="12425" y="12870"/>
                </a:lnTo>
                <a:lnTo>
                  <a:pt x="12458" y="12839"/>
                </a:lnTo>
                <a:lnTo>
                  <a:pt x="12458" y="12809"/>
                </a:lnTo>
                <a:lnTo>
                  <a:pt x="12458" y="12778"/>
                </a:lnTo>
                <a:lnTo>
                  <a:pt x="12458" y="12748"/>
                </a:lnTo>
                <a:lnTo>
                  <a:pt x="12392" y="12748"/>
                </a:lnTo>
                <a:lnTo>
                  <a:pt x="12327" y="12748"/>
                </a:lnTo>
                <a:lnTo>
                  <a:pt x="12327" y="12717"/>
                </a:lnTo>
                <a:lnTo>
                  <a:pt x="12327" y="12686"/>
                </a:lnTo>
                <a:lnTo>
                  <a:pt x="12295" y="12686"/>
                </a:lnTo>
                <a:lnTo>
                  <a:pt x="12261" y="12686"/>
                </a:lnTo>
                <a:lnTo>
                  <a:pt x="12229" y="12656"/>
                </a:lnTo>
                <a:lnTo>
                  <a:pt x="12196" y="12626"/>
                </a:lnTo>
                <a:lnTo>
                  <a:pt x="12163" y="12686"/>
                </a:lnTo>
                <a:lnTo>
                  <a:pt x="12163" y="12717"/>
                </a:lnTo>
                <a:lnTo>
                  <a:pt x="12163" y="12748"/>
                </a:lnTo>
                <a:lnTo>
                  <a:pt x="12229" y="12778"/>
                </a:lnTo>
                <a:lnTo>
                  <a:pt x="12229" y="12809"/>
                </a:lnTo>
                <a:lnTo>
                  <a:pt x="12229" y="12839"/>
                </a:lnTo>
                <a:lnTo>
                  <a:pt x="12229" y="12870"/>
                </a:lnTo>
                <a:lnTo>
                  <a:pt x="12196" y="12870"/>
                </a:lnTo>
                <a:lnTo>
                  <a:pt x="12131" y="12870"/>
                </a:lnTo>
                <a:lnTo>
                  <a:pt x="12098" y="12839"/>
                </a:lnTo>
                <a:lnTo>
                  <a:pt x="12065" y="12839"/>
                </a:lnTo>
                <a:lnTo>
                  <a:pt x="12065" y="12809"/>
                </a:lnTo>
                <a:lnTo>
                  <a:pt x="12032" y="12839"/>
                </a:lnTo>
                <a:lnTo>
                  <a:pt x="12000" y="12839"/>
                </a:lnTo>
                <a:lnTo>
                  <a:pt x="12000" y="12870"/>
                </a:lnTo>
                <a:lnTo>
                  <a:pt x="11967" y="12901"/>
                </a:lnTo>
                <a:lnTo>
                  <a:pt x="12000" y="12931"/>
                </a:lnTo>
                <a:lnTo>
                  <a:pt x="12000" y="12961"/>
                </a:lnTo>
                <a:lnTo>
                  <a:pt x="12032" y="12961"/>
                </a:lnTo>
                <a:lnTo>
                  <a:pt x="12000" y="12993"/>
                </a:lnTo>
                <a:lnTo>
                  <a:pt x="11934" y="12993"/>
                </a:lnTo>
                <a:lnTo>
                  <a:pt x="11836" y="12993"/>
                </a:lnTo>
                <a:lnTo>
                  <a:pt x="11771" y="12993"/>
                </a:lnTo>
                <a:lnTo>
                  <a:pt x="11738" y="12961"/>
                </a:lnTo>
                <a:lnTo>
                  <a:pt x="11640" y="12961"/>
                </a:lnTo>
                <a:lnTo>
                  <a:pt x="11607" y="12961"/>
                </a:lnTo>
                <a:lnTo>
                  <a:pt x="11575" y="12961"/>
                </a:lnTo>
                <a:lnTo>
                  <a:pt x="11607" y="12870"/>
                </a:lnTo>
                <a:lnTo>
                  <a:pt x="11575" y="12839"/>
                </a:lnTo>
                <a:lnTo>
                  <a:pt x="11542" y="12839"/>
                </a:lnTo>
                <a:lnTo>
                  <a:pt x="11509" y="12839"/>
                </a:lnTo>
                <a:lnTo>
                  <a:pt x="11477" y="12839"/>
                </a:lnTo>
                <a:lnTo>
                  <a:pt x="11444" y="12839"/>
                </a:lnTo>
                <a:lnTo>
                  <a:pt x="11345" y="12839"/>
                </a:lnTo>
                <a:lnTo>
                  <a:pt x="11281" y="12839"/>
                </a:lnTo>
                <a:lnTo>
                  <a:pt x="11215" y="12839"/>
                </a:lnTo>
                <a:lnTo>
                  <a:pt x="11182" y="12809"/>
                </a:lnTo>
                <a:lnTo>
                  <a:pt x="11117" y="12809"/>
                </a:lnTo>
                <a:lnTo>
                  <a:pt x="11084" y="12809"/>
                </a:lnTo>
                <a:lnTo>
                  <a:pt x="11052" y="12778"/>
                </a:lnTo>
                <a:lnTo>
                  <a:pt x="11018" y="12748"/>
                </a:lnTo>
                <a:lnTo>
                  <a:pt x="10986" y="12717"/>
                </a:lnTo>
                <a:lnTo>
                  <a:pt x="10986" y="12686"/>
                </a:lnTo>
                <a:lnTo>
                  <a:pt x="11018" y="12626"/>
                </a:lnTo>
                <a:lnTo>
                  <a:pt x="10986" y="12626"/>
                </a:lnTo>
                <a:lnTo>
                  <a:pt x="10954" y="12626"/>
                </a:lnTo>
                <a:lnTo>
                  <a:pt x="10920" y="12626"/>
                </a:lnTo>
                <a:lnTo>
                  <a:pt x="10856" y="12626"/>
                </a:lnTo>
                <a:lnTo>
                  <a:pt x="10822" y="12656"/>
                </a:lnTo>
                <a:lnTo>
                  <a:pt x="10790" y="12656"/>
                </a:lnTo>
                <a:lnTo>
                  <a:pt x="10757" y="12717"/>
                </a:lnTo>
                <a:lnTo>
                  <a:pt x="10692" y="12778"/>
                </a:lnTo>
                <a:lnTo>
                  <a:pt x="10593" y="12839"/>
                </a:lnTo>
                <a:lnTo>
                  <a:pt x="10495" y="12901"/>
                </a:lnTo>
                <a:lnTo>
                  <a:pt x="10463" y="12901"/>
                </a:lnTo>
                <a:lnTo>
                  <a:pt x="10463" y="12961"/>
                </a:lnTo>
                <a:lnTo>
                  <a:pt x="10430" y="12961"/>
                </a:lnTo>
                <a:lnTo>
                  <a:pt x="10397" y="12961"/>
                </a:lnTo>
                <a:lnTo>
                  <a:pt x="10365" y="12993"/>
                </a:lnTo>
                <a:lnTo>
                  <a:pt x="10332" y="13023"/>
                </a:lnTo>
                <a:lnTo>
                  <a:pt x="10299" y="13053"/>
                </a:lnTo>
                <a:lnTo>
                  <a:pt x="10299" y="13084"/>
                </a:lnTo>
                <a:lnTo>
                  <a:pt x="10234" y="13115"/>
                </a:lnTo>
                <a:lnTo>
                  <a:pt x="10202" y="13145"/>
                </a:lnTo>
                <a:lnTo>
                  <a:pt x="10168" y="13115"/>
                </a:lnTo>
                <a:lnTo>
                  <a:pt x="10136" y="13115"/>
                </a:lnTo>
                <a:lnTo>
                  <a:pt x="10104" y="13084"/>
                </a:lnTo>
                <a:lnTo>
                  <a:pt x="10070" y="13115"/>
                </a:lnTo>
                <a:lnTo>
                  <a:pt x="10038" y="13115"/>
                </a:lnTo>
                <a:lnTo>
                  <a:pt x="10005" y="13115"/>
                </a:lnTo>
                <a:lnTo>
                  <a:pt x="9972" y="13145"/>
                </a:lnTo>
                <a:lnTo>
                  <a:pt x="9940" y="13145"/>
                </a:lnTo>
                <a:lnTo>
                  <a:pt x="9907" y="13176"/>
                </a:lnTo>
                <a:lnTo>
                  <a:pt x="9842" y="13206"/>
                </a:lnTo>
                <a:lnTo>
                  <a:pt x="9842" y="13237"/>
                </a:lnTo>
                <a:lnTo>
                  <a:pt x="9842" y="13267"/>
                </a:lnTo>
                <a:lnTo>
                  <a:pt x="9809" y="13328"/>
                </a:lnTo>
                <a:lnTo>
                  <a:pt x="9743" y="13359"/>
                </a:lnTo>
                <a:lnTo>
                  <a:pt x="9711" y="13420"/>
                </a:lnTo>
                <a:lnTo>
                  <a:pt x="9679" y="13482"/>
                </a:lnTo>
                <a:lnTo>
                  <a:pt x="9645" y="13482"/>
                </a:lnTo>
                <a:lnTo>
                  <a:pt x="9645" y="13390"/>
                </a:lnTo>
                <a:lnTo>
                  <a:pt x="9613" y="13482"/>
                </a:lnTo>
                <a:lnTo>
                  <a:pt x="9645" y="13482"/>
                </a:lnTo>
                <a:lnTo>
                  <a:pt x="9679" y="13512"/>
                </a:lnTo>
                <a:lnTo>
                  <a:pt x="9645" y="13542"/>
                </a:lnTo>
                <a:lnTo>
                  <a:pt x="9613" y="13542"/>
                </a:lnTo>
                <a:lnTo>
                  <a:pt x="9613" y="13574"/>
                </a:lnTo>
                <a:lnTo>
                  <a:pt x="9613" y="13634"/>
                </a:lnTo>
                <a:lnTo>
                  <a:pt x="9613" y="13696"/>
                </a:lnTo>
                <a:lnTo>
                  <a:pt x="9645" y="13696"/>
                </a:lnTo>
                <a:lnTo>
                  <a:pt x="9645" y="13726"/>
                </a:lnTo>
                <a:lnTo>
                  <a:pt x="9613" y="13757"/>
                </a:lnTo>
                <a:lnTo>
                  <a:pt x="9613" y="13787"/>
                </a:lnTo>
                <a:lnTo>
                  <a:pt x="9613" y="13848"/>
                </a:lnTo>
                <a:lnTo>
                  <a:pt x="9580" y="13909"/>
                </a:lnTo>
                <a:lnTo>
                  <a:pt x="9580" y="14093"/>
                </a:lnTo>
                <a:lnTo>
                  <a:pt x="9613" y="14123"/>
                </a:lnTo>
                <a:lnTo>
                  <a:pt x="9613" y="14154"/>
                </a:lnTo>
                <a:lnTo>
                  <a:pt x="9580" y="14185"/>
                </a:lnTo>
                <a:lnTo>
                  <a:pt x="9580" y="14246"/>
                </a:lnTo>
                <a:lnTo>
                  <a:pt x="9580" y="14307"/>
                </a:lnTo>
                <a:lnTo>
                  <a:pt x="9613" y="14338"/>
                </a:lnTo>
                <a:lnTo>
                  <a:pt x="9679" y="14368"/>
                </a:lnTo>
                <a:lnTo>
                  <a:pt x="9711" y="14398"/>
                </a:lnTo>
                <a:lnTo>
                  <a:pt x="9711" y="14460"/>
                </a:lnTo>
                <a:lnTo>
                  <a:pt x="9711" y="14490"/>
                </a:lnTo>
                <a:lnTo>
                  <a:pt x="9743" y="14490"/>
                </a:lnTo>
                <a:lnTo>
                  <a:pt x="9776" y="14521"/>
                </a:lnTo>
                <a:lnTo>
                  <a:pt x="9776" y="14552"/>
                </a:lnTo>
                <a:lnTo>
                  <a:pt x="9776" y="14582"/>
                </a:lnTo>
                <a:lnTo>
                  <a:pt x="9645" y="14582"/>
                </a:lnTo>
                <a:lnTo>
                  <a:pt x="9548" y="14521"/>
                </a:lnTo>
                <a:lnTo>
                  <a:pt x="9516" y="14490"/>
                </a:lnTo>
                <a:lnTo>
                  <a:pt x="9483" y="14490"/>
                </a:lnTo>
                <a:lnTo>
                  <a:pt x="9417" y="14490"/>
                </a:lnTo>
                <a:lnTo>
                  <a:pt x="9352" y="14521"/>
                </a:lnTo>
                <a:lnTo>
                  <a:pt x="9253" y="14552"/>
                </a:lnTo>
                <a:lnTo>
                  <a:pt x="9189" y="14582"/>
                </a:lnTo>
                <a:lnTo>
                  <a:pt x="9123" y="14612"/>
                </a:lnTo>
                <a:lnTo>
                  <a:pt x="9091" y="14643"/>
                </a:lnTo>
                <a:lnTo>
                  <a:pt x="9091" y="14674"/>
                </a:lnTo>
                <a:lnTo>
                  <a:pt x="9091" y="14704"/>
                </a:lnTo>
                <a:lnTo>
                  <a:pt x="9058" y="14674"/>
                </a:lnTo>
                <a:lnTo>
                  <a:pt x="9025" y="14643"/>
                </a:lnTo>
                <a:lnTo>
                  <a:pt x="8960" y="14674"/>
                </a:lnTo>
                <a:lnTo>
                  <a:pt x="8927" y="14704"/>
                </a:lnTo>
                <a:lnTo>
                  <a:pt x="8828" y="14674"/>
                </a:lnTo>
                <a:lnTo>
                  <a:pt x="8764" y="14643"/>
                </a:lnTo>
                <a:lnTo>
                  <a:pt x="8665" y="14582"/>
                </a:lnTo>
                <a:lnTo>
                  <a:pt x="8567" y="14582"/>
                </a:lnTo>
                <a:lnTo>
                  <a:pt x="8502" y="14582"/>
                </a:lnTo>
                <a:lnTo>
                  <a:pt x="8403" y="14612"/>
                </a:lnTo>
                <a:lnTo>
                  <a:pt x="8371" y="14643"/>
                </a:lnTo>
                <a:lnTo>
                  <a:pt x="8273" y="14674"/>
                </a:lnTo>
                <a:lnTo>
                  <a:pt x="8207" y="14674"/>
                </a:lnTo>
                <a:lnTo>
                  <a:pt x="8175" y="14643"/>
                </a:lnTo>
                <a:lnTo>
                  <a:pt x="8110" y="14582"/>
                </a:lnTo>
                <a:lnTo>
                  <a:pt x="8110" y="14521"/>
                </a:lnTo>
                <a:lnTo>
                  <a:pt x="8077" y="14490"/>
                </a:lnTo>
                <a:lnTo>
                  <a:pt x="8044" y="14460"/>
                </a:lnTo>
                <a:lnTo>
                  <a:pt x="8012" y="14398"/>
                </a:lnTo>
                <a:lnTo>
                  <a:pt x="7946" y="14398"/>
                </a:lnTo>
                <a:lnTo>
                  <a:pt x="7880" y="14368"/>
                </a:lnTo>
                <a:lnTo>
                  <a:pt x="7914" y="14276"/>
                </a:lnTo>
                <a:lnTo>
                  <a:pt x="7914" y="14246"/>
                </a:lnTo>
                <a:lnTo>
                  <a:pt x="7880" y="14215"/>
                </a:lnTo>
                <a:lnTo>
                  <a:pt x="7815" y="14215"/>
                </a:lnTo>
                <a:lnTo>
                  <a:pt x="7782" y="14215"/>
                </a:lnTo>
                <a:lnTo>
                  <a:pt x="7684" y="14185"/>
                </a:lnTo>
                <a:lnTo>
                  <a:pt x="7587" y="14185"/>
                </a:lnTo>
                <a:lnTo>
                  <a:pt x="7553" y="14185"/>
                </a:lnTo>
                <a:lnTo>
                  <a:pt x="7521" y="14215"/>
                </a:lnTo>
                <a:lnTo>
                  <a:pt x="7455" y="14185"/>
                </a:lnTo>
                <a:lnTo>
                  <a:pt x="7423" y="14123"/>
                </a:lnTo>
                <a:lnTo>
                  <a:pt x="7423" y="14063"/>
                </a:lnTo>
                <a:lnTo>
                  <a:pt x="7423" y="14031"/>
                </a:lnTo>
                <a:lnTo>
                  <a:pt x="7390" y="14031"/>
                </a:lnTo>
                <a:lnTo>
                  <a:pt x="7357" y="14001"/>
                </a:lnTo>
                <a:lnTo>
                  <a:pt x="7292" y="14001"/>
                </a:lnTo>
                <a:lnTo>
                  <a:pt x="7128" y="14031"/>
                </a:lnTo>
                <a:lnTo>
                  <a:pt x="7063" y="14001"/>
                </a:lnTo>
                <a:lnTo>
                  <a:pt x="7030" y="13971"/>
                </a:lnTo>
                <a:lnTo>
                  <a:pt x="6998" y="13940"/>
                </a:lnTo>
                <a:lnTo>
                  <a:pt x="6932" y="13909"/>
                </a:lnTo>
                <a:lnTo>
                  <a:pt x="6867" y="13909"/>
                </a:lnTo>
                <a:lnTo>
                  <a:pt x="6834" y="13909"/>
                </a:lnTo>
                <a:lnTo>
                  <a:pt x="6769" y="13879"/>
                </a:lnTo>
                <a:lnTo>
                  <a:pt x="6703" y="13879"/>
                </a:lnTo>
                <a:lnTo>
                  <a:pt x="6637" y="13848"/>
                </a:lnTo>
                <a:lnTo>
                  <a:pt x="6605" y="13818"/>
                </a:lnTo>
                <a:lnTo>
                  <a:pt x="6573" y="13818"/>
                </a:lnTo>
                <a:lnTo>
                  <a:pt x="6507" y="13818"/>
                </a:lnTo>
                <a:lnTo>
                  <a:pt x="6507" y="13879"/>
                </a:lnTo>
                <a:lnTo>
                  <a:pt x="6507" y="13940"/>
                </a:lnTo>
                <a:lnTo>
                  <a:pt x="6507" y="13971"/>
                </a:lnTo>
                <a:lnTo>
                  <a:pt x="6474" y="14031"/>
                </a:lnTo>
                <a:lnTo>
                  <a:pt x="6442" y="14063"/>
                </a:lnTo>
                <a:lnTo>
                  <a:pt x="6246" y="14063"/>
                </a:lnTo>
                <a:lnTo>
                  <a:pt x="6180" y="14031"/>
                </a:lnTo>
                <a:lnTo>
                  <a:pt x="6148" y="14001"/>
                </a:lnTo>
                <a:lnTo>
                  <a:pt x="6114" y="14031"/>
                </a:lnTo>
                <a:lnTo>
                  <a:pt x="6114" y="14063"/>
                </a:lnTo>
                <a:lnTo>
                  <a:pt x="6082" y="14123"/>
                </a:lnTo>
                <a:lnTo>
                  <a:pt x="6049" y="14093"/>
                </a:lnTo>
                <a:lnTo>
                  <a:pt x="6017" y="14063"/>
                </a:lnTo>
                <a:lnTo>
                  <a:pt x="6017" y="14001"/>
                </a:lnTo>
                <a:lnTo>
                  <a:pt x="5984" y="14001"/>
                </a:lnTo>
                <a:lnTo>
                  <a:pt x="5951" y="14001"/>
                </a:lnTo>
                <a:lnTo>
                  <a:pt x="5919" y="14031"/>
                </a:lnTo>
                <a:lnTo>
                  <a:pt x="5787" y="14031"/>
                </a:lnTo>
                <a:lnTo>
                  <a:pt x="5689" y="14031"/>
                </a:lnTo>
                <a:lnTo>
                  <a:pt x="5657" y="14031"/>
                </a:lnTo>
                <a:lnTo>
                  <a:pt x="5591" y="14031"/>
                </a:lnTo>
                <a:lnTo>
                  <a:pt x="5559" y="14031"/>
                </a:lnTo>
                <a:lnTo>
                  <a:pt x="5526" y="14001"/>
                </a:lnTo>
                <a:lnTo>
                  <a:pt x="5494" y="13940"/>
                </a:lnTo>
                <a:lnTo>
                  <a:pt x="5460" y="13909"/>
                </a:lnTo>
                <a:lnTo>
                  <a:pt x="5428" y="13848"/>
                </a:lnTo>
                <a:lnTo>
                  <a:pt x="5396" y="13848"/>
                </a:lnTo>
                <a:lnTo>
                  <a:pt x="5362" y="13848"/>
                </a:lnTo>
                <a:lnTo>
                  <a:pt x="5298" y="13848"/>
                </a:lnTo>
                <a:lnTo>
                  <a:pt x="5166" y="13848"/>
                </a:lnTo>
                <a:lnTo>
                  <a:pt x="4971" y="13848"/>
                </a:lnTo>
                <a:lnTo>
                  <a:pt x="4905" y="13848"/>
                </a:lnTo>
                <a:lnTo>
                  <a:pt x="4872" y="13848"/>
                </a:lnTo>
                <a:lnTo>
                  <a:pt x="4839" y="13787"/>
                </a:lnTo>
                <a:lnTo>
                  <a:pt x="4774" y="13757"/>
                </a:lnTo>
                <a:lnTo>
                  <a:pt x="4741" y="13696"/>
                </a:lnTo>
                <a:lnTo>
                  <a:pt x="4741" y="13604"/>
                </a:lnTo>
                <a:lnTo>
                  <a:pt x="4709" y="13604"/>
                </a:lnTo>
                <a:lnTo>
                  <a:pt x="4676" y="13574"/>
                </a:lnTo>
                <a:lnTo>
                  <a:pt x="4643" y="13604"/>
                </a:lnTo>
                <a:lnTo>
                  <a:pt x="4578" y="13604"/>
                </a:lnTo>
                <a:lnTo>
                  <a:pt x="4512" y="13542"/>
                </a:lnTo>
                <a:lnTo>
                  <a:pt x="4480" y="13574"/>
                </a:lnTo>
                <a:lnTo>
                  <a:pt x="4414" y="13574"/>
                </a:lnTo>
                <a:lnTo>
                  <a:pt x="4382" y="13542"/>
                </a:lnTo>
                <a:lnTo>
                  <a:pt x="4349" y="13512"/>
                </a:lnTo>
                <a:lnTo>
                  <a:pt x="4284" y="13482"/>
                </a:lnTo>
                <a:lnTo>
                  <a:pt x="4218" y="13482"/>
                </a:lnTo>
                <a:lnTo>
                  <a:pt x="4185" y="13482"/>
                </a:lnTo>
                <a:lnTo>
                  <a:pt x="4120" y="13420"/>
                </a:lnTo>
                <a:lnTo>
                  <a:pt x="4087" y="13390"/>
                </a:lnTo>
                <a:lnTo>
                  <a:pt x="4055" y="13298"/>
                </a:lnTo>
                <a:lnTo>
                  <a:pt x="4021" y="13237"/>
                </a:lnTo>
                <a:lnTo>
                  <a:pt x="3989" y="13237"/>
                </a:lnTo>
                <a:lnTo>
                  <a:pt x="3989" y="13267"/>
                </a:lnTo>
                <a:lnTo>
                  <a:pt x="3957" y="13298"/>
                </a:lnTo>
                <a:lnTo>
                  <a:pt x="3957" y="13359"/>
                </a:lnTo>
                <a:lnTo>
                  <a:pt x="3858" y="13359"/>
                </a:lnTo>
                <a:lnTo>
                  <a:pt x="3793" y="13359"/>
                </a:lnTo>
                <a:lnTo>
                  <a:pt x="3760" y="13359"/>
                </a:lnTo>
                <a:lnTo>
                  <a:pt x="3760" y="13328"/>
                </a:lnTo>
                <a:lnTo>
                  <a:pt x="3793" y="13267"/>
                </a:lnTo>
                <a:lnTo>
                  <a:pt x="3826" y="13237"/>
                </a:lnTo>
                <a:lnTo>
                  <a:pt x="3858" y="13115"/>
                </a:lnTo>
                <a:lnTo>
                  <a:pt x="3891" y="13084"/>
                </a:lnTo>
                <a:lnTo>
                  <a:pt x="3891" y="13023"/>
                </a:lnTo>
                <a:lnTo>
                  <a:pt x="3891" y="12993"/>
                </a:lnTo>
                <a:lnTo>
                  <a:pt x="3826" y="12961"/>
                </a:lnTo>
                <a:lnTo>
                  <a:pt x="3793" y="12931"/>
                </a:lnTo>
                <a:lnTo>
                  <a:pt x="3728" y="12901"/>
                </a:lnTo>
                <a:lnTo>
                  <a:pt x="3695" y="12901"/>
                </a:lnTo>
                <a:lnTo>
                  <a:pt x="3695" y="12961"/>
                </a:lnTo>
                <a:lnTo>
                  <a:pt x="3662" y="12993"/>
                </a:lnTo>
                <a:lnTo>
                  <a:pt x="3630" y="12961"/>
                </a:lnTo>
                <a:lnTo>
                  <a:pt x="3596" y="12961"/>
                </a:lnTo>
                <a:lnTo>
                  <a:pt x="3564" y="12901"/>
                </a:lnTo>
                <a:lnTo>
                  <a:pt x="3532" y="12931"/>
                </a:lnTo>
                <a:lnTo>
                  <a:pt x="3532" y="12901"/>
                </a:lnTo>
                <a:lnTo>
                  <a:pt x="3498" y="12901"/>
                </a:lnTo>
                <a:lnTo>
                  <a:pt x="3433" y="12901"/>
                </a:lnTo>
                <a:lnTo>
                  <a:pt x="3433" y="12870"/>
                </a:lnTo>
                <a:lnTo>
                  <a:pt x="3401" y="12839"/>
                </a:lnTo>
                <a:lnTo>
                  <a:pt x="3368" y="12778"/>
                </a:lnTo>
                <a:lnTo>
                  <a:pt x="3401" y="12748"/>
                </a:lnTo>
                <a:lnTo>
                  <a:pt x="3433" y="12717"/>
                </a:lnTo>
                <a:lnTo>
                  <a:pt x="3466" y="12717"/>
                </a:lnTo>
                <a:lnTo>
                  <a:pt x="3466" y="12686"/>
                </a:lnTo>
                <a:lnTo>
                  <a:pt x="3498" y="12717"/>
                </a:lnTo>
                <a:lnTo>
                  <a:pt x="3532" y="12686"/>
                </a:lnTo>
                <a:lnTo>
                  <a:pt x="3564" y="12656"/>
                </a:lnTo>
                <a:lnTo>
                  <a:pt x="3596" y="12656"/>
                </a:lnTo>
                <a:lnTo>
                  <a:pt x="3630" y="12626"/>
                </a:lnTo>
                <a:lnTo>
                  <a:pt x="3662" y="12594"/>
                </a:lnTo>
                <a:lnTo>
                  <a:pt x="3695" y="12564"/>
                </a:lnTo>
                <a:lnTo>
                  <a:pt x="3695" y="12534"/>
                </a:lnTo>
                <a:lnTo>
                  <a:pt x="3728" y="12503"/>
                </a:lnTo>
                <a:lnTo>
                  <a:pt x="3760" y="12472"/>
                </a:lnTo>
                <a:lnTo>
                  <a:pt x="3793" y="12381"/>
                </a:lnTo>
                <a:lnTo>
                  <a:pt x="3826" y="12350"/>
                </a:lnTo>
                <a:lnTo>
                  <a:pt x="3858" y="12320"/>
                </a:lnTo>
                <a:lnTo>
                  <a:pt x="3858" y="12289"/>
                </a:lnTo>
                <a:lnTo>
                  <a:pt x="3858" y="12228"/>
                </a:lnTo>
                <a:lnTo>
                  <a:pt x="3858" y="12167"/>
                </a:lnTo>
                <a:lnTo>
                  <a:pt x="3858" y="12075"/>
                </a:lnTo>
                <a:lnTo>
                  <a:pt x="3858" y="12045"/>
                </a:lnTo>
                <a:lnTo>
                  <a:pt x="3891" y="12014"/>
                </a:lnTo>
                <a:lnTo>
                  <a:pt x="3891" y="11983"/>
                </a:lnTo>
                <a:lnTo>
                  <a:pt x="3924" y="11922"/>
                </a:lnTo>
                <a:lnTo>
                  <a:pt x="3924" y="11892"/>
                </a:lnTo>
                <a:lnTo>
                  <a:pt x="3957" y="11770"/>
                </a:lnTo>
                <a:lnTo>
                  <a:pt x="3957" y="11678"/>
                </a:lnTo>
                <a:lnTo>
                  <a:pt x="3989" y="11616"/>
                </a:lnTo>
                <a:lnTo>
                  <a:pt x="4021" y="11556"/>
                </a:lnTo>
                <a:lnTo>
                  <a:pt x="4021" y="11464"/>
                </a:lnTo>
                <a:lnTo>
                  <a:pt x="4055" y="11341"/>
                </a:lnTo>
                <a:lnTo>
                  <a:pt x="4087" y="11280"/>
                </a:lnTo>
                <a:lnTo>
                  <a:pt x="4087" y="11219"/>
                </a:lnTo>
                <a:lnTo>
                  <a:pt x="4087" y="11189"/>
                </a:lnTo>
                <a:lnTo>
                  <a:pt x="4120" y="11097"/>
                </a:lnTo>
                <a:lnTo>
                  <a:pt x="4120" y="11066"/>
                </a:lnTo>
                <a:lnTo>
                  <a:pt x="4120" y="11035"/>
                </a:lnTo>
                <a:lnTo>
                  <a:pt x="4153" y="10975"/>
                </a:lnTo>
                <a:lnTo>
                  <a:pt x="4153" y="10913"/>
                </a:lnTo>
                <a:lnTo>
                  <a:pt x="4153" y="10883"/>
                </a:lnTo>
                <a:lnTo>
                  <a:pt x="4153" y="10822"/>
                </a:lnTo>
                <a:lnTo>
                  <a:pt x="4153" y="10791"/>
                </a:lnTo>
                <a:lnTo>
                  <a:pt x="4153" y="10760"/>
                </a:lnTo>
                <a:lnTo>
                  <a:pt x="4218" y="10730"/>
                </a:lnTo>
                <a:lnTo>
                  <a:pt x="4218" y="10700"/>
                </a:lnTo>
                <a:lnTo>
                  <a:pt x="4251" y="10700"/>
                </a:lnTo>
                <a:lnTo>
                  <a:pt x="4284" y="10668"/>
                </a:lnTo>
                <a:lnTo>
                  <a:pt x="4284" y="10638"/>
                </a:lnTo>
                <a:lnTo>
                  <a:pt x="4316" y="10668"/>
                </a:lnTo>
                <a:lnTo>
                  <a:pt x="4382" y="10700"/>
                </a:lnTo>
                <a:lnTo>
                  <a:pt x="4414" y="10700"/>
                </a:lnTo>
                <a:lnTo>
                  <a:pt x="4480" y="10700"/>
                </a:lnTo>
                <a:lnTo>
                  <a:pt x="4480" y="10668"/>
                </a:lnTo>
                <a:lnTo>
                  <a:pt x="4512" y="10638"/>
                </a:lnTo>
                <a:lnTo>
                  <a:pt x="4512" y="10608"/>
                </a:lnTo>
                <a:lnTo>
                  <a:pt x="4480" y="10608"/>
                </a:lnTo>
                <a:lnTo>
                  <a:pt x="4480" y="10577"/>
                </a:lnTo>
                <a:lnTo>
                  <a:pt x="4447" y="10577"/>
                </a:lnTo>
                <a:lnTo>
                  <a:pt x="4414" y="10546"/>
                </a:lnTo>
                <a:lnTo>
                  <a:pt x="4382" y="10516"/>
                </a:lnTo>
                <a:lnTo>
                  <a:pt x="4349" y="10485"/>
                </a:lnTo>
                <a:lnTo>
                  <a:pt x="4349" y="10455"/>
                </a:lnTo>
                <a:lnTo>
                  <a:pt x="4316" y="10455"/>
                </a:lnTo>
                <a:lnTo>
                  <a:pt x="4316" y="10485"/>
                </a:lnTo>
                <a:lnTo>
                  <a:pt x="4251" y="10516"/>
                </a:lnTo>
                <a:lnTo>
                  <a:pt x="4251" y="10546"/>
                </a:lnTo>
                <a:lnTo>
                  <a:pt x="4218" y="10608"/>
                </a:lnTo>
                <a:lnTo>
                  <a:pt x="4218" y="10638"/>
                </a:lnTo>
                <a:lnTo>
                  <a:pt x="4185" y="10700"/>
                </a:lnTo>
                <a:lnTo>
                  <a:pt x="4185" y="10730"/>
                </a:lnTo>
                <a:lnTo>
                  <a:pt x="4153" y="10730"/>
                </a:lnTo>
                <a:lnTo>
                  <a:pt x="4120" y="10700"/>
                </a:lnTo>
                <a:lnTo>
                  <a:pt x="4120" y="10638"/>
                </a:lnTo>
                <a:lnTo>
                  <a:pt x="4120" y="10577"/>
                </a:lnTo>
                <a:lnTo>
                  <a:pt x="4185" y="10302"/>
                </a:lnTo>
                <a:lnTo>
                  <a:pt x="4185" y="10271"/>
                </a:lnTo>
                <a:lnTo>
                  <a:pt x="4185" y="10211"/>
                </a:lnTo>
                <a:lnTo>
                  <a:pt x="4185" y="10179"/>
                </a:lnTo>
                <a:lnTo>
                  <a:pt x="4185" y="10149"/>
                </a:lnTo>
                <a:lnTo>
                  <a:pt x="4185" y="10088"/>
                </a:lnTo>
                <a:lnTo>
                  <a:pt x="4251" y="9935"/>
                </a:lnTo>
                <a:lnTo>
                  <a:pt x="4284" y="9874"/>
                </a:lnTo>
                <a:lnTo>
                  <a:pt x="4284" y="9813"/>
                </a:lnTo>
                <a:lnTo>
                  <a:pt x="4284" y="9782"/>
                </a:lnTo>
                <a:lnTo>
                  <a:pt x="4316" y="9721"/>
                </a:lnTo>
                <a:lnTo>
                  <a:pt x="4316" y="9660"/>
                </a:lnTo>
                <a:lnTo>
                  <a:pt x="4316" y="9599"/>
                </a:lnTo>
                <a:lnTo>
                  <a:pt x="4349" y="9507"/>
                </a:lnTo>
                <a:lnTo>
                  <a:pt x="4349" y="9446"/>
                </a:lnTo>
                <a:lnTo>
                  <a:pt x="4349" y="9354"/>
                </a:lnTo>
                <a:lnTo>
                  <a:pt x="4382" y="9263"/>
                </a:lnTo>
                <a:lnTo>
                  <a:pt x="4414" y="9201"/>
                </a:lnTo>
                <a:lnTo>
                  <a:pt x="4447" y="9171"/>
                </a:lnTo>
                <a:lnTo>
                  <a:pt x="4480" y="9140"/>
                </a:lnTo>
                <a:lnTo>
                  <a:pt x="4545" y="9140"/>
                </a:lnTo>
                <a:lnTo>
                  <a:pt x="4545" y="9171"/>
                </a:lnTo>
                <a:lnTo>
                  <a:pt x="4545" y="9201"/>
                </a:lnTo>
                <a:lnTo>
                  <a:pt x="4545" y="9231"/>
                </a:lnTo>
                <a:lnTo>
                  <a:pt x="4578" y="9231"/>
                </a:lnTo>
                <a:lnTo>
                  <a:pt x="4610" y="9231"/>
                </a:lnTo>
                <a:lnTo>
                  <a:pt x="4610" y="9263"/>
                </a:lnTo>
                <a:lnTo>
                  <a:pt x="4610" y="9293"/>
                </a:lnTo>
                <a:lnTo>
                  <a:pt x="4643" y="9323"/>
                </a:lnTo>
                <a:lnTo>
                  <a:pt x="4676" y="9323"/>
                </a:lnTo>
                <a:lnTo>
                  <a:pt x="4709" y="9385"/>
                </a:lnTo>
                <a:lnTo>
                  <a:pt x="4741" y="9446"/>
                </a:lnTo>
                <a:lnTo>
                  <a:pt x="4774" y="9507"/>
                </a:lnTo>
                <a:lnTo>
                  <a:pt x="4807" y="9538"/>
                </a:lnTo>
                <a:lnTo>
                  <a:pt x="4839" y="9599"/>
                </a:lnTo>
                <a:lnTo>
                  <a:pt x="4872" y="9630"/>
                </a:lnTo>
                <a:lnTo>
                  <a:pt x="4872" y="9690"/>
                </a:lnTo>
                <a:lnTo>
                  <a:pt x="4839" y="9721"/>
                </a:lnTo>
                <a:lnTo>
                  <a:pt x="4872" y="9782"/>
                </a:lnTo>
                <a:lnTo>
                  <a:pt x="4905" y="9874"/>
                </a:lnTo>
                <a:lnTo>
                  <a:pt x="4905" y="9904"/>
                </a:lnTo>
                <a:lnTo>
                  <a:pt x="4905" y="9966"/>
                </a:lnTo>
                <a:lnTo>
                  <a:pt x="4937" y="9996"/>
                </a:lnTo>
                <a:lnTo>
                  <a:pt x="4971" y="10057"/>
                </a:lnTo>
                <a:lnTo>
                  <a:pt x="5003" y="10088"/>
                </a:lnTo>
                <a:lnTo>
                  <a:pt x="5035" y="10119"/>
                </a:lnTo>
                <a:lnTo>
                  <a:pt x="5035" y="10179"/>
                </a:lnTo>
                <a:lnTo>
                  <a:pt x="5035" y="10241"/>
                </a:lnTo>
                <a:lnTo>
                  <a:pt x="5068" y="10211"/>
                </a:lnTo>
                <a:lnTo>
                  <a:pt x="5068" y="10179"/>
                </a:lnTo>
                <a:lnTo>
                  <a:pt x="5068" y="10149"/>
                </a:lnTo>
                <a:lnTo>
                  <a:pt x="5068" y="10088"/>
                </a:lnTo>
                <a:lnTo>
                  <a:pt x="5068" y="10057"/>
                </a:lnTo>
                <a:lnTo>
                  <a:pt x="5134" y="10119"/>
                </a:lnTo>
                <a:lnTo>
                  <a:pt x="5166" y="10149"/>
                </a:lnTo>
                <a:lnTo>
                  <a:pt x="5134" y="10088"/>
                </a:lnTo>
                <a:lnTo>
                  <a:pt x="5101" y="10057"/>
                </a:lnTo>
                <a:lnTo>
                  <a:pt x="5068" y="10027"/>
                </a:lnTo>
                <a:lnTo>
                  <a:pt x="5035" y="10027"/>
                </a:lnTo>
                <a:lnTo>
                  <a:pt x="5035" y="9996"/>
                </a:lnTo>
                <a:lnTo>
                  <a:pt x="5035" y="9966"/>
                </a:lnTo>
                <a:lnTo>
                  <a:pt x="5003" y="9935"/>
                </a:lnTo>
                <a:lnTo>
                  <a:pt x="4971" y="9904"/>
                </a:lnTo>
                <a:lnTo>
                  <a:pt x="4971" y="9844"/>
                </a:lnTo>
                <a:lnTo>
                  <a:pt x="4937" y="9813"/>
                </a:lnTo>
                <a:lnTo>
                  <a:pt x="4937" y="9782"/>
                </a:lnTo>
                <a:lnTo>
                  <a:pt x="4937" y="9690"/>
                </a:lnTo>
                <a:lnTo>
                  <a:pt x="4937" y="9599"/>
                </a:lnTo>
                <a:lnTo>
                  <a:pt x="4905" y="9538"/>
                </a:lnTo>
                <a:lnTo>
                  <a:pt x="4905" y="9446"/>
                </a:lnTo>
                <a:lnTo>
                  <a:pt x="4839" y="9354"/>
                </a:lnTo>
                <a:lnTo>
                  <a:pt x="4807" y="9293"/>
                </a:lnTo>
                <a:lnTo>
                  <a:pt x="4774" y="9231"/>
                </a:lnTo>
                <a:lnTo>
                  <a:pt x="4741" y="9171"/>
                </a:lnTo>
                <a:lnTo>
                  <a:pt x="4676" y="9171"/>
                </a:lnTo>
                <a:lnTo>
                  <a:pt x="4610" y="9109"/>
                </a:lnTo>
                <a:lnTo>
                  <a:pt x="4578" y="9049"/>
                </a:lnTo>
                <a:lnTo>
                  <a:pt x="4512" y="9018"/>
                </a:lnTo>
                <a:lnTo>
                  <a:pt x="4480" y="8987"/>
                </a:lnTo>
                <a:lnTo>
                  <a:pt x="4382" y="8926"/>
                </a:lnTo>
                <a:lnTo>
                  <a:pt x="4349" y="8926"/>
                </a:lnTo>
                <a:lnTo>
                  <a:pt x="4316" y="8865"/>
                </a:lnTo>
                <a:lnTo>
                  <a:pt x="4316" y="8834"/>
                </a:lnTo>
                <a:lnTo>
                  <a:pt x="4316" y="8804"/>
                </a:lnTo>
                <a:lnTo>
                  <a:pt x="4316" y="8774"/>
                </a:lnTo>
                <a:lnTo>
                  <a:pt x="4349" y="8742"/>
                </a:lnTo>
                <a:lnTo>
                  <a:pt x="4414" y="8774"/>
                </a:lnTo>
                <a:lnTo>
                  <a:pt x="4447" y="8804"/>
                </a:lnTo>
                <a:lnTo>
                  <a:pt x="4480" y="8804"/>
                </a:lnTo>
                <a:lnTo>
                  <a:pt x="4480" y="8834"/>
                </a:lnTo>
                <a:lnTo>
                  <a:pt x="4512" y="8834"/>
                </a:lnTo>
                <a:lnTo>
                  <a:pt x="4414" y="8712"/>
                </a:lnTo>
                <a:lnTo>
                  <a:pt x="4447" y="8712"/>
                </a:lnTo>
                <a:lnTo>
                  <a:pt x="4414" y="8682"/>
                </a:lnTo>
                <a:lnTo>
                  <a:pt x="4414" y="8620"/>
                </a:lnTo>
                <a:lnTo>
                  <a:pt x="4447" y="8620"/>
                </a:lnTo>
                <a:lnTo>
                  <a:pt x="4512" y="8620"/>
                </a:lnTo>
                <a:lnTo>
                  <a:pt x="4512" y="8590"/>
                </a:lnTo>
                <a:lnTo>
                  <a:pt x="4480" y="8529"/>
                </a:lnTo>
                <a:lnTo>
                  <a:pt x="4480" y="8467"/>
                </a:lnTo>
                <a:lnTo>
                  <a:pt x="4447" y="8437"/>
                </a:lnTo>
                <a:lnTo>
                  <a:pt x="4480" y="8437"/>
                </a:lnTo>
                <a:lnTo>
                  <a:pt x="4512" y="8437"/>
                </a:lnTo>
                <a:lnTo>
                  <a:pt x="4545" y="8437"/>
                </a:lnTo>
                <a:lnTo>
                  <a:pt x="4545" y="8407"/>
                </a:lnTo>
                <a:lnTo>
                  <a:pt x="4545" y="8376"/>
                </a:lnTo>
                <a:lnTo>
                  <a:pt x="4512" y="8345"/>
                </a:lnTo>
                <a:lnTo>
                  <a:pt x="4512" y="8315"/>
                </a:lnTo>
                <a:lnTo>
                  <a:pt x="4480" y="8285"/>
                </a:lnTo>
                <a:lnTo>
                  <a:pt x="4447" y="8253"/>
                </a:lnTo>
                <a:lnTo>
                  <a:pt x="4447" y="8224"/>
                </a:lnTo>
                <a:lnTo>
                  <a:pt x="4414" y="8193"/>
                </a:lnTo>
                <a:lnTo>
                  <a:pt x="4414" y="8163"/>
                </a:lnTo>
                <a:lnTo>
                  <a:pt x="4382" y="8163"/>
                </a:lnTo>
                <a:lnTo>
                  <a:pt x="4382" y="8132"/>
                </a:lnTo>
                <a:lnTo>
                  <a:pt x="4382" y="8102"/>
                </a:lnTo>
                <a:lnTo>
                  <a:pt x="4349" y="8102"/>
                </a:lnTo>
                <a:lnTo>
                  <a:pt x="4349" y="8071"/>
                </a:lnTo>
                <a:lnTo>
                  <a:pt x="4349" y="8041"/>
                </a:lnTo>
                <a:lnTo>
                  <a:pt x="4382" y="8041"/>
                </a:lnTo>
                <a:lnTo>
                  <a:pt x="4447" y="8010"/>
                </a:lnTo>
                <a:lnTo>
                  <a:pt x="4480" y="7979"/>
                </a:lnTo>
                <a:lnTo>
                  <a:pt x="4512" y="7979"/>
                </a:lnTo>
                <a:lnTo>
                  <a:pt x="4512" y="7949"/>
                </a:lnTo>
                <a:lnTo>
                  <a:pt x="4545" y="7919"/>
                </a:lnTo>
                <a:lnTo>
                  <a:pt x="4512" y="7919"/>
                </a:lnTo>
                <a:lnTo>
                  <a:pt x="4480" y="7887"/>
                </a:lnTo>
                <a:lnTo>
                  <a:pt x="4480" y="7857"/>
                </a:lnTo>
                <a:lnTo>
                  <a:pt x="4447" y="7887"/>
                </a:lnTo>
                <a:lnTo>
                  <a:pt x="4414" y="7887"/>
                </a:lnTo>
                <a:lnTo>
                  <a:pt x="4382" y="7887"/>
                </a:lnTo>
                <a:lnTo>
                  <a:pt x="4414" y="7919"/>
                </a:lnTo>
                <a:lnTo>
                  <a:pt x="4414" y="7949"/>
                </a:lnTo>
                <a:lnTo>
                  <a:pt x="4382" y="7949"/>
                </a:lnTo>
                <a:lnTo>
                  <a:pt x="4349" y="7887"/>
                </a:lnTo>
                <a:lnTo>
                  <a:pt x="4316" y="7857"/>
                </a:lnTo>
                <a:lnTo>
                  <a:pt x="4284" y="7796"/>
                </a:lnTo>
                <a:lnTo>
                  <a:pt x="4284" y="7857"/>
                </a:lnTo>
                <a:lnTo>
                  <a:pt x="4316" y="7887"/>
                </a:lnTo>
                <a:lnTo>
                  <a:pt x="4316" y="7919"/>
                </a:lnTo>
                <a:lnTo>
                  <a:pt x="4284" y="7919"/>
                </a:lnTo>
                <a:lnTo>
                  <a:pt x="4284" y="7887"/>
                </a:lnTo>
                <a:lnTo>
                  <a:pt x="4218" y="7827"/>
                </a:lnTo>
                <a:lnTo>
                  <a:pt x="4218" y="7796"/>
                </a:lnTo>
                <a:lnTo>
                  <a:pt x="4185" y="7796"/>
                </a:lnTo>
                <a:lnTo>
                  <a:pt x="4087" y="7796"/>
                </a:lnTo>
                <a:lnTo>
                  <a:pt x="4087" y="7765"/>
                </a:lnTo>
                <a:lnTo>
                  <a:pt x="4055" y="7765"/>
                </a:lnTo>
                <a:lnTo>
                  <a:pt x="4055" y="7735"/>
                </a:lnTo>
                <a:lnTo>
                  <a:pt x="4021" y="7735"/>
                </a:lnTo>
                <a:lnTo>
                  <a:pt x="3957" y="7735"/>
                </a:lnTo>
                <a:lnTo>
                  <a:pt x="3924" y="7735"/>
                </a:lnTo>
                <a:lnTo>
                  <a:pt x="3858" y="7704"/>
                </a:lnTo>
                <a:lnTo>
                  <a:pt x="3793" y="7674"/>
                </a:lnTo>
                <a:lnTo>
                  <a:pt x="3760" y="7612"/>
                </a:lnTo>
                <a:lnTo>
                  <a:pt x="3728" y="7612"/>
                </a:lnTo>
                <a:lnTo>
                  <a:pt x="3695" y="7582"/>
                </a:lnTo>
                <a:lnTo>
                  <a:pt x="3662" y="7552"/>
                </a:lnTo>
                <a:lnTo>
                  <a:pt x="3630" y="7490"/>
                </a:lnTo>
                <a:lnTo>
                  <a:pt x="3596" y="7460"/>
                </a:lnTo>
                <a:lnTo>
                  <a:pt x="3564" y="7368"/>
                </a:lnTo>
                <a:lnTo>
                  <a:pt x="3532" y="7276"/>
                </a:lnTo>
                <a:lnTo>
                  <a:pt x="3532" y="7246"/>
                </a:lnTo>
                <a:lnTo>
                  <a:pt x="3466" y="7184"/>
                </a:lnTo>
                <a:lnTo>
                  <a:pt x="3433" y="7154"/>
                </a:lnTo>
                <a:lnTo>
                  <a:pt x="3401" y="7093"/>
                </a:lnTo>
                <a:lnTo>
                  <a:pt x="3335" y="7062"/>
                </a:lnTo>
                <a:lnTo>
                  <a:pt x="3303" y="7001"/>
                </a:lnTo>
                <a:lnTo>
                  <a:pt x="3270" y="6909"/>
                </a:lnTo>
                <a:lnTo>
                  <a:pt x="3303" y="6909"/>
                </a:lnTo>
                <a:lnTo>
                  <a:pt x="3303" y="6879"/>
                </a:lnTo>
                <a:lnTo>
                  <a:pt x="3335" y="6817"/>
                </a:lnTo>
                <a:lnTo>
                  <a:pt x="3368" y="6787"/>
                </a:lnTo>
                <a:lnTo>
                  <a:pt x="3401" y="6756"/>
                </a:lnTo>
                <a:lnTo>
                  <a:pt x="3433" y="6695"/>
                </a:lnTo>
                <a:lnTo>
                  <a:pt x="3466" y="6665"/>
                </a:lnTo>
                <a:lnTo>
                  <a:pt x="3498" y="6634"/>
                </a:lnTo>
                <a:lnTo>
                  <a:pt x="3532" y="6634"/>
                </a:lnTo>
                <a:lnTo>
                  <a:pt x="3564" y="6634"/>
                </a:lnTo>
                <a:lnTo>
                  <a:pt x="3532" y="6604"/>
                </a:lnTo>
                <a:lnTo>
                  <a:pt x="3498" y="6604"/>
                </a:lnTo>
                <a:lnTo>
                  <a:pt x="3466" y="6573"/>
                </a:lnTo>
                <a:lnTo>
                  <a:pt x="3433" y="6542"/>
                </a:lnTo>
                <a:lnTo>
                  <a:pt x="3368" y="6512"/>
                </a:lnTo>
                <a:lnTo>
                  <a:pt x="3335" y="6482"/>
                </a:lnTo>
                <a:lnTo>
                  <a:pt x="3270" y="6482"/>
                </a:lnTo>
                <a:lnTo>
                  <a:pt x="3237" y="6450"/>
                </a:lnTo>
                <a:lnTo>
                  <a:pt x="3205" y="6450"/>
                </a:lnTo>
                <a:lnTo>
                  <a:pt x="3205" y="6420"/>
                </a:lnTo>
                <a:lnTo>
                  <a:pt x="3237" y="6420"/>
                </a:lnTo>
                <a:lnTo>
                  <a:pt x="3270" y="6420"/>
                </a:lnTo>
                <a:lnTo>
                  <a:pt x="3270" y="6359"/>
                </a:lnTo>
                <a:lnTo>
                  <a:pt x="3270" y="6298"/>
                </a:lnTo>
                <a:lnTo>
                  <a:pt x="3270" y="6237"/>
                </a:lnTo>
                <a:lnTo>
                  <a:pt x="3303" y="6206"/>
                </a:lnTo>
                <a:lnTo>
                  <a:pt x="3335" y="6206"/>
                </a:lnTo>
                <a:lnTo>
                  <a:pt x="3433" y="6206"/>
                </a:lnTo>
                <a:lnTo>
                  <a:pt x="3532" y="6206"/>
                </a:lnTo>
                <a:lnTo>
                  <a:pt x="3596" y="6237"/>
                </a:lnTo>
                <a:lnTo>
                  <a:pt x="3630" y="6267"/>
                </a:lnTo>
                <a:lnTo>
                  <a:pt x="3695" y="6328"/>
                </a:lnTo>
                <a:lnTo>
                  <a:pt x="3760" y="6359"/>
                </a:lnTo>
                <a:lnTo>
                  <a:pt x="3858" y="6390"/>
                </a:lnTo>
                <a:lnTo>
                  <a:pt x="3924" y="6390"/>
                </a:lnTo>
                <a:lnTo>
                  <a:pt x="3989" y="6420"/>
                </a:lnTo>
                <a:lnTo>
                  <a:pt x="4021" y="6390"/>
                </a:lnTo>
                <a:lnTo>
                  <a:pt x="4055" y="6390"/>
                </a:lnTo>
                <a:lnTo>
                  <a:pt x="3957" y="6390"/>
                </a:lnTo>
                <a:lnTo>
                  <a:pt x="3891" y="6359"/>
                </a:lnTo>
                <a:lnTo>
                  <a:pt x="3826" y="6359"/>
                </a:lnTo>
                <a:lnTo>
                  <a:pt x="3760" y="6328"/>
                </a:lnTo>
                <a:lnTo>
                  <a:pt x="3728" y="6328"/>
                </a:lnTo>
                <a:lnTo>
                  <a:pt x="3695" y="6237"/>
                </a:lnTo>
                <a:lnTo>
                  <a:pt x="3662" y="6237"/>
                </a:lnTo>
                <a:lnTo>
                  <a:pt x="3630" y="6206"/>
                </a:lnTo>
                <a:lnTo>
                  <a:pt x="3564" y="6175"/>
                </a:lnTo>
                <a:lnTo>
                  <a:pt x="3498" y="6175"/>
                </a:lnTo>
                <a:lnTo>
                  <a:pt x="3466" y="6175"/>
                </a:lnTo>
                <a:lnTo>
                  <a:pt x="3401" y="6145"/>
                </a:lnTo>
                <a:lnTo>
                  <a:pt x="3335" y="6145"/>
                </a:lnTo>
                <a:lnTo>
                  <a:pt x="3303" y="6175"/>
                </a:lnTo>
                <a:lnTo>
                  <a:pt x="3237" y="6237"/>
                </a:lnTo>
                <a:lnTo>
                  <a:pt x="3205" y="6267"/>
                </a:lnTo>
                <a:lnTo>
                  <a:pt x="3171" y="6298"/>
                </a:lnTo>
                <a:lnTo>
                  <a:pt x="3107" y="6267"/>
                </a:lnTo>
                <a:lnTo>
                  <a:pt x="3041" y="6237"/>
                </a:lnTo>
                <a:lnTo>
                  <a:pt x="3008" y="6237"/>
                </a:lnTo>
                <a:lnTo>
                  <a:pt x="2943" y="6237"/>
                </a:lnTo>
                <a:lnTo>
                  <a:pt x="2878" y="6237"/>
                </a:lnTo>
                <a:lnTo>
                  <a:pt x="2844" y="6206"/>
                </a:lnTo>
                <a:lnTo>
                  <a:pt x="2844" y="6175"/>
                </a:lnTo>
                <a:lnTo>
                  <a:pt x="2878" y="6175"/>
                </a:lnTo>
                <a:lnTo>
                  <a:pt x="2910" y="6175"/>
                </a:lnTo>
                <a:lnTo>
                  <a:pt x="2943" y="6175"/>
                </a:lnTo>
                <a:lnTo>
                  <a:pt x="2943" y="6145"/>
                </a:lnTo>
                <a:lnTo>
                  <a:pt x="2910" y="6145"/>
                </a:lnTo>
                <a:lnTo>
                  <a:pt x="2910" y="6115"/>
                </a:lnTo>
                <a:lnTo>
                  <a:pt x="2910" y="6053"/>
                </a:lnTo>
                <a:lnTo>
                  <a:pt x="2910" y="6023"/>
                </a:lnTo>
                <a:lnTo>
                  <a:pt x="2943" y="5992"/>
                </a:lnTo>
                <a:lnTo>
                  <a:pt x="2975" y="5961"/>
                </a:lnTo>
                <a:lnTo>
                  <a:pt x="2975" y="5931"/>
                </a:lnTo>
                <a:lnTo>
                  <a:pt x="2975" y="5901"/>
                </a:lnTo>
                <a:lnTo>
                  <a:pt x="2943" y="5901"/>
                </a:lnTo>
                <a:lnTo>
                  <a:pt x="2943" y="5870"/>
                </a:lnTo>
                <a:lnTo>
                  <a:pt x="2943" y="5839"/>
                </a:lnTo>
                <a:lnTo>
                  <a:pt x="2975" y="5839"/>
                </a:lnTo>
                <a:lnTo>
                  <a:pt x="3008" y="5839"/>
                </a:lnTo>
                <a:lnTo>
                  <a:pt x="2975" y="5809"/>
                </a:lnTo>
                <a:lnTo>
                  <a:pt x="2943" y="5809"/>
                </a:lnTo>
                <a:lnTo>
                  <a:pt x="2910" y="5778"/>
                </a:lnTo>
                <a:lnTo>
                  <a:pt x="2878" y="5809"/>
                </a:lnTo>
                <a:lnTo>
                  <a:pt x="2844" y="5778"/>
                </a:lnTo>
                <a:lnTo>
                  <a:pt x="2780" y="5778"/>
                </a:lnTo>
                <a:lnTo>
                  <a:pt x="2746" y="5778"/>
                </a:lnTo>
                <a:lnTo>
                  <a:pt x="2714" y="5778"/>
                </a:lnTo>
                <a:lnTo>
                  <a:pt x="2714" y="5809"/>
                </a:lnTo>
                <a:lnTo>
                  <a:pt x="2648" y="5809"/>
                </a:lnTo>
                <a:lnTo>
                  <a:pt x="2583" y="5809"/>
                </a:lnTo>
                <a:lnTo>
                  <a:pt x="2550" y="5809"/>
                </a:lnTo>
                <a:lnTo>
                  <a:pt x="2518" y="5778"/>
                </a:lnTo>
                <a:lnTo>
                  <a:pt x="2452" y="5748"/>
                </a:lnTo>
                <a:lnTo>
                  <a:pt x="2452" y="5717"/>
                </a:lnTo>
                <a:lnTo>
                  <a:pt x="2550" y="5717"/>
                </a:lnTo>
                <a:lnTo>
                  <a:pt x="2616" y="5748"/>
                </a:lnTo>
                <a:lnTo>
                  <a:pt x="2648" y="5748"/>
                </a:lnTo>
                <a:lnTo>
                  <a:pt x="2648" y="5717"/>
                </a:lnTo>
                <a:lnTo>
                  <a:pt x="2681" y="5686"/>
                </a:lnTo>
                <a:lnTo>
                  <a:pt x="2714" y="5686"/>
                </a:lnTo>
                <a:lnTo>
                  <a:pt x="2714" y="5656"/>
                </a:lnTo>
                <a:lnTo>
                  <a:pt x="2681" y="5626"/>
                </a:lnTo>
                <a:lnTo>
                  <a:pt x="2648" y="5656"/>
                </a:lnTo>
                <a:lnTo>
                  <a:pt x="2616" y="5626"/>
                </a:lnTo>
                <a:lnTo>
                  <a:pt x="2583" y="5594"/>
                </a:lnTo>
                <a:lnTo>
                  <a:pt x="2550" y="5594"/>
                </a:lnTo>
                <a:lnTo>
                  <a:pt x="2518" y="5594"/>
                </a:lnTo>
                <a:lnTo>
                  <a:pt x="2518" y="5626"/>
                </a:lnTo>
                <a:lnTo>
                  <a:pt x="2518" y="5656"/>
                </a:lnTo>
                <a:lnTo>
                  <a:pt x="2452" y="5626"/>
                </a:lnTo>
                <a:lnTo>
                  <a:pt x="2452" y="5594"/>
                </a:lnTo>
                <a:lnTo>
                  <a:pt x="2419" y="5534"/>
                </a:lnTo>
                <a:lnTo>
                  <a:pt x="2419" y="5626"/>
                </a:lnTo>
                <a:lnTo>
                  <a:pt x="2419" y="5656"/>
                </a:lnTo>
                <a:lnTo>
                  <a:pt x="2419" y="5686"/>
                </a:lnTo>
                <a:lnTo>
                  <a:pt x="2387" y="5686"/>
                </a:lnTo>
                <a:lnTo>
                  <a:pt x="2355" y="5686"/>
                </a:lnTo>
                <a:lnTo>
                  <a:pt x="2355" y="5626"/>
                </a:lnTo>
                <a:lnTo>
                  <a:pt x="2321" y="5626"/>
                </a:lnTo>
                <a:lnTo>
                  <a:pt x="2289" y="5626"/>
                </a:lnTo>
                <a:lnTo>
                  <a:pt x="2289" y="5656"/>
                </a:lnTo>
                <a:lnTo>
                  <a:pt x="2256" y="5656"/>
                </a:lnTo>
                <a:lnTo>
                  <a:pt x="2256" y="5626"/>
                </a:lnTo>
                <a:lnTo>
                  <a:pt x="2223" y="5594"/>
                </a:lnTo>
                <a:lnTo>
                  <a:pt x="2223" y="5686"/>
                </a:lnTo>
                <a:lnTo>
                  <a:pt x="2223" y="5748"/>
                </a:lnTo>
                <a:lnTo>
                  <a:pt x="2256" y="5778"/>
                </a:lnTo>
                <a:lnTo>
                  <a:pt x="2289" y="5839"/>
                </a:lnTo>
                <a:lnTo>
                  <a:pt x="2289" y="5870"/>
                </a:lnTo>
                <a:lnTo>
                  <a:pt x="2223" y="5839"/>
                </a:lnTo>
                <a:lnTo>
                  <a:pt x="2191" y="5809"/>
                </a:lnTo>
                <a:lnTo>
                  <a:pt x="2191" y="5748"/>
                </a:lnTo>
                <a:lnTo>
                  <a:pt x="2158" y="5717"/>
                </a:lnTo>
                <a:lnTo>
                  <a:pt x="2191" y="5656"/>
                </a:lnTo>
                <a:lnTo>
                  <a:pt x="2158" y="5626"/>
                </a:lnTo>
                <a:lnTo>
                  <a:pt x="2158" y="5594"/>
                </a:lnTo>
                <a:lnTo>
                  <a:pt x="2125" y="5564"/>
                </a:lnTo>
                <a:lnTo>
                  <a:pt x="2158" y="5503"/>
                </a:lnTo>
                <a:lnTo>
                  <a:pt x="2191" y="5472"/>
                </a:lnTo>
                <a:lnTo>
                  <a:pt x="2256" y="5472"/>
                </a:lnTo>
                <a:lnTo>
                  <a:pt x="2256" y="5442"/>
                </a:lnTo>
                <a:lnTo>
                  <a:pt x="2256" y="5411"/>
                </a:lnTo>
                <a:lnTo>
                  <a:pt x="2223" y="5411"/>
                </a:lnTo>
                <a:lnTo>
                  <a:pt x="2191" y="5411"/>
                </a:lnTo>
                <a:lnTo>
                  <a:pt x="2191" y="5380"/>
                </a:lnTo>
                <a:lnTo>
                  <a:pt x="2158" y="5380"/>
                </a:lnTo>
                <a:lnTo>
                  <a:pt x="2158" y="5442"/>
                </a:lnTo>
                <a:lnTo>
                  <a:pt x="2125" y="5442"/>
                </a:lnTo>
                <a:lnTo>
                  <a:pt x="2125" y="5472"/>
                </a:lnTo>
                <a:lnTo>
                  <a:pt x="2125" y="5503"/>
                </a:lnTo>
                <a:lnTo>
                  <a:pt x="2093" y="5503"/>
                </a:lnTo>
                <a:lnTo>
                  <a:pt x="2060" y="5472"/>
                </a:lnTo>
                <a:lnTo>
                  <a:pt x="2027" y="5472"/>
                </a:lnTo>
                <a:lnTo>
                  <a:pt x="1962" y="5411"/>
                </a:lnTo>
                <a:lnTo>
                  <a:pt x="1962" y="5380"/>
                </a:lnTo>
                <a:lnTo>
                  <a:pt x="1994" y="5350"/>
                </a:lnTo>
                <a:lnTo>
                  <a:pt x="1962" y="5350"/>
                </a:lnTo>
                <a:lnTo>
                  <a:pt x="1929" y="5350"/>
                </a:lnTo>
                <a:lnTo>
                  <a:pt x="1896" y="5320"/>
                </a:lnTo>
                <a:lnTo>
                  <a:pt x="1896" y="5380"/>
                </a:lnTo>
                <a:lnTo>
                  <a:pt x="1896" y="5411"/>
                </a:lnTo>
                <a:lnTo>
                  <a:pt x="1896" y="5442"/>
                </a:lnTo>
                <a:lnTo>
                  <a:pt x="1864" y="5442"/>
                </a:lnTo>
                <a:lnTo>
                  <a:pt x="1831" y="5411"/>
                </a:lnTo>
                <a:lnTo>
                  <a:pt x="1798" y="5380"/>
                </a:lnTo>
                <a:lnTo>
                  <a:pt x="1798" y="5350"/>
                </a:lnTo>
                <a:lnTo>
                  <a:pt x="1766" y="5320"/>
                </a:lnTo>
                <a:lnTo>
                  <a:pt x="1733" y="5320"/>
                </a:lnTo>
                <a:lnTo>
                  <a:pt x="1667" y="5289"/>
                </a:lnTo>
                <a:lnTo>
                  <a:pt x="1537" y="5228"/>
                </a:lnTo>
                <a:lnTo>
                  <a:pt x="1504" y="5228"/>
                </a:lnTo>
                <a:lnTo>
                  <a:pt x="1471" y="5228"/>
                </a:lnTo>
                <a:lnTo>
                  <a:pt x="1405" y="5197"/>
                </a:lnTo>
                <a:lnTo>
                  <a:pt x="1373" y="5197"/>
                </a:lnTo>
                <a:lnTo>
                  <a:pt x="1341" y="5167"/>
                </a:lnTo>
                <a:lnTo>
                  <a:pt x="1341" y="5136"/>
                </a:lnTo>
                <a:lnTo>
                  <a:pt x="1308" y="5105"/>
                </a:lnTo>
                <a:lnTo>
                  <a:pt x="1308" y="5075"/>
                </a:lnTo>
                <a:lnTo>
                  <a:pt x="1275" y="5045"/>
                </a:lnTo>
                <a:lnTo>
                  <a:pt x="1275" y="5075"/>
                </a:lnTo>
                <a:lnTo>
                  <a:pt x="1275" y="5105"/>
                </a:lnTo>
                <a:lnTo>
                  <a:pt x="1242" y="5105"/>
                </a:lnTo>
                <a:lnTo>
                  <a:pt x="1177" y="5105"/>
                </a:lnTo>
                <a:lnTo>
                  <a:pt x="1144" y="5075"/>
                </a:lnTo>
                <a:lnTo>
                  <a:pt x="1112" y="5045"/>
                </a:lnTo>
                <a:lnTo>
                  <a:pt x="1079" y="5013"/>
                </a:lnTo>
                <a:lnTo>
                  <a:pt x="1112" y="4953"/>
                </a:lnTo>
                <a:lnTo>
                  <a:pt x="1112" y="4922"/>
                </a:lnTo>
                <a:lnTo>
                  <a:pt x="1079" y="4953"/>
                </a:lnTo>
                <a:lnTo>
                  <a:pt x="1046" y="4983"/>
                </a:lnTo>
                <a:lnTo>
                  <a:pt x="1079" y="5013"/>
                </a:lnTo>
                <a:lnTo>
                  <a:pt x="1079" y="5045"/>
                </a:lnTo>
                <a:lnTo>
                  <a:pt x="1079" y="5075"/>
                </a:lnTo>
                <a:lnTo>
                  <a:pt x="1046" y="5075"/>
                </a:lnTo>
                <a:lnTo>
                  <a:pt x="1014" y="5075"/>
                </a:lnTo>
                <a:lnTo>
                  <a:pt x="1046" y="5136"/>
                </a:lnTo>
                <a:lnTo>
                  <a:pt x="1014" y="5167"/>
                </a:lnTo>
                <a:lnTo>
                  <a:pt x="980" y="5197"/>
                </a:lnTo>
                <a:lnTo>
                  <a:pt x="948" y="5197"/>
                </a:lnTo>
                <a:lnTo>
                  <a:pt x="916" y="5197"/>
                </a:lnTo>
                <a:lnTo>
                  <a:pt x="850" y="5197"/>
                </a:lnTo>
                <a:lnTo>
                  <a:pt x="752" y="5197"/>
                </a:lnTo>
                <a:lnTo>
                  <a:pt x="719" y="5105"/>
                </a:lnTo>
                <a:lnTo>
                  <a:pt x="752" y="5105"/>
                </a:lnTo>
                <a:lnTo>
                  <a:pt x="785" y="5105"/>
                </a:lnTo>
                <a:lnTo>
                  <a:pt x="785" y="5075"/>
                </a:lnTo>
                <a:lnTo>
                  <a:pt x="752" y="5045"/>
                </a:lnTo>
                <a:lnTo>
                  <a:pt x="752" y="5013"/>
                </a:lnTo>
                <a:lnTo>
                  <a:pt x="719" y="4922"/>
                </a:lnTo>
                <a:lnTo>
                  <a:pt x="719" y="4891"/>
                </a:lnTo>
                <a:lnTo>
                  <a:pt x="687" y="4861"/>
                </a:lnTo>
                <a:lnTo>
                  <a:pt x="653" y="4830"/>
                </a:lnTo>
                <a:lnTo>
                  <a:pt x="621" y="4800"/>
                </a:lnTo>
                <a:lnTo>
                  <a:pt x="621" y="4769"/>
                </a:lnTo>
                <a:lnTo>
                  <a:pt x="555" y="4800"/>
                </a:lnTo>
                <a:lnTo>
                  <a:pt x="491" y="4800"/>
                </a:lnTo>
                <a:lnTo>
                  <a:pt x="457" y="4769"/>
                </a:lnTo>
                <a:lnTo>
                  <a:pt x="392" y="4800"/>
                </a:lnTo>
                <a:lnTo>
                  <a:pt x="359" y="4800"/>
                </a:lnTo>
                <a:lnTo>
                  <a:pt x="359" y="4769"/>
                </a:lnTo>
                <a:lnTo>
                  <a:pt x="392" y="4769"/>
                </a:lnTo>
                <a:lnTo>
                  <a:pt x="392" y="4739"/>
                </a:lnTo>
                <a:lnTo>
                  <a:pt x="392" y="4708"/>
                </a:lnTo>
                <a:lnTo>
                  <a:pt x="425" y="4708"/>
                </a:lnTo>
                <a:lnTo>
                  <a:pt x="457" y="4678"/>
                </a:lnTo>
                <a:lnTo>
                  <a:pt x="523" y="4678"/>
                </a:lnTo>
                <a:lnTo>
                  <a:pt x="621" y="4678"/>
                </a:lnTo>
                <a:lnTo>
                  <a:pt x="653" y="4678"/>
                </a:lnTo>
                <a:lnTo>
                  <a:pt x="687" y="4647"/>
                </a:lnTo>
                <a:lnTo>
                  <a:pt x="785" y="4647"/>
                </a:lnTo>
                <a:lnTo>
                  <a:pt x="882" y="4678"/>
                </a:lnTo>
                <a:lnTo>
                  <a:pt x="882" y="4647"/>
                </a:lnTo>
                <a:lnTo>
                  <a:pt x="916" y="4616"/>
                </a:lnTo>
                <a:lnTo>
                  <a:pt x="916" y="4586"/>
                </a:lnTo>
                <a:lnTo>
                  <a:pt x="882" y="4556"/>
                </a:lnTo>
                <a:lnTo>
                  <a:pt x="916" y="4524"/>
                </a:lnTo>
                <a:lnTo>
                  <a:pt x="882" y="4494"/>
                </a:lnTo>
                <a:lnTo>
                  <a:pt x="850" y="4494"/>
                </a:lnTo>
                <a:lnTo>
                  <a:pt x="785" y="4464"/>
                </a:lnTo>
                <a:lnTo>
                  <a:pt x="785" y="4433"/>
                </a:lnTo>
                <a:lnTo>
                  <a:pt x="752" y="4433"/>
                </a:lnTo>
                <a:lnTo>
                  <a:pt x="719" y="4433"/>
                </a:lnTo>
                <a:lnTo>
                  <a:pt x="687" y="4433"/>
                </a:lnTo>
                <a:lnTo>
                  <a:pt x="687" y="4464"/>
                </a:lnTo>
                <a:lnTo>
                  <a:pt x="653" y="4494"/>
                </a:lnTo>
                <a:lnTo>
                  <a:pt x="621" y="4494"/>
                </a:lnTo>
                <a:lnTo>
                  <a:pt x="621" y="4464"/>
                </a:lnTo>
                <a:lnTo>
                  <a:pt x="589" y="4433"/>
                </a:lnTo>
                <a:lnTo>
                  <a:pt x="589" y="4402"/>
                </a:lnTo>
                <a:lnTo>
                  <a:pt x="589" y="4372"/>
                </a:lnTo>
                <a:lnTo>
                  <a:pt x="555" y="4372"/>
                </a:lnTo>
                <a:lnTo>
                  <a:pt x="555" y="4341"/>
                </a:lnTo>
                <a:lnTo>
                  <a:pt x="589" y="4341"/>
                </a:lnTo>
                <a:lnTo>
                  <a:pt x="621" y="4341"/>
                </a:lnTo>
                <a:lnTo>
                  <a:pt x="653" y="4311"/>
                </a:lnTo>
                <a:lnTo>
                  <a:pt x="653" y="4280"/>
                </a:lnTo>
                <a:lnTo>
                  <a:pt x="687" y="4280"/>
                </a:lnTo>
                <a:lnTo>
                  <a:pt x="687" y="4311"/>
                </a:lnTo>
                <a:lnTo>
                  <a:pt x="752" y="4311"/>
                </a:lnTo>
                <a:lnTo>
                  <a:pt x="785" y="4311"/>
                </a:lnTo>
                <a:lnTo>
                  <a:pt x="817" y="4341"/>
                </a:lnTo>
                <a:lnTo>
                  <a:pt x="850" y="4372"/>
                </a:lnTo>
                <a:lnTo>
                  <a:pt x="916" y="4372"/>
                </a:lnTo>
                <a:lnTo>
                  <a:pt x="980" y="4372"/>
                </a:lnTo>
                <a:lnTo>
                  <a:pt x="948" y="4402"/>
                </a:lnTo>
                <a:lnTo>
                  <a:pt x="980" y="4433"/>
                </a:lnTo>
                <a:lnTo>
                  <a:pt x="1014" y="4433"/>
                </a:lnTo>
                <a:lnTo>
                  <a:pt x="1046" y="4464"/>
                </a:lnTo>
                <a:lnTo>
                  <a:pt x="1079" y="4433"/>
                </a:lnTo>
                <a:lnTo>
                  <a:pt x="1046" y="4402"/>
                </a:lnTo>
                <a:lnTo>
                  <a:pt x="1014" y="4372"/>
                </a:lnTo>
                <a:lnTo>
                  <a:pt x="1046" y="4372"/>
                </a:lnTo>
                <a:lnTo>
                  <a:pt x="980" y="4341"/>
                </a:lnTo>
                <a:lnTo>
                  <a:pt x="916" y="4341"/>
                </a:lnTo>
                <a:lnTo>
                  <a:pt x="916" y="4311"/>
                </a:lnTo>
                <a:lnTo>
                  <a:pt x="882" y="4311"/>
                </a:lnTo>
                <a:lnTo>
                  <a:pt x="916" y="4311"/>
                </a:lnTo>
                <a:lnTo>
                  <a:pt x="948" y="4249"/>
                </a:lnTo>
                <a:lnTo>
                  <a:pt x="882" y="4249"/>
                </a:lnTo>
                <a:lnTo>
                  <a:pt x="850" y="4280"/>
                </a:lnTo>
                <a:lnTo>
                  <a:pt x="817" y="4280"/>
                </a:lnTo>
                <a:lnTo>
                  <a:pt x="719" y="4280"/>
                </a:lnTo>
                <a:lnTo>
                  <a:pt x="752" y="4249"/>
                </a:lnTo>
                <a:lnTo>
                  <a:pt x="817" y="4219"/>
                </a:lnTo>
                <a:lnTo>
                  <a:pt x="948" y="4127"/>
                </a:lnTo>
                <a:lnTo>
                  <a:pt x="850" y="4157"/>
                </a:lnTo>
                <a:lnTo>
                  <a:pt x="785" y="4157"/>
                </a:lnTo>
                <a:lnTo>
                  <a:pt x="719" y="4189"/>
                </a:lnTo>
                <a:lnTo>
                  <a:pt x="687" y="4219"/>
                </a:lnTo>
                <a:lnTo>
                  <a:pt x="621" y="4219"/>
                </a:lnTo>
                <a:lnTo>
                  <a:pt x="589" y="4219"/>
                </a:lnTo>
                <a:lnTo>
                  <a:pt x="555" y="4189"/>
                </a:lnTo>
                <a:lnTo>
                  <a:pt x="523" y="4189"/>
                </a:lnTo>
                <a:lnTo>
                  <a:pt x="491" y="4189"/>
                </a:lnTo>
                <a:lnTo>
                  <a:pt x="491" y="4219"/>
                </a:lnTo>
                <a:lnTo>
                  <a:pt x="457" y="4249"/>
                </a:lnTo>
                <a:lnTo>
                  <a:pt x="392" y="4219"/>
                </a:lnTo>
                <a:lnTo>
                  <a:pt x="425" y="4157"/>
                </a:lnTo>
                <a:lnTo>
                  <a:pt x="425" y="4035"/>
                </a:lnTo>
                <a:lnTo>
                  <a:pt x="425" y="3944"/>
                </a:lnTo>
                <a:lnTo>
                  <a:pt x="392" y="3913"/>
                </a:lnTo>
                <a:lnTo>
                  <a:pt x="425" y="3913"/>
                </a:lnTo>
                <a:lnTo>
                  <a:pt x="457" y="3883"/>
                </a:lnTo>
                <a:lnTo>
                  <a:pt x="491" y="3852"/>
                </a:lnTo>
                <a:lnTo>
                  <a:pt x="523" y="3852"/>
                </a:lnTo>
                <a:lnTo>
                  <a:pt x="589" y="3852"/>
                </a:lnTo>
                <a:lnTo>
                  <a:pt x="621" y="3852"/>
                </a:lnTo>
                <a:lnTo>
                  <a:pt x="621" y="3822"/>
                </a:lnTo>
                <a:lnTo>
                  <a:pt x="653" y="3822"/>
                </a:lnTo>
                <a:lnTo>
                  <a:pt x="687" y="3822"/>
                </a:lnTo>
                <a:lnTo>
                  <a:pt x="719" y="3791"/>
                </a:lnTo>
                <a:lnTo>
                  <a:pt x="719" y="3760"/>
                </a:lnTo>
                <a:lnTo>
                  <a:pt x="785" y="3760"/>
                </a:lnTo>
                <a:lnTo>
                  <a:pt x="817" y="3760"/>
                </a:lnTo>
                <a:lnTo>
                  <a:pt x="850" y="3760"/>
                </a:lnTo>
                <a:lnTo>
                  <a:pt x="850" y="3730"/>
                </a:lnTo>
                <a:lnTo>
                  <a:pt x="916" y="3730"/>
                </a:lnTo>
                <a:lnTo>
                  <a:pt x="916" y="3700"/>
                </a:lnTo>
                <a:lnTo>
                  <a:pt x="948" y="3730"/>
                </a:lnTo>
                <a:lnTo>
                  <a:pt x="980" y="3730"/>
                </a:lnTo>
                <a:lnTo>
                  <a:pt x="980" y="3791"/>
                </a:lnTo>
                <a:lnTo>
                  <a:pt x="1014" y="3791"/>
                </a:lnTo>
                <a:lnTo>
                  <a:pt x="1079" y="3760"/>
                </a:lnTo>
                <a:lnTo>
                  <a:pt x="1112" y="3760"/>
                </a:lnTo>
                <a:lnTo>
                  <a:pt x="1112" y="3730"/>
                </a:lnTo>
                <a:lnTo>
                  <a:pt x="1177" y="3730"/>
                </a:lnTo>
                <a:lnTo>
                  <a:pt x="1210" y="3730"/>
                </a:lnTo>
                <a:lnTo>
                  <a:pt x="1242" y="3700"/>
                </a:lnTo>
                <a:lnTo>
                  <a:pt x="1275" y="3700"/>
                </a:lnTo>
                <a:lnTo>
                  <a:pt x="1308" y="3668"/>
                </a:lnTo>
                <a:lnTo>
                  <a:pt x="1373" y="3668"/>
                </a:lnTo>
                <a:lnTo>
                  <a:pt x="1373" y="3700"/>
                </a:lnTo>
                <a:lnTo>
                  <a:pt x="1373" y="3730"/>
                </a:lnTo>
                <a:lnTo>
                  <a:pt x="1405" y="3730"/>
                </a:lnTo>
                <a:lnTo>
                  <a:pt x="1405" y="3791"/>
                </a:lnTo>
                <a:lnTo>
                  <a:pt x="1439" y="3791"/>
                </a:lnTo>
                <a:lnTo>
                  <a:pt x="1439" y="3760"/>
                </a:lnTo>
                <a:lnTo>
                  <a:pt x="1471" y="3791"/>
                </a:lnTo>
                <a:lnTo>
                  <a:pt x="1471" y="3822"/>
                </a:lnTo>
                <a:lnTo>
                  <a:pt x="1504" y="3822"/>
                </a:lnTo>
                <a:lnTo>
                  <a:pt x="1504" y="3791"/>
                </a:lnTo>
                <a:lnTo>
                  <a:pt x="1504" y="3760"/>
                </a:lnTo>
                <a:lnTo>
                  <a:pt x="1537" y="3760"/>
                </a:lnTo>
                <a:lnTo>
                  <a:pt x="1537" y="3700"/>
                </a:lnTo>
                <a:lnTo>
                  <a:pt x="1569" y="3700"/>
                </a:lnTo>
                <a:lnTo>
                  <a:pt x="1602" y="3700"/>
                </a:lnTo>
                <a:lnTo>
                  <a:pt x="1667" y="3730"/>
                </a:lnTo>
                <a:lnTo>
                  <a:pt x="1733" y="3730"/>
                </a:lnTo>
                <a:lnTo>
                  <a:pt x="1733" y="3760"/>
                </a:lnTo>
                <a:lnTo>
                  <a:pt x="1733" y="3791"/>
                </a:lnTo>
                <a:lnTo>
                  <a:pt x="1766" y="3791"/>
                </a:lnTo>
                <a:lnTo>
                  <a:pt x="1798" y="3760"/>
                </a:lnTo>
                <a:lnTo>
                  <a:pt x="1831" y="3791"/>
                </a:lnTo>
                <a:lnTo>
                  <a:pt x="1831" y="3760"/>
                </a:lnTo>
                <a:lnTo>
                  <a:pt x="1864" y="3730"/>
                </a:lnTo>
                <a:lnTo>
                  <a:pt x="1896" y="3730"/>
                </a:lnTo>
                <a:lnTo>
                  <a:pt x="1896" y="3700"/>
                </a:lnTo>
                <a:lnTo>
                  <a:pt x="1896" y="3638"/>
                </a:lnTo>
                <a:lnTo>
                  <a:pt x="1864" y="3608"/>
                </a:lnTo>
                <a:lnTo>
                  <a:pt x="1896" y="3608"/>
                </a:lnTo>
                <a:lnTo>
                  <a:pt x="1929" y="3608"/>
                </a:lnTo>
                <a:lnTo>
                  <a:pt x="1929" y="3546"/>
                </a:lnTo>
                <a:lnTo>
                  <a:pt x="1994" y="3546"/>
                </a:lnTo>
                <a:lnTo>
                  <a:pt x="1994" y="3608"/>
                </a:lnTo>
                <a:lnTo>
                  <a:pt x="2027" y="3608"/>
                </a:lnTo>
                <a:lnTo>
                  <a:pt x="2060" y="3577"/>
                </a:lnTo>
                <a:lnTo>
                  <a:pt x="2093" y="3546"/>
                </a:lnTo>
                <a:lnTo>
                  <a:pt x="2125" y="3546"/>
                </a:lnTo>
                <a:lnTo>
                  <a:pt x="2191" y="3516"/>
                </a:lnTo>
                <a:lnTo>
                  <a:pt x="2223" y="3485"/>
                </a:lnTo>
                <a:lnTo>
                  <a:pt x="2256" y="3485"/>
                </a:lnTo>
                <a:lnTo>
                  <a:pt x="2256" y="3546"/>
                </a:lnTo>
                <a:lnTo>
                  <a:pt x="2289" y="3546"/>
                </a:lnTo>
                <a:lnTo>
                  <a:pt x="2321" y="3546"/>
                </a:lnTo>
                <a:lnTo>
                  <a:pt x="2321" y="3516"/>
                </a:lnTo>
                <a:lnTo>
                  <a:pt x="2355" y="3485"/>
                </a:lnTo>
                <a:lnTo>
                  <a:pt x="2387" y="3454"/>
                </a:lnTo>
                <a:lnTo>
                  <a:pt x="2419" y="3454"/>
                </a:lnTo>
                <a:lnTo>
                  <a:pt x="2419" y="3485"/>
                </a:lnTo>
                <a:lnTo>
                  <a:pt x="2419" y="3516"/>
                </a:lnTo>
                <a:lnTo>
                  <a:pt x="2387" y="3546"/>
                </a:lnTo>
                <a:lnTo>
                  <a:pt x="2387" y="3577"/>
                </a:lnTo>
                <a:lnTo>
                  <a:pt x="2387" y="3608"/>
                </a:lnTo>
                <a:lnTo>
                  <a:pt x="2387" y="3638"/>
                </a:lnTo>
                <a:lnTo>
                  <a:pt x="2419" y="3608"/>
                </a:lnTo>
                <a:lnTo>
                  <a:pt x="2452" y="3577"/>
                </a:lnTo>
                <a:lnTo>
                  <a:pt x="2485" y="3577"/>
                </a:lnTo>
                <a:lnTo>
                  <a:pt x="2485" y="3638"/>
                </a:lnTo>
                <a:lnTo>
                  <a:pt x="2518" y="3638"/>
                </a:lnTo>
                <a:lnTo>
                  <a:pt x="2583" y="3638"/>
                </a:lnTo>
                <a:lnTo>
                  <a:pt x="2583" y="3668"/>
                </a:lnTo>
                <a:lnTo>
                  <a:pt x="2550" y="3700"/>
                </a:lnTo>
                <a:lnTo>
                  <a:pt x="2583" y="3730"/>
                </a:lnTo>
                <a:lnTo>
                  <a:pt x="2583" y="3760"/>
                </a:lnTo>
                <a:lnTo>
                  <a:pt x="2616" y="3760"/>
                </a:lnTo>
                <a:lnTo>
                  <a:pt x="2616" y="3791"/>
                </a:lnTo>
                <a:lnTo>
                  <a:pt x="2648" y="3852"/>
                </a:lnTo>
                <a:lnTo>
                  <a:pt x="2681" y="3883"/>
                </a:lnTo>
                <a:lnTo>
                  <a:pt x="2714" y="4005"/>
                </a:lnTo>
                <a:lnTo>
                  <a:pt x="2746" y="4035"/>
                </a:lnTo>
                <a:lnTo>
                  <a:pt x="2780" y="4035"/>
                </a:lnTo>
                <a:lnTo>
                  <a:pt x="2780" y="4097"/>
                </a:lnTo>
                <a:lnTo>
                  <a:pt x="2812" y="4127"/>
                </a:lnTo>
                <a:lnTo>
                  <a:pt x="2812" y="4097"/>
                </a:lnTo>
                <a:lnTo>
                  <a:pt x="2844" y="4097"/>
                </a:lnTo>
                <a:lnTo>
                  <a:pt x="2878" y="4066"/>
                </a:lnTo>
                <a:lnTo>
                  <a:pt x="2975" y="4035"/>
                </a:lnTo>
                <a:lnTo>
                  <a:pt x="3041" y="3975"/>
                </a:lnTo>
                <a:lnTo>
                  <a:pt x="3073" y="3975"/>
                </a:lnTo>
                <a:lnTo>
                  <a:pt x="3073" y="3883"/>
                </a:lnTo>
                <a:lnTo>
                  <a:pt x="3107" y="3883"/>
                </a:lnTo>
                <a:lnTo>
                  <a:pt x="3139" y="3913"/>
                </a:lnTo>
                <a:lnTo>
                  <a:pt x="3171" y="3913"/>
                </a:lnTo>
                <a:lnTo>
                  <a:pt x="3205" y="3913"/>
                </a:lnTo>
                <a:lnTo>
                  <a:pt x="3237" y="3883"/>
                </a:lnTo>
                <a:lnTo>
                  <a:pt x="3270" y="3883"/>
                </a:lnTo>
                <a:lnTo>
                  <a:pt x="3303" y="3852"/>
                </a:lnTo>
                <a:lnTo>
                  <a:pt x="3335" y="3852"/>
                </a:lnTo>
                <a:lnTo>
                  <a:pt x="3335" y="3883"/>
                </a:lnTo>
                <a:lnTo>
                  <a:pt x="3335" y="3913"/>
                </a:lnTo>
                <a:lnTo>
                  <a:pt x="3303" y="3913"/>
                </a:lnTo>
                <a:lnTo>
                  <a:pt x="3303" y="3944"/>
                </a:lnTo>
                <a:lnTo>
                  <a:pt x="3270" y="3975"/>
                </a:lnTo>
                <a:lnTo>
                  <a:pt x="3335" y="3944"/>
                </a:lnTo>
                <a:lnTo>
                  <a:pt x="3368" y="3913"/>
                </a:lnTo>
                <a:lnTo>
                  <a:pt x="3368" y="3975"/>
                </a:lnTo>
                <a:lnTo>
                  <a:pt x="3368" y="4005"/>
                </a:lnTo>
                <a:lnTo>
                  <a:pt x="3368" y="4035"/>
                </a:lnTo>
                <a:lnTo>
                  <a:pt x="3401" y="4005"/>
                </a:lnTo>
                <a:lnTo>
                  <a:pt x="3401" y="4035"/>
                </a:lnTo>
                <a:lnTo>
                  <a:pt x="3433" y="4035"/>
                </a:lnTo>
                <a:lnTo>
                  <a:pt x="3466" y="4005"/>
                </a:lnTo>
                <a:lnTo>
                  <a:pt x="3466" y="3975"/>
                </a:lnTo>
                <a:lnTo>
                  <a:pt x="3498" y="3975"/>
                </a:lnTo>
                <a:lnTo>
                  <a:pt x="3498" y="3944"/>
                </a:lnTo>
                <a:lnTo>
                  <a:pt x="3532" y="3944"/>
                </a:lnTo>
                <a:lnTo>
                  <a:pt x="3564" y="3975"/>
                </a:lnTo>
                <a:lnTo>
                  <a:pt x="3564" y="4005"/>
                </a:lnTo>
                <a:lnTo>
                  <a:pt x="3596" y="4005"/>
                </a:lnTo>
                <a:lnTo>
                  <a:pt x="3630" y="4066"/>
                </a:lnTo>
                <a:lnTo>
                  <a:pt x="3630" y="4097"/>
                </a:lnTo>
                <a:lnTo>
                  <a:pt x="3630" y="4127"/>
                </a:lnTo>
                <a:lnTo>
                  <a:pt x="3630" y="4189"/>
                </a:lnTo>
                <a:lnTo>
                  <a:pt x="3596" y="4189"/>
                </a:lnTo>
                <a:lnTo>
                  <a:pt x="3596" y="4219"/>
                </a:lnTo>
                <a:lnTo>
                  <a:pt x="3630" y="4219"/>
                </a:lnTo>
                <a:lnTo>
                  <a:pt x="3662" y="4189"/>
                </a:lnTo>
                <a:lnTo>
                  <a:pt x="3662" y="4157"/>
                </a:lnTo>
                <a:lnTo>
                  <a:pt x="3662" y="4127"/>
                </a:lnTo>
                <a:lnTo>
                  <a:pt x="3662" y="4066"/>
                </a:lnTo>
                <a:lnTo>
                  <a:pt x="3662" y="4035"/>
                </a:lnTo>
                <a:lnTo>
                  <a:pt x="3630" y="4035"/>
                </a:lnTo>
                <a:lnTo>
                  <a:pt x="3630" y="4005"/>
                </a:lnTo>
                <a:lnTo>
                  <a:pt x="3630" y="3975"/>
                </a:lnTo>
                <a:lnTo>
                  <a:pt x="3630" y="3944"/>
                </a:lnTo>
                <a:lnTo>
                  <a:pt x="3630" y="3913"/>
                </a:lnTo>
                <a:lnTo>
                  <a:pt x="3662" y="3913"/>
                </a:lnTo>
                <a:lnTo>
                  <a:pt x="3695" y="3883"/>
                </a:lnTo>
                <a:lnTo>
                  <a:pt x="3695" y="3852"/>
                </a:lnTo>
                <a:lnTo>
                  <a:pt x="3728" y="3852"/>
                </a:lnTo>
                <a:lnTo>
                  <a:pt x="3760" y="3852"/>
                </a:lnTo>
                <a:lnTo>
                  <a:pt x="3793" y="3852"/>
                </a:lnTo>
                <a:lnTo>
                  <a:pt x="3826" y="3822"/>
                </a:lnTo>
                <a:lnTo>
                  <a:pt x="3826" y="3852"/>
                </a:lnTo>
                <a:lnTo>
                  <a:pt x="3826" y="3883"/>
                </a:lnTo>
                <a:lnTo>
                  <a:pt x="3793" y="3913"/>
                </a:lnTo>
                <a:lnTo>
                  <a:pt x="3793" y="3944"/>
                </a:lnTo>
                <a:lnTo>
                  <a:pt x="3826" y="3975"/>
                </a:lnTo>
                <a:lnTo>
                  <a:pt x="3858" y="4005"/>
                </a:lnTo>
                <a:lnTo>
                  <a:pt x="3891" y="4005"/>
                </a:lnTo>
                <a:lnTo>
                  <a:pt x="3989" y="4005"/>
                </a:lnTo>
                <a:lnTo>
                  <a:pt x="4021" y="4005"/>
                </a:lnTo>
                <a:lnTo>
                  <a:pt x="4087" y="4035"/>
                </a:lnTo>
                <a:lnTo>
                  <a:pt x="4153" y="4035"/>
                </a:lnTo>
                <a:lnTo>
                  <a:pt x="4185" y="4066"/>
                </a:lnTo>
                <a:lnTo>
                  <a:pt x="4218" y="4035"/>
                </a:lnTo>
                <a:lnTo>
                  <a:pt x="4218" y="4005"/>
                </a:lnTo>
                <a:lnTo>
                  <a:pt x="4284" y="4005"/>
                </a:lnTo>
                <a:lnTo>
                  <a:pt x="4316" y="4005"/>
                </a:lnTo>
                <a:lnTo>
                  <a:pt x="4382" y="3975"/>
                </a:lnTo>
                <a:lnTo>
                  <a:pt x="4414" y="3975"/>
                </a:lnTo>
                <a:lnTo>
                  <a:pt x="4382" y="3944"/>
                </a:lnTo>
                <a:lnTo>
                  <a:pt x="4349" y="3913"/>
                </a:lnTo>
                <a:lnTo>
                  <a:pt x="4316" y="3913"/>
                </a:lnTo>
                <a:lnTo>
                  <a:pt x="4251" y="3852"/>
                </a:lnTo>
                <a:lnTo>
                  <a:pt x="4218" y="3822"/>
                </a:lnTo>
                <a:lnTo>
                  <a:pt x="4185" y="3822"/>
                </a:lnTo>
                <a:lnTo>
                  <a:pt x="4185" y="3791"/>
                </a:lnTo>
                <a:lnTo>
                  <a:pt x="4185" y="3760"/>
                </a:lnTo>
                <a:lnTo>
                  <a:pt x="4185" y="3700"/>
                </a:lnTo>
                <a:lnTo>
                  <a:pt x="4185" y="3638"/>
                </a:lnTo>
                <a:lnTo>
                  <a:pt x="4218" y="3577"/>
                </a:lnTo>
                <a:lnTo>
                  <a:pt x="4218" y="3546"/>
                </a:lnTo>
                <a:lnTo>
                  <a:pt x="4218" y="3485"/>
                </a:lnTo>
                <a:lnTo>
                  <a:pt x="4218" y="3454"/>
                </a:lnTo>
                <a:lnTo>
                  <a:pt x="4218" y="3393"/>
                </a:lnTo>
                <a:lnTo>
                  <a:pt x="4251" y="3363"/>
                </a:lnTo>
                <a:lnTo>
                  <a:pt x="4251" y="3332"/>
                </a:lnTo>
                <a:lnTo>
                  <a:pt x="4251" y="3302"/>
                </a:lnTo>
                <a:lnTo>
                  <a:pt x="4218" y="3332"/>
                </a:lnTo>
                <a:lnTo>
                  <a:pt x="4185" y="3363"/>
                </a:lnTo>
                <a:lnTo>
                  <a:pt x="4185" y="3332"/>
                </a:lnTo>
                <a:lnTo>
                  <a:pt x="4185" y="3241"/>
                </a:lnTo>
                <a:lnTo>
                  <a:pt x="4185" y="3179"/>
                </a:lnTo>
                <a:lnTo>
                  <a:pt x="4185" y="3149"/>
                </a:lnTo>
                <a:lnTo>
                  <a:pt x="4185" y="3119"/>
                </a:lnTo>
                <a:lnTo>
                  <a:pt x="4185" y="3057"/>
                </a:lnTo>
                <a:lnTo>
                  <a:pt x="4185" y="3027"/>
                </a:lnTo>
                <a:lnTo>
                  <a:pt x="4185" y="2996"/>
                </a:lnTo>
                <a:lnTo>
                  <a:pt x="4185" y="2965"/>
                </a:lnTo>
                <a:lnTo>
                  <a:pt x="4153" y="2965"/>
                </a:lnTo>
                <a:lnTo>
                  <a:pt x="4120" y="2935"/>
                </a:lnTo>
                <a:lnTo>
                  <a:pt x="4120" y="2904"/>
                </a:lnTo>
                <a:lnTo>
                  <a:pt x="4087" y="2874"/>
                </a:lnTo>
                <a:lnTo>
                  <a:pt x="4087" y="2843"/>
                </a:lnTo>
                <a:lnTo>
                  <a:pt x="4055" y="2843"/>
                </a:lnTo>
                <a:lnTo>
                  <a:pt x="4055" y="2812"/>
                </a:lnTo>
                <a:lnTo>
                  <a:pt x="4021" y="2782"/>
                </a:lnTo>
                <a:lnTo>
                  <a:pt x="3989" y="2752"/>
                </a:lnTo>
                <a:lnTo>
                  <a:pt x="3989" y="2721"/>
                </a:lnTo>
                <a:lnTo>
                  <a:pt x="3957" y="2752"/>
                </a:lnTo>
                <a:lnTo>
                  <a:pt x="3924" y="2721"/>
                </a:lnTo>
                <a:lnTo>
                  <a:pt x="3924" y="2660"/>
                </a:lnTo>
                <a:lnTo>
                  <a:pt x="3924" y="2598"/>
                </a:lnTo>
                <a:lnTo>
                  <a:pt x="3924" y="2568"/>
                </a:lnTo>
                <a:lnTo>
                  <a:pt x="3891" y="2507"/>
                </a:lnTo>
                <a:lnTo>
                  <a:pt x="3891" y="2476"/>
                </a:lnTo>
                <a:lnTo>
                  <a:pt x="3891" y="2446"/>
                </a:lnTo>
                <a:lnTo>
                  <a:pt x="3891" y="2385"/>
                </a:lnTo>
                <a:lnTo>
                  <a:pt x="3891" y="2323"/>
                </a:lnTo>
                <a:lnTo>
                  <a:pt x="3891" y="2263"/>
                </a:lnTo>
                <a:lnTo>
                  <a:pt x="3858" y="2231"/>
                </a:lnTo>
                <a:lnTo>
                  <a:pt x="3826" y="2231"/>
                </a:lnTo>
                <a:lnTo>
                  <a:pt x="3826" y="2201"/>
                </a:lnTo>
                <a:lnTo>
                  <a:pt x="3826" y="2171"/>
                </a:lnTo>
                <a:lnTo>
                  <a:pt x="3858" y="2140"/>
                </a:lnTo>
                <a:lnTo>
                  <a:pt x="3924" y="2171"/>
                </a:lnTo>
                <a:lnTo>
                  <a:pt x="3957" y="2201"/>
                </a:lnTo>
                <a:lnTo>
                  <a:pt x="3989" y="2201"/>
                </a:lnTo>
                <a:lnTo>
                  <a:pt x="4021" y="2201"/>
                </a:lnTo>
                <a:lnTo>
                  <a:pt x="4087" y="2201"/>
                </a:lnTo>
                <a:lnTo>
                  <a:pt x="4120" y="2231"/>
                </a:lnTo>
                <a:lnTo>
                  <a:pt x="4153" y="2263"/>
                </a:lnTo>
                <a:lnTo>
                  <a:pt x="4185" y="2263"/>
                </a:lnTo>
                <a:lnTo>
                  <a:pt x="4251" y="2293"/>
                </a:lnTo>
                <a:lnTo>
                  <a:pt x="4316" y="2263"/>
                </a:lnTo>
                <a:lnTo>
                  <a:pt x="4382" y="2231"/>
                </a:lnTo>
                <a:lnTo>
                  <a:pt x="4414" y="2201"/>
                </a:lnTo>
                <a:lnTo>
                  <a:pt x="4578" y="2201"/>
                </a:lnTo>
                <a:lnTo>
                  <a:pt x="4610" y="2201"/>
                </a:lnTo>
                <a:lnTo>
                  <a:pt x="4643" y="2263"/>
                </a:lnTo>
                <a:lnTo>
                  <a:pt x="4643" y="2293"/>
                </a:lnTo>
                <a:lnTo>
                  <a:pt x="4676" y="2354"/>
                </a:lnTo>
                <a:lnTo>
                  <a:pt x="4643" y="2385"/>
                </a:lnTo>
                <a:lnTo>
                  <a:pt x="4610" y="2415"/>
                </a:lnTo>
                <a:lnTo>
                  <a:pt x="4545" y="2446"/>
                </a:lnTo>
                <a:lnTo>
                  <a:pt x="4545" y="2476"/>
                </a:lnTo>
                <a:lnTo>
                  <a:pt x="4578" y="2507"/>
                </a:lnTo>
                <a:lnTo>
                  <a:pt x="4610" y="2538"/>
                </a:lnTo>
                <a:lnTo>
                  <a:pt x="4610" y="2629"/>
                </a:lnTo>
                <a:lnTo>
                  <a:pt x="4676" y="2660"/>
                </a:lnTo>
                <a:lnTo>
                  <a:pt x="4676" y="2690"/>
                </a:lnTo>
                <a:lnTo>
                  <a:pt x="4676" y="2721"/>
                </a:lnTo>
                <a:lnTo>
                  <a:pt x="4676" y="2752"/>
                </a:lnTo>
                <a:lnTo>
                  <a:pt x="4676" y="2782"/>
                </a:lnTo>
                <a:lnTo>
                  <a:pt x="4643" y="2782"/>
                </a:lnTo>
                <a:lnTo>
                  <a:pt x="4643" y="2812"/>
                </a:lnTo>
                <a:lnTo>
                  <a:pt x="4610" y="2843"/>
                </a:lnTo>
                <a:lnTo>
                  <a:pt x="4643" y="2843"/>
                </a:lnTo>
                <a:lnTo>
                  <a:pt x="4709" y="2812"/>
                </a:lnTo>
                <a:lnTo>
                  <a:pt x="4741" y="2843"/>
                </a:lnTo>
                <a:lnTo>
                  <a:pt x="4774" y="2874"/>
                </a:lnTo>
                <a:lnTo>
                  <a:pt x="4774" y="2843"/>
                </a:lnTo>
                <a:lnTo>
                  <a:pt x="4774" y="2812"/>
                </a:lnTo>
                <a:lnTo>
                  <a:pt x="4774" y="2782"/>
                </a:lnTo>
                <a:lnTo>
                  <a:pt x="4839" y="2752"/>
                </a:lnTo>
                <a:lnTo>
                  <a:pt x="4872" y="2721"/>
                </a:lnTo>
                <a:lnTo>
                  <a:pt x="4937" y="2721"/>
                </a:lnTo>
                <a:lnTo>
                  <a:pt x="4971" y="2752"/>
                </a:lnTo>
                <a:lnTo>
                  <a:pt x="4971" y="2782"/>
                </a:lnTo>
                <a:lnTo>
                  <a:pt x="5003" y="2782"/>
                </a:lnTo>
                <a:lnTo>
                  <a:pt x="5035" y="2812"/>
                </a:lnTo>
                <a:lnTo>
                  <a:pt x="5101" y="2782"/>
                </a:lnTo>
                <a:lnTo>
                  <a:pt x="5134" y="2782"/>
                </a:lnTo>
                <a:lnTo>
                  <a:pt x="5199" y="2812"/>
                </a:lnTo>
                <a:lnTo>
                  <a:pt x="5362" y="2812"/>
                </a:lnTo>
                <a:lnTo>
                  <a:pt x="5428" y="2812"/>
                </a:lnTo>
                <a:lnTo>
                  <a:pt x="5526" y="2843"/>
                </a:lnTo>
                <a:lnTo>
                  <a:pt x="5591" y="2874"/>
                </a:lnTo>
                <a:lnTo>
                  <a:pt x="5689" y="2904"/>
                </a:lnTo>
                <a:lnTo>
                  <a:pt x="5723" y="2904"/>
                </a:lnTo>
                <a:lnTo>
                  <a:pt x="5755" y="2935"/>
                </a:lnTo>
                <a:lnTo>
                  <a:pt x="5787" y="2965"/>
                </a:lnTo>
                <a:lnTo>
                  <a:pt x="5821" y="2935"/>
                </a:lnTo>
                <a:lnTo>
                  <a:pt x="5853" y="2935"/>
                </a:lnTo>
                <a:lnTo>
                  <a:pt x="5919" y="2935"/>
                </a:lnTo>
                <a:lnTo>
                  <a:pt x="5951" y="2935"/>
                </a:lnTo>
                <a:lnTo>
                  <a:pt x="6017" y="2904"/>
                </a:lnTo>
                <a:lnTo>
                  <a:pt x="6082" y="2874"/>
                </a:lnTo>
                <a:lnTo>
                  <a:pt x="6114" y="2843"/>
                </a:lnTo>
                <a:lnTo>
                  <a:pt x="6180" y="2812"/>
                </a:lnTo>
                <a:lnTo>
                  <a:pt x="6246" y="2782"/>
                </a:lnTo>
                <a:lnTo>
                  <a:pt x="6311" y="2752"/>
                </a:lnTo>
                <a:lnTo>
                  <a:pt x="6376" y="2752"/>
                </a:lnTo>
                <a:lnTo>
                  <a:pt x="6507" y="2752"/>
                </a:lnTo>
                <a:lnTo>
                  <a:pt x="6573" y="2721"/>
                </a:lnTo>
                <a:lnTo>
                  <a:pt x="6474" y="2721"/>
                </a:lnTo>
                <a:lnTo>
                  <a:pt x="6409" y="2721"/>
                </a:lnTo>
                <a:lnTo>
                  <a:pt x="6344" y="2721"/>
                </a:lnTo>
                <a:lnTo>
                  <a:pt x="6278" y="2690"/>
                </a:lnTo>
                <a:lnTo>
                  <a:pt x="6212" y="2660"/>
                </a:lnTo>
                <a:lnTo>
                  <a:pt x="6180" y="2660"/>
                </a:lnTo>
                <a:lnTo>
                  <a:pt x="6180" y="2629"/>
                </a:lnTo>
                <a:lnTo>
                  <a:pt x="6148" y="2598"/>
                </a:lnTo>
                <a:lnTo>
                  <a:pt x="6180" y="2568"/>
                </a:lnTo>
                <a:lnTo>
                  <a:pt x="6180" y="2538"/>
                </a:lnTo>
                <a:lnTo>
                  <a:pt x="6212" y="2476"/>
                </a:lnTo>
                <a:lnTo>
                  <a:pt x="6246" y="2354"/>
                </a:lnTo>
                <a:lnTo>
                  <a:pt x="6278" y="2323"/>
                </a:lnTo>
                <a:lnTo>
                  <a:pt x="6311" y="2293"/>
                </a:lnTo>
                <a:lnTo>
                  <a:pt x="6376" y="2231"/>
                </a:lnTo>
                <a:lnTo>
                  <a:pt x="6474" y="2171"/>
                </a:lnTo>
                <a:lnTo>
                  <a:pt x="6540" y="2140"/>
                </a:lnTo>
                <a:lnTo>
                  <a:pt x="6637" y="2109"/>
                </a:lnTo>
                <a:lnTo>
                  <a:pt x="6671" y="2079"/>
                </a:lnTo>
                <a:lnTo>
                  <a:pt x="6703" y="2048"/>
                </a:lnTo>
                <a:lnTo>
                  <a:pt x="6769" y="1987"/>
                </a:lnTo>
                <a:lnTo>
                  <a:pt x="6834" y="1987"/>
                </a:lnTo>
                <a:lnTo>
                  <a:pt x="6867" y="1987"/>
                </a:lnTo>
                <a:lnTo>
                  <a:pt x="6965" y="1957"/>
                </a:lnTo>
                <a:lnTo>
                  <a:pt x="7063" y="1987"/>
                </a:lnTo>
                <a:lnTo>
                  <a:pt x="7096" y="1987"/>
                </a:lnTo>
                <a:lnTo>
                  <a:pt x="7128" y="1957"/>
                </a:lnTo>
                <a:lnTo>
                  <a:pt x="7194" y="1957"/>
                </a:lnTo>
                <a:lnTo>
                  <a:pt x="7226" y="1926"/>
                </a:lnTo>
                <a:lnTo>
                  <a:pt x="7259" y="1926"/>
                </a:lnTo>
                <a:lnTo>
                  <a:pt x="7292" y="1926"/>
                </a:lnTo>
                <a:lnTo>
                  <a:pt x="7357" y="1926"/>
                </a:lnTo>
                <a:lnTo>
                  <a:pt x="7390" y="1926"/>
                </a:lnTo>
                <a:lnTo>
                  <a:pt x="7423" y="1896"/>
                </a:lnTo>
                <a:lnTo>
                  <a:pt x="7488" y="1834"/>
                </a:lnTo>
                <a:lnTo>
                  <a:pt x="7553" y="1804"/>
                </a:lnTo>
                <a:lnTo>
                  <a:pt x="7587" y="1804"/>
                </a:lnTo>
                <a:lnTo>
                  <a:pt x="7651" y="1712"/>
                </a:lnTo>
                <a:lnTo>
                  <a:pt x="7717" y="1682"/>
                </a:lnTo>
                <a:lnTo>
                  <a:pt x="7815" y="1620"/>
                </a:lnTo>
                <a:lnTo>
                  <a:pt x="7848" y="1528"/>
                </a:lnTo>
                <a:lnTo>
                  <a:pt x="7880" y="1498"/>
                </a:lnTo>
                <a:lnTo>
                  <a:pt x="7914" y="1467"/>
                </a:lnTo>
                <a:lnTo>
                  <a:pt x="7946" y="1498"/>
                </a:lnTo>
                <a:lnTo>
                  <a:pt x="7978" y="1498"/>
                </a:lnTo>
                <a:lnTo>
                  <a:pt x="8044" y="1528"/>
                </a:lnTo>
                <a:lnTo>
                  <a:pt x="8110" y="1559"/>
                </a:lnTo>
                <a:lnTo>
                  <a:pt x="8110" y="1590"/>
                </a:lnTo>
                <a:lnTo>
                  <a:pt x="8142" y="1590"/>
                </a:lnTo>
                <a:lnTo>
                  <a:pt x="8110" y="1528"/>
                </a:lnTo>
                <a:lnTo>
                  <a:pt x="8110" y="1498"/>
                </a:lnTo>
                <a:lnTo>
                  <a:pt x="8044" y="1467"/>
                </a:lnTo>
                <a:lnTo>
                  <a:pt x="7978" y="1376"/>
                </a:lnTo>
                <a:lnTo>
                  <a:pt x="7946" y="1345"/>
                </a:lnTo>
                <a:lnTo>
                  <a:pt x="7914" y="1345"/>
                </a:lnTo>
                <a:lnTo>
                  <a:pt x="7914" y="1315"/>
                </a:lnTo>
                <a:lnTo>
                  <a:pt x="7946" y="1284"/>
                </a:lnTo>
                <a:lnTo>
                  <a:pt x="7946" y="1253"/>
                </a:lnTo>
                <a:lnTo>
                  <a:pt x="7914" y="1223"/>
                </a:lnTo>
                <a:lnTo>
                  <a:pt x="7946" y="1223"/>
                </a:lnTo>
                <a:lnTo>
                  <a:pt x="7946" y="1193"/>
                </a:lnTo>
                <a:lnTo>
                  <a:pt x="7946" y="1161"/>
                </a:lnTo>
                <a:lnTo>
                  <a:pt x="7946" y="1009"/>
                </a:lnTo>
                <a:lnTo>
                  <a:pt x="7978" y="917"/>
                </a:lnTo>
                <a:lnTo>
                  <a:pt x="8012" y="917"/>
                </a:lnTo>
                <a:lnTo>
                  <a:pt x="8044" y="886"/>
                </a:lnTo>
                <a:lnTo>
                  <a:pt x="8012" y="886"/>
                </a:lnTo>
                <a:lnTo>
                  <a:pt x="8012" y="856"/>
                </a:lnTo>
                <a:lnTo>
                  <a:pt x="7978" y="856"/>
                </a:lnTo>
                <a:lnTo>
                  <a:pt x="7946" y="826"/>
                </a:lnTo>
                <a:lnTo>
                  <a:pt x="7946" y="794"/>
                </a:lnTo>
                <a:lnTo>
                  <a:pt x="7946" y="734"/>
                </a:lnTo>
                <a:lnTo>
                  <a:pt x="7946" y="703"/>
                </a:lnTo>
                <a:lnTo>
                  <a:pt x="7946" y="672"/>
                </a:lnTo>
                <a:lnTo>
                  <a:pt x="7978" y="642"/>
                </a:lnTo>
                <a:lnTo>
                  <a:pt x="7978" y="611"/>
                </a:lnTo>
                <a:lnTo>
                  <a:pt x="8012" y="581"/>
                </a:lnTo>
                <a:lnTo>
                  <a:pt x="8012" y="459"/>
                </a:lnTo>
                <a:lnTo>
                  <a:pt x="8012" y="397"/>
                </a:lnTo>
                <a:lnTo>
                  <a:pt x="7978" y="367"/>
                </a:lnTo>
                <a:lnTo>
                  <a:pt x="8012" y="367"/>
                </a:lnTo>
                <a:lnTo>
                  <a:pt x="8012" y="337"/>
                </a:lnTo>
                <a:lnTo>
                  <a:pt x="8044" y="337"/>
                </a:lnTo>
                <a:lnTo>
                  <a:pt x="8142" y="305"/>
                </a:lnTo>
                <a:lnTo>
                  <a:pt x="8240" y="214"/>
                </a:lnTo>
                <a:lnTo>
                  <a:pt x="8273" y="183"/>
                </a:lnTo>
                <a:lnTo>
                  <a:pt x="8305" y="183"/>
                </a:lnTo>
                <a:lnTo>
                  <a:pt x="8371" y="183"/>
                </a:lnTo>
                <a:lnTo>
                  <a:pt x="8437" y="183"/>
                </a:lnTo>
                <a:lnTo>
                  <a:pt x="8469" y="153"/>
                </a:lnTo>
                <a:lnTo>
                  <a:pt x="8502" y="122"/>
                </a:lnTo>
                <a:lnTo>
                  <a:pt x="8535" y="122"/>
                </a:lnTo>
                <a:lnTo>
                  <a:pt x="8567" y="122"/>
                </a:lnTo>
                <a:lnTo>
                  <a:pt x="8600" y="122"/>
                </a:lnTo>
                <a:lnTo>
                  <a:pt x="8665" y="122"/>
                </a:lnTo>
                <a:lnTo>
                  <a:pt x="8730" y="92"/>
                </a:lnTo>
                <a:lnTo>
                  <a:pt x="8764" y="92"/>
                </a:lnTo>
                <a:lnTo>
                  <a:pt x="8796" y="92"/>
                </a:lnTo>
                <a:lnTo>
                  <a:pt x="8862" y="61"/>
                </a:lnTo>
                <a:lnTo>
                  <a:pt x="8927" y="61"/>
                </a:lnTo>
                <a:lnTo>
                  <a:pt x="8960" y="30"/>
                </a:lnTo>
                <a:lnTo>
                  <a:pt x="9025" y="30"/>
                </a:lnTo>
                <a:lnTo>
                  <a:pt x="9058" y="0"/>
                </a:lnTo>
                <a:lnTo>
                  <a:pt x="9091" y="0"/>
                </a:lnTo>
                <a:lnTo>
                  <a:pt x="9123" y="61"/>
                </a:lnTo>
                <a:lnTo>
                  <a:pt x="9156" y="153"/>
                </a:lnTo>
                <a:lnTo>
                  <a:pt x="9156" y="214"/>
                </a:lnTo>
                <a:lnTo>
                  <a:pt x="9189" y="275"/>
                </a:lnTo>
                <a:lnTo>
                  <a:pt x="9189" y="367"/>
                </a:lnTo>
                <a:lnTo>
                  <a:pt x="9189" y="428"/>
                </a:lnTo>
                <a:lnTo>
                  <a:pt x="9253" y="459"/>
                </a:lnTo>
                <a:lnTo>
                  <a:pt x="9319" y="459"/>
                </a:lnTo>
                <a:lnTo>
                  <a:pt x="9352" y="520"/>
                </a:lnTo>
                <a:lnTo>
                  <a:pt x="9385" y="550"/>
                </a:lnTo>
                <a:lnTo>
                  <a:pt x="9385" y="581"/>
                </a:lnTo>
                <a:lnTo>
                  <a:pt x="9450" y="581"/>
                </a:lnTo>
                <a:lnTo>
                  <a:pt x="9483" y="611"/>
                </a:lnTo>
                <a:lnTo>
                  <a:pt x="9516" y="642"/>
                </a:lnTo>
                <a:lnTo>
                  <a:pt x="9516" y="611"/>
                </a:lnTo>
                <a:lnTo>
                  <a:pt x="9516" y="520"/>
                </a:lnTo>
                <a:lnTo>
                  <a:pt x="9580" y="520"/>
                </a:lnTo>
                <a:lnTo>
                  <a:pt x="9613" y="489"/>
                </a:lnTo>
                <a:lnTo>
                  <a:pt x="9679" y="489"/>
                </a:lnTo>
                <a:lnTo>
                  <a:pt x="9711" y="489"/>
                </a:lnTo>
                <a:lnTo>
                  <a:pt x="9743" y="520"/>
                </a:lnTo>
                <a:lnTo>
                  <a:pt x="9776" y="611"/>
                </a:lnTo>
                <a:lnTo>
                  <a:pt x="9842" y="672"/>
                </a:lnTo>
                <a:lnTo>
                  <a:pt x="9874" y="734"/>
                </a:lnTo>
                <a:lnTo>
                  <a:pt x="9874" y="794"/>
                </a:lnTo>
                <a:lnTo>
                  <a:pt x="9907" y="856"/>
                </a:lnTo>
                <a:lnTo>
                  <a:pt x="9940" y="886"/>
                </a:lnTo>
                <a:lnTo>
                  <a:pt x="9972" y="917"/>
                </a:lnTo>
                <a:lnTo>
                  <a:pt x="10038" y="917"/>
                </a:lnTo>
                <a:lnTo>
                  <a:pt x="10136" y="917"/>
                </a:lnTo>
                <a:lnTo>
                  <a:pt x="10202" y="948"/>
                </a:lnTo>
                <a:lnTo>
                  <a:pt x="10267" y="978"/>
                </a:lnTo>
                <a:lnTo>
                  <a:pt x="10299" y="1039"/>
                </a:lnTo>
                <a:lnTo>
                  <a:pt x="10332" y="1101"/>
                </a:lnTo>
                <a:lnTo>
                  <a:pt x="10365" y="1253"/>
                </a:lnTo>
                <a:lnTo>
                  <a:pt x="10397" y="1284"/>
                </a:lnTo>
                <a:lnTo>
                  <a:pt x="10430" y="1315"/>
                </a:lnTo>
                <a:lnTo>
                  <a:pt x="10463" y="1284"/>
                </a:lnTo>
                <a:lnTo>
                  <a:pt x="10463" y="1253"/>
                </a:lnTo>
                <a:lnTo>
                  <a:pt x="10495" y="1253"/>
                </a:lnTo>
                <a:lnTo>
                  <a:pt x="10529" y="1223"/>
                </a:lnTo>
                <a:lnTo>
                  <a:pt x="10627" y="1253"/>
                </a:lnTo>
                <a:lnTo>
                  <a:pt x="10725" y="1253"/>
                </a:lnTo>
                <a:lnTo>
                  <a:pt x="10888" y="1253"/>
                </a:lnTo>
                <a:lnTo>
                  <a:pt x="10888" y="1315"/>
                </a:lnTo>
                <a:lnTo>
                  <a:pt x="10920" y="1345"/>
                </a:lnTo>
                <a:lnTo>
                  <a:pt x="10954" y="1376"/>
                </a:lnTo>
                <a:lnTo>
                  <a:pt x="10954" y="1406"/>
                </a:lnTo>
                <a:lnTo>
                  <a:pt x="10954" y="1437"/>
                </a:lnTo>
                <a:lnTo>
                  <a:pt x="10920" y="1528"/>
                </a:lnTo>
                <a:lnTo>
                  <a:pt x="10920" y="1590"/>
                </a:lnTo>
                <a:lnTo>
                  <a:pt x="10920" y="1620"/>
                </a:lnTo>
                <a:lnTo>
                  <a:pt x="10954" y="1651"/>
                </a:lnTo>
                <a:lnTo>
                  <a:pt x="10986" y="1682"/>
                </a:lnTo>
                <a:lnTo>
                  <a:pt x="10986" y="1712"/>
                </a:lnTo>
                <a:lnTo>
                  <a:pt x="11018" y="1742"/>
                </a:lnTo>
                <a:lnTo>
                  <a:pt x="10986" y="1774"/>
                </a:lnTo>
                <a:lnTo>
                  <a:pt x="10920" y="1774"/>
                </a:lnTo>
                <a:lnTo>
                  <a:pt x="10888" y="1804"/>
                </a:lnTo>
                <a:lnTo>
                  <a:pt x="10888" y="1834"/>
                </a:lnTo>
                <a:lnTo>
                  <a:pt x="10888" y="1865"/>
                </a:lnTo>
                <a:lnTo>
                  <a:pt x="10954" y="1896"/>
                </a:lnTo>
                <a:lnTo>
                  <a:pt x="10986" y="1896"/>
                </a:lnTo>
                <a:lnTo>
                  <a:pt x="11117" y="1926"/>
                </a:lnTo>
                <a:lnTo>
                  <a:pt x="11248" y="1926"/>
                </a:lnTo>
                <a:lnTo>
                  <a:pt x="11281" y="1926"/>
                </a:lnTo>
                <a:lnTo>
                  <a:pt x="11313" y="1926"/>
                </a:lnTo>
                <a:lnTo>
                  <a:pt x="11345" y="1865"/>
                </a:lnTo>
                <a:lnTo>
                  <a:pt x="11411" y="1834"/>
                </a:lnTo>
                <a:lnTo>
                  <a:pt x="11477" y="1804"/>
                </a:lnTo>
                <a:lnTo>
                  <a:pt x="11509" y="1774"/>
                </a:lnTo>
                <a:lnTo>
                  <a:pt x="11542" y="1712"/>
                </a:lnTo>
                <a:lnTo>
                  <a:pt x="11542" y="1651"/>
                </a:lnTo>
                <a:lnTo>
                  <a:pt x="11575" y="1620"/>
                </a:lnTo>
                <a:lnTo>
                  <a:pt x="11607" y="1559"/>
                </a:lnTo>
                <a:lnTo>
                  <a:pt x="11640" y="1528"/>
                </a:lnTo>
                <a:lnTo>
                  <a:pt x="11673" y="1528"/>
                </a:lnTo>
                <a:lnTo>
                  <a:pt x="11706" y="1528"/>
                </a:lnTo>
                <a:lnTo>
                  <a:pt x="11706" y="1559"/>
                </a:lnTo>
                <a:lnTo>
                  <a:pt x="11738" y="1620"/>
                </a:lnTo>
                <a:lnTo>
                  <a:pt x="11706" y="1651"/>
                </a:lnTo>
                <a:lnTo>
                  <a:pt x="11673" y="1682"/>
                </a:lnTo>
                <a:lnTo>
                  <a:pt x="11640" y="1742"/>
                </a:lnTo>
                <a:lnTo>
                  <a:pt x="11640" y="1834"/>
                </a:lnTo>
                <a:lnTo>
                  <a:pt x="11640" y="1865"/>
                </a:lnTo>
                <a:lnTo>
                  <a:pt x="11673" y="1896"/>
                </a:lnTo>
                <a:lnTo>
                  <a:pt x="11706" y="1926"/>
                </a:lnTo>
                <a:lnTo>
                  <a:pt x="11738" y="1926"/>
                </a:lnTo>
                <a:lnTo>
                  <a:pt x="11738" y="1957"/>
                </a:lnTo>
                <a:lnTo>
                  <a:pt x="11738" y="2018"/>
                </a:lnTo>
                <a:lnTo>
                  <a:pt x="11738" y="2079"/>
                </a:lnTo>
                <a:lnTo>
                  <a:pt x="11771" y="2109"/>
                </a:lnTo>
                <a:lnTo>
                  <a:pt x="11804" y="2109"/>
                </a:lnTo>
                <a:lnTo>
                  <a:pt x="11836" y="2109"/>
                </a:lnTo>
                <a:lnTo>
                  <a:pt x="11902" y="2140"/>
                </a:lnTo>
                <a:lnTo>
                  <a:pt x="12000" y="2201"/>
                </a:lnTo>
                <a:lnTo>
                  <a:pt x="12098" y="2231"/>
                </a:lnTo>
                <a:lnTo>
                  <a:pt x="12163" y="2263"/>
                </a:lnTo>
                <a:lnTo>
                  <a:pt x="12229" y="2293"/>
                </a:lnTo>
                <a:lnTo>
                  <a:pt x="12261" y="2323"/>
                </a:lnTo>
                <a:lnTo>
                  <a:pt x="12295" y="2354"/>
                </a:lnTo>
                <a:lnTo>
                  <a:pt x="12261" y="2415"/>
                </a:lnTo>
                <a:lnTo>
                  <a:pt x="12261" y="2446"/>
                </a:lnTo>
                <a:lnTo>
                  <a:pt x="12295" y="2446"/>
                </a:lnTo>
                <a:lnTo>
                  <a:pt x="12327" y="2446"/>
                </a:lnTo>
                <a:lnTo>
                  <a:pt x="12359" y="2415"/>
                </a:lnTo>
                <a:lnTo>
                  <a:pt x="12392" y="2415"/>
                </a:lnTo>
                <a:lnTo>
                  <a:pt x="12392" y="2476"/>
                </a:lnTo>
                <a:lnTo>
                  <a:pt x="12392" y="2507"/>
                </a:lnTo>
                <a:lnTo>
                  <a:pt x="12425" y="2568"/>
                </a:lnTo>
                <a:lnTo>
                  <a:pt x="12458" y="2598"/>
                </a:lnTo>
                <a:lnTo>
                  <a:pt x="12523" y="2598"/>
                </a:lnTo>
                <a:lnTo>
                  <a:pt x="12556" y="2568"/>
                </a:lnTo>
                <a:lnTo>
                  <a:pt x="12621" y="2598"/>
                </a:lnTo>
                <a:lnTo>
                  <a:pt x="12621" y="2568"/>
                </a:lnTo>
                <a:lnTo>
                  <a:pt x="12654" y="2568"/>
                </a:lnTo>
                <a:lnTo>
                  <a:pt x="12720" y="2538"/>
                </a:lnTo>
                <a:lnTo>
                  <a:pt x="12784" y="2538"/>
                </a:lnTo>
                <a:lnTo>
                  <a:pt x="12850" y="2507"/>
                </a:lnTo>
                <a:lnTo>
                  <a:pt x="12883" y="2568"/>
                </a:lnTo>
                <a:lnTo>
                  <a:pt x="12915" y="2598"/>
                </a:lnTo>
                <a:lnTo>
                  <a:pt x="12981" y="2598"/>
                </a:lnTo>
                <a:lnTo>
                  <a:pt x="13046" y="2629"/>
                </a:lnTo>
                <a:lnTo>
                  <a:pt x="13046" y="2660"/>
                </a:lnTo>
                <a:lnTo>
                  <a:pt x="13079" y="2660"/>
                </a:lnTo>
                <a:lnTo>
                  <a:pt x="13177" y="2660"/>
                </a:lnTo>
                <a:lnTo>
                  <a:pt x="13243" y="2598"/>
                </a:lnTo>
                <a:lnTo>
                  <a:pt x="13308" y="2598"/>
                </a:lnTo>
                <a:lnTo>
                  <a:pt x="13373" y="2598"/>
                </a:lnTo>
                <a:lnTo>
                  <a:pt x="13438" y="2598"/>
                </a:lnTo>
                <a:lnTo>
                  <a:pt x="13504" y="2598"/>
                </a:lnTo>
                <a:lnTo>
                  <a:pt x="13602" y="2629"/>
                </a:lnTo>
                <a:lnTo>
                  <a:pt x="13602" y="2660"/>
                </a:lnTo>
                <a:lnTo>
                  <a:pt x="13635" y="2721"/>
                </a:lnTo>
                <a:lnTo>
                  <a:pt x="13700" y="2812"/>
                </a:lnTo>
                <a:lnTo>
                  <a:pt x="13733" y="2904"/>
                </a:lnTo>
                <a:lnTo>
                  <a:pt x="13831" y="2996"/>
                </a:lnTo>
                <a:lnTo>
                  <a:pt x="13897" y="3057"/>
                </a:lnTo>
                <a:lnTo>
                  <a:pt x="13961" y="3087"/>
                </a:lnTo>
                <a:lnTo>
                  <a:pt x="13961" y="3119"/>
                </a:lnTo>
                <a:lnTo>
                  <a:pt x="13995" y="3119"/>
                </a:lnTo>
                <a:lnTo>
                  <a:pt x="14060" y="3119"/>
                </a:lnTo>
                <a:lnTo>
                  <a:pt x="14060" y="3057"/>
                </a:lnTo>
                <a:lnTo>
                  <a:pt x="14191" y="3057"/>
                </a:lnTo>
                <a:lnTo>
                  <a:pt x="14223" y="3057"/>
                </a:lnTo>
                <a:lnTo>
                  <a:pt x="14256" y="3087"/>
                </a:lnTo>
                <a:lnTo>
                  <a:pt x="14256" y="3149"/>
                </a:lnTo>
                <a:lnTo>
                  <a:pt x="14322" y="3149"/>
                </a:lnTo>
                <a:lnTo>
                  <a:pt x="14322" y="3119"/>
                </a:lnTo>
                <a:lnTo>
                  <a:pt x="14354" y="3119"/>
                </a:lnTo>
                <a:lnTo>
                  <a:pt x="14420" y="3119"/>
                </a:lnTo>
                <a:lnTo>
                  <a:pt x="14518" y="3149"/>
                </a:lnTo>
                <a:lnTo>
                  <a:pt x="14550" y="3119"/>
                </a:lnTo>
                <a:lnTo>
                  <a:pt x="14616" y="3087"/>
                </a:lnTo>
                <a:lnTo>
                  <a:pt x="14681" y="3087"/>
                </a:lnTo>
                <a:lnTo>
                  <a:pt x="14747" y="3087"/>
                </a:lnTo>
                <a:lnTo>
                  <a:pt x="14779" y="3119"/>
                </a:lnTo>
                <a:lnTo>
                  <a:pt x="14845" y="3149"/>
                </a:lnTo>
                <a:lnTo>
                  <a:pt x="14943" y="3179"/>
                </a:lnTo>
                <a:lnTo>
                  <a:pt x="15041" y="3179"/>
                </a:lnTo>
                <a:lnTo>
                  <a:pt x="15139" y="3179"/>
                </a:lnTo>
                <a:lnTo>
                  <a:pt x="15237" y="3210"/>
                </a:lnTo>
                <a:lnTo>
                  <a:pt x="15302" y="3241"/>
                </a:lnTo>
                <a:lnTo>
                  <a:pt x="15400" y="3271"/>
                </a:lnTo>
                <a:lnTo>
                  <a:pt x="15564" y="3363"/>
                </a:lnTo>
                <a:lnTo>
                  <a:pt x="15629" y="3363"/>
                </a:lnTo>
                <a:lnTo>
                  <a:pt x="15663" y="3393"/>
                </a:lnTo>
                <a:lnTo>
                  <a:pt x="15695" y="3454"/>
                </a:lnTo>
                <a:lnTo>
                  <a:pt x="15663" y="3454"/>
                </a:lnTo>
                <a:lnTo>
                  <a:pt x="15629" y="3485"/>
                </a:lnTo>
                <a:lnTo>
                  <a:pt x="15597" y="3516"/>
                </a:lnTo>
                <a:lnTo>
                  <a:pt x="15597" y="3546"/>
                </a:lnTo>
                <a:lnTo>
                  <a:pt x="15597" y="3577"/>
                </a:lnTo>
                <a:lnTo>
                  <a:pt x="15597" y="3608"/>
                </a:lnTo>
                <a:lnTo>
                  <a:pt x="15597" y="3638"/>
                </a:lnTo>
                <a:lnTo>
                  <a:pt x="15564" y="3638"/>
                </a:lnTo>
                <a:lnTo>
                  <a:pt x="15531" y="3638"/>
                </a:lnTo>
                <a:lnTo>
                  <a:pt x="15499" y="3668"/>
                </a:lnTo>
                <a:lnTo>
                  <a:pt x="15499" y="3700"/>
                </a:lnTo>
                <a:lnTo>
                  <a:pt x="15434" y="3700"/>
                </a:lnTo>
                <a:lnTo>
                  <a:pt x="15434" y="3730"/>
                </a:lnTo>
                <a:lnTo>
                  <a:pt x="15434" y="3760"/>
                </a:lnTo>
                <a:lnTo>
                  <a:pt x="15400" y="3791"/>
                </a:lnTo>
                <a:lnTo>
                  <a:pt x="15400" y="3822"/>
                </a:lnTo>
                <a:lnTo>
                  <a:pt x="15368" y="3822"/>
                </a:lnTo>
                <a:lnTo>
                  <a:pt x="15336" y="3852"/>
                </a:lnTo>
                <a:lnTo>
                  <a:pt x="15336" y="3883"/>
                </a:lnTo>
                <a:lnTo>
                  <a:pt x="15302" y="3883"/>
                </a:lnTo>
                <a:lnTo>
                  <a:pt x="15302" y="3913"/>
                </a:lnTo>
                <a:lnTo>
                  <a:pt x="15270" y="3944"/>
                </a:lnTo>
                <a:lnTo>
                  <a:pt x="15237" y="4035"/>
                </a:lnTo>
                <a:lnTo>
                  <a:pt x="15237" y="4066"/>
                </a:lnTo>
                <a:lnTo>
                  <a:pt x="15237" y="4097"/>
                </a:lnTo>
                <a:lnTo>
                  <a:pt x="15237" y="4127"/>
                </a:lnTo>
                <a:lnTo>
                  <a:pt x="15204" y="4189"/>
                </a:lnTo>
                <a:lnTo>
                  <a:pt x="15172" y="4219"/>
                </a:lnTo>
                <a:lnTo>
                  <a:pt x="15204" y="4280"/>
                </a:lnTo>
                <a:lnTo>
                  <a:pt x="15172" y="4311"/>
                </a:lnTo>
                <a:lnTo>
                  <a:pt x="15172" y="4372"/>
                </a:lnTo>
                <a:lnTo>
                  <a:pt x="15172" y="4433"/>
                </a:lnTo>
                <a:lnTo>
                  <a:pt x="15204" y="4464"/>
                </a:lnTo>
                <a:lnTo>
                  <a:pt x="15172" y="4494"/>
                </a:lnTo>
                <a:lnTo>
                  <a:pt x="15139" y="4524"/>
                </a:lnTo>
                <a:lnTo>
                  <a:pt x="15106" y="4616"/>
                </a:lnTo>
                <a:lnTo>
                  <a:pt x="15074" y="4678"/>
                </a:lnTo>
                <a:lnTo>
                  <a:pt x="15041" y="4739"/>
                </a:lnTo>
                <a:lnTo>
                  <a:pt x="15041" y="4800"/>
                </a:lnTo>
                <a:lnTo>
                  <a:pt x="15041" y="4891"/>
                </a:lnTo>
                <a:lnTo>
                  <a:pt x="15008" y="4922"/>
                </a:lnTo>
                <a:lnTo>
                  <a:pt x="15041" y="4983"/>
                </a:lnTo>
                <a:lnTo>
                  <a:pt x="15074" y="5013"/>
                </a:lnTo>
                <a:lnTo>
                  <a:pt x="15074" y="5045"/>
                </a:lnTo>
                <a:lnTo>
                  <a:pt x="15074" y="5075"/>
                </a:lnTo>
                <a:lnTo>
                  <a:pt x="15074" y="5136"/>
                </a:lnTo>
                <a:lnTo>
                  <a:pt x="15074" y="5167"/>
                </a:lnTo>
                <a:lnTo>
                  <a:pt x="15041" y="5197"/>
                </a:lnTo>
                <a:lnTo>
                  <a:pt x="15008" y="5228"/>
                </a:lnTo>
                <a:lnTo>
                  <a:pt x="15008" y="5258"/>
                </a:lnTo>
                <a:lnTo>
                  <a:pt x="15041" y="5289"/>
                </a:lnTo>
                <a:lnTo>
                  <a:pt x="15041" y="5320"/>
                </a:lnTo>
                <a:lnTo>
                  <a:pt x="15041" y="5350"/>
                </a:lnTo>
                <a:lnTo>
                  <a:pt x="15008" y="5380"/>
                </a:lnTo>
                <a:lnTo>
                  <a:pt x="14975" y="5442"/>
                </a:lnTo>
                <a:lnTo>
                  <a:pt x="14975" y="5503"/>
                </a:lnTo>
                <a:lnTo>
                  <a:pt x="14975" y="5534"/>
                </a:lnTo>
                <a:lnTo>
                  <a:pt x="15008" y="5564"/>
                </a:lnTo>
                <a:lnTo>
                  <a:pt x="15041" y="5626"/>
                </a:lnTo>
                <a:lnTo>
                  <a:pt x="15074" y="5686"/>
                </a:lnTo>
                <a:lnTo>
                  <a:pt x="15074" y="5748"/>
                </a:lnTo>
                <a:lnTo>
                  <a:pt x="15074" y="5778"/>
                </a:lnTo>
                <a:lnTo>
                  <a:pt x="15041" y="5809"/>
                </a:lnTo>
                <a:lnTo>
                  <a:pt x="15008" y="5839"/>
                </a:lnTo>
                <a:lnTo>
                  <a:pt x="15008" y="5870"/>
                </a:lnTo>
                <a:lnTo>
                  <a:pt x="15008" y="5901"/>
                </a:lnTo>
                <a:lnTo>
                  <a:pt x="14975" y="5901"/>
                </a:lnTo>
                <a:lnTo>
                  <a:pt x="14943" y="5901"/>
                </a:lnTo>
                <a:lnTo>
                  <a:pt x="14911" y="5961"/>
                </a:lnTo>
                <a:lnTo>
                  <a:pt x="14877" y="5992"/>
                </a:lnTo>
                <a:lnTo>
                  <a:pt x="14812" y="5992"/>
                </a:lnTo>
                <a:lnTo>
                  <a:pt x="14747" y="6023"/>
                </a:lnTo>
                <a:lnTo>
                  <a:pt x="14714" y="5992"/>
                </a:lnTo>
                <a:lnTo>
                  <a:pt x="14649" y="5992"/>
                </a:lnTo>
                <a:lnTo>
                  <a:pt x="14649" y="5961"/>
                </a:lnTo>
                <a:lnTo>
                  <a:pt x="14681" y="5901"/>
                </a:lnTo>
                <a:lnTo>
                  <a:pt x="14649" y="5870"/>
                </a:lnTo>
                <a:lnTo>
                  <a:pt x="14616" y="5870"/>
                </a:lnTo>
                <a:lnTo>
                  <a:pt x="14583" y="5870"/>
                </a:lnTo>
                <a:lnTo>
                  <a:pt x="14583" y="5901"/>
                </a:lnTo>
                <a:lnTo>
                  <a:pt x="14550" y="5901"/>
                </a:lnTo>
                <a:lnTo>
                  <a:pt x="14518" y="5931"/>
                </a:lnTo>
                <a:lnTo>
                  <a:pt x="14420" y="5931"/>
                </a:lnTo>
                <a:lnTo>
                  <a:pt x="14387" y="5931"/>
                </a:lnTo>
                <a:lnTo>
                  <a:pt x="14354" y="5961"/>
                </a:lnTo>
                <a:lnTo>
                  <a:pt x="14354" y="6023"/>
                </a:lnTo>
                <a:lnTo>
                  <a:pt x="14322" y="6084"/>
                </a:lnTo>
                <a:lnTo>
                  <a:pt x="14322" y="6115"/>
                </a:lnTo>
                <a:lnTo>
                  <a:pt x="14322" y="6145"/>
                </a:lnTo>
                <a:lnTo>
                  <a:pt x="14354" y="6145"/>
                </a:lnTo>
                <a:lnTo>
                  <a:pt x="14420" y="6145"/>
                </a:lnTo>
                <a:lnTo>
                  <a:pt x="14452" y="6206"/>
                </a:lnTo>
                <a:lnTo>
                  <a:pt x="14420" y="6206"/>
                </a:lnTo>
                <a:lnTo>
                  <a:pt x="14387" y="6237"/>
                </a:lnTo>
                <a:lnTo>
                  <a:pt x="14354" y="6267"/>
                </a:lnTo>
                <a:lnTo>
                  <a:pt x="14354" y="6328"/>
                </a:lnTo>
                <a:lnTo>
                  <a:pt x="14322" y="6359"/>
                </a:lnTo>
                <a:lnTo>
                  <a:pt x="14289" y="6390"/>
                </a:lnTo>
                <a:lnTo>
                  <a:pt x="14256" y="6420"/>
                </a:lnTo>
                <a:lnTo>
                  <a:pt x="14256" y="6450"/>
                </a:lnTo>
                <a:lnTo>
                  <a:pt x="14256" y="6482"/>
                </a:lnTo>
                <a:lnTo>
                  <a:pt x="14223" y="6512"/>
                </a:lnTo>
                <a:lnTo>
                  <a:pt x="14191" y="6542"/>
                </a:lnTo>
                <a:lnTo>
                  <a:pt x="14158" y="6573"/>
                </a:lnTo>
                <a:lnTo>
                  <a:pt x="14125" y="6604"/>
                </a:lnTo>
                <a:lnTo>
                  <a:pt x="14093" y="6634"/>
                </a:lnTo>
                <a:lnTo>
                  <a:pt x="14060" y="6665"/>
                </a:lnTo>
                <a:lnTo>
                  <a:pt x="14027" y="6726"/>
                </a:lnTo>
                <a:lnTo>
                  <a:pt x="13995" y="6756"/>
                </a:lnTo>
                <a:lnTo>
                  <a:pt x="13961" y="6787"/>
                </a:lnTo>
                <a:lnTo>
                  <a:pt x="13897" y="6787"/>
                </a:lnTo>
                <a:lnTo>
                  <a:pt x="13831" y="6817"/>
                </a:lnTo>
                <a:lnTo>
                  <a:pt x="13798" y="6848"/>
                </a:lnTo>
                <a:lnTo>
                  <a:pt x="13798" y="6909"/>
                </a:lnTo>
                <a:lnTo>
                  <a:pt x="13798" y="7001"/>
                </a:lnTo>
                <a:lnTo>
                  <a:pt x="13766" y="7123"/>
                </a:lnTo>
                <a:lnTo>
                  <a:pt x="13766" y="7154"/>
                </a:lnTo>
                <a:lnTo>
                  <a:pt x="13733" y="7215"/>
                </a:lnTo>
                <a:lnTo>
                  <a:pt x="13635" y="7276"/>
                </a:lnTo>
                <a:lnTo>
                  <a:pt x="13536" y="7368"/>
                </a:lnTo>
                <a:lnTo>
                  <a:pt x="13438" y="7460"/>
                </a:lnTo>
                <a:lnTo>
                  <a:pt x="13406" y="7460"/>
                </a:lnTo>
                <a:lnTo>
                  <a:pt x="13406" y="7490"/>
                </a:lnTo>
                <a:lnTo>
                  <a:pt x="13406" y="7552"/>
                </a:lnTo>
                <a:lnTo>
                  <a:pt x="13406" y="7582"/>
                </a:lnTo>
                <a:lnTo>
                  <a:pt x="13406" y="7612"/>
                </a:lnTo>
                <a:lnTo>
                  <a:pt x="13373" y="7643"/>
                </a:lnTo>
                <a:lnTo>
                  <a:pt x="13373" y="7704"/>
                </a:lnTo>
                <a:lnTo>
                  <a:pt x="13373" y="7765"/>
                </a:lnTo>
                <a:lnTo>
                  <a:pt x="13373" y="7796"/>
                </a:lnTo>
                <a:lnTo>
                  <a:pt x="13406" y="7827"/>
                </a:lnTo>
                <a:lnTo>
                  <a:pt x="13438" y="7857"/>
                </a:lnTo>
                <a:lnTo>
                  <a:pt x="13438" y="7887"/>
                </a:lnTo>
                <a:lnTo>
                  <a:pt x="13438" y="7949"/>
                </a:lnTo>
                <a:lnTo>
                  <a:pt x="13406" y="7979"/>
                </a:lnTo>
                <a:lnTo>
                  <a:pt x="13373" y="8010"/>
                </a:lnTo>
                <a:lnTo>
                  <a:pt x="13373" y="8041"/>
                </a:lnTo>
                <a:lnTo>
                  <a:pt x="13341" y="8071"/>
                </a:lnTo>
                <a:lnTo>
                  <a:pt x="13275" y="8102"/>
                </a:lnTo>
                <a:lnTo>
                  <a:pt x="13243" y="8132"/>
                </a:lnTo>
                <a:lnTo>
                  <a:pt x="13209" y="8163"/>
                </a:lnTo>
                <a:lnTo>
                  <a:pt x="13243" y="8253"/>
                </a:lnTo>
                <a:lnTo>
                  <a:pt x="13275" y="8253"/>
                </a:lnTo>
                <a:lnTo>
                  <a:pt x="13308" y="8224"/>
                </a:lnTo>
                <a:lnTo>
                  <a:pt x="13341" y="8193"/>
                </a:lnTo>
                <a:lnTo>
                  <a:pt x="13373" y="8193"/>
                </a:lnTo>
                <a:lnTo>
                  <a:pt x="13438" y="8224"/>
                </a:lnTo>
                <a:lnTo>
                  <a:pt x="13504" y="8193"/>
                </a:lnTo>
                <a:lnTo>
                  <a:pt x="13536" y="8163"/>
                </a:lnTo>
                <a:lnTo>
                  <a:pt x="13635" y="8102"/>
                </a:lnTo>
                <a:lnTo>
                  <a:pt x="13668" y="8071"/>
                </a:lnTo>
                <a:lnTo>
                  <a:pt x="13700" y="8010"/>
                </a:lnTo>
                <a:lnTo>
                  <a:pt x="13668" y="8010"/>
                </a:lnTo>
                <a:lnTo>
                  <a:pt x="13635" y="7979"/>
                </a:lnTo>
                <a:lnTo>
                  <a:pt x="13635" y="7919"/>
                </a:lnTo>
                <a:lnTo>
                  <a:pt x="13602" y="7857"/>
                </a:lnTo>
                <a:lnTo>
                  <a:pt x="13635" y="7857"/>
                </a:lnTo>
                <a:lnTo>
                  <a:pt x="13668" y="7827"/>
                </a:lnTo>
                <a:lnTo>
                  <a:pt x="13733" y="7827"/>
                </a:lnTo>
                <a:lnTo>
                  <a:pt x="13766" y="7827"/>
                </a:lnTo>
                <a:lnTo>
                  <a:pt x="13798" y="7827"/>
                </a:lnTo>
                <a:lnTo>
                  <a:pt x="13831" y="7765"/>
                </a:lnTo>
                <a:lnTo>
                  <a:pt x="13897" y="7765"/>
                </a:lnTo>
                <a:lnTo>
                  <a:pt x="14060" y="7735"/>
                </a:lnTo>
                <a:lnTo>
                  <a:pt x="14125" y="7765"/>
                </a:lnTo>
                <a:lnTo>
                  <a:pt x="14223" y="7765"/>
                </a:lnTo>
                <a:close/>
                <a:moveTo>
                  <a:pt x="8273" y="14429"/>
                </a:moveTo>
                <a:lnTo>
                  <a:pt x="8207" y="14460"/>
                </a:lnTo>
                <a:lnTo>
                  <a:pt x="8207" y="14490"/>
                </a:lnTo>
                <a:lnTo>
                  <a:pt x="8207" y="14552"/>
                </a:lnTo>
                <a:lnTo>
                  <a:pt x="8240" y="14552"/>
                </a:lnTo>
                <a:lnTo>
                  <a:pt x="8273" y="14552"/>
                </a:lnTo>
                <a:lnTo>
                  <a:pt x="8305" y="14521"/>
                </a:lnTo>
                <a:lnTo>
                  <a:pt x="8305" y="14460"/>
                </a:lnTo>
                <a:lnTo>
                  <a:pt x="8273" y="14429"/>
                </a:lnTo>
                <a:close/>
                <a:moveTo>
                  <a:pt x="1341" y="3608"/>
                </a:moveTo>
                <a:lnTo>
                  <a:pt x="1341" y="3638"/>
                </a:lnTo>
                <a:lnTo>
                  <a:pt x="1373" y="3668"/>
                </a:lnTo>
                <a:lnTo>
                  <a:pt x="1405" y="3638"/>
                </a:lnTo>
                <a:lnTo>
                  <a:pt x="1405" y="3608"/>
                </a:lnTo>
                <a:lnTo>
                  <a:pt x="1373" y="3608"/>
                </a:lnTo>
                <a:lnTo>
                  <a:pt x="1341" y="3608"/>
                </a:lnTo>
                <a:close/>
                <a:moveTo>
                  <a:pt x="948" y="3668"/>
                </a:moveTo>
                <a:lnTo>
                  <a:pt x="916" y="3638"/>
                </a:lnTo>
                <a:lnTo>
                  <a:pt x="882" y="3638"/>
                </a:lnTo>
                <a:lnTo>
                  <a:pt x="882" y="3668"/>
                </a:lnTo>
                <a:lnTo>
                  <a:pt x="916" y="3668"/>
                </a:lnTo>
                <a:lnTo>
                  <a:pt x="948" y="3700"/>
                </a:lnTo>
                <a:lnTo>
                  <a:pt x="948" y="3668"/>
                </a:lnTo>
                <a:close/>
                <a:moveTo>
                  <a:pt x="98" y="3975"/>
                </a:moveTo>
                <a:lnTo>
                  <a:pt x="65" y="3975"/>
                </a:lnTo>
                <a:lnTo>
                  <a:pt x="0" y="3944"/>
                </a:lnTo>
                <a:lnTo>
                  <a:pt x="32" y="4005"/>
                </a:lnTo>
                <a:lnTo>
                  <a:pt x="32" y="4035"/>
                </a:lnTo>
                <a:lnTo>
                  <a:pt x="65" y="4035"/>
                </a:lnTo>
                <a:lnTo>
                  <a:pt x="98" y="4035"/>
                </a:lnTo>
                <a:lnTo>
                  <a:pt x="130" y="4005"/>
                </a:lnTo>
                <a:lnTo>
                  <a:pt x="164" y="3975"/>
                </a:lnTo>
                <a:lnTo>
                  <a:pt x="130" y="3944"/>
                </a:lnTo>
                <a:lnTo>
                  <a:pt x="98" y="3975"/>
                </a:lnTo>
                <a:close/>
                <a:moveTo>
                  <a:pt x="196" y="4708"/>
                </a:moveTo>
                <a:lnTo>
                  <a:pt x="164" y="4708"/>
                </a:lnTo>
                <a:lnTo>
                  <a:pt x="164" y="4739"/>
                </a:lnTo>
                <a:lnTo>
                  <a:pt x="196" y="4739"/>
                </a:lnTo>
                <a:lnTo>
                  <a:pt x="228" y="4739"/>
                </a:lnTo>
                <a:lnTo>
                  <a:pt x="228" y="4708"/>
                </a:lnTo>
                <a:lnTo>
                  <a:pt x="196" y="4708"/>
                </a:lnTo>
                <a:close/>
                <a:moveTo>
                  <a:pt x="1733" y="5503"/>
                </a:moveTo>
                <a:lnTo>
                  <a:pt x="1733" y="5534"/>
                </a:lnTo>
                <a:lnTo>
                  <a:pt x="1766" y="5564"/>
                </a:lnTo>
                <a:lnTo>
                  <a:pt x="1798" y="5594"/>
                </a:lnTo>
                <a:lnTo>
                  <a:pt x="1831" y="5594"/>
                </a:lnTo>
                <a:lnTo>
                  <a:pt x="1831" y="5564"/>
                </a:lnTo>
                <a:lnTo>
                  <a:pt x="1831" y="5534"/>
                </a:lnTo>
                <a:lnTo>
                  <a:pt x="1766" y="5503"/>
                </a:lnTo>
                <a:lnTo>
                  <a:pt x="1733" y="5503"/>
                </a:lnTo>
                <a:close/>
                <a:moveTo>
                  <a:pt x="1994" y="5931"/>
                </a:moveTo>
                <a:lnTo>
                  <a:pt x="1994" y="6053"/>
                </a:lnTo>
                <a:lnTo>
                  <a:pt x="2027" y="6084"/>
                </a:lnTo>
                <a:lnTo>
                  <a:pt x="2093" y="6084"/>
                </a:lnTo>
                <a:lnTo>
                  <a:pt x="2125" y="6115"/>
                </a:lnTo>
                <a:lnTo>
                  <a:pt x="2191" y="6115"/>
                </a:lnTo>
                <a:lnTo>
                  <a:pt x="2223" y="6145"/>
                </a:lnTo>
                <a:lnTo>
                  <a:pt x="2256" y="6115"/>
                </a:lnTo>
                <a:lnTo>
                  <a:pt x="2256" y="6084"/>
                </a:lnTo>
                <a:lnTo>
                  <a:pt x="2223" y="6084"/>
                </a:lnTo>
                <a:lnTo>
                  <a:pt x="2191" y="6053"/>
                </a:lnTo>
                <a:lnTo>
                  <a:pt x="2125" y="5992"/>
                </a:lnTo>
                <a:lnTo>
                  <a:pt x="2060" y="5961"/>
                </a:lnTo>
                <a:lnTo>
                  <a:pt x="2060" y="5931"/>
                </a:lnTo>
                <a:lnTo>
                  <a:pt x="2027" y="5931"/>
                </a:lnTo>
                <a:lnTo>
                  <a:pt x="1994" y="5931"/>
                </a:lnTo>
                <a:close/>
                <a:moveTo>
                  <a:pt x="2419" y="5992"/>
                </a:moveTo>
                <a:lnTo>
                  <a:pt x="2387" y="5961"/>
                </a:lnTo>
                <a:lnTo>
                  <a:pt x="2355" y="5961"/>
                </a:lnTo>
                <a:lnTo>
                  <a:pt x="2355" y="5992"/>
                </a:lnTo>
                <a:lnTo>
                  <a:pt x="2387" y="6023"/>
                </a:lnTo>
                <a:lnTo>
                  <a:pt x="2419" y="6023"/>
                </a:lnTo>
                <a:lnTo>
                  <a:pt x="2419" y="5992"/>
                </a:lnTo>
                <a:close/>
                <a:moveTo>
                  <a:pt x="3107" y="6604"/>
                </a:moveTo>
                <a:lnTo>
                  <a:pt x="3107" y="6695"/>
                </a:lnTo>
                <a:lnTo>
                  <a:pt x="3107" y="6726"/>
                </a:lnTo>
                <a:lnTo>
                  <a:pt x="3139" y="6726"/>
                </a:lnTo>
                <a:lnTo>
                  <a:pt x="3171" y="6726"/>
                </a:lnTo>
                <a:lnTo>
                  <a:pt x="3205" y="6726"/>
                </a:lnTo>
                <a:lnTo>
                  <a:pt x="3205" y="6756"/>
                </a:lnTo>
                <a:lnTo>
                  <a:pt x="3205" y="6817"/>
                </a:lnTo>
                <a:lnTo>
                  <a:pt x="3237" y="6817"/>
                </a:lnTo>
                <a:lnTo>
                  <a:pt x="3237" y="6848"/>
                </a:lnTo>
                <a:lnTo>
                  <a:pt x="3270" y="6817"/>
                </a:lnTo>
                <a:lnTo>
                  <a:pt x="3270" y="6787"/>
                </a:lnTo>
                <a:lnTo>
                  <a:pt x="3270" y="6726"/>
                </a:lnTo>
                <a:lnTo>
                  <a:pt x="3237" y="6695"/>
                </a:lnTo>
                <a:lnTo>
                  <a:pt x="3205" y="6695"/>
                </a:lnTo>
                <a:lnTo>
                  <a:pt x="3237" y="6665"/>
                </a:lnTo>
                <a:lnTo>
                  <a:pt x="3205" y="6604"/>
                </a:lnTo>
                <a:lnTo>
                  <a:pt x="3171" y="6573"/>
                </a:lnTo>
                <a:lnTo>
                  <a:pt x="3139" y="6604"/>
                </a:lnTo>
                <a:lnTo>
                  <a:pt x="3107" y="6604"/>
                </a:lnTo>
                <a:close/>
                <a:moveTo>
                  <a:pt x="2943" y="7123"/>
                </a:moveTo>
                <a:lnTo>
                  <a:pt x="2943" y="7154"/>
                </a:lnTo>
                <a:lnTo>
                  <a:pt x="2975" y="7184"/>
                </a:lnTo>
                <a:lnTo>
                  <a:pt x="3008" y="7184"/>
                </a:lnTo>
                <a:lnTo>
                  <a:pt x="3041" y="7184"/>
                </a:lnTo>
                <a:lnTo>
                  <a:pt x="3073" y="7184"/>
                </a:lnTo>
                <a:lnTo>
                  <a:pt x="3107" y="7154"/>
                </a:lnTo>
                <a:lnTo>
                  <a:pt x="3073" y="7154"/>
                </a:lnTo>
                <a:lnTo>
                  <a:pt x="3073" y="7123"/>
                </a:lnTo>
                <a:lnTo>
                  <a:pt x="3041" y="7123"/>
                </a:lnTo>
                <a:lnTo>
                  <a:pt x="3008" y="7093"/>
                </a:lnTo>
                <a:lnTo>
                  <a:pt x="2975" y="7093"/>
                </a:lnTo>
                <a:lnTo>
                  <a:pt x="2943" y="7123"/>
                </a:lnTo>
                <a:close/>
                <a:moveTo>
                  <a:pt x="4021" y="7949"/>
                </a:moveTo>
                <a:lnTo>
                  <a:pt x="3989" y="7949"/>
                </a:lnTo>
                <a:lnTo>
                  <a:pt x="3957" y="7949"/>
                </a:lnTo>
                <a:lnTo>
                  <a:pt x="3924" y="7979"/>
                </a:lnTo>
                <a:lnTo>
                  <a:pt x="3957" y="8010"/>
                </a:lnTo>
                <a:lnTo>
                  <a:pt x="3957" y="8041"/>
                </a:lnTo>
                <a:lnTo>
                  <a:pt x="3957" y="8071"/>
                </a:lnTo>
                <a:lnTo>
                  <a:pt x="4021" y="8071"/>
                </a:lnTo>
                <a:lnTo>
                  <a:pt x="4055" y="8071"/>
                </a:lnTo>
                <a:lnTo>
                  <a:pt x="4055" y="8102"/>
                </a:lnTo>
                <a:lnTo>
                  <a:pt x="4087" y="8102"/>
                </a:lnTo>
                <a:lnTo>
                  <a:pt x="4120" y="8132"/>
                </a:lnTo>
                <a:lnTo>
                  <a:pt x="4185" y="8132"/>
                </a:lnTo>
                <a:lnTo>
                  <a:pt x="4185" y="8163"/>
                </a:lnTo>
                <a:lnTo>
                  <a:pt x="4251" y="8163"/>
                </a:lnTo>
                <a:lnTo>
                  <a:pt x="4251" y="8132"/>
                </a:lnTo>
                <a:lnTo>
                  <a:pt x="4251" y="8071"/>
                </a:lnTo>
                <a:lnTo>
                  <a:pt x="4218" y="8071"/>
                </a:lnTo>
                <a:lnTo>
                  <a:pt x="4153" y="8071"/>
                </a:lnTo>
                <a:lnTo>
                  <a:pt x="4120" y="8041"/>
                </a:lnTo>
                <a:lnTo>
                  <a:pt x="4120" y="8010"/>
                </a:lnTo>
                <a:lnTo>
                  <a:pt x="4055" y="8010"/>
                </a:lnTo>
                <a:lnTo>
                  <a:pt x="4021" y="8010"/>
                </a:lnTo>
                <a:lnTo>
                  <a:pt x="4055" y="7979"/>
                </a:lnTo>
                <a:lnTo>
                  <a:pt x="4021" y="7949"/>
                </a:lnTo>
                <a:close/>
                <a:moveTo>
                  <a:pt x="4120" y="8315"/>
                </a:moveTo>
                <a:lnTo>
                  <a:pt x="4087" y="8315"/>
                </a:lnTo>
                <a:lnTo>
                  <a:pt x="4087" y="8345"/>
                </a:lnTo>
                <a:lnTo>
                  <a:pt x="4120" y="8376"/>
                </a:lnTo>
                <a:lnTo>
                  <a:pt x="4120" y="8437"/>
                </a:lnTo>
                <a:lnTo>
                  <a:pt x="4120" y="8467"/>
                </a:lnTo>
                <a:lnTo>
                  <a:pt x="4120" y="8498"/>
                </a:lnTo>
                <a:lnTo>
                  <a:pt x="4218" y="8559"/>
                </a:lnTo>
                <a:lnTo>
                  <a:pt x="4251" y="8651"/>
                </a:lnTo>
                <a:lnTo>
                  <a:pt x="4251" y="8682"/>
                </a:lnTo>
                <a:lnTo>
                  <a:pt x="4284" y="8682"/>
                </a:lnTo>
                <a:lnTo>
                  <a:pt x="4316" y="8682"/>
                </a:lnTo>
                <a:lnTo>
                  <a:pt x="4316" y="8620"/>
                </a:lnTo>
                <a:lnTo>
                  <a:pt x="4316" y="8559"/>
                </a:lnTo>
                <a:lnTo>
                  <a:pt x="4284" y="8529"/>
                </a:lnTo>
                <a:lnTo>
                  <a:pt x="4284" y="8498"/>
                </a:lnTo>
                <a:lnTo>
                  <a:pt x="4284" y="8467"/>
                </a:lnTo>
                <a:lnTo>
                  <a:pt x="4218" y="8376"/>
                </a:lnTo>
                <a:lnTo>
                  <a:pt x="4185" y="8376"/>
                </a:lnTo>
                <a:lnTo>
                  <a:pt x="4153" y="8345"/>
                </a:lnTo>
                <a:lnTo>
                  <a:pt x="4120" y="8315"/>
                </a:lnTo>
                <a:close/>
                <a:moveTo>
                  <a:pt x="13733" y="13542"/>
                </a:moveTo>
                <a:lnTo>
                  <a:pt x="13766" y="13574"/>
                </a:lnTo>
                <a:lnTo>
                  <a:pt x="13798" y="13542"/>
                </a:lnTo>
                <a:lnTo>
                  <a:pt x="13831" y="13542"/>
                </a:lnTo>
                <a:lnTo>
                  <a:pt x="13798" y="13512"/>
                </a:lnTo>
                <a:lnTo>
                  <a:pt x="13766" y="13512"/>
                </a:lnTo>
                <a:lnTo>
                  <a:pt x="13733" y="13512"/>
                </a:lnTo>
                <a:lnTo>
                  <a:pt x="13733" y="13542"/>
                </a:lnTo>
                <a:close/>
                <a:moveTo>
                  <a:pt x="13961" y="13512"/>
                </a:moveTo>
                <a:lnTo>
                  <a:pt x="13995" y="13512"/>
                </a:lnTo>
                <a:lnTo>
                  <a:pt x="14027" y="13482"/>
                </a:lnTo>
                <a:lnTo>
                  <a:pt x="13995" y="13482"/>
                </a:lnTo>
                <a:lnTo>
                  <a:pt x="13961" y="13482"/>
                </a:lnTo>
                <a:lnTo>
                  <a:pt x="13961" y="13512"/>
                </a:lnTo>
                <a:close/>
                <a:moveTo>
                  <a:pt x="14125" y="13420"/>
                </a:moveTo>
                <a:lnTo>
                  <a:pt x="14093" y="13420"/>
                </a:lnTo>
                <a:lnTo>
                  <a:pt x="14060" y="13451"/>
                </a:lnTo>
                <a:lnTo>
                  <a:pt x="14060" y="13482"/>
                </a:lnTo>
                <a:lnTo>
                  <a:pt x="14093" y="13482"/>
                </a:lnTo>
                <a:lnTo>
                  <a:pt x="14125" y="13451"/>
                </a:lnTo>
                <a:lnTo>
                  <a:pt x="14125" y="13420"/>
                </a:lnTo>
                <a:close/>
                <a:moveTo>
                  <a:pt x="18016" y="15071"/>
                </a:moveTo>
                <a:lnTo>
                  <a:pt x="18016" y="15163"/>
                </a:lnTo>
                <a:lnTo>
                  <a:pt x="18016" y="15224"/>
                </a:lnTo>
                <a:lnTo>
                  <a:pt x="18016" y="15254"/>
                </a:lnTo>
                <a:lnTo>
                  <a:pt x="17984" y="15285"/>
                </a:lnTo>
                <a:lnTo>
                  <a:pt x="18016" y="15285"/>
                </a:lnTo>
                <a:lnTo>
                  <a:pt x="18016" y="15316"/>
                </a:lnTo>
                <a:lnTo>
                  <a:pt x="17984" y="15377"/>
                </a:lnTo>
                <a:lnTo>
                  <a:pt x="18016" y="15408"/>
                </a:lnTo>
                <a:lnTo>
                  <a:pt x="17984" y="15438"/>
                </a:lnTo>
                <a:lnTo>
                  <a:pt x="17952" y="15468"/>
                </a:lnTo>
                <a:lnTo>
                  <a:pt x="17952" y="15500"/>
                </a:lnTo>
                <a:lnTo>
                  <a:pt x="17918" y="15530"/>
                </a:lnTo>
                <a:lnTo>
                  <a:pt x="17886" y="15500"/>
                </a:lnTo>
                <a:lnTo>
                  <a:pt x="17853" y="15500"/>
                </a:lnTo>
                <a:lnTo>
                  <a:pt x="17853" y="15560"/>
                </a:lnTo>
                <a:lnTo>
                  <a:pt x="17853" y="15591"/>
                </a:lnTo>
                <a:lnTo>
                  <a:pt x="17886" y="15591"/>
                </a:lnTo>
                <a:lnTo>
                  <a:pt x="17918" y="15591"/>
                </a:lnTo>
                <a:lnTo>
                  <a:pt x="17952" y="15560"/>
                </a:lnTo>
                <a:lnTo>
                  <a:pt x="17952" y="15622"/>
                </a:lnTo>
                <a:lnTo>
                  <a:pt x="17918" y="15652"/>
                </a:lnTo>
                <a:lnTo>
                  <a:pt x="17886" y="15652"/>
                </a:lnTo>
                <a:lnTo>
                  <a:pt x="17853" y="15683"/>
                </a:lnTo>
                <a:lnTo>
                  <a:pt x="17853" y="15744"/>
                </a:lnTo>
                <a:lnTo>
                  <a:pt x="17853" y="15775"/>
                </a:lnTo>
                <a:lnTo>
                  <a:pt x="17820" y="15805"/>
                </a:lnTo>
                <a:lnTo>
                  <a:pt x="17820" y="15835"/>
                </a:lnTo>
                <a:lnTo>
                  <a:pt x="17820" y="15866"/>
                </a:lnTo>
                <a:lnTo>
                  <a:pt x="17853" y="15835"/>
                </a:lnTo>
                <a:lnTo>
                  <a:pt x="17820" y="15897"/>
                </a:lnTo>
                <a:lnTo>
                  <a:pt x="17820" y="15927"/>
                </a:lnTo>
                <a:lnTo>
                  <a:pt x="17820" y="15958"/>
                </a:lnTo>
                <a:lnTo>
                  <a:pt x="17788" y="15927"/>
                </a:lnTo>
                <a:lnTo>
                  <a:pt x="17722" y="15927"/>
                </a:lnTo>
                <a:lnTo>
                  <a:pt x="17722" y="15897"/>
                </a:lnTo>
                <a:lnTo>
                  <a:pt x="17690" y="15897"/>
                </a:lnTo>
                <a:lnTo>
                  <a:pt x="17657" y="15866"/>
                </a:lnTo>
                <a:lnTo>
                  <a:pt x="17657" y="15835"/>
                </a:lnTo>
                <a:lnTo>
                  <a:pt x="17657" y="15805"/>
                </a:lnTo>
                <a:lnTo>
                  <a:pt x="17624" y="15805"/>
                </a:lnTo>
                <a:lnTo>
                  <a:pt x="17591" y="15775"/>
                </a:lnTo>
                <a:lnTo>
                  <a:pt x="17527" y="15775"/>
                </a:lnTo>
                <a:lnTo>
                  <a:pt x="17493" y="15775"/>
                </a:lnTo>
                <a:lnTo>
                  <a:pt x="17461" y="15775"/>
                </a:lnTo>
                <a:lnTo>
                  <a:pt x="17428" y="15744"/>
                </a:lnTo>
                <a:lnTo>
                  <a:pt x="17428" y="15775"/>
                </a:lnTo>
                <a:lnTo>
                  <a:pt x="17395" y="15713"/>
                </a:lnTo>
                <a:lnTo>
                  <a:pt x="17363" y="15713"/>
                </a:lnTo>
                <a:lnTo>
                  <a:pt x="17330" y="15713"/>
                </a:lnTo>
                <a:lnTo>
                  <a:pt x="17330" y="15744"/>
                </a:lnTo>
                <a:lnTo>
                  <a:pt x="17297" y="15713"/>
                </a:lnTo>
                <a:lnTo>
                  <a:pt x="17297" y="15683"/>
                </a:lnTo>
                <a:lnTo>
                  <a:pt x="17297" y="15652"/>
                </a:lnTo>
                <a:lnTo>
                  <a:pt x="17232" y="15652"/>
                </a:lnTo>
                <a:lnTo>
                  <a:pt x="17199" y="15652"/>
                </a:lnTo>
                <a:lnTo>
                  <a:pt x="17199" y="15622"/>
                </a:lnTo>
                <a:lnTo>
                  <a:pt x="17232" y="15530"/>
                </a:lnTo>
                <a:lnTo>
                  <a:pt x="17232" y="15500"/>
                </a:lnTo>
                <a:lnTo>
                  <a:pt x="17265" y="15500"/>
                </a:lnTo>
                <a:lnTo>
                  <a:pt x="17265" y="15530"/>
                </a:lnTo>
                <a:lnTo>
                  <a:pt x="17297" y="15468"/>
                </a:lnTo>
                <a:lnTo>
                  <a:pt x="17330" y="15468"/>
                </a:lnTo>
                <a:lnTo>
                  <a:pt x="17363" y="15438"/>
                </a:lnTo>
                <a:lnTo>
                  <a:pt x="17330" y="15408"/>
                </a:lnTo>
                <a:lnTo>
                  <a:pt x="17297" y="15408"/>
                </a:lnTo>
                <a:lnTo>
                  <a:pt x="17265" y="15408"/>
                </a:lnTo>
                <a:lnTo>
                  <a:pt x="17199" y="15438"/>
                </a:lnTo>
                <a:lnTo>
                  <a:pt x="17166" y="15438"/>
                </a:lnTo>
                <a:lnTo>
                  <a:pt x="17166" y="15408"/>
                </a:lnTo>
                <a:lnTo>
                  <a:pt x="17199" y="15377"/>
                </a:lnTo>
                <a:lnTo>
                  <a:pt x="17232" y="15346"/>
                </a:lnTo>
                <a:lnTo>
                  <a:pt x="17166" y="15377"/>
                </a:lnTo>
                <a:lnTo>
                  <a:pt x="17134" y="15377"/>
                </a:lnTo>
                <a:lnTo>
                  <a:pt x="17101" y="15377"/>
                </a:lnTo>
                <a:lnTo>
                  <a:pt x="17101" y="15346"/>
                </a:lnTo>
                <a:lnTo>
                  <a:pt x="17068" y="15377"/>
                </a:lnTo>
                <a:lnTo>
                  <a:pt x="17068" y="15346"/>
                </a:lnTo>
                <a:lnTo>
                  <a:pt x="17068" y="15316"/>
                </a:lnTo>
                <a:lnTo>
                  <a:pt x="17134" y="15285"/>
                </a:lnTo>
                <a:lnTo>
                  <a:pt x="17101" y="15254"/>
                </a:lnTo>
                <a:lnTo>
                  <a:pt x="17166" y="15224"/>
                </a:lnTo>
                <a:lnTo>
                  <a:pt x="17166" y="15194"/>
                </a:lnTo>
                <a:lnTo>
                  <a:pt x="17166" y="15163"/>
                </a:lnTo>
                <a:lnTo>
                  <a:pt x="17166" y="15132"/>
                </a:lnTo>
                <a:lnTo>
                  <a:pt x="17199" y="15102"/>
                </a:lnTo>
                <a:lnTo>
                  <a:pt x="17199" y="15071"/>
                </a:lnTo>
                <a:lnTo>
                  <a:pt x="17232" y="15071"/>
                </a:lnTo>
                <a:lnTo>
                  <a:pt x="17199" y="15041"/>
                </a:lnTo>
                <a:lnTo>
                  <a:pt x="17134" y="15041"/>
                </a:lnTo>
                <a:lnTo>
                  <a:pt x="17101" y="15071"/>
                </a:lnTo>
                <a:lnTo>
                  <a:pt x="17068" y="15071"/>
                </a:lnTo>
                <a:lnTo>
                  <a:pt x="17036" y="15071"/>
                </a:lnTo>
                <a:lnTo>
                  <a:pt x="17036" y="15102"/>
                </a:lnTo>
                <a:lnTo>
                  <a:pt x="17003" y="15102"/>
                </a:lnTo>
                <a:lnTo>
                  <a:pt x="17003" y="15132"/>
                </a:lnTo>
                <a:lnTo>
                  <a:pt x="16970" y="15132"/>
                </a:lnTo>
                <a:lnTo>
                  <a:pt x="16970" y="15071"/>
                </a:lnTo>
                <a:lnTo>
                  <a:pt x="16938" y="15041"/>
                </a:lnTo>
                <a:lnTo>
                  <a:pt x="16938" y="15010"/>
                </a:lnTo>
                <a:lnTo>
                  <a:pt x="16970" y="14979"/>
                </a:lnTo>
                <a:lnTo>
                  <a:pt x="16970" y="15010"/>
                </a:lnTo>
                <a:lnTo>
                  <a:pt x="17003" y="15010"/>
                </a:lnTo>
                <a:lnTo>
                  <a:pt x="17036" y="14979"/>
                </a:lnTo>
                <a:lnTo>
                  <a:pt x="17003" y="14979"/>
                </a:lnTo>
                <a:lnTo>
                  <a:pt x="17003" y="14949"/>
                </a:lnTo>
                <a:lnTo>
                  <a:pt x="16970" y="14949"/>
                </a:lnTo>
                <a:lnTo>
                  <a:pt x="16970" y="14919"/>
                </a:lnTo>
                <a:lnTo>
                  <a:pt x="17003" y="14919"/>
                </a:lnTo>
                <a:lnTo>
                  <a:pt x="17036" y="14887"/>
                </a:lnTo>
                <a:lnTo>
                  <a:pt x="17068" y="14857"/>
                </a:lnTo>
                <a:lnTo>
                  <a:pt x="17068" y="14827"/>
                </a:lnTo>
                <a:lnTo>
                  <a:pt x="17036" y="14827"/>
                </a:lnTo>
                <a:lnTo>
                  <a:pt x="17036" y="14765"/>
                </a:lnTo>
                <a:lnTo>
                  <a:pt x="17036" y="14735"/>
                </a:lnTo>
                <a:lnTo>
                  <a:pt x="17003" y="14765"/>
                </a:lnTo>
                <a:lnTo>
                  <a:pt x="16970" y="14765"/>
                </a:lnTo>
                <a:lnTo>
                  <a:pt x="16970" y="14735"/>
                </a:lnTo>
                <a:lnTo>
                  <a:pt x="16938" y="14704"/>
                </a:lnTo>
                <a:lnTo>
                  <a:pt x="16905" y="14704"/>
                </a:lnTo>
                <a:lnTo>
                  <a:pt x="16872" y="14735"/>
                </a:lnTo>
                <a:lnTo>
                  <a:pt x="16839" y="14704"/>
                </a:lnTo>
                <a:lnTo>
                  <a:pt x="16807" y="14704"/>
                </a:lnTo>
                <a:lnTo>
                  <a:pt x="16839" y="14674"/>
                </a:lnTo>
                <a:lnTo>
                  <a:pt x="16872" y="14643"/>
                </a:lnTo>
                <a:lnTo>
                  <a:pt x="16839" y="14612"/>
                </a:lnTo>
                <a:lnTo>
                  <a:pt x="16807" y="14612"/>
                </a:lnTo>
                <a:lnTo>
                  <a:pt x="16839" y="14552"/>
                </a:lnTo>
                <a:lnTo>
                  <a:pt x="16807" y="14521"/>
                </a:lnTo>
                <a:lnTo>
                  <a:pt x="16807" y="14490"/>
                </a:lnTo>
                <a:lnTo>
                  <a:pt x="16839" y="14490"/>
                </a:lnTo>
                <a:lnTo>
                  <a:pt x="16872" y="14460"/>
                </a:lnTo>
                <a:lnTo>
                  <a:pt x="16905" y="14460"/>
                </a:lnTo>
                <a:lnTo>
                  <a:pt x="16938" y="14460"/>
                </a:lnTo>
                <a:lnTo>
                  <a:pt x="16970" y="14398"/>
                </a:lnTo>
                <a:lnTo>
                  <a:pt x="16905" y="14368"/>
                </a:lnTo>
                <a:lnTo>
                  <a:pt x="16872" y="14368"/>
                </a:lnTo>
                <a:lnTo>
                  <a:pt x="16872" y="14307"/>
                </a:lnTo>
                <a:lnTo>
                  <a:pt x="16872" y="14276"/>
                </a:lnTo>
                <a:lnTo>
                  <a:pt x="16839" y="14307"/>
                </a:lnTo>
                <a:lnTo>
                  <a:pt x="16807" y="14307"/>
                </a:lnTo>
                <a:lnTo>
                  <a:pt x="16774" y="14338"/>
                </a:lnTo>
                <a:lnTo>
                  <a:pt x="16774" y="14307"/>
                </a:lnTo>
                <a:lnTo>
                  <a:pt x="16774" y="14246"/>
                </a:lnTo>
                <a:lnTo>
                  <a:pt x="16807" y="14246"/>
                </a:lnTo>
                <a:lnTo>
                  <a:pt x="16839" y="14246"/>
                </a:lnTo>
                <a:lnTo>
                  <a:pt x="16839" y="14215"/>
                </a:lnTo>
                <a:lnTo>
                  <a:pt x="16839" y="14185"/>
                </a:lnTo>
                <a:lnTo>
                  <a:pt x="16872" y="14185"/>
                </a:lnTo>
                <a:lnTo>
                  <a:pt x="16905" y="14185"/>
                </a:lnTo>
                <a:lnTo>
                  <a:pt x="16938" y="14185"/>
                </a:lnTo>
                <a:lnTo>
                  <a:pt x="16938" y="14154"/>
                </a:lnTo>
                <a:lnTo>
                  <a:pt x="16938" y="14123"/>
                </a:lnTo>
                <a:lnTo>
                  <a:pt x="16905" y="14123"/>
                </a:lnTo>
                <a:lnTo>
                  <a:pt x="16905" y="14093"/>
                </a:lnTo>
                <a:lnTo>
                  <a:pt x="16938" y="14031"/>
                </a:lnTo>
                <a:lnTo>
                  <a:pt x="16970" y="14001"/>
                </a:lnTo>
                <a:lnTo>
                  <a:pt x="16970" y="13971"/>
                </a:lnTo>
                <a:lnTo>
                  <a:pt x="16970" y="13909"/>
                </a:lnTo>
                <a:lnTo>
                  <a:pt x="17003" y="13909"/>
                </a:lnTo>
                <a:lnTo>
                  <a:pt x="17036" y="13940"/>
                </a:lnTo>
                <a:lnTo>
                  <a:pt x="17036" y="13971"/>
                </a:lnTo>
                <a:lnTo>
                  <a:pt x="17068" y="13971"/>
                </a:lnTo>
                <a:lnTo>
                  <a:pt x="17068" y="13940"/>
                </a:lnTo>
                <a:lnTo>
                  <a:pt x="17068" y="13909"/>
                </a:lnTo>
                <a:lnTo>
                  <a:pt x="17068" y="13879"/>
                </a:lnTo>
                <a:lnTo>
                  <a:pt x="17101" y="13879"/>
                </a:lnTo>
                <a:lnTo>
                  <a:pt x="17166" y="13848"/>
                </a:lnTo>
                <a:lnTo>
                  <a:pt x="17199" y="13848"/>
                </a:lnTo>
                <a:lnTo>
                  <a:pt x="17232" y="13848"/>
                </a:lnTo>
                <a:lnTo>
                  <a:pt x="17297" y="13818"/>
                </a:lnTo>
                <a:lnTo>
                  <a:pt x="17330" y="13818"/>
                </a:lnTo>
                <a:lnTo>
                  <a:pt x="17363" y="13818"/>
                </a:lnTo>
                <a:lnTo>
                  <a:pt x="17395" y="13787"/>
                </a:lnTo>
                <a:lnTo>
                  <a:pt x="17395" y="13757"/>
                </a:lnTo>
                <a:lnTo>
                  <a:pt x="17395" y="13726"/>
                </a:lnTo>
                <a:lnTo>
                  <a:pt x="17395" y="13696"/>
                </a:lnTo>
                <a:lnTo>
                  <a:pt x="17428" y="13665"/>
                </a:lnTo>
                <a:lnTo>
                  <a:pt x="17461" y="13665"/>
                </a:lnTo>
                <a:lnTo>
                  <a:pt x="17493" y="13634"/>
                </a:lnTo>
                <a:lnTo>
                  <a:pt x="17559" y="13634"/>
                </a:lnTo>
                <a:lnTo>
                  <a:pt x="17591" y="13634"/>
                </a:lnTo>
                <a:lnTo>
                  <a:pt x="17657" y="13634"/>
                </a:lnTo>
                <a:lnTo>
                  <a:pt x="17690" y="13634"/>
                </a:lnTo>
                <a:lnTo>
                  <a:pt x="17722" y="13665"/>
                </a:lnTo>
                <a:lnTo>
                  <a:pt x="17722" y="13696"/>
                </a:lnTo>
                <a:lnTo>
                  <a:pt x="17755" y="13665"/>
                </a:lnTo>
                <a:lnTo>
                  <a:pt x="17755" y="13634"/>
                </a:lnTo>
                <a:lnTo>
                  <a:pt x="17788" y="13574"/>
                </a:lnTo>
                <a:lnTo>
                  <a:pt x="17788" y="13542"/>
                </a:lnTo>
                <a:lnTo>
                  <a:pt x="17788" y="13512"/>
                </a:lnTo>
                <a:lnTo>
                  <a:pt x="17755" y="13482"/>
                </a:lnTo>
                <a:lnTo>
                  <a:pt x="17722" y="13451"/>
                </a:lnTo>
                <a:lnTo>
                  <a:pt x="17755" y="13451"/>
                </a:lnTo>
                <a:lnTo>
                  <a:pt x="17755" y="13420"/>
                </a:lnTo>
                <a:lnTo>
                  <a:pt x="17788" y="13390"/>
                </a:lnTo>
                <a:lnTo>
                  <a:pt x="17788" y="13298"/>
                </a:lnTo>
                <a:lnTo>
                  <a:pt x="17788" y="13267"/>
                </a:lnTo>
                <a:lnTo>
                  <a:pt x="17788" y="13237"/>
                </a:lnTo>
                <a:lnTo>
                  <a:pt x="17788" y="13206"/>
                </a:lnTo>
                <a:lnTo>
                  <a:pt x="17788" y="13176"/>
                </a:lnTo>
                <a:lnTo>
                  <a:pt x="17820" y="13145"/>
                </a:lnTo>
                <a:lnTo>
                  <a:pt x="17853" y="13145"/>
                </a:lnTo>
                <a:lnTo>
                  <a:pt x="17886" y="13145"/>
                </a:lnTo>
                <a:lnTo>
                  <a:pt x="17918" y="13176"/>
                </a:lnTo>
                <a:lnTo>
                  <a:pt x="17918" y="13206"/>
                </a:lnTo>
                <a:lnTo>
                  <a:pt x="17918" y="13237"/>
                </a:lnTo>
                <a:lnTo>
                  <a:pt x="17918" y="13267"/>
                </a:lnTo>
                <a:lnTo>
                  <a:pt x="17952" y="13298"/>
                </a:lnTo>
                <a:lnTo>
                  <a:pt x="17952" y="13390"/>
                </a:lnTo>
                <a:lnTo>
                  <a:pt x="17952" y="13482"/>
                </a:lnTo>
                <a:lnTo>
                  <a:pt x="17952" y="13542"/>
                </a:lnTo>
                <a:lnTo>
                  <a:pt x="17952" y="13604"/>
                </a:lnTo>
                <a:lnTo>
                  <a:pt x="17952" y="13634"/>
                </a:lnTo>
                <a:lnTo>
                  <a:pt x="17952" y="13665"/>
                </a:lnTo>
                <a:lnTo>
                  <a:pt x="17952" y="13696"/>
                </a:lnTo>
                <a:lnTo>
                  <a:pt x="17984" y="13757"/>
                </a:lnTo>
                <a:lnTo>
                  <a:pt x="18050" y="13818"/>
                </a:lnTo>
                <a:lnTo>
                  <a:pt x="18082" y="13879"/>
                </a:lnTo>
                <a:lnTo>
                  <a:pt x="18082" y="13940"/>
                </a:lnTo>
                <a:lnTo>
                  <a:pt x="18115" y="13971"/>
                </a:lnTo>
                <a:lnTo>
                  <a:pt x="18115" y="14031"/>
                </a:lnTo>
                <a:lnTo>
                  <a:pt x="18115" y="14093"/>
                </a:lnTo>
                <a:lnTo>
                  <a:pt x="18115" y="14215"/>
                </a:lnTo>
                <a:lnTo>
                  <a:pt x="18115" y="14246"/>
                </a:lnTo>
                <a:lnTo>
                  <a:pt x="18147" y="14307"/>
                </a:lnTo>
                <a:lnTo>
                  <a:pt x="18180" y="14460"/>
                </a:lnTo>
                <a:lnTo>
                  <a:pt x="18180" y="14521"/>
                </a:lnTo>
                <a:lnTo>
                  <a:pt x="18213" y="14552"/>
                </a:lnTo>
                <a:lnTo>
                  <a:pt x="18213" y="14643"/>
                </a:lnTo>
                <a:lnTo>
                  <a:pt x="18180" y="14674"/>
                </a:lnTo>
                <a:lnTo>
                  <a:pt x="18147" y="14735"/>
                </a:lnTo>
                <a:lnTo>
                  <a:pt x="18115" y="14796"/>
                </a:lnTo>
                <a:lnTo>
                  <a:pt x="18082" y="14857"/>
                </a:lnTo>
                <a:lnTo>
                  <a:pt x="18050" y="14949"/>
                </a:lnTo>
                <a:lnTo>
                  <a:pt x="18016" y="15071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Freeform 36"/>
          <p:cNvSpPr>
            <a:spLocks noChangeArrowheads="1"/>
          </p:cNvSpPr>
          <p:nvPr/>
        </p:nvSpPr>
        <p:spPr bwMode="auto">
          <a:xfrm>
            <a:off x="608013" y="714375"/>
            <a:ext cx="4459287" cy="4933950"/>
          </a:xfrm>
          <a:custGeom>
            <a:avLst/>
            <a:gdLst>
              <a:gd name="T0" fmla="*/ 2147483647 w 15337"/>
              <a:gd name="T1" fmla="*/ 2147483647 h 14705"/>
              <a:gd name="T2" fmla="*/ 2147483647 w 15337"/>
              <a:gd name="T3" fmla="*/ 2147483647 h 14705"/>
              <a:gd name="T4" fmla="*/ 2147483647 w 15337"/>
              <a:gd name="T5" fmla="*/ 2147483647 h 14705"/>
              <a:gd name="T6" fmla="*/ 2147483647 w 15337"/>
              <a:gd name="T7" fmla="*/ 2147483647 h 14705"/>
              <a:gd name="T8" fmla="*/ 2147483647 w 15337"/>
              <a:gd name="T9" fmla="*/ 2147483647 h 14705"/>
              <a:gd name="T10" fmla="*/ 2147483647 w 15337"/>
              <a:gd name="T11" fmla="*/ 2147483647 h 14705"/>
              <a:gd name="T12" fmla="*/ 2147483647 w 15337"/>
              <a:gd name="T13" fmla="*/ 2147483647 h 14705"/>
              <a:gd name="T14" fmla="*/ 2147483647 w 15337"/>
              <a:gd name="T15" fmla="*/ 2147483647 h 14705"/>
              <a:gd name="T16" fmla="*/ 2147483647 w 15337"/>
              <a:gd name="T17" fmla="*/ 2147483647 h 14705"/>
              <a:gd name="T18" fmla="*/ 2147483647 w 15337"/>
              <a:gd name="T19" fmla="*/ 2147483647 h 14705"/>
              <a:gd name="T20" fmla="*/ 2147483647 w 15337"/>
              <a:gd name="T21" fmla="*/ 2147483647 h 14705"/>
              <a:gd name="T22" fmla="*/ 2147483647 w 15337"/>
              <a:gd name="T23" fmla="*/ 2147483647 h 14705"/>
              <a:gd name="T24" fmla="*/ 2147483647 w 15337"/>
              <a:gd name="T25" fmla="*/ 2147483647 h 14705"/>
              <a:gd name="T26" fmla="*/ 2147483647 w 15337"/>
              <a:gd name="T27" fmla="*/ 2147483647 h 14705"/>
              <a:gd name="T28" fmla="*/ 2147483647 w 15337"/>
              <a:gd name="T29" fmla="*/ 2147483647 h 14705"/>
              <a:gd name="T30" fmla="*/ 2147483647 w 15337"/>
              <a:gd name="T31" fmla="*/ 2147483647 h 14705"/>
              <a:gd name="T32" fmla="*/ 2147483647 w 15337"/>
              <a:gd name="T33" fmla="*/ 2147483647 h 14705"/>
              <a:gd name="T34" fmla="*/ 2147483647 w 15337"/>
              <a:gd name="T35" fmla="*/ 2147483647 h 14705"/>
              <a:gd name="T36" fmla="*/ 2147483647 w 15337"/>
              <a:gd name="T37" fmla="*/ 2147483647 h 14705"/>
              <a:gd name="T38" fmla="*/ 2147483647 w 15337"/>
              <a:gd name="T39" fmla="*/ 2147483647 h 14705"/>
              <a:gd name="T40" fmla="*/ 2147483647 w 15337"/>
              <a:gd name="T41" fmla="*/ 2147483647 h 14705"/>
              <a:gd name="T42" fmla="*/ 2147483647 w 15337"/>
              <a:gd name="T43" fmla="*/ 2147483647 h 14705"/>
              <a:gd name="T44" fmla="*/ 2147483647 w 15337"/>
              <a:gd name="T45" fmla="*/ 2147483647 h 14705"/>
              <a:gd name="T46" fmla="*/ 2147483647 w 15337"/>
              <a:gd name="T47" fmla="*/ 2147483647 h 14705"/>
              <a:gd name="T48" fmla="*/ 2147483647 w 15337"/>
              <a:gd name="T49" fmla="*/ 2147483647 h 14705"/>
              <a:gd name="T50" fmla="*/ 2147483647 w 15337"/>
              <a:gd name="T51" fmla="*/ 2147483647 h 14705"/>
              <a:gd name="T52" fmla="*/ 2147483647 w 15337"/>
              <a:gd name="T53" fmla="*/ 2147483647 h 14705"/>
              <a:gd name="T54" fmla="*/ 2147483647 w 15337"/>
              <a:gd name="T55" fmla="*/ 2147483647 h 14705"/>
              <a:gd name="T56" fmla="*/ 2147483647 w 15337"/>
              <a:gd name="T57" fmla="*/ 2147483647 h 14705"/>
              <a:gd name="T58" fmla="*/ 2147483647 w 15337"/>
              <a:gd name="T59" fmla="*/ 2147483647 h 14705"/>
              <a:gd name="T60" fmla="*/ 2147483647 w 15337"/>
              <a:gd name="T61" fmla="*/ 2147483647 h 14705"/>
              <a:gd name="T62" fmla="*/ 2147483647 w 15337"/>
              <a:gd name="T63" fmla="*/ 2147483647 h 14705"/>
              <a:gd name="T64" fmla="*/ 2147483647 w 15337"/>
              <a:gd name="T65" fmla="*/ 2147483647 h 14705"/>
              <a:gd name="T66" fmla="*/ 811138487 w 15337"/>
              <a:gd name="T67" fmla="*/ 2147483647 h 14705"/>
              <a:gd name="T68" fmla="*/ 2147483647 w 15337"/>
              <a:gd name="T69" fmla="*/ 2147483647 h 14705"/>
              <a:gd name="T70" fmla="*/ 2147483647 w 15337"/>
              <a:gd name="T71" fmla="*/ 2147483647 h 14705"/>
              <a:gd name="T72" fmla="*/ 2147483647 w 15337"/>
              <a:gd name="T73" fmla="*/ 2147483647 h 14705"/>
              <a:gd name="T74" fmla="*/ 2147483647 w 15337"/>
              <a:gd name="T75" fmla="*/ 2147483647 h 14705"/>
              <a:gd name="T76" fmla="*/ 2147483647 w 15337"/>
              <a:gd name="T77" fmla="*/ 2147483647 h 14705"/>
              <a:gd name="T78" fmla="*/ 2147483647 w 15337"/>
              <a:gd name="T79" fmla="*/ 2147483647 h 14705"/>
              <a:gd name="T80" fmla="*/ 2147483647 w 15337"/>
              <a:gd name="T81" fmla="*/ 2147483647 h 14705"/>
              <a:gd name="T82" fmla="*/ 2147483647 w 15337"/>
              <a:gd name="T83" fmla="*/ 2147483647 h 14705"/>
              <a:gd name="T84" fmla="*/ 2147483647 w 15337"/>
              <a:gd name="T85" fmla="*/ 2147483647 h 14705"/>
              <a:gd name="T86" fmla="*/ 2147483647 w 15337"/>
              <a:gd name="T87" fmla="*/ 2147483647 h 14705"/>
              <a:gd name="T88" fmla="*/ 2147483647 w 15337"/>
              <a:gd name="T89" fmla="*/ 2147483647 h 14705"/>
              <a:gd name="T90" fmla="*/ 2147483647 w 15337"/>
              <a:gd name="T91" fmla="*/ 2147483647 h 14705"/>
              <a:gd name="T92" fmla="*/ 2147483647 w 15337"/>
              <a:gd name="T93" fmla="*/ 2147483647 h 14705"/>
              <a:gd name="T94" fmla="*/ 2147483647 w 15337"/>
              <a:gd name="T95" fmla="*/ 2147483647 h 14705"/>
              <a:gd name="T96" fmla="*/ 2147483647 w 15337"/>
              <a:gd name="T97" fmla="*/ 2147483647 h 14705"/>
              <a:gd name="T98" fmla="*/ 2147483647 w 15337"/>
              <a:gd name="T99" fmla="*/ 2147483647 h 14705"/>
              <a:gd name="T100" fmla="*/ 2147483647 w 15337"/>
              <a:gd name="T101" fmla="*/ 2147483647 h 14705"/>
              <a:gd name="T102" fmla="*/ 2147483647 w 15337"/>
              <a:gd name="T103" fmla="*/ 2147483647 h 14705"/>
              <a:gd name="T104" fmla="*/ 2147483647 w 15337"/>
              <a:gd name="T105" fmla="*/ 2147483647 h 14705"/>
              <a:gd name="T106" fmla="*/ 2147483647 w 15337"/>
              <a:gd name="T107" fmla="*/ 2147483647 h 14705"/>
              <a:gd name="T108" fmla="*/ 2147483647 w 15337"/>
              <a:gd name="T109" fmla="*/ 2147483647 h 14705"/>
              <a:gd name="T110" fmla="*/ 2147483647 w 15337"/>
              <a:gd name="T111" fmla="*/ 2147483647 h 14705"/>
              <a:gd name="T112" fmla="*/ 2147483647 w 15337"/>
              <a:gd name="T113" fmla="*/ 2147483647 h 14705"/>
              <a:gd name="T114" fmla="*/ 2147483647 w 15337"/>
              <a:gd name="T115" fmla="*/ 2147483647 h 14705"/>
              <a:gd name="T116" fmla="*/ 2147483647 w 15337"/>
              <a:gd name="T117" fmla="*/ 2147483647 h 14705"/>
              <a:gd name="T118" fmla="*/ 2147483647 w 15337"/>
              <a:gd name="T119" fmla="*/ 2147483647 h 14705"/>
              <a:gd name="T120" fmla="*/ 2147483647 w 15337"/>
              <a:gd name="T121" fmla="*/ 2147483647 h 14705"/>
              <a:gd name="T122" fmla="*/ 2147483647 w 15337"/>
              <a:gd name="T123" fmla="*/ 2147483647 h 1470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5337"/>
              <a:gd name="T187" fmla="*/ 0 h 14705"/>
              <a:gd name="T188" fmla="*/ 15337 w 15337"/>
              <a:gd name="T189" fmla="*/ 14705 h 1470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5337" h="14705">
                <a:moveTo>
                  <a:pt x="13864" y="7765"/>
                </a:moveTo>
                <a:lnTo>
                  <a:pt x="13832" y="7827"/>
                </a:lnTo>
                <a:lnTo>
                  <a:pt x="13864" y="7857"/>
                </a:lnTo>
                <a:lnTo>
                  <a:pt x="13897" y="7887"/>
                </a:lnTo>
                <a:lnTo>
                  <a:pt x="13897" y="7919"/>
                </a:lnTo>
                <a:lnTo>
                  <a:pt x="13864" y="8071"/>
                </a:lnTo>
                <a:lnTo>
                  <a:pt x="13897" y="8132"/>
                </a:lnTo>
                <a:lnTo>
                  <a:pt x="13897" y="8193"/>
                </a:lnTo>
                <a:lnTo>
                  <a:pt x="13930" y="8253"/>
                </a:lnTo>
                <a:lnTo>
                  <a:pt x="13930" y="8285"/>
                </a:lnTo>
                <a:lnTo>
                  <a:pt x="13963" y="8315"/>
                </a:lnTo>
                <a:lnTo>
                  <a:pt x="14061" y="8315"/>
                </a:lnTo>
                <a:lnTo>
                  <a:pt x="14093" y="8345"/>
                </a:lnTo>
                <a:lnTo>
                  <a:pt x="14126" y="8376"/>
                </a:lnTo>
                <a:lnTo>
                  <a:pt x="14159" y="8467"/>
                </a:lnTo>
                <a:lnTo>
                  <a:pt x="14191" y="8590"/>
                </a:lnTo>
                <a:lnTo>
                  <a:pt x="14159" y="8620"/>
                </a:lnTo>
                <a:lnTo>
                  <a:pt x="14126" y="8620"/>
                </a:lnTo>
                <a:lnTo>
                  <a:pt x="14028" y="8651"/>
                </a:lnTo>
                <a:lnTo>
                  <a:pt x="13995" y="8682"/>
                </a:lnTo>
                <a:lnTo>
                  <a:pt x="13963" y="8712"/>
                </a:lnTo>
                <a:lnTo>
                  <a:pt x="13930" y="8742"/>
                </a:lnTo>
                <a:lnTo>
                  <a:pt x="13930" y="8804"/>
                </a:lnTo>
                <a:lnTo>
                  <a:pt x="13930" y="8865"/>
                </a:lnTo>
                <a:lnTo>
                  <a:pt x="13930" y="8896"/>
                </a:lnTo>
                <a:lnTo>
                  <a:pt x="13963" y="8896"/>
                </a:lnTo>
                <a:lnTo>
                  <a:pt x="14028" y="8926"/>
                </a:lnTo>
                <a:lnTo>
                  <a:pt x="14061" y="8957"/>
                </a:lnTo>
                <a:lnTo>
                  <a:pt x="14093" y="8957"/>
                </a:lnTo>
                <a:lnTo>
                  <a:pt x="14159" y="9049"/>
                </a:lnTo>
                <a:lnTo>
                  <a:pt x="14159" y="9140"/>
                </a:lnTo>
                <a:lnTo>
                  <a:pt x="14191" y="9201"/>
                </a:lnTo>
                <a:lnTo>
                  <a:pt x="14191" y="9231"/>
                </a:lnTo>
                <a:lnTo>
                  <a:pt x="14290" y="9293"/>
                </a:lnTo>
                <a:lnTo>
                  <a:pt x="14420" y="9354"/>
                </a:lnTo>
                <a:lnTo>
                  <a:pt x="14453" y="9385"/>
                </a:lnTo>
                <a:lnTo>
                  <a:pt x="14486" y="9446"/>
                </a:lnTo>
                <a:lnTo>
                  <a:pt x="14453" y="9477"/>
                </a:lnTo>
                <a:lnTo>
                  <a:pt x="14420" y="9507"/>
                </a:lnTo>
                <a:lnTo>
                  <a:pt x="14420" y="9660"/>
                </a:lnTo>
                <a:lnTo>
                  <a:pt x="14322" y="9690"/>
                </a:lnTo>
                <a:lnTo>
                  <a:pt x="14257" y="9721"/>
                </a:lnTo>
                <a:lnTo>
                  <a:pt x="14061" y="9813"/>
                </a:lnTo>
                <a:lnTo>
                  <a:pt x="14028" y="9844"/>
                </a:lnTo>
                <a:lnTo>
                  <a:pt x="13963" y="9844"/>
                </a:lnTo>
                <a:lnTo>
                  <a:pt x="13897" y="9844"/>
                </a:lnTo>
                <a:lnTo>
                  <a:pt x="13864" y="9874"/>
                </a:lnTo>
                <a:lnTo>
                  <a:pt x="13799" y="9874"/>
                </a:lnTo>
                <a:lnTo>
                  <a:pt x="13766" y="9935"/>
                </a:lnTo>
                <a:lnTo>
                  <a:pt x="13766" y="9966"/>
                </a:lnTo>
                <a:lnTo>
                  <a:pt x="13766" y="9996"/>
                </a:lnTo>
                <a:lnTo>
                  <a:pt x="13799" y="10027"/>
                </a:lnTo>
                <a:lnTo>
                  <a:pt x="13832" y="10057"/>
                </a:lnTo>
                <a:lnTo>
                  <a:pt x="13864" y="10119"/>
                </a:lnTo>
                <a:lnTo>
                  <a:pt x="13897" y="10179"/>
                </a:lnTo>
                <a:lnTo>
                  <a:pt x="13930" y="10211"/>
                </a:lnTo>
                <a:lnTo>
                  <a:pt x="13995" y="10241"/>
                </a:lnTo>
                <a:lnTo>
                  <a:pt x="14028" y="10302"/>
                </a:lnTo>
                <a:lnTo>
                  <a:pt x="14093" y="10302"/>
                </a:lnTo>
                <a:lnTo>
                  <a:pt x="14159" y="10302"/>
                </a:lnTo>
                <a:lnTo>
                  <a:pt x="14191" y="10333"/>
                </a:lnTo>
                <a:lnTo>
                  <a:pt x="14257" y="10363"/>
                </a:lnTo>
                <a:lnTo>
                  <a:pt x="14322" y="10424"/>
                </a:lnTo>
                <a:lnTo>
                  <a:pt x="14322" y="10485"/>
                </a:lnTo>
                <a:lnTo>
                  <a:pt x="14355" y="10546"/>
                </a:lnTo>
                <a:lnTo>
                  <a:pt x="14322" y="10577"/>
                </a:lnTo>
                <a:lnTo>
                  <a:pt x="14290" y="10608"/>
                </a:lnTo>
                <a:lnTo>
                  <a:pt x="14257" y="10638"/>
                </a:lnTo>
                <a:lnTo>
                  <a:pt x="14224" y="10700"/>
                </a:lnTo>
                <a:lnTo>
                  <a:pt x="14191" y="10730"/>
                </a:lnTo>
                <a:lnTo>
                  <a:pt x="14159" y="10760"/>
                </a:lnTo>
                <a:lnTo>
                  <a:pt x="14126" y="10791"/>
                </a:lnTo>
                <a:lnTo>
                  <a:pt x="14126" y="10852"/>
                </a:lnTo>
                <a:lnTo>
                  <a:pt x="14159" y="10913"/>
                </a:lnTo>
                <a:lnTo>
                  <a:pt x="14191" y="10975"/>
                </a:lnTo>
                <a:lnTo>
                  <a:pt x="14159" y="11035"/>
                </a:lnTo>
                <a:lnTo>
                  <a:pt x="14159" y="11066"/>
                </a:lnTo>
                <a:lnTo>
                  <a:pt x="14159" y="11127"/>
                </a:lnTo>
                <a:lnTo>
                  <a:pt x="14191" y="11158"/>
                </a:lnTo>
                <a:lnTo>
                  <a:pt x="14257" y="11280"/>
                </a:lnTo>
                <a:lnTo>
                  <a:pt x="14388" y="11372"/>
                </a:lnTo>
                <a:lnTo>
                  <a:pt x="14486" y="11433"/>
                </a:lnTo>
                <a:lnTo>
                  <a:pt x="14552" y="11464"/>
                </a:lnTo>
                <a:lnTo>
                  <a:pt x="14584" y="11464"/>
                </a:lnTo>
                <a:lnTo>
                  <a:pt x="14649" y="11494"/>
                </a:lnTo>
                <a:lnTo>
                  <a:pt x="14715" y="11494"/>
                </a:lnTo>
                <a:lnTo>
                  <a:pt x="14813" y="11494"/>
                </a:lnTo>
                <a:lnTo>
                  <a:pt x="14878" y="11494"/>
                </a:lnTo>
                <a:lnTo>
                  <a:pt x="14943" y="11494"/>
                </a:lnTo>
                <a:lnTo>
                  <a:pt x="15009" y="11464"/>
                </a:lnTo>
                <a:lnTo>
                  <a:pt x="15107" y="11464"/>
                </a:lnTo>
                <a:lnTo>
                  <a:pt x="15172" y="11464"/>
                </a:lnTo>
                <a:lnTo>
                  <a:pt x="15238" y="11494"/>
                </a:lnTo>
                <a:lnTo>
                  <a:pt x="15205" y="11586"/>
                </a:lnTo>
                <a:lnTo>
                  <a:pt x="15205" y="11678"/>
                </a:lnTo>
                <a:lnTo>
                  <a:pt x="15205" y="11739"/>
                </a:lnTo>
                <a:lnTo>
                  <a:pt x="15205" y="11770"/>
                </a:lnTo>
                <a:lnTo>
                  <a:pt x="15172" y="11800"/>
                </a:lnTo>
                <a:lnTo>
                  <a:pt x="15107" y="11830"/>
                </a:lnTo>
                <a:lnTo>
                  <a:pt x="15075" y="11861"/>
                </a:lnTo>
                <a:lnTo>
                  <a:pt x="15041" y="11892"/>
                </a:lnTo>
                <a:lnTo>
                  <a:pt x="15041" y="11922"/>
                </a:lnTo>
                <a:lnTo>
                  <a:pt x="15041" y="12014"/>
                </a:lnTo>
                <a:lnTo>
                  <a:pt x="15075" y="12105"/>
                </a:lnTo>
                <a:lnTo>
                  <a:pt x="15041" y="12105"/>
                </a:lnTo>
                <a:lnTo>
                  <a:pt x="15041" y="12137"/>
                </a:lnTo>
                <a:lnTo>
                  <a:pt x="15009" y="12167"/>
                </a:lnTo>
                <a:lnTo>
                  <a:pt x="14977" y="12167"/>
                </a:lnTo>
                <a:lnTo>
                  <a:pt x="14943" y="12137"/>
                </a:lnTo>
                <a:lnTo>
                  <a:pt x="14878" y="12105"/>
                </a:lnTo>
                <a:lnTo>
                  <a:pt x="14845" y="12137"/>
                </a:lnTo>
                <a:lnTo>
                  <a:pt x="14845" y="12167"/>
                </a:lnTo>
                <a:lnTo>
                  <a:pt x="14813" y="12167"/>
                </a:lnTo>
                <a:lnTo>
                  <a:pt x="14845" y="12228"/>
                </a:lnTo>
                <a:lnTo>
                  <a:pt x="14813" y="12259"/>
                </a:lnTo>
                <a:lnTo>
                  <a:pt x="14813" y="12289"/>
                </a:lnTo>
                <a:lnTo>
                  <a:pt x="14780" y="12320"/>
                </a:lnTo>
                <a:lnTo>
                  <a:pt x="14715" y="12289"/>
                </a:lnTo>
                <a:lnTo>
                  <a:pt x="14682" y="12320"/>
                </a:lnTo>
                <a:lnTo>
                  <a:pt x="14616" y="12381"/>
                </a:lnTo>
                <a:lnTo>
                  <a:pt x="14584" y="12381"/>
                </a:lnTo>
                <a:lnTo>
                  <a:pt x="14584" y="12412"/>
                </a:lnTo>
                <a:lnTo>
                  <a:pt x="14552" y="12442"/>
                </a:lnTo>
                <a:lnTo>
                  <a:pt x="14552" y="12503"/>
                </a:lnTo>
                <a:lnTo>
                  <a:pt x="14552" y="12534"/>
                </a:lnTo>
                <a:lnTo>
                  <a:pt x="14518" y="12534"/>
                </a:lnTo>
                <a:lnTo>
                  <a:pt x="14486" y="12503"/>
                </a:lnTo>
                <a:lnTo>
                  <a:pt x="14453" y="12534"/>
                </a:lnTo>
                <a:lnTo>
                  <a:pt x="14420" y="12534"/>
                </a:lnTo>
                <a:lnTo>
                  <a:pt x="14355" y="12534"/>
                </a:lnTo>
                <a:lnTo>
                  <a:pt x="14322" y="12564"/>
                </a:lnTo>
                <a:lnTo>
                  <a:pt x="14290" y="12564"/>
                </a:lnTo>
                <a:lnTo>
                  <a:pt x="14290" y="12594"/>
                </a:lnTo>
                <a:lnTo>
                  <a:pt x="14290" y="12626"/>
                </a:lnTo>
                <a:lnTo>
                  <a:pt x="14290" y="12686"/>
                </a:lnTo>
                <a:lnTo>
                  <a:pt x="14257" y="12748"/>
                </a:lnTo>
                <a:lnTo>
                  <a:pt x="14191" y="12778"/>
                </a:lnTo>
                <a:lnTo>
                  <a:pt x="14159" y="12809"/>
                </a:lnTo>
                <a:lnTo>
                  <a:pt x="14126" y="12809"/>
                </a:lnTo>
                <a:lnTo>
                  <a:pt x="14093" y="12809"/>
                </a:lnTo>
                <a:lnTo>
                  <a:pt x="14061" y="12809"/>
                </a:lnTo>
                <a:lnTo>
                  <a:pt x="14028" y="12839"/>
                </a:lnTo>
                <a:lnTo>
                  <a:pt x="13995" y="12839"/>
                </a:lnTo>
                <a:lnTo>
                  <a:pt x="13995" y="12870"/>
                </a:lnTo>
                <a:lnTo>
                  <a:pt x="13963" y="12931"/>
                </a:lnTo>
                <a:lnTo>
                  <a:pt x="13963" y="12961"/>
                </a:lnTo>
                <a:lnTo>
                  <a:pt x="13930" y="12993"/>
                </a:lnTo>
                <a:lnTo>
                  <a:pt x="13897" y="12993"/>
                </a:lnTo>
                <a:lnTo>
                  <a:pt x="13864" y="13023"/>
                </a:lnTo>
                <a:lnTo>
                  <a:pt x="13897" y="13023"/>
                </a:lnTo>
                <a:lnTo>
                  <a:pt x="13930" y="13023"/>
                </a:lnTo>
                <a:lnTo>
                  <a:pt x="14028" y="13023"/>
                </a:lnTo>
                <a:lnTo>
                  <a:pt x="14028" y="13053"/>
                </a:lnTo>
                <a:lnTo>
                  <a:pt x="13963" y="13084"/>
                </a:lnTo>
                <a:lnTo>
                  <a:pt x="13963" y="13115"/>
                </a:lnTo>
                <a:lnTo>
                  <a:pt x="13963" y="13145"/>
                </a:lnTo>
                <a:lnTo>
                  <a:pt x="13963" y="13176"/>
                </a:lnTo>
                <a:lnTo>
                  <a:pt x="13930" y="13176"/>
                </a:lnTo>
                <a:lnTo>
                  <a:pt x="13930" y="13206"/>
                </a:lnTo>
                <a:lnTo>
                  <a:pt x="13897" y="13206"/>
                </a:lnTo>
                <a:lnTo>
                  <a:pt x="13832" y="13176"/>
                </a:lnTo>
                <a:lnTo>
                  <a:pt x="13832" y="13206"/>
                </a:lnTo>
                <a:lnTo>
                  <a:pt x="13799" y="13206"/>
                </a:lnTo>
                <a:lnTo>
                  <a:pt x="13799" y="13237"/>
                </a:lnTo>
                <a:lnTo>
                  <a:pt x="13766" y="13237"/>
                </a:lnTo>
                <a:lnTo>
                  <a:pt x="13734" y="13267"/>
                </a:lnTo>
                <a:lnTo>
                  <a:pt x="13701" y="13267"/>
                </a:lnTo>
                <a:lnTo>
                  <a:pt x="13668" y="13267"/>
                </a:lnTo>
                <a:lnTo>
                  <a:pt x="13636" y="13267"/>
                </a:lnTo>
                <a:lnTo>
                  <a:pt x="13570" y="13267"/>
                </a:lnTo>
                <a:lnTo>
                  <a:pt x="13570" y="13298"/>
                </a:lnTo>
                <a:lnTo>
                  <a:pt x="13570" y="13328"/>
                </a:lnTo>
                <a:lnTo>
                  <a:pt x="13602" y="13328"/>
                </a:lnTo>
                <a:lnTo>
                  <a:pt x="13602" y="13359"/>
                </a:lnTo>
                <a:lnTo>
                  <a:pt x="13602" y="13390"/>
                </a:lnTo>
                <a:lnTo>
                  <a:pt x="13570" y="13390"/>
                </a:lnTo>
                <a:lnTo>
                  <a:pt x="13538" y="13390"/>
                </a:lnTo>
                <a:lnTo>
                  <a:pt x="13505" y="13359"/>
                </a:lnTo>
                <a:lnTo>
                  <a:pt x="13472" y="13359"/>
                </a:lnTo>
                <a:lnTo>
                  <a:pt x="13439" y="13328"/>
                </a:lnTo>
                <a:lnTo>
                  <a:pt x="13374" y="13359"/>
                </a:lnTo>
                <a:lnTo>
                  <a:pt x="13341" y="13328"/>
                </a:lnTo>
                <a:lnTo>
                  <a:pt x="13309" y="13359"/>
                </a:lnTo>
                <a:lnTo>
                  <a:pt x="13309" y="13390"/>
                </a:lnTo>
                <a:lnTo>
                  <a:pt x="13309" y="13420"/>
                </a:lnTo>
                <a:lnTo>
                  <a:pt x="13309" y="13451"/>
                </a:lnTo>
                <a:lnTo>
                  <a:pt x="13309" y="13482"/>
                </a:lnTo>
                <a:lnTo>
                  <a:pt x="13276" y="13482"/>
                </a:lnTo>
                <a:lnTo>
                  <a:pt x="13243" y="13482"/>
                </a:lnTo>
                <a:lnTo>
                  <a:pt x="13211" y="13451"/>
                </a:lnTo>
                <a:lnTo>
                  <a:pt x="13243" y="13420"/>
                </a:lnTo>
                <a:lnTo>
                  <a:pt x="13211" y="13420"/>
                </a:lnTo>
                <a:lnTo>
                  <a:pt x="13211" y="13390"/>
                </a:lnTo>
                <a:lnTo>
                  <a:pt x="13177" y="13390"/>
                </a:lnTo>
                <a:lnTo>
                  <a:pt x="13145" y="13390"/>
                </a:lnTo>
                <a:lnTo>
                  <a:pt x="13113" y="13390"/>
                </a:lnTo>
                <a:lnTo>
                  <a:pt x="13079" y="13359"/>
                </a:lnTo>
                <a:lnTo>
                  <a:pt x="13047" y="13390"/>
                </a:lnTo>
                <a:lnTo>
                  <a:pt x="13014" y="13390"/>
                </a:lnTo>
                <a:lnTo>
                  <a:pt x="13014" y="13420"/>
                </a:lnTo>
                <a:lnTo>
                  <a:pt x="13014" y="13451"/>
                </a:lnTo>
                <a:lnTo>
                  <a:pt x="12982" y="13420"/>
                </a:lnTo>
                <a:lnTo>
                  <a:pt x="12949" y="13451"/>
                </a:lnTo>
                <a:lnTo>
                  <a:pt x="12916" y="13451"/>
                </a:lnTo>
                <a:lnTo>
                  <a:pt x="12884" y="13451"/>
                </a:lnTo>
                <a:lnTo>
                  <a:pt x="12884" y="13420"/>
                </a:lnTo>
                <a:lnTo>
                  <a:pt x="12884" y="13390"/>
                </a:lnTo>
                <a:lnTo>
                  <a:pt x="12850" y="13359"/>
                </a:lnTo>
                <a:lnTo>
                  <a:pt x="12818" y="13359"/>
                </a:lnTo>
                <a:lnTo>
                  <a:pt x="12818" y="13328"/>
                </a:lnTo>
                <a:lnTo>
                  <a:pt x="12786" y="13328"/>
                </a:lnTo>
                <a:lnTo>
                  <a:pt x="12752" y="13328"/>
                </a:lnTo>
                <a:lnTo>
                  <a:pt x="12752" y="13298"/>
                </a:lnTo>
                <a:lnTo>
                  <a:pt x="12720" y="13298"/>
                </a:lnTo>
                <a:lnTo>
                  <a:pt x="12687" y="13267"/>
                </a:lnTo>
                <a:lnTo>
                  <a:pt x="12687" y="13237"/>
                </a:lnTo>
                <a:lnTo>
                  <a:pt x="12654" y="13206"/>
                </a:lnTo>
                <a:lnTo>
                  <a:pt x="12622" y="13206"/>
                </a:lnTo>
                <a:lnTo>
                  <a:pt x="12589" y="13206"/>
                </a:lnTo>
                <a:lnTo>
                  <a:pt x="12589" y="13237"/>
                </a:lnTo>
                <a:lnTo>
                  <a:pt x="12556" y="13267"/>
                </a:lnTo>
                <a:lnTo>
                  <a:pt x="12524" y="13237"/>
                </a:lnTo>
                <a:lnTo>
                  <a:pt x="12491" y="13237"/>
                </a:lnTo>
                <a:lnTo>
                  <a:pt x="12491" y="13206"/>
                </a:lnTo>
                <a:lnTo>
                  <a:pt x="12459" y="13176"/>
                </a:lnTo>
                <a:lnTo>
                  <a:pt x="12425" y="13206"/>
                </a:lnTo>
                <a:lnTo>
                  <a:pt x="12361" y="13176"/>
                </a:lnTo>
                <a:lnTo>
                  <a:pt x="12327" y="13176"/>
                </a:lnTo>
                <a:lnTo>
                  <a:pt x="12295" y="13176"/>
                </a:lnTo>
                <a:lnTo>
                  <a:pt x="12262" y="13176"/>
                </a:lnTo>
                <a:lnTo>
                  <a:pt x="12295" y="13145"/>
                </a:lnTo>
                <a:lnTo>
                  <a:pt x="12295" y="13084"/>
                </a:lnTo>
                <a:lnTo>
                  <a:pt x="12262" y="13053"/>
                </a:lnTo>
                <a:lnTo>
                  <a:pt x="12262" y="12993"/>
                </a:lnTo>
                <a:lnTo>
                  <a:pt x="12229" y="12961"/>
                </a:lnTo>
                <a:lnTo>
                  <a:pt x="12197" y="12961"/>
                </a:lnTo>
                <a:lnTo>
                  <a:pt x="12164" y="12961"/>
                </a:lnTo>
                <a:lnTo>
                  <a:pt x="12131" y="12961"/>
                </a:lnTo>
                <a:lnTo>
                  <a:pt x="12099" y="12961"/>
                </a:lnTo>
                <a:lnTo>
                  <a:pt x="12066" y="12993"/>
                </a:lnTo>
                <a:lnTo>
                  <a:pt x="12000" y="12993"/>
                </a:lnTo>
                <a:lnTo>
                  <a:pt x="11968" y="13023"/>
                </a:lnTo>
                <a:lnTo>
                  <a:pt x="11936" y="12993"/>
                </a:lnTo>
                <a:lnTo>
                  <a:pt x="11902" y="13023"/>
                </a:lnTo>
                <a:lnTo>
                  <a:pt x="11870" y="13023"/>
                </a:lnTo>
                <a:lnTo>
                  <a:pt x="11837" y="12993"/>
                </a:lnTo>
                <a:lnTo>
                  <a:pt x="11804" y="12993"/>
                </a:lnTo>
                <a:lnTo>
                  <a:pt x="11804" y="12931"/>
                </a:lnTo>
                <a:lnTo>
                  <a:pt x="11772" y="12931"/>
                </a:lnTo>
                <a:lnTo>
                  <a:pt x="11772" y="12901"/>
                </a:lnTo>
                <a:lnTo>
                  <a:pt x="11804" y="12901"/>
                </a:lnTo>
                <a:lnTo>
                  <a:pt x="11837" y="12870"/>
                </a:lnTo>
                <a:lnTo>
                  <a:pt x="11902" y="12870"/>
                </a:lnTo>
                <a:lnTo>
                  <a:pt x="11968" y="12901"/>
                </a:lnTo>
                <a:lnTo>
                  <a:pt x="12000" y="12870"/>
                </a:lnTo>
                <a:lnTo>
                  <a:pt x="12066" y="12870"/>
                </a:lnTo>
                <a:lnTo>
                  <a:pt x="12099" y="12839"/>
                </a:lnTo>
                <a:lnTo>
                  <a:pt x="12099" y="12809"/>
                </a:lnTo>
                <a:lnTo>
                  <a:pt x="12099" y="12778"/>
                </a:lnTo>
                <a:lnTo>
                  <a:pt x="12099" y="12748"/>
                </a:lnTo>
                <a:lnTo>
                  <a:pt x="12033" y="12748"/>
                </a:lnTo>
                <a:lnTo>
                  <a:pt x="11968" y="12748"/>
                </a:lnTo>
                <a:lnTo>
                  <a:pt x="11968" y="12717"/>
                </a:lnTo>
                <a:lnTo>
                  <a:pt x="11968" y="12686"/>
                </a:lnTo>
                <a:lnTo>
                  <a:pt x="11936" y="12686"/>
                </a:lnTo>
                <a:lnTo>
                  <a:pt x="11902" y="12686"/>
                </a:lnTo>
                <a:lnTo>
                  <a:pt x="11870" y="12656"/>
                </a:lnTo>
                <a:lnTo>
                  <a:pt x="11837" y="12626"/>
                </a:lnTo>
                <a:lnTo>
                  <a:pt x="11804" y="12686"/>
                </a:lnTo>
                <a:lnTo>
                  <a:pt x="11804" y="12717"/>
                </a:lnTo>
                <a:lnTo>
                  <a:pt x="11804" y="12748"/>
                </a:lnTo>
                <a:lnTo>
                  <a:pt x="11870" y="12778"/>
                </a:lnTo>
                <a:lnTo>
                  <a:pt x="11870" y="12809"/>
                </a:lnTo>
                <a:lnTo>
                  <a:pt x="11870" y="12839"/>
                </a:lnTo>
                <a:lnTo>
                  <a:pt x="11870" y="12870"/>
                </a:lnTo>
                <a:lnTo>
                  <a:pt x="11837" y="12870"/>
                </a:lnTo>
                <a:lnTo>
                  <a:pt x="11772" y="12870"/>
                </a:lnTo>
                <a:lnTo>
                  <a:pt x="11739" y="12839"/>
                </a:lnTo>
                <a:lnTo>
                  <a:pt x="11706" y="12839"/>
                </a:lnTo>
                <a:lnTo>
                  <a:pt x="11706" y="12809"/>
                </a:lnTo>
                <a:lnTo>
                  <a:pt x="11673" y="12839"/>
                </a:lnTo>
                <a:lnTo>
                  <a:pt x="11641" y="12839"/>
                </a:lnTo>
                <a:lnTo>
                  <a:pt x="11641" y="12870"/>
                </a:lnTo>
                <a:lnTo>
                  <a:pt x="11608" y="12901"/>
                </a:lnTo>
                <a:lnTo>
                  <a:pt x="11641" y="12931"/>
                </a:lnTo>
                <a:lnTo>
                  <a:pt x="11641" y="12961"/>
                </a:lnTo>
                <a:lnTo>
                  <a:pt x="11673" y="12961"/>
                </a:lnTo>
                <a:lnTo>
                  <a:pt x="11641" y="12993"/>
                </a:lnTo>
                <a:lnTo>
                  <a:pt x="11575" y="12993"/>
                </a:lnTo>
                <a:lnTo>
                  <a:pt x="11477" y="12993"/>
                </a:lnTo>
                <a:lnTo>
                  <a:pt x="11412" y="12993"/>
                </a:lnTo>
                <a:lnTo>
                  <a:pt x="11379" y="12961"/>
                </a:lnTo>
                <a:lnTo>
                  <a:pt x="11281" y="12961"/>
                </a:lnTo>
                <a:lnTo>
                  <a:pt x="11248" y="12961"/>
                </a:lnTo>
                <a:lnTo>
                  <a:pt x="11216" y="12961"/>
                </a:lnTo>
                <a:lnTo>
                  <a:pt x="11248" y="12870"/>
                </a:lnTo>
                <a:lnTo>
                  <a:pt x="11216" y="12839"/>
                </a:lnTo>
                <a:lnTo>
                  <a:pt x="11183" y="12839"/>
                </a:lnTo>
                <a:lnTo>
                  <a:pt x="11150" y="12839"/>
                </a:lnTo>
                <a:lnTo>
                  <a:pt x="11118" y="12839"/>
                </a:lnTo>
                <a:lnTo>
                  <a:pt x="11085" y="12839"/>
                </a:lnTo>
                <a:lnTo>
                  <a:pt x="10986" y="12839"/>
                </a:lnTo>
                <a:lnTo>
                  <a:pt x="10922" y="12839"/>
                </a:lnTo>
                <a:lnTo>
                  <a:pt x="10856" y="12839"/>
                </a:lnTo>
                <a:lnTo>
                  <a:pt x="10823" y="12809"/>
                </a:lnTo>
                <a:lnTo>
                  <a:pt x="10758" y="12809"/>
                </a:lnTo>
                <a:lnTo>
                  <a:pt x="10725" y="12809"/>
                </a:lnTo>
                <a:lnTo>
                  <a:pt x="10693" y="12778"/>
                </a:lnTo>
                <a:lnTo>
                  <a:pt x="10659" y="12748"/>
                </a:lnTo>
                <a:lnTo>
                  <a:pt x="10627" y="12717"/>
                </a:lnTo>
                <a:lnTo>
                  <a:pt x="10627" y="12686"/>
                </a:lnTo>
                <a:lnTo>
                  <a:pt x="10659" y="12626"/>
                </a:lnTo>
                <a:lnTo>
                  <a:pt x="10627" y="12626"/>
                </a:lnTo>
                <a:lnTo>
                  <a:pt x="10595" y="12626"/>
                </a:lnTo>
                <a:lnTo>
                  <a:pt x="10561" y="12626"/>
                </a:lnTo>
                <a:lnTo>
                  <a:pt x="10497" y="12626"/>
                </a:lnTo>
                <a:lnTo>
                  <a:pt x="10463" y="12656"/>
                </a:lnTo>
                <a:lnTo>
                  <a:pt x="10431" y="12656"/>
                </a:lnTo>
                <a:lnTo>
                  <a:pt x="10398" y="12717"/>
                </a:lnTo>
                <a:lnTo>
                  <a:pt x="10333" y="12778"/>
                </a:lnTo>
                <a:lnTo>
                  <a:pt x="10234" y="12839"/>
                </a:lnTo>
                <a:lnTo>
                  <a:pt x="10136" y="12901"/>
                </a:lnTo>
                <a:lnTo>
                  <a:pt x="10104" y="12901"/>
                </a:lnTo>
                <a:lnTo>
                  <a:pt x="10104" y="12961"/>
                </a:lnTo>
                <a:lnTo>
                  <a:pt x="10071" y="12961"/>
                </a:lnTo>
                <a:lnTo>
                  <a:pt x="10038" y="12961"/>
                </a:lnTo>
                <a:lnTo>
                  <a:pt x="10006" y="12993"/>
                </a:lnTo>
                <a:lnTo>
                  <a:pt x="9973" y="13023"/>
                </a:lnTo>
                <a:lnTo>
                  <a:pt x="9940" y="13053"/>
                </a:lnTo>
                <a:lnTo>
                  <a:pt x="9940" y="13084"/>
                </a:lnTo>
                <a:lnTo>
                  <a:pt x="9875" y="13115"/>
                </a:lnTo>
                <a:lnTo>
                  <a:pt x="9843" y="13145"/>
                </a:lnTo>
                <a:lnTo>
                  <a:pt x="9809" y="13115"/>
                </a:lnTo>
                <a:lnTo>
                  <a:pt x="9777" y="13115"/>
                </a:lnTo>
                <a:lnTo>
                  <a:pt x="9745" y="13084"/>
                </a:lnTo>
                <a:lnTo>
                  <a:pt x="9711" y="13115"/>
                </a:lnTo>
                <a:lnTo>
                  <a:pt x="9679" y="13115"/>
                </a:lnTo>
                <a:lnTo>
                  <a:pt x="9646" y="13115"/>
                </a:lnTo>
                <a:lnTo>
                  <a:pt x="9613" y="13145"/>
                </a:lnTo>
                <a:lnTo>
                  <a:pt x="9581" y="13145"/>
                </a:lnTo>
                <a:lnTo>
                  <a:pt x="9549" y="13176"/>
                </a:lnTo>
                <a:lnTo>
                  <a:pt x="9483" y="13206"/>
                </a:lnTo>
                <a:lnTo>
                  <a:pt x="9483" y="13237"/>
                </a:lnTo>
                <a:lnTo>
                  <a:pt x="9483" y="13267"/>
                </a:lnTo>
                <a:lnTo>
                  <a:pt x="9451" y="13328"/>
                </a:lnTo>
                <a:lnTo>
                  <a:pt x="9385" y="13359"/>
                </a:lnTo>
                <a:lnTo>
                  <a:pt x="9353" y="13420"/>
                </a:lnTo>
                <a:lnTo>
                  <a:pt x="9320" y="13482"/>
                </a:lnTo>
                <a:lnTo>
                  <a:pt x="9287" y="13482"/>
                </a:lnTo>
                <a:lnTo>
                  <a:pt x="9287" y="13390"/>
                </a:lnTo>
                <a:lnTo>
                  <a:pt x="9255" y="13482"/>
                </a:lnTo>
                <a:lnTo>
                  <a:pt x="9287" y="13482"/>
                </a:lnTo>
                <a:lnTo>
                  <a:pt x="9320" y="13512"/>
                </a:lnTo>
                <a:lnTo>
                  <a:pt x="9287" y="13542"/>
                </a:lnTo>
                <a:lnTo>
                  <a:pt x="9255" y="13542"/>
                </a:lnTo>
                <a:lnTo>
                  <a:pt x="9255" y="13574"/>
                </a:lnTo>
                <a:lnTo>
                  <a:pt x="9255" y="13634"/>
                </a:lnTo>
                <a:lnTo>
                  <a:pt x="9255" y="13696"/>
                </a:lnTo>
                <a:lnTo>
                  <a:pt x="9287" y="13696"/>
                </a:lnTo>
                <a:lnTo>
                  <a:pt x="9287" y="13726"/>
                </a:lnTo>
                <a:lnTo>
                  <a:pt x="9255" y="13757"/>
                </a:lnTo>
                <a:lnTo>
                  <a:pt x="9255" y="13787"/>
                </a:lnTo>
                <a:lnTo>
                  <a:pt x="9255" y="13848"/>
                </a:lnTo>
                <a:lnTo>
                  <a:pt x="9222" y="13909"/>
                </a:lnTo>
                <a:lnTo>
                  <a:pt x="9222" y="14093"/>
                </a:lnTo>
                <a:lnTo>
                  <a:pt x="9255" y="14123"/>
                </a:lnTo>
                <a:lnTo>
                  <a:pt x="9255" y="14154"/>
                </a:lnTo>
                <a:lnTo>
                  <a:pt x="9222" y="14185"/>
                </a:lnTo>
                <a:lnTo>
                  <a:pt x="9222" y="14246"/>
                </a:lnTo>
                <a:lnTo>
                  <a:pt x="9222" y="14307"/>
                </a:lnTo>
                <a:lnTo>
                  <a:pt x="9255" y="14338"/>
                </a:lnTo>
                <a:lnTo>
                  <a:pt x="9320" y="14368"/>
                </a:lnTo>
                <a:lnTo>
                  <a:pt x="9353" y="14398"/>
                </a:lnTo>
                <a:lnTo>
                  <a:pt x="9353" y="14460"/>
                </a:lnTo>
                <a:lnTo>
                  <a:pt x="9353" y="14490"/>
                </a:lnTo>
                <a:lnTo>
                  <a:pt x="9385" y="14490"/>
                </a:lnTo>
                <a:lnTo>
                  <a:pt x="9418" y="14521"/>
                </a:lnTo>
                <a:lnTo>
                  <a:pt x="9418" y="14552"/>
                </a:lnTo>
                <a:lnTo>
                  <a:pt x="9418" y="14582"/>
                </a:lnTo>
                <a:lnTo>
                  <a:pt x="9287" y="14582"/>
                </a:lnTo>
                <a:lnTo>
                  <a:pt x="9189" y="14521"/>
                </a:lnTo>
                <a:lnTo>
                  <a:pt x="9157" y="14490"/>
                </a:lnTo>
                <a:lnTo>
                  <a:pt x="9124" y="14490"/>
                </a:lnTo>
                <a:lnTo>
                  <a:pt x="9058" y="14490"/>
                </a:lnTo>
                <a:lnTo>
                  <a:pt x="8993" y="14521"/>
                </a:lnTo>
                <a:lnTo>
                  <a:pt x="8894" y="14552"/>
                </a:lnTo>
                <a:lnTo>
                  <a:pt x="8830" y="14582"/>
                </a:lnTo>
                <a:lnTo>
                  <a:pt x="8764" y="14612"/>
                </a:lnTo>
                <a:lnTo>
                  <a:pt x="8732" y="14643"/>
                </a:lnTo>
                <a:lnTo>
                  <a:pt x="8732" y="14674"/>
                </a:lnTo>
                <a:lnTo>
                  <a:pt x="8732" y="14704"/>
                </a:lnTo>
                <a:lnTo>
                  <a:pt x="8699" y="14674"/>
                </a:lnTo>
                <a:lnTo>
                  <a:pt x="8666" y="14643"/>
                </a:lnTo>
                <a:lnTo>
                  <a:pt x="8601" y="14674"/>
                </a:lnTo>
                <a:lnTo>
                  <a:pt x="8568" y="14704"/>
                </a:lnTo>
                <a:lnTo>
                  <a:pt x="8469" y="14674"/>
                </a:lnTo>
                <a:lnTo>
                  <a:pt x="8405" y="14643"/>
                </a:lnTo>
                <a:lnTo>
                  <a:pt x="8306" y="14582"/>
                </a:lnTo>
                <a:lnTo>
                  <a:pt x="8208" y="14582"/>
                </a:lnTo>
                <a:lnTo>
                  <a:pt x="8143" y="14582"/>
                </a:lnTo>
                <a:lnTo>
                  <a:pt x="8044" y="14612"/>
                </a:lnTo>
                <a:lnTo>
                  <a:pt x="8012" y="14643"/>
                </a:lnTo>
                <a:lnTo>
                  <a:pt x="7914" y="14674"/>
                </a:lnTo>
                <a:lnTo>
                  <a:pt x="7848" y="14674"/>
                </a:lnTo>
                <a:lnTo>
                  <a:pt x="7816" y="14643"/>
                </a:lnTo>
                <a:lnTo>
                  <a:pt x="7751" y="14582"/>
                </a:lnTo>
                <a:lnTo>
                  <a:pt x="7751" y="14521"/>
                </a:lnTo>
                <a:lnTo>
                  <a:pt x="7718" y="14490"/>
                </a:lnTo>
                <a:lnTo>
                  <a:pt x="7685" y="14460"/>
                </a:lnTo>
                <a:lnTo>
                  <a:pt x="7653" y="14398"/>
                </a:lnTo>
                <a:lnTo>
                  <a:pt x="7587" y="14398"/>
                </a:lnTo>
                <a:lnTo>
                  <a:pt x="7521" y="14368"/>
                </a:lnTo>
                <a:lnTo>
                  <a:pt x="7555" y="14276"/>
                </a:lnTo>
                <a:lnTo>
                  <a:pt x="7555" y="14246"/>
                </a:lnTo>
                <a:lnTo>
                  <a:pt x="7521" y="14215"/>
                </a:lnTo>
                <a:lnTo>
                  <a:pt x="7456" y="14215"/>
                </a:lnTo>
                <a:lnTo>
                  <a:pt x="7423" y="14215"/>
                </a:lnTo>
                <a:lnTo>
                  <a:pt x="7325" y="14185"/>
                </a:lnTo>
                <a:lnTo>
                  <a:pt x="7228" y="14185"/>
                </a:lnTo>
                <a:lnTo>
                  <a:pt x="7194" y="14185"/>
                </a:lnTo>
                <a:lnTo>
                  <a:pt x="7162" y="14215"/>
                </a:lnTo>
                <a:lnTo>
                  <a:pt x="7096" y="14185"/>
                </a:lnTo>
                <a:lnTo>
                  <a:pt x="7064" y="14123"/>
                </a:lnTo>
                <a:lnTo>
                  <a:pt x="7064" y="14063"/>
                </a:lnTo>
                <a:lnTo>
                  <a:pt x="7064" y="14031"/>
                </a:lnTo>
                <a:lnTo>
                  <a:pt x="7031" y="14031"/>
                </a:lnTo>
                <a:lnTo>
                  <a:pt x="6998" y="14001"/>
                </a:lnTo>
                <a:lnTo>
                  <a:pt x="6933" y="14001"/>
                </a:lnTo>
                <a:lnTo>
                  <a:pt x="6769" y="14031"/>
                </a:lnTo>
                <a:lnTo>
                  <a:pt x="6704" y="14001"/>
                </a:lnTo>
                <a:lnTo>
                  <a:pt x="6671" y="13971"/>
                </a:lnTo>
                <a:lnTo>
                  <a:pt x="6639" y="13940"/>
                </a:lnTo>
                <a:lnTo>
                  <a:pt x="6573" y="13909"/>
                </a:lnTo>
                <a:lnTo>
                  <a:pt x="6508" y="13909"/>
                </a:lnTo>
                <a:lnTo>
                  <a:pt x="6475" y="13909"/>
                </a:lnTo>
                <a:lnTo>
                  <a:pt x="6410" y="13879"/>
                </a:lnTo>
                <a:lnTo>
                  <a:pt x="6344" y="13879"/>
                </a:lnTo>
                <a:lnTo>
                  <a:pt x="6278" y="13848"/>
                </a:lnTo>
                <a:lnTo>
                  <a:pt x="6246" y="13818"/>
                </a:lnTo>
                <a:lnTo>
                  <a:pt x="6214" y="13818"/>
                </a:lnTo>
                <a:lnTo>
                  <a:pt x="6148" y="13818"/>
                </a:lnTo>
                <a:lnTo>
                  <a:pt x="6148" y="13879"/>
                </a:lnTo>
                <a:lnTo>
                  <a:pt x="6148" y="13940"/>
                </a:lnTo>
                <a:lnTo>
                  <a:pt x="6148" y="13971"/>
                </a:lnTo>
                <a:lnTo>
                  <a:pt x="6115" y="14031"/>
                </a:lnTo>
                <a:lnTo>
                  <a:pt x="6083" y="14063"/>
                </a:lnTo>
                <a:lnTo>
                  <a:pt x="5887" y="14063"/>
                </a:lnTo>
                <a:lnTo>
                  <a:pt x="5821" y="14031"/>
                </a:lnTo>
                <a:lnTo>
                  <a:pt x="5789" y="14001"/>
                </a:lnTo>
                <a:lnTo>
                  <a:pt x="5755" y="14031"/>
                </a:lnTo>
                <a:lnTo>
                  <a:pt x="5755" y="14063"/>
                </a:lnTo>
                <a:lnTo>
                  <a:pt x="5723" y="14123"/>
                </a:lnTo>
                <a:lnTo>
                  <a:pt x="5690" y="14093"/>
                </a:lnTo>
                <a:lnTo>
                  <a:pt x="5658" y="14063"/>
                </a:lnTo>
                <a:lnTo>
                  <a:pt x="5658" y="14001"/>
                </a:lnTo>
                <a:lnTo>
                  <a:pt x="5625" y="14001"/>
                </a:lnTo>
                <a:lnTo>
                  <a:pt x="5592" y="14001"/>
                </a:lnTo>
                <a:lnTo>
                  <a:pt x="5560" y="14031"/>
                </a:lnTo>
                <a:lnTo>
                  <a:pt x="5428" y="14031"/>
                </a:lnTo>
                <a:lnTo>
                  <a:pt x="5330" y="14031"/>
                </a:lnTo>
                <a:lnTo>
                  <a:pt x="5298" y="14031"/>
                </a:lnTo>
                <a:lnTo>
                  <a:pt x="5232" y="14031"/>
                </a:lnTo>
                <a:lnTo>
                  <a:pt x="5200" y="14031"/>
                </a:lnTo>
                <a:lnTo>
                  <a:pt x="5167" y="14001"/>
                </a:lnTo>
                <a:lnTo>
                  <a:pt x="5135" y="13940"/>
                </a:lnTo>
                <a:lnTo>
                  <a:pt x="5101" y="13909"/>
                </a:lnTo>
                <a:lnTo>
                  <a:pt x="5069" y="13848"/>
                </a:lnTo>
                <a:lnTo>
                  <a:pt x="5037" y="13848"/>
                </a:lnTo>
                <a:lnTo>
                  <a:pt x="5003" y="13848"/>
                </a:lnTo>
                <a:lnTo>
                  <a:pt x="4939" y="13848"/>
                </a:lnTo>
                <a:lnTo>
                  <a:pt x="4807" y="13848"/>
                </a:lnTo>
                <a:lnTo>
                  <a:pt x="4612" y="13848"/>
                </a:lnTo>
                <a:lnTo>
                  <a:pt x="4546" y="13848"/>
                </a:lnTo>
                <a:lnTo>
                  <a:pt x="4513" y="13848"/>
                </a:lnTo>
                <a:lnTo>
                  <a:pt x="4480" y="13787"/>
                </a:lnTo>
                <a:lnTo>
                  <a:pt x="4415" y="13757"/>
                </a:lnTo>
                <a:lnTo>
                  <a:pt x="4382" y="13696"/>
                </a:lnTo>
                <a:lnTo>
                  <a:pt x="4382" y="13604"/>
                </a:lnTo>
                <a:lnTo>
                  <a:pt x="4350" y="13604"/>
                </a:lnTo>
                <a:lnTo>
                  <a:pt x="4317" y="13574"/>
                </a:lnTo>
                <a:lnTo>
                  <a:pt x="4284" y="13604"/>
                </a:lnTo>
                <a:lnTo>
                  <a:pt x="4219" y="13604"/>
                </a:lnTo>
                <a:lnTo>
                  <a:pt x="4153" y="13542"/>
                </a:lnTo>
                <a:lnTo>
                  <a:pt x="4121" y="13574"/>
                </a:lnTo>
                <a:lnTo>
                  <a:pt x="4055" y="13574"/>
                </a:lnTo>
                <a:lnTo>
                  <a:pt x="4023" y="13542"/>
                </a:lnTo>
                <a:lnTo>
                  <a:pt x="3990" y="13512"/>
                </a:lnTo>
                <a:lnTo>
                  <a:pt x="3925" y="13482"/>
                </a:lnTo>
                <a:lnTo>
                  <a:pt x="3859" y="13482"/>
                </a:lnTo>
                <a:lnTo>
                  <a:pt x="3826" y="13482"/>
                </a:lnTo>
                <a:lnTo>
                  <a:pt x="3761" y="13420"/>
                </a:lnTo>
                <a:lnTo>
                  <a:pt x="3728" y="13390"/>
                </a:lnTo>
                <a:lnTo>
                  <a:pt x="3696" y="13298"/>
                </a:lnTo>
                <a:lnTo>
                  <a:pt x="3662" y="13237"/>
                </a:lnTo>
                <a:lnTo>
                  <a:pt x="3630" y="13237"/>
                </a:lnTo>
                <a:lnTo>
                  <a:pt x="3630" y="13267"/>
                </a:lnTo>
                <a:lnTo>
                  <a:pt x="3598" y="13298"/>
                </a:lnTo>
                <a:lnTo>
                  <a:pt x="3598" y="13359"/>
                </a:lnTo>
                <a:lnTo>
                  <a:pt x="3499" y="13359"/>
                </a:lnTo>
                <a:lnTo>
                  <a:pt x="3434" y="13359"/>
                </a:lnTo>
                <a:lnTo>
                  <a:pt x="3401" y="13359"/>
                </a:lnTo>
                <a:lnTo>
                  <a:pt x="3401" y="13328"/>
                </a:lnTo>
                <a:lnTo>
                  <a:pt x="3434" y="13267"/>
                </a:lnTo>
                <a:lnTo>
                  <a:pt x="3467" y="13237"/>
                </a:lnTo>
                <a:lnTo>
                  <a:pt x="3499" y="13115"/>
                </a:lnTo>
                <a:lnTo>
                  <a:pt x="3532" y="13084"/>
                </a:lnTo>
                <a:lnTo>
                  <a:pt x="3532" y="13023"/>
                </a:lnTo>
                <a:lnTo>
                  <a:pt x="3532" y="12993"/>
                </a:lnTo>
                <a:lnTo>
                  <a:pt x="3467" y="12961"/>
                </a:lnTo>
                <a:lnTo>
                  <a:pt x="3434" y="12931"/>
                </a:lnTo>
                <a:lnTo>
                  <a:pt x="3369" y="12901"/>
                </a:lnTo>
                <a:lnTo>
                  <a:pt x="3336" y="12901"/>
                </a:lnTo>
                <a:lnTo>
                  <a:pt x="3336" y="12961"/>
                </a:lnTo>
                <a:lnTo>
                  <a:pt x="3303" y="12993"/>
                </a:lnTo>
                <a:lnTo>
                  <a:pt x="3271" y="12961"/>
                </a:lnTo>
                <a:lnTo>
                  <a:pt x="3237" y="12961"/>
                </a:lnTo>
                <a:lnTo>
                  <a:pt x="3205" y="12901"/>
                </a:lnTo>
                <a:lnTo>
                  <a:pt x="3173" y="12931"/>
                </a:lnTo>
                <a:lnTo>
                  <a:pt x="3173" y="12901"/>
                </a:lnTo>
                <a:lnTo>
                  <a:pt x="3139" y="12901"/>
                </a:lnTo>
                <a:lnTo>
                  <a:pt x="3074" y="12901"/>
                </a:lnTo>
                <a:lnTo>
                  <a:pt x="3074" y="12870"/>
                </a:lnTo>
                <a:lnTo>
                  <a:pt x="3042" y="12839"/>
                </a:lnTo>
                <a:lnTo>
                  <a:pt x="3009" y="12778"/>
                </a:lnTo>
                <a:lnTo>
                  <a:pt x="3042" y="12748"/>
                </a:lnTo>
                <a:lnTo>
                  <a:pt x="3074" y="12717"/>
                </a:lnTo>
                <a:lnTo>
                  <a:pt x="3107" y="12717"/>
                </a:lnTo>
                <a:lnTo>
                  <a:pt x="3107" y="12686"/>
                </a:lnTo>
                <a:lnTo>
                  <a:pt x="3139" y="12717"/>
                </a:lnTo>
                <a:lnTo>
                  <a:pt x="3173" y="12686"/>
                </a:lnTo>
                <a:lnTo>
                  <a:pt x="3205" y="12656"/>
                </a:lnTo>
                <a:lnTo>
                  <a:pt x="3237" y="12656"/>
                </a:lnTo>
                <a:lnTo>
                  <a:pt x="3271" y="12626"/>
                </a:lnTo>
                <a:lnTo>
                  <a:pt x="3303" y="12594"/>
                </a:lnTo>
                <a:lnTo>
                  <a:pt x="3336" y="12564"/>
                </a:lnTo>
                <a:lnTo>
                  <a:pt x="3336" y="12534"/>
                </a:lnTo>
                <a:lnTo>
                  <a:pt x="3369" y="12503"/>
                </a:lnTo>
                <a:lnTo>
                  <a:pt x="3401" y="12472"/>
                </a:lnTo>
                <a:lnTo>
                  <a:pt x="3434" y="12381"/>
                </a:lnTo>
                <a:lnTo>
                  <a:pt x="3467" y="12350"/>
                </a:lnTo>
                <a:lnTo>
                  <a:pt x="3499" y="12320"/>
                </a:lnTo>
                <a:lnTo>
                  <a:pt x="3499" y="12289"/>
                </a:lnTo>
                <a:lnTo>
                  <a:pt x="3499" y="12228"/>
                </a:lnTo>
                <a:lnTo>
                  <a:pt x="3499" y="12167"/>
                </a:lnTo>
                <a:lnTo>
                  <a:pt x="3499" y="12075"/>
                </a:lnTo>
                <a:lnTo>
                  <a:pt x="3499" y="12045"/>
                </a:lnTo>
                <a:lnTo>
                  <a:pt x="3532" y="12014"/>
                </a:lnTo>
                <a:lnTo>
                  <a:pt x="3532" y="11983"/>
                </a:lnTo>
                <a:lnTo>
                  <a:pt x="3565" y="11922"/>
                </a:lnTo>
                <a:lnTo>
                  <a:pt x="3565" y="11892"/>
                </a:lnTo>
                <a:lnTo>
                  <a:pt x="3598" y="11770"/>
                </a:lnTo>
                <a:lnTo>
                  <a:pt x="3598" y="11678"/>
                </a:lnTo>
                <a:lnTo>
                  <a:pt x="3630" y="11616"/>
                </a:lnTo>
                <a:lnTo>
                  <a:pt x="3662" y="11556"/>
                </a:lnTo>
                <a:lnTo>
                  <a:pt x="3662" y="11464"/>
                </a:lnTo>
                <a:lnTo>
                  <a:pt x="3696" y="11341"/>
                </a:lnTo>
                <a:lnTo>
                  <a:pt x="3728" y="11280"/>
                </a:lnTo>
                <a:lnTo>
                  <a:pt x="3728" y="11219"/>
                </a:lnTo>
                <a:lnTo>
                  <a:pt x="3728" y="11189"/>
                </a:lnTo>
                <a:lnTo>
                  <a:pt x="3761" y="11097"/>
                </a:lnTo>
                <a:lnTo>
                  <a:pt x="3761" y="11066"/>
                </a:lnTo>
                <a:lnTo>
                  <a:pt x="3761" y="11035"/>
                </a:lnTo>
                <a:lnTo>
                  <a:pt x="3794" y="10975"/>
                </a:lnTo>
                <a:lnTo>
                  <a:pt x="3794" y="10913"/>
                </a:lnTo>
                <a:lnTo>
                  <a:pt x="3794" y="10883"/>
                </a:lnTo>
                <a:lnTo>
                  <a:pt x="3794" y="10822"/>
                </a:lnTo>
                <a:lnTo>
                  <a:pt x="3794" y="10791"/>
                </a:lnTo>
                <a:lnTo>
                  <a:pt x="3794" y="10760"/>
                </a:lnTo>
                <a:lnTo>
                  <a:pt x="3859" y="10730"/>
                </a:lnTo>
                <a:lnTo>
                  <a:pt x="3859" y="10700"/>
                </a:lnTo>
                <a:lnTo>
                  <a:pt x="3892" y="10700"/>
                </a:lnTo>
                <a:lnTo>
                  <a:pt x="3925" y="10668"/>
                </a:lnTo>
                <a:lnTo>
                  <a:pt x="3925" y="10638"/>
                </a:lnTo>
                <a:lnTo>
                  <a:pt x="3957" y="10668"/>
                </a:lnTo>
                <a:lnTo>
                  <a:pt x="4023" y="10700"/>
                </a:lnTo>
                <a:lnTo>
                  <a:pt x="4055" y="10700"/>
                </a:lnTo>
                <a:lnTo>
                  <a:pt x="4121" y="10700"/>
                </a:lnTo>
                <a:lnTo>
                  <a:pt x="4121" y="10668"/>
                </a:lnTo>
                <a:lnTo>
                  <a:pt x="4153" y="10638"/>
                </a:lnTo>
                <a:lnTo>
                  <a:pt x="4153" y="10608"/>
                </a:lnTo>
                <a:lnTo>
                  <a:pt x="4121" y="10608"/>
                </a:lnTo>
                <a:lnTo>
                  <a:pt x="4121" y="10577"/>
                </a:lnTo>
                <a:lnTo>
                  <a:pt x="4088" y="10577"/>
                </a:lnTo>
                <a:lnTo>
                  <a:pt x="4055" y="10546"/>
                </a:lnTo>
                <a:lnTo>
                  <a:pt x="4023" y="10516"/>
                </a:lnTo>
                <a:lnTo>
                  <a:pt x="3990" y="10485"/>
                </a:lnTo>
                <a:lnTo>
                  <a:pt x="3990" y="10455"/>
                </a:lnTo>
                <a:lnTo>
                  <a:pt x="3957" y="10455"/>
                </a:lnTo>
                <a:lnTo>
                  <a:pt x="3957" y="10485"/>
                </a:lnTo>
                <a:lnTo>
                  <a:pt x="3892" y="10516"/>
                </a:lnTo>
                <a:lnTo>
                  <a:pt x="3892" y="10546"/>
                </a:lnTo>
                <a:lnTo>
                  <a:pt x="3859" y="10608"/>
                </a:lnTo>
                <a:lnTo>
                  <a:pt x="3859" y="10638"/>
                </a:lnTo>
                <a:lnTo>
                  <a:pt x="3826" y="10700"/>
                </a:lnTo>
                <a:lnTo>
                  <a:pt x="3826" y="10730"/>
                </a:lnTo>
                <a:lnTo>
                  <a:pt x="3794" y="10730"/>
                </a:lnTo>
                <a:lnTo>
                  <a:pt x="3761" y="10700"/>
                </a:lnTo>
                <a:lnTo>
                  <a:pt x="3761" y="10638"/>
                </a:lnTo>
                <a:lnTo>
                  <a:pt x="3761" y="10577"/>
                </a:lnTo>
                <a:lnTo>
                  <a:pt x="3826" y="10302"/>
                </a:lnTo>
                <a:lnTo>
                  <a:pt x="3826" y="10271"/>
                </a:lnTo>
                <a:lnTo>
                  <a:pt x="3826" y="10211"/>
                </a:lnTo>
                <a:lnTo>
                  <a:pt x="3826" y="10179"/>
                </a:lnTo>
                <a:lnTo>
                  <a:pt x="3826" y="10149"/>
                </a:lnTo>
                <a:lnTo>
                  <a:pt x="3826" y="10088"/>
                </a:lnTo>
                <a:lnTo>
                  <a:pt x="3892" y="9935"/>
                </a:lnTo>
                <a:lnTo>
                  <a:pt x="3925" y="9874"/>
                </a:lnTo>
                <a:lnTo>
                  <a:pt x="3925" y="9813"/>
                </a:lnTo>
                <a:lnTo>
                  <a:pt x="3925" y="9782"/>
                </a:lnTo>
                <a:lnTo>
                  <a:pt x="3957" y="9721"/>
                </a:lnTo>
                <a:lnTo>
                  <a:pt x="3957" y="9660"/>
                </a:lnTo>
                <a:lnTo>
                  <a:pt x="3957" y="9599"/>
                </a:lnTo>
                <a:lnTo>
                  <a:pt x="3990" y="9507"/>
                </a:lnTo>
                <a:lnTo>
                  <a:pt x="3990" y="9446"/>
                </a:lnTo>
                <a:lnTo>
                  <a:pt x="3990" y="9354"/>
                </a:lnTo>
                <a:lnTo>
                  <a:pt x="4023" y="9263"/>
                </a:lnTo>
                <a:lnTo>
                  <a:pt x="4055" y="9201"/>
                </a:lnTo>
                <a:lnTo>
                  <a:pt x="4088" y="9171"/>
                </a:lnTo>
                <a:lnTo>
                  <a:pt x="4121" y="9140"/>
                </a:lnTo>
                <a:lnTo>
                  <a:pt x="4186" y="9140"/>
                </a:lnTo>
                <a:lnTo>
                  <a:pt x="4186" y="9171"/>
                </a:lnTo>
                <a:lnTo>
                  <a:pt x="4186" y="9201"/>
                </a:lnTo>
                <a:lnTo>
                  <a:pt x="4186" y="9231"/>
                </a:lnTo>
                <a:lnTo>
                  <a:pt x="4219" y="9231"/>
                </a:lnTo>
                <a:lnTo>
                  <a:pt x="4251" y="9231"/>
                </a:lnTo>
                <a:lnTo>
                  <a:pt x="4251" y="9263"/>
                </a:lnTo>
                <a:lnTo>
                  <a:pt x="4251" y="9293"/>
                </a:lnTo>
                <a:lnTo>
                  <a:pt x="4284" y="9323"/>
                </a:lnTo>
                <a:lnTo>
                  <a:pt x="4317" y="9323"/>
                </a:lnTo>
                <a:lnTo>
                  <a:pt x="4350" y="9385"/>
                </a:lnTo>
                <a:lnTo>
                  <a:pt x="4382" y="9446"/>
                </a:lnTo>
                <a:lnTo>
                  <a:pt x="4415" y="9507"/>
                </a:lnTo>
                <a:lnTo>
                  <a:pt x="4448" y="9538"/>
                </a:lnTo>
                <a:lnTo>
                  <a:pt x="4480" y="9599"/>
                </a:lnTo>
                <a:lnTo>
                  <a:pt x="4513" y="9630"/>
                </a:lnTo>
                <a:lnTo>
                  <a:pt x="4513" y="9690"/>
                </a:lnTo>
                <a:lnTo>
                  <a:pt x="4480" y="9721"/>
                </a:lnTo>
                <a:lnTo>
                  <a:pt x="4513" y="9782"/>
                </a:lnTo>
                <a:lnTo>
                  <a:pt x="4546" y="9874"/>
                </a:lnTo>
                <a:lnTo>
                  <a:pt x="4546" y="9904"/>
                </a:lnTo>
                <a:lnTo>
                  <a:pt x="4546" y="9966"/>
                </a:lnTo>
                <a:lnTo>
                  <a:pt x="4578" y="9996"/>
                </a:lnTo>
                <a:lnTo>
                  <a:pt x="4612" y="10057"/>
                </a:lnTo>
                <a:lnTo>
                  <a:pt x="4644" y="10088"/>
                </a:lnTo>
                <a:lnTo>
                  <a:pt x="4676" y="10119"/>
                </a:lnTo>
                <a:lnTo>
                  <a:pt x="4676" y="10179"/>
                </a:lnTo>
                <a:lnTo>
                  <a:pt x="4676" y="10241"/>
                </a:lnTo>
                <a:lnTo>
                  <a:pt x="4709" y="10211"/>
                </a:lnTo>
                <a:lnTo>
                  <a:pt x="4709" y="10179"/>
                </a:lnTo>
                <a:lnTo>
                  <a:pt x="4709" y="10149"/>
                </a:lnTo>
                <a:lnTo>
                  <a:pt x="4709" y="10088"/>
                </a:lnTo>
                <a:lnTo>
                  <a:pt x="4709" y="10057"/>
                </a:lnTo>
                <a:lnTo>
                  <a:pt x="4775" y="10119"/>
                </a:lnTo>
                <a:lnTo>
                  <a:pt x="4807" y="10149"/>
                </a:lnTo>
                <a:lnTo>
                  <a:pt x="4775" y="10088"/>
                </a:lnTo>
                <a:lnTo>
                  <a:pt x="4742" y="10057"/>
                </a:lnTo>
                <a:lnTo>
                  <a:pt x="4709" y="10027"/>
                </a:lnTo>
                <a:lnTo>
                  <a:pt x="4676" y="10027"/>
                </a:lnTo>
                <a:lnTo>
                  <a:pt x="4676" y="9996"/>
                </a:lnTo>
                <a:lnTo>
                  <a:pt x="4676" y="9966"/>
                </a:lnTo>
                <a:lnTo>
                  <a:pt x="4644" y="9935"/>
                </a:lnTo>
                <a:lnTo>
                  <a:pt x="4612" y="9904"/>
                </a:lnTo>
                <a:lnTo>
                  <a:pt x="4612" y="9844"/>
                </a:lnTo>
                <a:lnTo>
                  <a:pt x="4578" y="9813"/>
                </a:lnTo>
                <a:lnTo>
                  <a:pt x="4578" y="9782"/>
                </a:lnTo>
                <a:lnTo>
                  <a:pt x="4578" y="9690"/>
                </a:lnTo>
                <a:lnTo>
                  <a:pt x="4578" y="9599"/>
                </a:lnTo>
                <a:lnTo>
                  <a:pt x="4546" y="9538"/>
                </a:lnTo>
                <a:lnTo>
                  <a:pt x="4546" y="9446"/>
                </a:lnTo>
                <a:lnTo>
                  <a:pt x="4480" y="9354"/>
                </a:lnTo>
                <a:lnTo>
                  <a:pt x="4448" y="9293"/>
                </a:lnTo>
                <a:lnTo>
                  <a:pt x="4415" y="9231"/>
                </a:lnTo>
                <a:lnTo>
                  <a:pt x="4382" y="9171"/>
                </a:lnTo>
                <a:lnTo>
                  <a:pt x="4317" y="9171"/>
                </a:lnTo>
                <a:lnTo>
                  <a:pt x="4251" y="9109"/>
                </a:lnTo>
                <a:lnTo>
                  <a:pt x="4219" y="9049"/>
                </a:lnTo>
                <a:lnTo>
                  <a:pt x="4153" y="9018"/>
                </a:lnTo>
                <a:lnTo>
                  <a:pt x="4121" y="8987"/>
                </a:lnTo>
                <a:lnTo>
                  <a:pt x="4023" y="8926"/>
                </a:lnTo>
                <a:lnTo>
                  <a:pt x="3990" y="8926"/>
                </a:lnTo>
                <a:lnTo>
                  <a:pt x="3957" y="8865"/>
                </a:lnTo>
                <a:lnTo>
                  <a:pt x="3957" y="8834"/>
                </a:lnTo>
                <a:lnTo>
                  <a:pt x="3957" y="8804"/>
                </a:lnTo>
                <a:lnTo>
                  <a:pt x="3957" y="8774"/>
                </a:lnTo>
                <a:lnTo>
                  <a:pt x="3990" y="8742"/>
                </a:lnTo>
                <a:lnTo>
                  <a:pt x="4055" y="8774"/>
                </a:lnTo>
                <a:lnTo>
                  <a:pt x="4088" y="8804"/>
                </a:lnTo>
                <a:lnTo>
                  <a:pt x="4121" y="8804"/>
                </a:lnTo>
                <a:lnTo>
                  <a:pt x="4121" y="8834"/>
                </a:lnTo>
                <a:lnTo>
                  <a:pt x="4153" y="8834"/>
                </a:lnTo>
                <a:lnTo>
                  <a:pt x="4055" y="8712"/>
                </a:lnTo>
                <a:lnTo>
                  <a:pt x="4088" y="8712"/>
                </a:lnTo>
                <a:lnTo>
                  <a:pt x="4055" y="8682"/>
                </a:lnTo>
                <a:lnTo>
                  <a:pt x="4055" y="8620"/>
                </a:lnTo>
                <a:lnTo>
                  <a:pt x="4088" y="8620"/>
                </a:lnTo>
                <a:lnTo>
                  <a:pt x="4153" y="8620"/>
                </a:lnTo>
                <a:lnTo>
                  <a:pt x="4153" y="8590"/>
                </a:lnTo>
                <a:lnTo>
                  <a:pt x="4121" y="8529"/>
                </a:lnTo>
                <a:lnTo>
                  <a:pt x="4121" y="8467"/>
                </a:lnTo>
                <a:lnTo>
                  <a:pt x="4088" y="8437"/>
                </a:lnTo>
                <a:lnTo>
                  <a:pt x="4121" y="8437"/>
                </a:lnTo>
                <a:lnTo>
                  <a:pt x="4153" y="8437"/>
                </a:lnTo>
                <a:lnTo>
                  <a:pt x="4186" y="8437"/>
                </a:lnTo>
                <a:lnTo>
                  <a:pt x="4186" y="8407"/>
                </a:lnTo>
                <a:lnTo>
                  <a:pt x="4186" y="8376"/>
                </a:lnTo>
                <a:lnTo>
                  <a:pt x="4153" y="8345"/>
                </a:lnTo>
                <a:lnTo>
                  <a:pt x="4153" y="8315"/>
                </a:lnTo>
                <a:lnTo>
                  <a:pt x="4121" y="8285"/>
                </a:lnTo>
                <a:lnTo>
                  <a:pt x="4088" y="8253"/>
                </a:lnTo>
                <a:lnTo>
                  <a:pt x="4088" y="8224"/>
                </a:lnTo>
                <a:lnTo>
                  <a:pt x="4055" y="8193"/>
                </a:lnTo>
                <a:lnTo>
                  <a:pt x="4055" y="8163"/>
                </a:lnTo>
                <a:lnTo>
                  <a:pt x="4023" y="8163"/>
                </a:lnTo>
                <a:lnTo>
                  <a:pt x="4023" y="8132"/>
                </a:lnTo>
                <a:lnTo>
                  <a:pt x="4023" y="8102"/>
                </a:lnTo>
                <a:lnTo>
                  <a:pt x="3990" y="8102"/>
                </a:lnTo>
                <a:lnTo>
                  <a:pt x="3990" y="8071"/>
                </a:lnTo>
                <a:lnTo>
                  <a:pt x="3990" y="8041"/>
                </a:lnTo>
                <a:lnTo>
                  <a:pt x="4023" y="8041"/>
                </a:lnTo>
                <a:lnTo>
                  <a:pt x="4088" y="8010"/>
                </a:lnTo>
                <a:lnTo>
                  <a:pt x="4121" y="7979"/>
                </a:lnTo>
                <a:lnTo>
                  <a:pt x="4153" y="7979"/>
                </a:lnTo>
                <a:lnTo>
                  <a:pt x="4153" y="7949"/>
                </a:lnTo>
                <a:lnTo>
                  <a:pt x="4186" y="7919"/>
                </a:lnTo>
                <a:lnTo>
                  <a:pt x="4153" y="7919"/>
                </a:lnTo>
                <a:lnTo>
                  <a:pt x="4121" y="7887"/>
                </a:lnTo>
                <a:lnTo>
                  <a:pt x="4121" y="7857"/>
                </a:lnTo>
                <a:lnTo>
                  <a:pt x="4088" y="7887"/>
                </a:lnTo>
                <a:lnTo>
                  <a:pt x="4055" y="7887"/>
                </a:lnTo>
                <a:lnTo>
                  <a:pt x="4023" y="7887"/>
                </a:lnTo>
                <a:lnTo>
                  <a:pt x="4055" y="7919"/>
                </a:lnTo>
                <a:lnTo>
                  <a:pt x="4055" y="7949"/>
                </a:lnTo>
                <a:lnTo>
                  <a:pt x="4023" y="7949"/>
                </a:lnTo>
                <a:lnTo>
                  <a:pt x="3990" y="7887"/>
                </a:lnTo>
                <a:lnTo>
                  <a:pt x="3957" y="7857"/>
                </a:lnTo>
                <a:lnTo>
                  <a:pt x="3925" y="7796"/>
                </a:lnTo>
                <a:lnTo>
                  <a:pt x="3925" y="7857"/>
                </a:lnTo>
                <a:lnTo>
                  <a:pt x="3957" y="7887"/>
                </a:lnTo>
                <a:lnTo>
                  <a:pt x="3957" y="7919"/>
                </a:lnTo>
                <a:lnTo>
                  <a:pt x="3925" y="7919"/>
                </a:lnTo>
                <a:lnTo>
                  <a:pt x="3925" y="7887"/>
                </a:lnTo>
                <a:lnTo>
                  <a:pt x="3859" y="7827"/>
                </a:lnTo>
                <a:lnTo>
                  <a:pt x="3859" y="7796"/>
                </a:lnTo>
                <a:lnTo>
                  <a:pt x="3826" y="7796"/>
                </a:lnTo>
                <a:lnTo>
                  <a:pt x="3728" y="7796"/>
                </a:lnTo>
                <a:lnTo>
                  <a:pt x="3728" y="7765"/>
                </a:lnTo>
                <a:lnTo>
                  <a:pt x="3696" y="7765"/>
                </a:lnTo>
                <a:lnTo>
                  <a:pt x="3696" y="7735"/>
                </a:lnTo>
                <a:lnTo>
                  <a:pt x="3662" y="7735"/>
                </a:lnTo>
                <a:lnTo>
                  <a:pt x="3598" y="7735"/>
                </a:lnTo>
                <a:lnTo>
                  <a:pt x="3565" y="7735"/>
                </a:lnTo>
                <a:lnTo>
                  <a:pt x="3499" y="7704"/>
                </a:lnTo>
                <a:lnTo>
                  <a:pt x="3434" y="7674"/>
                </a:lnTo>
                <a:lnTo>
                  <a:pt x="3401" y="7612"/>
                </a:lnTo>
                <a:lnTo>
                  <a:pt x="3369" y="7612"/>
                </a:lnTo>
                <a:lnTo>
                  <a:pt x="3336" y="7582"/>
                </a:lnTo>
                <a:lnTo>
                  <a:pt x="3303" y="7552"/>
                </a:lnTo>
                <a:lnTo>
                  <a:pt x="3271" y="7490"/>
                </a:lnTo>
                <a:lnTo>
                  <a:pt x="3237" y="7460"/>
                </a:lnTo>
                <a:lnTo>
                  <a:pt x="3205" y="7368"/>
                </a:lnTo>
                <a:lnTo>
                  <a:pt x="3173" y="7276"/>
                </a:lnTo>
                <a:lnTo>
                  <a:pt x="3173" y="7246"/>
                </a:lnTo>
                <a:lnTo>
                  <a:pt x="3107" y="7184"/>
                </a:lnTo>
                <a:lnTo>
                  <a:pt x="3074" y="7154"/>
                </a:lnTo>
                <a:lnTo>
                  <a:pt x="3042" y="7093"/>
                </a:lnTo>
                <a:lnTo>
                  <a:pt x="2976" y="7062"/>
                </a:lnTo>
                <a:lnTo>
                  <a:pt x="2944" y="7001"/>
                </a:lnTo>
                <a:lnTo>
                  <a:pt x="2911" y="6909"/>
                </a:lnTo>
                <a:lnTo>
                  <a:pt x="2944" y="6909"/>
                </a:lnTo>
                <a:lnTo>
                  <a:pt x="2944" y="6879"/>
                </a:lnTo>
                <a:lnTo>
                  <a:pt x="2976" y="6817"/>
                </a:lnTo>
                <a:lnTo>
                  <a:pt x="3009" y="6787"/>
                </a:lnTo>
                <a:lnTo>
                  <a:pt x="3042" y="6756"/>
                </a:lnTo>
                <a:lnTo>
                  <a:pt x="3074" y="6695"/>
                </a:lnTo>
                <a:lnTo>
                  <a:pt x="3107" y="6665"/>
                </a:lnTo>
                <a:lnTo>
                  <a:pt x="3139" y="6634"/>
                </a:lnTo>
                <a:lnTo>
                  <a:pt x="3173" y="6634"/>
                </a:lnTo>
                <a:lnTo>
                  <a:pt x="3205" y="6634"/>
                </a:lnTo>
                <a:lnTo>
                  <a:pt x="3173" y="6604"/>
                </a:lnTo>
                <a:lnTo>
                  <a:pt x="3139" y="6604"/>
                </a:lnTo>
                <a:lnTo>
                  <a:pt x="3107" y="6573"/>
                </a:lnTo>
                <a:lnTo>
                  <a:pt x="3074" y="6542"/>
                </a:lnTo>
                <a:lnTo>
                  <a:pt x="3009" y="6512"/>
                </a:lnTo>
                <a:lnTo>
                  <a:pt x="2976" y="6482"/>
                </a:lnTo>
                <a:lnTo>
                  <a:pt x="2911" y="6482"/>
                </a:lnTo>
                <a:lnTo>
                  <a:pt x="2878" y="6450"/>
                </a:lnTo>
                <a:lnTo>
                  <a:pt x="2846" y="6450"/>
                </a:lnTo>
                <a:lnTo>
                  <a:pt x="2846" y="6420"/>
                </a:lnTo>
                <a:lnTo>
                  <a:pt x="2878" y="6420"/>
                </a:lnTo>
                <a:lnTo>
                  <a:pt x="2911" y="6420"/>
                </a:lnTo>
                <a:lnTo>
                  <a:pt x="2911" y="6359"/>
                </a:lnTo>
                <a:lnTo>
                  <a:pt x="2911" y="6298"/>
                </a:lnTo>
                <a:lnTo>
                  <a:pt x="2911" y="6237"/>
                </a:lnTo>
                <a:lnTo>
                  <a:pt x="2944" y="6206"/>
                </a:lnTo>
                <a:lnTo>
                  <a:pt x="2976" y="6206"/>
                </a:lnTo>
                <a:lnTo>
                  <a:pt x="3074" y="6206"/>
                </a:lnTo>
                <a:lnTo>
                  <a:pt x="3173" y="6206"/>
                </a:lnTo>
                <a:lnTo>
                  <a:pt x="3237" y="6237"/>
                </a:lnTo>
                <a:lnTo>
                  <a:pt x="3271" y="6267"/>
                </a:lnTo>
                <a:lnTo>
                  <a:pt x="3336" y="6328"/>
                </a:lnTo>
                <a:lnTo>
                  <a:pt x="3401" y="6359"/>
                </a:lnTo>
                <a:lnTo>
                  <a:pt x="3499" y="6390"/>
                </a:lnTo>
                <a:lnTo>
                  <a:pt x="3565" y="6390"/>
                </a:lnTo>
                <a:lnTo>
                  <a:pt x="3630" y="6420"/>
                </a:lnTo>
                <a:lnTo>
                  <a:pt x="3662" y="6390"/>
                </a:lnTo>
                <a:lnTo>
                  <a:pt x="3696" y="6390"/>
                </a:lnTo>
                <a:lnTo>
                  <a:pt x="3598" y="6390"/>
                </a:lnTo>
                <a:lnTo>
                  <a:pt x="3532" y="6359"/>
                </a:lnTo>
                <a:lnTo>
                  <a:pt x="3467" y="6359"/>
                </a:lnTo>
                <a:lnTo>
                  <a:pt x="3401" y="6328"/>
                </a:lnTo>
                <a:lnTo>
                  <a:pt x="3369" y="6328"/>
                </a:lnTo>
                <a:lnTo>
                  <a:pt x="3336" y="6237"/>
                </a:lnTo>
                <a:lnTo>
                  <a:pt x="3303" y="6237"/>
                </a:lnTo>
                <a:lnTo>
                  <a:pt x="3271" y="6206"/>
                </a:lnTo>
                <a:lnTo>
                  <a:pt x="3205" y="6175"/>
                </a:lnTo>
                <a:lnTo>
                  <a:pt x="3139" y="6175"/>
                </a:lnTo>
                <a:lnTo>
                  <a:pt x="3107" y="6175"/>
                </a:lnTo>
                <a:lnTo>
                  <a:pt x="3042" y="6145"/>
                </a:lnTo>
                <a:lnTo>
                  <a:pt x="2976" y="6145"/>
                </a:lnTo>
                <a:lnTo>
                  <a:pt x="2944" y="6175"/>
                </a:lnTo>
                <a:lnTo>
                  <a:pt x="2878" y="6237"/>
                </a:lnTo>
                <a:lnTo>
                  <a:pt x="2846" y="6267"/>
                </a:lnTo>
                <a:lnTo>
                  <a:pt x="2812" y="6298"/>
                </a:lnTo>
                <a:lnTo>
                  <a:pt x="2748" y="6267"/>
                </a:lnTo>
                <a:lnTo>
                  <a:pt x="2682" y="6237"/>
                </a:lnTo>
                <a:lnTo>
                  <a:pt x="2649" y="6237"/>
                </a:lnTo>
                <a:lnTo>
                  <a:pt x="2584" y="6237"/>
                </a:lnTo>
                <a:lnTo>
                  <a:pt x="2519" y="6237"/>
                </a:lnTo>
                <a:lnTo>
                  <a:pt x="2485" y="6206"/>
                </a:lnTo>
                <a:lnTo>
                  <a:pt x="2485" y="6175"/>
                </a:lnTo>
                <a:lnTo>
                  <a:pt x="2519" y="6175"/>
                </a:lnTo>
                <a:lnTo>
                  <a:pt x="2551" y="6175"/>
                </a:lnTo>
                <a:lnTo>
                  <a:pt x="2584" y="6175"/>
                </a:lnTo>
                <a:lnTo>
                  <a:pt x="2584" y="6145"/>
                </a:lnTo>
                <a:lnTo>
                  <a:pt x="2551" y="6145"/>
                </a:lnTo>
                <a:lnTo>
                  <a:pt x="2551" y="6115"/>
                </a:lnTo>
                <a:lnTo>
                  <a:pt x="2551" y="6053"/>
                </a:lnTo>
                <a:lnTo>
                  <a:pt x="2551" y="6023"/>
                </a:lnTo>
                <a:lnTo>
                  <a:pt x="2584" y="5992"/>
                </a:lnTo>
                <a:lnTo>
                  <a:pt x="2616" y="5961"/>
                </a:lnTo>
                <a:lnTo>
                  <a:pt x="2616" y="5931"/>
                </a:lnTo>
                <a:lnTo>
                  <a:pt x="2616" y="5901"/>
                </a:lnTo>
                <a:lnTo>
                  <a:pt x="2584" y="5901"/>
                </a:lnTo>
                <a:lnTo>
                  <a:pt x="2584" y="5870"/>
                </a:lnTo>
                <a:lnTo>
                  <a:pt x="2584" y="5839"/>
                </a:lnTo>
                <a:lnTo>
                  <a:pt x="2616" y="5839"/>
                </a:lnTo>
                <a:lnTo>
                  <a:pt x="2649" y="5839"/>
                </a:lnTo>
                <a:lnTo>
                  <a:pt x="2616" y="5809"/>
                </a:lnTo>
                <a:lnTo>
                  <a:pt x="2584" y="5809"/>
                </a:lnTo>
                <a:lnTo>
                  <a:pt x="2551" y="5778"/>
                </a:lnTo>
                <a:lnTo>
                  <a:pt x="2519" y="5809"/>
                </a:lnTo>
                <a:lnTo>
                  <a:pt x="2485" y="5778"/>
                </a:lnTo>
                <a:lnTo>
                  <a:pt x="2421" y="5778"/>
                </a:lnTo>
                <a:lnTo>
                  <a:pt x="2387" y="5778"/>
                </a:lnTo>
                <a:lnTo>
                  <a:pt x="2355" y="5778"/>
                </a:lnTo>
                <a:lnTo>
                  <a:pt x="2355" y="5809"/>
                </a:lnTo>
                <a:lnTo>
                  <a:pt x="2289" y="5809"/>
                </a:lnTo>
                <a:lnTo>
                  <a:pt x="2224" y="5809"/>
                </a:lnTo>
                <a:lnTo>
                  <a:pt x="2191" y="5809"/>
                </a:lnTo>
                <a:lnTo>
                  <a:pt x="2159" y="5778"/>
                </a:lnTo>
                <a:lnTo>
                  <a:pt x="2093" y="5748"/>
                </a:lnTo>
                <a:lnTo>
                  <a:pt x="2093" y="5717"/>
                </a:lnTo>
                <a:lnTo>
                  <a:pt x="2191" y="5717"/>
                </a:lnTo>
                <a:lnTo>
                  <a:pt x="2257" y="5748"/>
                </a:lnTo>
                <a:lnTo>
                  <a:pt x="2289" y="5748"/>
                </a:lnTo>
                <a:lnTo>
                  <a:pt x="2289" y="5717"/>
                </a:lnTo>
                <a:lnTo>
                  <a:pt x="2322" y="5686"/>
                </a:lnTo>
                <a:lnTo>
                  <a:pt x="2355" y="5686"/>
                </a:lnTo>
                <a:lnTo>
                  <a:pt x="2355" y="5656"/>
                </a:lnTo>
                <a:lnTo>
                  <a:pt x="2322" y="5626"/>
                </a:lnTo>
                <a:lnTo>
                  <a:pt x="2289" y="5656"/>
                </a:lnTo>
                <a:lnTo>
                  <a:pt x="2257" y="5626"/>
                </a:lnTo>
                <a:lnTo>
                  <a:pt x="2224" y="5594"/>
                </a:lnTo>
                <a:lnTo>
                  <a:pt x="2191" y="5594"/>
                </a:lnTo>
                <a:lnTo>
                  <a:pt x="2159" y="5594"/>
                </a:lnTo>
                <a:lnTo>
                  <a:pt x="2159" y="5626"/>
                </a:lnTo>
                <a:lnTo>
                  <a:pt x="2159" y="5656"/>
                </a:lnTo>
                <a:lnTo>
                  <a:pt x="2093" y="5626"/>
                </a:lnTo>
                <a:lnTo>
                  <a:pt x="2093" y="5594"/>
                </a:lnTo>
                <a:lnTo>
                  <a:pt x="2060" y="5534"/>
                </a:lnTo>
                <a:lnTo>
                  <a:pt x="2060" y="5626"/>
                </a:lnTo>
                <a:lnTo>
                  <a:pt x="2060" y="5656"/>
                </a:lnTo>
                <a:lnTo>
                  <a:pt x="2060" y="5686"/>
                </a:lnTo>
                <a:lnTo>
                  <a:pt x="2028" y="5686"/>
                </a:lnTo>
                <a:lnTo>
                  <a:pt x="1996" y="5686"/>
                </a:lnTo>
                <a:lnTo>
                  <a:pt x="1996" y="5626"/>
                </a:lnTo>
                <a:lnTo>
                  <a:pt x="1962" y="5626"/>
                </a:lnTo>
                <a:lnTo>
                  <a:pt x="1930" y="5626"/>
                </a:lnTo>
                <a:lnTo>
                  <a:pt x="1930" y="5656"/>
                </a:lnTo>
                <a:lnTo>
                  <a:pt x="1897" y="5656"/>
                </a:lnTo>
                <a:lnTo>
                  <a:pt x="1897" y="5626"/>
                </a:lnTo>
                <a:lnTo>
                  <a:pt x="1864" y="5594"/>
                </a:lnTo>
                <a:lnTo>
                  <a:pt x="1864" y="5686"/>
                </a:lnTo>
                <a:lnTo>
                  <a:pt x="1864" y="5748"/>
                </a:lnTo>
                <a:lnTo>
                  <a:pt x="1897" y="5778"/>
                </a:lnTo>
                <a:lnTo>
                  <a:pt x="1930" y="5839"/>
                </a:lnTo>
                <a:lnTo>
                  <a:pt x="1930" y="5870"/>
                </a:lnTo>
                <a:lnTo>
                  <a:pt x="1864" y="5839"/>
                </a:lnTo>
                <a:lnTo>
                  <a:pt x="1832" y="5809"/>
                </a:lnTo>
                <a:lnTo>
                  <a:pt x="1832" y="5748"/>
                </a:lnTo>
                <a:lnTo>
                  <a:pt x="1799" y="5717"/>
                </a:lnTo>
                <a:lnTo>
                  <a:pt x="1832" y="5656"/>
                </a:lnTo>
                <a:lnTo>
                  <a:pt x="1799" y="5626"/>
                </a:lnTo>
                <a:lnTo>
                  <a:pt x="1799" y="5594"/>
                </a:lnTo>
                <a:lnTo>
                  <a:pt x="1766" y="5564"/>
                </a:lnTo>
                <a:lnTo>
                  <a:pt x="1799" y="5503"/>
                </a:lnTo>
                <a:lnTo>
                  <a:pt x="1832" y="5472"/>
                </a:lnTo>
                <a:lnTo>
                  <a:pt x="1897" y="5472"/>
                </a:lnTo>
                <a:lnTo>
                  <a:pt x="1897" y="5442"/>
                </a:lnTo>
                <a:lnTo>
                  <a:pt x="1897" y="5411"/>
                </a:lnTo>
                <a:lnTo>
                  <a:pt x="1864" y="5411"/>
                </a:lnTo>
                <a:lnTo>
                  <a:pt x="1832" y="5411"/>
                </a:lnTo>
                <a:lnTo>
                  <a:pt x="1832" y="5380"/>
                </a:lnTo>
                <a:lnTo>
                  <a:pt x="1799" y="5380"/>
                </a:lnTo>
                <a:lnTo>
                  <a:pt x="1799" y="5442"/>
                </a:lnTo>
                <a:lnTo>
                  <a:pt x="1766" y="5442"/>
                </a:lnTo>
                <a:lnTo>
                  <a:pt x="1766" y="5472"/>
                </a:lnTo>
                <a:lnTo>
                  <a:pt x="1766" y="5503"/>
                </a:lnTo>
                <a:lnTo>
                  <a:pt x="1734" y="5503"/>
                </a:lnTo>
                <a:lnTo>
                  <a:pt x="1701" y="5472"/>
                </a:lnTo>
                <a:lnTo>
                  <a:pt x="1668" y="5472"/>
                </a:lnTo>
                <a:lnTo>
                  <a:pt x="1603" y="5411"/>
                </a:lnTo>
                <a:lnTo>
                  <a:pt x="1603" y="5380"/>
                </a:lnTo>
                <a:lnTo>
                  <a:pt x="1635" y="5350"/>
                </a:lnTo>
                <a:lnTo>
                  <a:pt x="1603" y="5350"/>
                </a:lnTo>
                <a:lnTo>
                  <a:pt x="1570" y="5350"/>
                </a:lnTo>
                <a:lnTo>
                  <a:pt x="1537" y="5320"/>
                </a:lnTo>
                <a:lnTo>
                  <a:pt x="1537" y="5380"/>
                </a:lnTo>
                <a:lnTo>
                  <a:pt x="1537" y="5411"/>
                </a:lnTo>
                <a:lnTo>
                  <a:pt x="1537" y="5442"/>
                </a:lnTo>
                <a:lnTo>
                  <a:pt x="1505" y="5442"/>
                </a:lnTo>
                <a:lnTo>
                  <a:pt x="1472" y="5411"/>
                </a:lnTo>
                <a:lnTo>
                  <a:pt x="1439" y="5380"/>
                </a:lnTo>
                <a:lnTo>
                  <a:pt x="1439" y="5350"/>
                </a:lnTo>
                <a:lnTo>
                  <a:pt x="1407" y="5320"/>
                </a:lnTo>
                <a:lnTo>
                  <a:pt x="1374" y="5320"/>
                </a:lnTo>
                <a:lnTo>
                  <a:pt x="1308" y="5289"/>
                </a:lnTo>
                <a:lnTo>
                  <a:pt x="1178" y="5228"/>
                </a:lnTo>
                <a:lnTo>
                  <a:pt x="1145" y="5228"/>
                </a:lnTo>
                <a:lnTo>
                  <a:pt x="1112" y="5228"/>
                </a:lnTo>
                <a:lnTo>
                  <a:pt x="1046" y="5197"/>
                </a:lnTo>
                <a:lnTo>
                  <a:pt x="1014" y="5197"/>
                </a:lnTo>
                <a:lnTo>
                  <a:pt x="982" y="5167"/>
                </a:lnTo>
                <a:lnTo>
                  <a:pt x="982" y="5136"/>
                </a:lnTo>
                <a:lnTo>
                  <a:pt x="949" y="5105"/>
                </a:lnTo>
                <a:lnTo>
                  <a:pt x="949" y="5075"/>
                </a:lnTo>
                <a:lnTo>
                  <a:pt x="916" y="5045"/>
                </a:lnTo>
                <a:lnTo>
                  <a:pt x="916" y="5075"/>
                </a:lnTo>
                <a:lnTo>
                  <a:pt x="916" y="5105"/>
                </a:lnTo>
                <a:lnTo>
                  <a:pt x="883" y="5105"/>
                </a:lnTo>
                <a:lnTo>
                  <a:pt x="818" y="5105"/>
                </a:lnTo>
                <a:lnTo>
                  <a:pt x="785" y="5075"/>
                </a:lnTo>
                <a:lnTo>
                  <a:pt x="753" y="5045"/>
                </a:lnTo>
                <a:lnTo>
                  <a:pt x="720" y="5013"/>
                </a:lnTo>
                <a:lnTo>
                  <a:pt x="753" y="4953"/>
                </a:lnTo>
                <a:lnTo>
                  <a:pt x="753" y="4922"/>
                </a:lnTo>
                <a:lnTo>
                  <a:pt x="720" y="4953"/>
                </a:lnTo>
                <a:lnTo>
                  <a:pt x="687" y="4983"/>
                </a:lnTo>
                <a:lnTo>
                  <a:pt x="720" y="5013"/>
                </a:lnTo>
                <a:lnTo>
                  <a:pt x="720" y="5045"/>
                </a:lnTo>
                <a:lnTo>
                  <a:pt x="720" y="5075"/>
                </a:lnTo>
                <a:lnTo>
                  <a:pt x="687" y="5075"/>
                </a:lnTo>
                <a:lnTo>
                  <a:pt x="655" y="5075"/>
                </a:lnTo>
                <a:lnTo>
                  <a:pt x="687" y="5136"/>
                </a:lnTo>
                <a:lnTo>
                  <a:pt x="655" y="5167"/>
                </a:lnTo>
                <a:lnTo>
                  <a:pt x="621" y="5197"/>
                </a:lnTo>
                <a:lnTo>
                  <a:pt x="589" y="5197"/>
                </a:lnTo>
                <a:lnTo>
                  <a:pt x="557" y="5197"/>
                </a:lnTo>
                <a:lnTo>
                  <a:pt x="491" y="5197"/>
                </a:lnTo>
                <a:lnTo>
                  <a:pt x="393" y="5197"/>
                </a:lnTo>
                <a:lnTo>
                  <a:pt x="360" y="5105"/>
                </a:lnTo>
                <a:lnTo>
                  <a:pt x="393" y="5105"/>
                </a:lnTo>
                <a:lnTo>
                  <a:pt x="426" y="5105"/>
                </a:lnTo>
                <a:lnTo>
                  <a:pt x="426" y="5075"/>
                </a:lnTo>
                <a:lnTo>
                  <a:pt x="393" y="5045"/>
                </a:lnTo>
                <a:lnTo>
                  <a:pt x="393" y="5013"/>
                </a:lnTo>
                <a:lnTo>
                  <a:pt x="360" y="4922"/>
                </a:lnTo>
                <a:lnTo>
                  <a:pt x="360" y="4891"/>
                </a:lnTo>
                <a:lnTo>
                  <a:pt x="328" y="4861"/>
                </a:lnTo>
                <a:lnTo>
                  <a:pt x="294" y="4830"/>
                </a:lnTo>
                <a:lnTo>
                  <a:pt x="262" y="4800"/>
                </a:lnTo>
                <a:lnTo>
                  <a:pt x="262" y="4769"/>
                </a:lnTo>
                <a:lnTo>
                  <a:pt x="196" y="4800"/>
                </a:lnTo>
                <a:lnTo>
                  <a:pt x="132" y="4800"/>
                </a:lnTo>
                <a:lnTo>
                  <a:pt x="98" y="4769"/>
                </a:lnTo>
                <a:lnTo>
                  <a:pt x="33" y="4800"/>
                </a:lnTo>
                <a:lnTo>
                  <a:pt x="0" y="4800"/>
                </a:lnTo>
                <a:lnTo>
                  <a:pt x="0" y="4769"/>
                </a:lnTo>
                <a:lnTo>
                  <a:pt x="33" y="4769"/>
                </a:lnTo>
                <a:lnTo>
                  <a:pt x="33" y="4739"/>
                </a:lnTo>
                <a:lnTo>
                  <a:pt x="33" y="4708"/>
                </a:lnTo>
                <a:lnTo>
                  <a:pt x="66" y="4708"/>
                </a:lnTo>
                <a:lnTo>
                  <a:pt x="98" y="4678"/>
                </a:lnTo>
                <a:lnTo>
                  <a:pt x="164" y="4678"/>
                </a:lnTo>
                <a:lnTo>
                  <a:pt x="262" y="4678"/>
                </a:lnTo>
                <a:lnTo>
                  <a:pt x="294" y="4678"/>
                </a:lnTo>
                <a:lnTo>
                  <a:pt x="328" y="4647"/>
                </a:lnTo>
                <a:lnTo>
                  <a:pt x="426" y="4647"/>
                </a:lnTo>
                <a:lnTo>
                  <a:pt x="523" y="4678"/>
                </a:lnTo>
                <a:lnTo>
                  <a:pt x="523" y="4647"/>
                </a:lnTo>
                <a:lnTo>
                  <a:pt x="557" y="4616"/>
                </a:lnTo>
                <a:lnTo>
                  <a:pt x="557" y="4586"/>
                </a:lnTo>
                <a:lnTo>
                  <a:pt x="523" y="4556"/>
                </a:lnTo>
                <a:lnTo>
                  <a:pt x="557" y="4524"/>
                </a:lnTo>
                <a:lnTo>
                  <a:pt x="523" y="4494"/>
                </a:lnTo>
                <a:lnTo>
                  <a:pt x="491" y="4494"/>
                </a:lnTo>
                <a:lnTo>
                  <a:pt x="426" y="4464"/>
                </a:lnTo>
                <a:lnTo>
                  <a:pt x="426" y="4433"/>
                </a:lnTo>
                <a:lnTo>
                  <a:pt x="393" y="4433"/>
                </a:lnTo>
                <a:lnTo>
                  <a:pt x="360" y="4433"/>
                </a:lnTo>
                <a:lnTo>
                  <a:pt x="328" y="4433"/>
                </a:lnTo>
                <a:lnTo>
                  <a:pt x="328" y="4464"/>
                </a:lnTo>
                <a:lnTo>
                  <a:pt x="294" y="4494"/>
                </a:lnTo>
                <a:lnTo>
                  <a:pt x="262" y="4494"/>
                </a:lnTo>
                <a:lnTo>
                  <a:pt x="262" y="4464"/>
                </a:lnTo>
                <a:lnTo>
                  <a:pt x="230" y="4433"/>
                </a:lnTo>
                <a:lnTo>
                  <a:pt x="230" y="4402"/>
                </a:lnTo>
                <a:lnTo>
                  <a:pt x="230" y="4372"/>
                </a:lnTo>
                <a:lnTo>
                  <a:pt x="196" y="4372"/>
                </a:lnTo>
                <a:lnTo>
                  <a:pt x="196" y="4341"/>
                </a:lnTo>
                <a:lnTo>
                  <a:pt x="230" y="4341"/>
                </a:lnTo>
                <a:lnTo>
                  <a:pt x="262" y="4341"/>
                </a:lnTo>
                <a:lnTo>
                  <a:pt x="294" y="4311"/>
                </a:lnTo>
                <a:lnTo>
                  <a:pt x="294" y="4280"/>
                </a:lnTo>
                <a:lnTo>
                  <a:pt x="328" y="4280"/>
                </a:lnTo>
                <a:lnTo>
                  <a:pt x="328" y="4311"/>
                </a:lnTo>
                <a:lnTo>
                  <a:pt x="393" y="4311"/>
                </a:lnTo>
                <a:lnTo>
                  <a:pt x="426" y="4311"/>
                </a:lnTo>
                <a:lnTo>
                  <a:pt x="458" y="4341"/>
                </a:lnTo>
                <a:lnTo>
                  <a:pt x="491" y="4372"/>
                </a:lnTo>
                <a:lnTo>
                  <a:pt x="557" y="4372"/>
                </a:lnTo>
                <a:lnTo>
                  <a:pt x="621" y="4372"/>
                </a:lnTo>
                <a:lnTo>
                  <a:pt x="589" y="4402"/>
                </a:lnTo>
                <a:lnTo>
                  <a:pt x="621" y="4433"/>
                </a:lnTo>
                <a:lnTo>
                  <a:pt x="655" y="4433"/>
                </a:lnTo>
                <a:lnTo>
                  <a:pt x="687" y="4464"/>
                </a:lnTo>
                <a:lnTo>
                  <a:pt x="720" y="4433"/>
                </a:lnTo>
                <a:lnTo>
                  <a:pt x="687" y="4402"/>
                </a:lnTo>
                <a:lnTo>
                  <a:pt x="655" y="4372"/>
                </a:lnTo>
                <a:lnTo>
                  <a:pt x="687" y="4372"/>
                </a:lnTo>
                <a:lnTo>
                  <a:pt x="621" y="4341"/>
                </a:lnTo>
                <a:lnTo>
                  <a:pt x="557" y="4341"/>
                </a:lnTo>
                <a:lnTo>
                  <a:pt x="557" y="4311"/>
                </a:lnTo>
                <a:lnTo>
                  <a:pt x="523" y="4311"/>
                </a:lnTo>
                <a:lnTo>
                  <a:pt x="557" y="4311"/>
                </a:lnTo>
                <a:lnTo>
                  <a:pt x="589" y="4249"/>
                </a:lnTo>
                <a:lnTo>
                  <a:pt x="523" y="4249"/>
                </a:lnTo>
                <a:lnTo>
                  <a:pt x="491" y="4280"/>
                </a:lnTo>
                <a:lnTo>
                  <a:pt x="458" y="4280"/>
                </a:lnTo>
                <a:lnTo>
                  <a:pt x="360" y="4280"/>
                </a:lnTo>
                <a:lnTo>
                  <a:pt x="393" y="4249"/>
                </a:lnTo>
                <a:lnTo>
                  <a:pt x="458" y="4219"/>
                </a:lnTo>
                <a:lnTo>
                  <a:pt x="589" y="4127"/>
                </a:lnTo>
                <a:lnTo>
                  <a:pt x="491" y="4157"/>
                </a:lnTo>
                <a:lnTo>
                  <a:pt x="426" y="4157"/>
                </a:lnTo>
                <a:lnTo>
                  <a:pt x="360" y="4189"/>
                </a:lnTo>
                <a:lnTo>
                  <a:pt x="328" y="4219"/>
                </a:lnTo>
                <a:lnTo>
                  <a:pt x="262" y="4219"/>
                </a:lnTo>
                <a:lnTo>
                  <a:pt x="230" y="4219"/>
                </a:lnTo>
                <a:lnTo>
                  <a:pt x="196" y="4189"/>
                </a:lnTo>
                <a:lnTo>
                  <a:pt x="164" y="4189"/>
                </a:lnTo>
                <a:lnTo>
                  <a:pt x="132" y="4189"/>
                </a:lnTo>
                <a:lnTo>
                  <a:pt x="132" y="4219"/>
                </a:lnTo>
                <a:lnTo>
                  <a:pt x="98" y="4249"/>
                </a:lnTo>
                <a:lnTo>
                  <a:pt x="33" y="4219"/>
                </a:lnTo>
                <a:lnTo>
                  <a:pt x="66" y="4157"/>
                </a:lnTo>
                <a:lnTo>
                  <a:pt x="66" y="4035"/>
                </a:lnTo>
                <a:lnTo>
                  <a:pt x="66" y="3944"/>
                </a:lnTo>
                <a:lnTo>
                  <a:pt x="33" y="3913"/>
                </a:lnTo>
                <a:lnTo>
                  <a:pt x="66" y="3913"/>
                </a:lnTo>
                <a:lnTo>
                  <a:pt x="98" y="3883"/>
                </a:lnTo>
                <a:lnTo>
                  <a:pt x="132" y="3852"/>
                </a:lnTo>
                <a:lnTo>
                  <a:pt x="164" y="3852"/>
                </a:lnTo>
                <a:lnTo>
                  <a:pt x="230" y="3852"/>
                </a:lnTo>
                <a:lnTo>
                  <a:pt x="262" y="3852"/>
                </a:lnTo>
                <a:lnTo>
                  <a:pt x="262" y="3822"/>
                </a:lnTo>
                <a:lnTo>
                  <a:pt x="294" y="3822"/>
                </a:lnTo>
                <a:lnTo>
                  <a:pt x="328" y="3822"/>
                </a:lnTo>
                <a:lnTo>
                  <a:pt x="360" y="3791"/>
                </a:lnTo>
                <a:lnTo>
                  <a:pt x="360" y="3760"/>
                </a:lnTo>
                <a:lnTo>
                  <a:pt x="426" y="3760"/>
                </a:lnTo>
                <a:lnTo>
                  <a:pt x="458" y="3760"/>
                </a:lnTo>
                <a:lnTo>
                  <a:pt x="491" y="3760"/>
                </a:lnTo>
                <a:lnTo>
                  <a:pt x="491" y="3730"/>
                </a:lnTo>
                <a:lnTo>
                  <a:pt x="557" y="3730"/>
                </a:lnTo>
                <a:lnTo>
                  <a:pt x="557" y="3700"/>
                </a:lnTo>
                <a:lnTo>
                  <a:pt x="589" y="3730"/>
                </a:lnTo>
                <a:lnTo>
                  <a:pt x="621" y="3730"/>
                </a:lnTo>
                <a:lnTo>
                  <a:pt x="621" y="3791"/>
                </a:lnTo>
                <a:lnTo>
                  <a:pt x="655" y="3791"/>
                </a:lnTo>
                <a:lnTo>
                  <a:pt x="720" y="3760"/>
                </a:lnTo>
                <a:lnTo>
                  <a:pt x="753" y="3760"/>
                </a:lnTo>
                <a:lnTo>
                  <a:pt x="753" y="3730"/>
                </a:lnTo>
                <a:lnTo>
                  <a:pt x="818" y="3730"/>
                </a:lnTo>
                <a:lnTo>
                  <a:pt x="851" y="3730"/>
                </a:lnTo>
                <a:lnTo>
                  <a:pt x="883" y="3700"/>
                </a:lnTo>
                <a:lnTo>
                  <a:pt x="916" y="3700"/>
                </a:lnTo>
                <a:lnTo>
                  <a:pt x="949" y="3668"/>
                </a:lnTo>
                <a:lnTo>
                  <a:pt x="1014" y="3668"/>
                </a:lnTo>
                <a:lnTo>
                  <a:pt x="1014" y="3700"/>
                </a:lnTo>
                <a:lnTo>
                  <a:pt x="1014" y="3730"/>
                </a:lnTo>
                <a:lnTo>
                  <a:pt x="1046" y="3730"/>
                </a:lnTo>
                <a:lnTo>
                  <a:pt x="1046" y="3791"/>
                </a:lnTo>
                <a:lnTo>
                  <a:pt x="1080" y="3791"/>
                </a:lnTo>
                <a:lnTo>
                  <a:pt x="1080" y="3760"/>
                </a:lnTo>
                <a:lnTo>
                  <a:pt x="1112" y="3791"/>
                </a:lnTo>
                <a:lnTo>
                  <a:pt x="1112" y="3822"/>
                </a:lnTo>
                <a:lnTo>
                  <a:pt x="1145" y="3822"/>
                </a:lnTo>
                <a:lnTo>
                  <a:pt x="1145" y="3791"/>
                </a:lnTo>
                <a:lnTo>
                  <a:pt x="1145" y="3760"/>
                </a:lnTo>
                <a:lnTo>
                  <a:pt x="1178" y="3760"/>
                </a:lnTo>
                <a:lnTo>
                  <a:pt x="1178" y="3700"/>
                </a:lnTo>
                <a:lnTo>
                  <a:pt x="1210" y="3700"/>
                </a:lnTo>
                <a:lnTo>
                  <a:pt x="1243" y="3700"/>
                </a:lnTo>
                <a:lnTo>
                  <a:pt x="1308" y="3730"/>
                </a:lnTo>
                <a:lnTo>
                  <a:pt x="1374" y="3730"/>
                </a:lnTo>
                <a:lnTo>
                  <a:pt x="1374" y="3760"/>
                </a:lnTo>
                <a:lnTo>
                  <a:pt x="1374" y="3791"/>
                </a:lnTo>
                <a:lnTo>
                  <a:pt x="1407" y="3791"/>
                </a:lnTo>
                <a:lnTo>
                  <a:pt x="1439" y="3760"/>
                </a:lnTo>
                <a:lnTo>
                  <a:pt x="1472" y="3791"/>
                </a:lnTo>
                <a:lnTo>
                  <a:pt x="1472" y="3760"/>
                </a:lnTo>
                <a:lnTo>
                  <a:pt x="1505" y="3730"/>
                </a:lnTo>
                <a:lnTo>
                  <a:pt x="1537" y="3730"/>
                </a:lnTo>
                <a:lnTo>
                  <a:pt x="1537" y="3700"/>
                </a:lnTo>
                <a:lnTo>
                  <a:pt x="1537" y="3638"/>
                </a:lnTo>
                <a:lnTo>
                  <a:pt x="1505" y="3608"/>
                </a:lnTo>
                <a:lnTo>
                  <a:pt x="1537" y="3608"/>
                </a:lnTo>
                <a:lnTo>
                  <a:pt x="1570" y="3608"/>
                </a:lnTo>
                <a:lnTo>
                  <a:pt x="1570" y="3546"/>
                </a:lnTo>
                <a:lnTo>
                  <a:pt x="1635" y="3546"/>
                </a:lnTo>
                <a:lnTo>
                  <a:pt x="1635" y="3608"/>
                </a:lnTo>
                <a:lnTo>
                  <a:pt x="1668" y="3608"/>
                </a:lnTo>
                <a:lnTo>
                  <a:pt x="1701" y="3577"/>
                </a:lnTo>
                <a:lnTo>
                  <a:pt x="1734" y="3546"/>
                </a:lnTo>
                <a:lnTo>
                  <a:pt x="1766" y="3546"/>
                </a:lnTo>
                <a:lnTo>
                  <a:pt x="1832" y="3516"/>
                </a:lnTo>
                <a:lnTo>
                  <a:pt x="1864" y="3485"/>
                </a:lnTo>
                <a:lnTo>
                  <a:pt x="1897" y="3485"/>
                </a:lnTo>
                <a:lnTo>
                  <a:pt x="1897" y="3546"/>
                </a:lnTo>
                <a:lnTo>
                  <a:pt x="1930" y="3546"/>
                </a:lnTo>
                <a:lnTo>
                  <a:pt x="1962" y="3546"/>
                </a:lnTo>
                <a:lnTo>
                  <a:pt x="1962" y="3516"/>
                </a:lnTo>
                <a:lnTo>
                  <a:pt x="1996" y="3485"/>
                </a:lnTo>
                <a:lnTo>
                  <a:pt x="2028" y="3454"/>
                </a:lnTo>
                <a:lnTo>
                  <a:pt x="2060" y="3454"/>
                </a:lnTo>
                <a:lnTo>
                  <a:pt x="2060" y="3485"/>
                </a:lnTo>
                <a:lnTo>
                  <a:pt x="2060" y="3516"/>
                </a:lnTo>
                <a:lnTo>
                  <a:pt x="2028" y="3546"/>
                </a:lnTo>
                <a:lnTo>
                  <a:pt x="2028" y="3577"/>
                </a:lnTo>
                <a:lnTo>
                  <a:pt x="2028" y="3608"/>
                </a:lnTo>
                <a:lnTo>
                  <a:pt x="2028" y="3638"/>
                </a:lnTo>
                <a:lnTo>
                  <a:pt x="2060" y="3608"/>
                </a:lnTo>
                <a:lnTo>
                  <a:pt x="2093" y="3577"/>
                </a:lnTo>
                <a:lnTo>
                  <a:pt x="2126" y="3577"/>
                </a:lnTo>
                <a:lnTo>
                  <a:pt x="2126" y="3638"/>
                </a:lnTo>
                <a:lnTo>
                  <a:pt x="2159" y="3638"/>
                </a:lnTo>
                <a:lnTo>
                  <a:pt x="2224" y="3638"/>
                </a:lnTo>
                <a:lnTo>
                  <a:pt x="2224" y="3668"/>
                </a:lnTo>
                <a:lnTo>
                  <a:pt x="2191" y="3700"/>
                </a:lnTo>
                <a:lnTo>
                  <a:pt x="2224" y="3730"/>
                </a:lnTo>
                <a:lnTo>
                  <a:pt x="2224" y="3760"/>
                </a:lnTo>
                <a:lnTo>
                  <a:pt x="2257" y="3760"/>
                </a:lnTo>
                <a:lnTo>
                  <a:pt x="2257" y="3791"/>
                </a:lnTo>
                <a:lnTo>
                  <a:pt x="2289" y="3852"/>
                </a:lnTo>
                <a:lnTo>
                  <a:pt x="2322" y="3883"/>
                </a:lnTo>
                <a:lnTo>
                  <a:pt x="2355" y="4005"/>
                </a:lnTo>
                <a:lnTo>
                  <a:pt x="2387" y="4035"/>
                </a:lnTo>
                <a:lnTo>
                  <a:pt x="2421" y="4035"/>
                </a:lnTo>
                <a:lnTo>
                  <a:pt x="2421" y="4097"/>
                </a:lnTo>
                <a:lnTo>
                  <a:pt x="2453" y="4127"/>
                </a:lnTo>
                <a:lnTo>
                  <a:pt x="2453" y="4097"/>
                </a:lnTo>
                <a:lnTo>
                  <a:pt x="2485" y="4097"/>
                </a:lnTo>
                <a:lnTo>
                  <a:pt x="2519" y="4066"/>
                </a:lnTo>
                <a:lnTo>
                  <a:pt x="2616" y="4035"/>
                </a:lnTo>
                <a:lnTo>
                  <a:pt x="2682" y="3975"/>
                </a:lnTo>
                <a:lnTo>
                  <a:pt x="2714" y="3975"/>
                </a:lnTo>
                <a:lnTo>
                  <a:pt x="2714" y="3883"/>
                </a:lnTo>
                <a:lnTo>
                  <a:pt x="2748" y="3883"/>
                </a:lnTo>
                <a:lnTo>
                  <a:pt x="2780" y="3913"/>
                </a:lnTo>
                <a:lnTo>
                  <a:pt x="2812" y="3913"/>
                </a:lnTo>
                <a:lnTo>
                  <a:pt x="2846" y="3913"/>
                </a:lnTo>
                <a:lnTo>
                  <a:pt x="2878" y="3883"/>
                </a:lnTo>
                <a:lnTo>
                  <a:pt x="2911" y="3883"/>
                </a:lnTo>
                <a:lnTo>
                  <a:pt x="2944" y="3852"/>
                </a:lnTo>
                <a:lnTo>
                  <a:pt x="2976" y="3852"/>
                </a:lnTo>
                <a:lnTo>
                  <a:pt x="2976" y="3883"/>
                </a:lnTo>
                <a:lnTo>
                  <a:pt x="2976" y="3913"/>
                </a:lnTo>
                <a:lnTo>
                  <a:pt x="2944" y="3913"/>
                </a:lnTo>
                <a:lnTo>
                  <a:pt x="2944" y="3944"/>
                </a:lnTo>
                <a:lnTo>
                  <a:pt x="2911" y="3975"/>
                </a:lnTo>
                <a:lnTo>
                  <a:pt x="2976" y="3944"/>
                </a:lnTo>
                <a:lnTo>
                  <a:pt x="3009" y="3913"/>
                </a:lnTo>
                <a:lnTo>
                  <a:pt x="3009" y="3975"/>
                </a:lnTo>
                <a:lnTo>
                  <a:pt x="3009" y="4005"/>
                </a:lnTo>
                <a:lnTo>
                  <a:pt x="3009" y="4035"/>
                </a:lnTo>
                <a:lnTo>
                  <a:pt x="3042" y="4005"/>
                </a:lnTo>
                <a:lnTo>
                  <a:pt x="3042" y="4035"/>
                </a:lnTo>
                <a:lnTo>
                  <a:pt x="3074" y="4035"/>
                </a:lnTo>
                <a:lnTo>
                  <a:pt x="3107" y="4005"/>
                </a:lnTo>
                <a:lnTo>
                  <a:pt x="3107" y="3975"/>
                </a:lnTo>
                <a:lnTo>
                  <a:pt x="3139" y="3975"/>
                </a:lnTo>
                <a:lnTo>
                  <a:pt x="3139" y="3944"/>
                </a:lnTo>
                <a:lnTo>
                  <a:pt x="3173" y="3944"/>
                </a:lnTo>
                <a:lnTo>
                  <a:pt x="3205" y="3975"/>
                </a:lnTo>
                <a:lnTo>
                  <a:pt x="3205" y="4005"/>
                </a:lnTo>
                <a:lnTo>
                  <a:pt x="3237" y="4005"/>
                </a:lnTo>
                <a:lnTo>
                  <a:pt x="3271" y="4066"/>
                </a:lnTo>
                <a:lnTo>
                  <a:pt x="3271" y="4097"/>
                </a:lnTo>
                <a:lnTo>
                  <a:pt x="3271" y="4127"/>
                </a:lnTo>
                <a:lnTo>
                  <a:pt x="3271" y="4189"/>
                </a:lnTo>
                <a:lnTo>
                  <a:pt x="3237" y="4189"/>
                </a:lnTo>
                <a:lnTo>
                  <a:pt x="3237" y="4219"/>
                </a:lnTo>
                <a:lnTo>
                  <a:pt x="3271" y="4219"/>
                </a:lnTo>
                <a:lnTo>
                  <a:pt x="3303" y="4189"/>
                </a:lnTo>
                <a:lnTo>
                  <a:pt x="3303" y="4157"/>
                </a:lnTo>
                <a:lnTo>
                  <a:pt x="3303" y="4127"/>
                </a:lnTo>
                <a:lnTo>
                  <a:pt x="3303" y="4066"/>
                </a:lnTo>
                <a:lnTo>
                  <a:pt x="3303" y="4035"/>
                </a:lnTo>
                <a:lnTo>
                  <a:pt x="3271" y="4035"/>
                </a:lnTo>
                <a:lnTo>
                  <a:pt x="3271" y="4005"/>
                </a:lnTo>
                <a:lnTo>
                  <a:pt x="3271" y="3975"/>
                </a:lnTo>
                <a:lnTo>
                  <a:pt x="3271" y="3944"/>
                </a:lnTo>
                <a:lnTo>
                  <a:pt x="3271" y="3913"/>
                </a:lnTo>
                <a:lnTo>
                  <a:pt x="3303" y="3913"/>
                </a:lnTo>
                <a:lnTo>
                  <a:pt x="3336" y="3883"/>
                </a:lnTo>
                <a:lnTo>
                  <a:pt x="3336" y="3852"/>
                </a:lnTo>
                <a:lnTo>
                  <a:pt x="3369" y="3852"/>
                </a:lnTo>
                <a:lnTo>
                  <a:pt x="3401" y="3852"/>
                </a:lnTo>
                <a:lnTo>
                  <a:pt x="3434" y="3852"/>
                </a:lnTo>
                <a:lnTo>
                  <a:pt x="3467" y="3822"/>
                </a:lnTo>
                <a:lnTo>
                  <a:pt x="3467" y="3852"/>
                </a:lnTo>
                <a:lnTo>
                  <a:pt x="3467" y="3883"/>
                </a:lnTo>
                <a:lnTo>
                  <a:pt x="3434" y="3913"/>
                </a:lnTo>
                <a:lnTo>
                  <a:pt x="3434" y="3944"/>
                </a:lnTo>
                <a:lnTo>
                  <a:pt x="3467" y="3975"/>
                </a:lnTo>
                <a:lnTo>
                  <a:pt x="3499" y="4005"/>
                </a:lnTo>
                <a:lnTo>
                  <a:pt x="3532" y="4005"/>
                </a:lnTo>
                <a:lnTo>
                  <a:pt x="3630" y="4005"/>
                </a:lnTo>
                <a:lnTo>
                  <a:pt x="3662" y="4005"/>
                </a:lnTo>
                <a:lnTo>
                  <a:pt x="3728" y="4035"/>
                </a:lnTo>
                <a:lnTo>
                  <a:pt x="3794" y="4035"/>
                </a:lnTo>
                <a:lnTo>
                  <a:pt x="3826" y="4066"/>
                </a:lnTo>
                <a:lnTo>
                  <a:pt x="3859" y="4035"/>
                </a:lnTo>
                <a:lnTo>
                  <a:pt x="3859" y="4005"/>
                </a:lnTo>
                <a:lnTo>
                  <a:pt x="3925" y="4005"/>
                </a:lnTo>
                <a:lnTo>
                  <a:pt x="3957" y="4005"/>
                </a:lnTo>
                <a:lnTo>
                  <a:pt x="4023" y="3975"/>
                </a:lnTo>
                <a:lnTo>
                  <a:pt x="4055" y="3975"/>
                </a:lnTo>
                <a:lnTo>
                  <a:pt x="4023" y="3944"/>
                </a:lnTo>
                <a:lnTo>
                  <a:pt x="3990" y="3913"/>
                </a:lnTo>
                <a:lnTo>
                  <a:pt x="3957" y="3913"/>
                </a:lnTo>
                <a:lnTo>
                  <a:pt x="3892" y="3852"/>
                </a:lnTo>
                <a:lnTo>
                  <a:pt x="3859" y="3822"/>
                </a:lnTo>
                <a:lnTo>
                  <a:pt x="3826" y="3822"/>
                </a:lnTo>
                <a:lnTo>
                  <a:pt x="3826" y="3791"/>
                </a:lnTo>
                <a:lnTo>
                  <a:pt x="3826" y="3760"/>
                </a:lnTo>
                <a:lnTo>
                  <a:pt x="3826" y="3700"/>
                </a:lnTo>
                <a:lnTo>
                  <a:pt x="3826" y="3638"/>
                </a:lnTo>
                <a:lnTo>
                  <a:pt x="3859" y="3577"/>
                </a:lnTo>
                <a:lnTo>
                  <a:pt x="3859" y="3546"/>
                </a:lnTo>
                <a:lnTo>
                  <a:pt x="3859" y="3485"/>
                </a:lnTo>
                <a:lnTo>
                  <a:pt x="3859" y="3454"/>
                </a:lnTo>
                <a:lnTo>
                  <a:pt x="3859" y="3393"/>
                </a:lnTo>
                <a:lnTo>
                  <a:pt x="3892" y="3363"/>
                </a:lnTo>
                <a:lnTo>
                  <a:pt x="3892" y="3332"/>
                </a:lnTo>
                <a:lnTo>
                  <a:pt x="3892" y="3302"/>
                </a:lnTo>
                <a:lnTo>
                  <a:pt x="3859" y="3332"/>
                </a:lnTo>
                <a:lnTo>
                  <a:pt x="3826" y="3363"/>
                </a:lnTo>
                <a:lnTo>
                  <a:pt x="3826" y="3332"/>
                </a:lnTo>
                <a:lnTo>
                  <a:pt x="3826" y="3241"/>
                </a:lnTo>
                <a:lnTo>
                  <a:pt x="3826" y="3179"/>
                </a:lnTo>
                <a:lnTo>
                  <a:pt x="3826" y="3149"/>
                </a:lnTo>
                <a:lnTo>
                  <a:pt x="3826" y="3119"/>
                </a:lnTo>
                <a:lnTo>
                  <a:pt x="3826" y="3057"/>
                </a:lnTo>
                <a:lnTo>
                  <a:pt x="3826" y="3027"/>
                </a:lnTo>
                <a:lnTo>
                  <a:pt x="3826" y="2996"/>
                </a:lnTo>
                <a:lnTo>
                  <a:pt x="3826" y="2965"/>
                </a:lnTo>
                <a:lnTo>
                  <a:pt x="3794" y="2965"/>
                </a:lnTo>
                <a:lnTo>
                  <a:pt x="3761" y="2935"/>
                </a:lnTo>
                <a:lnTo>
                  <a:pt x="3761" y="2904"/>
                </a:lnTo>
                <a:lnTo>
                  <a:pt x="3728" y="2874"/>
                </a:lnTo>
                <a:lnTo>
                  <a:pt x="3728" y="2843"/>
                </a:lnTo>
                <a:lnTo>
                  <a:pt x="3696" y="2843"/>
                </a:lnTo>
                <a:lnTo>
                  <a:pt x="3696" y="2812"/>
                </a:lnTo>
                <a:lnTo>
                  <a:pt x="3662" y="2782"/>
                </a:lnTo>
                <a:lnTo>
                  <a:pt x="3630" y="2752"/>
                </a:lnTo>
                <a:lnTo>
                  <a:pt x="3630" y="2721"/>
                </a:lnTo>
                <a:lnTo>
                  <a:pt x="3598" y="2752"/>
                </a:lnTo>
                <a:lnTo>
                  <a:pt x="3565" y="2721"/>
                </a:lnTo>
                <a:lnTo>
                  <a:pt x="3565" y="2660"/>
                </a:lnTo>
                <a:lnTo>
                  <a:pt x="3565" y="2598"/>
                </a:lnTo>
                <a:lnTo>
                  <a:pt x="3565" y="2568"/>
                </a:lnTo>
                <a:lnTo>
                  <a:pt x="3532" y="2507"/>
                </a:lnTo>
                <a:lnTo>
                  <a:pt x="3532" y="2476"/>
                </a:lnTo>
                <a:lnTo>
                  <a:pt x="3532" y="2446"/>
                </a:lnTo>
                <a:lnTo>
                  <a:pt x="3532" y="2385"/>
                </a:lnTo>
                <a:lnTo>
                  <a:pt x="3532" y="2323"/>
                </a:lnTo>
                <a:lnTo>
                  <a:pt x="3532" y="2263"/>
                </a:lnTo>
                <a:lnTo>
                  <a:pt x="3499" y="2231"/>
                </a:lnTo>
                <a:lnTo>
                  <a:pt x="3467" y="2231"/>
                </a:lnTo>
                <a:lnTo>
                  <a:pt x="3467" y="2201"/>
                </a:lnTo>
                <a:lnTo>
                  <a:pt x="3467" y="2171"/>
                </a:lnTo>
                <a:lnTo>
                  <a:pt x="3499" y="2140"/>
                </a:lnTo>
                <a:lnTo>
                  <a:pt x="3565" y="2171"/>
                </a:lnTo>
                <a:lnTo>
                  <a:pt x="3598" y="2201"/>
                </a:lnTo>
                <a:lnTo>
                  <a:pt x="3630" y="2201"/>
                </a:lnTo>
                <a:lnTo>
                  <a:pt x="3662" y="2201"/>
                </a:lnTo>
                <a:lnTo>
                  <a:pt x="3728" y="2201"/>
                </a:lnTo>
                <a:lnTo>
                  <a:pt x="3761" y="2231"/>
                </a:lnTo>
                <a:lnTo>
                  <a:pt x="3794" y="2263"/>
                </a:lnTo>
                <a:lnTo>
                  <a:pt x="3826" y="2263"/>
                </a:lnTo>
                <a:lnTo>
                  <a:pt x="3892" y="2293"/>
                </a:lnTo>
                <a:lnTo>
                  <a:pt x="3957" y="2263"/>
                </a:lnTo>
                <a:lnTo>
                  <a:pt x="4023" y="2231"/>
                </a:lnTo>
                <a:lnTo>
                  <a:pt x="4055" y="2201"/>
                </a:lnTo>
                <a:lnTo>
                  <a:pt x="4219" y="2201"/>
                </a:lnTo>
                <a:lnTo>
                  <a:pt x="4251" y="2201"/>
                </a:lnTo>
                <a:lnTo>
                  <a:pt x="4284" y="2263"/>
                </a:lnTo>
                <a:lnTo>
                  <a:pt x="4284" y="2293"/>
                </a:lnTo>
                <a:lnTo>
                  <a:pt x="4317" y="2354"/>
                </a:lnTo>
                <a:lnTo>
                  <a:pt x="4284" y="2385"/>
                </a:lnTo>
                <a:lnTo>
                  <a:pt x="4251" y="2415"/>
                </a:lnTo>
                <a:lnTo>
                  <a:pt x="4186" y="2446"/>
                </a:lnTo>
                <a:lnTo>
                  <a:pt x="4186" y="2476"/>
                </a:lnTo>
                <a:lnTo>
                  <a:pt x="4219" y="2507"/>
                </a:lnTo>
                <a:lnTo>
                  <a:pt x="4251" y="2538"/>
                </a:lnTo>
                <a:lnTo>
                  <a:pt x="4251" y="2629"/>
                </a:lnTo>
                <a:lnTo>
                  <a:pt x="4317" y="2660"/>
                </a:lnTo>
                <a:lnTo>
                  <a:pt x="4317" y="2690"/>
                </a:lnTo>
                <a:lnTo>
                  <a:pt x="4317" y="2721"/>
                </a:lnTo>
                <a:lnTo>
                  <a:pt x="4317" y="2752"/>
                </a:lnTo>
                <a:lnTo>
                  <a:pt x="4317" y="2782"/>
                </a:lnTo>
                <a:lnTo>
                  <a:pt x="4284" y="2782"/>
                </a:lnTo>
                <a:lnTo>
                  <a:pt x="4284" y="2812"/>
                </a:lnTo>
                <a:lnTo>
                  <a:pt x="4251" y="2843"/>
                </a:lnTo>
                <a:lnTo>
                  <a:pt x="4284" y="2843"/>
                </a:lnTo>
                <a:lnTo>
                  <a:pt x="4350" y="2812"/>
                </a:lnTo>
                <a:lnTo>
                  <a:pt x="4382" y="2843"/>
                </a:lnTo>
                <a:lnTo>
                  <a:pt x="4415" y="2874"/>
                </a:lnTo>
                <a:lnTo>
                  <a:pt x="4415" y="2843"/>
                </a:lnTo>
                <a:lnTo>
                  <a:pt x="4415" y="2812"/>
                </a:lnTo>
                <a:lnTo>
                  <a:pt x="4415" y="2782"/>
                </a:lnTo>
                <a:lnTo>
                  <a:pt x="4480" y="2752"/>
                </a:lnTo>
                <a:lnTo>
                  <a:pt x="4513" y="2721"/>
                </a:lnTo>
                <a:lnTo>
                  <a:pt x="4578" y="2721"/>
                </a:lnTo>
                <a:lnTo>
                  <a:pt x="4612" y="2752"/>
                </a:lnTo>
                <a:lnTo>
                  <a:pt x="4612" y="2782"/>
                </a:lnTo>
                <a:lnTo>
                  <a:pt x="4644" y="2782"/>
                </a:lnTo>
                <a:lnTo>
                  <a:pt x="4676" y="2812"/>
                </a:lnTo>
                <a:lnTo>
                  <a:pt x="4742" y="2782"/>
                </a:lnTo>
                <a:lnTo>
                  <a:pt x="4775" y="2782"/>
                </a:lnTo>
                <a:lnTo>
                  <a:pt x="4840" y="2812"/>
                </a:lnTo>
                <a:lnTo>
                  <a:pt x="5003" y="2812"/>
                </a:lnTo>
                <a:lnTo>
                  <a:pt x="5069" y="2812"/>
                </a:lnTo>
                <a:lnTo>
                  <a:pt x="5167" y="2843"/>
                </a:lnTo>
                <a:lnTo>
                  <a:pt x="5232" y="2874"/>
                </a:lnTo>
                <a:lnTo>
                  <a:pt x="5330" y="2904"/>
                </a:lnTo>
                <a:lnTo>
                  <a:pt x="5364" y="2904"/>
                </a:lnTo>
                <a:lnTo>
                  <a:pt x="5396" y="2935"/>
                </a:lnTo>
                <a:lnTo>
                  <a:pt x="5428" y="2965"/>
                </a:lnTo>
                <a:lnTo>
                  <a:pt x="5462" y="2935"/>
                </a:lnTo>
                <a:lnTo>
                  <a:pt x="5494" y="2935"/>
                </a:lnTo>
                <a:lnTo>
                  <a:pt x="5560" y="2935"/>
                </a:lnTo>
                <a:lnTo>
                  <a:pt x="5592" y="2935"/>
                </a:lnTo>
                <a:lnTo>
                  <a:pt x="5658" y="2904"/>
                </a:lnTo>
                <a:lnTo>
                  <a:pt x="5723" y="2874"/>
                </a:lnTo>
                <a:lnTo>
                  <a:pt x="5755" y="2843"/>
                </a:lnTo>
                <a:lnTo>
                  <a:pt x="5821" y="2812"/>
                </a:lnTo>
                <a:lnTo>
                  <a:pt x="5887" y="2782"/>
                </a:lnTo>
                <a:lnTo>
                  <a:pt x="5952" y="2752"/>
                </a:lnTo>
                <a:lnTo>
                  <a:pt x="6017" y="2752"/>
                </a:lnTo>
                <a:lnTo>
                  <a:pt x="6148" y="2752"/>
                </a:lnTo>
                <a:lnTo>
                  <a:pt x="6214" y="2721"/>
                </a:lnTo>
                <a:lnTo>
                  <a:pt x="6115" y="2721"/>
                </a:lnTo>
                <a:lnTo>
                  <a:pt x="6050" y="2721"/>
                </a:lnTo>
                <a:lnTo>
                  <a:pt x="5985" y="2721"/>
                </a:lnTo>
                <a:lnTo>
                  <a:pt x="5919" y="2690"/>
                </a:lnTo>
                <a:lnTo>
                  <a:pt x="5853" y="2660"/>
                </a:lnTo>
                <a:lnTo>
                  <a:pt x="5821" y="2660"/>
                </a:lnTo>
                <a:lnTo>
                  <a:pt x="5821" y="2629"/>
                </a:lnTo>
                <a:lnTo>
                  <a:pt x="5789" y="2598"/>
                </a:lnTo>
                <a:lnTo>
                  <a:pt x="5821" y="2568"/>
                </a:lnTo>
                <a:lnTo>
                  <a:pt x="5821" y="2538"/>
                </a:lnTo>
                <a:lnTo>
                  <a:pt x="5853" y="2476"/>
                </a:lnTo>
                <a:lnTo>
                  <a:pt x="5887" y="2354"/>
                </a:lnTo>
                <a:lnTo>
                  <a:pt x="5919" y="2323"/>
                </a:lnTo>
                <a:lnTo>
                  <a:pt x="5952" y="2293"/>
                </a:lnTo>
                <a:lnTo>
                  <a:pt x="6017" y="2231"/>
                </a:lnTo>
                <a:lnTo>
                  <a:pt x="6115" y="2171"/>
                </a:lnTo>
                <a:lnTo>
                  <a:pt x="6181" y="2140"/>
                </a:lnTo>
                <a:lnTo>
                  <a:pt x="6278" y="2109"/>
                </a:lnTo>
                <a:lnTo>
                  <a:pt x="6312" y="2079"/>
                </a:lnTo>
                <a:lnTo>
                  <a:pt x="6344" y="2048"/>
                </a:lnTo>
                <a:lnTo>
                  <a:pt x="6410" y="1987"/>
                </a:lnTo>
                <a:lnTo>
                  <a:pt x="6475" y="1987"/>
                </a:lnTo>
                <a:lnTo>
                  <a:pt x="6508" y="1987"/>
                </a:lnTo>
                <a:lnTo>
                  <a:pt x="6606" y="1957"/>
                </a:lnTo>
                <a:lnTo>
                  <a:pt x="6704" y="1987"/>
                </a:lnTo>
                <a:lnTo>
                  <a:pt x="6737" y="1987"/>
                </a:lnTo>
                <a:lnTo>
                  <a:pt x="6769" y="1957"/>
                </a:lnTo>
                <a:lnTo>
                  <a:pt x="6835" y="1957"/>
                </a:lnTo>
                <a:lnTo>
                  <a:pt x="6867" y="1926"/>
                </a:lnTo>
                <a:lnTo>
                  <a:pt x="6900" y="1926"/>
                </a:lnTo>
                <a:lnTo>
                  <a:pt x="6933" y="1926"/>
                </a:lnTo>
                <a:lnTo>
                  <a:pt x="6998" y="1926"/>
                </a:lnTo>
                <a:lnTo>
                  <a:pt x="7031" y="1926"/>
                </a:lnTo>
                <a:lnTo>
                  <a:pt x="7064" y="1896"/>
                </a:lnTo>
                <a:lnTo>
                  <a:pt x="7129" y="1834"/>
                </a:lnTo>
                <a:lnTo>
                  <a:pt x="7194" y="1804"/>
                </a:lnTo>
                <a:lnTo>
                  <a:pt x="7228" y="1804"/>
                </a:lnTo>
                <a:lnTo>
                  <a:pt x="7292" y="1712"/>
                </a:lnTo>
                <a:lnTo>
                  <a:pt x="7358" y="1682"/>
                </a:lnTo>
                <a:lnTo>
                  <a:pt x="7456" y="1620"/>
                </a:lnTo>
                <a:lnTo>
                  <a:pt x="7489" y="1528"/>
                </a:lnTo>
                <a:lnTo>
                  <a:pt x="7521" y="1498"/>
                </a:lnTo>
                <a:lnTo>
                  <a:pt x="7555" y="1467"/>
                </a:lnTo>
                <a:lnTo>
                  <a:pt x="7587" y="1498"/>
                </a:lnTo>
                <a:lnTo>
                  <a:pt x="7619" y="1498"/>
                </a:lnTo>
                <a:lnTo>
                  <a:pt x="7685" y="1528"/>
                </a:lnTo>
                <a:lnTo>
                  <a:pt x="7751" y="1559"/>
                </a:lnTo>
                <a:lnTo>
                  <a:pt x="7751" y="1590"/>
                </a:lnTo>
                <a:lnTo>
                  <a:pt x="7783" y="1590"/>
                </a:lnTo>
                <a:lnTo>
                  <a:pt x="7751" y="1528"/>
                </a:lnTo>
                <a:lnTo>
                  <a:pt x="7751" y="1498"/>
                </a:lnTo>
                <a:lnTo>
                  <a:pt x="7685" y="1467"/>
                </a:lnTo>
                <a:lnTo>
                  <a:pt x="7619" y="1376"/>
                </a:lnTo>
                <a:lnTo>
                  <a:pt x="7587" y="1345"/>
                </a:lnTo>
                <a:lnTo>
                  <a:pt x="7555" y="1345"/>
                </a:lnTo>
                <a:lnTo>
                  <a:pt x="7555" y="1315"/>
                </a:lnTo>
                <a:lnTo>
                  <a:pt x="7587" y="1284"/>
                </a:lnTo>
                <a:lnTo>
                  <a:pt x="7587" y="1253"/>
                </a:lnTo>
                <a:lnTo>
                  <a:pt x="7555" y="1223"/>
                </a:lnTo>
                <a:lnTo>
                  <a:pt x="7587" y="1223"/>
                </a:lnTo>
                <a:lnTo>
                  <a:pt x="7587" y="1193"/>
                </a:lnTo>
                <a:lnTo>
                  <a:pt x="7587" y="1161"/>
                </a:lnTo>
                <a:lnTo>
                  <a:pt x="7587" y="1009"/>
                </a:lnTo>
                <a:lnTo>
                  <a:pt x="7619" y="917"/>
                </a:lnTo>
                <a:lnTo>
                  <a:pt x="7653" y="917"/>
                </a:lnTo>
                <a:lnTo>
                  <a:pt x="7685" y="886"/>
                </a:lnTo>
                <a:lnTo>
                  <a:pt x="7653" y="886"/>
                </a:lnTo>
                <a:lnTo>
                  <a:pt x="7653" y="856"/>
                </a:lnTo>
                <a:lnTo>
                  <a:pt x="7619" y="856"/>
                </a:lnTo>
                <a:lnTo>
                  <a:pt x="7587" y="826"/>
                </a:lnTo>
                <a:lnTo>
                  <a:pt x="7587" y="794"/>
                </a:lnTo>
                <a:lnTo>
                  <a:pt x="7587" y="734"/>
                </a:lnTo>
                <a:lnTo>
                  <a:pt x="7587" y="703"/>
                </a:lnTo>
                <a:lnTo>
                  <a:pt x="7587" y="672"/>
                </a:lnTo>
                <a:lnTo>
                  <a:pt x="7619" y="642"/>
                </a:lnTo>
                <a:lnTo>
                  <a:pt x="7619" y="611"/>
                </a:lnTo>
                <a:lnTo>
                  <a:pt x="7653" y="581"/>
                </a:lnTo>
                <a:lnTo>
                  <a:pt x="7653" y="459"/>
                </a:lnTo>
                <a:lnTo>
                  <a:pt x="7653" y="397"/>
                </a:lnTo>
                <a:lnTo>
                  <a:pt x="7619" y="367"/>
                </a:lnTo>
                <a:lnTo>
                  <a:pt x="7653" y="367"/>
                </a:lnTo>
                <a:lnTo>
                  <a:pt x="7653" y="337"/>
                </a:lnTo>
                <a:lnTo>
                  <a:pt x="7685" y="337"/>
                </a:lnTo>
                <a:lnTo>
                  <a:pt x="7783" y="305"/>
                </a:lnTo>
                <a:lnTo>
                  <a:pt x="7881" y="214"/>
                </a:lnTo>
                <a:lnTo>
                  <a:pt x="7914" y="183"/>
                </a:lnTo>
                <a:lnTo>
                  <a:pt x="7946" y="183"/>
                </a:lnTo>
                <a:lnTo>
                  <a:pt x="8012" y="183"/>
                </a:lnTo>
                <a:lnTo>
                  <a:pt x="8078" y="183"/>
                </a:lnTo>
                <a:lnTo>
                  <a:pt x="8110" y="153"/>
                </a:lnTo>
                <a:lnTo>
                  <a:pt x="8143" y="122"/>
                </a:lnTo>
                <a:lnTo>
                  <a:pt x="8176" y="122"/>
                </a:lnTo>
                <a:lnTo>
                  <a:pt x="8208" y="122"/>
                </a:lnTo>
                <a:lnTo>
                  <a:pt x="8241" y="122"/>
                </a:lnTo>
                <a:lnTo>
                  <a:pt x="8306" y="122"/>
                </a:lnTo>
                <a:lnTo>
                  <a:pt x="8371" y="92"/>
                </a:lnTo>
                <a:lnTo>
                  <a:pt x="8405" y="92"/>
                </a:lnTo>
                <a:lnTo>
                  <a:pt x="8437" y="92"/>
                </a:lnTo>
                <a:lnTo>
                  <a:pt x="8503" y="61"/>
                </a:lnTo>
                <a:lnTo>
                  <a:pt x="8568" y="61"/>
                </a:lnTo>
                <a:lnTo>
                  <a:pt x="8601" y="30"/>
                </a:lnTo>
                <a:lnTo>
                  <a:pt x="8666" y="30"/>
                </a:lnTo>
                <a:lnTo>
                  <a:pt x="8699" y="0"/>
                </a:lnTo>
                <a:lnTo>
                  <a:pt x="8732" y="0"/>
                </a:lnTo>
                <a:lnTo>
                  <a:pt x="8764" y="61"/>
                </a:lnTo>
                <a:lnTo>
                  <a:pt x="8797" y="153"/>
                </a:lnTo>
                <a:lnTo>
                  <a:pt x="8797" y="214"/>
                </a:lnTo>
                <a:lnTo>
                  <a:pt x="8830" y="275"/>
                </a:lnTo>
                <a:lnTo>
                  <a:pt x="8830" y="367"/>
                </a:lnTo>
                <a:lnTo>
                  <a:pt x="8830" y="428"/>
                </a:lnTo>
                <a:lnTo>
                  <a:pt x="8894" y="459"/>
                </a:lnTo>
                <a:lnTo>
                  <a:pt x="8960" y="459"/>
                </a:lnTo>
                <a:lnTo>
                  <a:pt x="8993" y="520"/>
                </a:lnTo>
                <a:lnTo>
                  <a:pt x="9026" y="550"/>
                </a:lnTo>
                <a:lnTo>
                  <a:pt x="9026" y="581"/>
                </a:lnTo>
                <a:lnTo>
                  <a:pt x="9091" y="581"/>
                </a:lnTo>
                <a:lnTo>
                  <a:pt x="9124" y="611"/>
                </a:lnTo>
                <a:lnTo>
                  <a:pt x="9157" y="642"/>
                </a:lnTo>
                <a:lnTo>
                  <a:pt x="9157" y="611"/>
                </a:lnTo>
                <a:lnTo>
                  <a:pt x="9157" y="520"/>
                </a:lnTo>
                <a:lnTo>
                  <a:pt x="9222" y="520"/>
                </a:lnTo>
                <a:lnTo>
                  <a:pt x="9255" y="489"/>
                </a:lnTo>
                <a:lnTo>
                  <a:pt x="9320" y="489"/>
                </a:lnTo>
                <a:lnTo>
                  <a:pt x="9353" y="489"/>
                </a:lnTo>
                <a:lnTo>
                  <a:pt x="9385" y="520"/>
                </a:lnTo>
                <a:lnTo>
                  <a:pt x="9418" y="611"/>
                </a:lnTo>
                <a:lnTo>
                  <a:pt x="9483" y="672"/>
                </a:lnTo>
                <a:lnTo>
                  <a:pt x="9516" y="734"/>
                </a:lnTo>
                <a:lnTo>
                  <a:pt x="9516" y="794"/>
                </a:lnTo>
                <a:lnTo>
                  <a:pt x="9549" y="856"/>
                </a:lnTo>
                <a:lnTo>
                  <a:pt x="9581" y="886"/>
                </a:lnTo>
                <a:lnTo>
                  <a:pt x="9613" y="917"/>
                </a:lnTo>
                <a:lnTo>
                  <a:pt x="9679" y="917"/>
                </a:lnTo>
                <a:lnTo>
                  <a:pt x="9777" y="917"/>
                </a:lnTo>
                <a:lnTo>
                  <a:pt x="9843" y="948"/>
                </a:lnTo>
                <a:lnTo>
                  <a:pt x="9908" y="978"/>
                </a:lnTo>
                <a:lnTo>
                  <a:pt x="9940" y="1039"/>
                </a:lnTo>
                <a:lnTo>
                  <a:pt x="9973" y="1101"/>
                </a:lnTo>
                <a:lnTo>
                  <a:pt x="10006" y="1253"/>
                </a:lnTo>
                <a:lnTo>
                  <a:pt x="10038" y="1284"/>
                </a:lnTo>
                <a:lnTo>
                  <a:pt x="10071" y="1315"/>
                </a:lnTo>
                <a:lnTo>
                  <a:pt x="10104" y="1284"/>
                </a:lnTo>
                <a:lnTo>
                  <a:pt x="10104" y="1253"/>
                </a:lnTo>
                <a:lnTo>
                  <a:pt x="10136" y="1253"/>
                </a:lnTo>
                <a:lnTo>
                  <a:pt x="10170" y="1223"/>
                </a:lnTo>
                <a:lnTo>
                  <a:pt x="10268" y="1253"/>
                </a:lnTo>
                <a:lnTo>
                  <a:pt x="10366" y="1253"/>
                </a:lnTo>
                <a:lnTo>
                  <a:pt x="10529" y="1253"/>
                </a:lnTo>
                <a:lnTo>
                  <a:pt x="10529" y="1315"/>
                </a:lnTo>
                <a:lnTo>
                  <a:pt x="10561" y="1345"/>
                </a:lnTo>
                <a:lnTo>
                  <a:pt x="10595" y="1376"/>
                </a:lnTo>
                <a:lnTo>
                  <a:pt x="10595" y="1406"/>
                </a:lnTo>
                <a:lnTo>
                  <a:pt x="10595" y="1437"/>
                </a:lnTo>
                <a:lnTo>
                  <a:pt x="10561" y="1528"/>
                </a:lnTo>
                <a:lnTo>
                  <a:pt x="10561" y="1590"/>
                </a:lnTo>
                <a:lnTo>
                  <a:pt x="10561" y="1620"/>
                </a:lnTo>
                <a:lnTo>
                  <a:pt x="10595" y="1651"/>
                </a:lnTo>
                <a:lnTo>
                  <a:pt x="10627" y="1682"/>
                </a:lnTo>
                <a:lnTo>
                  <a:pt x="10627" y="1712"/>
                </a:lnTo>
                <a:lnTo>
                  <a:pt x="10659" y="1742"/>
                </a:lnTo>
                <a:lnTo>
                  <a:pt x="10627" y="1774"/>
                </a:lnTo>
                <a:lnTo>
                  <a:pt x="10561" y="1774"/>
                </a:lnTo>
                <a:lnTo>
                  <a:pt x="10529" y="1804"/>
                </a:lnTo>
                <a:lnTo>
                  <a:pt x="10529" y="1834"/>
                </a:lnTo>
                <a:lnTo>
                  <a:pt x="10529" y="1865"/>
                </a:lnTo>
                <a:lnTo>
                  <a:pt x="10595" y="1896"/>
                </a:lnTo>
                <a:lnTo>
                  <a:pt x="10627" y="1896"/>
                </a:lnTo>
                <a:lnTo>
                  <a:pt x="10758" y="1926"/>
                </a:lnTo>
                <a:lnTo>
                  <a:pt x="10889" y="1926"/>
                </a:lnTo>
                <a:lnTo>
                  <a:pt x="10922" y="1926"/>
                </a:lnTo>
                <a:lnTo>
                  <a:pt x="10954" y="1926"/>
                </a:lnTo>
                <a:lnTo>
                  <a:pt x="10986" y="1865"/>
                </a:lnTo>
                <a:lnTo>
                  <a:pt x="11052" y="1834"/>
                </a:lnTo>
                <a:lnTo>
                  <a:pt x="11118" y="1804"/>
                </a:lnTo>
                <a:lnTo>
                  <a:pt x="11150" y="1774"/>
                </a:lnTo>
                <a:lnTo>
                  <a:pt x="11183" y="1712"/>
                </a:lnTo>
                <a:lnTo>
                  <a:pt x="11183" y="1651"/>
                </a:lnTo>
                <a:lnTo>
                  <a:pt x="11216" y="1620"/>
                </a:lnTo>
                <a:lnTo>
                  <a:pt x="11248" y="1559"/>
                </a:lnTo>
                <a:lnTo>
                  <a:pt x="11281" y="1528"/>
                </a:lnTo>
                <a:lnTo>
                  <a:pt x="11314" y="1528"/>
                </a:lnTo>
                <a:lnTo>
                  <a:pt x="11347" y="1528"/>
                </a:lnTo>
                <a:lnTo>
                  <a:pt x="11347" y="1559"/>
                </a:lnTo>
                <a:lnTo>
                  <a:pt x="11379" y="1620"/>
                </a:lnTo>
                <a:lnTo>
                  <a:pt x="11347" y="1651"/>
                </a:lnTo>
                <a:lnTo>
                  <a:pt x="11314" y="1682"/>
                </a:lnTo>
                <a:lnTo>
                  <a:pt x="11281" y="1742"/>
                </a:lnTo>
                <a:lnTo>
                  <a:pt x="11281" y="1834"/>
                </a:lnTo>
                <a:lnTo>
                  <a:pt x="11281" y="1865"/>
                </a:lnTo>
                <a:lnTo>
                  <a:pt x="11314" y="1896"/>
                </a:lnTo>
                <a:lnTo>
                  <a:pt x="11347" y="1926"/>
                </a:lnTo>
                <a:lnTo>
                  <a:pt x="11379" y="1926"/>
                </a:lnTo>
                <a:lnTo>
                  <a:pt x="11379" y="1957"/>
                </a:lnTo>
                <a:lnTo>
                  <a:pt x="11379" y="2018"/>
                </a:lnTo>
                <a:lnTo>
                  <a:pt x="11379" y="2079"/>
                </a:lnTo>
                <a:lnTo>
                  <a:pt x="11412" y="2109"/>
                </a:lnTo>
                <a:lnTo>
                  <a:pt x="11445" y="2109"/>
                </a:lnTo>
                <a:lnTo>
                  <a:pt x="11477" y="2109"/>
                </a:lnTo>
                <a:lnTo>
                  <a:pt x="11543" y="2140"/>
                </a:lnTo>
                <a:lnTo>
                  <a:pt x="11641" y="2201"/>
                </a:lnTo>
                <a:lnTo>
                  <a:pt x="11739" y="2231"/>
                </a:lnTo>
                <a:lnTo>
                  <a:pt x="11804" y="2263"/>
                </a:lnTo>
                <a:lnTo>
                  <a:pt x="11870" y="2293"/>
                </a:lnTo>
                <a:lnTo>
                  <a:pt x="11902" y="2323"/>
                </a:lnTo>
                <a:lnTo>
                  <a:pt x="11936" y="2354"/>
                </a:lnTo>
                <a:lnTo>
                  <a:pt x="11902" y="2415"/>
                </a:lnTo>
                <a:lnTo>
                  <a:pt x="11902" y="2446"/>
                </a:lnTo>
                <a:lnTo>
                  <a:pt x="11936" y="2446"/>
                </a:lnTo>
                <a:lnTo>
                  <a:pt x="11968" y="2446"/>
                </a:lnTo>
                <a:lnTo>
                  <a:pt x="12000" y="2415"/>
                </a:lnTo>
                <a:lnTo>
                  <a:pt x="12033" y="2415"/>
                </a:lnTo>
                <a:lnTo>
                  <a:pt x="12033" y="2476"/>
                </a:lnTo>
                <a:lnTo>
                  <a:pt x="12033" y="2507"/>
                </a:lnTo>
                <a:lnTo>
                  <a:pt x="12066" y="2568"/>
                </a:lnTo>
                <a:lnTo>
                  <a:pt x="12099" y="2598"/>
                </a:lnTo>
                <a:lnTo>
                  <a:pt x="12164" y="2598"/>
                </a:lnTo>
                <a:lnTo>
                  <a:pt x="12197" y="2568"/>
                </a:lnTo>
                <a:lnTo>
                  <a:pt x="12262" y="2598"/>
                </a:lnTo>
                <a:lnTo>
                  <a:pt x="12262" y="2568"/>
                </a:lnTo>
                <a:lnTo>
                  <a:pt x="12295" y="2568"/>
                </a:lnTo>
                <a:lnTo>
                  <a:pt x="12361" y="2538"/>
                </a:lnTo>
                <a:lnTo>
                  <a:pt x="12425" y="2538"/>
                </a:lnTo>
                <a:lnTo>
                  <a:pt x="12491" y="2507"/>
                </a:lnTo>
                <a:lnTo>
                  <a:pt x="12524" y="2568"/>
                </a:lnTo>
                <a:lnTo>
                  <a:pt x="12556" y="2598"/>
                </a:lnTo>
                <a:lnTo>
                  <a:pt x="12622" y="2598"/>
                </a:lnTo>
                <a:lnTo>
                  <a:pt x="12687" y="2629"/>
                </a:lnTo>
                <a:lnTo>
                  <a:pt x="12687" y="2660"/>
                </a:lnTo>
                <a:lnTo>
                  <a:pt x="12720" y="2660"/>
                </a:lnTo>
                <a:lnTo>
                  <a:pt x="12818" y="2660"/>
                </a:lnTo>
                <a:lnTo>
                  <a:pt x="12884" y="2598"/>
                </a:lnTo>
                <a:lnTo>
                  <a:pt x="12949" y="2598"/>
                </a:lnTo>
                <a:lnTo>
                  <a:pt x="13014" y="2598"/>
                </a:lnTo>
                <a:lnTo>
                  <a:pt x="13079" y="2598"/>
                </a:lnTo>
                <a:lnTo>
                  <a:pt x="13145" y="2598"/>
                </a:lnTo>
                <a:lnTo>
                  <a:pt x="13243" y="2629"/>
                </a:lnTo>
                <a:lnTo>
                  <a:pt x="13243" y="2660"/>
                </a:lnTo>
                <a:lnTo>
                  <a:pt x="13276" y="2721"/>
                </a:lnTo>
                <a:lnTo>
                  <a:pt x="13341" y="2812"/>
                </a:lnTo>
                <a:lnTo>
                  <a:pt x="13374" y="2904"/>
                </a:lnTo>
                <a:lnTo>
                  <a:pt x="13472" y="2996"/>
                </a:lnTo>
                <a:lnTo>
                  <a:pt x="13538" y="3057"/>
                </a:lnTo>
                <a:lnTo>
                  <a:pt x="13602" y="3087"/>
                </a:lnTo>
                <a:lnTo>
                  <a:pt x="13602" y="3119"/>
                </a:lnTo>
                <a:lnTo>
                  <a:pt x="13636" y="3119"/>
                </a:lnTo>
                <a:lnTo>
                  <a:pt x="13701" y="3119"/>
                </a:lnTo>
                <a:lnTo>
                  <a:pt x="13701" y="3057"/>
                </a:lnTo>
                <a:lnTo>
                  <a:pt x="13832" y="3057"/>
                </a:lnTo>
                <a:lnTo>
                  <a:pt x="13864" y="3057"/>
                </a:lnTo>
                <a:lnTo>
                  <a:pt x="13897" y="3087"/>
                </a:lnTo>
                <a:lnTo>
                  <a:pt x="13897" y="3149"/>
                </a:lnTo>
                <a:lnTo>
                  <a:pt x="13963" y="3149"/>
                </a:lnTo>
                <a:lnTo>
                  <a:pt x="13963" y="3119"/>
                </a:lnTo>
                <a:lnTo>
                  <a:pt x="13995" y="3119"/>
                </a:lnTo>
                <a:lnTo>
                  <a:pt x="14061" y="3119"/>
                </a:lnTo>
                <a:lnTo>
                  <a:pt x="14159" y="3149"/>
                </a:lnTo>
                <a:lnTo>
                  <a:pt x="14191" y="3119"/>
                </a:lnTo>
                <a:lnTo>
                  <a:pt x="14257" y="3087"/>
                </a:lnTo>
                <a:lnTo>
                  <a:pt x="14322" y="3087"/>
                </a:lnTo>
                <a:lnTo>
                  <a:pt x="14388" y="3087"/>
                </a:lnTo>
                <a:lnTo>
                  <a:pt x="14420" y="3119"/>
                </a:lnTo>
                <a:lnTo>
                  <a:pt x="14486" y="3149"/>
                </a:lnTo>
                <a:lnTo>
                  <a:pt x="14584" y="3179"/>
                </a:lnTo>
                <a:lnTo>
                  <a:pt x="14682" y="3179"/>
                </a:lnTo>
                <a:lnTo>
                  <a:pt x="14780" y="3179"/>
                </a:lnTo>
                <a:lnTo>
                  <a:pt x="14878" y="3210"/>
                </a:lnTo>
                <a:lnTo>
                  <a:pt x="14943" y="3241"/>
                </a:lnTo>
                <a:lnTo>
                  <a:pt x="15041" y="3271"/>
                </a:lnTo>
                <a:lnTo>
                  <a:pt x="15205" y="3363"/>
                </a:lnTo>
                <a:lnTo>
                  <a:pt x="15270" y="3363"/>
                </a:lnTo>
                <a:lnTo>
                  <a:pt x="15304" y="3393"/>
                </a:lnTo>
                <a:lnTo>
                  <a:pt x="15336" y="3454"/>
                </a:lnTo>
                <a:lnTo>
                  <a:pt x="15304" y="3454"/>
                </a:lnTo>
                <a:lnTo>
                  <a:pt x="15270" y="3485"/>
                </a:lnTo>
                <a:lnTo>
                  <a:pt x="15238" y="3516"/>
                </a:lnTo>
                <a:lnTo>
                  <a:pt x="15238" y="3546"/>
                </a:lnTo>
                <a:lnTo>
                  <a:pt x="15238" y="3577"/>
                </a:lnTo>
                <a:lnTo>
                  <a:pt x="15238" y="3608"/>
                </a:lnTo>
                <a:lnTo>
                  <a:pt x="15238" y="3638"/>
                </a:lnTo>
                <a:lnTo>
                  <a:pt x="15205" y="3638"/>
                </a:lnTo>
                <a:lnTo>
                  <a:pt x="15172" y="3638"/>
                </a:lnTo>
                <a:lnTo>
                  <a:pt x="15140" y="3668"/>
                </a:lnTo>
                <a:lnTo>
                  <a:pt x="15140" y="3700"/>
                </a:lnTo>
                <a:lnTo>
                  <a:pt x="15075" y="3700"/>
                </a:lnTo>
                <a:lnTo>
                  <a:pt x="15075" y="3730"/>
                </a:lnTo>
                <a:lnTo>
                  <a:pt x="15075" y="3760"/>
                </a:lnTo>
                <a:lnTo>
                  <a:pt x="15041" y="3791"/>
                </a:lnTo>
                <a:lnTo>
                  <a:pt x="15041" y="3822"/>
                </a:lnTo>
                <a:lnTo>
                  <a:pt x="15009" y="3822"/>
                </a:lnTo>
                <a:lnTo>
                  <a:pt x="14977" y="3852"/>
                </a:lnTo>
                <a:lnTo>
                  <a:pt x="14977" y="3883"/>
                </a:lnTo>
                <a:lnTo>
                  <a:pt x="14943" y="3883"/>
                </a:lnTo>
                <a:lnTo>
                  <a:pt x="14943" y="3913"/>
                </a:lnTo>
                <a:lnTo>
                  <a:pt x="14911" y="3944"/>
                </a:lnTo>
                <a:lnTo>
                  <a:pt x="14878" y="4035"/>
                </a:lnTo>
                <a:lnTo>
                  <a:pt x="14878" y="4066"/>
                </a:lnTo>
                <a:lnTo>
                  <a:pt x="14878" y="4097"/>
                </a:lnTo>
                <a:lnTo>
                  <a:pt x="14878" y="4127"/>
                </a:lnTo>
                <a:lnTo>
                  <a:pt x="14845" y="4189"/>
                </a:lnTo>
                <a:lnTo>
                  <a:pt x="14813" y="4219"/>
                </a:lnTo>
                <a:lnTo>
                  <a:pt x="14845" y="4280"/>
                </a:lnTo>
                <a:lnTo>
                  <a:pt x="14813" y="4311"/>
                </a:lnTo>
                <a:lnTo>
                  <a:pt x="14813" y="4372"/>
                </a:lnTo>
                <a:lnTo>
                  <a:pt x="14813" y="4433"/>
                </a:lnTo>
                <a:lnTo>
                  <a:pt x="14845" y="4464"/>
                </a:lnTo>
                <a:lnTo>
                  <a:pt x="14813" y="4494"/>
                </a:lnTo>
                <a:lnTo>
                  <a:pt x="14780" y="4524"/>
                </a:lnTo>
                <a:lnTo>
                  <a:pt x="14747" y="4616"/>
                </a:lnTo>
                <a:lnTo>
                  <a:pt x="14715" y="4678"/>
                </a:lnTo>
                <a:lnTo>
                  <a:pt x="14682" y="4739"/>
                </a:lnTo>
                <a:lnTo>
                  <a:pt x="14682" y="4800"/>
                </a:lnTo>
                <a:lnTo>
                  <a:pt x="14682" y="4891"/>
                </a:lnTo>
                <a:lnTo>
                  <a:pt x="14649" y="4922"/>
                </a:lnTo>
                <a:lnTo>
                  <a:pt x="14682" y="4983"/>
                </a:lnTo>
                <a:lnTo>
                  <a:pt x="14715" y="5013"/>
                </a:lnTo>
                <a:lnTo>
                  <a:pt x="14715" y="5045"/>
                </a:lnTo>
                <a:lnTo>
                  <a:pt x="14715" y="5075"/>
                </a:lnTo>
                <a:lnTo>
                  <a:pt x="14715" y="5136"/>
                </a:lnTo>
                <a:lnTo>
                  <a:pt x="14715" y="5167"/>
                </a:lnTo>
                <a:lnTo>
                  <a:pt x="14682" y="5197"/>
                </a:lnTo>
                <a:lnTo>
                  <a:pt x="14649" y="5228"/>
                </a:lnTo>
                <a:lnTo>
                  <a:pt x="14649" y="5258"/>
                </a:lnTo>
                <a:lnTo>
                  <a:pt x="14682" y="5289"/>
                </a:lnTo>
                <a:lnTo>
                  <a:pt x="14682" y="5320"/>
                </a:lnTo>
                <a:lnTo>
                  <a:pt x="14682" y="5350"/>
                </a:lnTo>
                <a:lnTo>
                  <a:pt x="14649" y="5380"/>
                </a:lnTo>
                <a:lnTo>
                  <a:pt x="14616" y="5442"/>
                </a:lnTo>
                <a:lnTo>
                  <a:pt x="14616" y="5503"/>
                </a:lnTo>
                <a:lnTo>
                  <a:pt x="14616" y="5534"/>
                </a:lnTo>
                <a:lnTo>
                  <a:pt x="14649" y="5564"/>
                </a:lnTo>
                <a:lnTo>
                  <a:pt x="14682" y="5626"/>
                </a:lnTo>
                <a:lnTo>
                  <a:pt x="14715" y="5686"/>
                </a:lnTo>
                <a:lnTo>
                  <a:pt x="14715" y="5748"/>
                </a:lnTo>
                <a:lnTo>
                  <a:pt x="14715" y="5778"/>
                </a:lnTo>
                <a:lnTo>
                  <a:pt x="14682" y="5809"/>
                </a:lnTo>
                <a:lnTo>
                  <a:pt x="14649" y="5839"/>
                </a:lnTo>
                <a:lnTo>
                  <a:pt x="14649" y="5870"/>
                </a:lnTo>
                <a:lnTo>
                  <a:pt x="14649" y="5901"/>
                </a:lnTo>
                <a:lnTo>
                  <a:pt x="14616" y="5901"/>
                </a:lnTo>
                <a:lnTo>
                  <a:pt x="14584" y="5901"/>
                </a:lnTo>
                <a:lnTo>
                  <a:pt x="14552" y="5961"/>
                </a:lnTo>
                <a:lnTo>
                  <a:pt x="14518" y="5992"/>
                </a:lnTo>
                <a:lnTo>
                  <a:pt x="14453" y="5992"/>
                </a:lnTo>
                <a:lnTo>
                  <a:pt x="14388" y="6023"/>
                </a:lnTo>
                <a:lnTo>
                  <a:pt x="14355" y="5992"/>
                </a:lnTo>
                <a:lnTo>
                  <a:pt x="14290" y="5992"/>
                </a:lnTo>
                <a:lnTo>
                  <a:pt x="14290" y="5961"/>
                </a:lnTo>
                <a:lnTo>
                  <a:pt x="14322" y="5901"/>
                </a:lnTo>
                <a:lnTo>
                  <a:pt x="14290" y="5870"/>
                </a:lnTo>
                <a:lnTo>
                  <a:pt x="14257" y="5870"/>
                </a:lnTo>
                <a:lnTo>
                  <a:pt x="14224" y="5870"/>
                </a:lnTo>
                <a:lnTo>
                  <a:pt x="14224" y="5901"/>
                </a:lnTo>
                <a:lnTo>
                  <a:pt x="14191" y="5901"/>
                </a:lnTo>
                <a:lnTo>
                  <a:pt x="14159" y="5931"/>
                </a:lnTo>
                <a:lnTo>
                  <a:pt x="14061" y="5931"/>
                </a:lnTo>
                <a:lnTo>
                  <a:pt x="14028" y="5931"/>
                </a:lnTo>
                <a:lnTo>
                  <a:pt x="13995" y="5961"/>
                </a:lnTo>
                <a:lnTo>
                  <a:pt x="13995" y="6023"/>
                </a:lnTo>
                <a:lnTo>
                  <a:pt x="13963" y="6084"/>
                </a:lnTo>
                <a:lnTo>
                  <a:pt x="13963" y="6115"/>
                </a:lnTo>
                <a:lnTo>
                  <a:pt x="13963" y="6145"/>
                </a:lnTo>
                <a:lnTo>
                  <a:pt x="13995" y="6145"/>
                </a:lnTo>
                <a:lnTo>
                  <a:pt x="14061" y="6145"/>
                </a:lnTo>
                <a:lnTo>
                  <a:pt x="14093" y="6206"/>
                </a:lnTo>
                <a:lnTo>
                  <a:pt x="14061" y="6206"/>
                </a:lnTo>
                <a:lnTo>
                  <a:pt x="14028" y="6237"/>
                </a:lnTo>
                <a:lnTo>
                  <a:pt x="13995" y="6267"/>
                </a:lnTo>
                <a:lnTo>
                  <a:pt x="13995" y="6328"/>
                </a:lnTo>
                <a:lnTo>
                  <a:pt x="13963" y="6359"/>
                </a:lnTo>
                <a:lnTo>
                  <a:pt x="13930" y="6390"/>
                </a:lnTo>
                <a:lnTo>
                  <a:pt x="13897" y="6420"/>
                </a:lnTo>
                <a:lnTo>
                  <a:pt x="13897" y="6450"/>
                </a:lnTo>
                <a:lnTo>
                  <a:pt x="13897" y="6482"/>
                </a:lnTo>
                <a:lnTo>
                  <a:pt x="13864" y="6512"/>
                </a:lnTo>
                <a:lnTo>
                  <a:pt x="13832" y="6542"/>
                </a:lnTo>
                <a:lnTo>
                  <a:pt x="13799" y="6573"/>
                </a:lnTo>
                <a:lnTo>
                  <a:pt x="13766" y="6604"/>
                </a:lnTo>
                <a:lnTo>
                  <a:pt x="13734" y="6634"/>
                </a:lnTo>
                <a:lnTo>
                  <a:pt x="13701" y="6665"/>
                </a:lnTo>
                <a:lnTo>
                  <a:pt x="13668" y="6726"/>
                </a:lnTo>
                <a:lnTo>
                  <a:pt x="13636" y="6756"/>
                </a:lnTo>
                <a:lnTo>
                  <a:pt x="13602" y="6787"/>
                </a:lnTo>
                <a:lnTo>
                  <a:pt x="13538" y="6787"/>
                </a:lnTo>
                <a:lnTo>
                  <a:pt x="13472" y="6817"/>
                </a:lnTo>
                <a:lnTo>
                  <a:pt x="13439" y="6848"/>
                </a:lnTo>
                <a:lnTo>
                  <a:pt x="13439" y="6909"/>
                </a:lnTo>
                <a:lnTo>
                  <a:pt x="13439" y="7001"/>
                </a:lnTo>
                <a:lnTo>
                  <a:pt x="13407" y="7123"/>
                </a:lnTo>
                <a:lnTo>
                  <a:pt x="13407" y="7154"/>
                </a:lnTo>
                <a:lnTo>
                  <a:pt x="13374" y="7215"/>
                </a:lnTo>
                <a:lnTo>
                  <a:pt x="13276" y="7276"/>
                </a:lnTo>
                <a:lnTo>
                  <a:pt x="13177" y="7368"/>
                </a:lnTo>
                <a:lnTo>
                  <a:pt x="13079" y="7460"/>
                </a:lnTo>
                <a:lnTo>
                  <a:pt x="13047" y="7460"/>
                </a:lnTo>
                <a:lnTo>
                  <a:pt x="13047" y="7490"/>
                </a:lnTo>
                <a:lnTo>
                  <a:pt x="13047" y="7552"/>
                </a:lnTo>
                <a:lnTo>
                  <a:pt x="13047" y="7582"/>
                </a:lnTo>
                <a:lnTo>
                  <a:pt x="13047" y="7612"/>
                </a:lnTo>
                <a:lnTo>
                  <a:pt x="13014" y="7643"/>
                </a:lnTo>
                <a:lnTo>
                  <a:pt x="13014" y="7704"/>
                </a:lnTo>
                <a:lnTo>
                  <a:pt x="13014" y="7765"/>
                </a:lnTo>
                <a:lnTo>
                  <a:pt x="13014" y="7796"/>
                </a:lnTo>
                <a:lnTo>
                  <a:pt x="13047" y="7827"/>
                </a:lnTo>
                <a:lnTo>
                  <a:pt x="13079" y="7857"/>
                </a:lnTo>
                <a:lnTo>
                  <a:pt x="13079" y="7887"/>
                </a:lnTo>
                <a:lnTo>
                  <a:pt x="13079" y="7949"/>
                </a:lnTo>
                <a:lnTo>
                  <a:pt x="13047" y="7979"/>
                </a:lnTo>
                <a:lnTo>
                  <a:pt x="13014" y="8010"/>
                </a:lnTo>
                <a:lnTo>
                  <a:pt x="13014" y="8041"/>
                </a:lnTo>
                <a:lnTo>
                  <a:pt x="12982" y="8071"/>
                </a:lnTo>
                <a:lnTo>
                  <a:pt x="12916" y="8102"/>
                </a:lnTo>
                <a:lnTo>
                  <a:pt x="12884" y="8132"/>
                </a:lnTo>
                <a:lnTo>
                  <a:pt x="12850" y="8163"/>
                </a:lnTo>
                <a:lnTo>
                  <a:pt x="12884" y="8253"/>
                </a:lnTo>
                <a:lnTo>
                  <a:pt x="12916" y="8253"/>
                </a:lnTo>
                <a:lnTo>
                  <a:pt x="12949" y="8224"/>
                </a:lnTo>
                <a:lnTo>
                  <a:pt x="12982" y="8193"/>
                </a:lnTo>
                <a:lnTo>
                  <a:pt x="13014" y="8193"/>
                </a:lnTo>
                <a:lnTo>
                  <a:pt x="13079" y="8224"/>
                </a:lnTo>
                <a:lnTo>
                  <a:pt x="13145" y="8193"/>
                </a:lnTo>
                <a:lnTo>
                  <a:pt x="13177" y="8163"/>
                </a:lnTo>
                <a:lnTo>
                  <a:pt x="13276" y="8102"/>
                </a:lnTo>
                <a:lnTo>
                  <a:pt x="13309" y="8071"/>
                </a:lnTo>
                <a:lnTo>
                  <a:pt x="13341" y="8010"/>
                </a:lnTo>
                <a:lnTo>
                  <a:pt x="13309" y="8010"/>
                </a:lnTo>
                <a:lnTo>
                  <a:pt x="13276" y="7979"/>
                </a:lnTo>
                <a:lnTo>
                  <a:pt x="13276" y="7919"/>
                </a:lnTo>
                <a:lnTo>
                  <a:pt x="13243" y="7857"/>
                </a:lnTo>
                <a:lnTo>
                  <a:pt x="13276" y="7857"/>
                </a:lnTo>
                <a:lnTo>
                  <a:pt x="13309" y="7827"/>
                </a:lnTo>
                <a:lnTo>
                  <a:pt x="13374" y="7827"/>
                </a:lnTo>
                <a:lnTo>
                  <a:pt x="13407" y="7827"/>
                </a:lnTo>
                <a:lnTo>
                  <a:pt x="13439" y="7827"/>
                </a:lnTo>
                <a:lnTo>
                  <a:pt x="13472" y="7765"/>
                </a:lnTo>
                <a:lnTo>
                  <a:pt x="13538" y="7765"/>
                </a:lnTo>
                <a:lnTo>
                  <a:pt x="13701" y="7735"/>
                </a:lnTo>
                <a:lnTo>
                  <a:pt x="13766" y="7765"/>
                </a:lnTo>
                <a:lnTo>
                  <a:pt x="13864" y="776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2" name="AutoShape 2"/>
          <p:cNvSpPr>
            <a:spLocks noChangeArrowheads="1"/>
          </p:cNvSpPr>
          <p:nvPr/>
        </p:nvSpPr>
        <p:spPr bwMode="auto">
          <a:xfrm>
            <a:off x="360363" y="611188"/>
            <a:ext cx="5543550" cy="5508625"/>
          </a:xfrm>
          <a:prstGeom prst="roundRect">
            <a:avLst>
              <a:gd name="adj" fmla="val 23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Forme libre 150"/>
          <p:cNvSpPr>
            <a:spLocks/>
          </p:cNvSpPr>
          <p:nvPr/>
        </p:nvSpPr>
        <p:spPr bwMode="auto">
          <a:xfrm>
            <a:off x="2376488" y="755650"/>
            <a:ext cx="2660650" cy="4462463"/>
          </a:xfrm>
          <a:custGeom>
            <a:avLst/>
            <a:gdLst>
              <a:gd name="T0" fmla="*/ 723152 w 2661314"/>
              <a:gd name="T1" fmla="*/ 0 h 4462818"/>
              <a:gd name="T2" fmla="*/ 491197 w 2661314"/>
              <a:gd name="T3" fmla="*/ 81881 h 4462818"/>
              <a:gd name="T4" fmla="*/ 422975 w 2661314"/>
              <a:gd name="T5" fmla="*/ 504927 h 4462818"/>
              <a:gd name="T6" fmla="*/ 0 w 2661314"/>
              <a:gd name="T7" fmla="*/ 668687 h 4462818"/>
              <a:gd name="T8" fmla="*/ 382043 w 2661314"/>
              <a:gd name="T9" fmla="*/ 1009854 h 4462818"/>
              <a:gd name="T10" fmla="*/ 1173415 w 2661314"/>
              <a:gd name="T11" fmla="*/ 2538283 h 4462818"/>
              <a:gd name="T12" fmla="*/ 1296215 w 2661314"/>
              <a:gd name="T13" fmla="*/ 4189530 h 4462818"/>
              <a:gd name="T14" fmla="*/ 2019365 w 2661314"/>
              <a:gd name="T15" fmla="*/ 4462463 h 4462818"/>
              <a:gd name="T16" fmla="*/ 2374118 w 2661314"/>
              <a:gd name="T17" fmla="*/ 4257763 h 4462818"/>
              <a:gd name="T18" fmla="*/ 2619716 w 2661314"/>
              <a:gd name="T19" fmla="*/ 3957536 h 4462818"/>
              <a:gd name="T20" fmla="*/ 2524206 w 2661314"/>
              <a:gd name="T21" fmla="*/ 3848363 h 4462818"/>
              <a:gd name="T22" fmla="*/ 2333184 w 2661314"/>
              <a:gd name="T23" fmla="*/ 3698249 h 4462818"/>
              <a:gd name="T24" fmla="*/ 2387762 w 2661314"/>
              <a:gd name="T25" fmla="*/ 3534490 h 4462818"/>
              <a:gd name="T26" fmla="*/ 2264963 w 2661314"/>
              <a:gd name="T27" fmla="*/ 3370729 h 4462818"/>
              <a:gd name="T28" fmla="*/ 2374118 w 2661314"/>
              <a:gd name="T29" fmla="*/ 3234264 h 4462818"/>
              <a:gd name="T30" fmla="*/ 2333184 w 2661314"/>
              <a:gd name="T31" fmla="*/ 2988623 h 4462818"/>
              <a:gd name="T32" fmla="*/ 2360473 w 2661314"/>
              <a:gd name="T33" fmla="*/ 2838509 h 4462818"/>
              <a:gd name="T34" fmla="*/ 2224029 w 2661314"/>
              <a:gd name="T35" fmla="*/ 2565575 h 4462818"/>
              <a:gd name="T36" fmla="*/ 2073942 w 2661314"/>
              <a:gd name="T37" fmla="*/ 2592869 h 4462818"/>
              <a:gd name="T38" fmla="*/ 1951143 w 2661314"/>
              <a:gd name="T39" fmla="*/ 2702042 h 4462818"/>
              <a:gd name="T40" fmla="*/ 2087587 w 2661314"/>
              <a:gd name="T41" fmla="*/ 2415463 h 4462818"/>
              <a:gd name="T42" fmla="*/ 2210387 w 2661314"/>
              <a:gd name="T43" fmla="*/ 2210761 h 4462818"/>
              <a:gd name="T44" fmla="*/ 2333184 w 2661314"/>
              <a:gd name="T45" fmla="*/ 1978768 h 4462818"/>
              <a:gd name="T46" fmla="*/ 2565138 w 2661314"/>
              <a:gd name="T47" fmla="*/ 1883242 h 4462818"/>
              <a:gd name="T48" fmla="*/ 2524206 w 2661314"/>
              <a:gd name="T49" fmla="*/ 1432902 h 4462818"/>
              <a:gd name="T50" fmla="*/ 2524206 w 2661314"/>
              <a:gd name="T51" fmla="*/ 1064441 h 4462818"/>
              <a:gd name="T52" fmla="*/ 2237674 w 2661314"/>
              <a:gd name="T53" fmla="*/ 1009854 h 4462818"/>
              <a:gd name="T54" fmla="*/ 2087587 w 2661314"/>
              <a:gd name="T55" fmla="*/ 873388 h 4462818"/>
              <a:gd name="T56" fmla="*/ 1964787 w 2661314"/>
              <a:gd name="T57" fmla="*/ 832448 h 4462818"/>
              <a:gd name="T58" fmla="*/ 1869276 w 2661314"/>
              <a:gd name="T59" fmla="*/ 846094 h 4462818"/>
              <a:gd name="T60" fmla="*/ 1760122 w 2661314"/>
              <a:gd name="T61" fmla="*/ 832448 h 4462818"/>
              <a:gd name="T62" fmla="*/ 1541812 w 2661314"/>
              <a:gd name="T63" fmla="*/ 655041 h 4462818"/>
              <a:gd name="T64" fmla="*/ 1514524 w 2661314"/>
              <a:gd name="T65" fmla="*/ 491281 h 4462818"/>
              <a:gd name="T66" fmla="*/ 1391725 w 2661314"/>
              <a:gd name="T67" fmla="*/ 614100 h 4462818"/>
              <a:gd name="T68" fmla="*/ 1296215 w 2661314"/>
              <a:gd name="T69" fmla="*/ 477634 h 4462818"/>
              <a:gd name="T70" fmla="*/ 1159771 w 2661314"/>
              <a:gd name="T71" fmla="*/ 368461 h 4462818"/>
              <a:gd name="T72" fmla="*/ 1036971 w 2661314"/>
              <a:gd name="T73" fmla="*/ 272933 h 446281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661314"/>
              <a:gd name="T112" fmla="*/ 0 h 4462818"/>
              <a:gd name="T113" fmla="*/ 2661314 w 2661314"/>
              <a:gd name="T114" fmla="*/ 4462818 h 446281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661314" h="4462818">
                <a:moveTo>
                  <a:pt x="914400" y="177421"/>
                </a:moveTo>
                <a:lnTo>
                  <a:pt x="723332" y="0"/>
                </a:lnTo>
                <a:lnTo>
                  <a:pt x="600502" y="13648"/>
                </a:lnTo>
                <a:lnTo>
                  <a:pt x="491320" y="81887"/>
                </a:lnTo>
                <a:lnTo>
                  <a:pt x="436729" y="382137"/>
                </a:lnTo>
                <a:lnTo>
                  <a:pt x="423081" y="504967"/>
                </a:lnTo>
                <a:lnTo>
                  <a:pt x="177421" y="668740"/>
                </a:lnTo>
                <a:lnTo>
                  <a:pt x="0" y="668740"/>
                </a:lnTo>
                <a:lnTo>
                  <a:pt x="40943" y="818866"/>
                </a:lnTo>
                <a:lnTo>
                  <a:pt x="382138" y="1009934"/>
                </a:lnTo>
                <a:lnTo>
                  <a:pt x="818866" y="1610436"/>
                </a:lnTo>
                <a:lnTo>
                  <a:pt x="1173708" y="2538484"/>
                </a:lnTo>
                <a:lnTo>
                  <a:pt x="1255594" y="3452884"/>
                </a:lnTo>
                <a:lnTo>
                  <a:pt x="1296538" y="4189863"/>
                </a:lnTo>
                <a:lnTo>
                  <a:pt x="1378424" y="4299045"/>
                </a:lnTo>
                <a:lnTo>
                  <a:pt x="2019869" y="4462818"/>
                </a:lnTo>
                <a:lnTo>
                  <a:pt x="2306472" y="4394579"/>
                </a:lnTo>
                <a:lnTo>
                  <a:pt x="2374711" y="4258102"/>
                </a:lnTo>
                <a:lnTo>
                  <a:pt x="2497541" y="4080681"/>
                </a:lnTo>
                <a:lnTo>
                  <a:pt x="2620370" y="3957851"/>
                </a:lnTo>
                <a:lnTo>
                  <a:pt x="2647666" y="3916908"/>
                </a:lnTo>
                <a:lnTo>
                  <a:pt x="2524836" y="3848669"/>
                </a:lnTo>
                <a:lnTo>
                  <a:pt x="2429302" y="3821373"/>
                </a:lnTo>
                <a:lnTo>
                  <a:pt x="2333767" y="3698543"/>
                </a:lnTo>
                <a:lnTo>
                  <a:pt x="2347415" y="3630305"/>
                </a:lnTo>
                <a:lnTo>
                  <a:pt x="2388358" y="3534770"/>
                </a:lnTo>
                <a:lnTo>
                  <a:pt x="2333767" y="3439236"/>
                </a:lnTo>
                <a:lnTo>
                  <a:pt x="2265529" y="3370997"/>
                </a:lnTo>
                <a:lnTo>
                  <a:pt x="2224585" y="3330054"/>
                </a:lnTo>
                <a:lnTo>
                  <a:pt x="2374711" y="3234520"/>
                </a:lnTo>
                <a:lnTo>
                  <a:pt x="2415654" y="3152633"/>
                </a:lnTo>
                <a:lnTo>
                  <a:pt x="2333767" y="2988860"/>
                </a:lnTo>
                <a:lnTo>
                  <a:pt x="2279176" y="2920621"/>
                </a:lnTo>
                <a:lnTo>
                  <a:pt x="2361063" y="2838734"/>
                </a:lnTo>
                <a:lnTo>
                  <a:pt x="2306472" y="2784143"/>
                </a:lnTo>
                <a:lnTo>
                  <a:pt x="2224585" y="2565779"/>
                </a:lnTo>
                <a:lnTo>
                  <a:pt x="2210938" y="2511188"/>
                </a:lnTo>
                <a:lnTo>
                  <a:pt x="2074460" y="2593075"/>
                </a:lnTo>
                <a:lnTo>
                  <a:pt x="2060812" y="2688609"/>
                </a:lnTo>
                <a:lnTo>
                  <a:pt x="1951630" y="2702257"/>
                </a:lnTo>
                <a:lnTo>
                  <a:pt x="2033517" y="2524836"/>
                </a:lnTo>
                <a:lnTo>
                  <a:pt x="2088108" y="2415654"/>
                </a:lnTo>
                <a:lnTo>
                  <a:pt x="2156346" y="2279176"/>
                </a:lnTo>
                <a:lnTo>
                  <a:pt x="2210938" y="2210937"/>
                </a:lnTo>
                <a:lnTo>
                  <a:pt x="2320120" y="2006221"/>
                </a:lnTo>
                <a:lnTo>
                  <a:pt x="2333767" y="1978925"/>
                </a:lnTo>
                <a:lnTo>
                  <a:pt x="2456597" y="1951630"/>
                </a:lnTo>
                <a:lnTo>
                  <a:pt x="2565779" y="1883391"/>
                </a:lnTo>
                <a:lnTo>
                  <a:pt x="2483893" y="1774209"/>
                </a:lnTo>
                <a:lnTo>
                  <a:pt x="2524836" y="1433015"/>
                </a:lnTo>
                <a:lnTo>
                  <a:pt x="2661314" y="1146412"/>
                </a:lnTo>
                <a:lnTo>
                  <a:pt x="2524836" y="1064525"/>
                </a:lnTo>
                <a:lnTo>
                  <a:pt x="2388358" y="1037230"/>
                </a:lnTo>
                <a:lnTo>
                  <a:pt x="2238233" y="1009934"/>
                </a:lnTo>
                <a:lnTo>
                  <a:pt x="2129051" y="982639"/>
                </a:lnTo>
                <a:lnTo>
                  <a:pt x="2088108" y="873457"/>
                </a:lnTo>
                <a:lnTo>
                  <a:pt x="2019869" y="832514"/>
                </a:lnTo>
                <a:lnTo>
                  <a:pt x="1965278" y="832514"/>
                </a:lnTo>
                <a:lnTo>
                  <a:pt x="1924335" y="873457"/>
                </a:lnTo>
                <a:lnTo>
                  <a:pt x="1869743" y="846161"/>
                </a:lnTo>
                <a:lnTo>
                  <a:pt x="1815152" y="832514"/>
                </a:lnTo>
                <a:lnTo>
                  <a:pt x="1760561" y="832514"/>
                </a:lnTo>
                <a:lnTo>
                  <a:pt x="1692323" y="791570"/>
                </a:lnTo>
                <a:lnTo>
                  <a:pt x="1542197" y="655093"/>
                </a:lnTo>
                <a:lnTo>
                  <a:pt x="1542197" y="532263"/>
                </a:lnTo>
                <a:lnTo>
                  <a:pt x="1514902" y="491320"/>
                </a:lnTo>
                <a:lnTo>
                  <a:pt x="1446663" y="559558"/>
                </a:lnTo>
                <a:lnTo>
                  <a:pt x="1392072" y="614149"/>
                </a:lnTo>
                <a:lnTo>
                  <a:pt x="1310185" y="600502"/>
                </a:lnTo>
                <a:lnTo>
                  <a:pt x="1296538" y="477672"/>
                </a:lnTo>
                <a:lnTo>
                  <a:pt x="1241946" y="368490"/>
                </a:lnTo>
                <a:lnTo>
                  <a:pt x="1160060" y="368490"/>
                </a:lnTo>
                <a:lnTo>
                  <a:pt x="1119117" y="327546"/>
                </a:lnTo>
                <a:lnTo>
                  <a:pt x="1037230" y="272955"/>
                </a:lnTo>
                <a:lnTo>
                  <a:pt x="914400" y="177421"/>
                </a:lnTo>
                <a:close/>
              </a:path>
            </a:pathLst>
          </a:custGeom>
          <a:solidFill>
            <a:srgbClr val="FFFF00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" name="Freeform 3"/>
          <p:cNvSpPr>
            <a:spLocks noChangeArrowheads="1"/>
          </p:cNvSpPr>
          <p:nvPr/>
        </p:nvSpPr>
        <p:spPr bwMode="auto">
          <a:xfrm>
            <a:off x="388938" y="611188"/>
            <a:ext cx="2378075" cy="1128712"/>
          </a:xfrm>
          <a:custGeom>
            <a:avLst/>
            <a:gdLst>
              <a:gd name="T0" fmla="*/ 2147483647 w 8176"/>
              <a:gd name="T1" fmla="*/ 2147483647 h 3364"/>
              <a:gd name="T2" fmla="*/ 2147483647 w 8176"/>
              <a:gd name="T3" fmla="*/ 2147483647 h 3364"/>
              <a:gd name="T4" fmla="*/ 2147483647 w 8176"/>
              <a:gd name="T5" fmla="*/ 2147483647 h 3364"/>
              <a:gd name="T6" fmla="*/ 2147483647 w 8176"/>
              <a:gd name="T7" fmla="*/ 2147483647 h 3364"/>
              <a:gd name="T8" fmla="*/ 2147483647 w 8176"/>
              <a:gd name="T9" fmla="*/ 2147483647 h 3364"/>
              <a:gd name="T10" fmla="*/ 2147483647 w 8176"/>
              <a:gd name="T11" fmla="*/ 2147483647 h 3364"/>
              <a:gd name="T12" fmla="*/ 2147483647 w 8176"/>
              <a:gd name="T13" fmla="*/ 2147483647 h 3364"/>
              <a:gd name="T14" fmla="*/ 2147483647 w 8176"/>
              <a:gd name="T15" fmla="*/ 2147483647 h 3364"/>
              <a:gd name="T16" fmla="*/ 2147483647 w 8176"/>
              <a:gd name="T17" fmla="*/ 2147483647 h 3364"/>
              <a:gd name="T18" fmla="*/ 2147483647 w 8176"/>
              <a:gd name="T19" fmla="*/ 2147483647 h 3364"/>
              <a:gd name="T20" fmla="*/ 2147483647 w 8176"/>
              <a:gd name="T21" fmla="*/ 2147483647 h 3364"/>
              <a:gd name="T22" fmla="*/ 2147483647 w 8176"/>
              <a:gd name="T23" fmla="*/ 2147483647 h 3364"/>
              <a:gd name="T24" fmla="*/ 2147483647 w 8176"/>
              <a:gd name="T25" fmla="*/ 1170925959 h 3364"/>
              <a:gd name="T26" fmla="*/ 2147483647 w 8176"/>
              <a:gd name="T27" fmla="*/ 2147483647 h 3364"/>
              <a:gd name="T28" fmla="*/ 2147483647 w 8176"/>
              <a:gd name="T29" fmla="*/ 2147483647 h 3364"/>
              <a:gd name="T30" fmla="*/ 2147483647 w 8176"/>
              <a:gd name="T31" fmla="*/ 2147483647 h 3364"/>
              <a:gd name="T32" fmla="*/ 2147483647 w 8176"/>
              <a:gd name="T33" fmla="*/ 2147483647 h 3364"/>
              <a:gd name="T34" fmla="*/ 2147483647 w 8176"/>
              <a:gd name="T35" fmla="*/ 2147483647 h 3364"/>
              <a:gd name="T36" fmla="*/ 2147483647 w 8176"/>
              <a:gd name="T37" fmla="*/ 2147483647 h 3364"/>
              <a:gd name="T38" fmla="*/ 2147483647 w 8176"/>
              <a:gd name="T39" fmla="*/ 2147483647 h 3364"/>
              <a:gd name="T40" fmla="*/ 2147483647 w 8176"/>
              <a:gd name="T41" fmla="*/ 2147483647 h 3364"/>
              <a:gd name="T42" fmla="*/ 0 w 8176"/>
              <a:gd name="T43" fmla="*/ 2147483647 h 3364"/>
              <a:gd name="T44" fmla="*/ 2147483647 w 8176"/>
              <a:gd name="T45" fmla="*/ 2147483647 h 3364"/>
              <a:gd name="T46" fmla="*/ 2147483647 w 8176"/>
              <a:gd name="T47" fmla="*/ 2147483647 h 3364"/>
              <a:gd name="T48" fmla="*/ 2147483647 w 8176"/>
              <a:gd name="T49" fmla="*/ 2147483647 h 3364"/>
              <a:gd name="T50" fmla="*/ 2147483647 w 8176"/>
              <a:gd name="T51" fmla="*/ 2147483647 h 3364"/>
              <a:gd name="T52" fmla="*/ 2147483647 w 8176"/>
              <a:gd name="T53" fmla="*/ 2147483647 h 3364"/>
              <a:gd name="T54" fmla="*/ 2147483647 w 8176"/>
              <a:gd name="T55" fmla="*/ 2147483647 h 3364"/>
              <a:gd name="T56" fmla="*/ 2147483647 w 8176"/>
              <a:gd name="T57" fmla="*/ 2147483647 h 3364"/>
              <a:gd name="T58" fmla="*/ 2147483647 w 8176"/>
              <a:gd name="T59" fmla="*/ 2147483647 h 3364"/>
              <a:gd name="T60" fmla="*/ 2147483647 w 8176"/>
              <a:gd name="T61" fmla="*/ 2147483647 h 3364"/>
              <a:gd name="T62" fmla="*/ 2147483647 w 8176"/>
              <a:gd name="T63" fmla="*/ 2147483647 h 3364"/>
              <a:gd name="T64" fmla="*/ 2147483647 w 8176"/>
              <a:gd name="T65" fmla="*/ 2147483647 h 3364"/>
              <a:gd name="T66" fmla="*/ 2147483647 w 8176"/>
              <a:gd name="T67" fmla="*/ 2147483647 h 3364"/>
              <a:gd name="T68" fmla="*/ 2147483647 w 8176"/>
              <a:gd name="T69" fmla="*/ 2147483647 h 3364"/>
              <a:gd name="T70" fmla="*/ 2147483647 w 8176"/>
              <a:gd name="T71" fmla="*/ 2147483647 h 3364"/>
              <a:gd name="T72" fmla="*/ 2147483647 w 8176"/>
              <a:gd name="T73" fmla="*/ 2147483647 h 3364"/>
              <a:gd name="T74" fmla="*/ 2147483647 w 8176"/>
              <a:gd name="T75" fmla="*/ 2147483647 h 3364"/>
              <a:gd name="T76" fmla="*/ 2147483647 w 8176"/>
              <a:gd name="T77" fmla="*/ 2147483647 h 3364"/>
              <a:gd name="T78" fmla="*/ 2147483647 w 8176"/>
              <a:gd name="T79" fmla="*/ 2147483647 h 3364"/>
              <a:gd name="T80" fmla="*/ 2147483647 w 8176"/>
              <a:gd name="T81" fmla="*/ 2147483647 h 3364"/>
              <a:gd name="T82" fmla="*/ 2147483647 w 8176"/>
              <a:gd name="T83" fmla="*/ 2147483647 h 3364"/>
              <a:gd name="T84" fmla="*/ 2147483647 w 8176"/>
              <a:gd name="T85" fmla="*/ 2147483647 h 3364"/>
              <a:gd name="T86" fmla="*/ 2147483647 w 8176"/>
              <a:gd name="T87" fmla="*/ 2147483647 h 3364"/>
              <a:gd name="T88" fmla="*/ 2147483647 w 8176"/>
              <a:gd name="T89" fmla="*/ 2147483647 h 3364"/>
              <a:gd name="T90" fmla="*/ 2147483647 w 8176"/>
              <a:gd name="T91" fmla="*/ 2147483647 h 3364"/>
              <a:gd name="T92" fmla="*/ 2147483647 w 8176"/>
              <a:gd name="T93" fmla="*/ 2147483647 h 3364"/>
              <a:gd name="T94" fmla="*/ 2147483647 w 8176"/>
              <a:gd name="T95" fmla="*/ 2147483647 h 3364"/>
              <a:gd name="T96" fmla="*/ 2147483647 w 8176"/>
              <a:gd name="T97" fmla="*/ 2147483647 h 3364"/>
              <a:gd name="T98" fmla="*/ 2147483647 w 8176"/>
              <a:gd name="T99" fmla="*/ 2147483647 h 3364"/>
              <a:gd name="T100" fmla="*/ 2147483647 w 8176"/>
              <a:gd name="T101" fmla="*/ 2147483647 h 3364"/>
              <a:gd name="T102" fmla="*/ 2147483647 w 8176"/>
              <a:gd name="T103" fmla="*/ 2147483647 h 3364"/>
              <a:gd name="T104" fmla="*/ 2147483647 w 8176"/>
              <a:gd name="T105" fmla="*/ 2147483647 h 3364"/>
              <a:gd name="T106" fmla="*/ 2147483647 w 8176"/>
              <a:gd name="T107" fmla="*/ 2147483647 h 3364"/>
              <a:gd name="T108" fmla="*/ 2147483647 w 8176"/>
              <a:gd name="T109" fmla="*/ 2147483647 h 3364"/>
              <a:gd name="T110" fmla="*/ 2147483647 w 8176"/>
              <a:gd name="T111" fmla="*/ 2147483647 h 3364"/>
              <a:gd name="T112" fmla="*/ 2147483647 w 8176"/>
              <a:gd name="T113" fmla="*/ 2147483647 h 3364"/>
              <a:gd name="T114" fmla="*/ 2147483647 w 8176"/>
              <a:gd name="T115" fmla="*/ 2147483647 h 3364"/>
              <a:gd name="T116" fmla="*/ 2147483647 w 8176"/>
              <a:gd name="T117" fmla="*/ 2147483647 h 3364"/>
              <a:gd name="T118" fmla="*/ 2147483647 w 8176"/>
              <a:gd name="T119" fmla="*/ 1170925959 h 336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176"/>
              <a:gd name="T181" fmla="*/ 0 h 3364"/>
              <a:gd name="T182" fmla="*/ 8176 w 8176"/>
              <a:gd name="T183" fmla="*/ 3364 h 3364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176" h="3364">
                <a:moveTo>
                  <a:pt x="5069" y="765"/>
                </a:moveTo>
                <a:lnTo>
                  <a:pt x="4971" y="795"/>
                </a:lnTo>
                <a:lnTo>
                  <a:pt x="4938" y="826"/>
                </a:lnTo>
                <a:lnTo>
                  <a:pt x="4905" y="826"/>
                </a:lnTo>
                <a:lnTo>
                  <a:pt x="4873" y="856"/>
                </a:lnTo>
                <a:lnTo>
                  <a:pt x="4807" y="856"/>
                </a:lnTo>
                <a:lnTo>
                  <a:pt x="4807" y="887"/>
                </a:lnTo>
                <a:lnTo>
                  <a:pt x="4807" y="917"/>
                </a:lnTo>
                <a:lnTo>
                  <a:pt x="4905" y="917"/>
                </a:lnTo>
                <a:lnTo>
                  <a:pt x="4938" y="948"/>
                </a:lnTo>
                <a:lnTo>
                  <a:pt x="4971" y="1009"/>
                </a:lnTo>
                <a:lnTo>
                  <a:pt x="5003" y="1040"/>
                </a:lnTo>
                <a:lnTo>
                  <a:pt x="5036" y="1040"/>
                </a:lnTo>
                <a:lnTo>
                  <a:pt x="5069" y="1070"/>
                </a:lnTo>
                <a:lnTo>
                  <a:pt x="5134" y="1100"/>
                </a:lnTo>
                <a:lnTo>
                  <a:pt x="5200" y="1070"/>
                </a:lnTo>
                <a:lnTo>
                  <a:pt x="5200" y="1040"/>
                </a:lnTo>
                <a:lnTo>
                  <a:pt x="5232" y="1009"/>
                </a:lnTo>
                <a:lnTo>
                  <a:pt x="5232" y="978"/>
                </a:lnTo>
                <a:lnTo>
                  <a:pt x="5298" y="948"/>
                </a:lnTo>
                <a:lnTo>
                  <a:pt x="5330" y="917"/>
                </a:lnTo>
                <a:lnTo>
                  <a:pt x="5298" y="917"/>
                </a:lnTo>
                <a:lnTo>
                  <a:pt x="5298" y="887"/>
                </a:lnTo>
                <a:lnTo>
                  <a:pt x="5298" y="856"/>
                </a:lnTo>
                <a:lnTo>
                  <a:pt x="5298" y="826"/>
                </a:lnTo>
                <a:lnTo>
                  <a:pt x="5232" y="826"/>
                </a:lnTo>
                <a:lnTo>
                  <a:pt x="5200" y="795"/>
                </a:lnTo>
                <a:lnTo>
                  <a:pt x="5167" y="795"/>
                </a:lnTo>
                <a:lnTo>
                  <a:pt x="5102" y="795"/>
                </a:lnTo>
                <a:lnTo>
                  <a:pt x="5069" y="765"/>
                </a:lnTo>
                <a:close/>
                <a:moveTo>
                  <a:pt x="3368" y="2904"/>
                </a:moveTo>
                <a:lnTo>
                  <a:pt x="3401" y="2904"/>
                </a:lnTo>
                <a:lnTo>
                  <a:pt x="3401" y="2935"/>
                </a:lnTo>
                <a:lnTo>
                  <a:pt x="3434" y="2935"/>
                </a:lnTo>
                <a:lnTo>
                  <a:pt x="3466" y="2935"/>
                </a:lnTo>
                <a:lnTo>
                  <a:pt x="3500" y="2935"/>
                </a:lnTo>
                <a:lnTo>
                  <a:pt x="3532" y="2904"/>
                </a:lnTo>
                <a:lnTo>
                  <a:pt x="3532" y="2874"/>
                </a:lnTo>
                <a:lnTo>
                  <a:pt x="3564" y="2813"/>
                </a:lnTo>
                <a:lnTo>
                  <a:pt x="3564" y="2782"/>
                </a:lnTo>
                <a:lnTo>
                  <a:pt x="3532" y="2782"/>
                </a:lnTo>
                <a:lnTo>
                  <a:pt x="3532" y="2752"/>
                </a:lnTo>
                <a:lnTo>
                  <a:pt x="3500" y="2752"/>
                </a:lnTo>
                <a:lnTo>
                  <a:pt x="3500" y="2782"/>
                </a:lnTo>
                <a:lnTo>
                  <a:pt x="3466" y="2813"/>
                </a:lnTo>
                <a:lnTo>
                  <a:pt x="3368" y="2874"/>
                </a:lnTo>
                <a:lnTo>
                  <a:pt x="3368" y="2904"/>
                </a:lnTo>
                <a:close/>
                <a:moveTo>
                  <a:pt x="3696" y="2904"/>
                </a:moveTo>
                <a:lnTo>
                  <a:pt x="3663" y="2904"/>
                </a:lnTo>
                <a:lnTo>
                  <a:pt x="3663" y="2935"/>
                </a:lnTo>
                <a:lnTo>
                  <a:pt x="3663" y="2966"/>
                </a:lnTo>
                <a:lnTo>
                  <a:pt x="3696" y="2966"/>
                </a:lnTo>
                <a:lnTo>
                  <a:pt x="3728" y="2935"/>
                </a:lnTo>
                <a:lnTo>
                  <a:pt x="3696" y="2904"/>
                </a:lnTo>
                <a:close/>
                <a:moveTo>
                  <a:pt x="3891" y="3210"/>
                </a:moveTo>
                <a:lnTo>
                  <a:pt x="3826" y="3210"/>
                </a:lnTo>
                <a:lnTo>
                  <a:pt x="3826" y="3241"/>
                </a:lnTo>
                <a:lnTo>
                  <a:pt x="3826" y="3271"/>
                </a:lnTo>
                <a:lnTo>
                  <a:pt x="3826" y="3302"/>
                </a:lnTo>
                <a:lnTo>
                  <a:pt x="3794" y="3333"/>
                </a:lnTo>
                <a:lnTo>
                  <a:pt x="3826" y="3333"/>
                </a:lnTo>
                <a:lnTo>
                  <a:pt x="3859" y="3363"/>
                </a:lnTo>
                <a:lnTo>
                  <a:pt x="3891" y="3363"/>
                </a:lnTo>
                <a:lnTo>
                  <a:pt x="3891" y="3333"/>
                </a:lnTo>
                <a:lnTo>
                  <a:pt x="3925" y="3302"/>
                </a:lnTo>
                <a:lnTo>
                  <a:pt x="3957" y="3333"/>
                </a:lnTo>
                <a:lnTo>
                  <a:pt x="3989" y="3363"/>
                </a:lnTo>
                <a:lnTo>
                  <a:pt x="4023" y="3363"/>
                </a:lnTo>
                <a:lnTo>
                  <a:pt x="4055" y="3363"/>
                </a:lnTo>
                <a:lnTo>
                  <a:pt x="4088" y="3333"/>
                </a:lnTo>
                <a:lnTo>
                  <a:pt x="4088" y="3241"/>
                </a:lnTo>
                <a:lnTo>
                  <a:pt x="4023" y="3241"/>
                </a:lnTo>
                <a:lnTo>
                  <a:pt x="3989" y="3241"/>
                </a:lnTo>
                <a:lnTo>
                  <a:pt x="3957" y="3241"/>
                </a:lnTo>
                <a:lnTo>
                  <a:pt x="3925" y="3210"/>
                </a:lnTo>
                <a:lnTo>
                  <a:pt x="3891" y="3241"/>
                </a:lnTo>
                <a:lnTo>
                  <a:pt x="3891" y="3210"/>
                </a:lnTo>
                <a:close/>
                <a:moveTo>
                  <a:pt x="5461" y="765"/>
                </a:moveTo>
                <a:lnTo>
                  <a:pt x="5494" y="765"/>
                </a:lnTo>
                <a:lnTo>
                  <a:pt x="5527" y="765"/>
                </a:lnTo>
                <a:lnTo>
                  <a:pt x="5527" y="734"/>
                </a:lnTo>
                <a:lnTo>
                  <a:pt x="5494" y="703"/>
                </a:lnTo>
                <a:lnTo>
                  <a:pt x="5461" y="703"/>
                </a:lnTo>
                <a:lnTo>
                  <a:pt x="5461" y="734"/>
                </a:lnTo>
                <a:lnTo>
                  <a:pt x="5461" y="765"/>
                </a:lnTo>
                <a:close/>
                <a:moveTo>
                  <a:pt x="1962" y="0"/>
                </a:moveTo>
                <a:lnTo>
                  <a:pt x="1930" y="31"/>
                </a:lnTo>
                <a:lnTo>
                  <a:pt x="1864" y="62"/>
                </a:lnTo>
                <a:lnTo>
                  <a:pt x="1897" y="31"/>
                </a:lnTo>
                <a:lnTo>
                  <a:pt x="1864" y="0"/>
                </a:lnTo>
                <a:lnTo>
                  <a:pt x="1864" y="31"/>
                </a:lnTo>
                <a:lnTo>
                  <a:pt x="1832" y="31"/>
                </a:lnTo>
                <a:lnTo>
                  <a:pt x="1798" y="92"/>
                </a:lnTo>
                <a:lnTo>
                  <a:pt x="1766" y="122"/>
                </a:lnTo>
                <a:lnTo>
                  <a:pt x="1734" y="122"/>
                </a:lnTo>
                <a:lnTo>
                  <a:pt x="1701" y="122"/>
                </a:lnTo>
                <a:lnTo>
                  <a:pt x="1668" y="92"/>
                </a:lnTo>
                <a:lnTo>
                  <a:pt x="1635" y="62"/>
                </a:lnTo>
                <a:lnTo>
                  <a:pt x="1603" y="62"/>
                </a:lnTo>
                <a:lnTo>
                  <a:pt x="1570" y="62"/>
                </a:lnTo>
                <a:lnTo>
                  <a:pt x="1537" y="62"/>
                </a:lnTo>
                <a:lnTo>
                  <a:pt x="1537" y="92"/>
                </a:lnTo>
                <a:lnTo>
                  <a:pt x="1505" y="122"/>
                </a:lnTo>
                <a:lnTo>
                  <a:pt x="1472" y="153"/>
                </a:lnTo>
                <a:lnTo>
                  <a:pt x="1472" y="214"/>
                </a:lnTo>
                <a:lnTo>
                  <a:pt x="1472" y="367"/>
                </a:lnTo>
                <a:lnTo>
                  <a:pt x="1472" y="398"/>
                </a:lnTo>
                <a:lnTo>
                  <a:pt x="1439" y="428"/>
                </a:lnTo>
                <a:lnTo>
                  <a:pt x="1373" y="489"/>
                </a:lnTo>
                <a:lnTo>
                  <a:pt x="1341" y="520"/>
                </a:lnTo>
                <a:lnTo>
                  <a:pt x="1309" y="581"/>
                </a:lnTo>
                <a:lnTo>
                  <a:pt x="1275" y="581"/>
                </a:lnTo>
                <a:lnTo>
                  <a:pt x="1243" y="611"/>
                </a:lnTo>
                <a:lnTo>
                  <a:pt x="1210" y="643"/>
                </a:lnTo>
                <a:lnTo>
                  <a:pt x="1178" y="673"/>
                </a:lnTo>
                <a:lnTo>
                  <a:pt x="1145" y="703"/>
                </a:lnTo>
                <a:lnTo>
                  <a:pt x="1080" y="734"/>
                </a:lnTo>
                <a:lnTo>
                  <a:pt x="1046" y="765"/>
                </a:lnTo>
                <a:lnTo>
                  <a:pt x="1014" y="765"/>
                </a:lnTo>
                <a:lnTo>
                  <a:pt x="1046" y="795"/>
                </a:lnTo>
                <a:lnTo>
                  <a:pt x="1046" y="826"/>
                </a:lnTo>
                <a:lnTo>
                  <a:pt x="1046" y="856"/>
                </a:lnTo>
                <a:lnTo>
                  <a:pt x="1014" y="856"/>
                </a:lnTo>
                <a:lnTo>
                  <a:pt x="982" y="765"/>
                </a:lnTo>
                <a:lnTo>
                  <a:pt x="948" y="795"/>
                </a:lnTo>
                <a:lnTo>
                  <a:pt x="916" y="795"/>
                </a:lnTo>
                <a:lnTo>
                  <a:pt x="884" y="826"/>
                </a:lnTo>
                <a:lnTo>
                  <a:pt x="850" y="856"/>
                </a:lnTo>
                <a:lnTo>
                  <a:pt x="850" y="917"/>
                </a:lnTo>
                <a:lnTo>
                  <a:pt x="818" y="978"/>
                </a:lnTo>
                <a:lnTo>
                  <a:pt x="785" y="1009"/>
                </a:lnTo>
                <a:lnTo>
                  <a:pt x="752" y="1009"/>
                </a:lnTo>
                <a:lnTo>
                  <a:pt x="720" y="1040"/>
                </a:lnTo>
                <a:lnTo>
                  <a:pt x="720" y="1070"/>
                </a:lnTo>
                <a:lnTo>
                  <a:pt x="687" y="1100"/>
                </a:lnTo>
                <a:lnTo>
                  <a:pt x="655" y="1132"/>
                </a:lnTo>
                <a:lnTo>
                  <a:pt x="655" y="1162"/>
                </a:lnTo>
                <a:lnTo>
                  <a:pt x="621" y="1162"/>
                </a:lnTo>
                <a:lnTo>
                  <a:pt x="589" y="1162"/>
                </a:lnTo>
                <a:lnTo>
                  <a:pt x="589" y="1223"/>
                </a:lnTo>
                <a:lnTo>
                  <a:pt x="491" y="1254"/>
                </a:lnTo>
                <a:lnTo>
                  <a:pt x="458" y="1284"/>
                </a:lnTo>
                <a:lnTo>
                  <a:pt x="393" y="1284"/>
                </a:lnTo>
                <a:lnTo>
                  <a:pt x="393" y="1315"/>
                </a:lnTo>
                <a:lnTo>
                  <a:pt x="393" y="1345"/>
                </a:lnTo>
                <a:lnTo>
                  <a:pt x="327" y="1376"/>
                </a:lnTo>
                <a:lnTo>
                  <a:pt x="295" y="1345"/>
                </a:lnTo>
                <a:lnTo>
                  <a:pt x="229" y="1315"/>
                </a:lnTo>
                <a:lnTo>
                  <a:pt x="196" y="1345"/>
                </a:lnTo>
                <a:lnTo>
                  <a:pt x="164" y="1376"/>
                </a:lnTo>
                <a:lnTo>
                  <a:pt x="66" y="1407"/>
                </a:lnTo>
                <a:lnTo>
                  <a:pt x="33" y="1437"/>
                </a:lnTo>
                <a:lnTo>
                  <a:pt x="0" y="1499"/>
                </a:lnTo>
                <a:lnTo>
                  <a:pt x="0" y="1529"/>
                </a:lnTo>
                <a:lnTo>
                  <a:pt x="33" y="1559"/>
                </a:lnTo>
                <a:lnTo>
                  <a:pt x="98" y="1590"/>
                </a:lnTo>
                <a:lnTo>
                  <a:pt x="132" y="1590"/>
                </a:lnTo>
                <a:lnTo>
                  <a:pt x="196" y="1590"/>
                </a:lnTo>
                <a:lnTo>
                  <a:pt x="229" y="1559"/>
                </a:lnTo>
                <a:lnTo>
                  <a:pt x="229" y="1499"/>
                </a:lnTo>
                <a:lnTo>
                  <a:pt x="229" y="1467"/>
                </a:lnTo>
                <a:lnTo>
                  <a:pt x="262" y="1467"/>
                </a:lnTo>
                <a:lnTo>
                  <a:pt x="295" y="1499"/>
                </a:lnTo>
                <a:lnTo>
                  <a:pt x="360" y="1499"/>
                </a:lnTo>
                <a:lnTo>
                  <a:pt x="425" y="1529"/>
                </a:lnTo>
                <a:lnTo>
                  <a:pt x="458" y="1559"/>
                </a:lnTo>
                <a:lnTo>
                  <a:pt x="458" y="1621"/>
                </a:lnTo>
                <a:lnTo>
                  <a:pt x="491" y="1651"/>
                </a:lnTo>
                <a:lnTo>
                  <a:pt x="523" y="1743"/>
                </a:lnTo>
                <a:lnTo>
                  <a:pt x="523" y="1773"/>
                </a:lnTo>
                <a:lnTo>
                  <a:pt x="557" y="1773"/>
                </a:lnTo>
                <a:lnTo>
                  <a:pt x="589" y="1773"/>
                </a:lnTo>
                <a:lnTo>
                  <a:pt x="621" y="1743"/>
                </a:lnTo>
                <a:lnTo>
                  <a:pt x="621" y="1712"/>
                </a:lnTo>
                <a:lnTo>
                  <a:pt x="655" y="1682"/>
                </a:lnTo>
                <a:lnTo>
                  <a:pt x="720" y="1682"/>
                </a:lnTo>
                <a:lnTo>
                  <a:pt x="752" y="1651"/>
                </a:lnTo>
                <a:lnTo>
                  <a:pt x="720" y="1559"/>
                </a:lnTo>
                <a:lnTo>
                  <a:pt x="687" y="1559"/>
                </a:lnTo>
                <a:lnTo>
                  <a:pt x="655" y="1529"/>
                </a:lnTo>
                <a:lnTo>
                  <a:pt x="687" y="1529"/>
                </a:lnTo>
                <a:lnTo>
                  <a:pt x="752" y="1499"/>
                </a:lnTo>
                <a:lnTo>
                  <a:pt x="752" y="1467"/>
                </a:lnTo>
                <a:lnTo>
                  <a:pt x="752" y="1437"/>
                </a:lnTo>
                <a:lnTo>
                  <a:pt x="785" y="1437"/>
                </a:lnTo>
                <a:lnTo>
                  <a:pt x="752" y="1376"/>
                </a:lnTo>
                <a:lnTo>
                  <a:pt x="785" y="1345"/>
                </a:lnTo>
                <a:lnTo>
                  <a:pt x="818" y="1345"/>
                </a:lnTo>
                <a:lnTo>
                  <a:pt x="818" y="1437"/>
                </a:lnTo>
                <a:lnTo>
                  <a:pt x="818" y="1467"/>
                </a:lnTo>
                <a:lnTo>
                  <a:pt x="850" y="1467"/>
                </a:lnTo>
                <a:lnTo>
                  <a:pt x="884" y="1437"/>
                </a:lnTo>
                <a:lnTo>
                  <a:pt x="884" y="1376"/>
                </a:lnTo>
                <a:lnTo>
                  <a:pt x="916" y="1376"/>
                </a:lnTo>
                <a:lnTo>
                  <a:pt x="916" y="1407"/>
                </a:lnTo>
                <a:lnTo>
                  <a:pt x="948" y="1407"/>
                </a:lnTo>
                <a:lnTo>
                  <a:pt x="982" y="1376"/>
                </a:lnTo>
                <a:lnTo>
                  <a:pt x="1014" y="1345"/>
                </a:lnTo>
                <a:lnTo>
                  <a:pt x="1080" y="1376"/>
                </a:lnTo>
                <a:lnTo>
                  <a:pt x="1080" y="1345"/>
                </a:lnTo>
                <a:lnTo>
                  <a:pt x="1112" y="1284"/>
                </a:lnTo>
                <a:lnTo>
                  <a:pt x="1145" y="1254"/>
                </a:lnTo>
                <a:lnTo>
                  <a:pt x="1178" y="1192"/>
                </a:lnTo>
                <a:lnTo>
                  <a:pt x="1210" y="1192"/>
                </a:lnTo>
                <a:lnTo>
                  <a:pt x="1243" y="1223"/>
                </a:lnTo>
                <a:lnTo>
                  <a:pt x="1309" y="1192"/>
                </a:lnTo>
                <a:lnTo>
                  <a:pt x="1373" y="1223"/>
                </a:lnTo>
                <a:lnTo>
                  <a:pt x="1472" y="1223"/>
                </a:lnTo>
                <a:lnTo>
                  <a:pt x="1472" y="1192"/>
                </a:lnTo>
                <a:lnTo>
                  <a:pt x="1505" y="1192"/>
                </a:lnTo>
                <a:lnTo>
                  <a:pt x="1537" y="1162"/>
                </a:lnTo>
                <a:lnTo>
                  <a:pt x="1635" y="1162"/>
                </a:lnTo>
                <a:lnTo>
                  <a:pt x="1701" y="1192"/>
                </a:lnTo>
                <a:lnTo>
                  <a:pt x="1734" y="1223"/>
                </a:lnTo>
                <a:lnTo>
                  <a:pt x="1766" y="1254"/>
                </a:lnTo>
                <a:lnTo>
                  <a:pt x="1798" y="1284"/>
                </a:lnTo>
                <a:lnTo>
                  <a:pt x="1798" y="1254"/>
                </a:lnTo>
                <a:lnTo>
                  <a:pt x="1798" y="1223"/>
                </a:lnTo>
                <a:lnTo>
                  <a:pt x="1798" y="1192"/>
                </a:lnTo>
                <a:lnTo>
                  <a:pt x="1798" y="1162"/>
                </a:lnTo>
                <a:lnTo>
                  <a:pt x="1734" y="1162"/>
                </a:lnTo>
                <a:lnTo>
                  <a:pt x="1701" y="1162"/>
                </a:lnTo>
                <a:lnTo>
                  <a:pt x="1701" y="1132"/>
                </a:lnTo>
                <a:lnTo>
                  <a:pt x="1734" y="1132"/>
                </a:lnTo>
                <a:lnTo>
                  <a:pt x="1798" y="1100"/>
                </a:lnTo>
                <a:lnTo>
                  <a:pt x="1798" y="1162"/>
                </a:lnTo>
                <a:lnTo>
                  <a:pt x="1864" y="1192"/>
                </a:lnTo>
                <a:lnTo>
                  <a:pt x="1864" y="1223"/>
                </a:lnTo>
                <a:lnTo>
                  <a:pt x="1864" y="1254"/>
                </a:lnTo>
                <a:lnTo>
                  <a:pt x="1897" y="1284"/>
                </a:lnTo>
                <a:lnTo>
                  <a:pt x="1930" y="1315"/>
                </a:lnTo>
                <a:lnTo>
                  <a:pt x="1995" y="1315"/>
                </a:lnTo>
                <a:lnTo>
                  <a:pt x="2028" y="1345"/>
                </a:lnTo>
                <a:lnTo>
                  <a:pt x="2093" y="1345"/>
                </a:lnTo>
                <a:lnTo>
                  <a:pt x="2159" y="1407"/>
                </a:lnTo>
                <a:lnTo>
                  <a:pt x="2191" y="1467"/>
                </a:lnTo>
                <a:lnTo>
                  <a:pt x="2257" y="1499"/>
                </a:lnTo>
                <a:lnTo>
                  <a:pt x="2257" y="1437"/>
                </a:lnTo>
                <a:lnTo>
                  <a:pt x="2289" y="1437"/>
                </a:lnTo>
                <a:lnTo>
                  <a:pt x="2289" y="1467"/>
                </a:lnTo>
                <a:lnTo>
                  <a:pt x="2289" y="1499"/>
                </a:lnTo>
                <a:lnTo>
                  <a:pt x="2387" y="1499"/>
                </a:lnTo>
                <a:lnTo>
                  <a:pt x="2420" y="1467"/>
                </a:lnTo>
                <a:lnTo>
                  <a:pt x="2453" y="1437"/>
                </a:lnTo>
                <a:lnTo>
                  <a:pt x="2486" y="1345"/>
                </a:lnTo>
                <a:lnTo>
                  <a:pt x="2518" y="1315"/>
                </a:lnTo>
                <a:lnTo>
                  <a:pt x="2518" y="1284"/>
                </a:lnTo>
                <a:lnTo>
                  <a:pt x="2551" y="1284"/>
                </a:lnTo>
                <a:lnTo>
                  <a:pt x="2584" y="1284"/>
                </a:lnTo>
                <a:lnTo>
                  <a:pt x="2584" y="1254"/>
                </a:lnTo>
                <a:lnTo>
                  <a:pt x="2616" y="1223"/>
                </a:lnTo>
                <a:lnTo>
                  <a:pt x="2584" y="1192"/>
                </a:lnTo>
                <a:lnTo>
                  <a:pt x="2551" y="1100"/>
                </a:lnTo>
                <a:lnTo>
                  <a:pt x="2616" y="1100"/>
                </a:lnTo>
                <a:lnTo>
                  <a:pt x="2616" y="1040"/>
                </a:lnTo>
                <a:lnTo>
                  <a:pt x="2616" y="978"/>
                </a:lnTo>
                <a:lnTo>
                  <a:pt x="2682" y="917"/>
                </a:lnTo>
                <a:lnTo>
                  <a:pt x="2714" y="826"/>
                </a:lnTo>
                <a:lnTo>
                  <a:pt x="2748" y="856"/>
                </a:lnTo>
                <a:lnTo>
                  <a:pt x="2812" y="826"/>
                </a:lnTo>
                <a:lnTo>
                  <a:pt x="2845" y="795"/>
                </a:lnTo>
                <a:lnTo>
                  <a:pt x="2878" y="795"/>
                </a:lnTo>
                <a:lnTo>
                  <a:pt x="2911" y="765"/>
                </a:lnTo>
                <a:lnTo>
                  <a:pt x="2911" y="734"/>
                </a:lnTo>
                <a:lnTo>
                  <a:pt x="2976" y="734"/>
                </a:lnTo>
                <a:lnTo>
                  <a:pt x="3009" y="703"/>
                </a:lnTo>
                <a:lnTo>
                  <a:pt x="3139" y="703"/>
                </a:lnTo>
                <a:lnTo>
                  <a:pt x="3205" y="703"/>
                </a:lnTo>
                <a:lnTo>
                  <a:pt x="3271" y="734"/>
                </a:lnTo>
                <a:lnTo>
                  <a:pt x="3401" y="765"/>
                </a:lnTo>
                <a:lnTo>
                  <a:pt x="3466" y="795"/>
                </a:lnTo>
                <a:lnTo>
                  <a:pt x="3532" y="826"/>
                </a:lnTo>
                <a:lnTo>
                  <a:pt x="3564" y="856"/>
                </a:lnTo>
                <a:lnTo>
                  <a:pt x="3598" y="887"/>
                </a:lnTo>
                <a:lnTo>
                  <a:pt x="3630" y="917"/>
                </a:lnTo>
                <a:lnTo>
                  <a:pt x="3663" y="948"/>
                </a:lnTo>
                <a:lnTo>
                  <a:pt x="3761" y="1009"/>
                </a:lnTo>
                <a:lnTo>
                  <a:pt x="3761" y="1040"/>
                </a:lnTo>
                <a:lnTo>
                  <a:pt x="3794" y="1100"/>
                </a:lnTo>
                <a:lnTo>
                  <a:pt x="3826" y="1070"/>
                </a:lnTo>
                <a:lnTo>
                  <a:pt x="3826" y="1040"/>
                </a:lnTo>
                <a:lnTo>
                  <a:pt x="3794" y="1009"/>
                </a:lnTo>
                <a:lnTo>
                  <a:pt x="3761" y="1009"/>
                </a:lnTo>
                <a:lnTo>
                  <a:pt x="3794" y="978"/>
                </a:lnTo>
                <a:lnTo>
                  <a:pt x="3826" y="948"/>
                </a:lnTo>
                <a:lnTo>
                  <a:pt x="3826" y="917"/>
                </a:lnTo>
                <a:lnTo>
                  <a:pt x="3826" y="887"/>
                </a:lnTo>
                <a:lnTo>
                  <a:pt x="3891" y="917"/>
                </a:lnTo>
                <a:lnTo>
                  <a:pt x="3925" y="917"/>
                </a:lnTo>
                <a:lnTo>
                  <a:pt x="4023" y="948"/>
                </a:lnTo>
                <a:lnTo>
                  <a:pt x="4055" y="948"/>
                </a:lnTo>
                <a:lnTo>
                  <a:pt x="4088" y="948"/>
                </a:lnTo>
                <a:lnTo>
                  <a:pt x="4121" y="978"/>
                </a:lnTo>
                <a:lnTo>
                  <a:pt x="4153" y="1009"/>
                </a:lnTo>
                <a:lnTo>
                  <a:pt x="4186" y="1009"/>
                </a:lnTo>
                <a:lnTo>
                  <a:pt x="4219" y="1009"/>
                </a:lnTo>
                <a:lnTo>
                  <a:pt x="4219" y="1040"/>
                </a:lnTo>
                <a:lnTo>
                  <a:pt x="4251" y="1040"/>
                </a:lnTo>
                <a:lnTo>
                  <a:pt x="4317" y="1040"/>
                </a:lnTo>
                <a:lnTo>
                  <a:pt x="4350" y="1009"/>
                </a:lnTo>
                <a:lnTo>
                  <a:pt x="4382" y="978"/>
                </a:lnTo>
                <a:lnTo>
                  <a:pt x="4382" y="917"/>
                </a:lnTo>
                <a:lnTo>
                  <a:pt x="4382" y="887"/>
                </a:lnTo>
                <a:lnTo>
                  <a:pt x="4350" y="917"/>
                </a:lnTo>
                <a:lnTo>
                  <a:pt x="4317" y="887"/>
                </a:lnTo>
                <a:lnTo>
                  <a:pt x="4284" y="887"/>
                </a:lnTo>
                <a:lnTo>
                  <a:pt x="4284" y="856"/>
                </a:lnTo>
                <a:lnTo>
                  <a:pt x="4251" y="826"/>
                </a:lnTo>
                <a:lnTo>
                  <a:pt x="4251" y="795"/>
                </a:lnTo>
                <a:lnTo>
                  <a:pt x="4284" y="795"/>
                </a:lnTo>
                <a:lnTo>
                  <a:pt x="4317" y="826"/>
                </a:lnTo>
                <a:lnTo>
                  <a:pt x="4350" y="826"/>
                </a:lnTo>
                <a:lnTo>
                  <a:pt x="4350" y="795"/>
                </a:lnTo>
                <a:lnTo>
                  <a:pt x="4382" y="795"/>
                </a:lnTo>
                <a:lnTo>
                  <a:pt x="4382" y="856"/>
                </a:lnTo>
                <a:lnTo>
                  <a:pt x="4414" y="856"/>
                </a:lnTo>
                <a:lnTo>
                  <a:pt x="4480" y="826"/>
                </a:lnTo>
                <a:lnTo>
                  <a:pt x="4546" y="826"/>
                </a:lnTo>
                <a:lnTo>
                  <a:pt x="4578" y="826"/>
                </a:lnTo>
                <a:lnTo>
                  <a:pt x="4611" y="826"/>
                </a:lnTo>
                <a:lnTo>
                  <a:pt x="4578" y="795"/>
                </a:lnTo>
                <a:lnTo>
                  <a:pt x="4611" y="795"/>
                </a:lnTo>
                <a:lnTo>
                  <a:pt x="4644" y="795"/>
                </a:lnTo>
                <a:lnTo>
                  <a:pt x="4709" y="795"/>
                </a:lnTo>
                <a:lnTo>
                  <a:pt x="4742" y="795"/>
                </a:lnTo>
                <a:lnTo>
                  <a:pt x="4807" y="826"/>
                </a:lnTo>
                <a:lnTo>
                  <a:pt x="4840" y="795"/>
                </a:lnTo>
                <a:lnTo>
                  <a:pt x="4873" y="795"/>
                </a:lnTo>
                <a:lnTo>
                  <a:pt x="4905" y="795"/>
                </a:lnTo>
                <a:lnTo>
                  <a:pt x="4938" y="765"/>
                </a:lnTo>
                <a:lnTo>
                  <a:pt x="4971" y="765"/>
                </a:lnTo>
                <a:lnTo>
                  <a:pt x="5036" y="734"/>
                </a:lnTo>
                <a:lnTo>
                  <a:pt x="5069" y="703"/>
                </a:lnTo>
                <a:lnTo>
                  <a:pt x="5102" y="703"/>
                </a:lnTo>
                <a:lnTo>
                  <a:pt x="4971" y="551"/>
                </a:lnTo>
                <a:lnTo>
                  <a:pt x="4971" y="520"/>
                </a:lnTo>
                <a:lnTo>
                  <a:pt x="5036" y="551"/>
                </a:lnTo>
                <a:lnTo>
                  <a:pt x="5069" y="581"/>
                </a:lnTo>
                <a:lnTo>
                  <a:pt x="5069" y="643"/>
                </a:lnTo>
                <a:lnTo>
                  <a:pt x="5102" y="643"/>
                </a:lnTo>
                <a:lnTo>
                  <a:pt x="5200" y="703"/>
                </a:lnTo>
                <a:lnTo>
                  <a:pt x="5200" y="734"/>
                </a:lnTo>
                <a:lnTo>
                  <a:pt x="5265" y="765"/>
                </a:lnTo>
                <a:lnTo>
                  <a:pt x="5298" y="734"/>
                </a:lnTo>
                <a:lnTo>
                  <a:pt x="5265" y="703"/>
                </a:lnTo>
                <a:lnTo>
                  <a:pt x="5265" y="673"/>
                </a:lnTo>
                <a:lnTo>
                  <a:pt x="5265" y="643"/>
                </a:lnTo>
                <a:lnTo>
                  <a:pt x="5298" y="643"/>
                </a:lnTo>
                <a:lnTo>
                  <a:pt x="5330" y="673"/>
                </a:lnTo>
                <a:lnTo>
                  <a:pt x="5330" y="703"/>
                </a:lnTo>
                <a:lnTo>
                  <a:pt x="5364" y="734"/>
                </a:lnTo>
                <a:lnTo>
                  <a:pt x="5364" y="765"/>
                </a:lnTo>
                <a:lnTo>
                  <a:pt x="5396" y="734"/>
                </a:lnTo>
                <a:lnTo>
                  <a:pt x="5396" y="673"/>
                </a:lnTo>
                <a:lnTo>
                  <a:pt x="5494" y="673"/>
                </a:lnTo>
                <a:lnTo>
                  <a:pt x="5527" y="673"/>
                </a:lnTo>
                <a:lnTo>
                  <a:pt x="5527" y="703"/>
                </a:lnTo>
                <a:lnTo>
                  <a:pt x="5559" y="673"/>
                </a:lnTo>
                <a:lnTo>
                  <a:pt x="5592" y="673"/>
                </a:lnTo>
                <a:lnTo>
                  <a:pt x="5625" y="703"/>
                </a:lnTo>
                <a:lnTo>
                  <a:pt x="5592" y="734"/>
                </a:lnTo>
                <a:lnTo>
                  <a:pt x="5559" y="734"/>
                </a:lnTo>
                <a:lnTo>
                  <a:pt x="5559" y="765"/>
                </a:lnTo>
                <a:lnTo>
                  <a:pt x="5592" y="795"/>
                </a:lnTo>
                <a:lnTo>
                  <a:pt x="5625" y="795"/>
                </a:lnTo>
                <a:lnTo>
                  <a:pt x="5657" y="826"/>
                </a:lnTo>
                <a:lnTo>
                  <a:pt x="5723" y="856"/>
                </a:lnTo>
                <a:lnTo>
                  <a:pt x="5723" y="826"/>
                </a:lnTo>
                <a:lnTo>
                  <a:pt x="5723" y="795"/>
                </a:lnTo>
                <a:lnTo>
                  <a:pt x="5887" y="765"/>
                </a:lnTo>
                <a:lnTo>
                  <a:pt x="5919" y="765"/>
                </a:lnTo>
                <a:lnTo>
                  <a:pt x="5984" y="734"/>
                </a:lnTo>
                <a:lnTo>
                  <a:pt x="6050" y="765"/>
                </a:lnTo>
                <a:lnTo>
                  <a:pt x="6148" y="734"/>
                </a:lnTo>
                <a:lnTo>
                  <a:pt x="6180" y="734"/>
                </a:lnTo>
                <a:lnTo>
                  <a:pt x="6279" y="734"/>
                </a:lnTo>
                <a:lnTo>
                  <a:pt x="6344" y="734"/>
                </a:lnTo>
                <a:lnTo>
                  <a:pt x="6410" y="734"/>
                </a:lnTo>
                <a:lnTo>
                  <a:pt x="6507" y="765"/>
                </a:lnTo>
                <a:lnTo>
                  <a:pt x="6541" y="795"/>
                </a:lnTo>
                <a:lnTo>
                  <a:pt x="6605" y="826"/>
                </a:lnTo>
                <a:lnTo>
                  <a:pt x="6639" y="795"/>
                </a:lnTo>
                <a:lnTo>
                  <a:pt x="6639" y="826"/>
                </a:lnTo>
                <a:lnTo>
                  <a:pt x="6671" y="826"/>
                </a:lnTo>
                <a:lnTo>
                  <a:pt x="6704" y="856"/>
                </a:lnTo>
                <a:lnTo>
                  <a:pt x="6769" y="856"/>
                </a:lnTo>
                <a:lnTo>
                  <a:pt x="6769" y="887"/>
                </a:lnTo>
                <a:lnTo>
                  <a:pt x="6802" y="887"/>
                </a:lnTo>
                <a:lnTo>
                  <a:pt x="6835" y="856"/>
                </a:lnTo>
                <a:lnTo>
                  <a:pt x="6900" y="856"/>
                </a:lnTo>
                <a:lnTo>
                  <a:pt x="6933" y="856"/>
                </a:lnTo>
                <a:lnTo>
                  <a:pt x="6966" y="826"/>
                </a:lnTo>
                <a:lnTo>
                  <a:pt x="6998" y="795"/>
                </a:lnTo>
                <a:lnTo>
                  <a:pt x="7030" y="765"/>
                </a:lnTo>
                <a:lnTo>
                  <a:pt x="7064" y="734"/>
                </a:lnTo>
                <a:lnTo>
                  <a:pt x="7162" y="734"/>
                </a:lnTo>
                <a:lnTo>
                  <a:pt x="7325" y="673"/>
                </a:lnTo>
                <a:lnTo>
                  <a:pt x="7391" y="643"/>
                </a:lnTo>
                <a:lnTo>
                  <a:pt x="7423" y="611"/>
                </a:lnTo>
                <a:lnTo>
                  <a:pt x="7423" y="581"/>
                </a:lnTo>
                <a:lnTo>
                  <a:pt x="7456" y="551"/>
                </a:lnTo>
                <a:lnTo>
                  <a:pt x="7521" y="581"/>
                </a:lnTo>
                <a:lnTo>
                  <a:pt x="7554" y="581"/>
                </a:lnTo>
                <a:lnTo>
                  <a:pt x="7652" y="643"/>
                </a:lnTo>
                <a:lnTo>
                  <a:pt x="7652" y="611"/>
                </a:lnTo>
                <a:lnTo>
                  <a:pt x="7652" y="551"/>
                </a:lnTo>
                <a:lnTo>
                  <a:pt x="7652" y="520"/>
                </a:lnTo>
                <a:lnTo>
                  <a:pt x="7685" y="459"/>
                </a:lnTo>
                <a:lnTo>
                  <a:pt x="7750" y="398"/>
                </a:lnTo>
                <a:lnTo>
                  <a:pt x="7783" y="367"/>
                </a:lnTo>
                <a:lnTo>
                  <a:pt x="7848" y="367"/>
                </a:lnTo>
                <a:lnTo>
                  <a:pt x="7881" y="367"/>
                </a:lnTo>
                <a:lnTo>
                  <a:pt x="7914" y="336"/>
                </a:lnTo>
                <a:lnTo>
                  <a:pt x="8044" y="306"/>
                </a:lnTo>
                <a:lnTo>
                  <a:pt x="8110" y="276"/>
                </a:lnTo>
                <a:lnTo>
                  <a:pt x="8143" y="245"/>
                </a:lnTo>
                <a:lnTo>
                  <a:pt x="8175" y="214"/>
                </a:lnTo>
                <a:lnTo>
                  <a:pt x="8175" y="153"/>
                </a:lnTo>
                <a:lnTo>
                  <a:pt x="8175" y="92"/>
                </a:lnTo>
                <a:lnTo>
                  <a:pt x="8175" y="31"/>
                </a:lnTo>
                <a:lnTo>
                  <a:pt x="8143" y="0"/>
                </a:lnTo>
                <a:lnTo>
                  <a:pt x="1962" y="0"/>
                </a:lnTo>
                <a:close/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Freeform 4"/>
          <p:cNvSpPr>
            <a:spLocks noChangeArrowheads="1"/>
          </p:cNvSpPr>
          <p:nvPr/>
        </p:nvSpPr>
        <p:spPr bwMode="auto">
          <a:xfrm>
            <a:off x="1787525" y="868363"/>
            <a:ext cx="150813" cy="111125"/>
          </a:xfrm>
          <a:custGeom>
            <a:avLst/>
            <a:gdLst>
              <a:gd name="T0" fmla="*/ 2147483647 w 524"/>
              <a:gd name="T1" fmla="*/ 0 h 336"/>
              <a:gd name="T2" fmla="*/ 2147483647 w 524"/>
              <a:gd name="T3" fmla="*/ 1085285712 h 336"/>
              <a:gd name="T4" fmla="*/ 2147483647 w 524"/>
              <a:gd name="T5" fmla="*/ 2147483647 h 336"/>
              <a:gd name="T6" fmla="*/ 2147483647 w 524"/>
              <a:gd name="T7" fmla="*/ 2147483647 h 336"/>
              <a:gd name="T8" fmla="*/ 1573536635 w 524"/>
              <a:gd name="T9" fmla="*/ 2147483647 h 336"/>
              <a:gd name="T10" fmla="*/ 0 w 524"/>
              <a:gd name="T11" fmla="*/ 2147483647 h 336"/>
              <a:gd name="T12" fmla="*/ 0 w 524"/>
              <a:gd name="T13" fmla="*/ 2147483647 h 336"/>
              <a:gd name="T14" fmla="*/ 0 w 524"/>
              <a:gd name="T15" fmla="*/ 2147483647 h 336"/>
              <a:gd name="T16" fmla="*/ 2147483647 w 524"/>
              <a:gd name="T17" fmla="*/ 2147483647 h 336"/>
              <a:gd name="T18" fmla="*/ 2147483647 w 524"/>
              <a:gd name="T19" fmla="*/ 2147483647 h 336"/>
              <a:gd name="T20" fmla="*/ 2147483647 w 524"/>
              <a:gd name="T21" fmla="*/ 2147483647 h 336"/>
              <a:gd name="T22" fmla="*/ 2147483647 w 524"/>
              <a:gd name="T23" fmla="*/ 2147483647 h 336"/>
              <a:gd name="T24" fmla="*/ 2147483647 w 524"/>
              <a:gd name="T25" fmla="*/ 2147483647 h 336"/>
              <a:gd name="T26" fmla="*/ 2147483647 w 524"/>
              <a:gd name="T27" fmla="*/ 2147483647 h 336"/>
              <a:gd name="T28" fmla="*/ 2147483647 w 524"/>
              <a:gd name="T29" fmla="*/ 2147483647 h 336"/>
              <a:gd name="T30" fmla="*/ 2147483647 w 524"/>
              <a:gd name="T31" fmla="*/ 2147483647 h 336"/>
              <a:gd name="T32" fmla="*/ 2147483647 w 524"/>
              <a:gd name="T33" fmla="*/ 2147483647 h 336"/>
              <a:gd name="T34" fmla="*/ 2147483647 w 524"/>
              <a:gd name="T35" fmla="*/ 2147483647 h 336"/>
              <a:gd name="T36" fmla="*/ 2147483647 w 524"/>
              <a:gd name="T37" fmla="*/ 2147483647 h 336"/>
              <a:gd name="T38" fmla="*/ 2147483647 w 524"/>
              <a:gd name="T39" fmla="*/ 2147483647 h 336"/>
              <a:gd name="T40" fmla="*/ 2147483647 w 524"/>
              <a:gd name="T41" fmla="*/ 2147483647 h 336"/>
              <a:gd name="T42" fmla="*/ 2147483647 w 524"/>
              <a:gd name="T43" fmla="*/ 2147483647 h 336"/>
              <a:gd name="T44" fmla="*/ 2147483647 w 524"/>
              <a:gd name="T45" fmla="*/ 2147483647 h 336"/>
              <a:gd name="T46" fmla="*/ 2147483647 w 524"/>
              <a:gd name="T47" fmla="*/ 2147483647 h 336"/>
              <a:gd name="T48" fmla="*/ 2147483647 w 524"/>
              <a:gd name="T49" fmla="*/ 2147483647 h 336"/>
              <a:gd name="T50" fmla="*/ 2147483647 w 524"/>
              <a:gd name="T51" fmla="*/ 2147483647 h 336"/>
              <a:gd name="T52" fmla="*/ 2147483647 w 524"/>
              <a:gd name="T53" fmla="*/ 1085285712 h 336"/>
              <a:gd name="T54" fmla="*/ 2147483647 w 524"/>
              <a:gd name="T55" fmla="*/ 1085285712 h 336"/>
              <a:gd name="T56" fmla="*/ 2147483647 w 524"/>
              <a:gd name="T57" fmla="*/ 1085285712 h 336"/>
              <a:gd name="T58" fmla="*/ 2147483647 w 524"/>
              <a:gd name="T59" fmla="*/ 0 h 3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24"/>
              <a:gd name="T91" fmla="*/ 0 h 336"/>
              <a:gd name="T92" fmla="*/ 524 w 524"/>
              <a:gd name="T93" fmla="*/ 336 h 3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24" h="336">
                <a:moveTo>
                  <a:pt x="262" y="0"/>
                </a:moveTo>
                <a:lnTo>
                  <a:pt x="164" y="30"/>
                </a:lnTo>
                <a:lnTo>
                  <a:pt x="131" y="61"/>
                </a:lnTo>
                <a:lnTo>
                  <a:pt x="98" y="61"/>
                </a:lnTo>
                <a:lnTo>
                  <a:pt x="66" y="91"/>
                </a:lnTo>
                <a:lnTo>
                  <a:pt x="0" y="91"/>
                </a:lnTo>
                <a:lnTo>
                  <a:pt x="0" y="122"/>
                </a:lnTo>
                <a:lnTo>
                  <a:pt x="0" y="152"/>
                </a:lnTo>
                <a:lnTo>
                  <a:pt x="98" y="152"/>
                </a:lnTo>
                <a:lnTo>
                  <a:pt x="131" y="183"/>
                </a:lnTo>
                <a:lnTo>
                  <a:pt x="164" y="244"/>
                </a:lnTo>
                <a:lnTo>
                  <a:pt x="196" y="275"/>
                </a:lnTo>
                <a:lnTo>
                  <a:pt x="229" y="275"/>
                </a:lnTo>
                <a:lnTo>
                  <a:pt x="262" y="305"/>
                </a:lnTo>
                <a:lnTo>
                  <a:pt x="327" y="335"/>
                </a:lnTo>
                <a:lnTo>
                  <a:pt x="393" y="305"/>
                </a:lnTo>
                <a:lnTo>
                  <a:pt x="393" y="275"/>
                </a:lnTo>
                <a:lnTo>
                  <a:pt x="425" y="244"/>
                </a:lnTo>
                <a:lnTo>
                  <a:pt x="425" y="213"/>
                </a:lnTo>
                <a:lnTo>
                  <a:pt x="491" y="183"/>
                </a:lnTo>
                <a:lnTo>
                  <a:pt x="523" y="152"/>
                </a:lnTo>
                <a:lnTo>
                  <a:pt x="491" y="152"/>
                </a:lnTo>
                <a:lnTo>
                  <a:pt x="491" y="122"/>
                </a:lnTo>
                <a:lnTo>
                  <a:pt x="491" y="91"/>
                </a:lnTo>
                <a:lnTo>
                  <a:pt x="491" y="61"/>
                </a:lnTo>
                <a:lnTo>
                  <a:pt x="425" y="61"/>
                </a:lnTo>
                <a:lnTo>
                  <a:pt x="393" y="30"/>
                </a:lnTo>
                <a:lnTo>
                  <a:pt x="360" y="30"/>
                </a:lnTo>
                <a:lnTo>
                  <a:pt x="295" y="30"/>
                </a:lnTo>
                <a:lnTo>
                  <a:pt x="262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6" name="Freeform 5"/>
          <p:cNvSpPr>
            <a:spLocks noChangeArrowheads="1"/>
          </p:cNvSpPr>
          <p:nvPr/>
        </p:nvSpPr>
        <p:spPr bwMode="auto">
          <a:xfrm>
            <a:off x="1370013" y="1535113"/>
            <a:ext cx="55562" cy="60325"/>
          </a:xfrm>
          <a:custGeom>
            <a:avLst/>
            <a:gdLst>
              <a:gd name="T0" fmla="*/ 0 w 197"/>
              <a:gd name="T1" fmla="*/ 2147483647 h 184"/>
              <a:gd name="T2" fmla="*/ 740343114 w 197"/>
              <a:gd name="T3" fmla="*/ 2147483647 h 184"/>
              <a:gd name="T4" fmla="*/ 740343114 w 197"/>
              <a:gd name="T5" fmla="*/ 2147483647 h 184"/>
              <a:gd name="T6" fmla="*/ 1480765199 w 197"/>
              <a:gd name="T7" fmla="*/ 2147483647 h 184"/>
              <a:gd name="T8" fmla="*/ 2147483647 w 197"/>
              <a:gd name="T9" fmla="*/ 2147483647 h 184"/>
              <a:gd name="T10" fmla="*/ 2147483647 w 197"/>
              <a:gd name="T11" fmla="*/ 2147483647 h 184"/>
              <a:gd name="T12" fmla="*/ 2147483647 w 197"/>
              <a:gd name="T13" fmla="*/ 2147483647 h 184"/>
              <a:gd name="T14" fmla="*/ 2147483647 w 197"/>
              <a:gd name="T15" fmla="*/ 2147483647 h 184"/>
              <a:gd name="T16" fmla="*/ 2147483647 w 197"/>
              <a:gd name="T17" fmla="*/ 2147483647 h 184"/>
              <a:gd name="T18" fmla="*/ 2147483647 w 197"/>
              <a:gd name="T19" fmla="*/ 1057249370 h 184"/>
              <a:gd name="T20" fmla="*/ 2147483647 w 197"/>
              <a:gd name="T21" fmla="*/ 1057249370 h 184"/>
              <a:gd name="T22" fmla="*/ 2147483647 w 197"/>
              <a:gd name="T23" fmla="*/ 0 h 184"/>
              <a:gd name="T24" fmla="*/ 2147483647 w 197"/>
              <a:gd name="T25" fmla="*/ 0 h 184"/>
              <a:gd name="T26" fmla="*/ 2147483647 w 197"/>
              <a:gd name="T27" fmla="*/ 1057249370 h 184"/>
              <a:gd name="T28" fmla="*/ 2147483647 w 197"/>
              <a:gd name="T29" fmla="*/ 2147483647 h 184"/>
              <a:gd name="T30" fmla="*/ 0 w 197"/>
              <a:gd name="T31" fmla="*/ 2147483647 h 184"/>
              <a:gd name="T32" fmla="*/ 0 w 197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97"/>
              <a:gd name="T52" fmla="*/ 0 h 184"/>
              <a:gd name="T53" fmla="*/ 197 w 197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97" h="184">
                <a:moveTo>
                  <a:pt x="0" y="152"/>
                </a:moveTo>
                <a:lnTo>
                  <a:pt x="33" y="152"/>
                </a:lnTo>
                <a:lnTo>
                  <a:pt x="33" y="183"/>
                </a:lnTo>
                <a:lnTo>
                  <a:pt x="66" y="183"/>
                </a:lnTo>
                <a:lnTo>
                  <a:pt x="98" y="183"/>
                </a:lnTo>
                <a:lnTo>
                  <a:pt x="132" y="183"/>
                </a:lnTo>
                <a:lnTo>
                  <a:pt x="164" y="152"/>
                </a:lnTo>
                <a:lnTo>
                  <a:pt x="164" y="122"/>
                </a:lnTo>
                <a:lnTo>
                  <a:pt x="196" y="61"/>
                </a:lnTo>
                <a:lnTo>
                  <a:pt x="196" y="30"/>
                </a:lnTo>
                <a:lnTo>
                  <a:pt x="164" y="30"/>
                </a:lnTo>
                <a:lnTo>
                  <a:pt x="164" y="0"/>
                </a:lnTo>
                <a:lnTo>
                  <a:pt x="132" y="0"/>
                </a:lnTo>
                <a:lnTo>
                  <a:pt x="132" y="30"/>
                </a:lnTo>
                <a:lnTo>
                  <a:pt x="98" y="61"/>
                </a:lnTo>
                <a:lnTo>
                  <a:pt x="0" y="122"/>
                </a:lnTo>
                <a:lnTo>
                  <a:pt x="0" y="15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7" name="Freeform 6"/>
          <p:cNvSpPr>
            <a:spLocks noChangeArrowheads="1"/>
          </p:cNvSpPr>
          <p:nvPr/>
        </p:nvSpPr>
        <p:spPr bwMode="auto">
          <a:xfrm>
            <a:off x="1454150" y="1587500"/>
            <a:ext cx="17463" cy="19050"/>
          </a:xfrm>
          <a:custGeom>
            <a:avLst/>
            <a:gdLst>
              <a:gd name="T0" fmla="*/ 611312935 w 66"/>
              <a:gd name="T1" fmla="*/ 0 h 63"/>
              <a:gd name="T2" fmla="*/ 0 w 66"/>
              <a:gd name="T3" fmla="*/ 0 h 63"/>
              <a:gd name="T4" fmla="*/ 0 w 66"/>
              <a:gd name="T5" fmla="*/ 857104952 h 63"/>
              <a:gd name="T6" fmla="*/ 0 w 66"/>
              <a:gd name="T7" fmla="*/ 1714208694 h 63"/>
              <a:gd name="T8" fmla="*/ 611312935 w 66"/>
              <a:gd name="T9" fmla="*/ 1714208694 h 63"/>
              <a:gd name="T10" fmla="*/ 1204002912 w 66"/>
              <a:gd name="T11" fmla="*/ 857104952 h 63"/>
              <a:gd name="T12" fmla="*/ 611312935 w 66"/>
              <a:gd name="T13" fmla="*/ 0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"/>
              <a:gd name="T22" fmla="*/ 0 h 63"/>
              <a:gd name="T23" fmla="*/ 66 w 66"/>
              <a:gd name="T24" fmla="*/ 63 h 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" h="63">
                <a:moveTo>
                  <a:pt x="33" y="0"/>
                </a:moveTo>
                <a:lnTo>
                  <a:pt x="0" y="0"/>
                </a:lnTo>
                <a:lnTo>
                  <a:pt x="0" y="31"/>
                </a:lnTo>
                <a:lnTo>
                  <a:pt x="0" y="62"/>
                </a:lnTo>
                <a:lnTo>
                  <a:pt x="33" y="62"/>
                </a:lnTo>
                <a:lnTo>
                  <a:pt x="65" y="31"/>
                </a:lnTo>
                <a:lnTo>
                  <a:pt x="33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8" name="Freeform 7"/>
          <p:cNvSpPr>
            <a:spLocks noChangeArrowheads="1"/>
          </p:cNvSpPr>
          <p:nvPr/>
        </p:nvSpPr>
        <p:spPr bwMode="auto">
          <a:xfrm>
            <a:off x="1492250" y="1689100"/>
            <a:ext cx="85725" cy="50800"/>
          </a:xfrm>
          <a:custGeom>
            <a:avLst/>
            <a:gdLst>
              <a:gd name="T0" fmla="*/ 2147483647 w 295"/>
              <a:gd name="T1" fmla="*/ 0 h 154"/>
              <a:gd name="T2" fmla="*/ 785248521 w 295"/>
              <a:gd name="T3" fmla="*/ 0 h 154"/>
              <a:gd name="T4" fmla="*/ 785248521 w 295"/>
              <a:gd name="T5" fmla="*/ 1112734964 h 154"/>
              <a:gd name="T6" fmla="*/ 785248521 w 295"/>
              <a:gd name="T7" fmla="*/ 2147483647 h 154"/>
              <a:gd name="T8" fmla="*/ 785248521 w 295"/>
              <a:gd name="T9" fmla="*/ 2147483647 h 154"/>
              <a:gd name="T10" fmla="*/ 0 w 295"/>
              <a:gd name="T11" fmla="*/ 2147483647 h 154"/>
              <a:gd name="T12" fmla="*/ 785248521 w 295"/>
              <a:gd name="T13" fmla="*/ 2147483647 h 154"/>
              <a:gd name="T14" fmla="*/ 1595069595 w 295"/>
              <a:gd name="T15" fmla="*/ 2147483647 h 154"/>
              <a:gd name="T16" fmla="*/ 2147483647 w 295"/>
              <a:gd name="T17" fmla="*/ 2147483647 h 154"/>
              <a:gd name="T18" fmla="*/ 2147483647 w 295"/>
              <a:gd name="T19" fmla="*/ 2147483647 h 154"/>
              <a:gd name="T20" fmla="*/ 2147483647 w 295"/>
              <a:gd name="T21" fmla="*/ 2147483647 h 154"/>
              <a:gd name="T22" fmla="*/ 2147483647 w 295"/>
              <a:gd name="T23" fmla="*/ 2147483647 h 154"/>
              <a:gd name="T24" fmla="*/ 2147483647 w 295"/>
              <a:gd name="T25" fmla="*/ 2147483647 h 154"/>
              <a:gd name="T26" fmla="*/ 2147483647 w 295"/>
              <a:gd name="T27" fmla="*/ 2147483647 h 154"/>
              <a:gd name="T28" fmla="*/ 2147483647 w 295"/>
              <a:gd name="T29" fmla="*/ 2147483647 h 154"/>
              <a:gd name="T30" fmla="*/ 2147483647 w 295"/>
              <a:gd name="T31" fmla="*/ 2147483647 h 154"/>
              <a:gd name="T32" fmla="*/ 2147483647 w 295"/>
              <a:gd name="T33" fmla="*/ 1112734964 h 154"/>
              <a:gd name="T34" fmla="*/ 2147483647 w 295"/>
              <a:gd name="T35" fmla="*/ 1112734964 h 154"/>
              <a:gd name="T36" fmla="*/ 2147483647 w 295"/>
              <a:gd name="T37" fmla="*/ 1112734964 h 154"/>
              <a:gd name="T38" fmla="*/ 2147483647 w 295"/>
              <a:gd name="T39" fmla="*/ 1112734964 h 154"/>
              <a:gd name="T40" fmla="*/ 2147483647 w 295"/>
              <a:gd name="T41" fmla="*/ 0 h 154"/>
              <a:gd name="T42" fmla="*/ 2147483647 w 295"/>
              <a:gd name="T43" fmla="*/ 1112734964 h 154"/>
              <a:gd name="T44" fmla="*/ 2147483647 w 295"/>
              <a:gd name="T45" fmla="*/ 0 h 15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5"/>
              <a:gd name="T70" fmla="*/ 0 h 154"/>
              <a:gd name="T71" fmla="*/ 295 w 295"/>
              <a:gd name="T72" fmla="*/ 154 h 15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5" h="154">
                <a:moveTo>
                  <a:pt x="97" y="0"/>
                </a:moveTo>
                <a:lnTo>
                  <a:pt x="32" y="0"/>
                </a:lnTo>
                <a:lnTo>
                  <a:pt x="32" y="31"/>
                </a:lnTo>
                <a:lnTo>
                  <a:pt x="32" y="61"/>
                </a:lnTo>
                <a:lnTo>
                  <a:pt x="32" y="92"/>
                </a:lnTo>
                <a:lnTo>
                  <a:pt x="0" y="123"/>
                </a:lnTo>
                <a:lnTo>
                  <a:pt x="32" y="123"/>
                </a:lnTo>
                <a:lnTo>
                  <a:pt x="65" y="153"/>
                </a:lnTo>
                <a:lnTo>
                  <a:pt x="97" y="153"/>
                </a:lnTo>
                <a:lnTo>
                  <a:pt x="97" y="123"/>
                </a:lnTo>
                <a:lnTo>
                  <a:pt x="131" y="92"/>
                </a:lnTo>
                <a:lnTo>
                  <a:pt x="163" y="123"/>
                </a:lnTo>
                <a:lnTo>
                  <a:pt x="195" y="153"/>
                </a:lnTo>
                <a:lnTo>
                  <a:pt x="229" y="153"/>
                </a:lnTo>
                <a:lnTo>
                  <a:pt x="261" y="153"/>
                </a:lnTo>
                <a:lnTo>
                  <a:pt x="294" y="123"/>
                </a:lnTo>
                <a:lnTo>
                  <a:pt x="294" y="31"/>
                </a:lnTo>
                <a:lnTo>
                  <a:pt x="229" y="31"/>
                </a:lnTo>
                <a:lnTo>
                  <a:pt x="195" y="31"/>
                </a:lnTo>
                <a:lnTo>
                  <a:pt x="163" y="31"/>
                </a:lnTo>
                <a:lnTo>
                  <a:pt x="131" y="0"/>
                </a:lnTo>
                <a:lnTo>
                  <a:pt x="97" y="31"/>
                </a:lnTo>
                <a:lnTo>
                  <a:pt x="9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9" name="Freeform 8"/>
          <p:cNvSpPr>
            <a:spLocks noChangeArrowheads="1"/>
          </p:cNvSpPr>
          <p:nvPr/>
        </p:nvSpPr>
        <p:spPr bwMode="auto">
          <a:xfrm>
            <a:off x="1978025" y="847725"/>
            <a:ext cx="17463" cy="19050"/>
          </a:xfrm>
          <a:custGeom>
            <a:avLst/>
            <a:gdLst>
              <a:gd name="T0" fmla="*/ 0 w 67"/>
              <a:gd name="T1" fmla="*/ 1714208694 h 63"/>
              <a:gd name="T2" fmla="*/ 584301549 w 67"/>
              <a:gd name="T3" fmla="*/ 1714208694 h 63"/>
              <a:gd name="T4" fmla="*/ 1168603098 w 67"/>
              <a:gd name="T5" fmla="*/ 1714208694 h 63"/>
              <a:gd name="T6" fmla="*/ 1168603098 w 67"/>
              <a:gd name="T7" fmla="*/ 857104952 h 63"/>
              <a:gd name="T8" fmla="*/ 584301549 w 67"/>
              <a:gd name="T9" fmla="*/ 0 h 63"/>
              <a:gd name="T10" fmla="*/ 0 w 67"/>
              <a:gd name="T11" fmla="*/ 0 h 63"/>
              <a:gd name="T12" fmla="*/ 0 w 67"/>
              <a:gd name="T13" fmla="*/ 857104952 h 63"/>
              <a:gd name="T14" fmla="*/ 0 w 67"/>
              <a:gd name="T15" fmla="*/ 1714208694 h 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"/>
              <a:gd name="T25" fmla="*/ 0 h 63"/>
              <a:gd name="T26" fmla="*/ 67 w 67"/>
              <a:gd name="T27" fmla="*/ 63 h 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" h="63">
                <a:moveTo>
                  <a:pt x="0" y="62"/>
                </a:moveTo>
                <a:lnTo>
                  <a:pt x="33" y="62"/>
                </a:lnTo>
                <a:lnTo>
                  <a:pt x="66" y="62"/>
                </a:lnTo>
                <a:lnTo>
                  <a:pt x="66" y="31"/>
                </a:lnTo>
                <a:lnTo>
                  <a:pt x="33" y="0"/>
                </a:lnTo>
                <a:lnTo>
                  <a:pt x="0" y="0"/>
                </a:lnTo>
                <a:lnTo>
                  <a:pt x="0" y="31"/>
                </a:lnTo>
                <a:lnTo>
                  <a:pt x="0" y="6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1" name="Freeform 9"/>
          <p:cNvSpPr>
            <a:spLocks noChangeArrowheads="1"/>
          </p:cNvSpPr>
          <p:nvPr/>
        </p:nvSpPr>
        <p:spPr bwMode="auto">
          <a:xfrm>
            <a:off x="388938" y="611188"/>
            <a:ext cx="2378075" cy="593725"/>
          </a:xfrm>
          <a:custGeom>
            <a:avLst/>
            <a:gdLst/>
            <a:ahLst/>
            <a:cxnLst>
              <a:cxn ang="0">
                <a:pos x="1864" y="31"/>
              </a:cxn>
              <a:cxn ang="0">
                <a:pos x="1668" y="92"/>
              </a:cxn>
              <a:cxn ang="0">
                <a:pos x="1505" y="122"/>
              </a:cxn>
              <a:cxn ang="0">
                <a:pos x="1373" y="489"/>
              </a:cxn>
              <a:cxn ang="0">
                <a:pos x="1178" y="673"/>
              </a:cxn>
              <a:cxn ang="0">
                <a:pos x="1046" y="826"/>
              </a:cxn>
              <a:cxn ang="0">
                <a:pos x="884" y="826"/>
              </a:cxn>
              <a:cxn ang="0">
                <a:pos x="720" y="1040"/>
              </a:cxn>
              <a:cxn ang="0">
                <a:pos x="589" y="1162"/>
              </a:cxn>
              <a:cxn ang="0">
                <a:pos x="393" y="1345"/>
              </a:cxn>
              <a:cxn ang="0">
                <a:pos x="66" y="1407"/>
              </a:cxn>
              <a:cxn ang="0">
                <a:pos x="132" y="1590"/>
              </a:cxn>
              <a:cxn ang="0">
                <a:pos x="295" y="1499"/>
              </a:cxn>
              <a:cxn ang="0">
                <a:pos x="523" y="1743"/>
              </a:cxn>
              <a:cxn ang="0">
                <a:pos x="655" y="1682"/>
              </a:cxn>
              <a:cxn ang="0">
                <a:pos x="687" y="1529"/>
              </a:cxn>
              <a:cxn ang="0">
                <a:pos x="785" y="1345"/>
              </a:cxn>
              <a:cxn ang="0">
                <a:pos x="884" y="1376"/>
              </a:cxn>
              <a:cxn ang="0">
                <a:pos x="1080" y="1376"/>
              </a:cxn>
              <a:cxn ang="0">
                <a:pos x="1243" y="1223"/>
              </a:cxn>
              <a:cxn ang="0">
                <a:pos x="1537" y="1162"/>
              </a:cxn>
              <a:cxn ang="0">
                <a:pos x="1798" y="1254"/>
              </a:cxn>
              <a:cxn ang="0">
                <a:pos x="1701" y="1132"/>
              </a:cxn>
              <a:cxn ang="0">
                <a:pos x="1864" y="1254"/>
              </a:cxn>
              <a:cxn ang="0">
                <a:pos x="2159" y="1407"/>
              </a:cxn>
              <a:cxn ang="0">
                <a:pos x="2289" y="1499"/>
              </a:cxn>
              <a:cxn ang="0">
                <a:pos x="2518" y="1284"/>
              </a:cxn>
              <a:cxn ang="0">
                <a:pos x="2551" y="1100"/>
              </a:cxn>
              <a:cxn ang="0">
                <a:pos x="2748" y="856"/>
              </a:cxn>
              <a:cxn ang="0">
                <a:pos x="2976" y="734"/>
              </a:cxn>
              <a:cxn ang="0">
                <a:pos x="3466" y="795"/>
              </a:cxn>
              <a:cxn ang="0">
                <a:pos x="3761" y="1009"/>
              </a:cxn>
              <a:cxn ang="0">
                <a:pos x="3761" y="1009"/>
              </a:cxn>
              <a:cxn ang="0">
                <a:pos x="3925" y="917"/>
              </a:cxn>
              <a:cxn ang="0">
                <a:pos x="4186" y="1009"/>
              </a:cxn>
              <a:cxn ang="0">
                <a:pos x="4382" y="978"/>
              </a:cxn>
              <a:cxn ang="0">
                <a:pos x="4284" y="856"/>
              </a:cxn>
              <a:cxn ang="0">
                <a:pos x="4350" y="795"/>
              </a:cxn>
              <a:cxn ang="0">
                <a:pos x="4578" y="826"/>
              </a:cxn>
              <a:cxn ang="0">
                <a:pos x="4742" y="795"/>
              </a:cxn>
              <a:cxn ang="0">
                <a:pos x="4971" y="765"/>
              </a:cxn>
              <a:cxn ang="0">
                <a:pos x="5036" y="551"/>
              </a:cxn>
              <a:cxn ang="0">
                <a:pos x="5265" y="765"/>
              </a:cxn>
              <a:cxn ang="0">
                <a:pos x="5330" y="673"/>
              </a:cxn>
              <a:cxn ang="0">
                <a:pos x="5494" y="673"/>
              </a:cxn>
              <a:cxn ang="0">
                <a:pos x="5592" y="734"/>
              </a:cxn>
              <a:cxn ang="0">
                <a:pos x="5723" y="856"/>
              </a:cxn>
              <a:cxn ang="0">
                <a:pos x="6050" y="765"/>
              </a:cxn>
              <a:cxn ang="0">
                <a:pos x="6507" y="765"/>
              </a:cxn>
              <a:cxn ang="0">
                <a:pos x="6704" y="856"/>
              </a:cxn>
              <a:cxn ang="0">
                <a:pos x="6933" y="856"/>
              </a:cxn>
              <a:cxn ang="0">
                <a:pos x="7325" y="673"/>
              </a:cxn>
              <a:cxn ang="0">
                <a:pos x="7554" y="581"/>
              </a:cxn>
              <a:cxn ang="0">
                <a:pos x="7750" y="398"/>
              </a:cxn>
              <a:cxn ang="0">
                <a:pos x="8110" y="276"/>
              </a:cxn>
              <a:cxn ang="0">
                <a:pos x="8143" y="0"/>
              </a:cxn>
            </a:cxnLst>
            <a:rect l="0" t="0" r="r" b="b"/>
            <a:pathLst>
              <a:path w="8176" h="1774">
                <a:moveTo>
                  <a:pt x="1962" y="0"/>
                </a:moveTo>
                <a:lnTo>
                  <a:pt x="1930" y="31"/>
                </a:lnTo>
                <a:lnTo>
                  <a:pt x="1864" y="62"/>
                </a:lnTo>
                <a:lnTo>
                  <a:pt x="1897" y="31"/>
                </a:lnTo>
                <a:lnTo>
                  <a:pt x="1864" y="0"/>
                </a:lnTo>
                <a:lnTo>
                  <a:pt x="1864" y="31"/>
                </a:lnTo>
                <a:lnTo>
                  <a:pt x="1832" y="31"/>
                </a:lnTo>
                <a:lnTo>
                  <a:pt x="1798" y="92"/>
                </a:lnTo>
                <a:lnTo>
                  <a:pt x="1766" y="122"/>
                </a:lnTo>
                <a:lnTo>
                  <a:pt x="1734" y="122"/>
                </a:lnTo>
                <a:lnTo>
                  <a:pt x="1701" y="122"/>
                </a:lnTo>
                <a:lnTo>
                  <a:pt x="1668" y="92"/>
                </a:lnTo>
                <a:lnTo>
                  <a:pt x="1635" y="62"/>
                </a:lnTo>
                <a:lnTo>
                  <a:pt x="1603" y="62"/>
                </a:lnTo>
                <a:lnTo>
                  <a:pt x="1570" y="62"/>
                </a:lnTo>
                <a:lnTo>
                  <a:pt x="1537" y="62"/>
                </a:lnTo>
                <a:lnTo>
                  <a:pt x="1537" y="92"/>
                </a:lnTo>
                <a:lnTo>
                  <a:pt x="1505" y="122"/>
                </a:lnTo>
                <a:lnTo>
                  <a:pt x="1472" y="153"/>
                </a:lnTo>
                <a:lnTo>
                  <a:pt x="1472" y="214"/>
                </a:lnTo>
                <a:lnTo>
                  <a:pt x="1472" y="367"/>
                </a:lnTo>
                <a:lnTo>
                  <a:pt x="1472" y="398"/>
                </a:lnTo>
                <a:lnTo>
                  <a:pt x="1439" y="428"/>
                </a:lnTo>
                <a:lnTo>
                  <a:pt x="1373" y="489"/>
                </a:lnTo>
                <a:lnTo>
                  <a:pt x="1341" y="520"/>
                </a:lnTo>
                <a:lnTo>
                  <a:pt x="1309" y="581"/>
                </a:lnTo>
                <a:lnTo>
                  <a:pt x="1275" y="581"/>
                </a:lnTo>
                <a:lnTo>
                  <a:pt x="1243" y="611"/>
                </a:lnTo>
                <a:lnTo>
                  <a:pt x="1210" y="643"/>
                </a:lnTo>
                <a:lnTo>
                  <a:pt x="1178" y="673"/>
                </a:lnTo>
                <a:lnTo>
                  <a:pt x="1145" y="703"/>
                </a:lnTo>
                <a:lnTo>
                  <a:pt x="1080" y="734"/>
                </a:lnTo>
                <a:lnTo>
                  <a:pt x="1046" y="765"/>
                </a:lnTo>
                <a:lnTo>
                  <a:pt x="1014" y="765"/>
                </a:lnTo>
                <a:lnTo>
                  <a:pt x="1046" y="795"/>
                </a:lnTo>
                <a:lnTo>
                  <a:pt x="1046" y="826"/>
                </a:lnTo>
                <a:lnTo>
                  <a:pt x="1046" y="856"/>
                </a:lnTo>
                <a:lnTo>
                  <a:pt x="1014" y="856"/>
                </a:lnTo>
                <a:lnTo>
                  <a:pt x="982" y="765"/>
                </a:lnTo>
                <a:lnTo>
                  <a:pt x="948" y="795"/>
                </a:lnTo>
                <a:lnTo>
                  <a:pt x="916" y="795"/>
                </a:lnTo>
                <a:lnTo>
                  <a:pt x="884" y="826"/>
                </a:lnTo>
                <a:lnTo>
                  <a:pt x="850" y="856"/>
                </a:lnTo>
                <a:lnTo>
                  <a:pt x="850" y="917"/>
                </a:lnTo>
                <a:lnTo>
                  <a:pt x="818" y="978"/>
                </a:lnTo>
                <a:lnTo>
                  <a:pt x="785" y="1009"/>
                </a:lnTo>
                <a:lnTo>
                  <a:pt x="752" y="1009"/>
                </a:lnTo>
                <a:lnTo>
                  <a:pt x="720" y="1040"/>
                </a:lnTo>
                <a:lnTo>
                  <a:pt x="720" y="1070"/>
                </a:lnTo>
                <a:lnTo>
                  <a:pt x="687" y="1100"/>
                </a:lnTo>
                <a:lnTo>
                  <a:pt x="655" y="1132"/>
                </a:lnTo>
                <a:lnTo>
                  <a:pt x="655" y="1162"/>
                </a:lnTo>
                <a:lnTo>
                  <a:pt x="621" y="1162"/>
                </a:lnTo>
                <a:lnTo>
                  <a:pt x="589" y="1162"/>
                </a:lnTo>
                <a:lnTo>
                  <a:pt x="589" y="1223"/>
                </a:lnTo>
                <a:lnTo>
                  <a:pt x="491" y="1254"/>
                </a:lnTo>
                <a:lnTo>
                  <a:pt x="458" y="1284"/>
                </a:lnTo>
                <a:lnTo>
                  <a:pt x="393" y="1284"/>
                </a:lnTo>
                <a:lnTo>
                  <a:pt x="393" y="1315"/>
                </a:lnTo>
                <a:lnTo>
                  <a:pt x="393" y="1345"/>
                </a:lnTo>
                <a:lnTo>
                  <a:pt x="327" y="1376"/>
                </a:lnTo>
                <a:lnTo>
                  <a:pt x="295" y="1345"/>
                </a:lnTo>
                <a:lnTo>
                  <a:pt x="229" y="1315"/>
                </a:lnTo>
                <a:lnTo>
                  <a:pt x="196" y="1345"/>
                </a:lnTo>
                <a:lnTo>
                  <a:pt x="164" y="1376"/>
                </a:lnTo>
                <a:lnTo>
                  <a:pt x="66" y="1407"/>
                </a:lnTo>
                <a:lnTo>
                  <a:pt x="33" y="1437"/>
                </a:lnTo>
                <a:lnTo>
                  <a:pt x="0" y="1499"/>
                </a:lnTo>
                <a:lnTo>
                  <a:pt x="0" y="1529"/>
                </a:lnTo>
                <a:lnTo>
                  <a:pt x="33" y="1559"/>
                </a:lnTo>
                <a:lnTo>
                  <a:pt x="98" y="1590"/>
                </a:lnTo>
                <a:lnTo>
                  <a:pt x="132" y="1590"/>
                </a:lnTo>
                <a:lnTo>
                  <a:pt x="196" y="1590"/>
                </a:lnTo>
                <a:lnTo>
                  <a:pt x="229" y="1559"/>
                </a:lnTo>
                <a:lnTo>
                  <a:pt x="229" y="1499"/>
                </a:lnTo>
                <a:lnTo>
                  <a:pt x="229" y="1467"/>
                </a:lnTo>
                <a:lnTo>
                  <a:pt x="262" y="1467"/>
                </a:lnTo>
                <a:lnTo>
                  <a:pt x="295" y="1499"/>
                </a:lnTo>
                <a:lnTo>
                  <a:pt x="360" y="1499"/>
                </a:lnTo>
                <a:lnTo>
                  <a:pt x="425" y="1529"/>
                </a:lnTo>
                <a:lnTo>
                  <a:pt x="458" y="1559"/>
                </a:lnTo>
                <a:lnTo>
                  <a:pt x="458" y="1621"/>
                </a:lnTo>
                <a:lnTo>
                  <a:pt x="491" y="1651"/>
                </a:lnTo>
                <a:lnTo>
                  <a:pt x="523" y="1743"/>
                </a:lnTo>
                <a:lnTo>
                  <a:pt x="523" y="1773"/>
                </a:lnTo>
                <a:lnTo>
                  <a:pt x="557" y="1773"/>
                </a:lnTo>
                <a:lnTo>
                  <a:pt x="589" y="1773"/>
                </a:lnTo>
                <a:lnTo>
                  <a:pt x="621" y="1743"/>
                </a:lnTo>
                <a:lnTo>
                  <a:pt x="621" y="1712"/>
                </a:lnTo>
                <a:lnTo>
                  <a:pt x="655" y="1682"/>
                </a:lnTo>
                <a:lnTo>
                  <a:pt x="720" y="1682"/>
                </a:lnTo>
                <a:lnTo>
                  <a:pt x="752" y="1651"/>
                </a:lnTo>
                <a:lnTo>
                  <a:pt x="720" y="1559"/>
                </a:lnTo>
                <a:lnTo>
                  <a:pt x="687" y="1559"/>
                </a:lnTo>
                <a:lnTo>
                  <a:pt x="655" y="1529"/>
                </a:lnTo>
                <a:lnTo>
                  <a:pt x="687" y="1529"/>
                </a:lnTo>
                <a:lnTo>
                  <a:pt x="752" y="1499"/>
                </a:lnTo>
                <a:lnTo>
                  <a:pt x="752" y="1467"/>
                </a:lnTo>
                <a:lnTo>
                  <a:pt x="752" y="1437"/>
                </a:lnTo>
                <a:lnTo>
                  <a:pt x="785" y="1437"/>
                </a:lnTo>
                <a:lnTo>
                  <a:pt x="752" y="1376"/>
                </a:lnTo>
                <a:lnTo>
                  <a:pt x="785" y="1345"/>
                </a:lnTo>
                <a:lnTo>
                  <a:pt x="818" y="1345"/>
                </a:lnTo>
                <a:lnTo>
                  <a:pt x="818" y="1437"/>
                </a:lnTo>
                <a:lnTo>
                  <a:pt x="818" y="1467"/>
                </a:lnTo>
                <a:lnTo>
                  <a:pt x="850" y="1467"/>
                </a:lnTo>
                <a:lnTo>
                  <a:pt x="884" y="1437"/>
                </a:lnTo>
                <a:lnTo>
                  <a:pt x="884" y="1376"/>
                </a:lnTo>
                <a:lnTo>
                  <a:pt x="916" y="1376"/>
                </a:lnTo>
                <a:lnTo>
                  <a:pt x="916" y="1407"/>
                </a:lnTo>
                <a:lnTo>
                  <a:pt x="948" y="1407"/>
                </a:lnTo>
                <a:lnTo>
                  <a:pt x="982" y="1376"/>
                </a:lnTo>
                <a:lnTo>
                  <a:pt x="1014" y="1345"/>
                </a:lnTo>
                <a:lnTo>
                  <a:pt x="1080" y="1376"/>
                </a:lnTo>
                <a:lnTo>
                  <a:pt x="1080" y="1345"/>
                </a:lnTo>
                <a:lnTo>
                  <a:pt x="1112" y="1284"/>
                </a:lnTo>
                <a:lnTo>
                  <a:pt x="1145" y="1254"/>
                </a:lnTo>
                <a:lnTo>
                  <a:pt x="1178" y="1192"/>
                </a:lnTo>
                <a:lnTo>
                  <a:pt x="1210" y="1192"/>
                </a:lnTo>
                <a:lnTo>
                  <a:pt x="1243" y="1223"/>
                </a:lnTo>
                <a:lnTo>
                  <a:pt x="1309" y="1192"/>
                </a:lnTo>
                <a:lnTo>
                  <a:pt x="1373" y="1223"/>
                </a:lnTo>
                <a:lnTo>
                  <a:pt x="1472" y="1223"/>
                </a:lnTo>
                <a:lnTo>
                  <a:pt x="1472" y="1192"/>
                </a:lnTo>
                <a:lnTo>
                  <a:pt x="1505" y="1192"/>
                </a:lnTo>
                <a:lnTo>
                  <a:pt x="1537" y="1162"/>
                </a:lnTo>
                <a:lnTo>
                  <a:pt x="1635" y="1162"/>
                </a:lnTo>
                <a:lnTo>
                  <a:pt x="1701" y="1192"/>
                </a:lnTo>
                <a:lnTo>
                  <a:pt x="1734" y="1223"/>
                </a:lnTo>
                <a:lnTo>
                  <a:pt x="1766" y="1254"/>
                </a:lnTo>
                <a:lnTo>
                  <a:pt x="1798" y="1284"/>
                </a:lnTo>
                <a:lnTo>
                  <a:pt x="1798" y="1254"/>
                </a:lnTo>
                <a:lnTo>
                  <a:pt x="1798" y="1223"/>
                </a:lnTo>
                <a:lnTo>
                  <a:pt x="1798" y="1192"/>
                </a:lnTo>
                <a:lnTo>
                  <a:pt x="1798" y="1162"/>
                </a:lnTo>
                <a:lnTo>
                  <a:pt x="1734" y="1162"/>
                </a:lnTo>
                <a:lnTo>
                  <a:pt x="1701" y="1162"/>
                </a:lnTo>
                <a:lnTo>
                  <a:pt x="1701" y="1132"/>
                </a:lnTo>
                <a:lnTo>
                  <a:pt x="1734" y="1132"/>
                </a:lnTo>
                <a:lnTo>
                  <a:pt x="1798" y="1100"/>
                </a:lnTo>
                <a:lnTo>
                  <a:pt x="1798" y="1162"/>
                </a:lnTo>
                <a:lnTo>
                  <a:pt x="1864" y="1192"/>
                </a:lnTo>
                <a:lnTo>
                  <a:pt x="1864" y="1223"/>
                </a:lnTo>
                <a:lnTo>
                  <a:pt x="1864" y="1254"/>
                </a:lnTo>
                <a:lnTo>
                  <a:pt x="1897" y="1284"/>
                </a:lnTo>
                <a:lnTo>
                  <a:pt x="1930" y="1315"/>
                </a:lnTo>
                <a:lnTo>
                  <a:pt x="1995" y="1315"/>
                </a:lnTo>
                <a:lnTo>
                  <a:pt x="2028" y="1345"/>
                </a:lnTo>
                <a:lnTo>
                  <a:pt x="2093" y="1345"/>
                </a:lnTo>
                <a:lnTo>
                  <a:pt x="2159" y="1407"/>
                </a:lnTo>
                <a:lnTo>
                  <a:pt x="2191" y="1467"/>
                </a:lnTo>
                <a:lnTo>
                  <a:pt x="2257" y="1499"/>
                </a:lnTo>
                <a:lnTo>
                  <a:pt x="2257" y="1437"/>
                </a:lnTo>
                <a:lnTo>
                  <a:pt x="2289" y="1437"/>
                </a:lnTo>
                <a:lnTo>
                  <a:pt x="2289" y="1467"/>
                </a:lnTo>
                <a:lnTo>
                  <a:pt x="2289" y="1499"/>
                </a:lnTo>
                <a:lnTo>
                  <a:pt x="2387" y="1499"/>
                </a:lnTo>
                <a:lnTo>
                  <a:pt x="2420" y="1467"/>
                </a:lnTo>
                <a:lnTo>
                  <a:pt x="2453" y="1437"/>
                </a:lnTo>
                <a:lnTo>
                  <a:pt x="2486" y="1345"/>
                </a:lnTo>
                <a:lnTo>
                  <a:pt x="2518" y="1315"/>
                </a:lnTo>
                <a:lnTo>
                  <a:pt x="2518" y="1284"/>
                </a:lnTo>
                <a:lnTo>
                  <a:pt x="2551" y="1284"/>
                </a:lnTo>
                <a:lnTo>
                  <a:pt x="2584" y="1284"/>
                </a:lnTo>
                <a:lnTo>
                  <a:pt x="2584" y="1254"/>
                </a:lnTo>
                <a:lnTo>
                  <a:pt x="2616" y="1223"/>
                </a:lnTo>
                <a:lnTo>
                  <a:pt x="2584" y="1192"/>
                </a:lnTo>
                <a:lnTo>
                  <a:pt x="2551" y="1100"/>
                </a:lnTo>
                <a:lnTo>
                  <a:pt x="2616" y="1100"/>
                </a:lnTo>
                <a:lnTo>
                  <a:pt x="2616" y="1040"/>
                </a:lnTo>
                <a:lnTo>
                  <a:pt x="2616" y="978"/>
                </a:lnTo>
                <a:lnTo>
                  <a:pt x="2682" y="917"/>
                </a:lnTo>
                <a:lnTo>
                  <a:pt x="2714" y="826"/>
                </a:lnTo>
                <a:lnTo>
                  <a:pt x="2748" y="856"/>
                </a:lnTo>
                <a:lnTo>
                  <a:pt x="2812" y="826"/>
                </a:lnTo>
                <a:lnTo>
                  <a:pt x="2845" y="795"/>
                </a:lnTo>
                <a:lnTo>
                  <a:pt x="2878" y="795"/>
                </a:lnTo>
                <a:lnTo>
                  <a:pt x="2911" y="765"/>
                </a:lnTo>
                <a:lnTo>
                  <a:pt x="2911" y="734"/>
                </a:lnTo>
                <a:lnTo>
                  <a:pt x="2976" y="734"/>
                </a:lnTo>
                <a:lnTo>
                  <a:pt x="3009" y="703"/>
                </a:lnTo>
                <a:lnTo>
                  <a:pt x="3139" y="703"/>
                </a:lnTo>
                <a:lnTo>
                  <a:pt x="3205" y="703"/>
                </a:lnTo>
                <a:lnTo>
                  <a:pt x="3271" y="734"/>
                </a:lnTo>
                <a:lnTo>
                  <a:pt x="3401" y="765"/>
                </a:lnTo>
                <a:lnTo>
                  <a:pt x="3466" y="795"/>
                </a:lnTo>
                <a:lnTo>
                  <a:pt x="3532" y="826"/>
                </a:lnTo>
                <a:lnTo>
                  <a:pt x="3564" y="856"/>
                </a:lnTo>
                <a:lnTo>
                  <a:pt x="3598" y="887"/>
                </a:lnTo>
                <a:lnTo>
                  <a:pt x="3630" y="917"/>
                </a:lnTo>
                <a:lnTo>
                  <a:pt x="3663" y="948"/>
                </a:lnTo>
                <a:lnTo>
                  <a:pt x="3761" y="1009"/>
                </a:lnTo>
                <a:lnTo>
                  <a:pt x="3761" y="1040"/>
                </a:lnTo>
                <a:lnTo>
                  <a:pt x="3794" y="1100"/>
                </a:lnTo>
                <a:lnTo>
                  <a:pt x="3826" y="1070"/>
                </a:lnTo>
                <a:lnTo>
                  <a:pt x="3826" y="1040"/>
                </a:lnTo>
                <a:lnTo>
                  <a:pt x="3794" y="1009"/>
                </a:lnTo>
                <a:lnTo>
                  <a:pt x="3761" y="1009"/>
                </a:lnTo>
                <a:lnTo>
                  <a:pt x="3794" y="978"/>
                </a:lnTo>
                <a:lnTo>
                  <a:pt x="3826" y="948"/>
                </a:lnTo>
                <a:lnTo>
                  <a:pt x="3826" y="917"/>
                </a:lnTo>
                <a:lnTo>
                  <a:pt x="3826" y="887"/>
                </a:lnTo>
                <a:lnTo>
                  <a:pt x="3891" y="917"/>
                </a:lnTo>
                <a:lnTo>
                  <a:pt x="3925" y="917"/>
                </a:lnTo>
                <a:lnTo>
                  <a:pt x="4023" y="948"/>
                </a:lnTo>
                <a:lnTo>
                  <a:pt x="4055" y="948"/>
                </a:lnTo>
                <a:lnTo>
                  <a:pt x="4088" y="948"/>
                </a:lnTo>
                <a:lnTo>
                  <a:pt x="4121" y="978"/>
                </a:lnTo>
                <a:lnTo>
                  <a:pt x="4153" y="1009"/>
                </a:lnTo>
                <a:lnTo>
                  <a:pt x="4186" y="1009"/>
                </a:lnTo>
                <a:lnTo>
                  <a:pt x="4219" y="1009"/>
                </a:lnTo>
                <a:lnTo>
                  <a:pt x="4219" y="1040"/>
                </a:lnTo>
                <a:lnTo>
                  <a:pt x="4251" y="1040"/>
                </a:lnTo>
                <a:lnTo>
                  <a:pt x="4317" y="1040"/>
                </a:lnTo>
                <a:lnTo>
                  <a:pt x="4350" y="1009"/>
                </a:lnTo>
                <a:lnTo>
                  <a:pt x="4382" y="978"/>
                </a:lnTo>
                <a:lnTo>
                  <a:pt x="4382" y="917"/>
                </a:lnTo>
                <a:lnTo>
                  <a:pt x="4382" y="887"/>
                </a:lnTo>
                <a:lnTo>
                  <a:pt x="4350" y="917"/>
                </a:lnTo>
                <a:lnTo>
                  <a:pt x="4317" y="887"/>
                </a:lnTo>
                <a:lnTo>
                  <a:pt x="4284" y="887"/>
                </a:lnTo>
                <a:lnTo>
                  <a:pt x="4284" y="856"/>
                </a:lnTo>
                <a:lnTo>
                  <a:pt x="4251" y="826"/>
                </a:lnTo>
                <a:lnTo>
                  <a:pt x="4251" y="795"/>
                </a:lnTo>
                <a:lnTo>
                  <a:pt x="4284" y="795"/>
                </a:lnTo>
                <a:lnTo>
                  <a:pt x="4317" y="826"/>
                </a:lnTo>
                <a:lnTo>
                  <a:pt x="4350" y="826"/>
                </a:lnTo>
                <a:lnTo>
                  <a:pt x="4350" y="795"/>
                </a:lnTo>
                <a:lnTo>
                  <a:pt x="4382" y="795"/>
                </a:lnTo>
                <a:lnTo>
                  <a:pt x="4382" y="856"/>
                </a:lnTo>
                <a:lnTo>
                  <a:pt x="4414" y="856"/>
                </a:lnTo>
                <a:lnTo>
                  <a:pt x="4480" y="826"/>
                </a:lnTo>
                <a:lnTo>
                  <a:pt x="4546" y="826"/>
                </a:lnTo>
                <a:lnTo>
                  <a:pt x="4578" y="826"/>
                </a:lnTo>
                <a:lnTo>
                  <a:pt x="4611" y="826"/>
                </a:lnTo>
                <a:lnTo>
                  <a:pt x="4578" y="795"/>
                </a:lnTo>
                <a:lnTo>
                  <a:pt x="4611" y="795"/>
                </a:lnTo>
                <a:lnTo>
                  <a:pt x="4644" y="795"/>
                </a:lnTo>
                <a:lnTo>
                  <a:pt x="4709" y="795"/>
                </a:lnTo>
                <a:lnTo>
                  <a:pt x="4742" y="795"/>
                </a:lnTo>
                <a:lnTo>
                  <a:pt x="4807" y="826"/>
                </a:lnTo>
                <a:lnTo>
                  <a:pt x="4840" y="795"/>
                </a:lnTo>
                <a:lnTo>
                  <a:pt x="4873" y="795"/>
                </a:lnTo>
                <a:lnTo>
                  <a:pt x="4905" y="795"/>
                </a:lnTo>
                <a:lnTo>
                  <a:pt x="4938" y="765"/>
                </a:lnTo>
                <a:lnTo>
                  <a:pt x="4971" y="765"/>
                </a:lnTo>
                <a:lnTo>
                  <a:pt x="5036" y="734"/>
                </a:lnTo>
                <a:lnTo>
                  <a:pt x="5069" y="703"/>
                </a:lnTo>
                <a:lnTo>
                  <a:pt x="5102" y="703"/>
                </a:lnTo>
                <a:lnTo>
                  <a:pt x="4971" y="551"/>
                </a:lnTo>
                <a:lnTo>
                  <a:pt x="4971" y="520"/>
                </a:lnTo>
                <a:lnTo>
                  <a:pt x="5036" y="551"/>
                </a:lnTo>
                <a:lnTo>
                  <a:pt x="5069" y="581"/>
                </a:lnTo>
                <a:lnTo>
                  <a:pt x="5069" y="643"/>
                </a:lnTo>
                <a:lnTo>
                  <a:pt x="5102" y="643"/>
                </a:lnTo>
                <a:lnTo>
                  <a:pt x="5200" y="703"/>
                </a:lnTo>
                <a:lnTo>
                  <a:pt x="5200" y="734"/>
                </a:lnTo>
                <a:lnTo>
                  <a:pt x="5265" y="765"/>
                </a:lnTo>
                <a:lnTo>
                  <a:pt x="5298" y="734"/>
                </a:lnTo>
                <a:lnTo>
                  <a:pt x="5265" y="703"/>
                </a:lnTo>
                <a:lnTo>
                  <a:pt x="5265" y="673"/>
                </a:lnTo>
                <a:lnTo>
                  <a:pt x="5265" y="643"/>
                </a:lnTo>
                <a:lnTo>
                  <a:pt x="5298" y="643"/>
                </a:lnTo>
                <a:lnTo>
                  <a:pt x="5330" y="673"/>
                </a:lnTo>
                <a:lnTo>
                  <a:pt x="5330" y="703"/>
                </a:lnTo>
                <a:lnTo>
                  <a:pt x="5364" y="734"/>
                </a:lnTo>
                <a:lnTo>
                  <a:pt x="5364" y="765"/>
                </a:lnTo>
                <a:lnTo>
                  <a:pt x="5396" y="734"/>
                </a:lnTo>
                <a:lnTo>
                  <a:pt x="5396" y="673"/>
                </a:lnTo>
                <a:lnTo>
                  <a:pt x="5494" y="673"/>
                </a:lnTo>
                <a:lnTo>
                  <a:pt x="5527" y="673"/>
                </a:lnTo>
                <a:lnTo>
                  <a:pt x="5527" y="703"/>
                </a:lnTo>
                <a:lnTo>
                  <a:pt x="5559" y="673"/>
                </a:lnTo>
                <a:lnTo>
                  <a:pt x="5592" y="673"/>
                </a:lnTo>
                <a:lnTo>
                  <a:pt x="5625" y="703"/>
                </a:lnTo>
                <a:lnTo>
                  <a:pt x="5592" y="734"/>
                </a:lnTo>
                <a:lnTo>
                  <a:pt x="5559" y="734"/>
                </a:lnTo>
                <a:lnTo>
                  <a:pt x="5559" y="765"/>
                </a:lnTo>
                <a:lnTo>
                  <a:pt x="5592" y="795"/>
                </a:lnTo>
                <a:lnTo>
                  <a:pt x="5625" y="795"/>
                </a:lnTo>
                <a:lnTo>
                  <a:pt x="5657" y="826"/>
                </a:lnTo>
                <a:lnTo>
                  <a:pt x="5723" y="856"/>
                </a:lnTo>
                <a:lnTo>
                  <a:pt x="5723" y="826"/>
                </a:lnTo>
                <a:lnTo>
                  <a:pt x="5723" y="795"/>
                </a:lnTo>
                <a:lnTo>
                  <a:pt x="5887" y="765"/>
                </a:lnTo>
                <a:lnTo>
                  <a:pt x="5919" y="765"/>
                </a:lnTo>
                <a:lnTo>
                  <a:pt x="5984" y="734"/>
                </a:lnTo>
                <a:lnTo>
                  <a:pt x="6050" y="765"/>
                </a:lnTo>
                <a:lnTo>
                  <a:pt x="6148" y="734"/>
                </a:lnTo>
                <a:lnTo>
                  <a:pt x="6180" y="734"/>
                </a:lnTo>
                <a:lnTo>
                  <a:pt x="6279" y="734"/>
                </a:lnTo>
                <a:lnTo>
                  <a:pt x="6344" y="734"/>
                </a:lnTo>
                <a:lnTo>
                  <a:pt x="6410" y="734"/>
                </a:lnTo>
                <a:lnTo>
                  <a:pt x="6507" y="765"/>
                </a:lnTo>
                <a:lnTo>
                  <a:pt x="6541" y="795"/>
                </a:lnTo>
                <a:lnTo>
                  <a:pt x="6605" y="826"/>
                </a:lnTo>
                <a:lnTo>
                  <a:pt x="6639" y="795"/>
                </a:lnTo>
                <a:lnTo>
                  <a:pt x="6639" y="826"/>
                </a:lnTo>
                <a:lnTo>
                  <a:pt x="6671" y="826"/>
                </a:lnTo>
                <a:lnTo>
                  <a:pt x="6704" y="856"/>
                </a:lnTo>
                <a:lnTo>
                  <a:pt x="6769" y="856"/>
                </a:lnTo>
                <a:lnTo>
                  <a:pt x="6769" y="887"/>
                </a:lnTo>
                <a:lnTo>
                  <a:pt x="6802" y="887"/>
                </a:lnTo>
                <a:lnTo>
                  <a:pt x="6835" y="856"/>
                </a:lnTo>
                <a:lnTo>
                  <a:pt x="6900" y="856"/>
                </a:lnTo>
                <a:lnTo>
                  <a:pt x="6933" y="856"/>
                </a:lnTo>
                <a:lnTo>
                  <a:pt x="6966" y="826"/>
                </a:lnTo>
                <a:lnTo>
                  <a:pt x="6998" y="795"/>
                </a:lnTo>
                <a:lnTo>
                  <a:pt x="7030" y="765"/>
                </a:lnTo>
                <a:lnTo>
                  <a:pt x="7064" y="734"/>
                </a:lnTo>
                <a:lnTo>
                  <a:pt x="7162" y="734"/>
                </a:lnTo>
                <a:lnTo>
                  <a:pt x="7325" y="673"/>
                </a:lnTo>
                <a:lnTo>
                  <a:pt x="7391" y="643"/>
                </a:lnTo>
                <a:lnTo>
                  <a:pt x="7423" y="611"/>
                </a:lnTo>
                <a:lnTo>
                  <a:pt x="7423" y="581"/>
                </a:lnTo>
                <a:lnTo>
                  <a:pt x="7456" y="551"/>
                </a:lnTo>
                <a:lnTo>
                  <a:pt x="7521" y="581"/>
                </a:lnTo>
                <a:lnTo>
                  <a:pt x="7554" y="581"/>
                </a:lnTo>
                <a:lnTo>
                  <a:pt x="7652" y="643"/>
                </a:lnTo>
                <a:lnTo>
                  <a:pt x="7652" y="611"/>
                </a:lnTo>
                <a:lnTo>
                  <a:pt x="7652" y="551"/>
                </a:lnTo>
                <a:lnTo>
                  <a:pt x="7652" y="520"/>
                </a:lnTo>
                <a:lnTo>
                  <a:pt x="7685" y="459"/>
                </a:lnTo>
                <a:lnTo>
                  <a:pt x="7750" y="398"/>
                </a:lnTo>
                <a:lnTo>
                  <a:pt x="7783" y="367"/>
                </a:lnTo>
                <a:lnTo>
                  <a:pt x="7848" y="367"/>
                </a:lnTo>
                <a:lnTo>
                  <a:pt x="7881" y="367"/>
                </a:lnTo>
                <a:lnTo>
                  <a:pt x="7914" y="336"/>
                </a:lnTo>
                <a:lnTo>
                  <a:pt x="8044" y="306"/>
                </a:lnTo>
                <a:lnTo>
                  <a:pt x="8110" y="276"/>
                </a:lnTo>
                <a:lnTo>
                  <a:pt x="8143" y="245"/>
                </a:lnTo>
                <a:lnTo>
                  <a:pt x="8175" y="214"/>
                </a:lnTo>
                <a:lnTo>
                  <a:pt x="8175" y="153"/>
                </a:lnTo>
                <a:lnTo>
                  <a:pt x="8175" y="92"/>
                </a:lnTo>
                <a:lnTo>
                  <a:pt x="8175" y="31"/>
                </a:lnTo>
                <a:lnTo>
                  <a:pt x="8143" y="0"/>
                </a:lnTo>
                <a:lnTo>
                  <a:pt x="1962" y="0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082" name="Freeform 10"/>
          <p:cNvSpPr>
            <a:spLocks noChangeArrowheads="1"/>
          </p:cNvSpPr>
          <p:nvPr/>
        </p:nvSpPr>
        <p:spPr bwMode="auto">
          <a:xfrm>
            <a:off x="3432175" y="611188"/>
            <a:ext cx="893763" cy="255587"/>
          </a:xfrm>
          <a:custGeom>
            <a:avLst/>
            <a:gdLst/>
            <a:ahLst/>
            <a:cxnLst>
              <a:cxn ang="0">
                <a:pos x="2388" y="62"/>
              </a:cxn>
              <a:cxn ang="0">
                <a:pos x="2551" y="62"/>
              </a:cxn>
              <a:cxn ang="0">
                <a:pos x="2551" y="122"/>
              </a:cxn>
              <a:cxn ang="0">
                <a:pos x="2650" y="153"/>
              </a:cxn>
              <a:cxn ang="0">
                <a:pos x="2616" y="306"/>
              </a:cxn>
              <a:cxn ang="0">
                <a:pos x="2616" y="367"/>
              </a:cxn>
              <a:cxn ang="0">
                <a:pos x="2616" y="428"/>
              </a:cxn>
              <a:cxn ang="0">
                <a:pos x="2584" y="489"/>
              </a:cxn>
              <a:cxn ang="0">
                <a:pos x="2584" y="581"/>
              </a:cxn>
              <a:cxn ang="0">
                <a:pos x="2551" y="643"/>
              </a:cxn>
              <a:cxn ang="0">
                <a:pos x="2584" y="734"/>
              </a:cxn>
              <a:cxn ang="0">
                <a:pos x="2748" y="734"/>
              </a:cxn>
              <a:cxn ang="0">
                <a:pos x="2878" y="765"/>
              </a:cxn>
              <a:cxn ang="0">
                <a:pos x="2878" y="703"/>
              </a:cxn>
              <a:cxn ang="0">
                <a:pos x="2943" y="611"/>
              </a:cxn>
              <a:cxn ang="0">
                <a:pos x="2943" y="520"/>
              </a:cxn>
              <a:cxn ang="0">
                <a:pos x="2878" y="398"/>
              </a:cxn>
              <a:cxn ang="0">
                <a:pos x="2780" y="336"/>
              </a:cxn>
              <a:cxn ang="0">
                <a:pos x="2813" y="306"/>
              </a:cxn>
              <a:cxn ang="0">
                <a:pos x="2911" y="245"/>
              </a:cxn>
              <a:cxn ang="0">
                <a:pos x="3009" y="153"/>
              </a:cxn>
              <a:cxn ang="0">
                <a:pos x="3075" y="92"/>
              </a:cxn>
              <a:cxn ang="0">
                <a:pos x="3075" y="31"/>
              </a:cxn>
              <a:cxn ang="0">
                <a:pos x="2976" y="62"/>
              </a:cxn>
              <a:cxn ang="0">
                <a:pos x="2943" y="0"/>
              </a:cxn>
              <a:cxn ang="0">
                <a:pos x="0" y="0"/>
              </a:cxn>
              <a:cxn ang="0">
                <a:pos x="66" y="62"/>
              </a:cxn>
              <a:cxn ang="0">
                <a:pos x="164" y="31"/>
              </a:cxn>
              <a:cxn ang="0">
                <a:pos x="295" y="62"/>
              </a:cxn>
              <a:cxn ang="0">
                <a:pos x="393" y="62"/>
              </a:cxn>
              <a:cxn ang="0">
                <a:pos x="459" y="122"/>
              </a:cxn>
              <a:cxn ang="0">
                <a:pos x="523" y="184"/>
              </a:cxn>
              <a:cxn ang="0">
                <a:pos x="622" y="153"/>
              </a:cxn>
              <a:cxn ang="0">
                <a:pos x="687" y="122"/>
              </a:cxn>
              <a:cxn ang="0">
                <a:pos x="818" y="62"/>
              </a:cxn>
              <a:cxn ang="0">
                <a:pos x="884" y="0"/>
              </a:cxn>
            </a:cxnLst>
            <a:rect l="0" t="0" r="r" b="b"/>
            <a:pathLst>
              <a:path w="3076" h="766">
                <a:moveTo>
                  <a:pt x="2355" y="0"/>
                </a:moveTo>
                <a:lnTo>
                  <a:pt x="2388" y="62"/>
                </a:lnTo>
                <a:lnTo>
                  <a:pt x="2453" y="92"/>
                </a:lnTo>
                <a:lnTo>
                  <a:pt x="2551" y="62"/>
                </a:lnTo>
                <a:lnTo>
                  <a:pt x="2551" y="92"/>
                </a:lnTo>
                <a:lnTo>
                  <a:pt x="2551" y="122"/>
                </a:lnTo>
                <a:lnTo>
                  <a:pt x="2584" y="122"/>
                </a:lnTo>
                <a:lnTo>
                  <a:pt x="2650" y="153"/>
                </a:lnTo>
                <a:lnTo>
                  <a:pt x="2650" y="276"/>
                </a:lnTo>
                <a:lnTo>
                  <a:pt x="2616" y="306"/>
                </a:lnTo>
                <a:lnTo>
                  <a:pt x="2584" y="336"/>
                </a:lnTo>
                <a:lnTo>
                  <a:pt x="2616" y="367"/>
                </a:lnTo>
                <a:lnTo>
                  <a:pt x="2616" y="398"/>
                </a:lnTo>
                <a:lnTo>
                  <a:pt x="2616" y="428"/>
                </a:lnTo>
                <a:lnTo>
                  <a:pt x="2584" y="459"/>
                </a:lnTo>
                <a:lnTo>
                  <a:pt x="2584" y="489"/>
                </a:lnTo>
                <a:lnTo>
                  <a:pt x="2616" y="551"/>
                </a:lnTo>
                <a:lnTo>
                  <a:pt x="2584" y="581"/>
                </a:lnTo>
                <a:lnTo>
                  <a:pt x="2551" y="611"/>
                </a:lnTo>
                <a:lnTo>
                  <a:pt x="2551" y="643"/>
                </a:lnTo>
                <a:lnTo>
                  <a:pt x="2551" y="703"/>
                </a:lnTo>
                <a:lnTo>
                  <a:pt x="2584" y="734"/>
                </a:lnTo>
                <a:lnTo>
                  <a:pt x="2616" y="765"/>
                </a:lnTo>
                <a:lnTo>
                  <a:pt x="2748" y="734"/>
                </a:lnTo>
                <a:lnTo>
                  <a:pt x="2813" y="765"/>
                </a:lnTo>
                <a:lnTo>
                  <a:pt x="2878" y="765"/>
                </a:lnTo>
                <a:lnTo>
                  <a:pt x="2878" y="734"/>
                </a:lnTo>
                <a:lnTo>
                  <a:pt x="2878" y="703"/>
                </a:lnTo>
                <a:lnTo>
                  <a:pt x="2911" y="703"/>
                </a:lnTo>
                <a:lnTo>
                  <a:pt x="2943" y="611"/>
                </a:lnTo>
                <a:lnTo>
                  <a:pt x="2943" y="551"/>
                </a:lnTo>
                <a:lnTo>
                  <a:pt x="2943" y="520"/>
                </a:lnTo>
                <a:lnTo>
                  <a:pt x="2911" y="459"/>
                </a:lnTo>
                <a:lnTo>
                  <a:pt x="2878" y="398"/>
                </a:lnTo>
                <a:lnTo>
                  <a:pt x="2780" y="398"/>
                </a:lnTo>
                <a:lnTo>
                  <a:pt x="2780" y="336"/>
                </a:lnTo>
                <a:lnTo>
                  <a:pt x="2780" y="306"/>
                </a:lnTo>
                <a:lnTo>
                  <a:pt x="2813" y="306"/>
                </a:lnTo>
                <a:lnTo>
                  <a:pt x="2878" y="276"/>
                </a:lnTo>
                <a:lnTo>
                  <a:pt x="2911" y="245"/>
                </a:lnTo>
                <a:lnTo>
                  <a:pt x="2943" y="245"/>
                </a:lnTo>
                <a:lnTo>
                  <a:pt x="3009" y="153"/>
                </a:lnTo>
                <a:lnTo>
                  <a:pt x="3041" y="92"/>
                </a:lnTo>
                <a:lnTo>
                  <a:pt x="3075" y="92"/>
                </a:lnTo>
                <a:lnTo>
                  <a:pt x="3075" y="62"/>
                </a:lnTo>
                <a:lnTo>
                  <a:pt x="3075" y="31"/>
                </a:lnTo>
                <a:lnTo>
                  <a:pt x="3041" y="62"/>
                </a:lnTo>
                <a:lnTo>
                  <a:pt x="2976" y="62"/>
                </a:lnTo>
                <a:lnTo>
                  <a:pt x="2943" y="31"/>
                </a:lnTo>
                <a:lnTo>
                  <a:pt x="2943" y="0"/>
                </a:lnTo>
                <a:lnTo>
                  <a:pt x="2355" y="0"/>
                </a:lnTo>
                <a:close/>
                <a:moveTo>
                  <a:pt x="0" y="0"/>
                </a:moveTo>
                <a:lnTo>
                  <a:pt x="34" y="62"/>
                </a:lnTo>
                <a:lnTo>
                  <a:pt x="66" y="62"/>
                </a:lnTo>
                <a:lnTo>
                  <a:pt x="132" y="62"/>
                </a:lnTo>
                <a:lnTo>
                  <a:pt x="164" y="31"/>
                </a:lnTo>
                <a:lnTo>
                  <a:pt x="229" y="31"/>
                </a:lnTo>
                <a:lnTo>
                  <a:pt x="295" y="62"/>
                </a:lnTo>
                <a:lnTo>
                  <a:pt x="360" y="62"/>
                </a:lnTo>
                <a:lnTo>
                  <a:pt x="393" y="62"/>
                </a:lnTo>
                <a:lnTo>
                  <a:pt x="425" y="92"/>
                </a:lnTo>
                <a:lnTo>
                  <a:pt x="459" y="122"/>
                </a:lnTo>
                <a:lnTo>
                  <a:pt x="491" y="153"/>
                </a:lnTo>
                <a:lnTo>
                  <a:pt x="523" y="184"/>
                </a:lnTo>
                <a:lnTo>
                  <a:pt x="589" y="153"/>
                </a:lnTo>
                <a:lnTo>
                  <a:pt x="622" y="153"/>
                </a:lnTo>
                <a:lnTo>
                  <a:pt x="655" y="122"/>
                </a:lnTo>
                <a:lnTo>
                  <a:pt x="687" y="122"/>
                </a:lnTo>
                <a:lnTo>
                  <a:pt x="720" y="122"/>
                </a:lnTo>
                <a:lnTo>
                  <a:pt x="818" y="62"/>
                </a:lnTo>
                <a:lnTo>
                  <a:pt x="850" y="31"/>
                </a:lnTo>
                <a:lnTo>
                  <a:pt x="8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83" name="Freeform 11"/>
          <p:cNvSpPr>
            <a:spLocks noChangeArrowheads="1"/>
          </p:cNvSpPr>
          <p:nvPr/>
        </p:nvSpPr>
        <p:spPr bwMode="auto">
          <a:xfrm>
            <a:off x="4117975" y="611188"/>
            <a:ext cx="209550" cy="255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62"/>
              </a:cxn>
              <a:cxn ang="0">
                <a:pos x="98" y="92"/>
              </a:cxn>
              <a:cxn ang="0">
                <a:pos x="196" y="62"/>
              </a:cxn>
              <a:cxn ang="0">
                <a:pos x="196" y="92"/>
              </a:cxn>
              <a:cxn ang="0">
                <a:pos x="196" y="122"/>
              </a:cxn>
              <a:cxn ang="0">
                <a:pos x="229" y="122"/>
              </a:cxn>
              <a:cxn ang="0">
                <a:pos x="295" y="153"/>
              </a:cxn>
              <a:cxn ang="0">
                <a:pos x="295" y="276"/>
              </a:cxn>
              <a:cxn ang="0">
                <a:pos x="261" y="306"/>
              </a:cxn>
              <a:cxn ang="0">
                <a:pos x="229" y="336"/>
              </a:cxn>
              <a:cxn ang="0">
                <a:pos x="261" y="367"/>
              </a:cxn>
              <a:cxn ang="0">
                <a:pos x="261" y="398"/>
              </a:cxn>
              <a:cxn ang="0">
                <a:pos x="261" y="428"/>
              </a:cxn>
              <a:cxn ang="0">
                <a:pos x="229" y="459"/>
              </a:cxn>
              <a:cxn ang="0">
                <a:pos x="229" y="489"/>
              </a:cxn>
              <a:cxn ang="0">
                <a:pos x="261" y="551"/>
              </a:cxn>
              <a:cxn ang="0">
                <a:pos x="229" y="581"/>
              </a:cxn>
              <a:cxn ang="0">
                <a:pos x="196" y="611"/>
              </a:cxn>
              <a:cxn ang="0">
                <a:pos x="196" y="643"/>
              </a:cxn>
              <a:cxn ang="0">
                <a:pos x="196" y="703"/>
              </a:cxn>
              <a:cxn ang="0">
                <a:pos x="229" y="734"/>
              </a:cxn>
              <a:cxn ang="0">
                <a:pos x="261" y="765"/>
              </a:cxn>
              <a:cxn ang="0">
                <a:pos x="393" y="734"/>
              </a:cxn>
              <a:cxn ang="0">
                <a:pos x="458" y="765"/>
              </a:cxn>
              <a:cxn ang="0">
                <a:pos x="523" y="765"/>
              </a:cxn>
              <a:cxn ang="0">
                <a:pos x="523" y="734"/>
              </a:cxn>
              <a:cxn ang="0">
                <a:pos x="523" y="703"/>
              </a:cxn>
              <a:cxn ang="0">
                <a:pos x="556" y="703"/>
              </a:cxn>
              <a:cxn ang="0">
                <a:pos x="588" y="611"/>
              </a:cxn>
              <a:cxn ang="0">
                <a:pos x="588" y="551"/>
              </a:cxn>
              <a:cxn ang="0">
                <a:pos x="588" y="520"/>
              </a:cxn>
              <a:cxn ang="0">
                <a:pos x="556" y="459"/>
              </a:cxn>
              <a:cxn ang="0">
                <a:pos x="523" y="398"/>
              </a:cxn>
              <a:cxn ang="0">
                <a:pos x="425" y="398"/>
              </a:cxn>
              <a:cxn ang="0">
                <a:pos x="425" y="336"/>
              </a:cxn>
              <a:cxn ang="0">
                <a:pos x="425" y="306"/>
              </a:cxn>
              <a:cxn ang="0">
                <a:pos x="458" y="306"/>
              </a:cxn>
              <a:cxn ang="0">
                <a:pos x="523" y="276"/>
              </a:cxn>
              <a:cxn ang="0">
                <a:pos x="556" y="245"/>
              </a:cxn>
              <a:cxn ang="0">
                <a:pos x="588" y="245"/>
              </a:cxn>
              <a:cxn ang="0">
                <a:pos x="654" y="153"/>
              </a:cxn>
              <a:cxn ang="0">
                <a:pos x="686" y="92"/>
              </a:cxn>
              <a:cxn ang="0">
                <a:pos x="720" y="92"/>
              </a:cxn>
              <a:cxn ang="0">
                <a:pos x="720" y="62"/>
              </a:cxn>
              <a:cxn ang="0">
                <a:pos x="720" y="31"/>
              </a:cxn>
              <a:cxn ang="0">
                <a:pos x="686" y="62"/>
              </a:cxn>
              <a:cxn ang="0">
                <a:pos x="621" y="62"/>
              </a:cxn>
              <a:cxn ang="0">
                <a:pos x="588" y="31"/>
              </a:cxn>
              <a:cxn ang="0">
                <a:pos x="588" y="0"/>
              </a:cxn>
              <a:cxn ang="0">
                <a:pos x="0" y="0"/>
              </a:cxn>
            </a:cxnLst>
            <a:rect l="0" t="0" r="r" b="b"/>
            <a:pathLst>
              <a:path w="721" h="766">
                <a:moveTo>
                  <a:pt x="0" y="0"/>
                </a:moveTo>
                <a:lnTo>
                  <a:pt x="33" y="62"/>
                </a:lnTo>
                <a:lnTo>
                  <a:pt x="98" y="92"/>
                </a:lnTo>
                <a:lnTo>
                  <a:pt x="196" y="62"/>
                </a:lnTo>
                <a:lnTo>
                  <a:pt x="196" y="92"/>
                </a:lnTo>
                <a:lnTo>
                  <a:pt x="196" y="122"/>
                </a:lnTo>
                <a:lnTo>
                  <a:pt x="229" y="122"/>
                </a:lnTo>
                <a:lnTo>
                  <a:pt x="295" y="153"/>
                </a:lnTo>
                <a:lnTo>
                  <a:pt x="295" y="276"/>
                </a:lnTo>
                <a:lnTo>
                  <a:pt x="261" y="306"/>
                </a:lnTo>
                <a:lnTo>
                  <a:pt x="229" y="336"/>
                </a:lnTo>
                <a:lnTo>
                  <a:pt x="261" y="367"/>
                </a:lnTo>
                <a:lnTo>
                  <a:pt x="261" y="398"/>
                </a:lnTo>
                <a:lnTo>
                  <a:pt x="261" y="428"/>
                </a:lnTo>
                <a:lnTo>
                  <a:pt x="229" y="459"/>
                </a:lnTo>
                <a:lnTo>
                  <a:pt x="229" y="489"/>
                </a:lnTo>
                <a:lnTo>
                  <a:pt x="261" y="551"/>
                </a:lnTo>
                <a:lnTo>
                  <a:pt x="229" y="581"/>
                </a:lnTo>
                <a:lnTo>
                  <a:pt x="196" y="611"/>
                </a:lnTo>
                <a:lnTo>
                  <a:pt x="196" y="643"/>
                </a:lnTo>
                <a:lnTo>
                  <a:pt x="196" y="703"/>
                </a:lnTo>
                <a:lnTo>
                  <a:pt x="229" y="734"/>
                </a:lnTo>
                <a:lnTo>
                  <a:pt x="261" y="765"/>
                </a:lnTo>
                <a:lnTo>
                  <a:pt x="393" y="734"/>
                </a:lnTo>
                <a:lnTo>
                  <a:pt x="458" y="765"/>
                </a:lnTo>
                <a:lnTo>
                  <a:pt x="523" y="765"/>
                </a:lnTo>
                <a:lnTo>
                  <a:pt x="523" y="734"/>
                </a:lnTo>
                <a:lnTo>
                  <a:pt x="523" y="703"/>
                </a:lnTo>
                <a:lnTo>
                  <a:pt x="556" y="703"/>
                </a:lnTo>
                <a:lnTo>
                  <a:pt x="588" y="611"/>
                </a:lnTo>
                <a:lnTo>
                  <a:pt x="588" y="551"/>
                </a:lnTo>
                <a:lnTo>
                  <a:pt x="588" y="520"/>
                </a:lnTo>
                <a:lnTo>
                  <a:pt x="556" y="459"/>
                </a:lnTo>
                <a:lnTo>
                  <a:pt x="523" y="398"/>
                </a:lnTo>
                <a:lnTo>
                  <a:pt x="425" y="398"/>
                </a:lnTo>
                <a:lnTo>
                  <a:pt x="425" y="336"/>
                </a:lnTo>
                <a:lnTo>
                  <a:pt x="425" y="306"/>
                </a:lnTo>
                <a:lnTo>
                  <a:pt x="458" y="306"/>
                </a:lnTo>
                <a:lnTo>
                  <a:pt x="523" y="276"/>
                </a:lnTo>
                <a:lnTo>
                  <a:pt x="556" y="245"/>
                </a:lnTo>
                <a:lnTo>
                  <a:pt x="588" y="245"/>
                </a:lnTo>
                <a:lnTo>
                  <a:pt x="654" y="153"/>
                </a:lnTo>
                <a:lnTo>
                  <a:pt x="686" y="92"/>
                </a:lnTo>
                <a:lnTo>
                  <a:pt x="720" y="92"/>
                </a:lnTo>
                <a:lnTo>
                  <a:pt x="720" y="62"/>
                </a:lnTo>
                <a:lnTo>
                  <a:pt x="720" y="31"/>
                </a:lnTo>
                <a:lnTo>
                  <a:pt x="686" y="62"/>
                </a:lnTo>
                <a:lnTo>
                  <a:pt x="621" y="62"/>
                </a:lnTo>
                <a:lnTo>
                  <a:pt x="588" y="31"/>
                </a:lnTo>
                <a:lnTo>
                  <a:pt x="588" y="0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63" name="Freeform 12"/>
          <p:cNvSpPr>
            <a:spLocks noChangeArrowheads="1"/>
          </p:cNvSpPr>
          <p:nvPr/>
        </p:nvSpPr>
        <p:spPr bwMode="auto">
          <a:xfrm>
            <a:off x="3432175" y="611188"/>
            <a:ext cx="257175" cy="60325"/>
          </a:xfrm>
          <a:custGeom>
            <a:avLst/>
            <a:gdLst>
              <a:gd name="T0" fmla="*/ 0 w 885"/>
              <a:gd name="T1" fmla="*/ 0 h 185"/>
              <a:gd name="T2" fmla="*/ 834310632 w 885"/>
              <a:gd name="T3" fmla="*/ 2147483647 h 185"/>
              <a:gd name="T4" fmla="*/ 1619559842 w 885"/>
              <a:gd name="T5" fmla="*/ 2147483647 h 185"/>
              <a:gd name="T6" fmla="*/ 2147483647 w 885"/>
              <a:gd name="T7" fmla="*/ 2147483647 h 185"/>
              <a:gd name="T8" fmla="*/ 2147483647 w 885"/>
              <a:gd name="T9" fmla="*/ 1074878647 h 185"/>
              <a:gd name="T10" fmla="*/ 2147483647 w 885"/>
              <a:gd name="T11" fmla="*/ 1074878647 h 185"/>
              <a:gd name="T12" fmla="*/ 2147483647 w 885"/>
              <a:gd name="T13" fmla="*/ 2147483647 h 185"/>
              <a:gd name="T14" fmla="*/ 2147483647 w 885"/>
              <a:gd name="T15" fmla="*/ 2147483647 h 185"/>
              <a:gd name="T16" fmla="*/ 2147483647 w 885"/>
              <a:gd name="T17" fmla="*/ 2147483647 h 185"/>
              <a:gd name="T18" fmla="*/ 2147483647 w 885"/>
              <a:gd name="T19" fmla="*/ 2147483647 h 185"/>
              <a:gd name="T20" fmla="*/ 2147483647 w 885"/>
              <a:gd name="T21" fmla="*/ 2147483647 h 185"/>
              <a:gd name="T22" fmla="*/ 2147483647 w 885"/>
              <a:gd name="T23" fmla="*/ 2147483647 h 185"/>
              <a:gd name="T24" fmla="*/ 2147483647 w 885"/>
              <a:gd name="T25" fmla="*/ 2147483647 h 185"/>
              <a:gd name="T26" fmla="*/ 2147483647 w 885"/>
              <a:gd name="T27" fmla="*/ 2147483647 h 185"/>
              <a:gd name="T28" fmla="*/ 2147483647 w 885"/>
              <a:gd name="T29" fmla="*/ 2147483647 h 185"/>
              <a:gd name="T30" fmla="*/ 2147483647 w 885"/>
              <a:gd name="T31" fmla="*/ 2147483647 h 185"/>
              <a:gd name="T32" fmla="*/ 2147483647 w 885"/>
              <a:gd name="T33" fmla="*/ 2147483647 h 185"/>
              <a:gd name="T34" fmla="*/ 2147483647 w 885"/>
              <a:gd name="T35" fmla="*/ 2147483647 h 185"/>
              <a:gd name="T36" fmla="*/ 2147483647 w 885"/>
              <a:gd name="T37" fmla="*/ 2147483647 h 185"/>
              <a:gd name="T38" fmla="*/ 2147483647 w 885"/>
              <a:gd name="T39" fmla="*/ 1074878647 h 185"/>
              <a:gd name="T40" fmla="*/ 2147483647 w 885"/>
              <a:gd name="T41" fmla="*/ 0 h 185"/>
              <a:gd name="T42" fmla="*/ 0 w 885"/>
              <a:gd name="T43" fmla="*/ 0 h 1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85"/>
              <a:gd name="T67" fmla="*/ 0 h 185"/>
              <a:gd name="T68" fmla="*/ 885 w 885"/>
              <a:gd name="T69" fmla="*/ 185 h 18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85" h="185">
                <a:moveTo>
                  <a:pt x="0" y="0"/>
                </a:moveTo>
                <a:lnTo>
                  <a:pt x="34" y="62"/>
                </a:lnTo>
                <a:lnTo>
                  <a:pt x="66" y="62"/>
                </a:lnTo>
                <a:lnTo>
                  <a:pt x="132" y="62"/>
                </a:lnTo>
                <a:lnTo>
                  <a:pt x="164" y="31"/>
                </a:lnTo>
                <a:lnTo>
                  <a:pt x="229" y="31"/>
                </a:lnTo>
                <a:lnTo>
                  <a:pt x="295" y="62"/>
                </a:lnTo>
                <a:lnTo>
                  <a:pt x="360" y="62"/>
                </a:lnTo>
                <a:lnTo>
                  <a:pt x="393" y="62"/>
                </a:lnTo>
                <a:lnTo>
                  <a:pt x="425" y="92"/>
                </a:lnTo>
                <a:lnTo>
                  <a:pt x="459" y="122"/>
                </a:lnTo>
                <a:lnTo>
                  <a:pt x="491" y="153"/>
                </a:lnTo>
                <a:lnTo>
                  <a:pt x="523" y="184"/>
                </a:lnTo>
                <a:lnTo>
                  <a:pt x="589" y="153"/>
                </a:lnTo>
                <a:lnTo>
                  <a:pt x="622" y="153"/>
                </a:lnTo>
                <a:lnTo>
                  <a:pt x="655" y="122"/>
                </a:lnTo>
                <a:lnTo>
                  <a:pt x="687" y="122"/>
                </a:lnTo>
                <a:lnTo>
                  <a:pt x="720" y="122"/>
                </a:lnTo>
                <a:lnTo>
                  <a:pt x="818" y="62"/>
                </a:lnTo>
                <a:lnTo>
                  <a:pt x="850" y="31"/>
                </a:lnTo>
                <a:lnTo>
                  <a:pt x="884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4194175" y="1185863"/>
            <a:ext cx="274638" cy="420687"/>
          </a:xfrm>
          <a:custGeom>
            <a:avLst/>
            <a:gdLst/>
            <a:ahLst/>
            <a:cxnLst>
              <a:cxn ang="0">
                <a:pos x="425" y="92"/>
              </a:cxn>
              <a:cxn ang="0">
                <a:pos x="393" y="31"/>
              </a:cxn>
              <a:cxn ang="0">
                <a:pos x="327" y="0"/>
              </a:cxn>
              <a:cxn ang="0">
                <a:pos x="262" y="92"/>
              </a:cxn>
              <a:cxn ang="0">
                <a:pos x="164" y="214"/>
              </a:cxn>
              <a:cxn ang="0">
                <a:pos x="164" y="276"/>
              </a:cxn>
              <a:cxn ang="0">
                <a:pos x="98" y="306"/>
              </a:cxn>
              <a:cxn ang="0">
                <a:pos x="132" y="398"/>
              </a:cxn>
              <a:cxn ang="0">
                <a:pos x="66" y="459"/>
              </a:cxn>
              <a:cxn ang="0">
                <a:pos x="34" y="490"/>
              </a:cxn>
              <a:cxn ang="0">
                <a:pos x="34" y="612"/>
              </a:cxn>
              <a:cxn ang="0">
                <a:pos x="132" y="765"/>
              </a:cxn>
              <a:cxn ang="0">
                <a:pos x="197" y="857"/>
              </a:cxn>
              <a:cxn ang="0">
                <a:pos x="229" y="1009"/>
              </a:cxn>
              <a:cxn ang="0">
                <a:pos x="164" y="1101"/>
              </a:cxn>
              <a:cxn ang="0">
                <a:pos x="229" y="1192"/>
              </a:cxn>
              <a:cxn ang="0">
                <a:pos x="360" y="1223"/>
              </a:cxn>
              <a:cxn ang="0">
                <a:pos x="393" y="1254"/>
              </a:cxn>
              <a:cxn ang="0">
                <a:pos x="557" y="1192"/>
              </a:cxn>
              <a:cxn ang="0">
                <a:pos x="687" y="1192"/>
              </a:cxn>
              <a:cxn ang="0">
                <a:pos x="818" y="1192"/>
              </a:cxn>
              <a:cxn ang="0">
                <a:pos x="818" y="1132"/>
              </a:cxn>
              <a:cxn ang="0">
                <a:pos x="818" y="1040"/>
              </a:cxn>
              <a:cxn ang="0">
                <a:pos x="850" y="979"/>
              </a:cxn>
              <a:cxn ang="0">
                <a:pos x="850" y="887"/>
              </a:cxn>
              <a:cxn ang="0">
                <a:pos x="916" y="857"/>
              </a:cxn>
              <a:cxn ang="0">
                <a:pos x="949" y="765"/>
              </a:cxn>
              <a:cxn ang="0">
                <a:pos x="949" y="673"/>
              </a:cxn>
              <a:cxn ang="0">
                <a:pos x="850" y="673"/>
              </a:cxn>
              <a:cxn ang="0">
                <a:pos x="818" y="642"/>
              </a:cxn>
              <a:cxn ang="0">
                <a:pos x="752" y="612"/>
              </a:cxn>
              <a:cxn ang="0">
                <a:pos x="655" y="520"/>
              </a:cxn>
              <a:cxn ang="0">
                <a:pos x="557" y="428"/>
              </a:cxn>
              <a:cxn ang="0">
                <a:pos x="459" y="336"/>
              </a:cxn>
              <a:cxn ang="0">
                <a:pos x="491" y="184"/>
              </a:cxn>
              <a:cxn ang="0">
                <a:pos x="459" y="92"/>
              </a:cxn>
            </a:cxnLst>
            <a:rect l="0" t="0" r="r" b="b"/>
            <a:pathLst>
              <a:path w="950" h="1255">
                <a:moveTo>
                  <a:pt x="459" y="92"/>
                </a:moveTo>
                <a:lnTo>
                  <a:pt x="425" y="92"/>
                </a:lnTo>
                <a:lnTo>
                  <a:pt x="425" y="61"/>
                </a:lnTo>
                <a:lnTo>
                  <a:pt x="393" y="31"/>
                </a:lnTo>
                <a:lnTo>
                  <a:pt x="360" y="0"/>
                </a:lnTo>
                <a:lnTo>
                  <a:pt x="327" y="0"/>
                </a:lnTo>
                <a:lnTo>
                  <a:pt x="295" y="31"/>
                </a:lnTo>
                <a:lnTo>
                  <a:pt x="262" y="92"/>
                </a:lnTo>
                <a:lnTo>
                  <a:pt x="164" y="153"/>
                </a:lnTo>
                <a:lnTo>
                  <a:pt x="164" y="214"/>
                </a:lnTo>
                <a:lnTo>
                  <a:pt x="164" y="245"/>
                </a:lnTo>
                <a:lnTo>
                  <a:pt x="164" y="276"/>
                </a:lnTo>
                <a:lnTo>
                  <a:pt x="132" y="306"/>
                </a:lnTo>
                <a:lnTo>
                  <a:pt x="98" y="306"/>
                </a:lnTo>
                <a:lnTo>
                  <a:pt x="98" y="336"/>
                </a:lnTo>
                <a:lnTo>
                  <a:pt x="132" y="398"/>
                </a:lnTo>
                <a:lnTo>
                  <a:pt x="98" y="428"/>
                </a:lnTo>
                <a:lnTo>
                  <a:pt x="66" y="459"/>
                </a:lnTo>
                <a:lnTo>
                  <a:pt x="34" y="459"/>
                </a:lnTo>
                <a:lnTo>
                  <a:pt x="34" y="490"/>
                </a:lnTo>
                <a:lnTo>
                  <a:pt x="0" y="551"/>
                </a:lnTo>
                <a:lnTo>
                  <a:pt x="34" y="612"/>
                </a:lnTo>
                <a:lnTo>
                  <a:pt x="66" y="673"/>
                </a:lnTo>
                <a:lnTo>
                  <a:pt x="132" y="765"/>
                </a:lnTo>
                <a:lnTo>
                  <a:pt x="164" y="825"/>
                </a:lnTo>
                <a:lnTo>
                  <a:pt x="197" y="857"/>
                </a:lnTo>
                <a:lnTo>
                  <a:pt x="229" y="917"/>
                </a:lnTo>
                <a:lnTo>
                  <a:pt x="229" y="1009"/>
                </a:lnTo>
                <a:lnTo>
                  <a:pt x="197" y="1040"/>
                </a:lnTo>
                <a:lnTo>
                  <a:pt x="164" y="1101"/>
                </a:lnTo>
                <a:lnTo>
                  <a:pt x="197" y="1162"/>
                </a:lnTo>
                <a:lnTo>
                  <a:pt x="229" y="1192"/>
                </a:lnTo>
                <a:lnTo>
                  <a:pt x="295" y="1192"/>
                </a:lnTo>
                <a:lnTo>
                  <a:pt x="360" y="1223"/>
                </a:lnTo>
                <a:lnTo>
                  <a:pt x="360" y="1254"/>
                </a:lnTo>
                <a:lnTo>
                  <a:pt x="393" y="1254"/>
                </a:lnTo>
                <a:lnTo>
                  <a:pt x="491" y="1254"/>
                </a:lnTo>
                <a:lnTo>
                  <a:pt x="557" y="1192"/>
                </a:lnTo>
                <a:lnTo>
                  <a:pt x="622" y="1192"/>
                </a:lnTo>
                <a:lnTo>
                  <a:pt x="687" y="1192"/>
                </a:lnTo>
                <a:lnTo>
                  <a:pt x="752" y="1192"/>
                </a:lnTo>
                <a:lnTo>
                  <a:pt x="818" y="1192"/>
                </a:lnTo>
                <a:lnTo>
                  <a:pt x="818" y="1162"/>
                </a:lnTo>
                <a:lnTo>
                  <a:pt x="818" y="1132"/>
                </a:lnTo>
                <a:lnTo>
                  <a:pt x="786" y="1070"/>
                </a:lnTo>
                <a:lnTo>
                  <a:pt x="818" y="1040"/>
                </a:lnTo>
                <a:lnTo>
                  <a:pt x="850" y="1040"/>
                </a:lnTo>
                <a:lnTo>
                  <a:pt x="850" y="979"/>
                </a:lnTo>
                <a:lnTo>
                  <a:pt x="850" y="917"/>
                </a:lnTo>
                <a:lnTo>
                  <a:pt x="850" y="887"/>
                </a:lnTo>
                <a:lnTo>
                  <a:pt x="884" y="887"/>
                </a:lnTo>
                <a:lnTo>
                  <a:pt x="916" y="857"/>
                </a:lnTo>
                <a:lnTo>
                  <a:pt x="949" y="795"/>
                </a:lnTo>
                <a:lnTo>
                  <a:pt x="949" y="765"/>
                </a:lnTo>
                <a:lnTo>
                  <a:pt x="949" y="703"/>
                </a:lnTo>
                <a:lnTo>
                  <a:pt x="949" y="673"/>
                </a:lnTo>
                <a:lnTo>
                  <a:pt x="884" y="673"/>
                </a:lnTo>
                <a:lnTo>
                  <a:pt x="850" y="673"/>
                </a:lnTo>
                <a:lnTo>
                  <a:pt x="818" y="673"/>
                </a:lnTo>
                <a:lnTo>
                  <a:pt x="818" y="642"/>
                </a:lnTo>
                <a:lnTo>
                  <a:pt x="786" y="642"/>
                </a:lnTo>
                <a:lnTo>
                  <a:pt x="752" y="612"/>
                </a:lnTo>
                <a:lnTo>
                  <a:pt x="687" y="581"/>
                </a:lnTo>
                <a:lnTo>
                  <a:pt x="655" y="520"/>
                </a:lnTo>
                <a:lnTo>
                  <a:pt x="622" y="459"/>
                </a:lnTo>
                <a:lnTo>
                  <a:pt x="557" y="428"/>
                </a:lnTo>
                <a:lnTo>
                  <a:pt x="491" y="368"/>
                </a:lnTo>
                <a:lnTo>
                  <a:pt x="459" y="336"/>
                </a:lnTo>
                <a:lnTo>
                  <a:pt x="491" y="245"/>
                </a:lnTo>
                <a:lnTo>
                  <a:pt x="491" y="184"/>
                </a:lnTo>
                <a:lnTo>
                  <a:pt x="491" y="122"/>
                </a:lnTo>
                <a:lnTo>
                  <a:pt x="459" y="92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65" name="Freeform 14"/>
          <p:cNvSpPr>
            <a:spLocks noChangeArrowheads="1"/>
          </p:cNvSpPr>
          <p:nvPr/>
        </p:nvSpPr>
        <p:spPr bwMode="auto">
          <a:xfrm>
            <a:off x="4194175" y="1185863"/>
            <a:ext cx="274638" cy="420687"/>
          </a:xfrm>
          <a:custGeom>
            <a:avLst/>
            <a:gdLst>
              <a:gd name="T0" fmla="*/ 2147483647 w 950"/>
              <a:gd name="T1" fmla="*/ 2147483647 h 1255"/>
              <a:gd name="T2" fmla="*/ 2147483647 w 950"/>
              <a:gd name="T3" fmla="*/ 1167583631 h 1255"/>
              <a:gd name="T4" fmla="*/ 2147483647 w 950"/>
              <a:gd name="T5" fmla="*/ 0 h 1255"/>
              <a:gd name="T6" fmla="*/ 2147483647 w 950"/>
              <a:gd name="T7" fmla="*/ 2147483647 h 1255"/>
              <a:gd name="T8" fmla="*/ 2147483647 w 950"/>
              <a:gd name="T9" fmla="*/ 2147483647 h 1255"/>
              <a:gd name="T10" fmla="*/ 2147483647 w 950"/>
              <a:gd name="T11" fmla="*/ 2147483647 h 1255"/>
              <a:gd name="T12" fmla="*/ 2147483647 w 950"/>
              <a:gd name="T13" fmla="*/ 2147483647 h 1255"/>
              <a:gd name="T14" fmla="*/ 2147483647 w 950"/>
              <a:gd name="T15" fmla="*/ 2147483647 h 1255"/>
              <a:gd name="T16" fmla="*/ 1594602746 w 950"/>
              <a:gd name="T17" fmla="*/ 2147483647 h 1255"/>
              <a:gd name="T18" fmla="*/ 821454478 w 950"/>
              <a:gd name="T19" fmla="*/ 2147483647 h 1255"/>
              <a:gd name="T20" fmla="*/ 821454478 w 950"/>
              <a:gd name="T21" fmla="*/ 2147483647 h 1255"/>
              <a:gd name="T22" fmla="*/ 2147483647 w 950"/>
              <a:gd name="T23" fmla="*/ 2147483647 h 1255"/>
              <a:gd name="T24" fmla="*/ 2147483647 w 950"/>
              <a:gd name="T25" fmla="*/ 2147483647 h 1255"/>
              <a:gd name="T26" fmla="*/ 2147483647 w 950"/>
              <a:gd name="T27" fmla="*/ 2147483647 h 1255"/>
              <a:gd name="T28" fmla="*/ 2147483647 w 950"/>
              <a:gd name="T29" fmla="*/ 2147483647 h 1255"/>
              <a:gd name="T30" fmla="*/ 2147483647 w 950"/>
              <a:gd name="T31" fmla="*/ 2147483647 h 1255"/>
              <a:gd name="T32" fmla="*/ 2147483647 w 950"/>
              <a:gd name="T33" fmla="*/ 2147483647 h 1255"/>
              <a:gd name="T34" fmla="*/ 2147483647 w 950"/>
              <a:gd name="T35" fmla="*/ 2147483647 h 1255"/>
              <a:gd name="T36" fmla="*/ 2147483647 w 950"/>
              <a:gd name="T37" fmla="*/ 2147483647 h 1255"/>
              <a:gd name="T38" fmla="*/ 2147483647 w 950"/>
              <a:gd name="T39" fmla="*/ 2147483647 h 1255"/>
              <a:gd name="T40" fmla="*/ 2147483647 w 950"/>
              <a:gd name="T41" fmla="*/ 2147483647 h 1255"/>
              <a:gd name="T42" fmla="*/ 2147483647 w 950"/>
              <a:gd name="T43" fmla="*/ 2147483647 h 1255"/>
              <a:gd name="T44" fmla="*/ 2147483647 w 950"/>
              <a:gd name="T45" fmla="*/ 2147483647 h 1255"/>
              <a:gd name="T46" fmla="*/ 2147483647 w 950"/>
              <a:gd name="T47" fmla="*/ 2147483647 h 1255"/>
              <a:gd name="T48" fmla="*/ 2147483647 w 950"/>
              <a:gd name="T49" fmla="*/ 2147483647 h 1255"/>
              <a:gd name="T50" fmla="*/ 2147483647 w 950"/>
              <a:gd name="T51" fmla="*/ 2147483647 h 1255"/>
              <a:gd name="T52" fmla="*/ 2147483647 w 950"/>
              <a:gd name="T53" fmla="*/ 2147483647 h 1255"/>
              <a:gd name="T54" fmla="*/ 2147483647 w 950"/>
              <a:gd name="T55" fmla="*/ 2147483647 h 1255"/>
              <a:gd name="T56" fmla="*/ 2147483647 w 950"/>
              <a:gd name="T57" fmla="*/ 2147483647 h 1255"/>
              <a:gd name="T58" fmla="*/ 2147483647 w 950"/>
              <a:gd name="T59" fmla="*/ 2147483647 h 1255"/>
              <a:gd name="T60" fmla="*/ 2147483647 w 950"/>
              <a:gd name="T61" fmla="*/ 2147483647 h 1255"/>
              <a:gd name="T62" fmla="*/ 2147483647 w 950"/>
              <a:gd name="T63" fmla="*/ 2147483647 h 1255"/>
              <a:gd name="T64" fmla="*/ 2147483647 w 950"/>
              <a:gd name="T65" fmla="*/ 2147483647 h 1255"/>
              <a:gd name="T66" fmla="*/ 2147483647 w 950"/>
              <a:gd name="T67" fmla="*/ 2147483647 h 1255"/>
              <a:gd name="T68" fmla="*/ 2147483647 w 950"/>
              <a:gd name="T69" fmla="*/ 2147483647 h 1255"/>
              <a:gd name="T70" fmla="*/ 2147483647 w 950"/>
              <a:gd name="T71" fmla="*/ 2147483647 h 125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50"/>
              <a:gd name="T109" fmla="*/ 0 h 1255"/>
              <a:gd name="T110" fmla="*/ 950 w 950"/>
              <a:gd name="T111" fmla="*/ 1255 h 125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50" h="1255">
                <a:moveTo>
                  <a:pt x="459" y="92"/>
                </a:moveTo>
                <a:lnTo>
                  <a:pt x="425" y="92"/>
                </a:lnTo>
                <a:lnTo>
                  <a:pt x="425" y="61"/>
                </a:lnTo>
                <a:lnTo>
                  <a:pt x="393" y="31"/>
                </a:lnTo>
                <a:lnTo>
                  <a:pt x="360" y="0"/>
                </a:lnTo>
                <a:lnTo>
                  <a:pt x="327" y="0"/>
                </a:lnTo>
                <a:lnTo>
                  <a:pt x="295" y="31"/>
                </a:lnTo>
                <a:lnTo>
                  <a:pt x="262" y="92"/>
                </a:lnTo>
                <a:lnTo>
                  <a:pt x="164" y="153"/>
                </a:lnTo>
                <a:lnTo>
                  <a:pt x="164" y="214"/>
                </a:lnTo>
                <a:lnTo>
                  <a:pt x="164" y="245"/>
                </a:lnTo>
                <a:lnTo>
                  <a:pt x="164" y="276"/>
                </a:lnTo>
                <a:lnTo>
                  <a:pt x="132" y="306"/>
                </a:lnTo>
                <a:lnTo>
                  <a:pt x="98" y="306"/>
                </a:lnTo>
                <a:lnTo>
                  <a:pt x="98" y="336"/>
                </a:lnTo>
                <a:lnTo>
                  <a:pt x="132" y="398"/>
                </a:lnTo>
                <a:lnTo>
                  <a:pt x="98" y="428"/>
                </a:lnTo>
                <a:lnTo>
                  <a:pt x="66" y="459"/>
                </a:lnTo>
                <a:lnTo>
                  <a:pt x="34" y="459"/>
                </a:lnTo>
                <a:lnTo>
                  <a:pt x="34" y="490"/>
                </a:lnTo>
                <a:lnTo>
                  <a:pt x="0" y="551"/>
                </a:lnTo>
                <a:lnTo>
                  <a:pt x="34" y="612"/>
                </a:lnTo>
                <a:lnTo>
                  <a:pt x="66" y="673"/>
                </a:lnTo>
                <a:lnTo>
                  <a:pt x="132" y="765"/>
                </a:lnTo>
                <a:lnTo>
                  <a:pt x="164" y="825"/>
                </a:lnTo>
                <a:lnTo>
                  <a:pt x="197" y="857"/>
                </a:lnTo>
                <a:lnTo>
                  <a:pt x="229" y="917"/>
                </a:lnTo>
                <a:lnTo>
                  <a:pt x="229" y="1009"/>
                </a:lnTo>
                <a:lnTo>
                  <a:pt x="197" y="1040"/>
                </a:lnTo>
                <a:lnTo>
                  <a:pt x="164" y="1101"/>
                </a:lnTo>
                <a:lnTo>
                  <a:pt x="197" y="1162"/>
                </a:lnTo>
                <a:lnTo>
                  <a:pt x="229" y="1192"/>
                </a:lnTo>
                <a:lnTo>
                  <a:pt x="295" y="1192"/>
                </a:lnTo>
                <a:lnTo>
                  <a:pt x="360" y="1223"/>
                </a:lnTo>
                <a:lnTo>
                  <a:pt x="360" y="1254"/>
                </a:lnTo>
                <a:lnTo>
                  <a:pt x="393" y="1254"/>
                </a:lnTo>
                <a:lnTo>
                  <a:pt x="491" y="1254"/>
                </a:lnTo>
                <a:lnTo>
                  <a:pt x="557" y="1192"/>
                </a:lnTo>
                <a:lnTo>
                  <a:pt x="622" y="1192"/>
                </a:lnTo>
                <a:lnTo>
                  <a:pt x="687" y="1192"/>
                </a:lnTo>
                <a:lnTo>
                  <a:pt x="752" y="1192"/>
                </a:lnTo>
                <a:lnTo>
                  <a:pt x="818" y="1192"/>
                </a:lnTo>
                <a:lnTo>
                  <a:pt x="818" y="1162"/>
                </a:lnTo>
                <a:lnTo>
                  <a:pt x="818" y="1132"/>
                </a:lnTo>
                <a:lnTo>
                  <a:pt x="786" y="1070"/>
                </a:lnTo>
                <a:lnTo>
                  <a:pt x="818" y="1040"/>
                </a:lnTo>
                <a:lnTo>
                  <a:pt x="850" y="1040"/>
                </a:lnTo>
                <a:lnTo>
                  <a:pt x="850" y="979"/>
                </a:lnTo>
                <a:lnTo>
                  <a:pt x="850" y="917"/>
                </a:lnTo>
                <a:lnTo>
                  <a:pt x="850" y="887"/>
                </a:lnTo>
                <a:lnTo>
                  <a:pt x="884" y="887"/>
                </a:lnTo>
                <a:lnTo>
                  <a:pt x="916" y="857"/>
                </a:lnTo>
                <a:lnTo>
                  <a:pt x="949" y="795"/>
                </a:lnTo>
                <a:lnTo>
                  <a:pt x="949" y="765"/>
                </a:lnTo>
                <a:lnTo>
                  <a:pt x="949" y="703"/>
                </a:lnTo>
                <a:lnTo>
                  <a:pt x="949" y="673"/>
                </a:lnTo>
                <a:lnTo>
                  <a:pt x="884" y="673"/>
                </a:lnTo>
                <a:lnTo>
                  <a:pt x="850" y="673"/>
                </a:lnTo>
                <a:lnTo>
                  <a:pt x="818" y="673"/>
                </a:lnTo>
                <a:lnTo>
                  <a:pt x="818" y="642"/>
                </a:lnTo>
                <a:lnTo>
                  <a:pt x="786" y="642"/>
                </a:lnTo>
                <a:lnTo>
                  <a:pt x="752" y="612"/>
                </a:lnTo>
                <a:lnTo>
                  <a:pt x="687" y="581"/>
                </a:lnTo>
                <a:lnTo>
                  <a:pt x="655" y="520"/>
                </a:lnTo>
                <a:lnTo>
                  <a:pt x="622" y="459"/>
                </a:lnTo>
                <a:lnTo>
                  <a:pt x="557" y="428"/>
                </a:lnTo>
                <a:lnTo>
                  <a:pt x="491" y="368"/>
                </a:lnTo>
                <a:lnTo>
                  <a:pt x="459" y="336"/>
                </a:lnTo>
                <a:lnTo>
                  <a:pt x="491" y="245"/>
                </a:lnTo>
                <a:lnTo>
                  <a:pt x="491" y="184"/>
                </a:lnTo>
                <a:lnTo>
                  <a:pt x="491" y="122"/>
                </a:lnTo>
                <a:lnTo>
                  <a:pt x="459" y="9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7" name="Freeform 15"/>
          <p:cNvSpPr>
            <a:spLocks noChangeArrowheads="1"/>
          </p:cNvSpPr>
          <p:nvPr/>
        </p:nvSpPr>
        <p:spPr bwMode="auto">
          <a:xfrm>
            <a:off x="3148013" y="611188"/>
            <a:ext cx="1254125" cy="974725"/>
          </a:xfrm>
          <a:custGeom>
            <a:avLst/>
            <a:gdLst/>
            <a:ahLst/>
            <a:cxnLst>
              <a:cxn ang="0">
                <a:pos x="1112" y="62"/>
              </a:cxn>
              <a:cxn ang="0">
                <a:pos x="1340" y="62"/>
              </a:cxn>
              <a:cxn ang="0">
                <a:pos x="1471" y="153"/>
              </a:cxn>
              <a:cxn ang="0">
                <a:pos x="1635" y="122"/>
              </a:cxn>
              <a:cxn ang="0">
                <a:pos x="1830" y="31"/>
              </a:cxn>
              <a:cxn ang="0">
                <a:pos x="3433" y="92"/>
              </a:cxn>
              <a:cxn ang="0">
                <a:pos x="3564" y="122"/>
              </a:cxn>
              <a:cxn ang="0">
                <a:pos x="3564" y="336"/>
              </a:cxn>
              <a:cxn ang="0">
                <a:pos x="3564" y="459"/>
              </a:cxn>
              <a:cxn ang="0">
                <a:pos x="3531" y="611"/>
              </a:cxn>
              <a:cxn ang="0">
                <a:pos x="3596" y="765"/>
              </a:cxn>
              <a:cxn ang="0">
                <a:pos x="3858" y="795"/>
              </a:cxn>
              <a:cxn ang="0">
                <a:pos x="4087" y="887"/>
              </a:cxn>
              <a:cxn ang="0">
                <a:pos x="4218" y="978"/>
              </a:cxn>
              <a:cxn ang="0">
                <a:pos x="4119" y="1070"/>
              </a:cxn>
              <a:cxn ang="0">
                <a:pos x="4218" y="1192"/>
              </a:cxn>
              <a:cxn ang="0">
                <a:pos x="4316" y="1345"/>
              </a:cxn>
              <a:cxn ang="0">
                <a:pos x="4218" y="1529"/>
              </a:cxn>
              <a:cxn ang="0">
                <a:pos x="4055" y="1773"/>
              </a:cxn>
              <a:cxn ang="0">
                <a:pos x="3989" y="1743"/>
              </a:cxn>
              <a:cxn ang="0">
                <a:pos x="3858" y="1804"/>
              </a:cxn>
              <a:cxn ang="0">
                <a:pos x="3760" y="1988"/>
              </a:cxn>
              <a:cxn ang="0">
                <a:pos x="3728" y="2110"/>
              </a:cxn>
              <a:cxn ang="0">
                <a:pos x="3630" y="2202"/>
              </a:cxn>
              <a:cxn ang="0">
                <a:pos x="3728" y="2477"/>
              </a:cxn>
              <a:cxn ang="0">
                <a:pos x="3825" y="2721"/>
              </a:cxn>
              <a:cxn ang="0">
                <a:pos x="3630" y="2844"/>
              </a:cxn>
              <a:cxn ang="0">
                <a:pos x="3466" y="2874"/>
              </a:cxn>
              <a:cxn ang="0">
                <a:pos x="3302" y="2813"/>
              </a:cxn>
              <a:cxn ang="0">
                <a:pos x="3237" y="2752"/>
              </a:cxn>
              <a:cxn ang="0">
                <a:pos x="3205" y="2660"/>
              </a:cxn>
              <a:cxn ang="0">
                <a:pos x="3008" y="2537"/>
              </a:cxn>
              <a:cxn ang="0">
                <a:pos x="2714" y="2415"/>
              </a:cxn>
              <a:cxn ang="0">
                <a:pos x="2648" y="2263"/>
              </a:cxn>
              <a:cxn ang="0">
                <a:pos x="2550" y="2171"/>
              </a:cxn>
              <a:cxn ang="0">
                <a:pos x="2616" y="1957"/>
              </a:cxn>
              <a:cxn ang="0">
                <a:pos x="2583" y="1834"/>
              </a:cxn>
              <a:cxn ang="0">
                <a:pos x="2452" y="1957"/>
              </a:cxn>
              <a:cxn ang="0">
                <a:pos x="2321" y="2140"/>
              </a:cxn>
              <a:cxn ang="0">
                <a:pos x="2027" y="2232"/>
              </a:cxn>
              <a:cxn ang="0">
                <a:pos x="1798" y="2140"/>
              </a:cxn>
              <a:cxn ang="0">
                <a:pos x="1928" y="2048"/>
              </a:cxn>
              <a:cxn ang="0">
                <a:pos x="1830" y="1834"/>
              </a:cxn>
              <a:cxn ang="0">
                <a:pos x="1864" y="1651"/>
              </a:cxn>
              <a:cxn ang="0">
                <a:pos x="1635" y="1559"/>
              </a:cxn>
              <a:cxn ang="0">
                <a:pos x="1373" y="1559"/>
              </a:cxn>
              <a:cxn ang="0">
                <a:pos x="1275" y="1590"/>
              </a:cxn>
              <a:cxn ang="0">
                <a:pos x="1209" y="1345"/>
              </a:cxn>
              <a:cxn ang="0">
                <a:pos x="948" y="1223"/>
              </a:cxn>
              <a:cxn ang="0">
                <a:pos x="686" y="917"/>
              </a:cxn>
              <a:cxn ang="0">
                <a:pos x="523" y="795"/>
              </a:cxn>
              <a:cxn ang="0">
                <a:pos x="425" y="948"/>
              </a:cxn>
              <a:cxn ang="0">
                <a:pos x="294" y="856"/>
              </a:cxn>
              <a:cxn ang="0">
                <a:pos x="98" y="734"/>
              </a:cxn>
              <a:cxn ang="0">
                <a:pos x="65" y="459"/>
              </a:cxn>
              <a:cxn ang="0">
                <a:pos x="196" y="214"/>
              </a:cxn>
              <a:cxn ang="0">
                <a:pos x="490" y="0"/>
              </a:cxn>
            </a:cxnLst>
            <a:rect l="0" t="0" r="r" b="b"/>
            <a:pathLst>
              <a:path w="4317" h="2905">
                <a:moveTo>
                  <a:pt x="980" y="0"/>
                </a:moveTo>
                <a:lnTo>
                  <a:pt x="1014" y="62"/>
                </a:lnTo>
                <a:lnTo>
                  <a:pt x="1046" y="62"/>
                </a:lnTo>
                <a:lnTo>
                  <a:pt x="1112" y="62"/>
                </a:lnTo>
                <a:lnTo>
                  <a:pt x="1144" y="31"/>
                </a:lnTo>
                <a:lnTo>
                  <a:pt x="1209" y="31"/>
                </a:lnTo>
                <a:lnTo>
                  <a:pt x="1275" y="62"/>
                </a:lnTo>
                <a:lnTo>
                  <a:pt x="1340" y="62"/>
                </a:lnTo>
                <a:lnTo>
                  <a:pt x="1373" y="62"/>
                </a:lnTo>
                <a:lnTo>
                  <a:pt x="1405" y="92"/>
                </a:lnTo>
                <a:lnTo>
                  <a:pt x="1439" y="122"/>
                </a:lnTo>
                <a:lnTo>
                  <a:pt x="1471" y="153"/>
                </a:lnTo>
                <a:lnTo>
                  <a:pt x="1503" y="184"/>
                </a:lnTo>
                <a:lnTo>
                  <a:pt x="1569" y="153"/>
                </a:lnTo>
                <a:lnTo>
                  <a:pt x="1602" y="153"/>
                </a:lnTo>
                <a:lnTo>
                  <a:pt x="1635" y="122"/>
                </a:lnTo>
                <a:lnTo>
                  <a:pt x="1667" y="122"/>
                </a:lnTo>
                <a:lnTo>
                  <a:pt x="1700" y="122"/>
                </a:lnTo>
                <a:lnTo>
                  <a:pt x="1798" y="62"/>
                </a:lnTo>
                <a:lnTo>
                  <a:pt x="1830" y="31"/>
                </a:lnTo>
                <a:lnTo>
                  <a:pt x="1864" y="0"/>
                </a:lnTo>
                <a:lnTo>
                  <a:pt x="3335" y="0"/>
                </a:lnTo>
                <a:lnTo>
                  <a:pt x="3368" y="62"/>
                </a:lnTo>
                <a:lnTo>
                  <a:pt x="3433" y="92"/>
                </a:lnTo>
                <a:lnTo>
                  <a:pt x="3531" y="62"/>
                </a:lnTo>
                <a:lnTo>
                  <a:pt x="3531" y="92"/>
                </a:lnTo>
                <a:lnTo>
                  <a:pt x="3531" y="122"/>
                </a:lnTo>
                <a:lnTo>
                  <a:pt x="3564" y="122"/>
                </a:lnTo>
                <a:lnTo>
                  <a:pt x="3630" y="153"/>
                </a:lnTo>
                <a:lnTo>
                  <a:pt x="3630" y="276"/>
                </a:lnTo>
                <a:lnTo>
                  <a:pt x="3596" y="306"/>
                </a:lnTo>
                <a:lnTo>
                  <a:pt x="3564" y="336"/>
                </a:lnTo>
                <a:lnTo>
                  <a:pt x="3596" y="367"/>
                </a:lnTo>
                <a:lnTo>
                  <a:pt x="3596" y="398"/>
                </a:lnTo>
                <a:lnTo>
                  <a:pt x="3596" y="428"/>
                </a:lnTo>
                <a:lnTo>
                  <a:pt x="3564" y="459"/>
                </a:lnTo>
                <a:lnTo>
                  <a:pt x="3564" y="489"/>
                </a:lnTo>
                <a:lnTo>
                  <a:pt x="3596" y="551"/>
                </a:lnTo>
                <a:lnTo>
                  <a:pt x="3564" y="581"/>
                </a:lnTo>
                <a:lnTo>
                  <a:pt x="3531" y="611"/>
                </a:lnTo>
                <a:lnTo>
                  <a:pt x="3531" y="643"/>
                </a:lnTo>
                <a:lnTo>
                  <a:pt x="3531" y="703"/>
                </a:lnTo>
                <a:lnTo>
                  <a:pt x="3564" y="734"/>
                </a:lnTo>
                <a:lnTo>
                  <a:pt x="3596" y="765"/>
                </a:lnTo>
                <a:lnTo>
                  <a:pt x="3728" y="734"/>
                </a:lnTo>
                <a:lnTo>
                  <a:pt x="3793" y="765"/>
                </a:lnTo>
                <a:lnTo>
                  <a:pt x="3858" y="765"/>
                </a:lnTo>
                <a:lnTo>
                  <a:pt x="3858" y="795"/>
                </a:lnTo>
                <a:lnTo>
                  <a:pt x="3891" y="826"/>
                </a:lnTo>
                <a:lnTo>
                  <a:pt x="3923" y="856"/>
                </a:lnTo>
                <a:lnTo>
                  <a:pt x="4021" y="887"/>
                </a:lnTo>
                <a:lnTo>
                  <a:pt x="4087" y="887"/>
                </a:lnTo>
                <a:lnTo>
                  <a:pt x="4119" y="887"/>
                </a:lnTo>
                <a:lnTo>
                  <a:pt x="4185" y="917"/>
                </a:lnTo>
                <a:lnTo>
                  <a:pt x="4218" y="948"/>
                </a:lnTo>
                <a:lnTo>
                  <a:pt x="4218" y="978"/>
                </a:lnTo>
                <a:lnTo>
                  <a:pt x="4218" y="1009"/>
                </a:lnTo>
                <a:lnTo>
                  <a:pt x="4185" y="1009"/>
                </a:lnTo>
                <a:lnTo>
                  <a:pt x="4153" y="1040"/>
                </a:lnTo>
                <a:lnTo>
                  <a:pt x="4119" y="1070"/>
                </a:lnTo>
                <a:lnTo>
                  <a:pt x="4119" y="1132"/>
                </a:lnTo>
                <a:lnTo>
                  <a:pt x="4119" y="1162"/>
                </a:lnTo>
                <a:lnTo>
                  <a:pt x="4185" y="1192"/>
                </a:lnTo>
                <a:lnTo>
                  <a:pt x="4218" y="1192"/>
                </a:lnTo>
                <a:lnTo>
                  <a:pt x="4251" y="1192"/>
                </a:lnTo>
                <a:lnTo>
                  <a:pt x="4251" y="1254"/>
                </a:lnTo>
                <a:lnTo>
                  <a:pt x="4316" y="1284"/>
                </a:lnTo>
                <a:lnTo>
                  <a:pt x="4316" y="1345"/>
                </a:lnTo>
                <a:lnTo>
                  <a:pt x="4316" y="1437"/>
                </a:lnTo>
                <a:lnTo>
                  <a:pt x="4316" y="1467"/>
                </a:lnTo>
                <a:lnTo>
                  <a:pt x="4283" y="1499"/>
                </a:lnTo>
                <a:lnTo>
                  <a:pt x="4218" y="1529"/>
                </a:lnTo>
                <a:lnTo>
                  <a:pt x="4119" y="1590"/>
                </a:lnTo>
                <a:lnTo>
                  <a:pt x="4087" y="1651"/>
                </a:lnTo>
                <a:lnTo>
                  <a:pt x="4055" y="1682"/>
                </a:lnTo>
                <a:lnTo>
                  <a:pt x="4055" y="1773"/>
                </a:lnTo>
                <a:lnTo>
                  <a:pt x="4055" y="1804"/>
                </a:lnTo>
                <a:lnTo>
                  <a:pt x="4021" y="1804"/>
                </a:lnTo>
                <a:lnTo>
                  <a:pt x="4021" y="1773"/>
                </a:lnTo>
                <a:lnTo>
                  <a:pt x="3989" y="1743"/>
                </a:lnTo>
                <a:lnTo>
                  <a:pt x="3956" y="1712"/>
                </a:lnTo>
                <a:lnTo>
                  <a:pt x="3923" y="1712"/>
                </a:lnTo>
                <a:lnTo>
                  <a:pt x="3891" y="1743"/>
                </a:lnTo>
                <a:lnTo>
                  <a:pt x="3858" y="1804"/>
                </a:lnTo>
                <a:lnTo>
                  <a:pt x="3760" y="1865"/>
                </a:lnTo>
                <a:lnTo>
                  <a:pt x="3760" y="1926"/>
                </a:lnTo>
                <a:lnTo>
                  <a:pt x="3760" y="1957"/>
                </a:lnTo>
                <a:lnTo>
                  <a:pt x="3760" y="1988"/>
                </a:lnTo>
                <a:lnTo>
                  <a:pt x="3728" y="2018"/>
                </a:lnTo>
                <a:lnTo>
                  <a:pt x="3694" y="2018"/>
                </a:lnTo>
                <a:lnTo>
                  <a:pt x="3694" y="2048"/>
                </a:lnTo>
                <a:lnTo>
                  <a:pt x="3728" y="2110"/>
                </a:lnTo>
                <a:lnTo>
                  <a:pt x="3694" y="2140"/>
                </a:lnTo>
                <a:lnTo>
                  <a:pt x="3662" y="2171"/>
                </a:lnTo>
                <a:lnTo>
                  <a:pt x="3630" y="2171"/>
                </a:lnTo>
                <a:lnTo>
                  <a:pt x="3630" y="2202"/>
                </a:lnTo>
                <a:lnTo>
                  <a:pt x="3596" y="2263"/>
                </a:lnTo>
                <a:lnTo>
                  <a:pt x="3630" y="2324"/>
                </a:lnTo>
                <a:lnTo>
                  <a:pt x="3662" y="2385"/>
                </a:lnTo>
                <a:lnTo>
                  <a:pt x="3728" y="2477"/>
                </a:lnTo>
                <a:lnTo>
                  <a:pt x="3760" y="2537"/>
                </a:lnTo>
                <a:lnTo>
                  <a:pt x="3793" y="2569"/>
                </a:lnTo>
                <a:lnTo>
                  <a:pt x="3825" y="2629"/>
                </a:lnTo>
                <a:lnTo>
                  <a:pt x="3825" y="2721"/>
                </a:lnTo>
                <a:lnTo>
                  <a:pt x="3793" y="2752"/>
                </a:lnTo>
                <a:lnTo>
                  <a:pt x="3760" y="2813"/>
                </a:lnTo>
                <a:lnTo>
                  <a:pt x="3694" y="2844"/>
                </a:lnTo>
                <a:lnTo>
                  <a:pt x="3630" y="2844"/>
                </a:lnTo>
                <a:lnTo>
                  <a:pt x="3564" y="2874"/>
                </a:lnTo>
                <a:lnTo>
                  <a:pt x="3531" y="2874"/>
                </a:lnTo>
                <a:lnTo>
                  <a:pt x="3531" y="2904"/>
                </a:lnTo>
                <a:lnTo>
                  <a:pt x="3466" y="2874"/>
                </a:lnTo>
                <a:lnTo>
                  <a:pt x="3433" y="2904"/>
                </a:lnTo>
                <a:lnTo>
                  <a:pt x="3368" y="2904"/>
                </a:lnTo>
                <a:lnTo>
                  <a:pt x="3335" y="2874"/>
                </a:lnTo>
                <a:lnTo>
                  <a:pt x="3302" y="2813"/>
                </a:lnTo>
                <a:lnTo>
                  <a:pt x="3302" y="2782"/>
                </a:lnTo>
                <a:lnTo>
                  <a:pt x="3302" y="2721"/>
                </a:lnTo>
                <a:lnTo>
                  <a:pt x="3269" y="2721"/>
                </a:lnTo>
                <a:lnTo>
                  <a:pt x="3237" y="2752"/>
                </a:lnTo>
                <a:lnTo>
                  <a:pt x="3205" y="2752"/>
                </a:lnTo>
                <a:lnTo>
                  <a:pt x="3171" y="2752"/>
                </a:lnTo>
                <a:lnTo>
                  <a:pt x="3171" y="2721"/>
                </a:lnTo>
                <a:lnTo>
                  <a:pt x="3205" y="2660"/>
                </a:lnTo>
                <a:lnTo>
                  <a:pt x="3171" y="2629"/>
                </a:lnTo>
                <a:lnTo>
                  <a:pt x="3139" y="2599"/>
                </a:lnTo>
                <a:lnTo>
                  <a:pt x="3073" y="2569"/>
                </a:lnTo>
                <a:lnTo>
                  <a:pt x="3008" y="2537"/>
                </a:lnTo>
                <a:lnTo>
                  <a:pt x="2812" y="2446"/>
                </a:lnTo>
                <a:lnTo>
                  <a:pt x="2779" y="2446"/>
                </a:lnTo>
                <a:lnTo>
                  <a:pt x="2746" y="2415"/>
                </a:lnTo>
                <a:lnTo>
                  <a:pt x="2714" y="2415"/>
                </a:lnTo>
                <a:lnTo>
                  <a:pt x="2681" y="2415"/>
                </a:lnTo>
                <a:lnTo>
                  <a:pt x="2648" y="2385"/>
                </a:lnTo>
                <a:lnTo>
                  <a:pt x="2648" y="2324"/>
                </a:lnTo>
                <a:lnTo>
                  <a:pt x="2648" y="2263"/>
                </a:lnTo>
                <a:lnTo>
                  <a:pt x="2648" y="2232"/>
                </a:lnTo>
                <a:lnTo>
                  <a:pt x="2616" y="2232"/>
                </a:lnTo>
                <a:lnTo>
                  <a:pt x="2583" y="2202"/>
                </a:lnTo>
                <a:lnTo>
                  <a:pt x="2550" y="2171"/>
                </a:lnTo>
                <a:lnTo>
                  <a:pt x="2550" y="2140"/>
                </a:lnTo>
                <a:lnTo>
                  <a:pt x="2550" y="2048"/>
                </a:lnTo>
                <a:lnTo>
                  <a:pt x="2583" y="1988"/>
                </a:lnTo>
                <a:lnTo>
                  <a:pt x="2616" y="1957"/>
                </a:lnTo>
                <a:lnTo>
                  <a:pt x="2648" y="1926"/>
                </a:lnTo>
                <a:lnTo>
                  <a:pt x="2616" y="1865"/>
                </a:lnTo>
                <a:lnTo>
                  <a:pt x="2616" y="1834"/>
                </a:lnTo>
                <a:lnTo>
                  <a:pt x="2583" y="1834"/>
                </a:lnTo>
                <a:lnTo>
                  <a:pt x="2550" y="1834"/>
                </a:lnTo>
                <a:lnTo>
                  <a:pt x="2517" y="1865"/>
                </a:lnTo>
                <a:lnTo>
                  <a:pt x="2485" y="1926"/>
                </a:lnTo>
                <a:lnTo>
                  <a:pt x="2452" y="1957"/>
                </a:lnTo>
                <a:lnTo>
                  <a:pt x="2452" y="2018"/>
                </a:lnTo>
                <a:lnTo>
                  <a:pt x="2452" y="2048"/>
                </a:lnTo>
                <a:lnTo>
                  <a:pt x="2419" y="2080"/>
                </a:lnTo>
                <a:lnTo>
                  <a:pt x="2321" y="2140"/>
                </a:lnTo>
                <a:lnTo>
                  <a:pt x="2255" y="2171"/>
                </a:lnTo>
                <a:lnTo>
                  <a:pt x="2223" y="2232"/>
                </a:lnTo>
                <a:lnTo>
                  <a:pt x="2158" y="2232"/>
                </a:lnTo>
                <a:lnTo>
                  <a:pt x="2027" y="2232"/>
                </a:lnTo>
                <a:lnTo>
                  <a:pt x="1896" y="2202"/>
                </a:lnTo>
                <a:lnTo>
                  <a:pt x="1864" y="2202"/>
                </a:lnTo>
                <a:lnTo>
                  <a:pt x="1798" y="2171"/>
                </a:lnTo>
                <a:lnTo>
                  <a:pt x="1798" y="2140"/>
                </a:lnTo>
                <a:lnTo>
                  <a:pt x="1798" y="2110"/>
                </a:lnTo>
                <a:lnTo>
                  <a:pt x="1830" y="2080"/>
                </a:lnTo>
                <a:lnTo>
                  <a:pt x="1896" y="2080"/>
                </a:lnTo>
                <a:lnTo>
                  <a:pt x="1928" y="2048"/>
                </a:lnTo>
                <a:lnTo>
                  <a:pt x="1896" y="2018"/>
                </a:lnTo>
                <a:lnTo>
                  <a:pt x="1896" y="1988"/>
                </a:lnTo>
                <a:lnTo>
                  <a:pt x="1830" y="1926"/>
                </a:lnTo>
                <a:lnTo>
                  <a:pt x="1830" y="1834"/>
                </a:lnTo>
                <a:lnTo>
                  <a:pt x="1864" y="1743"/>
                </a:lnTo>
                <a:lnTo>
                  <a:pt x="1864" y="1712"/>
                </a:lnTo>
                <a:lnTo>
                  <a:pt x="1864" y="1682"/>
                </a:lnTo>
                <a:lnTo>
                  <a:pt x="1864" y="1651"/>
                </a:lnTo>
                <a:lnTo>
                  <a:pt x="1830" y="1651"/>
                </a:lnTo>
                <a:lnTo>
                  <a:pt x="1798" y="1621"/>
                </a:lnTo>
                <a:lnTo>
                  <a:pt x="1798" y="1559"/>
                </a:lnTo>
                <a:lnTo>
                  <a:pt x="1635" y="1559"/>
                </a:lnTo>
                <a:lnTo>
                  <a:pt x="1537" y="1559"/>
                </a:lnTo>
                <a:lnTo>
                  <a:pt x="1439" y="1529"/>
                </a:lnTo>
                <a:lnTo>
                  <a:pt x="1405" y="1559"/>
                </a:lnTo>
                <a:lnTo>
                  <a:pt x="1373" y="1559"/>
                </a:lnTo>
                <a:lnTo>
                  <a:pt x="1373" y="1590"/>
                </a:lnTo>
                <a:lnTo>
                  <a:pt x="1340" y="1621"/>
                </a:lnTo>
                <a:lnTo>
                  <a:pt x="1307" y="1590"/>
                </a:lnTo>
                <a:lnTo>
                  <a:pt x="1275" y="1590"/>
                </a:lnTo>
                <a:lnTo>
                  <a:pt x="1275" y="1559"/>
                </a:lnTo>
                <a:lnTo>
                  <a:pt x="1242" y="1407"/>
                </a:lnTo>
                <a:lnTo>
                  <a:pt x="1242" y="1376"/>
                </a:lnTo>
                <a:lnTo>
                  <a:pt x="1209" y="1345"/>
                </a:lnTo>
                <a:lnTo>
                  <a:pt x="1177" y="1284"/>
                </a:lnTo>
                <a:lnTo>
                  <a:pt x="1112" y="1254"/>
                </a:lnTo>
                <a:lnTo>
                  <a:pt x="1046" y="1223"/>
                </a:lnTo>
                <a:lnTo>
                  <a:pt x="948" y="1223"/>
                </a:lnTo>
                <a:lnTo>
                  <a:pt x="882" y="1223"/>
                </a:lnTo>
                <a:lnTo>
                  <a:pt x="817" y="1162"/>
                </a:lnTo>
                <a:lnTo>
                  <a:pt x="784" y="1040"/>
                </a:lnTo>
                <a:lnTo>
                  <a:pt x="686" y="917"/>
                </a:lnTo>
                <a:lnTo>
                  <a:pt x="653" y="826"/>
                </a:lnTo>
                <a:lnTo>
                  <a:pt x="621" y="795"/>
                </a:lnTo>
                <a:lnTo>
                  <a:pt x="589" y="795"/>
                </a:lnTo>
                <a:lnTo>
                  <a:pt x="523" y="795"/>
                </a:lnTo>
                <a:lnTo>
                  <a:pt x="490" y="826"/>
                </a:lnTo>
                <a:lnTo>
                  <a:pt x="425" y="826"/>
                </a:lnTo>
                <a:lnTo>
                  <a:pt x="425" y="917"/>
                </a:lnTo>
                <a:lnTo>
                  <a:pt x="425" y="948"/>
                </a:lnTo>
                <a:lnTo>
                  <a:pt x="392" y="917"/>
                </a:lnTo>
                <a:lnTo>
                  <a:pt x="359" y="887"/>
                </a:lnTo>
                <a:lnTo>
                  <a:pt x="294" y="887"/>
                </a:lnTo>
                <a:lnTo>
                  <a:pt x="294" y="856"/>
                </a:lnTo>
                <a:lnTo>
                  <a:pt x="261" y="826"/>
                </a:lnTo>
                <a:lnTo>
                  <a:pt x="228" y="765"/>
                </a:lnTo>
                <a:lnTo>
                  <a:pt x="163" y="765"/>
                </a:lnTo>
                <a:lnTo>
                  <a:pt x="98" y="734"/>
                </a:lnTo>
                <a:lnTo>
                  <a:pt x="98" y="673"/>
                </a:lnTo>
                <a:lnTo>
                  <a:pt x="98" y="581"/>
                </a:lnTo>
                <a:lnTo>
                  <a:pt x="65" y="520"/>
                </a:lnTo>
                <a:lnTo>
                  <a:pt x="65" y="459"/>
                </a:lnTo>
                <a:lnTo>
                  <a:pt x="32" y="367"/>
                </a:lnTo>
                <a:lnTo>
                  <a:pt x="0" y="306"/>
                </a:lnTo>
                <a:lnTo>
                  <a:pt x="98" y="276"/>
                </a:lnTo>
                <a:lnTo>
                  <a:pt x="196" y="214"/>
                </a:lnTo>
                <a:lnTo>
                  <a:pt x="294" y="153"/>
                </a:lnTo>
                <a:lnTo>
                  <a:pt x="359" y="92"/>
                </a:lnTo>
                <a:lnTo>
                  <a:pt x="457" y="31"/>
                </a:lnTo>
                <a:lnTo>
                  <a:pt x="490" y="0"/>
                </a:lnTo>
                <a:lnTo>
                  <a:pt x="980" y="0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88" name="Freeform 16"/>
          <p:cNvSpPr>
            <a:spLocks noChangeArrowheads="1"/>
          </p:cNvSpPr>
          <p:nvPr/>
        </p:nvSpPr>
        <p:spPr bwMode="auto">
          <a:xfrm>
            <a:off x="3148013" y="611188"/>
            <a:ext cx="1254125" cy="974725"/>
          </a:xfrm>
          <a:custGeom>
            <a:avLst/>
            <a:gdLst/>
            <a:ahLst/>
            <a:cxnLst>
              <a:cxn ang="0">
                <a:pos x="1112" y="62"/>
              </a:cxn>
              <a:cxn ang="0">
                <a:pos x="1340" y="62"/>
              </a:cxn>
              <a:cxn ang="0">
                <a:pos x="1471" y="153"/>
              </a:cxn>
              <a:cxn ang="0">
                <a:pos x="1635" y="122"/>
              </a:cxn>
              <a:cxn ang="0">
                <a:pos x="1830" y="31"/>
              </a:cxn>
              <a:cxn ang="0">
                <a:pos x="3433" y="92"/>
              </a:cxn>
              <a:cxn ang="0">
                <a:pos x="3564" y="122"/>
              </a:cxn>
              <a:cxn ang="0">
                <a:pos x="3564" y="336"/>
              </a:cxn>
              <a:cxn ang="0">
                <a:pos x="3564" y="459"/>
              </a:cxn>
              <a:cxn ang="0">
                <a:pos x="3531" y="611"/>
              </a:cxn>
              <a:cxn ang="0">
                <a:pos x="3596" y="765"/>
              </a:cxn>
              <a:cxn ang="0">
                <a:pos x="3858" y="795"/>
              </a:cxn>
              <a:cxn ang="0">
                <a:pos x="4087" y="887"/>
              </a:cxn>
              <a:cxn ang="0">
                <a:pos x="4218" y="978"/>
              </a:cxn>
              <a:cxn ang="0">
                <a:pos x="4119" y="1070"/>
              </a:cxn>
              <a:cxn ang="0">
                <a:pos x="4218" y="1192"/>
              </a:cxn>
              <a:cxn ang="0">
                <a:pos x="4316" y="1345"/>
              </a:cxn>
              <a:cxn ang="0">
                <a:pos x="4218" y="1529"/>
              </a:cxn>
              <a:cxn ang="0">
                <a:pos x="4055" y="1773"/>
              </a:cxn>
              <a:cxn ang="0">
                <a:pos x="3989" y="1743"/>
              </a:cxn>
              <a:cxn ang="0">
                <a:pos x="3858" y="1804"/>
              </a:cxn>
              <a:cxn ang="0">
                <a:pos x="3760" y="1988"/>
              </a:cxn>
              <a:cxn ang="0">
                <a:pos x="3728" y="2110"/>
              </a:cxn>
              <a:cxn ang="0">
                <a:pos x="3630" y="2202"/>
              </a:cxn>
              <a:cxn ang="0">
                <a:pos x="3728" y="2477"/>
              </a:cxn>
              <a:cxn ang="0">
                <a:pos x="3825" y="2721"/>
              </a:cxn>
              <a:cxn ang="0">
                <a:pos x="3630" y="2844"/>
              </a:cxn>
              <a:cxn ang="0">
                <a:pos x="3466" y="2874"/>
              </a:cxn>
              <a:cxn ang="0">
                <a:pos x="3302" y="2813"/>
              </a:cxn>
              <a:cxn ang="0">
                <a:pos x="3237" y="2752"/>
              </a:cxn>
              <a:cxn ang="0">
                <a:pos x="3205" y="2660"/>
              </a:cxn>
              <a:cxn ang="0">
                <a:pos x="3008" y="2537"/>
              </a:cxn>
              <a:cxn ang="0">
                <a:pos x="2714" y="2415"/>
              </a:cxn>
              <a:cxn ang="0">
                <a:pos x="2648" y="2263"/>
              </a:cxn>
              <a:cxn ang="0">
                <a:pos x="2550" y="2171"/>
              </a:cxn>
              <a:cxn ang="0">
                <a:pos x="2616" y="1957"/>
              </a:cxn>
              <a:cxn ang="0">
                <a:pos x="2583" y="1834"/>
              </a:cxn>
              <a:cxn ang="0">
                <a:pos x="2452" y="1957"/>
              </a:cxn>
              <a:cxn ang="0">
                <a:pos x="2321" y="2140"/>
              </a:cxn>
              <a:cxn ang="0">
                <a:pos x="2027" y="2232"/>
              </a:cxn>
              <a:cxn ang="0">
                <a:pos x="1798" y="2140"/>
              </a:cxn>
              <a:cxn ang="0">
                <a:pos x="1928" y="2048"/>
              </a:cxn>
              <a:cxn ang="0">
                <a:pos x="1830" y="1834"/>
              </a:cxn>
              <a:cxn ang="0">
                <a:pos x="1864" y="1651"/>
              </a:cxn>
              <a:cxn ang="0">
                <a:pos x="1635" y="1559"/>
              </a:cxn>
              <a:cxn ang="0">
                <a:pos x="1373" y="1559"/>
              </a:cxn>
              <a:cxn ang="0">
                <a:pos x="1275" y="1590"/>
              </a:cxn>
              <a:cxn ang="0">
                <a:pos x="1209" y="1345"/>
              </a:cxn>
              <a:cxn ang="0">
                <a:pos x="948" y="1223"/>
              </a:cxn>
              <a:cxn ang="0">
                <a:pos x="686" y="917"/>
              </a:cxn>
              <a:cxn ang="0">
                <a:pos x="523" y="795"/>
              </a:cxn>
              <a:cxn ang="0">
                <a:pos x="425" y="948"/>
              </a:cxn>
              <a:cxn ang="0">
                <a:pos x="294" y="856"/>
              </a:cxn>
              <a:cxn ang="0">
                <a:pos x="98" y="734"/>
              </a:cxn>
              <a:cxn ang="0">
                <a:pos x="65" y="459"/>
              </a:cxn>
              <a:cxn ang="0">
                <a:pos x="196" y="214"/>
              </a:cxn>
              <a:cxn ang="0">
                <a:pos x="490" y="0"/>
              </a:cxn>
            </a:cxnLst>
            <a:rect l="0" t="0" r="r" b="b"/>
            <a:pathLst>
              <a:path w="4317" h="2905">
                <a:moveTo>
                  <a:pt x="980" y="0"/>
                </a:moveTo>
                <a:lnTo>
                  <a:pt x="1014" y="62"/>
                </a:lnTo>
                <a:lnTo>
                  <a:pt x="1046" y="62"/>
                </a:lnTo>
                <a:lnTo>
                  <a:pt x="1112" y="62"/>
                </a:lnTo>
                <a:lnTo>
                  <a:pt x="1144" y="31"/>
                </a:lnTo>
                <a:lnTo>
                  <a:pt x="1209" y="31"/>
                </a:lnTo>
                <a:lnTo>
                  <a:pt x="1275" y="62"/>
                </a:lnTo>
                <a:lnTo>
                  <a:pt x="1340" y="62"/>
                </a:lnTo>
                <a:lnTo>
                  <a:pt x="1373" y="62"/>
                </a:lnTo>
                <a:lnTo>
                  <a:pt x="1405" y="92"/>
                </a:lnTo>
                <a:lnTo>
                  <a:pt x="1439" y="122"/>
                </a:lnTo>
                <a:lnTo>
                  <a:pt x="1471" y="153"/>
                </a:lnTo>
                <a:lnTo>
                  <a:pt x="1503" y="184"/>
                </a:lnTo>
                <a:lnTo>
                  <a:pt x="1569" y="153"/>
                </a:lnTo>
                <a:lnTo>
                  <a:pt x="1602" y="153"/>
                </a:lnTo>
                <a:lnTo>
                  <a:pt x="1635" y="122"/>
                </a:lnTo>
                <a:lnTo>
                  <a:pt x="1667" y="122"/>
                </a:lnTo>
                <a:lnTo>
                  <a:pt x="1700" y="122"/>
                </a:lnTo>
                <a:lnTo>
                  <a:pt x="1798" y="62"/>
                </a:lnTo>
                <a:lnTo>
                  <a:pt x="1830" y="31"/>
                </a:lnTo>
                <a:lnTo>
                  <a:pt x="1864" y="0"/>
                </a:lnTo>
                <a:lnTo>
                  <a:pt x="3335" y="0"/>
                </a:lnTo>
                <a:lnTo>
                  <a:pt x="3368" y="62"/>
                </a:lnTo>
                <a:lnTo>
                  <a:pt x="3433" y="92"/>
                </a:lnTo>
                <a:lnTo>
                  <a:pt x="3531" y="62"/>
                </a:lnTo>
                <a:lnTo>
                  <a:pt x="3531" y="92"/>
                </a:lnTo>
                <a:lnTo>
                  <a:pt x="3531" y="122"/>
                </a:lnTo>
                <a:lnTo>
                  <a:pt x="3564" y="122"/>
                </a:lnTo>
                <a:lnTo>
                  <a:pt x="3630" y="153"/>
                </a:lnTo>
                <a:lnTo>
                  <a:pt x="3630" y="276"/>
                </a:lnTo>
                <a:lnTo>
                  <a:pt x="3596" y="306"/>
                </a:lnTo>
                <a:lnTo>
                  <a:pt x="3564" y="336"/>
                </a:lnTo>
                <a:lnTo>
                  <a:pt x="3596" y="367"/>
                </a:lnTo>
                <a:lnTo>
                  <a:pt x="3596" y="398"/>
                </a:lnTo>
                <a:lnTo>
                  <a:pt x="3596" y="428"/>
                </a:lnTo>
                <a:lnTo>
                  <a:pt x="3564" y="459"/>
                </a:lnTo>
                <a:lnTo>
                  <a:pt x="3564" y="489"/>
                </a:lnTo>
                <a:lnTo>
                  <a:pt x="3596" y="551"/>
                </a:lnTo>
                <a:lnTo>
                  <a:pt x="3564" y="581"/>
                </a:lnTo>
                <a:lnTo>
                  <a:pt x="3531" y="611"/>
                </a:lnTo>
                <a:lnTo>
                  <a:pt x="3531" y="643"/>
                </a:lnTo>
                <a:lnTo>
                  <a:pt x="3531" y="703"/>
                </a:lnTo>
                <a:lnTo>
                  <a:pt x="3564" y="734"/>
                </a:lnTo>
                <a:lnTo>
                  <a:pt x="3596" y="765"/>
                </a:lnTo>
                <a:lnTo>
                  <a:pt x="3728" y="734"/>
                </a:lnTo>
                <a:lnTo>
                  <a:pt x="3793" y="765"/>
                </a:lnTo>
                <a:lnTo>
                  <a:pt x="3858" y="765"/>
                </a:lnTo>
                <a:lnTo>
                  <a:pt x="3858" y="795"/>
                </a:lnTo>
                <a:lnTo>
                  <a:pt x="3891" y="826"/>
                </a:lnTo>
                <a:lnTo>
                  <a:pt x="3923" y="856"/>
                </a:lnTo>
                <a:lnTo>
                  <a:pt x="4021" y="887"/>
                </a:lnTo>
                <a:lnTo>
                  <a:pt x="4087" y="887"/>
                </a:lnTo>
                <a:lnTo>
                  <a:pt x="4119" y="887"/>
                </a:lnTo>
                <a:lnTo>
                  <a:pt x="4185" y="917"/>
                </a:lnTo>
                <a:lnTo>
                  <a:pt x="4218" y="948"/>
                </a:lnTo>
                <a:lnTo>
                  <a:pt x="4218" y="978"/>
                </a:lnTo>
                <a:lnTo>
                  <a:pt x="4218" y="1009"/>
                </a:lnTo>
                <a:lnTo>
                  <a:pt x="4185" y="1009"/>
                </a:lnTo>
                <a:lnTo>
                  <a:pt x="4153" y="1040"/>
                </a:lnTo>
                <a:lnTo>
                  <a:pt x="4119" y="1070"/>
                </a:lnTo>
                <a:lnTo>
                  <a:pt x="4119" y="1132"/>
                </a:lnTo>
                <a:lnTo>
                  <a:pt x="4119" y="1162"/>
                </a:lnTo>
                <a:lnTo>
                  <a:pt x="4185" y="1192"/>
                </a:lnTo>
                <a:lnTo>
                  <a:pt x="4218" y="1192"/>
                </a:lnTo>
                <a:lnTo>
                  <a:pt x="4251" y="1192"/>
                </a:lnTo>
                <a:lnTo>
                  <a:pt x="4251" y="1254"/>
                </a:lnTo>
                <a:lnTo>
                  <a:pt x="4316" y="1284"/>
                </a:lnTo>
                <a:lnTo>
                  <a:pt x="4316" y="1345"/>
                </a:lnTo>
                <a:lnTo>
                  <a:pt x="4316" y="1437"/>
                </a:lnTo>
                <a:lnTo>
                  <a:pt x="4316" y="1467"/>
                </a:lnTo>
                <a:lnTo>
                  <a:pt x="4283" y="1499"/>
                </a:lnTo>
                <a:lnTo>
                  <a:pt x="4218" y="1529"/>
                </a:lnTo>
                <a:lnTo>
                  <a:pt x="4119" y="1590"/>
                </a:lnTo>
                <a:lnTo>
                  <a:pt x="4087" y="1651"/>
                </a:lnTo>
                <a:lnTo>
                  <a:pt x="4055" y="1682"/>
                </a:lnTo>
                <a:lnTo>
                  <a:pt x="4055" y="1773"/>
                </a:lnTo>
                <a:lnTo>
                  <a:pt x="4055" y="1804"/>
                </a:lnTo>
                <a:lnTo>
                  <a:pt x="4021" y="1804"/>
                </a:lnTo>
                <a:lnTo>
                  <a:pt x="4021" y="1773"/>
                </a:lnTo>
                <a:lnTo>
                  <a:pt x="3989" y="1743"/>
                </a:lnTo>
                <a:lnTo>
                  <a:pt x="3956" y="1712"/>
                </a:lnTo>
                <a:lnTo>
                  <a:pt x="3923" y="1712"/>
                </a:lnTo>
                <a:lnTo>
                  <a:pt x="3891" y="1743"/>
                </a:lnTo>
                <a:lnTo>
                  <a:pt x="3858" y="1804"/>
                </a:lnTo>
                <a:lnTo>
                  <a:pt x="3760" y="1865"/>
                </a:lnTo>
                <a:lnTo>
                  <a:pt x="3760" y="1926"/>
                </a:lnTo>
                <a:lnTo>
                  <a:pt x="3760" y="1957"/>
                </a:lnTo>
                <a:lnTo>
                  <a:pt x="3760" y="1988"/>
                </a:lnTo>
                <a:lnTo>
                  <a:pt x="3728" y="2018"/>
                </a:lnTo>
                <a:lnTo>
                  <a:pt x="3694" y="2018"/>
                </a:lnTo>
                <a:lnTo>
                  <a:pt x="3694" y="2048"/>
                </a:lnTo>
                <a:lnTo>
                  <a:pt x="3728" y="2110"/>
                </a:lnTo>
                <a:lnTo>
                  <a:pt x="3694" y="2140"/>
                </a:lnTo>
                <a:lnTo>
                  <a:pt x="3662" y="2171"/>
                </a:lnTo>
                <a:lnTo>
                  <a:pt x="3630" y="2171"/>
                </a:lnTo>
                <a:lnTo>
                  <a:pt x="3630" y="2202"/>
                </a:lnTo>
                <a:lnTo>
                  <a:pt x="3596" y="2263"/>
                </a:lnTo>
                <a:lnTo>
                  <a:pt x="3630" y="2324"/>
                </a:lnTo>
                <a:lnTo>
                  <a:pt x="3662" y="2385"/>
                </a:lnTo>
                <a:lnTo>
                  <a:pt x="3728" y="2477"/>
                </a:lnTo>
                <a:lnTo>
                  <a:pt x="3760" y="2537"/>
                </a:lnTo>
                <a:lnTo>
                  <a:pt x="3793" y="2569"/>
                </a:lnTo>
                <a:lnTo>
                  <a:pt x="3825" y="2629"/>
                </a:lnTo>
                <a:lnTo>
                  <a:pt x="3825" y="2721"/>
                </a:lnTo>
                <a:lnTo>
                  <a:pt x="3793" y="2752"/>
                </a:lnTo>
                <a:lnTo>
                  <a:pt x="3760" y="2813"/>
                </a:lnTo>
                <a:lnTo>
                  <a:pt x="3694" y="2844"/>
                </a:lnTo>
                <a:lnTo>
                  <a:pt x="3630" y="2844"/>
                </a:lnTo>
                <a:lnTo>
                  <a:pt x="3564" y="2874"/>
                </a:lnTo>
                <a:lnTo>
                  <a:pt x="3531" y="2874"/>
                </a:lnTo>
                <a:lnTo>
                  <a:pt x="3531" y="2904"/>
                </a:lnTo>
                <a:lnTo>
                  <a:pt x="3466" y="2874"/>
                </a:lnTo>
                <a:lnTo>
                  <a:pt x="3433" y="2904"/>
                </a:lnTo>
                <a:lnTo>
                  <a:pt x="3368" y="2904"/>
                </a:lnTo>
                <a:lnTo>
                  <a:pt x="3335" y="2874"/>
                </a:lnTo>
                <a:lnTo>
                  <a:pt x="3302" y="2813"/>
                </a:lnTo>
                <a:lnTo>
                  <a:pt x="3302" y="2782"/>
                </a:lnTo>
                <a:lnTo>
                  <a:pt x="3302" y="2721"/>
                </a:lnTo>
                <a:lnTo>
                  <a:pt x="3269" y="2721"/>
                </a:lnTo>
                <a:lnTo>
                  <a:pt x="3237" y="2752"/>
                </a:lnTo>
                <a:lnTo>
                  <a:pt x="3205" y="2752"/>
                </a:lnTo>
                <a:lnTo>
                  <a:pt x="3171" y="2752"/>
                </a:lnTo>
                <a:lnTo>
                  <a:pt x="3171" y="2721"/>
                </a:lnTo>
                <a:lnTo>
                  <a:pt x="3205" y="2660"/>
                </a:lnTo>
                <a:lnTo>
                  <a:pt x="3171" y="2629"/>
                </a:lnTo>
                <a:lnTo>
                  <a:pt x="3139" y="2599"/>
                </a:lnTo>
                <a:lnTo>
                  <a:pt x="3073" y="2569"/>
                </a:lnTo>
                <a:lnTo>
                  <a:pt x="3008" y="2537"/>
                </a:lnTo>
                <a:lnTo>
                  <a:pt x="2812" y="2446"/>
                </a:lnTo>
                <a:lnTo>
                  <a:pt x="2779" y="2446"/>
                </a:lnTo>
                <a:lnTo>
                  <a:pt x="2746" y="2415"/>
                </a:lnTo>
                <a:lnTo>
                  <a:pt x="2714" y="2415"/>
                </a:lnTo>
                <a:lnTo>
                  <a:pt x="2681" y="2415"/>
                </a:lnTo>
                <a:lnTo>
                  <a:pt x="2648" y="2385"/>
                </a:lnTo>
                <a:lnTo>
                  <a:pt x="2648" y="2324"/>
                </a:lnTo>
                <a:lnTo>
                  <a:pt x="2648" y="2263"/>
                </a:lnTo>
                <a:lnTo>
                  <a:pt x="2648" y="2232"/>
                </a:lnTo>
                <a:lnTo>
                  <a:pt x="2616" y="2232"/>
                </a:lnTo>
                <a:lnTo>
                  <a:pt x="2583" y="2202"/>
                </a:lnTo>
                <a:lnTo>
                  <a:pt x="2550" y="2171"/>
                </a:lnTo>
                <a:lnTo>
                  <a:pt x="2550" y="2140"/>
                </a:lnTo>
                <a:lnTo>
                  <a:pt x="2550" y="2048"/>
                </a:lnTo>
                <a:lnTo>
                  <a:pt x="2583" y="1988"/>
                </a:lnTo>
                <a:lnTo>
                  <a:pt x="2616" y="1957"/>
                </a:lnTo>
                <a:lnTo>
                  <a:pt x="2648" y="1926"/>
                </a:lnTo>
                <a:lnTo>
                  <a:pt x="2616" y="1865"/>
                </a:lnTo>
                <a:lnTo>
                  <a:pt x="2616" y="1834"/>
                </a:lnTo>
                <a:lnTo>
                  <a:pt x="2583" y="1834"/>
                </a:lnTo>
                <a:lnTo>
                  <a:pt x="2550" y="1834"/>
                </a:lnTo>
                <a:lnTo>
                  <a:pt x="2517" y="1865"/>
                </a:lnTo>
                <a:lnTo>
                  <a:pt x="2485" y="1926"/>
                </a:lnTo>
                <a:lnTo>
                  <a:pt x="2452" y="1957"/>
                </a:lnTo>
                <a:lnTo>
                  <a:pt x="2452" y="2018"/>
                </a:lnTo>
                <a:lnTo>
                  <a:pt x="2452" y="2048"/>
                </a:lnTo>
                <a:lnTo>
                  <a:pt x="2419" y="2080"/>
                </a:lnTo>
                <a:lnTo>
                  <a:pt x="2321" y="2140"/>
                </a:lnTo>
                <a:lnTo>
                  <a:pt x="2255" y="2171"/>
                </a:lnTo>
                <a:lnTo>
                  <a:pt x="2223" y="2232"/>
                </a:lnTo>
                <a:lnTo>
                  <a:pt x="2158" y="2232"/>
                </a:lnTo>
                <a:lnTo>
                  <a:pt x="2027" y="2232"/>
                </a:lnTo>
                <a:lnTo>
                  <a:pt x="1896" y="2202"/>
                </a:lnTo>
                <a:lnTo>
                  <a:pt x="1864" y="2202"/>
                </a:lnTo>
                <a:lnTo>
                  <a:pt x="1798" y="2171"/>
                </a:lnTo>
                <a:lnTo>
                  <a:pt x="1798" y="2140"/>
                </a:lnTo>
                <a:lnTo>
                  <a:pt x="1798" y="2110"/>
                </a:lnTo>
                <a:lnTo>
                  <a:pt x="1830" y="2080"/>
                </a:lnTo>
                <a:lnTo>
                  <a:pt x="1896" y="2080"/>
                </a:lnTo>
                <a:lnTo>
                  <a:pt x="1928" y="2048"/>
                </a:lnTo>
                <a:lnTo>
                  <a:pt x="1896" y="2018"/>
                </a:lnTo>
                <a:lnTo>
                  <a:pt x="1896" y="1988"/>
                </a:lnTo>
                <a:lnTo>
                  <a:pt x="1830" y="1926"/>
                </a:lnTo>
                <a:lnTo>
                  <a:pt x="1830" y="1834"/>
                </a:lnTo>
                <a:lnTo>
                  <a:pt x="1864" y="1743"/>
                </a:lnTo>
                <a:lnTo>
                  <a:pt x="1864" y="1712"/>
                </a:lnTo>
                <a:lnTo>
                  <a:pt x="1864" y="1682"/>
                </a:lnTo>
                <a:lnTo>
                  <a:pt x="1864" y="1651"/>
                </a:lnTo>
                <a:lnTo>
                  <a:pt x="1830" y="1651"/>
                </a:lnTo>
                <a:lnTo>
                  <a:pt x="1798" y="1621"/>
                </a:lnTo>
                <a:lnTo>
                  <a:pt x="1798" y="1559"/>
                </a:lnTo>
                <a:lnTo>
                  <a:pt x="1635" y="1559"/>
                </a:lnTo>
                <a:lnTo>
                  <a:pt x="1537" y="1559"/>
                </a:lnTo>
                <a:lnTo>
                  <a:pt x="1439" y="1529"/>
                </a:lnTo>
                <a:lnTo>
                  <a:pt x="1405" y="1559"/>
                </a:lnTo>
                <a:lnTo>
                  <a:pt x="1373" y="1559"/>
                </a:lnTo>
                <a:lnTo>
                  <a:pt x="1373" y="1590"/>
                </a:lnTo>
                <a:lnTo>
                  <a:pt x="1340" y="1621"/>
                </a:lnTo>
                <a:lnTo>
                  <a:pt x="1307" y="1590"/>
                </a:lnTo>
                <a:lnTo>
                  <a:pt x="1275" y="1590"/>
                </a:lnTo>
                <a:lnTo>
                  <a:pt x="1275" y="1559"/>
                </a:lnTo>
                <a:lnTo>
                  <a:pt x="1242" y="1407"/>
                </a:lnTo>
                <a:lnTo>
                  <a:pt x="1242" y="1376"/>
                </a:lnTo>
                <a:lnTo>
                  <a:pt x="1209" y="1345"/>
                </a:lnTo>
                <a:lnTo>
                  <a:pt x="1177" y="1284"/>
                </a:lnTo>
                <a:lnTo>
                  <a:pt x="1112" y="1254"/>
                </a:lnTo>
                <a:lnTo>
                  <a:pt x="1046" y="1223"/>
                </a:lnTo>
                <a:lnTo>
                  <a:pt x="948" y="1223"/>
                </a:lnTo>
                <a:lnTo>
                  <a:pt x="882" y="1223"/>
                </a:lnTo>
                <a:lnTo>
                  <a:pt x="817" y="1162"/>
                </a:lnTo>
                <a:lnTo>
                  <a:pt x="784" y="1040"/>
                </a:lnTo>
                <a:lnTo>
                  <a:pt x="686" y="917"/>
                </a:lnTo>
                <a:lnTo>
                  <a:pt x="653" y="826"/>
                </a:lnTo>
                <a:lnTo>
                  <a:pt x="621" y="795"/>
                </a:lnTo>
                <a:lnTo>
                  <a:pt x="589" y="795"/>
                </a:lnTo>
                <a:lnTo>
                  <a:pt x="523" y="795"/>
                </a:lnTo>
                <a:lnTo>
                  <a:pt x="490" y="826"/>
                </a:lnTo>
                <a:lnTo>
                  <a:pt x="425" y="826"/>
                </a:lnTo>
                <a:lnTo>
                  <a:pt x="425" y="917"/>
                </a:lnTo>
                <a:lnTo>
                  <a:pt x="425" y="948"/>
                </a:lnTo>
                <a:lnTo>
                  <a:pt x="392" y="917"/>
                </a:lnTo>
                <a:lnTo>
                  <a:pt x="359" y="887"/>
                </a:lnTo>
                <a:lnTo>
                  <a:pt x="294" y="887"/>
                </a:lnTo>
                <a:lnTo>
                  <a:pt x="294" y="856"/>
                </a:lnTo>
                <a:lnTo>
                  <a:pt x="261" y="826"/>
                </a:lnTo>
                <a:lnTo>
                  <a:pt x="228" y="765"/>
                </a:lnTo>
                <a:lnTo>
                  <a:pt x="163" y="765"/>
                </a:lnTo>
                <a:lnTo>
                  <a:pt x="98" y="734"/>
                </a:lnTo>
                <a:lnTo>
                  <a:pt x="98" y="673"/>
                </a:lnTo>
                <a:lnTo>
                  <a:pt x="98" y="581"/>
                </a:lnTo>
                <a:lnTo>
                  <a:pt x="65" y="520"/>
                </a:lnTo>
                <a:lnTo>
                  <a:pt x="65" y="459"/>
                </a:lnTo>
                <a:lnTo>
                  <a:pt x="32" y="367"/>
                </a:lnTo>
                <a:lnTo>
                  <a:pt x="0" y="306"/>
                </a:lnTo>
                <a:lnTo>
                  <a:pt x="98" y="276"/>
                </a:lnTo>
                <a:lnTo>
                  <a:pt x="196" y="214"/>
                </a:lnTo>
                <a:lnTo>
                  <a:pt x="294" y="153"/>
                </a:lnTo>
                <a:lnTo>
                  <a:pt x="359" y="92"/>
                </a:lnTo>
                <a:lnTo>
                  <a:pt x="457" y="31"/>
                </a:lnTo>
                <a:lnTo>
                  <a:pt x="490" y="0"/>
                </a:lnTo>
                <a:lnTo>
                  <a:pt x="980" y="0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089" name="Freeform 17"/>
          <p:cNvSpPr>
            <a:spLocks noChangeArrowheads="1"/>
          </p:cNvSpPr>
          <p:nvPr/>
        </p:nvSpPr>
        <p:spPr bwMode="auto">
          <a:xfrm>
            <a:off x="2681288" y="5473700"/>
            <a:ext cx="123825" cy="131763"/>
          </a:xfrm>
          <a:custGeom>
            <a:avLst/>
            <a:gdLst/>
            <a:ahLst/>
            <a:cxnLst>
              <a:cxn ang="0">
                <a:pos x="33" y="30"/>
              </a:cxn>
              <a:cxn ang="0">
                <a:pos x="65" y="30"/>
              </a:cxn>
              <a:cxn ang="0">
                <a:pos x="65" y="0"/>
              </a:cxn>
              <a:cxn ang="0">
                <a:pos x="99" y="0"/>
              </a:cxn>
              <a:cxn ang="0">
                <a:pos x="196" y="0"/>
              </a:cxn>
              <a:cxn ang="0">
                <a:pos x="294" y="30"/>
              </a:cxn>
              <a:cxn ang="0">
                <a:pos x="327" y="30"/>
              </a:cxn>
              <a:cxn ang="0">
                <a:pos x="392" y="30"/>
              </a:cxn>
              <a:cxn ang="0">
                <a:pos x="426" y="61"/>
              </a:cxn>
              <a:cxn ang="0">
                <a:pos x="426" y="91"/>
              </a:cxn>
              <a:cxn ang="0">
                <a:pos x="392" y="183"/>
              </a:cxn>
              <a:cxn ang="0">
                <a:pos x="392" y="275"/>
              </a:cxn>
              <a:cxn ang="0">
                <a:pos x="327" y="336"/>
              </a:cxn>
              <a:cxn ang="0">
                <a:pos x="262" y="367"/>
              </a:cxn>
              <a:cxn ang="0">
                <a:pos x="229" y="367"/>
              </a:cxn>
              <a:cxn ang="0">
                <a:pos x="163" y="367"/>
              </a:cxn>
              <a:cxn ang="0">
                <a:pos x="99" y="397"/>
              </a:cxn>
              <a:cxn ang="0">
                <a:pos x="65" y="397"/>
              </a:cxn>
              <a:cxn ang="0">
                <a:pos x="33" y="397"/>
              </a:cxn>
              <a:cxn ang="0">
                <a:pos x="0" y="367"/>
              </a:cxn>
              <a:cxn ang="0">
                <a:pos x="33" y="336"/>
              </a:cxn>
              <a:cxn ang="0">
                <a:pos x="33" y="305"/>
              </a:cxn>
              <a:cxn ang="0">
                <a:pos x="33" y="244"/>
              </a:cxn>
              <a:cxn ang="0">
                <a:pos x="0" y="213"/>
              </a:cxn>
              <a:cxn ang="0">
                <a:pos x="0" y="122"/>
              </a:cxn>
              <a:cxn ang="0">
                <a:pos x="33" y="30"/>
              </a:cxn>
            </a:cxnLst>
            <a:rect l="0" t="0" r="r" b="b"/>
            <a:pathLst>
              <a:path w="427" h="398">
                <a:moveTo>
                  <a:pt x="33" y="30"/>
                </a:moveTo>
                <a:lnTo>
                  <a:pt x="65" y="30"/>
                </a:lnTo>
                <a:lnTo>
                  <a:pt x="65" y="0"/>
                </a:lnTo>
                <a:lnTo>
                  <a:pt x="99" y="0"/>
                </a:lnTo>
                <a:lnTo>
                  <a:pt x="196" y="0"/>
                </a:lnTo>
                <a:lnTo>
                  <a:pt x="294" y="30"/>
                </a:lnTo>
                <a:lnTo>
                  <a:pt x="327" y="30"/>
                </a:lnTo>
                <a:lnTo>
                  <a:pt x="392" y="30"/>
                </a:lnTo>
                <a:lnTo>
                  <a:pt x="426" y="61"/>
                </a:lnTo>
                <a:lnTo>
                  <a:pt x="426" y="91"/>
                </a:lnTo>
                <a:lnTo>
                  <a:pt x="392" y="183"/>
                </a:lnTo>
                <a:lnTo>
                  <a:pt x="392" y="275"/>
                </a:lnTo>
                <a:lnTo>
                  <a:pt x="327" y="336"/>
                </a:lnTo>
                <a:lnTo>
                  <a:pt x="262" y="367"/>
                </a:lnTo>
                <a:lnTo>
                  <a:pt x="229" y="367"/>
                </a:lnTo>
                <a:lnTo>
                  <a:pt x="163" y="367"/>
                </a:lnTo>
                <a:lnTo>
                  <a:pt x="99" y="397"/>
                </a:lnTo>
                <a:lnTo>
                  <a:pt x="65" y="397"/>
                </a:lnTo>
                <a:lnTo>
                  <a:pt x="33" y="397"/>
                </a:lnTo>
                <a:lnTo>
                  <a:pt x="0" y="367"/>
                </a:lnTo>
                <a:lnTo>
                  <a:pt x="33" y="336"/>
                </a:lnTo>
                <a:lnTo>
                  <a:pt x="33" y="305"/>
                </a:lnTo>
                <a:lnTo>
                  <a:pt x="33" y="244"/>
                </a:lnTo>
                <a:lnTo>
                  <a:pt x="0" y="213"/>
                </a:lnTo>
                <a:lnTo>
                  <a:pt x="0" y="122"/>
                </a:lnTo>
                <a:lnTo>
                  <a:pt x="33" y="30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69" name="Freeform 18"/>
          <p:cNvSpPr>
            <a:spLocks noChangeArrowheads="1"/>
          </p:cNvSpPr>
          <p:nvPr/>
        </p:nvSpPr>
        <p:spPr bwMode="auto">
          <a:xfrm>
            <a:off x="2681288" y="5473700"/>
            <a:ext cx="123825" cy="131763"/>
          </a:xfrm>
          <a:custGeom>
            <a:avLst/>
            <a:gdLst>
              <a:gd name="T0" fmla="*/ 804772084 w 427"/>
              <a:gd name="T1" fmla="*/ 1088572933 h 398"/>
              <a:gd name="T2" fmla="*/ 1585072642 w 427"/>
              <a:gd name="T3" fmla="*/ 1088572933 h 398"/>
              <a:gd name="T4" fmla="*/ 1585072642 w 427"/>
              <a:gd name="T5" fmla="*/ 0 h 398"/>
              <a:gd name="T6" fmla="*/ 2147483647 w 427"/>
              <a:gd name="T7" fmla="*/ 0 h 398"/>
              <a:gd name="T8" fmla="*/ 2147483647 w 427"/>
              <a:gd name="T9" fmla="*/ 0 h 398"/>
              <a:gd name="T10" fmla="*/ 2147483647 w 427"/>
              <a:gd name="T11" fmla="*/ 1088572933 h 398"/>
              <a:gd name="T12" fmla="*/ 2147483647 w 427"/>
              <a:gd name="T13" fmla="*/ 1088572933 h 398"/>
              <a:gd name="T14" fmla="*/ 2147483647 w 427"/>
              <a:gd name="T15" fmla="*/ 1088572933 h 398"/>
              <a:gd name="T16" fmla="*/ 2147483647 w 427"/>
              <a:gd name="T17" fmla="*/ 2147483647 h 398"/>
              <a:gd name="T18" fmla="*/ 2147483647 w 427"/>
              <a:gd name="T19" fmla="*/ 2147483647 h 398"/>
              <a:gd name="T20" fmla="*/ 2147483647 w 427"/>
              <a:gd name="T21" fmla="*/ 2147483647 h 398"/>
              <a:gd name="T22" fmla="*/ 2147483647 w 427"/>
              <a:gd name="T23" fmla="*/ 2147483647 h 398"/>
              <a:gd name="T24" fmla="*/ 2147483647 w 427"/>
              <a:gd name="T25" fmla="*/ 2147483647 h 398"/>
              <a:gd name="T26" fmla="*/ 2147483647 w 427"/>
              <a:gd name="T27" fmla="*/ 2147483647 h 398"/>
              <a:gd name="T28" fmla="*/ 2147483647 w 427"/>
              <a:gd name="T29" fmla="*/ 2147483647 h 398"/>
              <a:gd name="T30" fmla="*/ 2147483647 w 427"/>
              <a:gd name="T31" fmla="*/ 2147483647 h 398"/>
              <a:gd name="T32" fmla="*/ 2147483647 w 427"/>
              <a:gd name="T33" fmla="*/ 2147483647 h 398"/>
              <a:gd name="T34" fmla="*/ 1585072642 w 427"/>
              <a:gd name="T35" fmla="*/ 2147483647 h 398"/>
              <a:gd name="T36" fmla="*/ 804772084 w 427"/>
              <a:gd name="T37" fmla="*/ 2147483647 h 398"/>
              <a:gd name="T38" fmla="*/ 0 w 427"/>
              <a:gd name="T39" fmla="*/ 2147483647 h 398"/>
              <a:gd name="T40" fmla="*/ 804772084 w 427"/>
              <a:gd name="T41" fmla="*/ 2147483647 h 398"/>
              <a:gd name="T42" fmla="*/ 804772084 w 427"/>
              <a:gd name="T43" fmla="*/ 2147483647 h 398"/>
              <a:gd name="T44" fmla="*/ 804772084 w 427"/>
              <a:gd name="T45" fmla="*/ 2147483647 h 398"/>
              <a:gd name="T46" fmla="*/ 0 w 427"/>
              <a:gd name="T47" fmla="*/ 2147483647 h 398"/>
              <a:gd name="T48" fmla="*/ 0 w 427"/>
              <a:gd name="T49" fmla="*/ 2147483647 h 398"/>
              <a:gd name="T50" fmla="*/ 804772084 w 427"/>
              <a:gd name="T51" fmla="*/ 1088572933 h 3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27"/>
              <a:gd name="T79" fmla="*/ 0 h 398"/>
              <a:gd name="T80" fmla="*/ 427 w 427"/>
              <a:gd name="T81" fmla="*/ 398 h 39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27" h="398">
                <a:moveTo>
                  <a:pt x="33" y="30"/>
                </a:moveTo>
                <a:lnTo>
                  <a:pt x="65" y="30"/>
                </a:lnTo>
                <a:lnTo>
                  <a:pt x="65" y="0"/>
                </a:lnTo>
                <a:lnTo>
                  <a:pt x="99" y="0"/>
                </a:lnTo>
                <a:lnTo>
                  <a:pt x="196" y="0"/>
                </a:lnTo>
                <a:lnTo>
                  <a:pt x="294" y="30"/>
                </a:lnTo>
                <a:lnTo>
                  <a:pt x="327" y="30"/>
                </a:lnTo>
                <a:lnTo>
                  <a:pt x="392" y="30"/>
                </a:lnTo>
                <a:lnTo>
                  <a:pt x="426" y="61"/>
                </a:lnTo>
                <a:lnTo>
                  <a:pt x="426" y="91"/>
                </a:lnTo>
                <a:lnTo>
                  <a:pt x="392" y="183"/>
                </a:lnTo>
                <a:lnTo>
                  <a:pt x="392" y="275"/>
                </a:lnTo>
                <a:lnTo>
                  <a:pt x="327" y="336"/>
                </a:lnTo>
                <a:lnTo>
                  <a:pt x="262" y="367"/>
                </a:lnTo>
                <a:lnTo>
                  <a:pt x="229" y="367"/>
                </a:lnTo>
                <a:lnTo>
                  <a:pt x="163" y="367"/>
                </a:lnTo>
                <a:lnTo>
                  <a:pt x="99" y="397"/>
                </a:lnTo>
                <a:lnTo>
                  <a:pt x="65" y="397"/>
                </a:lnTo>
                <a:lnTo>
                  <a:pt x="33" y="397"/>
                </a:lnTo>
                <a:lnTo>
                  <a:pt x="0" y="367"/>
                </a:lnTo>
                <a:lnTo>
                  <a:pt x="33" y="336"/>
                </a:lnTo>
                <a:lnTo>
                  <a:pt x="33" y="305"/>
                </a:lnTo>
                <a:lnTo>
                  <a:pt x="33" y="244"/>
                </a:lnTo>
                <a:lnTo>
                  <a:pt x="0" y="213"/>
                </a:lnTo>
                <a:lnTo>
                  <a:pt x="0" y="122"/>
                </a:lnTo>
                <a:lnTo>
                  <a:pt x="33" y="3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0" name="Freeform 19"/>
          <p:cNvSpPr>
            <a:spLocks noChangeArrowheads="1"/>
          </p:cNvSpPr>
          <p:nvPr/>
        </p:nvSpPr>
        <p:spPr bwMode="auto">
          <a:xfrm>
            <a:off x="4916488" y="4776788"/>
            <a:ext cx="46037" cy="39687"/>
          </a:xfrm>
          <a:custGeom>
            <a:avLst/>
            <a:gdLst>
              <a:gd name="T0" fmla="*/ 695024796 w 165"/>
              <a:gd name="T1" fmla="*/ 2147483647 h 124"/>
              <a:gd name="T2" fmla="*/ 1411847127 w 165"/>
              <a:gd name="T3" fmla="*/ 2147483647 h 124"/>
              <a:gd name="T4" fmla="*/ 2128591056 w 165"/>
              <a:gd name="T5" fmla="*/ 2147483647 h 124"/>
              <a:gd name="T6" fmla="*/ 2147483647 w 165"/>
              <a:gd name="T7" fmla="*/ 2147483647 h 124"/>
              <a:gd name="T8" fmla="*/ 2147483647 w 165"/>
              <a:gd name="T9" fmla="*/ 2032742675 h 124"/>
              <a:gd name="T10" fmla="*/ 2147483647 w 165"/>
              <a:gd name="T11" fmla="*/ 1049150871 h 124"/>
              <a:gd name="T12" fmla="*/ 1411847127 w 165"/>
              <a:gd name="T13" fmla="*/ 0 h 124"/>
              <a:gd name="T14" fmla="*/ 695024796 w 165"/>
              <a:gd name="T15" fmla="*/ 1049150871 h 124"/>
              <a:gd name="T16" fmla="*/ 695024796 w 165"/>
              <a:gd name="T17" fmla="*/ 2032742675 h 124"/>
              <a:gd name="T18" fmla="*/ 0 w 165"/>
              <a:gd name="T19" fmla="*/ 2032742675 h 124"/>
              <a:gd name="T20" fmla="*/ 695024796 w 165"/>
              <a:gd name="T21" fmla="*/ 2147483647 h 1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5"/>
              <a:gd name="T34" fmla="*/ 0 h 124"/>
              <a:gd name="T35" fmla="*/ 165 w 165"/>
              <a:gd name="T36" fmla="*/ 124 h 1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5" h="124">
                <a:moveTo>
                  <a:pt x="32" y="123"/>
                </a:moveTo>
                <a:lnTo>
                  <a:pt x="65" y="123"/>
                </a:lnTo>
                <a:lnTo>
                  <a:pt x="98" y="92"/>
                </a:lnTo>
                <a:lnTo>
                  <a:pt x="130" y="92"/>
                </a:lnTo>
                <a:lnTo>
                  <a:pt x="164" y="62"/>
                </a:lnTo>
                <a:lnTo>
                  <a:pt x="130" y="32"/>
                </a:lnTo>
                <a:lnTo>
                  <a:pt x="65" y="0"/>
                </a:lnTo>
                <a:lnTo>
                  <a:pt x="32" y="32"/>
                </a:lnTo>
                <a:lnTo>
                  <a:pt x="32" y="62"/>
                </a:lnTo>
                <a:lnTo>
                  <a:pt x="0" y="62"/>
                </a:lnTo>
                <a:lnTo>
                  <a:pt x="32" y="123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1" name="Freeform 20"/>
          <p:cNvSpPr>
            <a:spLocks noChangeArrowheads="1"/>
          </p:cNvSpPr>
          <p:nvPr/>
        </p:nvSpPr>
        <p:spPr bwMode="auto">
          <a:xfrm>
            <a:off x="4916488" y="4776788"/>
            <a:ext cx="46037" cy="39687"/>
          </a:xfrm>
          <a:custGeom>
            <a:avLst/>
            <a:gdLst>
              <a:gd name="T0" fmla="*/ 695024796 w 165"/>
              <a:gd name="T1" fmla="*/ 2147483647 h 124"/>
              <a:gd name="T2" fmla="*/ 1411847127 w 165"/>
              <a:gd name="T3" fmla="*/ 2147483647 h 124"/>
              <a:gd name="T4" fmla="*/ 2128591056 w 165"/>
              <a:gd name="T5" fmla="*/ 2147483647 h 124"/>
              <a:gd name="T6" fmla="*/ 2147483647 w 165"/>
              <a:gd name="T7" fmla="*/ 2147483647 h 124"/>
              <a:gd name="T8" fmla="*/ 2147483647 w 165"/>
              <a:gd name="T9" fmla="*/ 2032742675 h 124"/>
              <a:gd name="T10" fmla="*/ 2147483647 w 165"/>
              <a:gd name="T11" fmla="*/ 1049150871 h 124"/>
              <a:gd name="T12" fmla="*/ 1411847127 w 165"/>
              <a:gd name="T13" fmla="*/ 0 h 124"/>
              <a:gd name="T14" fmla="*/ 695024796 w 165"/>
              <a:gd name="T15" fmla="*/ 1049150871 h 124"/>
              <a:gd name="T16" fmla="*/ 695024796 w 165"/>
              <a:gd name="T17" fmla="*/ 2032742675 h 124"/>
              <a:gd name="T18" fmla="*/ 0 w 165"/>
              <a:gd name="T19" fmla="*/ 2032742675 h 124"/>
              <a:gd name="T20" fmla="*/ 695024796 w 165"/>
              <a:gd name="T21" fmla="*/ 2147483647 h 1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5"/>
              <a:gd name="T34" fmla="*/ 0 h 124"/>
              <a:gd name="T35" fmla="*/ 165 w 165"/>
              <a:gd name="T36" fmla="*/ 124 h 1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5" h="124">
                <a:moveTo>
                  <a:pt x="32" y="123"/>
                </a:moveTo>
                <a:lnTo>
                  <a:pt x="65" y="123"/>
                </a:lnTo>
                <a:lnTo>
                  <a:pt x="98" y="92"/>
                </a:lnTo>
                <a:lnTo>
                  <a:pt x="130" y="92"/>
                </a:lnTo>
                <a:lnTo>
                  <a:pt x="164" y="62"/>
                </a:lnTo>
                <a:lnTo>
                  <a:pt x="130" y="32"/>
                </a:lnTo>
                <a:lnTo>
                  <a:pt x="65" y="0"/>
                </a:lnTo>
                <a:lnTo>
                  <a:pt x="32" y="32"/>
                </a:lnTo>
                <a:lnTo>
                  <a:pt x="32" y="62"/>
                </a:lnTo>
                <a:lnTo>
                  <a:pt x="0" y="62"/>
                </a:lnTo>
                <a:lnTo>
                  <a:pt x="32" y="12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2" name="Freeform 21"/>
          <p:cNvSpPr>
            <a:spLocks noChangeArrowheads="1"/>
          </p:cNvSpPr>
          <p:nvPr/>
        </p:nvSpPr>
        <p:spPr bwMode="auto">
          <a:xfrm>
            <a:off x="5554663" y="2755900"/>
            <a:ext cx="55562" cy="120650"/>
          </a:xfrm>
          <a:custGeom>
            <a:avLst/>
            <a:gdLst>
              <a:gd name="T0" fmla="*/ 2147483647 w 197"/>
              <a:gd name="T1" fmla="*/ 0 h 367"/>
              <a:gd name="T2" fmla="*/ 2147483647 w 197"/>
              <a:gd name="T3" fmla="*/ 2147483647 h 367"/>
              <a:gd name="T4" fmla="*/ 2147483647 w 197"/>
              <a:gd name="T5" fmla="*/ 2147483647 h 367"/>
              <a:gd name="T6" fmla="*/ 2147483647 w 197"/>
              <a:gd name="T7" fmla="*/ 2147483647 h 367"/>
              <a:gd name="T8" fmla="*/ 1458332824 w 197"/>
              <a:gd name="T9" fmla="*/ 2147483647 h 367"/>
              <a:gd name="T10" fmla="*/ 1458332824 w 197"/>
              <a:gd name="T11" fmla="*/ 2147483647 h 367"/>
              <a:gd name="T12" fmla="*/ 717910739 w 197"/>
              <a:gd name="T13" fmla="*/ 2147483647 h 367"/>
              <a:gd name="T14" fmla="*/ 717910739 w 197"/>
              <a:gd name="T15" fmla="*/ 2147483647 h 367"/>
              <a:gd name="T16" fmla="*/ 0 w 197"/>
              <a:gd name="T17" fmla="*/ 2147483647 h 367"/>
              <a:gd name="T18" fmla="*/ 0 w 197"/>
              <a:gd name="T19" fmla="*/ 2147483647 h 367"/>
              <a:gd name="T20" fmla="*/ 0 w 197"/>
              <a:gd name="T21" fmla="*/ 2147483647 h 367"/>
              <a:gd name="T22" fmla="*/ 717910739 w 197"/>
              <a:gd name="T23" fmla="*/ 2147483647 h 367"/>
              <a:gd name="T24" fmla="*/ 717910739 w 197"/>
              <a:gd name="T25" fmla="*/ 1101385211 h 367"/>
              <a:gd name="T26" fmla="*/ 2147483647 w 197"/>
              <a:gd name="T27" fmla="*/ 0 h 36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7"/>
              <a:gd name="T43" fmla="*/ 0 h 367"/>
              <a:gd name="T44" fmla="*/ 197 w 197"/>
              <a:gd name="T45" fmla="*/ 367 h 36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7" h="367">
                <a:moveTo>
                  <a:pt x="98" y="0"/>
                </a:moveTo>
                <a:lnTo>
                  <a:pt x="130" y="61"/>
                </a:lnTo>
                <a:lnTo>
                  <a:pt x="164" y="153"/>
                </a:lnTo>
                <a:lnTo>
                  <a:pt x="196" y="336"/>
                </a:lnTo>
                <a:lnTo>
                  <a:pt x="65" y="336"/>
                </a:lnTo>
                <a:lnTo>
                  <a:pt x="65" y="366"/>
                </a:lnTo>
                <a:lnTo>
                  <a:pt x="32" y="336"/>
                </a:lnTo>
                <a:lnTo>
                  <a:pt x="32" y="275"/>
                </a:lnTo>
                <a:lnTo>
                  <a:pt x="0" y="244"/>
                </a:lnTo>
                <a:lnTo>
                  <a:pt x="0" y="214"/>
                </a:lnTo>
                <a:lnTo>
                  <a:pt x="0" y="153"/>
                </a:lnTo>
                <a:lnTo>
                  <a:pt x="32" y="61"/>
                </a:lnTo>
                <a:lnTo>
                  <a:pt x="32" y="31"/>
                </a:lnTo>
                <a:lnTo>
                  <a:pt x="98" y="0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3" name="Freeform 22"/>
          <p:cNvSpPr>
            <a:spLocks noChangeArrowheads="1"/>
          </p:cNvSpPr>
          <p:nvPr/>
        </p:nvSpPr>
        <p:spPr bwMode="auto">
          <a:xfrm>
            <a:off x="5554663" y="2755900"/>
            <a:ext cx="55562" cy="120650"/>
          </a:xfrm>
          <a:custGeom>
            <a:avLst/>
            <a:gdLst>
              <a:gd name="T0" fmla="*/ 2147483647 w 197"/>
              <a:gd name="T1" fmla="*/ 0 h 367"/>
              <a:gd name="T2" fmla="*/ 2147483647 w 197"/>
              <a:gd name="T3" fmla="*/ 2147483647 h 367"/>
              <a:gd name="T4" fmla="*/ 2147483647 w 197"/>
              <a:gd name="T5" fmla="*/ 2147483647 h 367"/>
              <a:gd name="T6" fmla="*/ 2147483647 w 197"/>
              <a:gd name="T7" fmla="*/ 2147483647 h 367"/>
              <a:gd name="T8" fmla="*/ 1458332824 w 197"/>
              <a:gd name="T9" fmla="*/ 2147483647 h 367"/>
              <a:gd name="T10" fmla="*/ 1458332824 w 197"/>
              <a:gd name="T11" fmla="*/ 2147483647 h 367"/>
              <a:gd name="T12" fmla="*/ 717910739 w 197"/>
              <a:gd name="T13" fmla="*/ 2147483647 h 367"/>
              <a:gd name="T14" fmla="*/ 717910739 w 197"/>
              <a:gd name="T15" fmla="*/ 2147483647 h 367"/>
              <a:gd name="T16" fmla="*/ 0 w 197"/>
              <a:gd name="T17" fmla="*/ 2147483647 h 367"/>
              <a:gd name="T18" fmla="*/ 0 w 197"/>
              <a:gd name="T19" fmla="*/ 2147483647 h 367"/>
              <a:gd name="T20" fmla="*/ 0 w 197"/>
              <a:gd name="T21" fmla="*/ 2147483647 h 367"/>
              <a:gd name="T22" fmla="*/ 717910739 w 197"/>
              <a:gd name="T23" fmla="*/ 2147483647 h 367"/>
              <a:gd name="T24" fmla="*/ 717910739 w 197"/>
              <a:gd name="T25" fmla="*/ 1101385211 h 367"/>
              <a:gd name="T26" fmla="*/ 2147483647 w 197"/>
              <a:gd name="T27" fmla="*/ 0 h 36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7"/>
              <a:gd name="T43" fmla="*/ 0 h 367"/>
              <a:gd name="T44" fmla="*/ 197 w 197"/>
              <a:gd name="T45" fmla="*/ 367 h 36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7" h="367">
                <a:moveTo>
                  <a:pt x="98" y="0"/>
                </a:moveTo>
                <a:lnTo>
                  <a:pt x="130" y="61"/>
                </a:lnTo>
                <a:lnTo>
                  <a:pt x="164" y="153"/>
                </a:lnTo>
                <a:lnTo>
                  <a:pt x="196" y="336"/>
                </a:lnTo>
                <a:lnTo>
                  <a:pt x="65" y="336"/>
                </a:lnTo>
                <a:lnTo>
                  <a:pt x="65" y="366"/>
                </a:lnTo>
                <a:lnTo>
                  <a:pt x="32" y="336"/>
                </a:lnTo>
                <a:lnTo>
                  <a:pt x="32" y="275"/>
                </a:lnTo>
                <a:lnTo>
                  <a:pt x="0" y="244"/>
                </a:lnTo>
                <a:lnTo>
                  <a:pt x="0" y="214"/>
                </a:lnTo>
                <a:lnTo>
                  <a:pt x="0" y="153"/>
                </a:lnTo>
                <a:lnTo>
                  <a:pt x="32" y="61"/>
                </a:lnTo>
                <a:lnTo>
                  <a:pt x="32" y="31"/>
                </a:lnTo>
                <a:lnTo>
                  <a:pt x="98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5" name="Freeform 23"/>
          <p:cNvSpPr>
            <a:spLocks noChangeArrowheads="1"/>
          </p:cNvSpPr>
          <p:nvPr/>
        </p:nvSpPr>
        <p:spPr bwMode="auto">
          <a:xfrm>
            <a:off x="4241800" y="611188"/>
            <a:ext cx="1663700" cy="2092325"/>
          </a:xfrm>
          <a:custGeom>
            <a:avLst/>
            <a:gdLst/>
            <a:ahLst/>
            <a:cxnLst>
              <a:cxn ang="0">
                <a:pos x="196" y="62"/>
              </a:cxn>
              <a:cxn ang="0">
                <a:pos x="261" y="92"/>
              </a:cxn>
              <a:cxn ang="0">
                <a:pos x="33" y="306"/>
              </a:cxn>
              <a:cxn ang="0">
                <a:pos x="131" y="428"/>
              </a:cxn>
              <a:cxn ang="0">
                <a:pos x="131" y="703"/>
              </a:cxn>
              <a:cxn ang="0">
                <a:pos x="131" y="826"/>
              </a:cxn>
              <a:cxn ang="0">
                <a:pos x="425" y="917"/>
              </a:cxn>
              <a:cxn ang="0">
                <a:pos x="393" y="1040"/>
              </a:cxn>
              <a:cxn ang="0">
                <a:pos x="458" y="1192"/>
              </a:cxn>
              <a:cxn ang="0">
                <a:pos x="556" y="1437"/>
              </a:cxn>
              <a:cxn ang="0">
                <a:pos x="327" y="1651"/>
              </a:cxn>
              <a:cxn ang="0">
                <a:pos x="327" y="1896"/>
              </a:cxn>
              <a:cxn ang="0">
                <a:pos x="458" y="2171"/>
              </a:cxn>
              <a:cxn ang="0">
                <a:pos x="654" y="2354"/>
              </a:cxn>
              <a:cxn ang="0">
                <a:pos x="785" y="2415"/>
              </a:cxn>
              <a:cxn ang="0">
                <a:pos x="686" y="2599"/>
              </a:cxn>
              <a:cxn ang="0">
                <a:pos x="622" y="2782"/>
              </a:cxn>
              <a:cxn ang="0">
                <a:pos x="752" y="2966"/>
              </a:cxn>
              <a:cxn ang="0">
                <a:pos x="1047" y="3363"/>
              </a:cxn>
              <a:cxn ang="0">
                <a:pos x="1210" y="3363"/>
              </a:cxn>
              <a:cxn ang="0">
                <a:pos x="1472" y="3455"/>
              </a:cxn>
              <a:cxn ang="0">
                <a:pos x="1700" y="3425"/>
              </a:cxn>
              <a:cxn ang="0">
                <a:pos x="1995" y="3455"/>
              </a:cxn>
              <a:cxn ang="0">
                <a:pos x="2452" y="3547"/>
              </a:cxn>
              <a:cxn ang="0">
                <a:pos x="2845" y="3760"/>
              </a:cxn>
              <a:cxn ang="0">
                <a:pos x="2747" y="3883"/>
              </a:cxn>
              <a:cxn ang="0">
                <a:pos x="2649" y="3974"/>
              </a:cxn>
              <a:cxn ang="0">
                <a:pos x="2550" y="4097"/>
              </a:cxn>
              <a:cxn ang="0">
                <a:pos x="2452" y="4189"/>
              </a:cxn>
              <a:cxn ang="0">
                <a:pos x="2387" y="4403"/>
              </a:cxn>
              <a:cxn ang="0">
                <a:pos x="2322" y="4617"/>
              </a:cxn>
              <a:cxn ang="0">
                <a:pos x="2289" y="4830"/>
              </a:cxn>
              <a:cxn ang="0">
                <a:pos x="2191" y="5197"/>
              </a:cxn>
              <a:cxn ang="0">
                <a:pos x="2224" y="5381"/>
              </a:cxn>
              <a:cxn ang="0">
                <a:pos x="2158" y="5564"/>
              </a:cxn>
              <a:cxn ang="0">
                <a:pos x="2125" y="5748"/>
              </a:cxn>
              <a:cxn ang="0">
                <a:pos x="2224" y="5992"/>
              </a:cxn>
              <a:cxn ang="0">
                <a:pos x="2322" y="6023"/>
              </a:cxn>
              <a:cxn ang="0">
                <a:pos x="2452" y="6054"/>
              </a:cxn>
              <a:cxn ang="0">
                <a:pos x="2584" y="6023"/>
              </a:cxn>
              <a:cxn ang="0">
                <a:pos x="2877" y="5992"/>
              </a:cxn>
              <a:cxn ang="0">
                <a:pos x="3074" y="5992"/>
              </a:cxn>
              <a:cxn ang="0">
                <a:pos x="3401" y="5932"/>
              </a:cxn>
              <a:cxn ang="0">
                <a:pos x="3270" y="5840"/>
              </a:cxn>
              <a:cxn ang="0">
                <a:pos x="3270" y="5686"/>
              </a:cxn>
              <a:cxn ang="0">
                <a:pos x="3466" y="5626"/>
              </a:cxn>
              <a:cxn ang="0">
                <a:pos x="3564" y="5686"/>
              </a:cxn>
              <a:cxn ang="0">
                <a:pos x="3663" y="5809"/>
              </a:cxn>
              <a:cxn ang="0">
                <a:pos x="3727" y="5717"/>
              </a:cxn>
              <a:cxn ang="0">
                <a:pos x="3891" y="5778"/>
              </a:cxn>
              <a:cxn ang="0">
                <a:pos x="4741" y="5932"/>
              </a:cxn>
              <a:cxn ang="0">
                <a:pos x="4905" y="5809"/>
              </a:cxn>
              <a:cxn ang="0">
                <a:pos x="5068" y="5840"/>
              </a:cxn>
              <a:cxn ang="0">
                <a:pos x="5265" y="6084"/>
              </a:cxn>
              <a:cxn ang="0">
                <a:pos x="5429" y="6115"/>
              </a:cxn>
              <a:cxn ang="0">
                <a:pos x="5493" y="6237"/>
              </a:cxn>
              <a:cxn ang="0">
                <a:pos x="5657" y="5992"/>
              </a:cxn>
              <a:cxn ang="0">
                <a:pos x="5657" y="5748"/>
              </a:cxn>
            </a:cxnLst>
            <a:rect l="0" t="0" r="r" b="b"/>
            <a:pathLst>
              <a:path w="5724" h="6238">
                <a:moveTo>
                  <a:pt x="5723" y="5809"/>
                </a:moveTo>
                <a:lnTo>
                  <a:pt x="5723" y="0"/>
                </a:lnTo>
                <a:lnTo>
                  <a:pt x="163" y="0"/>
                </a:lnTo>
                <a:lnTo>
                  <a:pt x="163" y="31"/>
                </a:lnTo>
                <a:lnTo>
                  <a:pt x="196" y="62"/>
                </a:lnTo>
                <a:lnTo>
                  <a:pt x="261" y="62"/>
                </a:lnTo>
                <a:lnTo>
                  <a:pt x="295" y="31"/>
                </a:lnTo>
                <a:lnTo>
                  <a:pt x="295" y="62"/>
                </a:lnTo>
                <a:lnTo>
                  <a:pt x="295" y="92"/>
                </a:lnTo>
                <a:lnTo>
                  <a:pt x="261" y="92"/>
                </a:lnTo>
                <a:lnTo>
                  <a:pt x="229" y="153"/>
                </a:lnTo>
                <a:lnTo>
                  <a:pt x="196" y="184"/>
                </a:lnTo>
                <a:lnTo>
                  <a:pt x="163" y="245"/>
                </a:lnTo>
                <a:lnTo>
                  <a:pt x="98" y="276"/>
                </a:lnTo>
                <a:lnTo>
                  <a:pt x="33" y="306"/>
                </a:lnTo>
                <a:lnTo>
                  <a:pt x="0" y="306"/>
                </a:lnTo>
                <a:lnTo>
                  <a:pt x="0" y="336"/>
                </a:lnTo>
                <a:lnTo>
                  <a:pt x="0" y="398"/>
                </a:lnTo>
                <a:lnTo>
                  <a:pt x="98" y="398"/>
                </a:lnTo>
                <a:lnTo>
                  <a:pt x="131" y="428"/>
                </a:lnTo>
                <a:lnTo>
                  <a:pt x="131" y="459"/>
                </a:lnTo>
                <a:lnTo>
                  <a:pt x="163" y="520"/>
                </a:lnTo>
                <a:lnTo>
                  <a:pt x="163" y="551"/>
                </a:lnTo>
                <a:lnTo>
                  <a:pt x="163" y="611"/>
                </a:lnTo>
                <a:lnTo>
                  <a:pt x="131" y="703"/>
                </a:lnTo>
                <a:lnTo>
                  <a:pt x="98" y="703"/>
                </a:lnTo>
                <a:lnTo>
                  <a:pt x="98" y="734"/>
                </a:lnTo>
                <a:lnTo>
                  <a:pt x="98" y="765"/>
                </a:lnTo>
                <a:lnTo>
                  <a:pt x="98" y="795"/>
                </a:lnTo>
                <a:lnTo>
                  <a:pt x="131" y="826"/>
                </a:lnTo>
                <a:lnTo>
                  <a:pt x="163" y="856"/>
                </a:lnTo>
                <a:lnTo>
                  <a:pt x="261" y="887"/>
                </a:lnTo>
                <a:lnTo>
                  <a:pt x="327" y="887"/>
                </a:lnTo>
                <a:lnTo>
                  <a:pt x="359" y="887"/>
                </a:lnTo>
                <a:lnTo>
                  <a:pt x="425" y="917"/>
                </a:lnTo>
                <a:lnTo>
                  <a:pt x="458" y="948"/>
                </a:lnTo>
                <a:lnTo>
                  <a:pt x="458" y="978"/>
                </a:lnTo>
                <a:lnTo>
                  <a:pt x="458" y="1009"/>
                </a:lnTo>
                <a:lnTo>
                  <a:pt x="425" y="1009"/>
                </a:lnTo>
                <a:lnTo>
                  <a:pt x="393" y="1040"/>
                </a:lnTo>
                <a:lnTo>
                  <a:pt x="359" y="1070"/>
                </a:lnTo>
                <a:lnTo>
                  <a:pt x="359" y="1132"/>
                </a:lnTo>
                <a:lnTo>
                  <a:pt x="359" y="1162"/>
                </a:lnTo>
                <a:lnTo>
                  <a:pt x="425" y="1192"/>
                </a:lnTo>
                <a:lnTo>
                  <a:pt x="458" y="1192"/>
                </a:lnTo>
                <a:lnTo>
                  <a:pt x="491" y="1192"/>
                </a:lnTo>
                <a:lnTo>
                  <a:pt x="491" y="1254"/>
                </a:lnTo>
                <a:lnTo>
                  <a:pt x="556" y="1284"/>
                </a:lnTo>
                <a:lnTo>
                  <a:pt x="556" y="1345"/>
                </a:lnTo>
                <a:lnTo>
                  <a:pt x="556" y="1437"/>
                </a:lnTo>
                <a:lnTo>
                  <a:pt x="556" y="1467"/>
                </a:lnTo>
                <a:lnTo>
                  <a:pt x="523" y="1499"/>
                </a:lnTo>
                <a:lnTo>
                  <a:pt x="458" y="1529"/>
                </a:lnTo>
                <a:lnTo>
                  <a:pt x="359" y="1590"/>
                </a:lnTo>
                <a:lnTo>
                  <a:pt x="327" y="1651"/>
                </a:lnTo>
                <a:lnTo>
                  <a:pt x="295" y="1682"/>
                </a:lnTo>
                <a:lnTo>
                  <a:pt x="295" y="1773"/>
                </a:lnTo>
                <a:lnTo>
                  <a:pt x="295" y="1804"/>
                </a:lnTo>
                <a:lnTo>
                  <a:pt x="327" y="1834"/>
                </a:lnTo>
                <a:lnTo>
                  <a:pt x="327" y="1896"/>
                </a:lnTo>
                <a:lnTo>
                  <a:pt x="327" y="1957"/>
                </a:lnTo>
                <a:lnTo>
                  <a:pt x="295" y="2048"/>
                </a:lnTo>
                <a:lnTo>
                  <a:pt x="327" y="2080"/>
                </a:lnTo>
                <a:lnTo>
                  <a:pt x="393" y="2140"/>
                </a:lnTo>
                <a:lnTo>
                  <a:pt x="458" y="2171"/>
                </a:lnTo>
                <a:lnTo>
                  <a:pt x="491" y="2232"/>
                </a:lnTo>
                <a:lnTo>
                  <a:pt x="523" y="2293"/>
                </a:lnTo>
                <a:lnTo>
                  <a:pt x="588" y="2324"/>
                </a:lnTo>
                <a:lnTo>
                  <a:pt x="622" y="2354"/>
                </a:lnTo>
                <a:lnTo>
                  <a:pt x="654" y="2354"/>
                </a:lnTo>
                <a:lnTo>
                  <a:pt x="654" y="2385"/>
                </a:lnTo>
                <a:lnTo>
                  <a:pt x="686" y="2385"/>
                </a:lnTo>
                <a:lnTo>
                  <a:pt x="720" y="2385"/>
                </a:lnTo>
                <a:lnTo>
                  <a:pt x="785" y="2385"/>
                </a:lnTo>
                <a:lnTo>
                  <a:pt x="785" y="2415"/>
                </a:lnTo>
                <a:lnTo>
                  <a:pt x="785" y="2477"/>
                </a:lnTo>
                <a:lnTo>
                  <a:pt x="785" y="2507"/>
                </a:lnTo>
                <a:lnTo>
                  <a:pt x="752" y="2569"/>
                </a:lnTo>
                <a:lnTo>
                  <a:pt x="720" y="2599"/>
                </a:lnTo>
                <a:lnTo>
                  <a:pt x="686" y="2599"/>
                </a:lnTo>
                <a:lnTo>
                  <a:pt x="686" y="2629"/>
                </a:lnTo>
                <a:lnTo>
                  <a:pt x="686" y="2691"/>
                </a:lnTo>
                <a:lnTo>
                  <a:pt x="686" y="2752"/>
                </a:lnTo>
                <a:lnTo>
                  <a:pt x="654" y="2752"/>
                </a:lnTo>
                <a:lnTo>
                  <a:pt x="622" y="2782"/>
                </a:lnTo>
                <a:lnTo>
                  <a:pt x="654" y="2844"/>
                </a:lnTo>
                <a:lnTo>
                  <a:pt x="654" y="2874"/>
                </a:lnTo>
                <a:lnTo>
                  <a:pt x="654" y="2904"/>
                </a:lnTo>
                <a:lnTo>
                  <a:pt x="752" y="2935"/>
                </a:lnTo>
                <a:lnTo>
                  <a:pt x="752" y="2966"/>
                </a:lnTo>
                <a:lnTo>
                  <a:pt x="785" y="3027"/>
                </a:lnTo>
                <a:lnTo>
                  <a:pt x="850" y="3118"/>
                </a:lnTo>
                <a:lnTo>
                  <a:pt x="883" y="3210"/>
                </a:lnTo>
                <a:lnTo>
                  <a:pt x="981" y="3302"/>
                </a:lnTo>
                <a:lnTo>
                  <a:pt x="1047" y="3363"/>
                </a:lnTo>
                <a:lnTo>
                  <a:pt x="1111" y="3393"/>
                </a:lnTo>
                <a:lnTo>
                  <a:pt x="1111" y="3425"/>
                </a:lnTo>
                <a:lnTo>
                  <a:pt x="1145" y="3425"/>
                </a:lnTo>
                <a:lnTo>
                  <a:pt x="1210" y="3425"/>
                </a:lnTo>
                <a:lnTo>
                  <a:pt x="1210" y="3363"/>
                </a:lnTo>
                <a:lnTo>
                  <a:pt x="1341" y="3363"/>
                </a:lnTo>
                <a:lnTo>
                  <a:pt x="1373" y="3363"/>
                </a:lnTo>
                <a:lnTo>
                  <a:pt x="1406" y="3393"/>
                </a:lnTo>
                <a:lnTo>
                  <a:pt x="1406" y="3455"/>
                </a:lnTo>
                <a:lnTo>
                  <a:pt x="1472" y="3455"/>
                </a:lnTo>
                <a:lnTo>
                  <a:pt x="1472" y="3425"/>
                </a:lnTo>
                <a:lnTo>
                  <a:pt x="1504" y="3425"/>
                </a:lnTo>
                <a:lnTo>
                  <a:pt x="1570" y="3425"/>
                </a:lnTo>
                <a:lnTo>
                  <a:pt x="1668" y="3455"/>
                </a:lnTo>
                <a:lnTo>
                  <a:pt x="1700" y="3425"/>
                </a:lnTo>
                <a:lnTo>
                  <a:pt x="1766" y="3393"/>
                </a:lnTo>
                <a:lnTo>
                  <a:pt x="1831" y="3393"/>
                </a:lnTo>
                <a:lnTo>
                  <a:pt x="1897" y="3393"/>
                </a:lnTo>
                <a:lnTo>
                  <a:pt x="1929" y="3425"/>
                </a:lnTo>
                <a:lnTo>
                  <a:pt x="1995" y="3455"/>
                </a:lnTo>
                <a:lnTo>
                  <a:pt x="2093" y="3485"/>
                </a:lnTo>
                <a:lnTo>
                  <a:pt x="2191" y="3485"/>
                </a:lnTo>
                <a:lnTo>
                  <a:pt x="2289" y="3485"/>
                </a:lnTo>
                <a:lnTo>
                  <a:pt x="2387" y="3516"/>
                </a:lnTo>
                <a:lnTo>
                  <a:pt x="2452" y="3547"/>
                </a:lnTo>
                <a:lnTo>
                  <a:pt x="2550" y="3577"/>
                </a:lnTo>
                <a:lnTo>
                  <a:pt x="2714" y="3669"/>
                </a:lnTo>
                <a:lnTo>
                  <a:pt x="2779" y="3669"/>
                </a:lnTo>
                <a:lnTo>
                  <a:pt x="2813" y="3699"/>
                </a:lnTo>
                <a:lnTo>
                  <a:pt x="2845" y="3760"/>
                </a:lnTo>
                <a:lnTo>
                  <a:pt x="2813" y="3760"/>
                </a:lnTo>
                <a:lnTo>
                  <a:pt x="2779" y="3791"/>
                </a:lnTo>
                <a:lnTo>
                  <a:pt x="2747" y="3822"/>
                </a:lnTo>
                <a:lnTo>
                  <a:pt x="2747" y="3852"/>
                </a:lnTo>
                <a:lnTo>
                  <a:pt x="2747" y="3883"/>
                </a:lnTo>
                <a:lnTo>
                  <a:pt x="2747" y="3914"/>
                </a:lnTo>
                <a:lnTo>
                  <a:pt x="2747" y="3944"/>
                </a:lnTo>
                <a:lnTo>
                  <a:pt x="2714" y="3944"/>
                </a:lnTo>
                <a:lnTo>
                  <a:pt x="2681" y="3944"/>
                </a:lnTo>
                <a:lnTo>
                  <a:pt x="2649" y="3974"/>
                </a:lnTo>
                <a:lnTo>
                  <a:pt x="2649" y="4006"/>
                </a:lnTo>
                <a:lnTo>
                  <a:pt x="2584" y="4006"/>
                </a:lnTo>
                <a:lnTo>
                  <a:pt x="2584" y="4036"/>
                </a:lnTo>
                <a:lnTo>
                  <a:pt x="2584" y="4066"/>
                </a:lnTo>
                <a:lnTo>
                  <a:pt x="2550" y="4097"/>
                </a:lnTo>
                <a:lnTo>
                  <a:pt x="2550" y="4128"/>
                </a:lnTo>
                <a:lnTo>
                  <a:pt x="2518" y="4128"/>
                </a:lnTo>
                <a:lnTo>
                  <a:pt x="2486" y="4158"/>
                </a:lnTo>
                <a:lnTo>
                  <a:pt x="2486" y="4189"/>
                </a:lnTo>
                <a:lnTo>
                  <a:pt x="2452" y="4189"/>
                </a:lnTo>
                <a:lnTo>
                  <a:pt x="2452" y="4219"/>
                </a:lnTo>
                <a:lnTo>
                  <a:pt x="2420" y="4250"/>
                </a:lnTo>
                <a:lnTo>
                  <a:pt x="2387" y="4341"/>
                </a:lnTo>
                <a:lnTo>
                  <a:pt x="2387" y="4372"/>
                </a:lnTo>
                <a:lnTo>
                  <a:pt x="2387" y="4403"/>
                </a:lnTo>
                <a:lnTo>
                  <a:pt x="2387" y="4433"/>
                </a:lnTo>
                <a:lnTo>
                  <a:pt x="2354" y="4495"/>
                </a:lnTo>
                <a:lnTo>
                  <a:pt x="2322" y="4525"/>
                </a:lnTo>
                <a:lnTo>
                  <a:pt x="2354" y="4586"/>
                </a:lnTo>
                <a:lnTo>
                  <a:pt x="2322" y="4617"/>
                </a:lnTo>
                <a:lnTo>
                  <a:pt x="2322" y="4678"/>
                </a:lnTo>
                <a:lnTo>
                  <a:pt x="2322" y="4739"/>
                </a:lnTo>
                <a:lnTo>
                  <a:pt x="2354" y="4770"/>
                </a:lnTo>
                <a:lnTo>
                  <a:pt x="2322" y="4800"/>
                </a:lnTo>
                <a:lnTo>
                  <a:pt x="2289" y="4830"/>
                </a:lnTo>
                <a:lnTo>
                  <a:pt x="2256" y="4922"/>
                </a:lnTo>
                <a:lnTo>
                  <a:pt x="2224" y="4984"/>
                </a:lnTo>
                <a:lnTo>
                  <a:pt x="2191" y="5045"/>
                </a:lnTo>
                <a:lnTo>
                  <a:pt x="2191" y="5106"/>
                </a:lnTo>
                <a:lnTo>
                  <a:pt x="2191" y="5197"/>
                </a:lnTo>
                <a:lnTo>
                  <a:pt x="2158" y="5228"/>
                </a:lnTo>
                <a:lnTo>
                  <a:pt x="2191" y="5289"/>
                </a:lnTo>
                <a:lnTo>
                  <a:pt x="2224" y="5319"/>
                </a:lnTo>
                <a:lnTo>
                  <a:pt x="2224" y="5351"/>
                </a:lnTo>
                <a:lnTo>
                  <a:pt x="2224" y="5381"/>
                </a:lnTo>
                <a:lnTo>
                  <a:pt x="2224" y="5442"/>
                </a:lnTo>
                <a:lnTo>
                  <a:pt x="2224" y="5473"/>
                </a:lnTo>
                <a:lnTo>
                  <a:pt x="2191" y="5503"/>
                </a:lnTo>
                <a:lnTo>
                  <a:pt x="2158" y="5534"/>
                </a:lnTo>
                <a:lnTo>
                  <a:pt x="2158" y="5564"/>
                </a:lnTo>
                <a:lnTo>
                  <a:pt x="2191" y="5595"/>
                </a:lnTo>
                <a:lnTo>
                  <a:pt x="2191" y="5626"/>
                </a:lnTo>
                <a:lnTo>
                  <a:pt x="2191" y="5656"/>
                </a:lnTo>
                <a:lnTo>
                  <a:pt x="2158" y="5686"/>
                </a:lnTo>
                <a:lnTo>
                  <a:pt x="2125" y="5748"/>
                </a:lnTo>
                <a:lnTo>
                  <a:pt x="2125" y="5809"/>
                </a:lnTo>
                <a:lnTo>
                  <a:pt x="2125" y="5840"/>
                </a:lnTo>
                <a:lnTo>
                  <a:pt x="2158" y="5870"/>
                </a:lnTo>
                <a:lnTo>
                  <a:pt x="2191" y="5932"/>
                </a:lnTo>
                <a:lnTo>
                  <a:pt x="2224" y="5992"/>
                </a:lnTo>
                <a:lnTo>
                  <a:pt x="2224" y="6054"/>
                </a:lnTo>
                <a:lnTo>
                  <a:pt x="2289" y="6023"/>
                </a:lnTo>
                <a:lnTo>
                  <a:pt x="2322" y="5992"/>
                </a:lnTo>
                <a:lnTo>
                  <a:pt x="2354" y="6023"/>
                </a:lnTo>
                <a:lnTo>
                  <a:pt x="2322" y="6023"/>
                </a:lnTo>
                <a:lnTo>
                  <a:pt x="2322" y="6084"/>
                </a:lnTo>
                <a:lnTo>
                  <a:pt x="2354" y="6115"/>
                </a:lnTo>
                <a:lnTo>
                  <a:pt x="2387" y="6084"/>
                </a:lnTo>
                <a:lnTo>
                  <a:pt x="2420" y="6054"/>
                </a:lnTo>
                <a:lnTo>
                  <a:pt x="2452" y="6054"/>
                </a:lnTo>
                <a:lnTo>
                  <a:pt x="2452" y="5992"/>
                </a:lnTo>
                <a:lnTo>
                  <a:pt x="2486" y="5992"/>
                </a:lnTo>
                <a:lnTo>
                  <a:pt x="2518" y="5962"/>
                </a:lnTo>
                <a:lnTo>
                  <a:pt x="2584" y="5962"/>
                </a:lnTo>
                <a:lnTo>
                  <a:pt x="2584" y="6023"/>
                </a:lnTo>
                <a:lnTo>
                  <a:pt x="2616" y="6023"/>
                </a:lnTo>
                <a:lnTo>
                  <a:pt x="2681" y="5992"/>
                </a:lnTo>
                <a:lnTo>
                  <a:pt x="2779" y="5992"/>
                </a:lnTo>
                <a:lnTo>
                  <a:pt x="2845" y="5992"/>
                </a:lnTo>
                <a:lnTo>
                  <a:pt x="2877" y="5992"/>
                </a:lnTo>
                <a:lnTo>
                  <a:pt x="2911" y="5962"/>
                </a:lnTo>
                <a:lnTo>
                  <a:pt x="2943" y="5932"/>
                </a:lnTo>
                <a:lnTo>
                  <a:pt x="3009" y="5932"/>
                </a:lnTo>
                <a:lnTo>
                  <a:pt x="3041" y="5962"/>
                </a:lnTo>
                <a:lnTo>
                  <a:pt x="3074" y="5992"/>
                </a:lnTo>
                <a:lnTo>
                  <a:pt x="3139" y="5992"/>
                </a:lnTo>
                <a:lnTo>
                  <a:pt x="3204" y="5992"/>
                </a:lnTo>
                <a:lnTo>
                  <a:pt x="3270" y="5992"/>
                </a:lnTo>
                <a:lnTo>
                  <a:pt x="3368" y="5962"/>
                </a:lnTo>
                <a:lnTo>
                  <a:pt x="3401" y="5932"/>
                </a:lnTo>
                <a:lnTo>
                  <a:pt x="3434" y="5900"/>
                </a:lnTo>
                <a:lnTo>
                  <a:pt x="3401" y="5870"/>
                </a:lnTo>
                <a:lnTo>
                  <a:pt x="3368" y="5870"/>
                </a:lnTo>
                <a:lnTo>
                  <a:pt x="3336" y="5870"/>
                </a:lnTo>
                <a:lnTo>
                  <a:pt x="3270" y="5840"/>
                </a:lnTo>
                <a:lnTo>
                  <a:pt x="3270" y="5809"/>
                </a:lnTo>
                <a:lnTo>
                  <a:pt x="3238" y="5748"/>
                </a:lnTo>
                <a:lnTo>
                  <a:pt x="3238" y="5717"/>
                </a:lnTo>
                <a:lnTo>
                  <a:pt x="3238" y="5686"/>
                </a:lnTo>
                <a:lnTo>
                  <a:pt x="3270" y="5686"/>
                </a:lnTo>
                <a:lnTo>
                  <a:pt x="3368" y="5656"/>
                </a:lnTo>
                <a:lnTo>
                  <a:pt x="3401" y="5626"/>
                </a:lnTo>
                <a:lnTo>
                  <a:pt x="3434" y="5595"/>
                </a:lnTo>
                <a:lnTo>
                  <a:pt x="3466" y="5595"/>
                </a:lnTo>
                <a:lnTo>
                  <a:pt x="3466" y="5626"/>
                </a:lnTo>
                <a:lnTo>
                  <a:pt x="3466" y="5686"/>
                </a:lnTo>
                <a:lnTo>
                  <a:pt x="3499" y="5686"/>
                </a:lnTo>
                <a:lnTo>
                  <a:pt x="3532" y="5656"/>
                </a:lnTo>
                <a:lnTo>
                  <a:pt x="3597" y="5656"/>
                </a:lnTo>
                <a:lnTo>
                  <a:pt x="3564" y="5686"/>
                </a:lnTo>
                <a:lnTo>
                  <a:pt x="3564" y="5717"/>
                </a:lnTo>
                <a:lnTo>
                  <a:pt x="3532" y="5748"/>
                </a:lnTo>
                <a:lnTo>
                  <a:pt x="3532" y="5778"/>
                </a:lnTo>
                <a:lnTo>
                  <a:pt x="3630" y="5778"/>
                </a:lnTo>
                <a:lnTo>
                  <a:pt x="3663" y="5809"/>
                </a:lnTo>
                <a:lnTo>
                  <a:pt x="3663" y="5778"/>
                </a:lnTo>
                <a:lnTo>
                  <a:pt x="3663" y="5748"/>
                </a:lnTo>
                <a:lnTo>
                  <a:pt x="3663" y="5717"/>
                </a:lnTo>
                <a:lnTo>
                  <a:pt x="3695" y="5717"/>
                </a:lnTo>
                <a:lnTo>
                  <a:pt x="3727" y="5717"/>
                </a:lnTo>
                <a:lnTo>
                  <a:pt x="3793" y="5748"/>
                </a:lnTo>
                <a:lnTo>
                  <a:pt x="3761" y="5809"/>
                </a:lnTo>
                <a:lnTo>
                  <a:pt x="3793" y="5809"/>
                </a:lnTo>
                <a:lnTo>
                  <a:pt x="3826" y="5809"/>
                </a:lnTo>
                <a:lnTo>
                  <a:pt x="3891" y="5778"/>
                </a:lnTo>
                <a:lnTo>
                  <a:pt x="3989" y="5778"/>
                </a:lnTo>
                <a:lnTo>
                  <a:pt x="4120" y="5778"/>
                </a:lnTo>
                <a:lnTo>
                  <a:pt x="4251" y="5809"/>
                </a:lnTo>
                <a:lnTo>
                  <a:pt x="4382" y="5809"/>
                </a:lnTo>
                <a:lnTo>
                  <a:pt x="4741" y="5932"/>
                </a:lnTo>
                <a:lnTo>
                  <a:pt x="4807" y="5900"/>
                </a:lnTo>
                <a:lnTo>
                  <a:pt x="4840" y="5840"/>
                </a:lnTo>
                <a:lnTo>
                  <a:pt x="4872" y="5809"/>
                </a:lnTo>
                <a:lnTo>
                  <a:pt x="4905" y="5778"/>
                </a:lnTo>
                <a:lnTo>
                  <a:pt x="4905" y="5809"/>
                </a:lnTo>
                <a:lnTo>
                  <a:pt x="4938" y="5840"/>
                </a:lnTo>
                <a:lnTo>
                  <a:pt x="4970" y="5870"/>
                </a:lnTo>
                <a:lnTo>
                  <a:pt x="5003" y="5870"/>
                </a:lnTo>
                <a:lnTo>
                  <a:pt x="5036" y="5840"/>
                </a:lnTo>
                <a:lnTo>
                  <a:pt x="5068" y="5840"/>
                </a:lnTo>
                <a:lnTo>
                  <a:pt x="5102" y="5840"/>
                </a:lnTo>
                <a:lnTo>
                  <a:pt x="5102" y="5870"/>
                </a:lnTo>
                <a:lnTo>
                  <a:pt x="5200" y="5992"/>
                </a:lnTo>
                <a:lnTo>
                  <a:pt x="5200" y="6054"/>
                </a:lnTo>
                <a:lnTo>
                  <a:pt x="5265" y="6084"/>
                </a:lnTo>
                <a:lnTo>
                  <a:pt x="5297" y="6084"/>
                </a:lnTo>
                <a:lnTo>
                  <a:pt x="5330" y="6115"/>
                </a:lnTo>
                <a:lnTo>
                  <a:pt x="5363" y="6084"/>
                </a:lnTo>
                <a:lnTo>
                  <a:pt x="5395" y="6084"/>
                </a:lnTo>
                <a:lnTo>
                  <a:pt x="5429" y="6115"/>
                </a:lnTo>
                <a:lnTo>
                  <a:pt x="5395" y="6145"/>
                </a:lnTo>
                <a:lnTo>
                  <a:pt x="5395" y="6207"/>
                </a:lnTo>
                <a:lnTo>
                  <a:pt x="5395" y="6237"/>
                </a:lnTo>
                <a:lnTo>
                  <a:pt x="5429" y="6237"/>
                </a:lnTo>
                <a:lnTo>
                  <a:pt x="5493" y="6237"/>
                </a:lnTo>
                <a:lnTo>
                  <a:pt x="5527" y="6176"/>
                </a:lnTo>
                <a:lnTo>
                  <a:pt x="5592" y="6145"/>
                </a:lnTo>
                <a:lnTo>
                  <a:pt x="5625" y="6115"/>
                </a:lnTo>
                <a:lnTo>
                  <a:pt x="5625" y="6054"/>
                </a:lnTo>
                <a:lnTo>
                  <a:pt x="5657" y="5992"/>
                </a:lnTo>
                <a:lnTo>
                  <a:pt x="5625" y="5932"/>
                </a:lnTo>
                <a:lnTo>
                  <a:pt x="5625" y="5870"/>
                </a:lnTo>
                <a:lnTo>
                  <a:pt x="5625" y="5809"/>
                </a:lnTo>
                <a:lnTo>
                  <a:pt x="5625" y="5778"/>
                </a:lnTo>
                <a:lnTo>
                  <a:pt x="5657" y="5748"/>
                </a:lnTo>
                <a:lnTo>
                  <a:pt x="5690" y="5778"/>
                </a:lnTo>
                <a:lnTo>
                  <a:pt x="5723" y="5809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75" name="Freeform 24"/>
          <p:cNvSpPr>
            <a:spLocks noChangeArrowheads="1"/>
          </p:cNvSpPr>
          <p:nvPr/>
        </p:nvSpPr>
        <p:spPr bwMode="auto">
          <a:xfrm>
            <a:off x="4241800" y="611188"/>
            <a:ext cx="1663700" cy="2092325"/>
          </a:xfrm>
          <a:custGeom>
            <a:avLst/>
            <a:gdLst>
              <a:gd name="T0" fmla="*/ 2147483647 w 5724"/>
              <a:gd name="T1" fmla="*/ 2147483647 h 6238"/>
              <a:gd name="T2" fmla="*/ 2147483647 w 5724"/>
              <a:gd name="T3" fmla="*/ 2147483647 h 6238"/>
              <a:gd name="T4" fmla="*/ 810325968 w 5724"/>
              <a:gd name="T5" fmla="*/ 2147483647 h 6238"/>
              <a:gd name="T6" fmla="*/ 2147483647 w 5724"/>
              <a:gd name="T7" fmla="*/ 2147483647 h 6238"/>
              <a:gd name="T8" fmla="*/ 2147483647 w 5724"/>
              <a:gd name="T9" fmla="*/ 2147483647 h 6238"/>
              <a:gd name="T10" fmla="*/ 2147483647 w 5724"/>
              <a:gd name="T11" fmla="*/ 2147483647 h 6238"/>
              <a:gd name="T12" fmla="*/ 2147483647 w 5724"/>
              <a:gd name="T13" fmla="*/ 2147483647 h 6238"/>
              <a:gd name="T14" fmla="*/ 2147483647 w 5724"/>
              <a:gd name="T15" fmla="*/ 2147483647 h 6238"/>
              <a:gd name="T16" fmla="*/ 2147483647 w 5724"/>
              <a:gd name="T17" fmla="*/ 2147483647 h 6238"/>
              <a:gd name="T18" fmla="*/ 2147483647 w 5724"/>
              <a:gd name="T19" fmla="*/ 2147483647 h 6238"/>
              <a:gd name="T20" fmla="*/ 2147483647 w 5724"/>
              <a:gd name="T21" fmla="*/ 2147483647 h 6238"/>
              <a:gd name="T22" fmla="*/ 2147483647 w 5724"/>
              <a:gd name="T23" fmla="*/ 2147483647 h 6238"/>
              <a:gd name="T24" fmla="*/ 2147483647 w 5724"/>
              <a:gd name="T25" fmla="*/ 2147483647 h 6238"/>
              <a:gd name="T26" fmla="*/ 2147483647 w 5724"/>
              <a:gd name="T27" fmla="*/ 2147483647 h 6238"/>
              <a:gd name="T28" fmla="*/ 2147483647 w 5724"/>
              <a:gd name="T29" fmla="*/ 2147483647 h 6238"/>
              <a:gd name="T30" fmla="*/ 2147483647 w 5724"/>
              <a:gd name="T31" fmla="*/ 2147483647 h 6238"/>
              <a:gd name="T32" fmla="*/ 2147483647 w 5724"/>
              <a:gd name="T33" fmla="*/ 2147483647 h 6238"/>
              <a:gd name="T34" fmla="*/ 2147483647 w 5724"/>
              <a:gd name="T35" fmla="*/ 2147483647 h 6238"/>
              <a:gd name="T36" fmla="*/ 2147483647 w 5724"/>
              <a:gd name="T37" fmla="*/ 2147483647 h 6238"/>
              <a:gd name="T38" fmla="*/ 2147483647 w 5724"/>
              <a:gd name="T39" fmla="*/ 2147483647 h 6238"/>
              <a:gd name="T40" fmla="*/ 2147483647 w 5724"/>
              <a:gd name="T41" fmla="*/ 2147483647 h 6238"/>
              <a:gd name="T42" fmla="*/ 2147483647 w 5724"/>
              <a:gd name="T43" fmla="*/ 2147483647 h 6238"/>
              <a:gd name="T44" fmla="*/ 2147483647 w 5724"/>
              <a:gd name="T45" fmla="*/ 2147483647 h 6238"/>
              <a:gd name="T46" fmla="*/ 2147483647 w 5724"/>
              <a:gd name="T47" fmla="*/ 2147483647 h 6238"/>
              <a:gd name="T48" fmla="*/ 2147483647 w 5724"/>
              <a:gd name="T49" fmla="*/ 2147483647 h 6238"/>
              <a:gd name="T50" fmla="*/ 2147483647 w 5724"/>
              <a:gd name="T51" fmla="*/ 2147483647 h 6238"/>
              <a:gd name="T52" fmla="*/ 2147483647 w 5724"/>
              <a:gd name="T53" fmla="*/ 2147483647 h 6238"/>
              <a:gd name="T54" fmla="*/ 2147483647 w 5724"/>
              <a:gd name="T55" fmla="*/ 2147483647 h 6238"/>
              <a:gd name="T56" fmla="*/ 2147483647 w 5724"/>
              <a:gd name="T57" fmla="*/ 2147483647 h 6238"/>
              <a:gd name="T58" fmla="*/ 2147483647 w 5724"/>
              <a:gd name="T59" fmla="*/ 2147483647 h 6238"/>
              <a:gd name="T60" fmla="*/ 2147483647 w 5724"/>
              <a:gd name="T61" fmla="*/ 2147483647 h 6238"/>
              <a:gd name="T62" fmla="*/ 2147483647 w 5724"/>
              <a:gd name="T63" fmla="*/ 2147483647 h 6238"/>
              <a:gd name="T64" fmla="*/ 2147483647 w 5724"/>
              <a:gd name="T65" fmla="*/ 2147483647 h 6238"/>
              <a:gd name="T66" fmla="*/ 2147483647 w 5724"/>
              <a:gd name="T67" fmla="*/ 2147483647 h 6238"/>
              <a:gd name="T68" fmla="*/ 2147483647 w 5724"/>
              <a:gd name="T69" fmla="*/ 2147483647 h 6238"/>
              <a:gd name="T70" fmla="*/ 2147483647 w 5724"/>
              <a:gd name="T71" fmla="*/ 2147483647 h 6238"/>
              <a:gd name="T72" fmla="*/ 2147483647 w 5724"/>
              <a:gd name="T73" fmla="*/ 2147483647 h 6238"/>
              <a:gd name="T74" fmla="*/ 2147483647 w 5724"/>
              <a:gd name="T75" fmla="*/ 2147483647 h 6238"/>
              <a:gd name="T76" fmla="*/ 2147483647 w 5724"/>
              <a:gd name="T77" fmla="*/ 2147483647 h 6238"/>
              <a:gd name="T78" fmla="*/ 2147483647 w 5724"/>
              <a:gd name="T79" fmla="*/ 2147483647 h 6238"/>
              <a:gd name="T80" fmla="*/ 2147483647 w 5724"/>
              <a:gd name="T81" fmla="*/ 2147483647 h 6238"/>
              <a:gd name="T82" fmla="*/ 2147483647 w 5724"/>
              <a:gd name="T83" fmla="*/ 2147483647 h 6238"/>
              <a:gd name="T84" fmla="*/ 2147483647 w 5724"/>
              <a:gd name="T85" fmla="*/ 2147483647 h 6238"/>
              <a:gd name="T86" fmla="*/ 2147483647 w 5724"/>
              <a:gd name="T87" fmla="*/ 2147483647 h 6238"/>
              <a:gd name="T88" fmla="*/ 2147483647 w 5724"/>
              <a:gd name="T89" fmla="*/ 2147483647 h 6238"/>
              <a:gd name="T90" fmla="*/ 2147483647 w 5724"/>
              <a:gd name="T91" fmla="*/ 2147483647 h 6238"/>
              <a:gd name="T92" fmla="*/ 2147483647 w 5724"/>
              <a:gd name="T93" fmla="*/ 2147483647 h 6238"/>
              <a:gd name="T94" fmla="*/ 2147483647 w 5724"/>
              <a:gd name="T95" fmla="*/ 2147483647 h 6238"/>
              <a:gd name="T96" fmla="*/ 2147483647 w 5724"/>
              <a:gd name="T97" fmla="*/ 2147483647 h 6238"/>
              <a:gd name="T98" fmla="*/ 2147483647 w 5724"/>
              <a:gd name="T99" fmla="*/ 2147483647 h 6238"/>
              <a:gd name="T100" fmla="*/ 2147483647 w 5724"/>
              <a:gd name="T101" fmla="*/ 2147483647 h 6238"/>
              <a:gd name="T102" fmla="*/ 2147483647 w 5724"/>
              <a:gd name="T103" fmla="*/ 2147483647 h 6238"/>
              <a:gd name="T104" fmla="*/ 2147483647 w 5724"/>
              <a:gd name="T105" fmla="*/ 2147483647 h 6238"/>
              <a:gd name="T106" fmla="*/ 2147483647 w 5724"/>
              <a:gd name="T107" fmla="*/ 2147483647 h 6238"/>
              <a:gd name="T108" fmla="*/ 2147483647 w 5724"/>
              <a:gd name="T109" fmla="*/ 2147483647 h 6238"/>
              <a:gd name="T110" fmla="*/ 2147483647 w 5724"/>
              <a:gd name="T111" fmla="*/ 2147483647 h 6238"/>
              <a:gd name="T112" fmla="*/ 2147483647 w 5724"/>
              <a:gd name="T113" fmla="*/ 2147483647 h 6238"/>
              <a:gd name="T114" fmla="*/ 2147483647 w 5724"/>
              <a:gd name="T115" fmla="*/ 2147483647 h 62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724"/>
              <a:gd name="T175" fmla="*/ 0 h 6238"/>
              <a:gd name="T176" fmla="*/ 5724 w 5724"/>
              <a:gd name="T177" fmla="*/ 6238 h 623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724" h="6238">
                <a:moveTo>
                  <a:pt x="5723" y="5809"/>
                </a:moveTo>
                <a:lnTo>
                  <a:pt x="5723" y="0"/>
                </a:lnTo>
                <a:lnTo>
                  <a:pt x="163" y="0"/>
                </a:lnTo>
                <a:lnTo>
                  <a:pt x="163" y="31"/>
                </a:lnTo>
                <a:lnTo>
                  <a:pt x="196" y="62"/>
                </a:lnTo>
                <a:lnTo>
                  <a:pt x="261" y="62"/>
                </a:lnTo>
                <a:lnTo>
                  <a:pt x="295" y="31"/>
                </a:lnTo>
                <a:lnTo>
                  <a:pt x="295" y="62"/>
                </a:lnTo>
                <a:lnTo>
                  <a:pt x="295" y="92"/>
                </a:lnTo>
                <a:lnTo>
                  <a:pt x="261" y="92"/>
                </a:lnTo>
                <a:lnTo>
                  <a:pt x="229" y="153"/>
                </a:lnTo>
                <a:lnTo>
                  <a:pt x="196" y="184"/>
                </a:lnTo>
                <a:lnTo>
                  <a:pt x="163" y="245"/>
                </a:lnTo>
                <a:lnTo>
                  <a:pt x="98" y="276"/>
                </a:lnTo>
                <a:lnTo>
                  <a:pt x="33" y="306"/>
                </a:lnTo>
                <a:lnTo>
                  <a:pt x="0" y="306"/>
                </a:lnTo>
                <a:lnTo>
                  <a:pt x="0" y="336"/>
                </a:lnTo>
                <a:lnTo>
                  <a:pt x="0" y="398"/>
                </a:lnTo>
                <a:lnTo>
                  <a:pt x="98" y="398"/>
                </a:lnTo>
                <a:lnTo>
                  <a:pt x="131" y="428"/>
                </a:lnTo>
                <a:lnTo>
                  <a:pt x="131" y="459"/>
                </a:lnTo>
                <a:lnTo>
                  <a:pt x="163" y="520"/>
                </a:lnTo>
                <a:lnTo>
                  <a:pt x="163" y="551"/>
                </a:lnTo>
                <a:lnTo>
                  <a:pt x="163" y="611"/>
                </a:lnTo>
                <a:lnTo>
                  <a:pt x="131" y="703"/>
                </a:lnTo>
                <a:lnTo>
                  <a:pt x="98" y="703"/>
                </a:lnTo>
                <a:lnTo>
                  <a:pt x="98" y="734"/>
                </a:lnTo>
                <a:lnTo>
                  <a:pt x="98" y="765"/>
                </a:lnTo>
                <a:lnTo>
                  <a:pt x="98" y="795"/>
                </a:lnTo>
                <a:lnTo>
                  <a:pt x="131" y="826"/>
                </a:lnTo>
                <a:lnTo>
                  <a:pt x="163" y="856"/>
                </a:lnTo>
                <a:lnTo>
                  <a:pt x="261" y="887"/>
                </a:lnTo>
                <a:lnTo>
                  <a:pt x="327" y="887"/>
                </a:lnTo>
                <a:lnTo>
                  <a:pt x="359" y="887"/>
                </a:lnTo>
                <a:lnTo>
                  <a:pt x="425" y="917"/>
                </a:lnTo>
                <a:lnTo>
                  <a:pt x="458" y="948"/>
                </a:lnTo>
                <a:lnTo>
                  <a:pt x="458" y="978"/>
                </a:lnTo>
                <a:lnTo>
                  <a:pt x="458" y="1009"/>
                </a:lnTo>
                <a:lnTo>
                  <a:pt x="425" y="1009"/>
                </a:lnTo>
                <a:lnTo>
                  <a:pt x="393" y="1040"/>
                </a:lnTo>
                <a:lnTo>
                  <a:pt x="359" y="1070"/>
                </a:lnTo>
                <a:lnTo>
                  <a:pt x="359" y="1132"/>
                </a:lnTo>
                <a:lnTo>
                  <a:pt x="359" y="1162"/>
                </a:lnTo>
                <a:lnTo>
                  <a:pt x="425" y="1192"/>
                </a:lnTo>
                <a:lnTo>
                  <a:pt x="458" y="1192"/>
                </a:lnTo>
                <a:lnTo>
                  <a:pt x="491" y="1192"/>
                </a:lnTo>
                <a:lnTo>
                  <a:pt x="491" y="1254"/>
                </a:lnTo>
                <a:lnTo>
                  <a:pt x="556" y="1284"/>
                </a:lnTo>
                <a:lnTo>
                  <a:pt x="556" y="1345"/>
                </a:lnTo>
                <a:lnTo>
                  <a:pt x="556" y="1437"/>
                </a:lnTo>
                <a:lnTo>
                  <a:pt x="556" y="1467"/>
                </a:lnTo>
                <a:lnTo>
                  <a:pt x="523" y="1499"/>
                </a:lnTo>
                <a:lnTo>
                  <a:pt x="458" y="1529"/>
                </a:lnTo>
                <a:lnTo>
                  <a:pt x="359" y="1590"/>
                </a:lnTo>
                <a:lnTo>
                  <a:pt x="327" y="1651"/>
                </a:lnTo>
                <a:lnTo>
                  <a:pt x="295" y="1682"/>
                </a:lnTo>
                <a:lnTo>
                  <a:pt x="295" y="1773"/>
                </a:lnTo>
                <a:lnTo>
                  <a:pt x="295" y="1804"/>
                </a:lnTo>
                <a:lnTo>
                  <a:pt x="327" y="1834"/>
                </a:lnTo>
                <a:lnTo>
                  <a:pt x="327" y="1896"/>
                </a:lnTo>
                <a:lnTo>
                  <a:pt x="327" y="1957"/>
                </a:lnTo>
                <a:lnTo>
                  <a:pt x="295" y="2048"/>
                </a:lnTo>
                <a:lnTo>
                  <a:pt x="327" y="2080"/>
                </a:lnTo>
                <a:lnTo>
                  <a:pt x="393" y="2140"/>
                </a:lnTo>
                <a:lnTo>
                  <a:pt x="458" y="2171"/>
                </a:lnTo>
                <a:lnTo>
                  <a:pt x="491" y="2232"/>
                </a:lnTo>
                <a:lnTo>
                  <a:pt x="523" y="2293"/>
                </a:lnTo>
                <a:lnTo>
                  <a:pt x="588" y="2324"/>
                </a:lnTo>
                <a:lnTo>
                  <a:pt x="622" y="2354"/>
                </a:lnTo>
                <a:lnTo>
                  <a:pt x="654" y="2354"/>
                </a:lnTo>
                <a:lnTo>
                  <a:pt x="654" y="2385"/>
                </a:lnTo>
                <a:lnTo>
                  <a:pt x="686" y="2385"/>
                </a:lnTo>
                <a:lnTo>
                  <a:pt x="720" y="2385"/>
                </a:lnTo>
                <a:lnTo>
                  <a:pt x="785" y="2385"/>
                </a:lnTo>
                <a:lnTo>
                  <a:pt x="785" y="2415"/>
                </a:lnTo>
                <a:lnTo>
                  <a:pt x="785" y="2477"/>
                </a:lnTo>
                <a:lnTo>
                  <a:pt x="785" y="2507"/>
                </a:lnTo>
                <a:lnTo>
                  <a:pt x="752" y="2569"/>
                </a:lnTo>
                <a:lnTo>
                  <a:pt x="720" y="2599"/>
                </a:lnTo>
                <a:lnTo>
                  <a:pt x="686" y="2599"/>
                </a:lnTo>
                <a:lnTo>
                  <a:pt x="686" y="2629"/>
                </a:lnTo>
                <a:lnTo>
                  <a:pt x="686" y="2691"/>
                </a:lnTo>
                <a:lnTo>
                  <a:pt x="686" y="2752"/>
                </a:lnTo>
                <a:lnTo>
                  <a:pt x="654" y="2752"/>
                </a:lnTo>
                <a:lnTo>
                  <a:pt x="622" y="2782"/>
                </a:lnTo>
                <a:lnTo>
                  <a:pt x="654" y="2844"/>
                </a:lnTo>
                <a:lnTo>
                  <a:pt x="654" y="2874"/>
                </a:lnTo>
                <a:lnTo>
                  <a:pt x="654" y="2904"/>
                </a:lnTo>
                <a:lnTo>
                  <a:pt x="752" y="2935"/>
                </a:lnTo>
                <a:lnTo>
                  <a:pt x="752" y="2966"/>
                </a:lnTo>
                <a:lnTo>
                  <a:pt x="785" y="3027"/>
                </a:lnTo>
                <a:lnTo>
                  <a:pt x="850" y="3118"/>
                </a:lnTo>
                <a:lnTo>
                  <a:pt x="883" y="3210"/>
                </a:lnTo>
                <a:lnTo>
                  <a:pt x="981" y="3302"/>
                </a:lnTo>
                <a:lnTo>
                  <a:pt x="1047" y="3363"/>
                </a:lnTo>
                <a:lnTo>
                  <a:pt x="1111" y="3393"/>
                </a:lnTo>
                <a:lnTo>
                  <a:pt x="1111" y="3425"/>
                </a:lnTo>
                <a:lnTo>
                  <a:pt x="1145" y="3425"/>
                </a:lnTo>
                <a:lnTo>
                  <a:pt x="1210" y="3425"/>
                </a:lnTo>
                <a:lnTo>
                  <a:pt x="1210" y="3363"/>
                </a:lnTo>
                <a:lnTo>
                  <a:pt x="1341" y="3363"/>
                </a:lnTo>
                <a:lnTo>
                  <a:pt x="1373" y="3363"/>
                </a:lnTo>
                <a:lnTo>
                  <a:pt x="1406" y="3393"/>
                </a:lnTo>
                <a:lnTo>
                  <a:pt x="1406" y="3455"/>
                </a:lnTo>
                <a:lnTo>
                  <a:pt x="1472" y="3455"/>
                </a:lnTo>
                <a:lnTo>
                  <a:pt x="1472" y="3425"/>
                </a:lnTo>
                <a:lnTo>
                  <a:pt x="1504" y="3425"/>
                </a:lnTo>
                <a:lnTo>
                  <a:pt x="1570" y="3425"/>
                </a:lnTo>
                <a:lnTo>
                  <a:pt x="1668" y="3455"/>
                </a:lnTo>
                <a:lnTo>
                  <a:pt x="1700" y="3425"/>
                </a:lnTo>
                <a:lnTo>
                  <a:pt x="1766" y="3393"/>
                </a:lnTo>
                <a:lnTo>
                  <a:pt x="1831" y="3393"/>
                </a:lnTo>
                <a:lnTo>
                  <a:pt x="1897" y="3393"/>
                </a:lnTo>
                <a:lnTo>
                  <a:pt x="1929" y="3425"/>
                </a:lnTo>
                <a:lnTo>
                  <a:pt x="1995" y="3455"/>
                </a:lnTo>
                <a:lnTo>
                  <a:pt x="2093" y="3485"/>
                </a:lnTo>
                <a:lnTo>
                  <a:pt x="2191" y="3485"/>
                </a:lnTo>
                <a:lnTo>
                  <a:pt x="2289" y="3485"/>
                </a:lnTo>
                <a:lnTo>
                  <a:pt x="2387" y="3516"/>
                </a:lnTo>
                <a:lnTo>
                  <a:pt x="2452" y="3547"/>
                </a:lnTo>
                <a:lnTo>
                  <a:pt x="2550" y="3577"/>
                </a:lnTo>
                <a:lnTo>
                  <a:pt x="2714" y="3669"/>
                </a:lnTo>
                <a:lnTo>
                  <a:pt x="2779" y="3669"/>
                </a:lnTo>
                <a:lnTo>
                  <a:pt x="2813" y="3699"/>
                </a:lnTo>
                <a:lnTo>
                  <a:pt x="2845" y="3760"/>
                </a:lnTo>
                <a:lnTo>
                  <a:pt x="2813" y="3760"/>
                </a:lnTo>
                <a:lnTo>
                  <a:pt x="2779" y="3791"/>
                </a:lnTo>
                <a:lnTo>
                  <a:pt x="2747" y="3822"/>
                </a:lnTo>
                <a:lnTo>
                  <a:pt x="2747" y="3852"/>
                </a:lnTo>
                <a:lnTo>
                  <a:pt x="2747" y="3883"/>
                </a:lnTo>
                <a:lnTo>
                  <a:pt x="2747" y="3914"/>
                </a:lnTo>
                <a:lnTo>
                  <a:pt x="2747" y="3944"/>
                </a:lnTo>
                <a:lnTo>
                  <a:pt x="2714" y="3944"/>
                </a:lnTo>
                <a:lnTo>
                  <a:pt x="2681" y="3944"/>
                </a:lnTo>
                <a:lnTo>
                  <a:pt x="2649" y="3974"/>
                </a:lnTo>
                <a:lnTo>
                  <a:pt x="2649" y="4006"/>
                </a:lnTo>
                <a:lnTo>
                  <a:pt x="2584" y="4006"/>
                </a:lnTo>
                <a:lnTo>
                  <a:pt x="2584" y="4036"/>
                </a:lnTo>
                <a:lnTo>
                  <a:pt x="2584" y="4066"/>
                </a:lnTo>
                <a:lnTo>
                  <a:pt x="2550" y="4097"/>
                </a:lnTo>
                <a:lnTo>
                  <a:pt x="2550" y="4128"/>
                </a:lnTo>
                <a:lnTo>
                  <a:pt x="2518" y="4128"/>
                </a:lnTo>
                <a:lnTo>
                  <a:pt x="2486" y="4158"/>
                </a:lnTo>
                <a:lnTo>
                  <a:pt x="2486" y="4189"/>
                </a:lnTo>
                <a:lnTo>
                  <a:pt x="2452" y="4189"/>
                </a:lnTo>
                <a:lnTo>
                  <a:pt x="2452" y="4219"/>
                </a:lnTo>
                <a:lnTo>
                  <a:pt x="2420" y="4250"/>
                </a:lnTo>
                <a:lnTo>
                  <a:pt x="2387" y="4341"/>
                </a:lnTo>
                <a:lnTo>
                  <a:pt x="2387" y="4372"/>
                </a:lnTo>
                <a:lnTo>
                  <a:pt x="2387" y="4403"/>
                </a:lnTo>
                <a:lnTo>
                  <a:pt x="2387" y="4433"/>
                </a:lnTo>
                <a:lnTo>
                  <a:pt x="2354" y="4495"/>
                </a:lnTo>
                <a:lnTo>
                  <a:pt x="2322" y="4525"/>
                </a:lnTo>
                <a:lnTo>
                  <a:pt x="2354" y="4586"/>
                </a:lnTo>
                <a:lnTo>
                  <a:pt x="2322" y="4617"/>
                </a:lnTo>
                <a:lnTo>
                  <a:pt x="2322" y="4678"/>
                </a:lnTo>
                <a:lnTo>
                  <a:pt x="2322" y="4739"/>
                </a:lnTo>
                <a:lnTo>
                  <a:pt x="2354" y="4770"/>
                </a:lnTo>
                <a:lnTo>
                  <a:pt x="2322" y="4800"/>
                </a:lnTo>
                <a:lnTo>
                  <a:pt x="2289" y="4830"/>
                </a:lnTo>
                <a:lnTo>
                  <a:pt x="2256" y="4922"/>
                </a:lnTo>
                <a:lnTo>
                  <a:pt x="2224" y="4984"/>
                </a:lnTo>
                <a:lnTo>
                  <a:pt x="2191" y="5045"/>
                </a:lnTo>
                <a:lnTo>
                  <a:pt x="2191" y="5106"/>
                </a:lnTo>
                <a:lnTo>
                  <a:pt x="2191" y="5197"/>
                </a:lnTo>
                <a:lnTo>
                  <a:pt x="2158" y="5228"/>
                </a:lnTo>
                <a:lnTo>
                  <a:pt x="2191" y="5289"/>
                </a:lnTo>
                <a:lnTo>
                  <a:pt x="2224" y="5319"/>
                </a:lnTo>
                <a:lnTo>
                  <a:pt x="2224" y="5351"/>
                </a:lnTo>
                <a:lnTo>
                  <a:pt x="2224" y="5381"/>
                </a:lnTo>
                <a:lnTo>
                  <a:pt x="2224" y="5442"/>
                </a:lnTo>
                <a:lnTo>
                  <a:pt x="2224" y="5473"/>
                </a:lnTo>
                <a:lnTo>
                  <a:pt x="2191" y="5503"/>
                </a:lnTo>
                <a:lnTo>
                  <a:pt x="2158" y="5534"/>
                </a:lnTo>
                <a:lnTo>
                  <a:pt x="2158" y="5564"/>
                </a:lnTo>
                <a:lnTo>
                  <a:pt x="2191" y="5595"/>
                </a:lnTo>
                <a:lnTo>
                  <a:pt x="2191" y="5626"/>
                </a:lnTo>
                <a:lnTo>
                  <a:pt x="2191" y="5656"/>
                </a:lnTo>
                <a:lnTo>
                  <a:pt x="2158" y="5686"/>
                </a:lnTo>
                <a:lnTo>
                  <a:pt x="2125" y="5748"/>
                </a:lnTo>
                <a:lnTo>
                  <a:pt x="2125" y="5809"/>
                </a:lnTo>
                <a:lnTo>
                  <a:pt x="2125" y="5840"/>
                </a:lnTo>
                <a:lnTo>
                  <a:pt x="2158" y="5870"/>
                </a:lnTo>
                <a:lnTo>
                  <a:pt x="2191" y="5932"/>
                </a:lnTo>
                <a:lnTo>
                  <a:pt x="2224" y="5992"/>
                </a:lnTo>
                <a:lnTo>
                  <a:pt x="2224" y="6054"/>
                </a:lnTo>
                <a:lnTo>
                  <a:pt x="2289" y="6023"/>
                </a:lnTo>
                <a:lnTo>
                  <a:pt x="2322" y="5992"/>
                </a:lnTo>
                <a:lnTo>
                  <a:pt x="2354" y="6023"/>
                </a:lnTo>
                <a:lnTo>
                  <a:pt x="2322" y="6023"/>
                </a:lnTo>
                <a:lnTo>
                  <a:pt x="2322" y="6084"/>
                </a:lnTo>
                <a:lnTo>
                  <a:pt x="2354" y="6115"/>
                </a:lnTo>
                <a:lnTo>
                  <a:pt x="2387" y="6084"/>
                </a:lnTo>
                <a:lnTo>
                  <a:pt x="2420" y="6054"/>
                </a:lnTo>
                <a:lnTo>
                  <a:pt x="2452" y="6054"/>
                </a:lnTo>
                <a:lnTo>
                  <a:pt x="2452" y="5992"/>
                </a:lnTo>
                <a:lnTo>
                  <a:pt x="2486" y="5992"/>
                </a:lnTo>
                <a:lnTo>
                  <a:pt x="2518" y="5962"/>
                </a:lnTo>
                <a:lnTo>
                  <a:pt x="2584" y="5962"/>
                </a:lnTo>
                <a:lnTo>
                  <a:pt x="2584" y="6023"/>
                </a:lnTo>
                <a:lnTo>
                  <a:pt x="2616" y="6023"/>
                </a:lnTo>
                <a:lnTo>
                  <a:pt x="2681" y="5992"/>
                </a:lnTo>
                <a:lnTo>
                  <a:pt x="2779" y="5992"/>
                </a:lnTo>
                <a:lnTo>
                  <a:pt x="2845" y="5992"/>
                </a:lnTo>
                <a:lnTo>
                  <a:pt x="2877" y="5992"/>
                </a:lnTo>
                <a:lnTo>
                  <a:pt x="2911" y="5962"/>
                </a:lnTo>
                <a:lnTo>
                  <a:pt x="2943" y="5932"/>
                </a:lnTo>
                <a:lnTo>
                  <a:pt x="3009" y="5932"/>
                </a:lnTo>
                <a:lnTo>
                  <a:pt x="3041" y="5962"/>
                </a:lnTo>
                <a:lnTo>
                  <a:pt x="3074" y="5992"/>
                </a:lnTo>
                <a:lnTo>
                  <a:pt x="3139" y="5992"/>
                </a:lnTo>
                <a:lnTo>
                  <a:pt x="3204" y="5992"/>
                </a:lnTo>
                <a:lnTo>
                  <a:pt x="3270" y="5992"/>
                </a:lnTo>
                <a:lnTo>
                  <a:pt x="3368" y="5962"/>
                </a:lnTo>
                <a:lnTo>
                  <a:pt x="3401" y="5932"/>
                </a:lnTo>
                <a:lnTo>
                  <a:pt x="3434" y="5900"/>
                </a:lnTo>
                <a:lnTo>
                  <a:pt x="3401" y="5870"/>
                </a:lnTo>
                <a:lnTo>
                  <a:pt x="3368" y="5870"/>
                </a:lnTo>
                <a:lnTo>
                  <a:pt x="3336" y="5870"/>
                </a:lnTo>
                <a:lnTo>
                  <a:pt x="3270" y="5840"/>
                </a:lnTo>
                <a:lnTo>
                  <a:pt x="3270" y="5809"/>
                </a:lnTo>
                <a:lnTo>
                  <a:pt x="3238" y="5748"/>
                </a:lnTo>
                <a:lnTo>
                  <a:pt x="3238" y="5717"/>
                </a:lnTo>
                <a:lnTo>
                  <a:pt x="3238" y="5686"/>
                </a:lnTo>
                <a:lnTo>
                  <a:pt x="3270" y="5686"/>
                </a:lnTo>
                <a:lnTo>
                  <a:pt x="3368" y="5656"/>
                </a:lnTo>
                <a:lnTo>
                  <a:pt x="3401" y="5626"/>
                </a:lnTo>
                <a:lnTo>
                  <a:pt x="3434" y="5595"/>
                </a:lnTo>
                <a:lnTo>
                  <a:pt x="3466" y="5595"/>
                </a:lnTo>
                <a:lnTo>
                  <a:pt x="3466" y="5626"/>
                </a:lnTo>
                <a:lnTo>
                  <a:pt x="3466" y="5686"/>
                </a:lnTo>
                <a:lnTo>
                  <a:pt x="3499" y="5686"/>
                </a:lnTo>
                <a:lnTo>
                  <a:pt x="3532" y="5656"/>
                </a:lnTo>
                <a:lnTo>
                  <a:pt x="3597" y="5656"/>
                </a:lnTo>
                <a:lnTo>
                  <a:pt x="3564" y="5686"/>
                </a:lnTo>
                <a:lnTo>
                  <a:pt x="3564" y="5717"/>
                </a:lnTo>
                <a:lnTo>
                  <a:pt x="3532" y="5748"/>
                </a:lnTo>
                <a:lnTo>
                  <a:pt x="3532" y="5778"/>
                </a:lnTo>
                <a:lnTo>
                  <a:pt x="3630" y="5778"/>
                </a:lnTo>
                <a:lnTo>
                  <a:pt x="3663" y="5809"/>
                </a:lnTo>
                <a:lnTo>
                  <a:pt x="3663" y="5778"/>
                </a:lnTo>
                <a:lnTo>
                  <a:pt x="3663" y="5748"/>
                </a:lnTo>
                <a:lnTo>
                  <a:pt x="3663" y="5717"/>
                </a:lnTo>
                <a:lnTo>
                  <a:pt x="3695" y="5717"/>
                </a:lnTo>
                <a:lnTo>
                  <a:pt x="3727" y="5717"/>
                </a:lnTo>
                <a:lnTo>
                  <a:pt x="3793" y="5748"/>
                </a:lnTo>
                <a:lnTo>
                  <a:pt x="3761" y="5809"/>
                </a:lnTo>
                <a:lnTo>
                  <a:pt x="3793" y="5809"/>
                </a:lnTo>
                <a:lnTo>
                  <a:pt x="3826" y="5809"/>
                </a:lnTo>
                <a:lnTo>
                  <a:pt x="3891" y="5778"/>
                </a:lnTo>
                <a:lnTo>
                  <a:pt x="3989" y="5778"/>
                </a:lnTo>
                <a:lnTo>
                  <a:pt x="4120" y="5778"/>
                </a:lnTo>
                <a:lnTo>
                  <a:pt x="4251" y="5809"/>
                </a:lnTo>
                <a:lnTo>
                  <a:pt x="4382" y="5809"/>
                </a:lnTo>
                <a:lnTo>
                  <a:pt x="4741" y="5932"/>
                </a:lnTo>
                <a:lnTo>
                  <a:pt x="4807" y="5900"/>
                </a:lnTo>
                <a:lnTo>
                  <a:pt x="4840" y="5840"/>
                </a:lnTo>
                <a:lnTo>
                  <a:pt x="4872" y="5809"/>
                </a:lnTo>
                <a:lnTo>
                  <a:pt x="4905" y="5778"/>
                </a:lnTo>
                <a:lnTo>
                  <a:pt x="4905" y="5809"/>
                </a:lnTo>
                <a:lnTo>
                  <a:pt x="4938" y="5840"/>
                </a:lnTo>
                <a:lnTo>
                  <a:pt x="4970" y="5870"/>
                </a:lnTo>
                <a:lnTo>
                  <a:pt x="5003" y="5870"/>
                </a:lnTo>
                <a:lnTo>
                  <a:pt x="5036" y="5840"/>
                </a:lnTo>
                <a:lnTo>
                  <a:pt x="5068" y="5840"/>
                </a:lnTo>
                <a:lnTo>
                  <a:pt x="5102" y="5840"/>
                </a:lnTo>
                <a:lnTo>
                  <a:pt x="5102" y="5870"/>
                </a:lnTo>
                <a:lnTo>
                  <a:pt x="5200" y="5992"/>
                </a:lnTo>
                <a:lnTo>
                  <a:pt x="5200" y="6054"/>
                </a:lnTo>
                <a:lnTo>
                  <a:pt x="5265" y="6084"/>
                </a:lnTo>
                <a:lnTo>
                  <a:pt x="5297" y="6084"/>
                </a:lnTo>
                <a:lnTo>
                  <a:pt x="5330" y="6115"/>
                </a:lnTo>
                <a:lnTo>
                  <a:pt x="5363" y="6084"/>
                </a:lnTo>
                <a:lnTo>
                  <a:pt x="5395" y="6084"/>
                </a:lnTo>
                <a:lnTo>
                  <a:pt x="5429" y="6115"/>
                </a:lnTo>
                <a:lnTo>
                  <a:pt x="5395" y="6145"/>
                </a:lnTo>
                <a:lnTo>
                  <a:pt x="5395" y="6207"/>
                </a:lnTo>
                <a:lnTo>
                  <a:pt x="5395" y="6237"/>
                </a:lnTo>
                <a:lnTo>
                  <a:pt x="5429" y="6237"/>
                </a:lnTo>
                <a:lnTo>
                  <a:pt x="5493" y="6237"/>
                </a:lnTo>
                <a:lnTo>
                  <a:pt x="5527" y="6176"/>
                </a:lnTo>
                <a:lnTo>
                  <a:pt x="5592" y="6145"/>
                </a:lnTo>
                <a:lnTo>
                  <a:pt x="5625" y="6115"/>
                </a:lnTo>
                <a:lnTo>
                  <a:pt x="5625" y="6054"/>
                </a:lnTo>
                <a:lnTo>
                  <a:pt x="5657" y="5992"/>
                </a:lnTo>
                <a:lnTo>
                  <a:pt x="5625" y="5932"/>
                </a:lnTo>
                <a:lnTo>
                  <a:pt x="5625" y="5870"/>
                </a:lnTo>
                <a:lnTo>
                  <a:pt x="5625" y="5809"/>
                </a:lnTo>
                <a:lnTo>
                  <a:pt x="5625" y="5778"/>
                </a:lnTo>
                <a:lnTo>
                  <a:pt x="5657" y="5748"/>
                </a:lnTo>
                <a:lnTo>
                  <a:pt x="5690" y="5778"/>
                </a:lnTo>
                <a:lnTo>
                  <a:pt x="5723" y="580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7" name="Freeform 25"/>
          <p:cNvSpPr>
            <a:spLocks noChangeArrowheads="1"/>
          </p:cNvSpPr>
          <p:nvPr/>
        </p:nvSpPr>
        <p:spPr bwMode="auto">
          <a:xfrm>
            <a:off x="5583238" y="2541588"/>
            <a:ext cx="322262" cy="428625"/>
          </a:xfrm>
          <a:custGeom>
            <a:avLst/>
            <a:gdLst/>
            <a:ahLst/>
            <a:cxnLst>
              <a:cxn ang="0">
                <a:pos x="1112" y="61"/>
              </a:cxn>
              <a:cxn ang="0">
                <a:pos x="1046" y="0"/>
              </a:cxn>
              <a:cxn ang="0">
                <a:pos x="1014" y="61"/>
              </a:cxn>
              <a:cxn ang="0">
                <a:pos x="1014" y="184"/>
              </a:cxn>
              <a:cxn ang="0">
                <a:pos x="1014" y="306"/>
              </a:cxn>
              <a:cxn ang="0">
                <a:pos x="981" y="397"/>
              </a:cxn>
              <a:cxn ang="0">
                <a:pos x="882" y="489"/>
              </a:cxn>
              <a:cxn ang="0">
                <a:pos x="784" y="489"/>
              </a:cxn>
              <a:cxn ang="0">
                <a:pos x="784" y="397"/>
              </a:cxn>
              <a:cxn ang="0">
                <a:pos x="784" y="336"/>
              </a:cxn>
              <a:cxn ang="0">
                <a:pos x="719" y="367"/>
              </a:cxn>
              <a:cxn ang="0">
                <a:pos x="654" y="336"/>
              </a:cxn>
              <a:cxn ang="0">
                <a:pos x="491" y="122"/>
              </a:cxn>
              <a:cxn ang="0">
                <a:pos x="457" y="92"/>
              </a:cxn>
              <a:cxn ang="0">
                <a:pos x="392" y="122"/>
              </a:cxn>
              <a:cxn ang="0">
                <a:pos x="327" y="92"/>
              </a:cxn>
              <a:cxn ang="0">
                <a:pos x="294" y="30"/>
              </a:cxn>
              <a:cxn ang="0">
                <a:pos x="229" y="92"/>
              </a:cxn>
              <a:cxn ang="0">
                <a:pos x="130" y="184"/>
              </a:cxn>
              <a:cxn ang="0">
                <a:pos x="66" y="214"/>
              </a:cxn>
              <a:cxn ang="0">
                <a:pos x="66" y="306"/>
              </a:cxn>
              <a:cxn ang="0">
                <a:pos x="98" y="489"/>
              </a:cxn>
              <a:cxn ang="0">
                <a:pos x="32" y="550"/>
              </a:cxn>
              <a:cxn ang="0">
                <a:pos x="0" y="642"/>
              </a:cxn>
              <a:cxn ang="0">
                <a:pos x="66" y="795"/>
              </a:cxn>
              <a:cxn ang="0">
                <a:pos x="229" y="978"/>
              </a:cxn>
              <a:cxn ang="0">
                <a:pos x="425" y="1040"/>
              </a:cxn>
              <a:cxn ang="0">
                <a:pos x="457" y="1070"/>
              </a:cxn>
              <a:cxn ang="0">
                <a:pos x="523" y="1162"/>
              </a:cxn>
              <a:cxn ang="0">
                <a:pos x="686" y="1223"/>
              </a:cxn>
              <a:cxn ang="0">
                <a:pos x="784" y="1284"/>
              </a:cxn>
              <a:cxn ang="0">
                <a:pos x="882" y="1284"/>
              </a:cxn>
              <a:cxn ang="0">
                <a:pos x="916" y="1192"/>
              </a:cxn>
              <a:cxn ang="0">
                <a:pos x="916" y="1131"/>
              </a:cxn>
              <a:cxn ang="0">
                <a:pos x="981" y="1131"/>
              </a:cxn>
              <a:cxn ang="0">
                <a:pos x="1112" y="1008"/>
              </a:cxn>
            </a:cxnLst>
            <a:rect l="0" t="0" r="r" b="b"/>
            <a:pathLst>
              <a:path w="1113" h="1285">
                <a:moveTo>
                  <a:pt x="1112" y="1008"/>
                </a:moveTo>
                <a:lnTo>
                  <a:pt x="1112" y="61"/>
                </a:lnTo>
                <a:lnTo>
                  <a:pt x="1079" y="30"/>
                </a:lnTo>
                <a:lnTo>
                  <a:pt x="1046" y="0"/>
                </a:lnTo>
                <a:lnTo>
                  <a:pt x="1014" y="30"/>
                </a:lnTo>
                <a:lnTo>
                  <a:pt x="1014" y="61"/>
                </a:lnTo>
                <a:lnTo>
                  <a:pt x="1014" y="122"/>
                </a:lnTo>
                <a:lnTo>
                  <a:pt x="1014" y="184"/>
                </a:lnTo>
                <a:lnTo>
                  <a:pt x="1046" y="244"/>
                </a:lnTo>
                <a:lnTo>
                  <a:pt x="1014" y="306"/>
                </a:lnTo>
                <a:lnTo>
                  <a:pt x="1014" y="367"/>
                </a:lnTo>
                <a:lnTo>
                  <a:pt x="981" y="397"/>
                </a:lnTo>
                <a:lnTo>
                  <a:pt x="916" y="428"/>
                </a:lnTo>
                <a:lnTo>
                  <a:pt x="882" y="489"/>
                </a:lnTo>
                <a:lnTo>
                  <a:pt x="818" y="489"/>
                </a:lnTo>
                <a:lnTo>
                  <a:pt x="784" y="489"/>
                </a:lnTo>
                <a:lnTo>
                  <a:pt x="784" y="459"/>
                </a:lnTo>
                <a:lnTo>
                  <a:pt x="784" y="397"/>
                </a:lnTo>
                <a:lnTo>
                  <a:pt x="818" y="367"/>
                </a:lnTo>
                <a:lnTo>
                  <a:pt x="784" y="336"/>
                </a:lnTo>
                <a:lnTo>
                  <a:pt x="752" y="336"/>
                </a:lnTo>
                <a:lnTo>
                  <a:pt x="719" y="367"/>
                </a:lnTo>
                <a:lnTo>
                  <a:pt x="686" y="336"/>
                </a:lnTo>
                <a:lnTo>
                  <a:pt x="654" y="336"/>
                </a:lnTo>
                <a:lnTo>
                  <a:pt x="589" y="244"/>
                </a:lnTo>
                <a:lnTo>
                  <a:pt x="491" y="122"/>
                </a:lnTo>
                <a:lnTo>
                  <a:pt x="491" y="92"/>
                </a:lnTo>
                <a:lnTo>
                  <a:pt x="457" y="92"/>
                </a:lnTo>
                <a:lnTo>
                  <a:pt x="425" y="92"/>
                </a:lnTo>
                <a:lnTo>
                  <a:pt x="392" y="122"/>
                </a:lnTo>
                <a:lnTo>
                  <a:pt x="359" y="122"/>
                </a:lnTo>
                <a:lnTo>
                  <a:pt x="327" y="92"/>
                </a:lnTo>
                <a:lnTo>
                  <a:pt x="294" y="61"/>
                </a:lnTo>
                <a:lnTo>
                  <a:pt x="294" y="30"/>
                </a:lnTo>
                <a:lnTo>
                  <a:pt x="261" y="61"/>
                </a:lnTo>
                <a:lnTo>
                  <a:pt x="229" y="92"/>
                </a:lnTo>
                <a:lnTo>
                  <a:pt x="196" y="152"/>
                </a:lnTo>
                <a:lnTo>
                  <a:pt x="130" y="184"/>
                </a:lnTo>
                <a:lnTo>
                  <a:pt x="98" y="214"/>
                </a:lnTo>
                <a:lnTo>
                  <a:pt x="66" y="214"/>
                </a:lnTo>
                <a:lnTo>
                  <a:pt x="66" y="244"/>
                </a:lnTo>
                <a:lnTo>
                  <a:pt x="66" y="306"/>
                </a:lnTo>
                <a:lnTo>
                  <a:pt x="98" y="397"/>
                </a:lnTo>
                <a:lnTo>
                  <a:pt x="98" y="489"/>
                </a:lnTo>
                <a:lnTo>
                  <a:pt x="66" y="519"/>
                </a:lnTo>
                <a:lnTo>
                  <a:pt x="32" y="550"/>
                </a:lnTo>
                <a:lnTo>
                  <a:pt x="0" y="581"/>
                </a:lnTo>
                <a:lnTo>
                  <a:pt x="0" y="642"/>
                </a:lnTo>
                <a:lnTo>
                  <a:pt x="32" y="703"/>
                </a:lnTo>
                <a:lnTo>
                  <a:pt x="66" y="795"/>
                </a:lnTo>
                <a:lnTo>
                  <a:pt x="98" y="978"/>
                </a:lnTo>
                <a:lnTo>
                  <a:pt x="229" y="978"/>
                </a:lnTo>
                <a:lnTo>
                  <a:pt x="359" y="1008"/>
                </a:lnTo>
                <a:lnTo>
                  <a:pt x="425" y="1040"/>
                </a:lnTo>
                <a:lnTo>
                  <a:pt x="457" y="1040"/>
                </a:lnTo>
                <a:lnTo>
                  <a:pt x="457" y="1070"/>
                </a:lnTo>
                <a:lnTo>
                  <a:pt x="491" y="1131"/>
                </a:lnTo>
                <a:lnTo>
                  <a:pt x="523" y="1162"/>
                </a:lnTo>
                <a:lnTo>
                  <a:pt x="589" y="1192"/>
                </a:lnTo>
                <a:lnTo>
                  <a:pt x="686" y="1223"/>
                </a:lnTo>
                <a:lnTo>
                  <a:pt x="719" y="1284"/>
                </a:lnTo>
                <a:lnTo>
                  <a:pt x="784" y="1284"/>
                </a:lnTo>
                <a:lnTo>
                  <a:pt x="850" y="1284"/>
                </a:lnTo>
                <a:lnTo>
                  <a:pt x="882" y="1284"/>
                </a:lnTo>
                <a:lnTo>
                  <a:pt x="916" y="1253"/>
                </a:lnTo>
                <a:lnTo>
                  <a:pt x="916" y="1192"/>
                </a:lnTo>
                <a:lnTo>
                  <a:pt x="916" y="1162"/>
                </a:lnTo>
                <a:lnTo>
                  <a:pt x="916" y="1131"/>
                </a:lnTo>
                <a:lnTo>
                  <a:pt x="948" y="1131"/>
                </a:lnTo>
                <a:lnTo>
                  <a:pt x="981" y="1131"/>
                </a:lnTo>
                <a:lnTo>
                  <a:pt x="1014" y="1100"/>
                </a:lnTo>
                <a:lnTo>
                  <a:pt x="1112" y="1008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77" name="Freeform 26"/>
          <p:cNvSpPr>
            <a:spLocks noChangeArrowheads="1"/>
          </p:cNvSpPr>
          <p:nvPr/>
        </p:nvSpPr>
        <p:spPr bwMode="auto">
          <a:xfrm>
            <a:off x="5583238" y="2541588"/>
            <a:ext cx="322262" cy="428625"/>
          </a:xfrm>
          <a:custGeom>
            <a:avLst/>
            <a:gdLst>
              <a:gd name="T0" fmla="*/ 2147483647 w 1113"/>
              <a:gd name="T1" fmla="*/ 2147483647 h 1285"/>
              <a:gd name="T2" fmla="*/ 2147483647 w 1113"/>
              <a:gd name="T3" fmla="*/ 0 h 1285"/>
              <a:gd name="T4" fmla="*/ 2147483647 w 1113"/>
              <a:gd name="T5" fmla="*/ 2147483647 h 1285"/>
              <a:gd name="T6" fmla="*/ 2147483647 w 1113"/>
              <a:gd name="T7" fmla="*/ 2147483647 h 1285"/>
              <a:gd name="T8" fmla="*/ 2147483647 w 1113"/>
              <a:gd name="T9" fmla="*/ 2147483647 h 1285"/>
              <a:gd name="T10" fmla="*/ 2147483647 w 1113"/>
              <a:gd name="T11" fmla="*/ 2147483647 h 1285"/>
              <a:gd name="T12" fmla="*/ 2147483647 w 1113"/>
              <a:gd name="T13" fmla="*/ 2147483647 h 1285"/>
              <a:gd name="T14" fmla="*/ 2147483647 w 1113"/>
              <a:gd name="T15" fmla="*/ 2147483647 h 1285"/>
              <a:gd name="T16" fmla="*/ 2147483647 w 1113"/>
              <a:gd name="T17" fmla="*/ 2147483647 h 1285"/>
              <a:gd name="T18" fmla="*/ 2147483647 w 1113"/>
              <a:gd name="T19" fmla="*/ 2147483647 h 1285"/>
              <a:gd name="T20" fmla="*/ 2147483647 w 1113"/>
              <a:gd name="T21" fmla="*/ 2147483647 h 1285"/>
              <a:gd name="T22" fmla="*/ 2147483647 w 1113"/>
              <a:gd name="T23" fmla="*/ 2147483647 h 1285"/>
              <a:gd name="T24" fmla="*/ 2147483647 w 1113"/>
              <a:gd name="T25" fmla="*/ 2147483647 h 1285"/>
              <a:gd name="T26" fmla="*/ 2147483647 w 1113"/>
              <a:gd name="T27" fmla="*/ 2147483647 h 1285"/>
              <a:gd name="T28" fmla="*/ 2147483647 w 1113"/>
              <a:gd name="T29" fmla="*/ 2147483647 h 1285"/>
              <a:gd name="T30" fmla="*/ 2147483647 w 1113"/>
              <a:gd name="T31" fmla="*/ 2147483647 h 1285"/>
              <a:gd name="T32" fmla="*/ 2147483647 w 1113"/>
              <a:gd name="T33" fmla="*/ 1113403549 h 1285"/>
              <a:gd name="T34" fmla="*/ 2147483647 w 1113"/>
              <a:gd name="T35" fmla="*/ 2147483647 h 1285"/>
              <a:gd name="T36" fmla="*/ 2147483647 w 1113"/>
              <a:gd name="T37" fmla="*/ 2147483647 h 1285"/>
              <a:gd name="T38" fmla="*/ 1602095441 w 1113"/>
              <a:gd name="T39" fmla="*/ 2147483647 h 1285"/>
              <a:gd name="T40" fmla="*/ 1602095441 w 1113"/>
              <a:gd name="T41" fmla="*/ 2147483647 h 1285"/>
              <a:gd name="T42" fmla="*/ 2147483647 w 1113"/>
              <a:gd name="T43" fmla="*/ 2147483647 h 1285"/>
              <a:gd name="T44" fmla="*/ 776735336 w 1113"/>
              <a:gd name="T45" fmla="*/ 2147483647 h 1285"/>
              <a:gd name="T46" fmla="*/ 0 w 1113"/>
              <a:gd name="T47" fmla="*/ 2147483647 h 1285"/>
              <a:gd name="T48" fmla="*/ 1602095441 w 1113"/>
              <a:gd name="T49" fmla="*/ 2147483647 h 1285"/>
              <a:gd name="T50" fmla="*/ 2147483647 w 1113"/>
              <a:gd name="T51" fmla="*/ 2147483647 h 1285"/>
              <a:gd name="T52" fmla="*/ 2147483647 w 1113"/>
              <a:gd name="T53" fmla="*/ 2147483647 h 1285"/>
              <a:gd name="T54" fmla="*/ 2147483647 w 1113"/>
              <a:gd name="T55" fmla="*/ 2147483647 h 1285"/>
              <a:gd name="T56" fmla="*/ 2147483647 w 1113"/>
              <a:gd name="T57" fmla="*/ 2147483647 h 1285"/>
              <a:gd name="T58" fmla="*/ 2147483647 w 1113"/>
              <a:gd name="T59" fmla="*/ 2147483647 h 1285"/>
              <a:gd name="T60" fmla="*/ 2147483647 w 1113"/>
              <a:gd name="T61" fmla="*/ 2147483647 h 1285"/>
              <a:gd name="T62" fmla="*/ 2147483647 w 1113"/>
              <a:gd name="T63" fmla="*/ 2147483647 h 1285"/>
              <a:gd name="T64" fmla="*/ 2147483647 w 1113"/>
              <a:gd name="T65" fmla="*/ 2147483647 h 1285"/>
              <a:gd name="T66" fmla="*/ 2147483647 w 1113"/>
              <a:gd name="T67" fmla="*/ 2147483647 h 1285"/>
              <a:gd name="T68" fmla="*/ 2147483647 w 1113"/>
              <a:gd name="T69" fmla="*/ 2147483647 h 1285"/>
              <a:gd name="T70" fmla="*/ 2147483647 w 1113"/>
              <a:gd name="T71" fmla="*/ 2147483647 h 128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113"/>
              <a:gd name="T109" fmla="*/ 0 h 1285"/>
              <a:gd name="T110" fmla="*/ 1113 w 1113"/>
              <a:gd name="T111" fmla="*/ 1285 h 128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113" h="1285">
                <a:moveTo>
                  <a:pt x="1112" y="1008"/>
                </a:moveTo>
                <a:lnTo>
                  <a:pt x="1112" y="61"/>
                </a:lnTo>
                <a:lnTo>
                  <a:pt x="1079" y="30"/>
                </a:lnTo>
                <a:lnTo>
                  <a:pt x="1046" y="0"/>
                </a:lnTo>
                <a:lnTo>
                  <a:pt x="1014" y="30"/>
                </a:lnTo>
                <a:lnTo>
                  <a:pt x="1014" y="61"/>
                </a:lnTo>
                <a:lnTo>
                  <a:pt x="1014" y="122"/>
                </a:lnTo>
                <a:lnTo>
                  <a:pt x="1014" y="184"/>
                </a:lnTo>
                <a:lnTo>
                  <a:pt x="1046" y="244"/>
                </a:lnTo>
                <a:lnTo>
                  <a:pt x="1014" y="306"/>
                </a:lnTo>
                <a:lnTo>
                  <a:pt x="1014" y="367"/>
                </a:lnTo>
                <a:lnTo>
                  <a:pt x="981" y="397"/>
                </a:lnTo>
                <a:lnTo>
                  <a:pt x="916" y="428"/>
                </a:lnTo>
                <a:lnTo>
                  <a:pt x="882" y="489"/>
                </a:lnTo>
                <a:lnTo>
                  <a:pt x="818" y="489"/>
                </a:lnTo>
                <a:lnTo>
                  <a:pt x="784" y="489"/>
                </a:lnTo>
                <a:lnTo>
                  <a:pt x="784" y="459"/>
                </a:lnTo>
                <a:lnTo>
                  <a:pt x="784" y="397"/>
                </a:lnTo>
                <a:lnTo>
                  <a:pt x="818" y="367"/>
                </a:lnTo>
                <a:lnTo>
                  <a:pt x="784" y="336"/>
                </a:lnTo>
                <a:lnTo>
                  <a:pt x="752" y="336"/>
                </a:lnTo>
                <a:lnTo>
                  <a:pt x="719" y="367"/>
                </a:lnTo>
                <a:lnTo>
                  <a:pt x="686" y="336"/>
                </a:lnTo>
                <a:lnTo>
                  <a:pt x="654" y="336"/>
                </a:lnTo>
                <a:lnTo>
                  <a:pt x="589" y="244"/>
                </a:lnTo>
                <a:lnTo>
                  <a:pt x="491" y="122"/>
                </a:lnTo>
                <a:lnTo>
                  <a:pt x="491" y="92"/>
                </a:lnTo>
                <a:lnTo>
                  <a:pt x="457" y="92"/>
                </a:lnTo>
                <a:lnTo>
                  <a:pt x="425" y="92"/>
                </a:lnTo>
                <a:lnTo>
                  <a:pt x="392" y="122"/>
                </a:lnTo>
                <a:lnTo>
                  <a:pt x="359" y="122"/>
                </a:lnTo>
                <a:lnTo>
                  <a:pt x="327" y="92"/>
                </a:lnTo>
                <a:lnTo>
                  <a:pt x="294" y="61"/>
                </a:lnTo>
                <a:lnTo>
                  <a:pt x="294" y="30"/>
                </a:lnTo>
                <a:lnTo>
                  <a:pt x="261" y="61"/>
                </a:lnTo>
                <a:lnTo>
                  <a:pt x="229" y="92"/>
                </a:lnTo>
                <a:lnTo>
                  <a:pt x="196" y="152"/>
                </a:lnTo>
                <a:lnTo>
                  <a:pt x="130" y="184"/>
                </a:lnTo>
                <a:lnTo>
                  <a:pt x="98" y="214"/>
                </a:lnTo>
                <a:lnTo>
                  <a:pt x="66" y="214"/>
                </a:lnTo>
                <a:lnTo>
                  <a:pt x="66" y="244"/>
                </a:lnTo>
                <a:lnTo>
                  <a:pt x="66" y="306"/>
                </a:lnTo>
                <a:lnTo>
                  <a:pt x="98" y="397"/>
                </a:lnTo>
                <a:lnTo>
                  <a:pt x="98" y="489"/>
                </a:lnTo>
                <a:lnTo>
                  <a:pt x="66" y="519"/>
                </a:lnTo>
                <a:lnTo>
                  <a:pt x="32" y="550"/>
                </a:lnTo>
                <a:lnTo>
                  <a:pt x="0" y="581"/>
                </a:lnTo>
                <a:lnTo>
                  <a:pt x="0" y="642"/>
                </a:lnTo>
                <a:lnTo>
                  <a:pt x="32" y="703"/>
                </a:lnTo>
                <a:lnTo>
                  <a:pt x="66" y="795"/>
                </a:lnTo>
                <a:lnTo>
                  <a:pt x="98" y="978"/>
                </a:lnTo>
                <a:lnTo>
                  <a:pt x="229" y="978"/>
                </a:lnTo>
                <a:lnTo>
                  <a:pt x="359" y="1008"/>
                </a:lnTo>
                <a:lnTo>
                  <a:pt x="425" y="1040"/>
                </a:lnTo>
                <a:lnTo>
                  <a:pt x="457" y="1040"/>
                </a:lnTo>
                <a:lnTo>
                  <a:pt x="457" y="1070"/>
                </a:lnTo>
                <a:lnTo>
                  <a:pt x="491" y="1131"/>
                </a:lnTo>
                <a:lnTo>
                  <a:pt x="523" y="1162"/>
                </a:lnTo>
                <a:lnTo>
                  <a:pt x="589" y="1192"/>
                </a:lnTo>
                <a:lnTo>
                  <a:pt x="686" y="1223"/>
                </a:lnTo>
                <a:lnTo>
                  <a:pt x="719" y="1284"/>
                </a:lnTo>
                <a:lnTo>
                  <a:pt x="784" y="1284"/>
                </a:lnTo>
                <a:lnTo>
                  <a:pt x="850" y="1284"/>
                </a:lnTo>
                <a:lnTo>
                  <a:pt x="882" y="1284"/>
                </a:lnTo>
                <a:lnTo>
                  <a:pt x="916" y="1253"/>
                </a:lnTo>
                <a:lnTo>
                  <a:pt x="916" y="1192"/>
                </a:lnTo>
                <a:lnTo>
                  <a:pt x="916" y="1162"/>
                </a:lnTo>
                <a:lnTo>
                  <a:pt x="916" y="1131"/>
                </a:lnTo>
                <a:lnTo>
                  <a:pt x="948" y="1131"/>
                </a:lnTo>
                <a:lnTo>
                  <a:pt x="981" y="1131"/>
                </a:lnTo>
                <a:lnTo>
                  <a:pt x="1014" y="1100"/>
                </a:lnTo>
                <a:lnTo>
                  <a:pt x="1112" y="1008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9" name="Freeform 27"/>
          <p:cNvSpPr>
            <a:spLocks noChangeArrowheads="1"/>
          </p:cNvSpPr>
          <p:nvPr/>
        </p:nvSpPr>
        <p:spPr bwMode="auto">
          <a:xfrm>
            <a:off x="4344988" y="2489200"/>
            <a:ext cx="1560512" cy="1117600"/>
          </a:xfrm>
          <a:custGeom>
            <a:avLst/>
            <a:gdLst/>
            <a:ahLst/>
            <a:cxnLst>
              <a:cxn ang="0">
                <a:pos x="1178" y="2415"/>
              </a:cxn>
              <a:cxn ang="0">
                <a:pos x="949" y="2323"/>
              </a:cxn>
              <a:cxn ang="0">
                <a:pos x="557" y="2354"/>
              </a:cxn>
              <a:cxn ang="0">
                <a:pos x="295" y="2690"/>
              </a:cxn>
              <a:cxn ang="0">
                <a:pos x="327" y="2721"/>
              </a:cxn>
              <a:cxn ang="0">
                <a:pos x="426" y="2690"/>
              </a:cxn>
              <a:cxn ang="0">
                <a:pos x="295" y="2904"/>
              </a:cxn>
              <a:cxn ang="0">
                <a:pos x="34" y="2965"/>
              </a:cxn>
              <a:cxn ang="0">
                <a:pos x="164" y="2721"/>
              </a:cxn>
              <a:cxn ang="0">
                <a:pos x="164" y="2507"/>
              </a:cxn>
              <a:cxn ang="0">
                <a:pos x="197" y="2263"/>
              </a:cxn>
              <a:cxn ang="0">
                <a:pos x="524" y="1926"/>
              </a:cxn>
              <a:cxn ang="0">
                <a:pos x="622" y="1528"/>
              </a:cxn>
              <a:cxn ang="0">
                <a:pos x="851" y="1376"/>
              </a:cxn>
              <a:cxn ang="0">
                <a:pos x="1047" y="1161"/>
              </a:cxn>
              <a:cxn ang="0">
                <a:pos x="1211" y="917"/>
              </a:cxn>
              <a:cxn ang="0">
                <a:pos x="1113" y="795"/>
              </a:cxn>
              <a:cxn ang="0">
                <a:pos x="1309" y="642"/>
              </a:cxn>
              <a:cxn ang="0">
                <a:pos x="1472" y="612"/>
              </a:cxn>
              <a:cxn ang="0">
                <a:pos x="1668" y="703"/>
              </a:cxn>
              <a:cxn ang="0">
                <a:pos x="1799" y="550"/>
              </a:cxn>
              <a:cxn ang="0">
                <a:pos x="1963" y="428"/>
              </a:cxn>
              <a:cxn ang="0">
                <a:pos x="2093" y="397"/>
              </a:cxn>
              <a:cxn ang="0">
                <a:pos x="2322" y="397"/>
              </a:cxn>
              <a:cxn ang="0">
                <a:pos x="2650" y="337"/>
              </a:cxn>
              <a:cxn ang="0">
                <a:pos x="3009" y="367"/>
              </a:cxn>
              <a:cxn ang="0">
                <a:pos x="2911" y="245"/>
              </a:cxn>
              <a:cxn ang="0">
                <a:pos x="3009" y="61"/>
              </a:cxn>
              <a:cxn ang="0">
                <a:pos x="3140" y="91"/>
              </a:cxn>
              <a:cxn ang="0">
                <a:pos x="3173" y="183"/>
              </a:cxn>
              <a:cxn ang="0">
                <a:pos x="3336" y="122"/>
              </a:cxn>
              <a:cxn ang="0">
                <a:pos x="3532" y="183"/>
              </a:cxn>
              <a:cxn ang="0">
                <a:pos x="4350" y="367"/>
              </a:cxn>
              <a:cxn ang="0">
                <a:pos x="4318" y="672"/>
              </a:cxn>
              <a:cxn ang="0">
                <a:pos x="4154" y="948"/>
              </a:cxn>
              <a:cxn ang="0">
                <a:pos x="4219" y="1131"/>
              </a:cxn>
              <a:cxn ang="0">
                <a:pos x="4709" y="1193"/>
              </a:cxn>
              <a:cxn ang="0">
                <a:pos x="4971" y="1437"/>
              </a:cxn>
              <a:cxn ang="0">
                <a:pos x="5168" y="1315"/>
              </a:cxn>
              <a:cxn ang="0">
                <a:pos x="5364" y="1161"/>
              </a:cxn>
              <a:cxn ang="0">
                <a:pos x="5168" y="1895"/>
              </a:cxn>
              <a:cxn ang="0">
                <a:pos x="5134" y="2171"/>
              </a:cxn>
              <a:cxn ang="0">
                <a:pos x="5168" y="2323"/>
              </a:cxn>
              <a:cxn ang="0">
                <a:pos x="5134" y="2507"/>
              </a:cxn>
              <a:cxn ang="0">
                <a:pos x="4906" y="2323"/>
              </a:cxn>
              <a:cxn ang="0">
                <a:pos x="4513" y="2446"/>
              </a:cxn>
              <a:cxn ang="0">
                <a:pos x="4284" y="2201"/>
              </a:cxn>
              <a:cxn ang="0">
                <a:pos x="4121" y="2293"/>
              </a:cxn>
              <a:cxn ang="0">
                <a:pos x="3859" y="2813"/>
              </a:cxn>
              <a:cxn ang="0">
                <a:pos x="3859" y="3210"/>
              </a:cxn>
              <a:cxn ang="0">
                <a:pos x="3663" y="3119"/>
              </a:cxn>
              <a:cxn ang="0">
                <a:pos x="3532" y="2874"/>
              </a:cxn>
              <a:cxn ang="0">
                <a:pos x="3238" y="2721"/>
              </a:cxn>
              <a:cxn ang="0">
                <a:pos x="3042" y="2538"/>
              </a:cxn>
              <a:cxn ang="0">
                <a:pos x="2911" y="2354"/>
              </a:cxn>
              <a:cxn ang="0">
                <a:pos x="2748" y="2507"/>
              </a:cxn>
              <a:cxn ang="0">
                <a:pos x="2616" y="2721"/>
              </a:cxn>
              <a:cxn ang="0">
                <a:pos x="2552" y="2996"/>
              </a:cxn>
              <a:cxn ang="0">
                <a:pos x="2257" y="3210"/>
              </a:cxn>
              <a:cxn ang="0">
                <a:pos x="1930" y="3210"/>
              </a:cxn>
              <a:cxn ang="0">
                <a:pos x="1440" y="3332"/>
              </a:cxn>
              <a:cxn ang="0">
                <a:pos x="1211" y="3027"/>
              </a:cxn>
              <a:cxn ang="0">
                <a:pos x="1014" y="2782"/>
              </a:cxn>
            </a:cxnLst>
            <a:rect l="0" t="0" r="r" b="b"/>
            <a:pathLst>
              <a:path w="5365" h="3333">
                <a:moveTo>
                  <a:pt x="1014" y="2476"/>
                </a:moveTo>
                <a:lnTo>
                  <a:pt x="1113" y="2476"/>
                </a:lnTo>
                <a:lnTo>
                  <a:pt x="1145" y="2476"/>
                </a:lnTo>
                <a:lnTo>
                  <a:pt x="1178" y="2476"/>
                </a:lnTo>
                <a:lnTo>
                  <a:pt x="1178" y="2446"/>
                </a:lnTo>
                <a:lnTo>
                  <a:pt x="1178" y="2415"/>
                </a:lnTo>
                <a:lnTo>
                  <a:pt x="1178" y="2385"/>
                </a:lnTo>
                <a:lnTo>
                  <a:pt x="1113" y="2354"/>
                </a:lnTo>
                <a:lnTo>
                  <a:pt x="1080" y="2323"/>
                </a:lnTo>
                <a:lnTo>
                  <a:pt x="1047" y="2323"/>
                </a:lnTo>
                <a:lnTo>
                  <a:pt x="982" y="2323"/>
                </a:lnTo>
                <a:lnTo>
                  <a:pt x="949" y="2323"/>
                </a:lnTo>
                <a:lnTo>
                  <a:pt x="884" y="2293"/>
                </a:lnTo>
                <a:lnTo>
                  <a:pt x="851" y="2293"/>
                </a:lnTo>
                <a:lnTo>
                  <a:pt x="752" y="2263"/>
                </a:lnTo>
                <a:lnTo>
                  <a:pt x="688" y="2263"/>
                </a:lnTo>
                <a:lnTo>
                  <a:pt x="622" y="2293"/>
                </a:lnTo>
                <a:lnTo>
                  <a:pt x="557" y="2354"/>
                </a:lnTo>
                <a:lnTo>
                  <a:pt x="491" y="2354"/>
                </a:lnTo>
                <a:lnTo>
                  <a:pt x="459" y="2415"/>
                </a:lnTo>
                <a:lnTo>
                  <a:pt x="393" y="2476"/>
                </a:lnTo>
                <a:lnTo>
                  <a:pt x="327" y="2538"/>
                </a:lnTo>
                <a:lnTo>
                  <a:pt x="295" y="2630"/>
                </a:lnTo>
                <a:lnTo>
                  <a:pt x="295" y="2690"/>
                </a:lnTo>
                <a:lnTo>
                  <a:pt x="295" y="2721"/>
                </a:lnTo>
                <a:lnTo>
                  <a:pt x="263" y="2752"/>
                </a:lnTo>
                <a:lnTo>
                  <a:pt x="229" y="2813"/>
                </a:lnTo>
                <a:lnTo>
                  <a:pt x="263" y="2813"/>
                </a:lnTo>
                <a:lnTo>
                  <a:pt x="295" y="2752"/>
                </a:lnTo>
                <a:lnTo>
                  <a:pt x="327" y="2721"/>
                </a:lnTo>
                <a:lnTo>
                  <a:pt x="361" y="2660"/>
                </a:lnTo>
                <a:lnTo>
                  <a:pt x="361" y="2598"/>
                </a:lnTo>
                <a:lnTo>
                  <a:pt x="393" y="2568"/>
                </a:lnTo>
                <a:lnTo>
                  <a:pt x="426" y="2598"/>
                </a:lnTo>
                <a:lnTo>
                  <a:pt x="426" y="2630"/>
                </a:lnTo>
                <a:lnTo>
                  <a:pt x="426" y="2690"/>
                </a:lnTo>
                <a:lnTo>
                  <a:pt x="459" y="2721"/>
                </a:lnTo>
                <a:lnTo>
                  <a:pt x="491" y="2721"/>
                </a:lnTo>
                <a:lnTo>
                  <a:pt x="459" y="2782"/>
                </a:lnTo>
                <a:lnTo>
                  <a:pt x="426" y="2813"/>
                </a:lnTo>
                <a:lnTo>
                  <a:pt x="327" y="2874"/>
                </a:lnTo>
                <a:lnTo>
                  <a:pt x="295" y="2904"/>
                </a:lnTo>
                <a:lnTo>
                  <a:pt x="263" y="2935"/>
                </a:lnTo>
                <a:lnTo>
                  <a:pt x="229" y="2935"/>
                </a:lnTo>
                <a:lnTo>
                  <a:pt x="164" y="2904"/>
                </a:lnTo>
                <a:lnTo>
                  <a:pt x="99" y="2935"/>
                </a:lnTo>
                <a:lnTo>
                  <a:pt x="66" y="2965"/>
                </a:lnTo>
                <a:lnTo>
                  <a:pt x="34" y="2965"/>
                </a:lnTo>
                <a:lnTo>
                  <a:pt x="0" y="2874"/>
                </a:lnTo>
                <a:lnTo>
                  <a:pt x="34" y="2843"/>
                </a:lnTo>
                <a:lnTo>
                  <a:pt x="66" y="2813"/>
                </a:lnTo>
                <a:lnTo>
                  <a:pt x="132" y="2782"/>
                </a:lnTo>
                <a:lnTo>
                  <a:pt x="164" y="2752"/>
                </a:lnTo>
                <a:lnTo>
                  <a:pt x="164" y="2721"/>
                </a:lnTo>
                <a:lnTo>
                  <a:pt x="197" y="2690"/>
                </a:lnTo>
                <a:lnTo>
                  <a:pt x="229" y="2660"/>
                </a:lnTo>
                <a:lnTo>
                  <a:pt x="229" y="2598"/>
                </a:lnTo>
                <a:lnTo>
                  <a:pt x="229" y="2568"/>
                </a:lnTo>
                <a:lnTo>
                  <a:pt x="197" y="2538"/>
                </a:lnTo>
                <a:lnTo>
                  <a:pt x="164" y="2507"/>
                </a:lnTo>
                <a:lnTo>
                  <a:pt x="164" y="2476"/>
                </a:lnTo>
                <a:lnTo>
                  <a:pt x="164" y="2415"/>
                </a:lnTo>
                <a:lnTo>
                  <a:pt x="164" y="2385"/>
                </a:lnTo>
                <a:lnTo>
                  <a:pt x="164" y="2354"/>
                </a:lnTo>
                <a:lnTo>
                  <a:pt x="197" y="2293"/>
                </a:lnTo>
                <a:lnTo>
                  <a:pt x="197" y="2263"/>
                </a:lnTo>
                <a:lnTo>
                  <a:pt x="197" y="2201"/>
                </a:lnTo>
                <a:lnTo>
                  <a:pt x="197" y="2171"/>
                </a:lnTo>
                <a:lnTo>
                  <a:pt x="229" y="2171"/>
                </a:lnTo>
                <a:lnTo>
                  <a:pt x="327" y="2079"/>
                </a:lnTo>
                <a:lnTo>
                  <a:pt x="426" y="1987"/>
                </a:lnTo>
                <a:lnTo>
                  <a:pt x="524" y="1926"/>
                </a:lnTo>
                <a:lnTo>
                  <a:pt x="557" y="1865"/>
                </a:lnTo>
                <a:lnTo>
                  <a:pt x="557" y="1834"/>
                </a:lnTo>
                <a:lnTo>
                  <a:pt x="589" y="1712"/>
                </a:lnTo>
                <a:lnTo>
                  <a:pt x="589" y="1620"/>
                </a:lnTo>
                <a:lnTo>
                  <a:pt x="589" y="1559"/>
                </a:lnTo>
                <a:lnTo>
                  <a:pt x="622" y="1528"/>
                </a:lnTo>
                <a:lnTo>
                  <a:pt x="688" y="1498"/>
                </a:lnTo>
                <a:lnTo>
                  <a:pt x="752" y="1498"/>
                </a:lnTo>
                <a:lnTo>
                  <a:pt x="786" y="1498"/>
                </a:lnTo>
                <a:lnTo>
                  <a:pt x="786" y="1467"/>
                </a:lnTo>
                <a:lnTo>
                  <a:pt x="818" y="1437"/>
                </a:lnTo>
                <a:lnTo>
                  <a:pt x="851" y="1376"/>
                </a:lnTo>
                <a:lnTo>
                  <a:pt x="884" y="1345"/>
                </a:lnTo>
                <a:lnTo>
                  <a:pt x="916" y="1315"/>
                </a:lnTo>
                <a:lnTo>
                  <a:pt x="949" y="1284"/>
                </a:lnTo>
                <a:lnTo>
                  <a:pt x="1014" y="1223"/>
                </a:lnTo>
                <a:lnTo>
                  <a:pt x="1047" y="1193"/>
                </a:lnTo>
                <a:lnTo>
                  <a:pt x="1047" y="1161"/>
                </a:lnTo>
                <a:lnTo>
                  <a:pt x="1047" y="1131"/>
                </a:lnTo>
                <a:lnTo>
                  <a:pt x="1080" y="1101"/>
                </a:lnTo>
                <a:lnTo>
                  <a:pt x="1145" y="1039"/>
                </a:lnTo>
                <a:lnTo>
                  <a:pt x="1145" y="978"/>
                </a:lnTo>
                <a:lnTo>
                  <a:pt x="1178" y="948"/>
                </a:lnTo>
                <a:lnTo>
                  <a:pt x="1211" y="917"/>
                </a:lnTo>
                <a:lnTo>
                  <a:pt x="1243" y="917"/>
                </a:lnTo>
                <a:lnTo>
                  <a:pt x="1211" y="856"/>
                </a:lnTo>
                <a:lnTo>
                  <a:pt x="1145" y="856"/>
                </a:lnTo>
                <a:lnTo>
                  <a:pt x="1113" y="856"/>
                </a:lnTo>
                <a:lnTo>
                  <a:pt x="1113" y="826"/>
                </a:lnTo>
                <a:lnTo>
                  <a:pt x="1113" y="795"/>
                </a:lnTo>
                <a:lnTo>
                  <a:pt x="1145" y="734"/>
                </a:lnTo>
                <a:lnTo>
                  <a:pt x="1145" y="672"/>
                </a:lnTo>
                <a:lnTo>
                  <a:pt x="1145" y="642"/>
                </a:lnTo>
                <a:lnTo>
                  <a:pt x="1178" y="642"/>
                </a:lnTo>
                <a:lnTo>
                  <a:pt x="1211" y="642"/>
                </a:lnTo>
                <a:lnTo>
                  <a:pt x="1309" y="642"/>
                </a:lnTo>
                <a:lnTo>
                  <a:pt x="1341" y="612"/>
                </a:lnTo>
                <a:lnTo>
                  <a:pt x="1374" y="612"/>
                </a:lnTo>
                <a:lnTo>
                  <a:pt x="1374" y="581"/>
                </a:lnTo>
                <a:lnTo>
                  <a:pt x="1407" y="581"/>
                </a:lnTo>
                <a:lnTo>
                  <a:pt x="1440" y="581"/>
                </a:lnTo>
                <a:lnTo>
                  <a:pt x="1472" y="612"/>
                </a:lnTo>
                <a:lnTo>
                  <a:pt x="1440" y="672"/>
                </a:lnTo>
                <a:lnTo>
                  <a:pt x="1440" y="703"/>
                </a:lnTo>
                <a:lnTo>
                  <a:pt x="1505" y="703"/>
                </a:lnTo>
                <a:lnTo>
                  <a:pt x="1538" y="734"/>
                </a:lnTo>
                <a:lnTo>
                  <a:pt x="1603" y="703"/>
                </a:lnTo>
                <a:lnTo>
                  <a:pt x="1668" y="703"/>
                </a:lnTo>
                <a:lnTo>
                  <a:pt x="1702" y="672"/>
                </a:lnTo>
                <a:lnTo>
                  <a:pt x="1734" y="612"/>
                </a:lnTo>
                <a:lnTo>
                  <a:pt x="1766" y="612"/>
                </a:lnTo>
                <a:lnTo>
                  <a:pt x="1799" y="612"/>
                </a:lnTo>
                <a:lnTo>
                  <a:pt x="1799" y="581"/>
                </a:lnTo>
                <a:lnTo>
                  <a:pt x="1799" y="550"/>
                </a:lnTo>
                <a:lnTo>
                  <a:pt x="1832" y="520"/>
                </a:lnTo>
                <a:lnTo>
                  <a:pt x="1865" y="459"/>
                </a:lnTo>
                <a:lnTo>
                  <a:pt x="1930" y="428"/>
                </a:lnTo>
                <a:lnTo>
                  <a:pt x="1963" y="397"/>
                </a:lnTo>
                <a:lnTo>
                  <a:pt x="1995" y="428"/>
                </a:lnTo>
                <a:lnTo>
                  <a:pt x="1963" y="428"/>
                </a:lnTo>
                <a:lnTo>
                  <a:pt x="1963" y="489"/>
                </a:lnTo>
                <a:lnTo>
                  <a:pt x="1995" y="520"/>
                </a:lnTo>
                <a:lnTo>
                  <a:pt x="2028" y="489"/>
                </a:lnTo>
                <a:lnTo>
                  <a:pt x="2061" y="459"/>
                </a:lnTo>
                <a:lnTo>
                  <a:pt x="2093" y="459"/>
                </a:lnTo>
                <a:lnTo>
                  <a:pt x="2093" y="397"/>
                </a:lnTo>
                <a:lnTo>
                  <a:pt x="2127" y="397"/>
                </a:lnTo>
                <a:lnTo>
                  <a:pt x="2159" y="367"/>
                </a:lnTo>
                <a:lnTo>
                  <a:pt x="2225" y="367"/>
                </a:lnTo>
                <a:lnTo>
                  <a:pt x="2225" y="428"/>
                </a:lnTo>
                <a:lnTo>
                  <a:pt x="2257" y="428"/>
                </a:lnTo>
                <a:lnTo>
                  <a:pt x="2322" y="397"/>
                </a:lnTo>
                <a:lnTo>
                  <a:pt x="2420" y="397"/>
                </a:lnTo>
                <a:lnTo>
                  <a:pt x="2486" y="397"/>
                </a:lnTo>
                <a:lnTo>
                  <a:pt x="2518" y="397"/>
                </a:lnTo>
                <a:lnTo>
                  <a:pt x="2552" y="367"/>
                </a:lnTo>
                <a:lnTo>
                  <a:pt x="2584" y="337"/>
                </a:lnTo>
                <a:lnTo>
                  <a:pt x="2650" y="337"/>
                </a:lnTo>
                <a:lnTo>
                  <a:pt x="2682" y="367"/>
                </a:lnTo>
                <a:lnTo>
                  <a:pt x="2715" y="397"/>
                </a:lnTo>
                <a:lnTo>
                  <a:pt x="2780" y="397"/>
                </a:lnTo>
                <a:lnTo>
                  <a:pt x="2845" y="397"/>
                </a:lnTo>
                <a:lnTo>
                  <a:pt x="2911" y="397"/>
                </a:lnTo>
                <a:lnTo>
                  <a:pt x="3009" y="367"/>
                </a:lnTo>
                <a:lnTo>
                  <a:pt x="3042" y="337"/>
                </a:lnTo>
                <a:lnTo>
                  <a:pt x="3075" y="305"/>
                </a:lnTo>
                <a:lnTo>
                  <a:pt x="3042" y="275"/>
                </a:lnTo>
                <a:lnTo>
                  <a:pt x="3009" y="275"/>
                </a:lnTo>
                <a:lnTo>
                  <a:pt x="2977" y="275"/>
                </a:lnTo>
                <a:lnTo>
                  <a:pt x="2911" y="245"/>
                </a:lnTo>
                <a:lnTo>
                  <a:pt x="2911" y="214"/>
                </a:lnTo>
                <a:lnTo>
                  <a:pt x="2879" y="153"/>
                </a:lnTo>
                <a:lnTo>
                  <a:pt x="2879" y="122"/>
                </a:lnTo>
                <a:lnTo>
                  <a:pt x="2879" y="91"/>
                </a:lnTo>
                <a:lnTo>
                  <a:pt x="2911" y="91"/>
                </a:lnTo>
                <a:lnTo>
                  <a:pt x="3009" y="61"/>
                </a:lnTo>
                <a:lnTo>
                  <a:pt x="3042" y="31"/>
                </a:lnTo>
                <a:lnTo>
                  <a:pt x="3075" y="0"/>
                </a:lnTo>
                <a:lnTo>
                  <a:pt x="3107" y="0"/>
                </a:lnTo>
                <a:lnTo>
                  <a:pt x="3107" y="31"/>
                </a:lnTo>
                <a:lnTo>
                  <a:pt x="3107" y="91"/>
                </a:lnTo>
                <a:lnTo>
                  <a:pt x="3140" y="91"/>
                </a:lnTo>
                <a:lnTo>
                  <a:pt x="3173" y="61"/>
                </a:lnTo>
                <a:lnTo>
                  <a:pt x="3238" y="61"/>
                </a:lnTo>
                <a:lnTo>
                  <a:pt x="3205" y="91"/>
                </a:lnTo>
                <a:lnTo>
                  <a:pt x="3205" y="122"/>
                </a:lnTo>
                <a:lnTo>
                  <a:pt x="3173" y="153"/>
                </a:lnTo>
                <a:lnTo>
                  <a:pt x="3173" y="183"/>
                </a:lnTo>
                <a:lnTo>
                  <a:pt x="3271" y="183"/>
                </a:lnTo>
                <a:lnTo>
                  <a:pt x="3304" y="214"/>
                </a:lnTo>
                <a:lnTo>
                  <a:pt x="3304" y="183"/>
                </a:lnTo>
                <a:lnTo>
                  <a:pt x="3304" y="153"/>
                </a:lnTo>
                <a:lnTo>
                  <a:pt x="3304" y="122"/>
                </a:lnTo>
                <a:lnTo>
                  <a:pt x="3336" y="122"/>
                </a:lnTo>
                <a:lnTo>
                  <a:pt x="3368" y="122"/>
                </a:lnTo>
                <a:lnTo>
                  <a:pt x="3434" y="153"/>
                </a:lnTo>
                <a:lnTo>
                  <a:pt x="3402" y="214"/>
                </a:lnTo>
                <a:lnTo>
                  <a:pt x="3434" y="214"/>
                </a:lnTo>
                <a:lnTo>
                  <a:pt x="3467" y="214"/>
                </a:lnTo>
                <a:lnTo>
                  <a:pt x="3532" y="183"/>
                </a:lnTo>
                <a:lnTo>
                  <a:pt x="3630" y="183"/>
                </a:lnTo>
                <a:lnTo>
                  <a:pt x="3761" y="183"/>
                </a:lnTo>
                <a:lnTo>
                  <a:pt x="3892" y="214"/>
                </a:lnTo>
                <a:lnTo>
                  <a:pt x="4023" y="214"/>
                </a:lnTo>
                <a:lnTo>
                  <a:pt x="4382" y="337"/>
                </a:lnTo>
                <a:lnTo>
                  <a:pt x="4350" y="367"/>
                </a:lnTo>
                <a:lnTo>
                  <a:pt x="4318" y="367"/>
                </a:lnTo>
                <a:lnTo>
                  <a:pt x="4318" y="397"/>
                </a:lnTo>
                <a:lnTo>
                  <a:pt x="4318" y="459"/>
                </a:lnTo>
                <a:lnTo>
                  <a:pt x="4350" y="550"/>
                </a:lnTo>
                <a:lnTo>
                  <a:pt x="4350" y="642"/>
                </a:lnTo>
                <a:lnTo>
                  <a:pt x="4318" y="672"/>
                </a:lnTo>
                <a:lnTo>
                  <a:pt x="4284" y="703"/>
                </a:lnTo>
                <a:lnTo>
                  <a:pt x="4252" y="734"/>
                </a:lnTo>
                <a:lnTo>
                  <a:pt x="4252" y="795"/>
                </a:lnTo>
                <a:lnTo>
                  <a:pt x="4186" y="826"/>
                </a:lnTo>
                <a:lnTo>
                  <a:pt x="4186" y="856"/>
                </a:lnTo>
                <a:lnTo>
                  <a:pt x="4154" y="948"/>
                </a:lnTo>
                <a:lnTo>
                  <a:pt x="4154" y="1009"/>
                </a:lnTo>
                <a:lnTo>
                  <a:pt x="4154" y="1039"/>
                </a:lnTo>
                <a:lnTo>
                  <a:pt x="4186" y="1070"/>
                </a:lnTo>
                <a:lnTo>
                  <a:pt x="4186" y="1131"/>
                </a:lnTo>
                <a:lnTo>
                  <a:pt x="4219" y="1161"/>
                </a:lnTo>
                <a:lnTo>
                  <a:pt x="4219" y="1131"/>
                </a:lnTo>
                <a:lnTo>
                  <a:pt x="4284" y="1131"/>
                </a:lnTo>
                <a:lnTo>
                  <a:pt x="4350" y="1131"/>
                </a:lnTo>
                <a:lnTo>
                  <a:pt x="4481" y="1131"/>
                </a:lnTo>
                <a:lnTo>
                  <a:pt x="4611" y="1161"/>
                </a:lnTo>
                <a:lnTo>
                  <a:pt x="4677" y="1193"/>
                </a:lnTo>
                <a:lnTo>
                  <a:pt x="4709" y="1193"/>
                </a:lnTo>
                <a:lnTo>
                  <a:pt x="4709" y="1223"/>
                </a:lnTo>
                <a:lnTo>
                  <a:pt x="4743" y="1284"/>
                </a:lnTo>
                <a:lnTo>
                  <a:pt x="4775" y="1315"/>
                </a:lnTo>
                <a:lnTo>
                  <a:pt x="4841" y="1345"/>
                </a:lnTo>
                <a:lnTo>
                  <a:pt x="4938" y="1376"/>
                </a:lnTo>
                <a:lnTo>
                  <a:pt x="4971" y="1437"/>
                </a:lnTo>
                <a:lnTo>
                  <a:pt x="5036" y="1437"/>
                </a:lnTo>
                <a:lnTo>
                  <a:pt x="5102" y="1437"/>
                </a:lnTo>
                <a:lnTo>
                  <a:pt x="5134" y="1437"/>
                </a:lnTo>
                <a:lnTo>
                  <a:pt x="5168" y="1406"/>
                </a:lnTo>
                <a:lnTo>
                  <a:pt x="5168" y="1345"/>
                </a:lnTo>
                <a:lnTo>
                  <a:pt x="5168" y="1315"/>
                </a:lnTo>
                <a:lnTo>
                  <a:pt x="5168" y="1284"/>
                </a:lnTo>
                <a:lnTo>
                  <a:pt x="5200" y="1284"/>
                </a:lnTo>
                <a:lnTo>
                  <a:pt x="5233" y="1284"/>
                </a:lnTo>
                <a:lnTo>
                  <a:pt x="5266" y="1253"/>
                </a:lnTo>
                <a:lnTo>
                  <a:pt x="5298" y="1223"/>
                </a:lnTo>
                <a:lnTo>
                  <a:pt x="5364" y="1161"/>
                </a:lnTo>
                <a:lnTo>
                  <a:pt x="5364" y="1895"/>
                </a:lnTo>
                <a:lnTo>
                  <a:pt x="5331" y="1895"/>
                </a:lnTo>
                <a:lnTo>
                  <a:pt x="5331" y="1865"/>
                </a:lnTo>
                <a:lnTo>
                  <a:pt x="5331" y="1834"/>
                </a:lnTo>
                <a:lnTo>
                  <a:pt x="5233" y="1834"/>
                </a:lnTo>
                <a:lnTo>
                  <a:pt x="5168" y="1895"/>
                </a:lnTo>
                <a:lnTo>
                  <a:pt x="5102" y="1957"/>
                </a:lnTo>
                <a:lnTo>
                  <a:pt x="5070" y="2017"/>
                </a:lnTo>
                <a:lnTo>
                  <a:pt x="5070" y="2049"/>
                </a:lnTo>
                <a:lnTo>
                  <a:pt x="5070" y="2140"/>
                </a:lnTo>
                <a:lnTo>
                  <a:pt x="5102" y="2140"/>
                </a:lnTo>
                <a:lnTo>
                  <a:pt x="5134" y="2171"/>
                </a:lnTo>
                <a:lnTo>
                  <a:pt x="5168" y="2171"/>
                </a:lnTo>
                <a:lnTo>
                  <a:pt x="5200" y="2201"/>
                </a:lnTo>
                <a:lnTo>
                  <a:pt x="5200" y="2231"/>
                </a:lnTo>
                <a:lnTo>
                  <a:pt x="5200" y="2293"/>
                </a:lnTo>
                <a:lnTo>
                  <a:pt x="5168" y="2293"/>
                </a:lnTo>
                <a:lnTo>
                  <a:pt x="5168" y="2323"/>
                </a:lnTo>
                <a:lnTo>
                  <a:pt x="5168" y="2385"/>
                </a:lnTo>
                <a:lnTo>
                  <a:pt x="5200" y="2415"/>
                </a:lnTo>
                <a:lnTo>
                  <a:pt x="5233" y="2415"/>
                </a:lnTo>
                <a:lnTo>
                  <a:pt x="5200" y="2507"/>
                </a:lnTo>
                <a:lnTo>
                  <a:pt x="5168" y="2538"/>
                </a:lnTo>
                <a:lnTo>
                  <a:pt x="5134" y="2507"/>
                </a:lnTo>
                <a:lnTo>
                  <a:pt x="5134" y="2476"/>
                </a:lnTo>
                <a:lnTo>
                  <a:pt x="5070" y="2446"/>
                </a:lnTo>
                <a:lnTo>
                  <a:pt x="5004" y="2415"/>
                </a:lnTo>
                <a:lnTo>
                  <a:pt x="4971" y="2385"/>
                </a:lnTo>
                <a:lnTo>
                  <a:pt x="4938" y="2354"/>
                </a:lnTo>
                <a:lnTo>
                  <a:pt x="4906" y="2323"/>
                </a:lnTo>
                <a:lnTo>
                  <a:pt x="4906" y="2293"/>
                </a:lnTo>
                <a:lnTo>
                  <a:pt x="4807" y="2293"/>
                </a:lnTo>
                <a:lnTo>
                  <a:pt x="4743" y="2323"/>
                </a:lnTo>
                <a:lnTo>
                  <a:pt x="4677" y="2354"/>
                </a:lnTo>
                <a:lnTo>
                  <a:pt x="4611" y="2415"/>
                </a:lnTo>
                <a:lnTo>
                  <a:pt x="4513" y="2446"/>
                </a:lnTo>
                <a:lnTo>
                  <a:pt x="4448" y="2476"/>
                </a:lnTo>
                <a:lnTo>
                  <a:pt x="4415" y="2446"/>
                </a:lnTo>
                <a:lnTo>
                  <a:pt x="4382" y="2385"/>
                </a:lnTo>
                <a:lnTo>
                  <a:pt x="4350" y="2323"/>
                </a:lnTo>
                <a:lnTo>
                  <a:pt x="4284" y="2293"/>
                </a:lnTo>
                <a:lnTo>
                  <a:pt x="4284" y="2201"/>
                </a:lnTo>
                <a:lnTo>
                  <a:pt x="4284" y="2171"/>
                </a:lnTo>
                <a:lnTo>
                  <a:pt x="4252" y="2140"/>
                </a:lnTo>
                <a:lnTo>
                  <a:pt x="4186" y="2109"/>
                </a:lnTo>
                <a:lnTo>
                  <a:pt x="4088" y="2109"/>
                </a:lnTo>
                <a:lnTo>
                  <a:pt x="4088" y="2231"/>
                </a:lnTo>
                <a:lnTo>
                  <a:pt x="4121" y="2293"/>
                </a:lnTo>
                <a:lnTo>
                  <a:pt x="4154" y="2354"/>
                </a:lnTo>
                <a:lnTo>
                  <a:pt x="4121" y="2415"/>
                </a:lnTo>
                <a:lnTo>
                  <a:pt x="4088" y="2507"/>
                </a:lnTo>
                <a:lnTo>
                  <a:pt x="4056" y="2598"/>
                </a:lnTo>
                <a:lnTo>
                  <a:pt x="3990" y="2690"/>
                </a:lnTo>
                <a:lnTo>
                  <a:pt x="3859" y="2813"/>
                </a:lnTo>
                <a:lnTo>
                  <a:pt x="3827" y="2874"/>
                </a:lnTo>
                <a:lnTo>
                  <a:pt x="3827" y="2935"/>
                </a:lnTo>
                <a:lnTo>
                  <a:pt x="3827" y="3027"/>
                </a:lnTo>
                <a:lnTo>
                  <a:pt x="3827" y="3087"/>
                </a:lnTo>
                <a:lnTo>
                  <a:pt x="3859" y="3149"/>
                </a:lnTo>
                <a:lnTo>
                  <a:pt x="3859" y="3210"/>
                </a:lnTo>
                <a:lnTo>
                  <a:pt x="3794" y="3241"/>
                </a:lnTo>
                <a:lnTo>
                  <a:pt x="3761" y="3241"/>
                </a:lnTo>
                <a:lnTo>
                  <a:pt x="3729" y="3210"/>
                </a:lnTo>
                <a:lnTo>
                  <a:pt x="3696" y="3210"/>
                </a:lnTo>
                <a:lnTo>
                  <a:pt x="3663" y="3149"/>
                </a:lnTo>
                <a:lnTo>
                  <a:pt x="3663" y="3119"/>
                </a:lnTo>
                <a:lnTo>
                  <a:pt x="3630" y="3119"/>
                </a:lnTo>
                <a:lnTo>
                  <a:pt x="3598" y="3057"/>
                </a:lnTo>
                <a:lnTo>
                  <a:pt x="3532" y="2996"/>
                </a:lnTo>
                <a:lnTo>
                  <a:pt x="3532" y="2965"/>
                </a:lnTo>
                <a:lnTo>
                  <a:pt x="3532" y="2904"/>
                </a:lnTo>
                <a:lnTo>
                  <a:pt x="3532" y="2874"/>
                </a:lnTo>
                <a:lnTo>
                  <a:pt x="3500" y="2843"/>
                </a:lnTo>
                <a:lnTo>
                  <a:pt x="3434" y="2874"/>
                </a:lnTo>
                <a:lnTo>
                  <a:pt x="3304" y="2813"/>
                </a:lnTo>
                <a:lnTo>
                  <a:pt x="3271" y="2813"/>
                </a:lnTo>
                <a:lnTo>
                  <a:pt x="3238" y="2752"/>
                </a:lnTo>
                <a:lnTo>
                  <a:pt x="3238" y="2721"/>
                </a:lnTo>
                <a:lnTo>
                  <a:pt x="3205" y="2660"/>
                </a:lnTo>
                <a:lnTo>
                  <a:pt x="3173" y="2660"/>
                </a:lnTo>
                <a:lnTo>
                  <a:pt x="3075" y="2598"/>
                </a:lnTo>
                <a:lnTo>
                  <a:pt x="3042" y="2598"/>
                </a:lnTo>
                <a:lnTo>
                  <a:pt x="3042" y="2568"/>
                </a:lnTo>
                <a:lnTo>
                  <a:pt x="3042" y="2538"/>
                </a:lnTo>
                <a:lnTo>
                  <a:pt x="3042" y="2446"/>
                </a:lnTo>
                <a:lnTo>
                  <a:pt x="3042" y="2385"/>
                </a:lnTo>
                <a:lnTo>
                  <a:pt x="3042" y="2354"/>
                </a:lnTo>
                <a:lnTo>
                  <a:pt x="3009" y="2354"/>
                </a:lnTo>
                <a:lnTo>
                  <a:pt x="2943" y="2354"/>
                </a:lnTo>
                <a:lnTo>
                  <a:pt x="2911" y="2354"/>
                </a:lnTo>
                <a:lnTo>
                  <a:pt x="2879" y="2385"/>
                </a:lnTo>
                <a:lnTo>
                  <a:pt x="2845" y="2415"/>
                </a:lnTo>
                <a:lnTo>
                  <a:pt x="2845" y="2446"/>
                </a:lnTo>
                <a:lnTo>
                  <a:pt x="2813" y="2476"/>
                </a:lnTo>
                <a:lnTo>
                  <a:pt x="2780" y="2476"/>
                </a:lnTo>
                <a:lnTo>
                  <a:pt x="2748" y="2507"/>
                </a:lnTo>
                <a:lnTo>
                  <a:pt x="2682" y="2598"/>
                </a:lnTo>
                <a:lnTo>
                  <a:pt x="2650" y="2598"/>
                </a:lnTo>
                <a:lnTo>
                  <a:pt x="2584" y="2598"/>
                </a:lnTo>
                <a:lnTo>
                  <a:pt x="2584" y="2660"/>
                </a:lnTo>
                <a:lnTo>
                  <a:pt x="2584" y="2690"/>
                </a:lnTo>
                <a:lnTo>
                  <a:pt x="2616" y="2721"/>
                </a:lnTo>
                <a:lnTo>
                  <a:pt x="2650" y="2721"/>
                </a:lnTo>
                <a:lnTo>
                  <a:pt x="2650" y="2752"/>
                </a:lnTo>
                <a:lnTo>
                  <a:pt x="2650" y="2843"/>
                </a:lnTo>
                <a:lnTo>
                  <a:pt x="2616" y="2904"/>
                </a:lnTo>
                <a:lnTo>
                  <a:pt x="2584" y="2965"/>
                </a:lnTo>
                <a:lnTo>
                  <a:pt x="2552" y="2996"/>
                </a:lnTo>
                <a:lnTo>
                  <a:pt x="2420" y="3119"/>
                </a:lnTo>
                <a:lnTo>
                  <a:pt x="2420" y="3149"/>
                </a:lnTo>
                <a:lnTo>
                  <a:pt x="2388" y="3179"/>
                </a:lnTo>
                <a:lnTo>
                  <a:pt x="2355" y="3210"/>
                </a:lnTo>
                <a:lnTo>
                  <a:pt x="2322" y="3210"/>
                </a:lnTo>
                <a:lnTo>
                  <a:pt x="2257" y="3210"/>
                </a:lnTo>
                <a:lnTo>
                  <a:pt x="2191" y="3179"/>
                </a:lnTo>
                <a:lnTo>
                  <a:pt x="2127" y="3179"/>
                </a:lnTo>
                <a:lnTo>
                  <a:pt x="2061" y="3149"/>
                </a:lnTo>
                <a:lnTo>
                  <a:pt x="2028" y="3149"/>
                </a:lnTo>
                <a:lnTo>
                  <a:pt x="1995" y="3179"/>
                </a:lnTo>
                <a:lnTo>
                  <a:pt x="1930" y="3210"/>
                </a:lnTo>
                <a:lnTo>
                  <a:pt x="1865" y="3241"/>
                </a:lnTo>
                <a:lnTo>
                  <a:pt x="1832" y="3241"/>
                </a:lnTo>
                <a:lnTo>
                  <a:pt x="1702" y="3271"/>
                </a:lnTo>
                <a:lnTo>
                  <a:pt x="1636" y="3302"/>
                </a:lnTo>
                <a:lnTo>
                  <a:pt x="1538" y="3332"/>
                </a:lnTo>
                <a:lnTo>
                  <a:pt x="1440" y="3332"/>
                </a:lnTo>
                <a:lnTo>
                  <a:pt x="1341" y="3302"/>
                </a:lnTo>
                <a:lnTo>
                  <a:pt x="1309" y="3179"/>
                </a:lnTo>
                <a:lnTo>
                  <a:pt x="1309" y="3149"/>
                </a:lnTo>
                <a:lnTo>
                  <a:pt x="1276" y="3087"/>
                </a:lnTo>
                <a:lnTo>
                  <a:pt x="1243" y="3057"/>
                </a:lnTo>
                <a:lnTo>
                  <a:pt x="1211" y="3027"/>
                </a:lnTo>
                <a:lnTo>
                  <a:pt x="1113" y="3027"/>
                </a:lnTo>
                <a:lnTo>
                  <a:pt x="1080" y="2996"/>
                </a:lnTo>
                <a:lnTo>
                  <a:pt x="1080" y="2965"/>
                </a:lnTo>
                <a:lnTo>
                  <a:pt x="1047" y="2904"/>
                </a:lnTo>
                <a:lnTo>
                  <a:pt x="1047" y="2843"/>
                </a:lnTo>
                <a:lnTo>
                  <a:pt x="1014" y="2782"/>
                </a:lnTo>
                <a:lnTo>
                  <a:pt x="1047" y="2630"/>
                </a:lnTo>
                <a:lnTo>
                  <a:pt x="1047" y="2598"/>
                </a:lnTo>
                <a:lnTo>
                  <a:pt x="1014" y="2568"/>
                </a:lnTo>
                <a:lnTo>
                  <a:pt x="982" y="2538"/>
                </a:lnTo>
                <a:lnTo>
                  <a:pt x="1014" y="2476"/>
                </a:lnTo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79" name="Freeform 28"/>
          <p:cNvSpPr>
            <a:spLocks noChangeArrowheads="1"/>
          </p:cNvSpPr>
          <p:nvPr/>
        </p:nvSpPr>
        <p:spPr bwMode="auto">
          <a:xfrm>
            <a:off x="4344988" y="2489200"/>
            <a:ext cx="1560512" cy="1117600"/>
          </a:xfrm>
          <a:custGeom>
            <a:avLst/>
            <a:gdLst>
              <a:gd name="T0" fmla="*/ 2147483647 w 5365"/>
              <a:gd name="T1" fmla="*/ 2147483647 h 3333"/>
              <a:gd name="T2" fmla="*/ 2147483647 w 5365"/>
              <a:gd name="T3" fmla="*/ 2147483647 h 3333"/>
              <a:gd name="T4" fmla="*/ 2147483647 w 5365"/>
              <a:gd name="T5" fmla="*/ 2147483647 h 3333"/>
              <a:gd name="T6" fmla="*/ 2147483647 w 5365"/>
              <a:gd name="T7" fmla="*/ 2147483647 h 3333"/>
              <a:gd name="T8" fmla="*/ 2147483647 w 5365"/>
              <a:gd name="T9" fmla="*/ 2147483647 h 3333"/>
              <a:gd name="T10" fmla="*/ 2147483647 w 5365"/>
              <a:gd name="T11" fmla="*/ 2147483647 h 3333"/>
              <a:gd name="T12" fmla="*/ 2147483647 w 5365"/>
              <a:gd name="T13" fmla="*/ 2147483647 h 3333"/>
              <a:gd name="T14" fmla="*/ 836740994 w 5365"/>
              <a:gd name="T15" fmla="*/ 2147483647 h 3333"/>
              <a:gd name="T16" fmla="*/ 2147483647 w 5365"/>
              <a:gd name="T17" fmla="*/ 2147483647 h 3333"/>
              <a:gd name="T18" fmla="*/ 2147483647 w 5365"/>
              <a:gd name="T19" fmla="*/ 2147483647 h 3333"/>
              <a:gd name="T20" fmla="*/ 2147483647 w 5365"/>
              <a:gd name="T21" fmla="*/ 2147483647 h 3333"/>
              <a:gd name="T22" fmla="*/ 2147483647 w 5365"/>
              <a:gd name="T23" fmla="*/ 2147483647 h 3333"/>
              <a:gd name="T24" fmla="*/ 2147483647 w 5365"/>
              <a:gd name="T25" fmla="*/ 2147483647 h 3333"/>
              <a:gd name="T26" fmla="*/ 2147483647 w 5365"/>
              <a:gd name="T27" fmla="*/ 2147483647 h 3333"/>
              <a:gd name="T28" fmla="*/ 2147483647 w 5365"/>
              <a:gd name="T29" fmla="*/ 2147483647 h 3333"/>
              <a:gd name="T30" fmla="*/ 2147483647 w 5365"/>
              <a:gd name="T31" fmla="*/ 2147483647 h 3333"/>
              <a:gd name="T32" fmla="*/ 2147483647 w 5365"/>
              <a:gd name="T33" fmla="*/ 2147483647 h 3333"/>
              <a:gd name="T34" fmla="*/ 2147483647 w 5365"/>
              <a:gd name="T35" fmla="*/ 2147483647 h 3333"/>
              <a:gd name="T36" fmla="*/ 2147483647 w 5365"/>
              <a:gd name="T37" fmla="*/ 2147483647 h 3333"/>
              <a:gd name="T38" fmla="*/ 2147483647 w 5365"/>
              <a:gd name="T39" fmla="*/ 2147483647 h 3333"/>
              <a:gd name="T40" fmla="*/ 2147483647 w 5365"/>
              <a:gd name="T41" fmla="*/ 2147483647 h 3333"/>
              <a:gd name="T42" fmla="*/ 2147483647 w 5365"/>
              <a:gd name="T43" fmla="*/ 2147483647 h 3333"/>
              <a:gd name="T44" fmla="*/ 2147483647 w 5365"/>
              <a:gd name="T45" fmla="*/ 2147483647 h 3333"/>
              <a:gd name="T46" fmla="*/ 2147483647 w 5365"/>
              <a:gd name="T47" fmla="*/ 2147483647 h 3333"/>
              <a:gd name="T48" fmla="*/ 2147483647 w 5365"/>
              <a:gd name="T49" fmla="*/ 2147483647 h 3333"/>
              <a:gd name="T50" fmla="*/ 2147483647 w 5365"/>
              <a:gd name="T51" fmla="*/ 2147483647 h 3333"/>
              <a:gd name="T52" fmla="*/ 2147483647 w 5365"/>
              <a:gd name="T53" fmla="*/ 2147483647 h 3333"/>
              <a:gd name="T54" fmla="*/ 2147483647 w 5365"/>
              <a:gd name="T55" fmla="*/ 2147483647 h 3333"/>
              <a:gd name="T56" fmla="*/ 2147483647 w 5365"/>
              <a:gd name="T57" fmla="*/ 2147483647 h 3333"/>
              <a:gd name="T58" fmla="*/ 2147483647 w 5365"/>
              <a:gd name="T59" fmla="*/ 2147483647 h 3333"/>
              <a:gd name="T60" fmla="*/ 2147483647 w 5365"/>
              <a:gd name="T61" fmla="*/ 2147483647 h 3333"/>
              <a:gd name="T62" fmla="*/ 2147483647 w 5365"/>
              <a:gd name="T63" fmla="*/ 2147483647 h 3333"/>
              <a:gd name="T64" fmla="*/ 2147483647 w 5365"/>
              <a:gd name="T65" fmla="*/ 2147483647 h 3333"/>
              <a:gd name="T66" fmla="*/ 2147483647 w 5365"/>
              <a:gd name="T67" fmla="*/ 2147483647 h 3333"/>
              <a:gd name="T68" fmla="*/ 2147483647 w 5365"/>
              <a:gd name="T69" fmla="*/ 2147483647 h 3333"/>
              <a:gd name="T70" fmla="*/ 2147483647 w 5365"/>
              <a:gd name="T71" fmla="*/ 2147483647 h 3333"/>
              <a:gd name="T72" fmla="*/ 2147483647 w 5365"/>
              <a:gd name="T73" fmla="*/ 2147483647 h 3333"/>
              <a:gd name="T74" fmla="*/ 2147483647 w 5365"/>
              <a:gd name="T75" fmla="*/ 2147483647 h 3333"/>
              <a:gd name="T76" fmla="*/ 2147483647 w 5365"/>
              <a:gd name="T77" fmla="*/ 2147483647 h 3333"/>
              <a:gd name="T78" fmla="*/ 2147483647 w 5365"/>
              <a:gd name="T79" fmla="*/ 2147483647 h 3333"/>
              <a:gd name="T80" fmla="*/ 2147483647 w 5365"/>
              <a:gd name="T81" fmla="*/ 2147483647 h 3333"/>
              <a:gd name="T82" fmla="*/ 2147483647 w 5365"/>
              <a:gd name="T83" fmla="*/ 2147483647 h 3333"/>
              <a:gd name="T84" fmla="*/ 2147483647 w 5365"/>
              <a:gd name="T85" fmla="*/ 2147483647 h 3333"/>
              <a:gd name="T86" fmla="*/ 2147483647 w 5365"/>
              <a:gd name="T87" fmla="*/ 2147483647 h 3333"/>
              <a:gd name="T88" fmla="*/ 2147483647 w 5365"/>
              <a:gd name="T89" fmla="*/ 2147483647 h 3333"/>
              <a:gd name="T90" fmla="*/ 2147483647 w 5365"/>
              <a:gd name="T91" fmla="*/ 2147483647 h 3333"/>
              <a:gd name="T92" fmla="*/ 2147483647 w 5365"/>
              <a:gd name="T93" fmla="*/ 2147483647 h 3333"/>
              <a:gd name="T94" fmla="*/ 2147483647 w 5365"/>
              <a:gd name="T95" fmla="*/ 2147483647 h 3333"/>
              <a:gd name="T96" fmla="*/ 2147483647 w 5365"/>
              <a:gd name="T97" fmla="*/ 2147483647 h 3333"/>
              <a:gd name="T98" fmla="*/ 2147483647 w 5365"/>
              <a:gd name="T99" fmla="*/ 2147483647 h 3333"/>
              <a:gd name="T100" fmla="*/ 2147483647 w 5365"/>
              <a:gd name="T101" fmla="*/ 2147483647 h 3333"/>
              <a:gd name="T102" fmla="*/ 2147483647 w 5365"/>
              <a:gd name="T103" fmla="*/ 2147483647 h 3333"/>
              <a:gd name="T104" fmla="*/ 2147483647 w 5365"/>
              <a:gd name="T105" fmla="*/ 2147483647 h 3333"/>
              <a:gd name="T106" fmla="*/ 2147483647 w 5365"/>
              <a:gd name="T107" fmla="*/ 2147483647 h 3333"/>
              <a:gd name="T108" fmla="*/ 2147483647 w 5365"/>
              <a:gd name="T109" fmla="*/ 2147483647 h 3333"/>
              <a:gd name="T110" fmla="*/ 2147483647 w 5365"/>
              <a:gd name="T111" fmla="*/ 2147483647 h 3333"/>
              <a:gd name="T112" fmla="*/ 2147483647 w 5365"/>
              <a:gd name="T113" fmla="*/ 2147483647 h 3333"/>
              <a:gd name="T114" fmla="*/ 2147483647 w 5365"/>
              <a:gd name="T115" fmla="*/ 2147483647 h 3333"/>
              <a:gd name="T116" fmla="*/ 2147483647 w 5365"/>
              <a:gd name="T117" fmla="*/ 2147483647 h 3333"/>
              <a:gd name="T118" fmla="*/ 2147483647 w 5365"/>
              <a:gd name="T119" fmla="*/ 2147483647 h 3333"/>
              <a:gd name="T120" fmla="*/ 2147483647 w 5365"/>
              <a:gd name="T121" fmla="*/ 2147483647 h 3333"/>
              <a:gd name="T122" fmla="*/ 2147483647 w 5365"/>
              <a:gd name="T123" fmla="*/ 2147483647 h 3333"/>
              <a:gd name="T124" fmla="*/ 2147483647 w 5365"/>
              <a:gd name="T125" fmla="*/ 2147483647 h 333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65"/>
              <a:gd name="T190" fmla="*/ 0 h 3333"/>
              <a:gd name="T191" fmla="*/ 5365 w 5365"/>
              <a:gd name="T192" fmla="*/ 3333 h 333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65" h="3333">
                <a:moveTo>
                  <a:pt x="1014" y="2476"/>
                </a:moveTo>
                <a:lnTo>
                  <a:pt x="1113" y="2476"/>
                </a:lnTo>
                <a:lnTo>
                  <a:pt x="1145" y="2476"/>
                </a:lnTo>
                <a:lnTo>
                  <a:pt x="1178" y="2476"/>
                </a:lnTo>
                <a:lnTo>
                  <a:pt x="1178" y="2446"/>
                </a:lnTo>
                <a:lnTo>
                  <a:pt x="1178" y="2415"/>
                </a:lnTo>
                <a:lnTo>
                  <a:pt x="1178" y="2385"/>
                </a:lnTo>
                <a:lnTo>
                  <a:pt x="1113" y="2354"/>
                </a:lnTo>
                <a:lnTo>
                  <a:pt x="1080" y="2323"/>
                </a:lnTo>
                <a:lnTo>
                  <a:pt x="1047" y="2323"/>
                </a:lnTo>
                <a:lnTo>
                  <a:pt x="982" y="2323"/>
                </a:lnTo>
                <a:lnTo>
                  <a:pt x="949" y="2323"/>
                </a:lnTo>
                <a:lnTo>
                  <a:pt x="884" y="2293"/>
                </a:lnTo>
                <a:lnTo>
                  <a:pt x="851" y="2293"/>
                </a:lnTo>
                <a:lnTo>
                  <a:pt x="752" y="2263"/>
                </a:lnTo>
                <a:lnTo>
                  <a:pt x="688" y="2263"/>
                </a:lnTo>
                <a:lnTo>
                  <a:pt x="622" y="2293"/>
                </a:lnTo>
                <a:lnTo>
                  <a:pt x="557" y="2354"/>
                </a:lnTo>
                <a:lnTo>
                  <a:pt x="491" y="2354"/>
                </a:lnTo>
                <a:lnTo>
                  <a:pt x="459" y="2415"/>
                </a:lnTo>
                <a:lnTo>
                  <a:pt x="393" y="2476"/>
                </a:lnTo>
                <a:lnTo>
                  <a:pt x="327" y="2538"/>
                </a:lnTo>
                <a:lnTo>
                  <a:pt x="295" y="2630"/>
                </a:lnTo>
                <a:lnTo>
                  <a:pt x="295" y="2690"/>
                </a:lnTo>
                <a:lnTo>
                  <a:pt x="295" y="2721"/>
                </a:lnTo>
                <a:lnTo>
                  <a:pt x="263" y="2752"/>
                </a:lnTo>
                <a:lnTo>
                  <a:pt x="229" y="2813"/>
                </a:lnTo>
                <a:lnTo>
                  <a:pt x="263" y="2813"/>
                </a:lnTo>
                <a:lnTo>
                  <a:pt x="295" y="2752"/>
                </a:lnTo>
                <a:lnTo>
                  <a:pt x="327" y="2721"/>
                </a:lnTo>
                <a:lnTo>
                  <a:pt x="361" y="2660"/>
                </a:lnTo>
                <a:lnTo>
                  <a:pt x="361" y="2598"/>
                </a:lnTo>
                <a:lnTo>
                  <a:pt x="393" y="2568"/>
                </a:lnTo>
                <a:lnTo>
                  <a:pt x="426" y="2598"/>
                </a:lnTo>
                <a:lnTo>
                  <a:pt x="426" y="2630"/>
                </a:lnTo>
                <a:lnTo>
                  <a:pt x="426" y="2690"/>
                </a:lnTo>
                <a:lnTo>
                  <a:pt x="459" y="2721"/>
                </a:lnTo>
                <a:lnTo>
                  <a:pt x="491" y="2721"/>
                </a:lnTo>
                <a:lnTo>
                  <a:pt x="459" y="2782"/>
                </a:lnTo>
                <a:lnTo>
                  <a:pt x="426" y="2813"/>
                </a:lnTo>
                <a:lnTo>
                  <a:pt x="327" y="2874"/>
                </a:lnTo>
                <a:lnTo>
                  <a:pt x="295" y="2904"/>
                </a:lnTo>
                <a:lnTo>
                  <a:pt x="263" y="2935"/>
                </a:lnTo>
                <a:lnTo>
                  <a:pt x="229" y="2935"/>
                </a:lnTo>
                <a:lnTo>
                  <a:pt x="164" y="2904"/>
                </a:lnTo>
                <a:lnTo>
                  <a:pt x="99" y="2935"/>
                </a:lnTo>
                <a:lnTo>
                  <a:pt x="66" y="2965"/>
                </a:lnTo>
                <a:lnTo>
                  <a:pt x="34" y="2965"/>
                </a:lnTo>
                <a:lnTo>
                  <a:pt x="0" y="2874"/>
                </a:lnTo>
                <a:lnTo>
                  <a:pt x="34" y="2843"/>
                </a:lnTo>
                <a:lnTo>
                  <a:pt x="66" y="2813"/>
                </a:lnTo>
                <a:lnTo>
                  <a:pt x="132" y="2782"/>
                </a:lnTo>
                <a:lnTo>
                  <a:pt x="164" y="2752"/>
                </a:lnTo>
                <a:lnTo>
                  <a:pt x="164" y="2721"/>
                </a:lnTo>
                <a:lnTo>
                  <a:pt x="197" y="2690"/>
                </a:lnTo>
                <a:lnTo>
                  <a:pt x="229" y="2660"/>
                </a:lnTo>
                <a:lnTo>
                  <a:pt x="229" y="2598"/>
                </a:lnTo>
                <a:lnTo>
                  <a:pt x="229" y="2568"/>
                </a:lnTo>
                <a:lnTo>
                  <a:pt x="197" y="2538"/>
                </a:lnTo>
                <a:lnTo>
                  <a:pt x="164" y="2507"/>
                </a:lnTo>
                <a:lnTo>
                  <a:pt x="164" y="2476"/>
                </a:lnTo>
                <a:lnTo>
                  <a:pt x="164" y="2415"/>
                </a:lnTo>
                <a:lnTo>
                  <a:pt x="164" y="2385"/>
                </a:lnTo>
                <a:lnTo>
                  <a:pt x="164" y="2354"/>
                </a:lnTo>
                <a:lnTo>
                  <a:pt x="197" y="2293"/>
                </a:lnTo>
                <a:lnTo>
                  <a:pt x="197" y="2263"/>
                </a:lnTo>
                <a:lnTo>
                  <a:pt x="197" y="2201"/>
                </a:lnTo>
                <a:lnTo>
                  <a:pt x="197" y="2171"/>
                </a:lnTo>
                <a:lnTo>
                  <a:pt x="229" y="2171"/>
                </a:lnTo>
                <a:lnTo>
                  <a:pt x="327" y="2079"/>
                </a:lnTo>
                <a:lnTo>
                  <a:pt x="426" y="1987"/>
                </a:lnTo>
                <a:lnTo>
                  <a:pt x="524" y="1926"/>
                </a:lnTo>
                <a:lnTo>
                  <a:pt x="557" y="1865"/>
                </a:lnTo>
                <a:lnTo>
                  <a:pt x="557" y="1834"/>
                </a:lnTo>
                <a:lnTo>
                  <a:pt x="589" y="1712"/>
                </a:lnTo>
                <a:lnTo>
                  <a:pt x="589" y="1620"/>
                </a:lnTo>
                <a:lnTo>
                  <a:pt x="589" y="1559"/>
                </a:lnTo>
                <a:lnTo>
                  <a:pt x="622" y="1528"/>
                </a:lnTo>
                <a:lnTo>
                  <a:pt x="688" y="1498"/>
                </a:lnTo>
                <a:lnTo>
                  <a:pt x="752" y="1498"/>
                </a:lnTo>
                <a:lnTo>
                  <a:pt x="786" y="1498"/>
                </a:lnTo>
                <a:lnTo>
                  <a:pt x="786" y="1467"/>
                </a:lnTo>
                <a:lnTo>
                  <a:pt x="818" y="1437"/>
                </a:lnTo>
                <a:lnTo>
                  <a:pt x="851" y="1376"/>
                </a:lnTo>
                <a:lnTo>
                  <a:pt x="884" y="1345"/>
                </a:lnTo>
                <a:lnTo>
                  <a:pt x="916" y="1315"/>
                </a:lnTo>
                <a:lnTo>
                  <a:pt x="949" y="1284"/>
                </a:lnTo>
                <a:lnTo>
                  <a:pt x="1014" y="1223"/>
                </a:lnTo>
                <a:lnTo>
                  <a:pt x="1047" y="1193"/>
                </a:lnTo>
                <a:lnTo>
                  <a:pt x="1047" y="1161"/>
                </a:lnTo>
                <a:lnTo>
                  <a:pt x="1047" y="1131"/>
                </a:lnTo>
                <a:lnTo>
                  <a:pt x="1080" y="1101"/>
                </a:lnTo>
                <a:lnTo>
                  <a:pt x="1145" y="1039"/>
                </a:lnTo>
                <a:lnTo>
                  <a:pt x="1145" y="978"/>
                </a:lnTo>
                <a:lnTo>
                  <a:pt x="1178" y="948"/>
                </a:lnTo>
                <a:lnTo>
                  <a:pt x="1211" y="917"/>
                </a:lnTo>
                <a:lnTo>
                  <a:pt x="1243" y="917"/>
                </a:lnTo>
                <a:lnTo>
                  <a:pt x="1211" y="856"/>
                </a:lnTo>
                <a:lnTo>
                  <a:pt x="1145" y="856"/>
                </a:lnTo>
                <a:lnTo>
                  <a:pt x="1113" y="856"/>
                </a:lnTo>
                <a:lnTo>
                  <a:pt x="1113" y="826"/>
                </a:lnTo>
                <a:lnTo>
                  <a:pt x="1113" y="795"/>
                </a:lnTo>
                <a:lnTo>
                  <a:pt x="1145" y="734"/>
                </a:lnTo>
                <a:lnTo>
                  <a:pt x="1145" y="672"/>
                </a:lnTo>
                <a:lnTo>
                  <a:pt x="1145" y="642"/>
                </a:lnTo>
                <a:lnTo>
                  <a:pt x="1178" y="642"/>
                </a:lnTo>
                <a:lnTo>
                  <a:pt x="1211" y="642"/>
                </a:lnTo>
                <a:lnTo>
                  <a:pt x="1309" y="642"/>
                </a:lnTo>
                <a:lnTo>
                  <a:pt x="1341" y="612"/>
                </a:lnTo>
                <a:lnTo>
                  <a:pt x="1374" y="612"/>
                </a:lnTo>
                <a:lnTo>
                  <a:pt x="1374" y="581"/>
                </a:lnTo>
                <a:lnTo>
                  <a:pt x="1407" y="581"/>
                </a:lnTo>
                <a:lnTo>
                  <a:pt x="1440" y="581"/>
                </a:lnTo>
                <a:lnTo>
                  <a:pt x="1472" y="612"/>
                </a:lnTo>
                <a:lnTo>
                  <a:pt x="1440" y="672"/>
                </a:lnTo>
                <a:lnTo>
                  <a:pt x="1440" y="703"/>
                </a:lnTo>
                <a:lnTo>
                  <a:pt x="1505" y="703"/>
                </a:lnTo>
                <a:lnTo>
                  <a:pt x="1538" y="734"/>
                </a:lnTo>
                <a:lnTo>
                  <a:pt x="1603" y="703"/>
                </a:lnTo>
                <a:lnTo>
                  <a:pt x="1668" y="703"/>
                </a:lnTo>
                <a:lnTo>
                  <a:pt x="1702" y="672"/>
                </a:lnTo>
                <a:lnTo>
                  <a:pt x="1734" y="612"/>
                </a:lnTo>
                <a:lnTo>
                  <a:pt x="1766" y="612"/>
                </a:lnTo>
                <a:lnTo>
                  <a:pt x="1799" y="612"/>
                </a:lnTo>
                <a:lnTo>
                  <a:pt x="1799" y="581"/>
                </a:lnTo>
                <a:lnTo>
                  <a:pt x="1799" y="550"/>
                </a:lnTo>
                <a:lnTo>
                  <a:pt x="1832" y="520"/>
                </a:lnTo>
                <a:lnTo>
                  <a:pt x="1865" y="459"/>
                </a:lnTo>
                <a:lnTo>
                  <a:pt x="1930" y="428"/>
                </a:lnTo>
                <a:lnTo>
                  <a:pt x="1963" y="397"/>
                </a:lnTo>
                <a:lnTo>
                  <a:pt x="1995" y="428"/>
                </a:lnTo>
                <a:lnTo>
                  <a:pt x="1963" y="428"/>
                </a:lnTo>
                <a:lnTo>
                  <a:pt x="1963" y="489"/>
                </a:lnTo>
                <a:lnTo>
                  <a:pt x="1995" y="520"/>
                </a:lnTo>
                <a:lnTo>
                  <a:pt x="2028" y="489"/>
                </a:lnTo>
                <a:lnTo>
                  <a:pt x="2061" y="459"/>
                </a:lnTo>
                <a:lnTo>
                  <a:pt x="2093" y="459"/>
                </a:lnTo>
                <a:lnTo>
                  <a:pt x="2093" y="397"/>
                </a:lnTo>
                <a:lnTo>
                  <a:pt x="2127" y="397"/>
                </a:lnTo>
                <a:lnTo>
                  <a:pt x="2159" y="367"/>
                </a:lnTo>
                <a:lnTo>
                  <a:pt x="2225" y="367"/>
                </a:lnTo>
                <a:lnTo>
                  <a:pt x="2225" y="428"/>
                </a:lnTo>
                <a:lnTo>
                  <a:pt x="2257" y="428"/>
                </a:lnTo>
                <a:lnTo>
                  <a:pt x="2322" y="397"/>
                </a:lnTo>
                <a:lnTo>
                  <a:pt x="2420" y="397"/>
                </a:lnTo>
                <a:lnTo>
                  <a:pt x="2486" y="397"/>
                </a:lnTo>
                <a:lnTo>
                  <a:pt x="2518" y="397"/>
                </a:lnTo>
                <a:lnTo>
                  <a:pt x="2552" y="367"/>
                </a:lnTo>
                <a:lnTo>
                  <a:pt x="2584" y="337"/>
                </a:lnTo>
                <a:lnTo>
                  <a:pt x="2650" y="337"/>
                </a:lnTo>
                <a:lnTo>
                  <a:pt x="2682" y="367"/>
                </a:lnTo>
                <a:lnTo>
                  <a:pt x="2715" y="397"/>
                </a:lnTo>
                <a:lnTo>
                  <a:pt x="2780" y="397"/>
                </a:lnTo>
                <a:lnTo>
                  <a:pt x="2845" y="397"/>
                </a:lnTo>
                <a:lnTo>
                  <a:pt x="2911" y="397"/>
                </a:lnTo>
                <a:lnTo>
                  <a:pt x="3009" y="367"/>
                </a:lnTo>
                <a:lnTo>
                  <a:pt x="3042" y="337"/>
                </a:lnTo>
                <a:lnTo>
                  <a:pt x="3075" y="305"/>
                </a:lnTo>
                <a:lnTo>
                  <a:pt x="3042" y="275"/>
                </a:lnTo>
                <a:lnTo>
                  <a:pt x="3009" y="275"/>
                </a:lnTo>
                <a:lnTo>
                  <a:pt x="2977" y="275"/>
                </a:lnTo>
                <a:lnTo>
                  <a:pt x="2911" y="245"/>
                </a:lnTo>
                <a:lnTo>
                  <a:pt x="2911" y="214"/>
                </a:lnTo>
                <a:lnTo>
                  <a:pt x="2879" y="153"/>
                </a:lnTo>
                <a:lnTo>
                  <a:pt x="2879" y="122"/>
                </a:lnTo>
                <a:lnTo>
                  <a:pt x="2879" y="91"/>
                </a:lnTo>
                <a:lnTo>
                  <a:pt x="2911" y="91"/>
                </a:lnTo>
                <a:lnTo>
                  <a:pt x="3009" y="61"/>
                </a:lnTo>
                <a:lnTo>
                  <a:pt x="3042" y="31"/>
                </a:lnTo>
                <a:lnTo>
                  <a:pt x="3075" y="0"/>
                </a:lnTo>
                <a:lnTo>
                  <a:pt x="3107" y="0"/>
                </a:lnTo>
                <a:lnTo>
                  <a:pt x="3107" y="31"/>
                </a:lnTo>
                <a:lnTo>
                  <a:pt x="3107" y="91"/>
                </a:lnTo>
                <a:lnTo>
                  <a:pt x="3140" y="91"/>
                </a:lnTo>
                <a:lnTo>
                  <a:pt x="3173" y="61"/>
                </a:lnTo>
                <a:lnTo>
                  <a:pt x="3238" y="61"/>
                </a:lnTo>
                <a:lnTo>
                  <a:pt x="3205" y="91"/>
                </a:lnTo>
                <a:lnTo>
                  <a:pt x="3205" y="122"/>
                </a:lnTo>
                <a:lnTo>
                  <a:pt x="3173" y="153"/>
                </a:lnTo>
                <a:lnTo>
                  <a:pt x="3173" y="183"/>
                </a:lnTo>
                <a:lnTo>
                  <a:pt x="3271" y="183"/>
                </a:lnTo>
                <a:lnTo>
                  <a:pt x="3304" y="214"/>
                </a:lnTo>
                <a:lnTo>
                  <a:pt x="3304" y="183"/>
                </a:lnTo>
                <a:lnTo>
                  <a:pt x="3304" y="153"/>
                </a:lnTo>
                <a:lnTo>
                  <a:pt x="3304" y="122"/>
                </a:lnTo>
                <a:lnTo>
                  <a:pt x="3336" y="122"/>
                </a:lnTo>
                <a:lnTo>
                  <a:pt x="3368" y="122"/>
                </a:lnTo>
                <a:lnTo>
                  <a:pt x="3434" y="153"/>
                </a:lnTo>
                <a:lnTo>
                  <a:pt x="3402" y="214"/>
                </a:lnTo>
                <a:lnTo>
                  <a:pt x="3434" y="214"/>
                </a:lnTo>
                <a:lnTo>
                  <a:pt x="3467" y="214"/>
                </a:lnTo>
                <a:lnTo>
                  <a:pt x="3532" y="183"/>
                </a:lnTo>
                <a:lnTo>
                  <a:pt x="3630" y="183"/>
                </a:lnTo>
                <a:lnTo>
                  <a:pt x="3761" y="183"/>
                </a:lnTo>
                <a:lnTo>
                  <a:pt x="3892" y="214"/>
                </a:lnTo>
                <a:lnTo>
                  <a:pt x="4023" y="214"/>
                </a:lnTo>
                <a:lnTo>
                  <a:pt x="4382" y="337"/>
                </a:lnTo>
                <a:lnTo>
                  <a:pt x="4350" y="367"/>
                </a:lnTo>
                <a:lnTo>
                  <a:pt x="4318" y="367"/>
                </a:lnTo>
                <a:lnTo>
                  <a:pt x="4318" y="397"/>
                </a:lnTo>
                <a:lnTo>
                  <a:pt x="4318" y="459"/>
                </a:lnTo>
                <a:lnTo>
                  <a:pt x="4350" y="550"/>
                </a:lnTo>
                <a:lnTo>
                  <a:pt x="4350" y="642"/>
                </a:lnTo>
                <a:lnTo>
                  <a:pt x="4318" y="672"/>
                </a:lnTo>
                <a:lnTo>
                  <a:pt x="4284" y="703"/>
                </a:lnTo>
                <a:lnTo>
                  <a:pt x="4252" y="734"/>
                </a:lnTo>
                <a:lnTo>
                  <a:pt x="4252" y="795"/>
                </a:lnTo>
                <a:lnTo>
                  <a:pt x="4186" y="826"/>
                </a:lnTo>
                <a:lnTo>
                  <a:pt x="4186" y="856"/>
                </a:lnTo>
                <a:lnTo>
                  <a:pt x="4154" y="948"/>
                </a:lnTo>
                <a:lnTo>
                  <a:pt x="4154" y="1009"/>
                </a:lnTo>
                <a:lnTo>
                  <a:pt x="4154" y="1039"/>
                </a:lnTo>
                <a:lnTo>
                  <a:pt x="4186" y="1070"/>
                </a:lnTo>
                <a:lnTo>
                  <a:pt x="4186" y="1131"/>
                </a:lnTo>
                <a:lnTo>
                  <a:pt x="4219" y="1161"/>
                </a:lnTo>
                <a:lnTo>
                  <a:pt x="4219" y="1131"/>
                </a:lnTo>
                <a:lnTo>
                  <a:pt x="4284" y="1131"/>
                </a:lnTo>
                <a:lnTo>
                  <a:pt x="4350" y="1131"/>
                </a:lnTo>
                <a:lnTo>
                  <a:pt x="4481" y="1131"/>
                </a:lnTo>
                <a:lnTo>
                  <a:pt x="4611" y="1161"/>
                </a:lnTo>
                <a:lnTo>
                  <a:pt x="4677" y="1193"/>
                </a:lnTo>
                <a:lnTo>
                  <a:pt x="4709" y="1193"/>
                </a:lnTo>
                <a:lnTo>
                  <a:pt x="4709" y="1223"/>
                </a:lnTo>
                <a:lnTo>
                  <a:pt x="4743" y="1284"/>
                </a:lnTo>
                <a:lnTo>
                  <a:pt x="4775" y="1315"/>
                </a:lnTo>
                <a:lnTo>
                  <a:pt x="4841" y="1345"/>
                </a:lnTo>
                <a:lnTo>
                  <a:pt x="4938" y="1376"/>
                </a:lnTo>
                <a:lnTo>
                  <a:pt x="4971" y="1437"/>
                </a:lnTo>
                <a:lnTo>
                  <a:pt x="5036" y="1437"/>
                </a:lnTo>
                <a:lnTo>
                  <a:pt x="5102" y="1437"/>
                </a:lnTo>
                <a:lnTo>
                  <a:pt x="5134" y="1437"/>
                </a:lnTo>
                <a:lnTo>
                  <a:pt x="5168" y="1406"/>
                </a:lnTo>
                <a:lnTo>
                  <a:pt x="5168" y="1345"/>
                </a:lnTo>
                <a:lnTo>
                  <a:pt x="5168" y="1315"/>
                </a:lnTo>
                <a:lnTo>
                  <a:pt x="5168" y="1284"/>
                </a:lnTo>
                <a:lnTo>
                  <a:pt x="5200" y="1284"/>
                </a:lnTo>
                <a:lnTo>
                  <a:pt x="5233" y="1284"/>
                </a:lnTo>
                <a:lnTo>
                  <a:pt x="5266" y="1253"/>
                </a:lnTo>
                <a:lnTo>
                  <a:pt x="5298" y="1223"/>
                </a:lnTo>
                <a:lnTo>
                  <a:pt x="5364" y="1161"/>
                </a:lnTo>
                <a:lnTo>
                  <a:pt x="5364" y="1895"/>
                </a:lnTo>
                <a:lnTo>
                  <a:pt x="5331" y="1895"/>
                </a:lnTo>
                <a:lnTo>
                  <a:pt x="5331" y="1865"/>
                </a:lnTo>
                <a:lnTo>
                  <a:pt x="5331" y="1834"/>
                </a:lnTo>
                <a:lnTo>
                  <a:pt x="5233" y="1834"/>
                </a:lnTo>
                <a:lnTo>
                  <a:pt x="5168" y="1895"/>
                </a:lnTo>
                <a:lnTo>
                  <a:pt x="5102" y="1957"/>
                </a:lnTo>
                <a:lnTo>
                  <a:pt x="5070" y="2017"/>
                </a:lnTo>
                <a:lnTo>
                  <a:pt x="5070" y="2049"/>
                </a:lnTo>
                <a:lnTo>
                  <a:pt x="5070" y="2140"/>
                </a:lnTo>
                <a:lnTo>
                  <a:pt x="5102" y="2140"/>
                </a:lnTo>
                <a:lnTo>
                  <a:pt x="5134" y="2171"/>
                </a:lnTo>
                <a:lnTo>
                  <a:pt x="5168" y="2171"/>
                </a:lnTo>
                <a:lnTo>
                  <a:pt x="5200" y="2201"/>
                </a:lnTo>
                <a:lnTo>
                  <a:pt x="5200" y="2231"/>
                </a:lnTo>
                <a:lnTo>
                  <a:pt x="5200" y="2293"/>
                </a:lnTo>
                <a:lnTo>
                  <a:pt x="5168" y="2293"/>
                </a:lnTo>
                <a:lnTo>
                  <a:pt x="5168" y="2323"/>
                </a:lnTo>
                <a:lnTo>
                  <a:pt x="5168" y="2385"/>
                </a:lnTo>
                <a:lnTo>
                  <a:pt x="5200" y="2415"/>
                </a:lnTo>
                <a:lnTo>
                  <a:pt x="5233" y="2415"/>
                </a:lnTo>
                <a:lnTo>
                  <a:pt x="5200" y="2507"/>
                </a:lnTo>
                <a:lnTo>
                  <a:pt x="5168" y="2538"/>
                </a:lnTo>
                <a:lnTo>
                  <a:pt x="5134" y="2507"/>
                </a:lnTo>
                <a:lnTo>
                  <a:pt x="5134" y="2476"/>
                </a:lnTo>
                <a:lnTo>
                  <a:pt x="5070" y="2446"/>
                </a:lnTo>
                <a:lnTo>
                  <a:pt x="5004" y="2415"/>
                </a:lnTo>
                <a:lnTo>
                  <a:pt x="4971" y="2385"/>
                </a:lnTo>
                <a:lnTo>
                  <a:pt x="4938" y="2354"/>
                </a:lnTo>
                <a:lnTo>
                  <a:pt x="4906" y="2323"/>
                </a:lnTo>
                <a:lnTo>
                  <a:pt x="4906" y="2293"/>
                </a:lnTo>
                <a:lnTo>
                  <a:pt x="4807" y="2293"/>
                </a:lnTo>
                <a:lnTo>
                  <a:pt x="4743" y="2323"/>
                </a:lnTo>
                <a:lnTo>
                  <a:pt x="4677" y="2354"/>
                </a:lnTo>
                <a:lnTo>
                  <a:pt x="4611" y="2415"/>
                </a:lnTo>
                <a:lnTo>
                  <a:pt x="4513" y="2446"/>
                </a:lnTo>
                <a:lnTo>
                  <a:pt x="4448" y="2476"/>
                </a:lnTo>
                <a:lnTo>
                  <a:pt x="4415" y="2446"/>
                </a:lnTo>
                <a:lnTo>
                  <a:pt x="4382" y="2385"/>
                </a:lnTo>
                <a:lnTo>
                  <a:pt x="4350" y="2323"/>
                </a:lnTo>
                <a:lnTo>
                  <a:pt x="4284" y="2293"/>
                </a:lnTo>
                <a:lnTo>
                  <a:pt x="4284" y="2201"/>
                </a:lnTo>
                <a:lnTo>
                  <a:pt x="4284" y="2171"/>
                </a:lnTo>
                <a:lnTo>
                  <a:pt x="4252" y="2140"/>
                </a:lnTo>
                <a:lnTo>
                  <a:pt x="4186" y="2109"/>
                </a:lnTo>
                <a:lnTo>
                  <a:pt x="4088" y="2109"/>
                </a:lnTo>
                <a:lnTo>
                  <a:pt x="4088" y="2231"/>
                </a:lnTo>
                <a:lnTo>
                  <a:pt x="4121" y="2293"/>
                </a:lnTo>
                <a:lnTo>
                  <a:pt x="4154" y="2354"/>
                </a:lnTo>
                <a:lnTo>
                  <a:pt x="4121" y="2415"/>
                </a:lnTo>
                <a:lnTo>
                  <a:pt x="4088" y="2507"/>
                </a:lnTo>
                <a:lnTo>
                  <a:pt x="4056" y="2598"/>
                </a:lnTo>
                <a:lnTo>
                  <a:pt x="3990" y="2690"/>
                </a:lnTo>
                <a:lnTo>
                  <a:pt x="3859" y="2813"/>
                </a:lnTo>
                <a:lnTo>
                  <a:pt x="3827" y="2874"/>
                </a:lnTo>
                <a:lnTo>
                  <a:pt x="3827" y="2935"/>
                </a:lnTo>
                <a:lnTo>
                  <a:pt x="3827" y="3027"/>
                </a:lnTo>
                <a:lnTo>
                  <a:pt x="3827" y="3087"/>
                </a:lnTo>
                <a:lnTo>
                  <a:pt x="3859" y="3149"/>
                </a:lnTo>
                <a:lnTo>
                  <a:pt x="3859" y="3210"/>
                </a:lnTo>
                <a:lnTo>
                  <a:pt x="3794" y="3241"/>
                </a:lnTo>
                <a:lnTo>
                  <a:pt x="3761" y="3241"/>
                </a:lnTo>
                <a:lnTo>
                  <a:pt x="3729" y="3210"/>
                </a:lnTo>
                <a:lnTo>
                  <a:pt x="3696" y="3210"/>
                </a:lnTo>
                <a:lnTo>
                  <a:pt x="3663" y="3149"/>
                </a:lnTo>
                <a:lnTo>
                  <a:pt x="3663" y="3119"/>
                </a:lnTo>
                <a:lnTo>
                  <a:pt x="3630" y="3119"/>
                </a:lnTo>
                <a:lnTo>
                  <a:pt x="3598" y="3057"/>
                </a:lnTo>
                <a:lnTo>
                  <a:pt x="3532" y="2996"/>
                </a:lnTo>
                <a:lnTo>
                  <a:pt x="3532" y="2965"/>
                </a:lnTo>
                <a:lnTo>
                  <a:pt x="3532" y="2904"/>
                </a:lnTo>
                <a:lnTo>
                  <a:pt x="3532" y="2874"/>
                </a:lnTo>
                <a:lnTo>
                  <a:pt x="3500" y="2843"/>
                </a:lnTo>
                <a:lnTo>
                  <a:pt x="3434" y="2874"/>
                </a:lnTo>
                <a:lnTo>
                  <a:pt x="3304" y="2813"/>
                </a:lnTo>
                <a:lnTo>
                  <a:pt x="3271" y="2813"/>
                </a:lnTo>
                <a:lnTo>
                  <a:pt x="3238" y="2752"/>
                </a:lnTo>
                <a:lnTo>
                  <a:pt x="3238" y="2721"/>
                </a:lnTo>
                <a:lnTo>
                  <a:pt x="3205" y="2660"/>
                </a:lnTo>
                <a:lnTo>
                  <a:pt x="3173" y="2660"/>
                </a:lnTo>
                <a:lnTo>
                  <a:pt x="3075" y="2598"/>
                </a:lnTo>
                <a:lnTo>
                  <a:pt x="3042" y="2598"/>
                </a:lnTo>
                <a:lnTo>
                  <a:pt x="3042" y="2568"/>
                </a:lnTo>
                <a:lnTo>
                  <a:pt x="3042" y="2538"/>
                </a:lnTo>
                <a:lnTo>
                  <a:pt x="3042" y="2446"/>
                </a:lnTo>
                <a:lnTo>
                  <a:pt x="3042" y="2385"/>
                </a:lnTo>
                <a:lnTo>
                  <a:pt x="3042" y="2354"/>
                </a:lnTo>
                <a:lnTo>
                  <a:pt x="3009" y="2354"/>
                </a:lnTo>
                <a:lnTo>
                  <a:pt x="2943" y="2354"/>
                </a:lnTo>
                <a:lnTo>
                  <a:pt x="2911" y="2354"/>
                </a:lnTo>
                <a:lnTo>
                  <a:pt x="2879" y="2385"/>
                </a:lnTo>
                <a:lnTo>
                  <a:pt x="2845" y="2415"/>
                </a:lnTo>
                <a:lnTo>
                  <a:pt x="2845" y="2446"/>
                </a:lnTo>
                <a:lnTo>
                  <a:pt x="2813" y="2476"/>
                </a:lnTo>
                <a:lnTo>
                  <a:pt x="2780" y="2476"/>
                </a:lnTo>
                <a:lnTo>
                  <a:pt x="2748" y="2507"/>
                </a:lnTo>
                <a:lnTo>
                  <a:pt x="2682" y="2598"/>
                </a:lnTo>
                <a:lnTo>
                  <a:pt x="2650" y="2598"/>
                </a:lnTo>
                <a:lnTo>
                  <a:pt x="2584" y="2598"/>
                </a:lnTo>
                <a:lnTo>
                  <a:pt x="2584" y="2660"/>
                </a:lnTo>
                <a:lnTo>
                  <a:pt x="2584" y="2690"/>
                </a:lnTo>
                <a:lnTo>
                  <a:pt x="2616" y="2721"/>
                </a:lnTo>
                <a:lnTo>
                  <a:pt x="2650" y="2721"/>
                </a:lnTo>
                <a:lnTo>
                  <a:pt x="2650" y="2752"/>
                </a:lnTo>
                <a:lnTo>
                  <a:pt x="2650" y="2843"/>
                </a:lnTo>
                <a:lnTo>
                  <a:pt x="2616" y="2904"/>
                </a:lnTo>
                <a:lnTo>
                  <a:pt x="2584" y="2965"/>
                </a:lnTo>
                <a:lnTo>
                  <a:pt x="2552" y="2996"/>
                </a:lnTo>
                <a:lnTo>
                  <a:pt x="2420" y="3119"/>
                </a:lnTo>
                <a:lnTo>
                  <a:pt x="2420" y="3149"/>
                </a:lnTo>
                <a:lnTo>
                  <a:pt x="2388" y="3179"/>
                </a:lnTo>
                <a:lnTo>
                  <a:pt x="2355" y="3210"/>
                </a:lnTo>
                <a:lnTo>
                  <a:pt x="2322" y="3210"/>
                </a:lnTo>
                <a:lnTo>
                  <a:pt x="2257" y="3210"/>
                </a:lnTo>
                <a:lnTo>
                  <a:pt x="2191" y="3179"/>
                </a:lnTo>
                <a:lnTo>
                  <a:pt x="2127" y="3179"/>
                </a:lnTo>
                <a:lnTo>
                  <a:pt x="2061" y="3149"/>
                </a:lnTo>
                <a:lnTo>
                  <a:pt x="2028" y="3149"/>
                </a:lnTo>
                <a:lnTo>
                  <a:pt x="1995" y="3179"/>
                </a:lnTo>
                <a:lnTo>
                  <a:pt x="1930" y="3210"/>
                </a:lnTo>
                <a:lnTo>
                  <a:pt x="1865" y="3241"/>
                </a:lnTo>
                <a:lnTo>
                  <a:pt x="1832" y="3241"/>
                </a:lnTo>
                <a:lnTo>
                  <a:pt x="1702" y="3271"/>
                </a:lnTo>
                <a:lnTo>
                  <a:pt x="1636" y="3302"/>
                </a:lnTo>
                <a:lnTo>
                  <a:pt x="1538" y="3332"/>
                </a:lnTo>
                <a:lnTo>
                  <a:pt x="1440" y="3332"/>
                </a:lnTo>
                <a:lnTo>
                  <a:pt x="1341" y="3302"/>
                </a:lnTo>
                <a:lnTo>
                  <a:pt x="1309" y="3179"/>
                </a:lnTo>
                <a:lnTo>
                  <a:pt x="1309" y="3149"/>
                </a:lnTo>
                <a:lnTo>
                  <a:pt x="1276" y="3087"/>
                </a:lnTo>
                <a:lnTo>
                  <a:pt x="1243" y="3057"/>
                </a:lnTo>
                <a:lnTo>
                  <a:pt x="1211" y="3027"/>
                </a:lnTo>
                <a:lnTo>
                  <a:pt x="1113" y="3027"/>
                </a:lnTo>
                <a:lnTo>
                  <a:pt x="1080" y="2996"/>
                </a:lnTo>
                <a:lnTo>
                  <a:pt x="1080" y="2965"/>
                </a:lnTo>
                <a:lnTo>
                  <a:pt x="1047" y="2904"/>
                </a:lnTo>
                <a:lnTo>
                  <a:pt x="1047" y="2843"/>
                </a:lnTo>
                <a:lnTo>
                  <a:pt x="1014" y="2782"/>
                </a:lnTo>
                <a:lnTo>
                  <a:pt x="1047" y="2630"/>
                </a:lnTo>
                <a:lnTo>
                  <a:pt x="1047" y="2598"/>
                </a:lnTo>
                <a:lnTo>
                  <a:pt x="1014" y="2568"/>
                </a:lnTo>
                <a:lnTo>
                  <a:pt x="982" y="2538"/>
                </a:lnTo>
                <a:lnTo>
                  <a:pt x="1014" y="247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1" name="Freeform 29"/>
          <p:cNvSpPr>
            <a:spLocks noChangeArrowheads="1"/>
          </p:cNvSpPr>
          <p:nvPr/>
        </p:nvSpPr>
        <p:spPr bwMode="auto">
          <a:xfrm>
            <a:off x="4611688" y="3105150"/>
            <a:ext cx="1293812" cy="1998663"/>
          </a:xfrm>
          <a:custGeom>
            <a:avLst/>
            <a:gdLst/>
            <a:ahLst/>
            <a:cxnLst>
              <a:cxn ang="0">
                <a:pos x="4317" y="0"/>
              </a:cxn>
              <a:cxn ang="0">
                <a:pos x="4154" y="306"/>
              </a:cxn>
              <a:cxn ang="0">
                <a:pos x="4284" y="397"/>
              </a:cxn>
              <a:cxn ang="0">
                <a:pos x="4284" y="581"/>
              </a:cxn>
              <a:cxn ang="0">
                <a:pos x="4218" y="642"/>
              </a:cxn>
              <a:cxn ang="0">
                <a:pos x="3990" y="489"/>
              </a:cxn>
              <a:cxn ang="0">
                <a:pos x="3695" y="581"/>
              </a:cxn>
              <a:cxn ang="0">
                <a:pos x="3434" y="489"/>
              </a:cxn>
              <a:cxn ang="0">
                <a:pos x="3270" y="275"/>
              </a:cxn>
              <a:cxn ang="0">
                <a:pos x="3205" y="581"/>
              </a:cxn>
              <a:cxn ang="0">
                <a:pos x="2911" y="1040"/>
              </a:cxn>
              <a:cxn ang="0">
                <a:pos x="2943" y="1376"/>
              </a:cxn>
              <a:cxn ang="0">
                <a:pos x="2747" y="1315"/>
              </a:cxn>
              <a:cxn ang="0">
                <a:pos x="2616" y="1131"/>
              </a:cxn>
              <a:cxn ang="0">
                <a:pos x="2388" y="979"/>
              </a:cxn>
              <a:cxn ang="0">
                <a:pos x="2257" y="826"/>
              </a:cxn>
              <a:cxn ang="0">
                <a:pos x="2126" y="612"/>
              </a:cxn>
              <a:cxn ang="0">
                <a:pos x="1995" y="520"/>
              </a:cxn>
              <a:cxn ang="0">
                <a:pos x="1864" y="642"/>
              </a:cxn>
              <a:cxn ang="0">
                <a:pos x="1668" y="826"/>
              </a:cxn>
              <a:cxn ang="0">
                <a:pos x="1734" y="1009"/>
              </a:cxn>
              <a:cxn ang="0">
                <a:pos x="1504" y="1315"/>
              </a:cxn>
              <a:cxn ang="0">
                <a:pos x="1275" y="1345"/>
              </a:cxn>
              <a:cxn ang="0">
                <a:pos x="1014" y="1376"/>
              </a:cxn>
              <a:cxn ang="0">
                <a:pos x="622" y="1498"/>
              </a:cxn>
              <a:cxn ang="0">
                <a:pos x="262" y="1529"/>
              </a:cxn>
              <a:cxn ang="0">
                <a:pos x="164" y="1743"/>
              </a:cxn>
              <a:cxn ang="0">
                <a:pos x="327" y="1834"/>
              </a:cxn>
              <a:cxn ang="0">
                <a:pos x="524" y="2171"/>
              </a:cxn>
              <a:cxn ang="0">
                <a:pos x="654" y="2385"/>
              </a:cxn>
              <a:cxn ang="0">
                <a:pos x="262" y="2722"/>
              </a:cxn>
              <a:cxn ang="0">
                <a:pos x="0" y="2813"/>
              </a:cxn>
              <a:cxn ang="0">
                <a:pos x="98" y="2997"/>
              </a:cxn>
              <a:cxn ang="0">
                <a:pos x="327" y="3179"/>
              </a:cxn>
              <a:cxn ang="0">
                <a:pos x="556" y="3363"/>
              </a:cxn>
              <a:cxn ang="0">
                <a:pos x="458" y="3578"/>
              </a:cxn>
              <a:cxn ang="0">
                <a:pos x="393" y="3791"/>
              </a:cxn>
              <a:cxn ang="0">
                <a:pos x="425" y="4035"/>
              </a:cxn>
              <a:cxn ang="0">
                <a:pos x="818" y="4342"/>
              </a:cxn>
              <a:cxn ang="0">
                <a:pos x="1177" y="4372"/>
              </a:cxn>
              <a:cxn ang="0">
                <a:pos x="1439" y="4464"/>
              </a:cxn>
              <a:cxn ang="0">
                <a:pos x="1341" y="4708"/>
              </a:cxn>
              <a:cxn ang="0">
                <a:pos x="1309" y="4983"/>
              </a:cxn>
              <a:cxn ang="0">
                <a:pos x="1472" y="4953"/>
              </a:cxn>
              <a:cxn ang="0">
                <a:pos x="1668" y="4861"/>
              </a:cxn>
              <a:cxn ang="0">
                <a:pos x="1929" y="4739"/>
              </a:cxn>
              <a:cxn ang="0">
                <a:pos x="2061" y="4525"/>
              </a:cxn>
              <a:cxn ang="0">
                <a:pos x="2191" y="4311"/>
              </a:cxn>
              <a:cxn ang="0">
                <a:pos x="2355" y="4158"/>
              </a:cxn>
              <a:cxn ang="0">
                <a:pos x="2452" y="3975"/>
              </a:cxn>
              <a:cxn ang="0">
                <a:pos x="2649" y="3852"/>
              </a:cxn>
              <a:cxn ang="0">
                <a:pos x="2943" y="3791"/>
              </a:cxn>
              <a:cxn ang="0">
                <a:pos x="3303" y="3913"/>
              </a:cxn>
              <a:cxn ang="0">
                <a:pos x="3368" y="3944"/>
              </a:cxn>
              <a:cxn ang="0">
                <a:pos x="3565" y="4005"/>
              </a:cxn>
              <a:cxn ang="0">
                <a:pos x="3761" y="4127"/>
              </a:cxn>
              <a:cxn ang="0">
                <a:pos x="4022" y="4219"/>
              </a:cxn>
              <a:cxn ang="0">
                <a:pos x="4218" y="4250"/>
              </a:cxn>
              <a:cxn ang="0">
                <a:pos x="4284" y="4281"/>
              </a:cxn>
              <a:cxn ang="0">
                <a:pos x="4350" y="5809"/>
              </a:cxn>
              <a:cxn ang="0">
                <a:pos x="4284" y="5961"/>
              </a:cxn>
              <a:cxn ang="0">
                <a:pos x="4350" y="5809"/>
              </a:cxn>
            </a:cxnLst>
            <a:rect l="0" t="0" r="r" b="b"/>
            <a:pathLst>
              <a:path w="4449" h="5962">
                <a:moveTo>
                  <a:pt x="4448" y="61"/>
                </a:moveTo>
                <a:lnTo>
                  <a:pt x="4415" y="61"/>
                </a:lnTo>
                <a:lnTo>
                  <a:pt x="4415" y="31"/>
                </a:lnTo>
                <a:lnTo>
                  <a:pt x="4415" y="0"/>
                </a:lnTo>
                <a:lnTo>
                  <a:pt x="4317" y="0"/>
                </a:lnTo>
                <a:lnTo>
                  <a:pt x="4252" y="61"/>
                </a:lnTo>
                <a:lnTo>
                  <a:pt x="4186" y="123"/>
                </a:lnTo>
                <a:lnTo>
                  <a:pt x="4154" y="183"/>
                </a:lnTo>
                <a:lnTo>
                  <a:pt x="4154" y="215"/>
                </a:lnTo>
                <a:lnTo>
                  <a:pt x="4154" y="306"/>
                </a:lnTo>
                <a:lnTo>
                  <a:pt x="4186" y="306"/>
                </a:lnTo>
                <a:lnTo>
                  <a:pt x="4218" y="337"/>
                </a:lnTo>
                <a:lnTo>
                  <a:pt x="4252" y="337"/>
                </a:lnTo>
                <a:lnTo>
                  <a:pt x="4284" y="367"/>
                </a:lnTo>
                <a:lnTo>
                  <a:pt x="4284" y="397"/>
                </a:lnTo>
                <a:lnTo>
                  <a:pt x="4284" y="459"/>
                </a:lnTo>
                <a:lnTo>
                  <a:pt x="4252" y="459"/>
                </a:lnTo>
                <a:lnTo>
                  <a:pt x="4252" y="489"/>
                </a:lnTo>
                <a:lnTo>
                  <a:pt x="4252" y="551"/>
                </a:lnTo>
                <a:lnTo>
                  <a:pt x="4284" y="581"/>
                </a:lnTo>
                <a:lnTo>
                  <a:pt x="4317" y="581"/>
                </a:lnTo>
                <a:lnTo>
                  <a:pt x="4284" y="673"/>
                </a:lnTo>
                <a:lnTo>
                  <a:pt x="4252" y="704"/>
                </a:lnTo>
                <a:lnTo>
                  <a:pt x="4218" y="673"/>
                </a:lnTo>
                <a:lnTo>
                  <a:pt x="4218" y="642"/>
                </a:lnTo>
                <a:lnTo>
                  <a:pt x="4154" y="612"/>
                </a:lnTo>
                <a:lnTo>
                  <a:pt x="4088" y="581"/>
                </a:lnTo>
                <a:lnTo>
                  <a:pt x="4055" y="551"/>
                </a:lnTo>
                <a:lnTo>
                  <a:pt x="4022" y="520"/>
                </a:lnTo>
                <a:lnTo>
                  <a:pt x="3990" y="489"/>
                </a:lnTo>
                <a:lnTo>
                  <a:pt x="3990" y="459"/>
                </a:lnTo>
                <a:lnTo>
                  <a:pt x="3891" y="459"/>
                </a:lnTo>
                <a:lnTo>
                  <a:pt x="3827" y="489"/>
                </a:lnTo>
                <a:lnTo>
                  <a:pt x="3761" y="520"/>
                </a:lnTo>
                <a:lnTo>
                  <a:pt x="3695" y="581"/>
                </a:lnTo>
                <a:lnTo>
                  <a:pt x="3597" y="612"/>
                </a:lnTo>
                <a:lnTo>
                  <a:pt x="3532" y="642"/>
                </a:lnTo>
                <a:lnTo>
                  <a:pt x="3499" y="612"/>
                </a:lnTo>
                <a:lnTo>
                  <a:pt x="3466" y="551"/>
                </a:lnTo>
                <a:lnTo>
                  <a:pt x="3434" y="489"/>
                </a:lnTo>
                <a:lnTo>
                  <a:pt x="3368" y="459"/>
                </a:lnTo>
                <a:lnTo>
                  <a:pt x="3368" y="367"/>
                </a:lnTo>
                <a:lnTo>
                  <a:pt x="3368" y="337"/>
                </a:lnTo>
                <a:lnTo>
                  <a:pt x="3336" y="306"/>
                </a:lnTo>
                <a:lnTo>
                  <a:pt x="3270" y="275"/>
                </a:lnTo>
                <a:lnTo>
                  <a:pt x="3172" y="275"/>
                </a:lnTo>
                <a:lnTo>
                  <a:pt x="3172" y="397"/>
                </a:lnTo>
                <a:lnTo>
                  <a:pt x="3205" y="459"/>
                </a:lnTo>
                <a:lnTo>
                  <a:pt x="3238" y="520"/>
                </a:lnTo>
                <a:lnTo>
                  <a:pt x="3205" y="581"/>
                </a:lnTo>
                <a:lnTo>
                  <a:pt x="3172" y="673"/>
                </a:lnTo>
                <a:lnTo>
                  <a:pt x="3140" y="764"/>
                </a:lnTo>
                <a:lnTo>
                  <a:pt x="3074" y="856"/>
                </a:lnTo>
                <a:lnTo>
                  <a:pt x="2943" y="979"/>
                </a:lnTo>
                <a:lnTo>
                  <a:pt x="2911" y="1040"/>
                </a:lnTo>
                <a:lnTo>
                  <a:pt x="2911" y="1101"/>
                </a:lnTo>
                <a:lnTo>
                  <a:pt x="2911" y="1193"/>
                </a:lnTo>
                <a:lnTo>
                  <a:pt x="2911" y="1253"/>
                </a:lnTo>
                <a:lnTo>
                  <a:pt x="2943" y="1315"/>
                </a:lnTo>
                <a:lnTo>
                  <a:pt x="2943" y="1376"/>
                </a:lnTo>
                <a:lnTo>
                  <a:pt x="2878" y="1407"/>
                </a:lnTo>
                <a:lnTo>
                  <a:pt x="2845" y="1407"/>
                </a:lnTo>
                <a:lnTo>
                  <a:pt x="2813" y="1376"/>
                </a:lnTo>
                <a:lnTo>
                  <a:pt x="2780" y="1376"/>
                </a:lnTo>
                <a:lnTo>
                  <a:pt x="2747" y="1315"/>
                </a:lnTo>
                <a:lnTo>
                  <a:pt x="2747" y="1285"/>
                </a:lnTo>
                <a:lnTo>
                  <a:pt x="2714" y="1285"/>
                </a:lnTo>
                <a:lnTo>
                  <a:pt x="2682" y="1223"/>
                </a:lnTo>
                <a:lnTo>
                  <a:pt x="2616" y="1162"/>
                </a:lnTo>
                <a:lnTo>
                  <a:pt x="2616" y="1131"/>
                </a:lnTo>
                <a:lnTo>
                  <a:pt x="2616" y="1070"/>
                </a:lnTo>
                <a:lnTo>
                  <a:pt x="2616" y="1040"/>
                </a:lnTo>
                <a:lnTo>
                  <a:pt x="2584" y="1009"/>
                </a:lnTo>
                <a:lnTo>
                  <a:pt x="2518" y="1040"/>
                </a:lnTo>
                <a:lnTo>
                  <a:pt x="2388" y="979"/>
                </a:lnTo>
                <a:lnTo>
                  <a:pt x="2355" y="979"/>
                </a:lnTo>
                <a:lnTo>
                  <a:pt x="2322" y="918"/>
                </a:lnTo>
                <a:lnTo>
                  <a:pt x="2322" y="887"/>
                </a:lnTo>
                <a:lnTo>
                  <a:pt x="2289" y="826"/>
                </a:lnTo>
                <a:lnTo>
                  <a:pt x="2257" y="826"/>
                </a:lnTo>
                <a:lnTo>
                  <a:pt x="2159" y="764"/>
                </a:lnTo>
                <a:lnTo>
                  <a:pt x="2126" y="764"/>
                </a:lnTo>
                <a:lnTo>
                  <a:pt x="2126" y="734"/>
                </a:lnTo>
                <a:lnTo>
                  <a:pt x="2126" y="704"/>
                </a:lnTo>
                <a:lnTo>
                  <a:pt x="2126" y="612"/>
                </a:lnTo>
                <a:lnTo>
                  <a:pt x="2126" y="551"/>
                </a:lnTo>
                <a:lnTo>
                  <a:pt x="2126" y="520"/>
                </a:lnTo>
                <a:lnTo>
                  <a:pt x="2093" y="520"/>
                </a:lnTo>
                <a:lnTo>
                  <a:pt x="2027" y="520"/>
                </a:lnTo>
                <a:lnTo>
                  <a:pt x="1995" y="520"/>
                </a:lnTo>
                <a:lnTo>
                  <a:pt x="1963" y="551"/>
                </a:lnTo>
                <a:lnTo>
                  <a:pt x="1929" y="581"/>
                </a:lnTo>
                <a:lnTo>
                  <a:pt x="1929" y="612"/>
                </a:lnTo>
                <a:lnTo>
                  <a:pt x="1897" y="642"/>
                </a:lnTo>
                <a:lnTo>
                  <a:pt x="1864" y="642"/>
                </a:lnTo>
                <a:lnTo>
                  <a:pt x="1832" y="673"/>
                </a:lnTo>
                <a:lnTo>
                  <a:pt x="1766" y="764"/>
                </a:lnTo>
                <a:lnTo>
                  <a:pt x="1734" y="764"/>
                </a:lnTo>
                <a:lnTo>
                  <a:pt x="1668" y="764"/>
                </a:lnTo>
                <a:lnTo>
                  <a:pt x="1668" y="826"/>
                </a:lnTo>
                <a:lnTo>
                  <a:pt x="1668" y="856"/>
                </a:lnTo>
                <a:lnTo>
                  <a:pt x="1700" y="887"/>
                </a:lnTo>
                <a:lnTo>
                  <a:pt x="1734" y="887"/>
                </a:lnTo>
                <a:lnTo>
                  <a:pt x="1734" y="918"/>
                </a:lnTo>
                <a:lnTo>
                  <a:pt x="1734" y="1009"/>
                </a:lnTo>
                <a:lnTo>
                  <a:pt x="1700" y="1070"/>
                </a:lnTo>
                <a:lnTo>
                  <a:pt x="1668" y="1131"/>
                </a:lnTo>
                <a:lnTo>
                  <a:pt x="1636" y="1162"/>
                </a:lnTo>
                <a:lnTo>
                  <a:pt x="1504" y="1285"/>
                </a:lnTo>
                <a:lnTo>
                  <a:pt x="1504" y="1315"/>
                </a:lnTo>
                <a:lnTo>
                  <a:pt x="1472" y="1345"/>
                </a:lnTo>
                <a:lnTo>
                  <a:pt x="1439" y="1376"/>
                </a:lnTo>
                <a:lnTo>
                  <a:pt x="1406" y="1376"/>
                </a:lnTo>
                <a:lnTo>
                  <a:pt x="1341" y="1376"/>
                </a:lnTo>
                <a:lnTo>
                  <a:pt x="1275" y="1345"/>
                </a:lnTo>
                <a:lnTo>
                  <a:pt x="1211" y="1345"/>
                </a:lnTo>
                <a:lnTo>
                  <a:pt x="1145" y="1315"/>
                </a:lnTo>
                <a:lnTo>
                  <a:pt x="1112" y="1315"/>
                </a:lnTo>
                <a:lnTo>
                  <a:pt x="1079" y="1345"/>
                </a:lnTo>
                <a:lnTo>
                  <a:pt x="1014" y="1376"/>
                </a:lnTo>
                <a:lnTo>
                  <a:pt x="949" y="1407"/>
                </a:lnTo>
                <a:lnTo>
                  <a:pt x="916" y="1407"/>
                </a:lnTo>
                <a:lnTo>
                  <a:pt x="786" y="1437"/>
                </a:lnTo>
                <a:lnTo>
                  <a:pt x="720" y="1468"/>
                </a:lnTo>
                <a:lnTo>
                  <a:pt x="622" y="1498"/>
                </a:lnTo>
                <a:lnTo>
                  <a:pt x="524" y="1498"/>
                </a:lnTo>
                <a:lnTo>
                  <a:pt x="425" y="1468"/>
                </a:lnTo>
                <a:lnTo>
                  <a:pt x="393" y="1498"/>
                </a:lnTo>
                <a:lnTo>
                  <a:pt x="360" y="1498"/>
                </a:lnTo>
                <a:lnTo>
                  <a:pt x="262" y="1529"/>
                </a:lnTo>
                <a:lnTo>
                  <a:pt x="229" y="1560"/>
                </a:lnTo>
                <a:lnTo>
                  <a:pt x="197" y="1590"/>
                </a:lnTo>
                <a:lnTo>
                  <a:pt x="164" y="1620"/>
                </a:lnTo>
                <a:lnTo>
                  <a:pt x="164" y="1682"/>
                </a:lnTo>
                <a:lnTo>
                  <a:pt x="164" y="1743"/>
                </a:lnTo>
                <a:lnTo>
                  <a:pt x="164" y="1774"/>
                </a:lnTo>
                <a:lnTo>
                  <a:pt x="197" y="1774"/>
                </a:lnTo>
                <a:lnTo>
                  <a:pt x="262" y="1804"/>
                </a:lnTo>
                <a:lnTo>
                  <a:pt x="295" y="1834"/>
                </a:lnTo>
                <a:lnTo>
                  <a:pt x="327" y="1834"/>
                </a:lnTo>
                <a:lnTo>
                  <a:pt x="393" y="1926"/>
                </a:lnTo>
                <a:lnTo>
                  <a:pt x="393" y="2018"/>
                </a:lnTo>
                <a:lnTo>
                  <a:pt x="425" y="2079"/>
                </a:lnTo>
                <a:lnTo>
                  <a:pt x="425" y="2109"/>
                </a:lnTo>
                <a:lnTo>
                  <a:pt x="524" y="2171"/>
                </a:lnTo>
                <a:lnTo>
                  <a:pt x="654" y="2232"/>
                </a:lnTo>
                <a:lnTo>
                  <a:pt x="687" y="2263"/>
                </a:lnTo>
                <a:lnTo>
                  <a:pt x="720" y="2324"/>
                </a:lnTo>
                <a:lnTo>
                  <a:pt x="687" y="2355"/>
                </a:lnTo>
                <a:lnTo>
                  <a:pt x="654" y="2385"/>
                </a:lnTo>
                <a:lnTo>
                  <a:pt x="654" y="2538"/>
                </a:lnTo>
                <a:lnTo>
                  <a:pt x="556" y="2568"/>
                </a:lnTo>
                <a:lnTo>
                  <a:pt x="491" y="2599"/>
                </a:lnTo>
                <a:lnTo>
                  <a:pt x="295" y="2690"/>
                </a:lnTo>
                <a:lnTo>
                  <a:pt x="262" y="2722"/>
                </a:lnTo>
                <a:lnTo>
                  <a:pt x="197" y="2722"/>
                </a:lnTo>
                <a:lnTo>
                  <a:pt x="131" y="2722"/>
                </a:lnTo>
                <a:lnTo>
                  <a:pt x="98" y="2752"/>
                </a:lnTo>
                <a:lnTo>
                  <a:pt x="33" y="2752"/>
                </a:lnTo>
                <a:lnTo>
                  <a:pt x="0" y="2813"/>
                </a:lnTo>
                <a:lnTo>
                  <a:pt x="0" y="2844"/>
                </a:lnTo>
                <a:lnTo>
                  <a:pt x="0" y="2874"/>
                </a:lnTo>
                <a:lnTo>
                  <a:pt x="33" y="2905"/>
                </a:lnTo>
                <a:lnTo>
                  <a:pt x="66" y="2935"/>
                </a:lnTo>
                <a:lnTo>
                  <a:pt x="98" y="2997"/>
                </a:lnTo>
                <a:lnTo>
                  <a:pt x="131" y="3057"/>
                </a:lnTo>
                <a:lnTo>
                  <a:pt x="164" y="3088"/>
                </a:lnTo>
                <a:lnTo>
                  <a:pt x="229" y="3119"/>
                </a:lnTo>
                <a:lnTo>
                  <a:pt x="262" y="3179"/>
                </a:lnTo>
                <a:lnTo>
                  <a:pt x="327" y="3179"/>
                </a:lnTo>
                <a:lnTo>
                  <a:pt x="393" y="3179"/>
                </a:lnTo>
                <a:lnTo>
                  <a:pt x="425" y="3211"/>
                </a:lnTo>
                <a:lnTo>
                  <a:pt x="491" y="3241"/>
                </a:lnTo>
                <a:lnTo>
                  <a:pt x="556" y="3302"/>
                </a:lnTo>
                <a:lnTo>
                  <a:pt x="556" y="3363"/>
                </a:lnTo>
                <a:lnTo>
                  <a:pt x="589" y="3424"/>
                </a:lnTo>
                <a:lnTo>
                  <a:pt x="556" y="3455"/>
                </a:lnTo>
                <a:lnTo>
                  <a:pt x="524" y="3486"/>
                </a:lnTo>
                <a:lnTo>
                  <a:pt x="491" y="3516"/>
                </a:lnTo>
                <a:lnTo>
                  <a:pt x="458" y="3578"/>
                </a:lnTo>
                <a:lnTo>
                  <a:pt x="425" y="3608"/>
                </a:lnTo>
                <a:lnTo>
                  <a:pt x="393" y="3638"/>
                </a:lnTo>
                <a:lnTo>
                  <a:pt x="360" y="3669"/>
                </a:lnTo>
                <a:lnTo>
                  <a:pt x="360" y="3730"/>
                </a:lnTo>
                <a:lnTo>
                  <a:pt x="393" y="3791"/>
                </a:lnTo>
                <a:lnTo>
                  <a:pt x="425" y="3852"/>
                </a:lnTo>
                <a:lnTo>
                  <a:pt x="393" y="3913"/>
                </a:lnTo>
                <a:lnTo>
                  <a:pt x="393" y="3944"/>
                </a:lnTo>
                <a:lnTo>
                  <a:pt x="393" y="4005"/>
                </a:lnTo>
                <a:lnTo>
                  <a:pt x="425" y="4035"/>
                </a:lnTo>
                <a:lnTo>
                  <a:pt x="491" y="4158"/>
                </a:lnTo>
                <a:lnTo>
                  <a:pt x="622" y="4250"/>
                </a:lnTo>
                <a:lnTo>
                  <a:pt x="720" y="4311"/>
                </a:lnTo>
                <a:lnTo>
                  <a:pt x="786" y="4342"/>
                </a:lnTo>
                <a:lnTo>
                  <a:pt x="818" y="4342"/>
                </a:lnTo>
                <a:lnTo>
                  <a:pt x="883" y="4372"/>
                </a:lnTo>
                <a:lnTo>
                  <a:pt x="949" y="4372"/>
                </a:lnTo>
                <a:lnTo>
                  <a:pt x="1047" y="4372"/>
                </a:lnTo>
                <a:lnTo>
                  <a:pt x="1112" y="4372"/>
                </a:lnTo>
                <a:lnTo>
                  <a:pt x="1177" y="4372"/>
                </a:lnTo>
                <a:lnTo>
                  <a:pt x="1243" y="4342"/>
                </a:lnTo>
                <a:lnTo>
                  <a:pt x="1341" y="4342"/>
                </a:lnTo>
                <a:lnTo>
                  <a:pt x="1406" y="4342"/>
                </a:lnTo>
                <a:lnTo>
                  <a:pt x="1472" y="4372"/>
                </a:lnTo>
                <a:lnTo>
                  <a:pt x="1439" y="4464"/>
                </a:lnTo>
                <a:lnTo>
                  <a:pt x="1439" y="4556"/>
                </a:lnTo>
                <a:lnTo>
                  <a:pt x="1439" y="4616"/>
                </a:lnTo>
                <a:lnTo>
                  <a:pt x="1439" y="4648"/>
                </a:lnTo>
                <a:lnTo>
                  <a:pt x="1406" y="4678"/>
                </a:lnTo>
                <a:lnTo>
                  <a:pt x="1341" y="4708"/>
                </a:lnTo>
                <a:lnTo>
                  <a:pt x="1309" y="4739"/>
                </a:lnTo>
                <a:lnTo>
                  <a:pt x="1275" y="4770"/>
                </a:lnTo>
                <a:lnTo>
                  <a:pt x="1275" y="4800"/>
                </a:lnTo>
                <a:lnTo>
                  <a:pt x="1275" y="4892"/>
                </a:lnTo>
                <a:lnTo>
                  <a:pt x="1309" y="4983"/>
                </a:lnTo>
                <a:lnTo>
                  <a:pt x="1341" y="4983"/>
                </a:lnTo>
                <a:lnTo>
                  <a:pt x="1374" y="4953"/>
                </a:lnTo>
                <a:lnTo>
                  <a:pt x="1406" y="4953"/>
                </a:lnTo>
                <a:lnTo>
                  <a:pt x="1439" y="4953"/>
                </a:lnTo>
                <a:lnTo>
                  <a:pt x="1472" y="4953"/>
                </a:lnTo>
                <a:lnTo>
                  <a:pt x="1504" y="4923"/>
                </a:lnTo>
                <a:lnTo>
                  <a:pt x="1570" y="4923"/>
                </a:lnTo>
                <a:lnTo>
                  <a:pt x="1602" y="4892"/>
                </a:lnTo>
                <a:lnTo>
                  <a:pt x="1636" y="4861"/>
                </a:lnTo>
                <a:lnTo>
                  <a:pt x="1668" y="4861"/>
                </a:lnTo>
                <a:lnTo>
                  <a:pt x="1700" y="4861"/>
                </a:lnTo>
                <a:lnTo>
                  <a:pt x="1734" y="4831"/>
                </a:lnTo>
                <a:lnTo>
                  <a:pt x="1864" y="4770"/>
                </a:lnTo>
                <a:lnTo>
                  <a:pt x="1897" y="4739"/>
                </a:lnTo>
                <a:lnTo>
                  <a:pt x="1929" y="4739"/>
                </a:lnTo>
                <a:lnTo>
                  <a:pt x="1963" y="4708"/>
                </a:lnTo>
                <a:lnTo>
                  <a:pt x="1995" y="4678"/>
                </a:lnTo>
                <a:lnTo>
                  <a:pt x="2027" y="4678"/>
                </a:lnTo>
                <a:lnTo>
                  <a:pt x="2027" y="4556"/>
                </a:lnTo>
                <a:lnTo>
                  <a:pt x="2061" y="4525"/>
                </a:lnTo>
                <a:lnTo>
                  <a:pt x="2093" y="4494"/>
                </a:lnTo>
                <a:lnTo>
                  <a:pt x="2159" y="4403"/>
                </a:lnTo>
                <a:lnTo>
                  <a:pt x="2159" y="4372"/>
                </a:lnTo>
                <a:lnTo>
                  <a:pt x="2159" y="4342"/>
                </a:lnTo>
                <a:lnTo>
                  <a:pt x="2191" y="4311"/>
                </a:lnTo>
                <a:lnTo>
                  <a:pt x="2224" y="4281"/>
                </a:lnTo>
                <a:lnTo>
                  <a:pt x="2257" y="4250"/>
                </a:lnTo>
                <a:lnTo>
                  <a:pt x="2322" y="4250"/>
                </a:lnTo>
                <a:lnTo>
                  <a:pt x="2355" y="4189"/>
                </a:lnTo>
                <a:lnTo>
                  <a:pt x="2355" y="4158"/>
                </a:lnTo>
                <a:lnTo>
                  <a:pt x="2355" y="4127"/>
                </a:lnTo>
                <a:lnTo>
                  <a:pt x="2355" y="4067"/>
                </a:lnTo>
                <a:lnTo>
                  <a:pt x="2388" y="4035"/>
                </a:lnTo>
                <a:lnTo>
                  <a:pt x="2420" y="3975"/>
                </a:lnTo>
                <a:lnTo>
                  <a:pt x="2452" y="3975"/>
                </a:lnTo>
                <a:lnTo>
                  <a:pt x="2486" y="3944"/>
                </a:lnTo>
                <a:lnTo>
                  <a:pt x="2518" y="3913"/>
                </a:lnTo>
                <a:lnTo>
                  <a:pt x="2551" y="3883"/>
                </a:lnTo>
                <a:lnTo>
                  <a:pt x="2616" y="3852"/>
                </a:lnTo>
                <a:lnTo>
                  <a:pt x="2649" y="3852"/>
                </a:lnTo>
                <a:lnTo>
                  <a:pt x="2682" y="3822"/>
                </a:lnTo>
                <a:lnTo>
                  <a:pt x="2714" y="3791"/>
                </a:lnTo>
                <a:lnTo>
                  <a:pt x="2780" y="3791"/>
                </a:lnTo>
                <a:lnTo>
                  <a:pt x="2911" y="3761"/>
                </a:lnTo>
                <a:lnTo>
                  <a:pt x="2943" y="3791"/>
                </a:lnTo>
                <a:lnTo>
                  <a:pt x="3107" y="3822"/>
                </a:lnTo>
                <a:lnTo>
                  <a:pt x="3205" y="3822"/>
                </a:lnTo>
                <a:lnTo>
                  <a:pt x="3238" y="3852"/>
                </a:lnTo>
                <a:lnTo>
                  <a:pt x="3270" y="3883"/>
                </a:lnTo>
                <a:lnTo>
                  <a:pt x="3303" y="3913"/>
                </a:lnTo>
                <a:lnTo>
                  <a:pt x="3303" y="3975"/>
                </a:lnTo>
                <a:lnTo>
                  <a:pt x="3336" y="3975"/>
                </a:lnTo>
                <a:lnTo>
                  <a:pt x="3336" y="4005"/>
                </a:lnTo>
                <a:lnTo>
                  <a:pt x="3368" y="4005"/>
                </a:lnTo>
                <a:lnTo>
                  <a:pt x="3368" y="3944"/>
                </a:lnTo>
                <a:lnTo>
                  <a:pt x="3402" y="3913"/>
                </a:lnTo>
                <a:lnTo>
                  <a:pt x="3434" y="3913"/>
                </a:lnTo>
                <a:lnTo>
                  <a:pt x="3499" y="3944"/>
                </a:lnTo>
                <a:lnTo>
                  <a:pt x="3532" y="3975"/>
                </a:lnTo>
                <a:lnTo>
                  <a:pt x="3565" y="4005"/>
                </a:lnTo>
                <a:lnTo>
                  <a:pt x="3630" y="4035"/>
                </a:lnTo>
                <a:lnTo>
                  <a:pt x="3663" y="4035"/>
                </a:lnTo>
                <a:lnTo>
                  <a:pt x="3695" y="4067"/>
                </a:lnTo>
                <a:lnTo>
                  <a:pt x="3761" y="4097"/>
                </a:lnTo>
                <a:lnTo>
                  <a:pt x="3761" y="4127"/>
                </a:lnTo>
                <a:lnTo>
                  <a:pt x="3793" y="4127"/>
                </a:lnTo>
                <a:lnTo>
                  <a:pt x="3827" y="4127"/>
                </a:lnTo>
                <a:lnTo>
                  <a:pt x="3891" y="4158"/>
                </a:lnTo>
                <a:lnTo>
                  <a:pt x="3957" y="4219"/>
                </a:lnTo>
                <a:lnTo>
                  <a:pt x="4022" y="4219"/>
                </a:lnTo>
                <a:lnTo>
                  <a:pt x="4088" y="4281"/>
                </a:lnTo>
                <a:lnTo>
                  <a:pt x="4120" y="4281"/>
                </a:lnTo>
                <a:lnTo>
                  <a:pt x="4154" y="4281"/>
                </a:lnTo>
                <a:lnTo>
                  <a:pt x="4218" y="4281"/>
                </a:lnTo>
                <a:lnTo>
                  <a:pt x="4218" y="4250"/>
                </a:lnTo>
                <a:lnTo>
                  <a:pt x="4218" y="4219"/>
                </a:lnTo>
                <a:lnTo>
                  <a:pt x="4252" y="4219"/>
                </a:lnTo>
                <a:lnTo>
                  <a:pt x="4252" y="4250"/>
                </a:lnTo>
                <a:lnTo>
                  <a:pt x="4284" y="4250"/>
                </a:lnTo>
                <a:lnTo>
                  <a:pt x="4284" y="4281"/>
                </a:lnTo>
                <a:lnTo>
                  <a:pt x="4317" y="4311"/>
                </a:lnTo>
                <a:lnTo>
                  <a:pt x="4350" y="4311"/>
                </a:lnTo>
                <a:lnTo>
                  <a:pt x="4448" y="4281"/>
                </a:lnTo>
                <a:lnTo>
                  <a:pt x="4448" y="61"/>
                </a:lnTo>
                <a:close/>
                <a:moveTo>
                  <a:pt x="4350" y="5809"/>
                </a:moveTo>
                <a:lnTo>
                  <a:pt x="4317" y="5839"/>
                </a:lnTo>
                <a:lnTo>
                  <a:pt x="4284" y="5870"/>
                </a:lnTo>
                <a:lnTo>
                  <a:pt x="4284" y="5901"/>
                </a:lnTo>
                <a:lnTo>
                  <a:pt x="4284" y="5931"/>
                </a:lnTo>
                <a:lnTo>
                  <a:pt x="4284" y="5961"/>
                </a:lnTo>
                <a:lnTo>
                  <a:pt x="4317" y="5961"/>
                </a:lnTo>
                <a:lnTo>
                  <a:pt x="4350" y="5931"/>
                </a:lnTo>
                <a:lnTo>
                  <a:pt x="4350" y="5901"/>
                </a:lnTo>
                <a:lnTo>
                  <a:pt x="4382" y="5870"/>
                </a:lnTo>
                <a:lnTo>
                  <a:pt x="4350" y="58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81" name="Freeform 30"/>
          <p:cNvSpPr>
            <a:spLocks noChangeArrowheads="1"/>
          </p:cNvSpPr>
          <p:nvPr/>
        </p:nvSpPr>
        <p:spPr bwMode="auto">
          <a:xfrm>
            <a:off x="4611688" y="3105150"/>
            <a:ext cx="1293812" cy="1670050"/>
          </a:xfrm>
          <a:custGeom>
            <a:avLst/>
            <a:gdLst>
              <a:gd name="T0" fmla="*/ 2147483647 w 4449"/>
              <a:gd name="T1" fmla="*/ 0 h 4984"/>
              <a:gd name="T2" fmla="*/ 2147483647 w 4449"/>
              <a:gd name="T3" fmla="*/ 2147483647 h 4984"/>
              <a:gd name="T4" fmla="*/ 2147483647 w 4449"/>
              <a:gd name="T5" fmla="*/ 2147483647 h 4984"/>
              <a:gd name="T6" fmla="*/ 2147483647 w 4449"/>
              <a:gd name="T7" fmla="*/ 2147483647 h 4984"/>
              <a:gd name="T8" fmla="*/ 2147483647 w 4449"/>
              <a:gd name="T9" fmla="*/ 2147483647 h 4984"/>
              <a:gd name="T10" fmla="*/ 2147483647 w 4449"/>
              <a:gd name="T11" fmla="*/ 2147483647 h 4984"/>
              <a:gd name="T12" fmla="*/ 2147483647 w 4449"/>
              <a:gd name="T13" fmla="*/ 2147483647 h 4984"/>
              <a:gd name="T14" fmla="*/ 2147483647 w 4449"/>
              <a:gd name="T15" fmla="*/ 2147483647 h 4984"/>
              <a:gd name="T16" fmla="*/ 2147483647 w 4449"/>
              <a:gd name="T17" fmla="*/ 2147483647 h 4984"/>
              <a:gd name="T18" fmla="*/ 2147483647 w 4449"/>
              <a:gd name="T19" fmla="*/ 2147483647 h 4984"/>
              <a:gd name="T20" fmla="*/ 2147483647 w 4449"/>
              <a:gd name="T21" fmla="*/ 2147483647 h 4984"/>
              <a:gd name="T22" fmla="*/ 2147483647 w 4449"/>
              <a:gd name="T23" fmla="*/ 2147483647 h 4984"/>
              <a:gd name="T24" fmla="*/ 2147483647 w 4449"/>
              <a:gd name="T25" fmla="*/ 2147483647 h 4984"/>
              <a:gd name="T26" fmla="*/ 2147483647 w 4449"/>
              <a:gd name="T27" fmla="*/ 2147483647 h 4984"/>
              <a:gd name="T28" fmla="*/ 2147483647 w 4449"/>
              <a:gd name="T29" fmla="*/ 2147483647 h 4984"/>
              <a:gd name="T30" fmla="*/ 2147483647 w 4449"/>
              <a:gd name="T31" fmla="*/ 2147483647 h 4984"/>
              <a:gd name="T32" fmla="*/ 2147483647 w 4449"/>
              <a:gd name="T33" fmla="*/ 2147483647 h 4984"/>
              <a:gd name="T34" fmla="*/ 2147483647 w 4449"/>
              <a:gd name="T35" fmla="*/ 2147483647 h 4984"/>
              <a:gd name="T36" fmla="*/ 2147483647 w 4449"/>
              <a:gd name="T37" fmla="*/ 2147483647 h 4984"/>
              <a:gd name="T38" fmla="*/ 2147483647 w 4449"/>
              <a:gd name="T39" fmla="*/ 2147483647 h 4984"/>
              <a:gd name="T40" fmla="*/ 2147483647 w 4449"/>
              <a:gd name="T41" fmla="*/ 2147483647 h 4984"/>
              <a:gd name="T42" fmla="*/ 2147483647 w 4449"/>
              <a:gd name="T43" fmla="*/ 2147483647 h 4984"/>
              <a:gd name="T44" fmla="*/ 2147483647 w 4449"/>
              <a:gd name="T45" fmla="*/ 2147483647 h 4984"/>
              <a:gd name="T46" fmla="*/ 2147483647 w 4449"/>
              <a:gd name="T47" fmla="*/ 2147483647 h 4984"/>
              <a:gd name="T48" fmla="*/ 2147483647 w 4449"/>
              <a:gd name="T49" fmla="*/ 2147483647 h 4984"/>
              <a:gd name="T50" fmla="*/ 2147483647 w 4449"/>
              <a:gd name="T51" fmla="*/ 2147483647 h 4984"/>
              <a:gd name="T52" fmla="*/ 2147483647 w 4449"/>
              <a:gd name="T53" fmla="*/ 2147483647 h 4984"/>
              <a:gd name="T54" fmla="*/ 2147483647 w 4449"/>
              <a:gd name="T55" fmla="*/ 2147483647 h 4984"/>
              <a:gd name="T56" fmla="*/ 2147483647 w 4449"/>
              <a:gd name="T57" fmla="*/ 2147483647 h 4984"/>
              <a:gd name="T58" fmla="*/ 2147483647 w 4449"/>
              <a:gd name="T59" fmla="*/ 2147483647 h 4984"/>
              <a:gd name="T60" fmla="*/ 2147483647 w 4449"/>
              <a:gd name="T61" fmla="*/ 2147483647 h 4984"/>
              <a:gd name="T62" fmla="*/ 0 w 4449"/>
              <a:gd name="T63" fmla="*/ 2147483647 h 4984"/>
              <a:gd name="T64" fmla="*/ 2147483647 w 4449"/>
              <a:gd name="T65" fmla="*/ 2147483647 h 4984"/>
              <a:gd name="T66" fmla="*/ 2147483647 w 4449"/>
              <a:gd name="T67" fmla="*/ 2147483647 h 4984"/>
              <a:gd name="T68" fmla="*/ 2147483647 w 4449"/>
              <a:gd name="T69" fmla="*/ 2147483647 h 4984"/>
              <a:gd name="T70" fmla="*/ 2147483647 w 4449"/>
              <a:gd name="T71" fmla="*/ 2147483647 h 4984"/>
              <a:gd name="T72" fmla="*/ 2147483647 w 4449"/>
              <a:gd name="T73" fmla="*/ 2147483647 h 4984"/>
              <a:gd name="T74" fmla="*/ 2147483647 w 4449"/>
              <a:gd name="T75" fmla="*/ 2147483647 h 4984"/>
              <a:gd name="T76" fmla="*/ 2147483647 w 4449"/>
              <a:gd name="T77" fmla="*/ 2147483647 h 4984"/>
              <a:gd name="T78" fmla="*/ 2147483647 w 4449"/>
              <a:gd name="T79" fmla="*/ 2147483647 h 4984"/>
              <a:gd name="T80" fmla="*/ 2147483647 w 4449"/>
              <a:gd name="T81" fmla="*/ 2147483647 h 4984"/>
              <a:gd name="T82" fmla="*/ 2147483647 w 4449"/>
              <a:gd name="T83" fmla="*/ 2147483647 h 4984"/>
              <a:gd name="T84" fmla="*/ 2147483647 w 4449"/>
              <a:gd name="T85" fmla="*/ 2147483647 h 4984"/>
              <a:gd name="T86" fmla="*/ 2147483647 w 4449"/>
              <a:gd name="T87" fmla="*/ 2147483647 h 4984"/>
              <a:gd name="T88" fmla="*/ 2147483647 w 4449"/>
              <a:gd name="T89" fmla="*/ 2147483647 h 4984"/>
              <a:gd name="T90" fmla="*/ 2147483647 w 4449"/>
              <a:gd name="T91" fmla="*/ 2147483647 h 4984"/>
              <a:gd name="T92" fmla="*/ 2147483647 w 4449"/>
              <a:gd name="T93" fmla="*/ 2147483647 h 4984"/>
              <a:gd name="T94" fmla="*/ 2147483647 w 4449"/>
              <a:gd name="T95" fmla="*/ 2147483647 h 4984"/>
              <a:gd name="T96" fmla="*/ 2147483647 w 4449"/>
              <a:gd name="T97" fmla="*/ 2147483647 h 4984"/>
              <a:gd name="T98" fmla="*/ 2147483647 w 4449"/>
              <a:gd name="T99" fmla="*/ 2147483647 h 4984"/>
              <a:gd name="T100" fmla="*/ 2147483647 w 4449"/>
              <a:gd name="T101" fmla="*/ 2147483647 h 4984"/>
              <a:gd name="T102" fmla="*/ 2147483647 w 4449"/>
              <a:gd name="T103" fmla="*/ 2147483647 h 4984"/>
              <a:gd name="T104" fmla="*/ 2147483647 w 4449"/>
              <a:gd name="T105" fmla="*/ 2147483647 h 4984"/>
              <a:gd name="T106" fmla="*/ 2147483647 w 4449"/>
              <a:gd name="T107" fmla="*/ 2147483647 h 4984"/>
              <a:gd name="T108" fmla="*/ 2147483647 w 4449"/>
              <a:gd name="T109" fmla="*/ 2147483647 h 4984"/>
              <a:gd name="T110" fmla="*/ 2147483647 w 4449"/>
              <a:gd name="T111" fmla="*/ 2147483647 h 4984"/>
              <a:gd name="T112" fmla="*/ 2147483647 w 4449"/>
              <a:gd name="T113" fmla="*/ 2147483647 h 4984"/>
              <a:gd name="T114" fmla="*/ 2147483647 w 4449"/>
              <a:gd name="T115" fmla="*/ 2147483647 h 4984"/>
              <a:gd name="T116" fmla="*/ 2147483647 w 4449"/>
              <a:gd name="T117" fmla="*/ 2147483647 h 49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449"/>
              <a:gd name="T178" fmla="*/ 0 h 4984"/>
              <a:gd name="T179" fmla="*/ 4449 w 4449"/>
              <a:gd name="T180" fmla="*/ 4984 h 49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449" h="4984">
                <a:moveTo>
                  <a:pt x="4448" y="61"/>
                </a:moveTo>
                <a:lnTo>
                  <a:pt x="4415" y="61"/>
                </a:lnTo>
                <a:lnTo>
                  <a:pt x="4415" y="31"/>
                </a:lnTo>
                <a:lnTo>
                  <a:pt x="4415" y="0"/>
                </a:lnTo>
                <a:lnTo>
                  <a:pt x="4317" y="0"/>
                </a:lnTo>
                <a:lnTo>
                  <a:pt x="4252" y="61"/>
                </a:lnTo>
                <a:lnTo>
                  <a:pt x="4186" y="123"/>
                </a:lnTo>
                <a:lnTo>
                  <a:pt x="4154" y="183"/>
                </a:lnTo>
                <a:lnTo>
                  <a:pt x="4154" y="215"/>
                </a:lnTo>
                <a:lnTo>
                  <a:pt x="4154" y="306"/>
                </a:lnTo>
                <a:lnTo>
                  <a:pt x="4186" y="306"/>
                </a:lnTo>
                <a:lnTo>
                  <a:pt x="4218" y="337"/>
                </a:lnTo>
                <a:lnTo>
                  <a:pt x="4252" y="337"/>
                </a:lnTo>
                <a:lnTo>
                  <a:pt x="4284" y="367"/>
                </a:lnTo>
                <a:lnTo>
                  <a:pt x="4284" y="397"/>
                </a:lnTo>
                <a:lnTo>
                  <a:pt x="4284" y="459"/>
                </a:lnTo>
                <a:lnTo>
                  <a:pt x="4252" y="459"/>
                </a:lnTo>
                <a:lnTo>
                  <a:pt x="4252" y="489"/>
                </a:lnTo>
                <a:lnTo>
                  <a:pt x="4252" y="551"/>
                </a:lnTo>
                <a:lnTo>
                  <a:pt x="4284" y="581"/>
                </a:lnTo>
                <a:lnTo>
                  <a:pt x="4317" y="581"/>
                </a:lnTo>
                <a:lnTo>
                  <a:pt x="4284" y="673"/>
                </a:lnTo>
                <a:lnTo>
                  <a:pt x="4252" y="704"/>
                </a:lnTo>
                <a:lnTo>
                  <a:pt x="4218" y="673"/>
                </a:lnTo>
                <a:lnTo>
                  <a:pt x="4218" y="642"/>
                </a:lnTo>
                <a:lnTo>
                  <a:pt x="4154" y="612"/>
                </a:lnTo>
                <a:lnTo>
                  <a:pt x="4088" y="581"/>
                </a:lnTo>
                <a:lnTo>
                  <a:pt x="4055" y="551"/>
                </a:lnTo>
                <a:lnTo>
                  <a:pt x="4022" y="520"/>
                </a:lnTo>
                <a:lnTo>
                  <a:pt x="3990" y="489"/>
                </a:lnTo>
                <a:lnTo>
                  <a:pt x="3990" y="459"/>
                </a:lnTo>
                <a:lnTo>
                  <a:pt x="3891" y="459"/>
                </a:lnTo>
                <a:lnTo>
                  <a:pt x="3827" y="489"/>
                </a:lnTo>
                <a:lnTo>
                  <a:pt x="3761" y="520"/>
                </a:lnTo>
                <a:lnTo>
                  <a:pt x="3695" y="581"/>
                </a:lnTo>
                <a:lnTo>
                  <a:pt x="3597" y="612"/>
                </a:lnTo>
                <a:lnTo>
                  <a:pt x="3532" y="642"/>
                </a:lnTo>
                <a:lnTo>
                  <a:pt x="3499" y="612"/>
                </a:lnTo>
                <a:lnTo>
                  <a:pt x="3466" y="551"/>
                </a:lnTo>
                <a:lnTo>
                  <a:pt x="3434" y="489"/>
                </a:lnTo>
                <a:lnTo>
                  <a:pt x="3368" y="459"/>
                </a:lnTo>
                <a:lnTo>
                  <a:pt x="3368" y="367"/>
                </a:lnTo>
                <a:lnTo>
                  <a:pt x="3368" y="337"/>
                </a:lnTo>
                <a:lnTo>
                  <a:pt x="3336" y="306"/>
                </a:lnTo>
                <a:lnTo>
                  <a:pt x="3270" y="275"/>
                </a:lnTo>
                <a:lnTo>
                  <a:pt x="3172" y="275"/>
                </a:lnTo>
                <a:lnTo>
                  <a:pt x="3172" y="397"/>
                </a:lnTo>
                <a:lnTo>
                  <a:pt x="3205" y="459"/>
                </a:lnTo>
                <a:lnTo>
                  <a:pt x="3238" y="520"/>
                </a:lnTo>
                <a:lnTo>
                  <a:pt x="3205" y="581"/>
                </a:lnTo>
                <a:lnTo>
                  <a:pt x="3172" y="673"/>
                </a:lnTo>
                <a:lnTo>
                  <a:pt x="3140" y="764"/>
                </a:lnTo>
                <a:lnTo>
                  <a:pt x="3074" y="856"/>
                </a:lnTo>
                <a:lnTo>
                  <a:pt x="2943" y="979"/>
                </a:lnTo>
                <a:lnTo>
                  <a:pt x="2911" y="1040"/>
                </a:lnTo>
                <a:lnTo>
                  <a:pt x="2911" y="1101"/>
                </a:lnTo>
                <a:lnTo>
                  <a:pt x="2911" y="1193"/>
                </a:lnTo>
                <a:lnTo>
                  <a:pt x="2911" y="1253"/>
                </a:lnTo>
                <a:lnTo>
                  <a:pt x="2943" y="1315"/>
                </a:lnTo>
                <a:lnTo>
                  <a:pt x="2943" y="1376"/>
                </a:lnTo>
                <a:lnTo>
                  <a:pt x="2878" y="1407"/>
                </a:lnTo>
                <a:lnTo>
                  <a:pt x="2845" y="1407"/>
                </a:lnTo>
                <a:lnTo>
                  <a:pt x="2813" y="1376"/>
                </a:lnTo>
                <a:lnTo>
                  <a:pt x="2780" y="1376"/>
                </a:lnTo>
                <a:lnTo>
                  <a:pt x="2747" y="1315"/>
                </a:lnTo>
                <a:lnTo>
                  <a:pt x="2747" y="1285"/>
                </a:lnTo>
                <a:lnTo>
                  <a:pt x="2714" y="1285"/>
                </a:lnTo>
                <a:lnTo>
                  <a:pt x="2682" y="1223"/>
                </a:lnTo>
                <a:lnTo>
                  <a:pt x="2616" y="1162"/>
                </a:lnTo>
                <a:lnTo>
                  <a:pt x="2616" y="1131"/>
                </a:lnTo>
                <a:lnTo>
                  <a:pt x="2616" y="1070"/>
                </a:lnTo>
                <a:lnTo>
                  <a:pt x="2616" y="1040"/>
                </a:lnTo>
                <a:lnTo>
                  <a:pt x="2584" y="1009"/>
                </a:lnTo>
                <a:lnTo>
                  <a:pt x="2518" y="1040"/>
                </a:lnTo>
                <a:lnTo>
                  <a:pt x="2388" y="979"/>
                </a:lnTo>
                <a:lnTo>
                  <a:pt x="2355" y="979"/>
                </a:lnTo>
                <a:lnTo>
                  <a:pt x="2322" y="918"/>
                </a:lnTo>
                <a:lnTo>
                  <a:pt x="2322" y="887"/>
                </a:lnTo>
                <a:lnTo>
                  <a:pt x="2289" y="826"/>
                </a:lnTo>
                <a:lnTo>
                  <a:pt x="2257" y="826"/>
                </a:lnTo>
                <a:lnTo>
                  <a:pt x="2159" y="764"/>
                </a:lnTo>
                <a:lnTo>
                  <a:pt x="2126" y="764"/>
                </a:lnTo>
                <a:lnTo>
                  <a:pt x="2126" y="734"/>
                </a:lnTo>
                <a:lnTo>
                  <a:pt x="2126" y="704"/>
                </a:lnTo>
                <a:lnTo>
                  <a:pt x="2126" y="612"/>
                </a:lnTo>
                <a:lnTo>
                  <a:pt x="2126" y="551"/>
                </a:lnTo>
                <a:lnTo>
                  <a:pt x="2126" y="520"/>
                </a:lnTo>
                <a:lnTo>
                  <a:pt x="2093" y="520"/>
                </a:lnTo>
                <a:lnTo>
                  <a:pt x="2027" y="520"/>
                </a:lnTo>
                <a:lnTo>
                  <a:pt x="1995" y="520"/>
                </a:lnTo>
                <a:lnTo>
                  <a:pt x="1963" y="551"/>
                </a:lnTo>
                <a:lnTo>
                  <a:pt x="1929" y="581"/>
                </a:lnTo>
                <a:lnTo>
                  <a:pt x="1929" y="612"/>
                </a:lnTo>
                <a:lnTo>
                  <a:pt x="1897" y="642"/>
                </a:lnTo>
                <a:lnTo>
                  <a:pt x="1864" y="642"/>
                </a:lnTo>
                <a:lnTo>
                  <a:pt x="1832" y="673"/>
                </a:lnTo>
                <a:lnTo>
                  <a:pt x="1766" y="764"/>
                </a:lnTo>
                <a:lnTo>
                  <a:pt x="1734" y="764"/>
                </a:lnTo>
                <a:lnTo>
                  <a:pt x="1668" y="764"/>
                </a:lnTo>
                <a:lnTo>
                  <a:pt x="1668" y="826"/>
                </a:lnTo>
                <a:lnTo>
                  <a:pt x="1668" y="856"/>
                </a:lnTo>
                <a:lnTo>
                  <a:pt x="1700" y="887"/>
                </a:lnTo>
                <a:lnTo>
                  <a:pt x="1734" y="887"/>
                </a:lnTo>
                <a:lnTo>
                  <a:pt x="1734" y="918"/>
                </a:lnTo>
                <a:lnTo>
                  <a:pt x="1734" y="1009"/>
                </a:lnTo>
                <a:lnTo>
                  <a:pt x="1700" y="1070"/>
                </a:lnTo>
                <a:lnTo>
                  <a:pt x="1668" y="1131"/>
                </a:lnTo>
                <a:lnTo>
                  <a:pt x="1636" y="1162"/>
                </a:lnTo>
                <a:lnTo>
                  <a:pt x="1504" y="1285"/>
                </a:lnTo>
                <a:lnTo>
                  <a:pt x="1504" y="1315"/>
                </a:lnTo>
                <a:lnTo>
                  <a:pt x="1472" y="1345"/>
                </a:lnTo>
                <a:lnTo>
                  <a:pt x="1439" y="1376"/>
                </a:lnTo>
                <a:lnTo>
                  <a:pt x="1406" y="1376"/>
                </a:lnTo>
                <a:lnTo>
                  <a:pt x="1341" y="1376"/>
                </a:lnTo>
                <a:lnTo>
                  <a:pt x="1275" y="1345"/>
                </a:lnTo>
                <a:lnTo>
                  <a:pt x="1211" y="1345"/>
                </a:lnTo>
                <a:lnTo>
                  <a:pt x="1145" y="1315"/>
                </a:lnTo>
                <a:lnTo>
                  <a:pt x="1112" y="1315"/>
                </a:lnTo>
                <a:lnTo>
                  <a:pt x="1079" y="1345"/>
                </a:lnTo>
                <a:lnTo>
                  <a:pt x="1014" y="1376"/>
                </a:lnTo>
                <a:lnTo>
                  <a:pt x="949" y="1407"/>
                </a:lnTo>
                <a:lnTo>
                  <a:pt x="916" y="1407"/>
                </a:lnTo>
                <a:lnTo>
                  <a:pt x="786" y="1437"/>
                </a:lnTo>
                <a:lnTo>
                  <a:pt x="720" y="1468"/>
                </a:lnTo>
                <a:lnTo>
                  <a:pt x="622" y="1498"/>
                </a:lnTo>
                <a:lnTo>
                  <a:pt x="524" y="1498"/>
                </a:lnTo>
                <a:lnTo>
                  <a:pt x="425" y="1468"/>
                </a:lnTo>
                <a:lnTo>
                  <a:pt x="393" y="1498"/>
                </a:lnTo>
                <a:lnTo>
                  <a:pt x="360" y="1498"/>
                </a:lnTo>
                <a:lnTo>
                  <a:pt x="262" y="1529"/>
                </a:lnTo>
                <a:lnTo>
                  <a:pt x="229" y="1560"/>
                </a:lnTo>
                <a:lnTo>
                  <a:pt x="197" y="1590"/>
                </a:lnTo>
                <a:lnTo>
                  <a:pt x="164" y="1620"/>
                </a:lnTo>
                <a:lnTo>
                  <a:pt x="164" y="1682"/>
                </a:lnTo>
                <a:lnTo>
                  <a:pt x="164" y="1743"/>
                </a:lnTo>
                <a:lnTo>
                  <a:pt x="164" y="1774"/>
                </a:lnTo>
                <a:lnTo>
                  <a:pt x="197" y="1774"/>
                </a:lnTo>
                <a:lnTo>
                  <a:pt x="262" y="1804"/>
                </a:lnTo>
                <a:lnTo>
                  <a:pt x="295" y="1834"/>
                </a:lnTo>
                <a:lnTo>
                  <a:pt x="327" y="1834"/>
                </a:lnTo>
                <a:lnTo>
                  <a:pt x="393" y="1926"/>
                </a:lnTo>
                <a:lnTo>
                  <a:pt x="393" y="2018"/>
                </a:lnTo>
                <a:lnTo>
                  <a:pt x="425" y="2079"/>
                </a:lnTo>
                <a:lnTo>
                  <a:pt x="425" y="2109"/>
                </a:lnTo>
                <a:lnTo>
                  <a:pt x="524" y="2171"/>
                </a:lnTo>
                <a:lnTo>
                  <a:pt x="654" y="2232"/>
                </a:lnTo>
                <a:lnTo>
                  <a:pt x="687" y="2263"/>
                </a:lnTo>
                <a:lnTo>
                  <a:pt x="720" y="2324"/>
                </a:lnTo>
                <a:lnTo>
                  <a:pt x="687" y="2355"/>
                </a:lnTo>
                <a:lnTo>
                  <a:pt x="654" y="2385"/>
                </a:lnTo>
                <a:lnTo>
                  <a:pt x="654" y="2538"/>
                </a:lnTo>
                <a:lnTo>
                  <a:pt x="556" y="2568"/>
                </a:lnTo>
                <a:lnTo>
                  <a:pt x="491" y="2599"/>
                </a:lnTo>
                <a:lnTo>
                  <a:pt x="295" y="2690"/>
                </a:lnTo>
                <a:lnTo>
                  <a:pt x="262" y="2722"/>
                </a:lnTo>
                <a:lnTo>
                  <a:pt x="197" y="2722"/>
                </a:lnTo>
                <a:lnTo>
                  <a:pt x="131" y="2722"/>
                </a:lnTo>
                <a:lnTo>
                  <a:pt x="98" y="2752"/>
                </a:lnTo>
                <a:lnTo>
                  <a:pt x="33" y="2752"/>
                </a:lnTo>
                <a:lnTo>
                  <a:pt x="0" y="2813"/>
                </a:lnTo>
                <a:lnTo>
                  <a:pt x="0" y="2844"/>
                </a:lnTo>
                <a:lnTo>
                  <a:pt x="0" y="2874"/>
                </a:lnTo>
                <a:lnTo>
                  <a:pt x="33" y="2905"/>
                </a:lnTo>
                <a:lnTo>
                  <a:pt x="66" y="2935"/>
                </a:lnTo>
                <a:lnTo>
                  <a:pt x="98" y="2997"/>
                </a:lnTo>
                <a:lnTo>
                  <a:pt x="131" y="3057"/>
                </a:lnTo>
                <a:lnTo>
                  <a:pt x="164" y="3088"/>
                </a:lnTo>
                <a:lnTo>
                  <a:pt x="229" y="3119"/>
                </a:lnTo>
                <a:lnTo>
                  <a:pt x="262" y="3179"/>
                </a:lnTo>
                <a:lnTo>
                  <a:pt x="327" y="3179"/>
                </a:lnTo>
                <a:lnTo>
                  <a:pt x="393" y="3179"/>
                </a:lnTo>
                <a:lnTo>
                  <a:pt x="425" y="3211"/>
                </a:lnTo>
                <a:lnTo>
                  <a:pt x="491" y="3241"/>
                </a:lnTo>
                <a:lnTo>
                  <a:pt x="556" y="3302"/>
                </a:lnTo>
                <a:lnTo>
                  <a:pt x="556" y="3363"/>
                </a:lnTo>
                <a:lnTo>
                  <a:pt x="589" y="3424"/>
                </a:lnTo>
                <a:lnTo>
                  <a:pt x="556" y="3455"/>
                </a:lnTo>
                <a:lnTo>
                  <a:pt x="524" y="3486"/>
                </a:lnTo>
                <a:lnTo>
                  <a:pt x="491" y="3516"/>
                </a:lnTo>
                <a:lnTo>
                  <a:pt x="458" y="3578"/>
                </a:lnTo>
                <a:lnTo>
                  <a:pt x="425" y="3608"/>
                </a:lnTo>
                <a:lnTo>
                  <a:pt x="393" y="3638"/>
                </a:lnTo>
                <a:lnTo>
                  <a:pt x="360" y="3669"/>
                </a:lnTo>
                <a:lnTo>
                  <a:pt x="360" y="3730"/>
                </a:lnTo>
                <a:lnTo>
                  <a:pt x="393" y="3791"/>
                </a:lnTo>
                <a:lnTo>
                  <a:pt x="425" y="3852"/>
                </a:lnTo>
                <a:lnTo>
                  <a:pt x="393" y="3913"/>
                </a:lnTo>
                <a:lnTo>
                  <a:pt x="393" y="3944"/>
                </a:lnTo>
                <a:lnTo>
                  <a:pt x="393" y="4005"/>
                </a:lnTo>
                <a:lnTo>
                  <a:pt x="425" y="4035"/>
                </a:lnTo>
                <a:lnTo>
                  <a:pt x="491" y="4158"/>
                </a:lnTo>
                <a:lnTo>
                  <a:pt x="622" y="4250"/>
                </a:lnTo>
                <a:lnTo>
                  <a:pt x="720" y="4311"/>
                </a:lnTo>
                <a:lnTo>
                  <a:pt x="786" y="4342"/>
                </a:lnTo>
                <a:lnTo>
                  <a:pt x="818" y="4342"/>
                </a:lnTo>
                <a:lnTo>
                  <a:pt x="883" y="4372"/>
                </a:lnTo>
                <a:lnTo>
                  <a:pt x="949" y="4372"/>
                </a:lnTo>
                <a:lnTo>
                  <a:pt x="1047" y="4372"/>
                </a:lnTo>
                <a:lnTo>
                  <a:pt x="1112" y="4372"/>
                </a:lnTo>
                <a:lnTo>
                  <a:pt x="1177" y="4372"/>
                </a:lnTo>
                <a:lnTo>
                  <a:pt x="1243" y="4342"/>
                </a:lnTo>
                <a:lnTo>
                  <a:pt x="1341" y="4342"/>
                </a:lnTo>
                <a:lnTo>
                  <a:pt x="1406" y="4342"/>
                </a:lnTo>
                <a:lnTo>
                  <a:pt x="1472" y="4372"/>
                </a:lnTo>
                <a:lnTo>
                  <a:pt x="1439" y="4464"/>
                </a:lnTo>
                <a:lnTo>
                  <a:pt x="1439" y="4556"/>
                </a:lnTo>
                <a:lnTo>
                  <a:pt x="1439" y="4616"/>
                </a:lnTo>
                <a:lnTo>
                  <a:pt x="1439" y="4648"/>
                </a:lnTo>
                <a:lnTo>
                  <a:pt x="1406" y="4678"/>
                </a:lnTo>
                <a:lnTo>
                  <a:pt x="1341" y="4708"/>
                </a:lnTo>
                <a:lnTo>
                  <a:pt x="1309" y="4739"/>
                </a:lnTo>
                <a:lnTo>
                  <a:pt x="1275" y="4770"/>
                </a:lnTo>
                <a:lnTo>
                  <a:pt x="1275" y="4800"/>
                </a:lnTo>
                <a:lnTo>
                  <a:pt x="1275" y="4892"/>
                </a:lnTo>
                <a:lnTo>
                  <a:pt x="1309" y="4983"/>
                </a:lnTo>
                <a:lnTo>
                  <a:pt x="1341" y="4983"/>
                </a:lnTo>
                <a:lnTo>
                  <a:pt x="1374" y="4953"/>
                </a:lnTo>
                <a:lnTo>
                  <a:pt x="1406" y="4953"/>
                </a:lnTo>
                <a:lnTo>
                  <a:pt x="1439" y="4953"/>
                </a:lnTo>
                <a:lnTo>
                  <a:pt x="1472" y="4953"/>
                </a:lnTo>
                <a:lnTo>
                  <a:pt x="1504" y="4923"/>
                </a:lnTo>
                <a:lnTo>
                  <a:pt x="1570" y="4923"/>
                </a:lnTo>
                <a:lnTo>
                  <a:pt x="1602" y="4892"/>
                </a:lnTo>
                <a:lnTo>
                  <a:pt x="1636" y="4861"/>
                </a:lnTo>
                <a:lnTo>
                  <a:pt x="1668" y="4861"/>
                </a:lnTo>
                <a:lnTo>
                  <a:pt x="1700" y="4861"/>
                </a:lnTo>
                <a:lnTo>
                  <a:pt x="1734" y="4831"/>
                </a:lnTo>
                <a:lnTo>
                  <a:pt x="1864" y="4770"/>
                </a:lnTo>
                <a:lnTo>
                  <a:pt x="1897" y="4739"/>
                </a:lnTo>
                <a:lnTo>
                  <a:pt x="1929" y="4739"/>
                </a:lnTo>
                <a:lnTo>
                  <a:pt x="1963" y="4708"/>
                </a:lnTo>
                <a:lnTo>
                  <a:pt x="1995" y="4678"/>
                </a:lnTo>
                <a:lnTo>
                  <a:pt x="2027" y="4678"/>
                </a:lnTo>
                <a:lnTo>
                  <a:pt x="2027" y="4556"/>
                </a:lnTo>
                <a:lnTo>
                  <a:pt x="2061" y="4525"/>
                </a:lnTo>
                <a:lnTo>
                  <a:pt x="2093" y="4494"/>
                </a:lnTo>
                <a:lnTo>
                  <a:pt x="2159" y="4403"/>
                </a:lnTo>
                <a:lnTo>
                  <a:pt x="2159" y="4372"/>
                </a:lnTo>
                <a:lnTo>
                  <a:pt x="2159" y="4342"/>
                </a:lnTo>
                <a:lnTo>
                  <a:pt x="2191" y="4311"/>
                </a:lnTo>
                <a:lnTo>
                  <a:pt x="2224" y="4281"/>
                </a:lnTo>
                <a:lnTo>
                  <a:pt x="2257" y="4250"/>
                </a:lnTo>
                <a:lnTo>
                  <a:pt x="2322" y="4250"/>
                </a:lnTo>
                <a:lnTo>
                  <a:pt x="2355" y="4189"/>
                </a:lnTo>
                <a:lnTo>
                  <a:pt x="2355" y="4158"/>
                </a:lnTo>
                <a:lnTo>
                  <a:pt x="2355" y="4127"/>
                </a:lnTo>
                <a:lnTo>
                  <a:pt x="2355" y="4067"/>
                </a:lnTo>
                <a:lnTo>
                  <a:pt x="2388" y="4035"/>
                </a:lnTo>
                <a:lnTo>
                  <a:pt x="2420" y="3975"/>
                </a:lnTo>
                <a:lnTo>
                  <a:pt x="2452" y="3975"/>
                </a:lnTo>
                <a:lnTo>
                  <a:pt x="2486" y="3944"/>
                </a:lnTo>
                <a:lnTo>
                  <a:pt x="2518" y="3913"/>
                </a:lnTo>
                <a:lnTo>
                  <a:pt x="2551" y="3883"/>
                </a:lnTo>
                <a:lnTo>
                  <a:pt x="2616" y="3852"/>
                </a:lnTo>
                <a:lnTo>
                  <a:pt x="2649" y="3852"/>
                </a:lnTo>
                <a:lnTo>
                  <a:pt x="2682" y="3822"/>
                </a:lnTo>
                <a:lnTo>
                  <a:pt x="2714" y="3791"/>
                </a:lnTo>
                <a:lnTo>
                  <a:pt x="2780" y="3791"/>
                </a:lnTo>
                <a:lnTo>
                  <a:pt x="2911" y="3761"/>
                </a:lnTo>
                <a:lnTo>
                  <a:pt x="2943" y="3791"/>
                </a:lnTo>
                <a:lnTo>
                  <a:pt x="3107" y="3822"/>
                </a:lnTo>
                <a:lnTo>
                  <a:pt x="3205" y="3822"/>
                </a:lnTo>
                <a:lnTo>
                  <a:pt x="3238" y="3852"/>
                </a:lnTo>
                <a:lnTo>
                  <a:pt x="3270" y="3883"/>
                </a:lnTo>
                <a:lnTo>
                  <a:pt x="3303" y="3913"/>
                </a:lnTo>
                <a:lnTo>
                  <a:pt x="3303" y="3975"/>
                </a:lnTo>
                <a:lnTo>
                  <a:pt x="3336" y="3975"/>
                </a:lnTo>
                <a:lnTo>
                  <a:pt x="3336" y="4005"/>
                </a:lnTo>
                <a:lnTo>
                  <a:pt x="3368" y="4005"/>
                </a:lnTo>
                <a:lnTo>
                  <a:pt x="3368" y="3944"/>
                </a:lnTo>
                <a:lnTo>
                  <a:pt x="3402" y="3913"/>
                </a:lnTo>
                <a:lnTo>
                  <a:pt x="3434" y="3913"/>
                </a:lnTo>
                <a:lnTo>
                  <a:pt x="3499" y="3944"/>
                </a:lnTo>
                <a:lnTo>
                  <a:pt x="3532" y="3975"/>
                </a:lnTo>
                <a:lnTo>
                  <a:pt x="3565" y="4005"/>
                </a:lnTo>
                <a:lnTo>
                  <a:pt x="3630" y="4035"/>
                </a:lnTo>
                <a:lnTo>
                  <a:pt x="3663" y="4035"/>
                </a:lnTo>
                <a:lnTo>
                  <a:pt x="3695" y="4067"/>
                </a:lnTo>
                <a:lnTo>
                  <a:pt x="3761" y="4097"/>
                </a:lnTo>
                <a:lnTo>
                  <a:pt x="3761" y="4127"/>
                </a:lnTo>
                <a:lnTo>
                  <a:pt x="3793" y="4127"/>
                </a:lnTo>
                <a:lnTo>
                  <a:pt x="3827" y="4127"/>
                </a:lnTo>
                <a:lnTo>
                  <a:pt x="3891" y="4158"/>
                </a:lnTo>
                <a:lnTo>
                  <a:pt x="3957" y="4219"/>
                </a:lnTo>
                <a:lnTo>
                  <a:pt x="4022" y="4219"/>
                </a:lnTo>
                <a:lnTo>
                  <a:pt x="4088" y="4281"/>
                </a:lnTo>
                <a:lnTo>
                  <a:pt x="4120" y="4281"/>
                </a:lnTo>
                <a:lnTo>
                  <a:pt x="4154" y="4281"/>
                </a:lnTo>
                <a:lnTo>
                  <a:pt x="4218" y="4281"/>
                </a:lnTo>
                <a:lnTo>
                  <a:pt x="4218" y="4250"/>
                </a:lnTo>
                <a:lnTo>
                  <a:pt x="4218" y="4219"/>
                </a:lnTo>
                <a:lnTo>
                  <a:pt x="4252" y="4219"/>
                </a:lnTo>
                <a:lnTo>
                  <a:pt x="4252" y="4250"/>
                </a:lnTo>
                <a:lnTo>
                  <a:pt x="4284" y="4250"/>
                </a:lnTo>
                <a:lnTo>
                  <a:pt x="4284" y="4281"/>
                </a:lnTo>
                <a:lnTo>
                  <a:pt x="4317" y="4311"/>
                </a:lnTo>
                <a:lnTo>
                  <a:pt x="4350" y="4311"/>
                </a:lnTo>
                <a:lnTo>
                  <a:pt x="4448" y="4281"/>
                </a:lnTo>
                <a:lnTo>
                  <a:pt x="4448" y="6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2" name="Freeform 31"/>
          <p:cNvSpPr>
            <a:spLocks noChangeArrowheads="1"/>
          </p:cNvSpPr>
          <p:nvPr/>
        </p:nvSpPr>
        <p:spPr bwMode="auto">
          <a:xfrm>
            <a:off x="5859463" y="5054600"/>
            <a:ext cx="26987" cy="49213"/>
          </a:xfrm>
          <a:custGeom>
            <a:avLst/>
            <a:gdLst>
              <a:gd name="T0" fmla="*/ 1336884865 w 99"/>
              <a:gd name="T1" fmla="*/ 0 h 154"/>
              <a:gd name="T2" fmla="*/ 668480051 w 99"/>
              <a:gd name="T3" fmla="*/ 979040797 h 154"/>
              <a:gd name="T4" fmla="*/ 0 w 99"/>
              <a:gd name="T5" fmla="*/ 2023338006 h 154"/>
              <a:gd name="T6" fmla="*/ 0 w 99"/>
              <a:gd name="T7" fmla="*/ 2147483647 h 154"/>
              <a:gd name="T8" fmla="*/ 0 w 99"/>
              <a:gd name="T9" fmla="*/ 2147483647 h 154"/>
              <a:gd name="T10" fmla="*/ 0 w 99"/>
              <a:gd name="T11" fmla="*/ 2147483647 h 154"/>
              <a:gd name="T12" fmla="*/ 668480051 w 99"/>
              <a:gd name="T13" fmla="*/ 2147483647 h 154"/>
              <a:gd name="T14" fmla="*/ 1336884865 w 99"/>
              <a:gd name="T15" fmla="*/ 2147483647 h 154"/>
              <a:gd name="T16" fmla="*/ 1336884865 w 99"/>
              <a:gd name="T17" fmla="*/ 2147483647 h 154"/>
              <a:gd name="T18" fmla="*/ 1985078603 w 99"/>
              <a:gd name="T19" fmla="*/ 2023338006 h 154"/>
              <a:gd name="T20" fmla="*/ 1336884865 w 99"/>
              <a:gd name="T21" fmla="*/ 0 h 1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9"/>
              <a:gd name="T34" fmla="*/ 0 h 154"/>
              <a:gd name="T35" fmla="*/ 99 w 99"/>
              <a:gd name="T36" fmla="*/ 154 h 1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9" h="154">
                <a:moveTo>
                  <a:pt x="66" y="0"/>
                </a:moveTo>
                <a:lnTo>
                  <a:pt x="33" y="30"/>
                </a:lnTo>
                <a:lnTo>
                  <a:pt x="0" y="62"/>
                </a:lnTo>
                <a:lnTo>
                  <a:pt x="0" y="92"/>
                </a:lnTo>
                <a:lnTo>
                  <a:pt x="0" y="122"/>
                </a:lnTo>
                <a:lnTo>
                  <a:pt x="0" y="153"/>
                </a:lnTo>
                <a:lnTo>
                  <a:pt x="33" y="153"/>
                </a:lnTo>
                <a:lnTo>
                  <a:pt x="66" y="122"/>
                </a:lnTo>
                <a:lnTo>
                  <a:pt x="66" y="92"/>
                </a:lnTo>
                <a:lnTo>
                  <a:pt x="98" y="62"/>
                </a:lnTo>
                <a:lnTo>
                  <a:pt x="6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4" name="Freeform 32"/>
          <p:cNvSpPr>
            <a:spLocks noChangeArrowheads="1"/>
          </p:cNvSpPr>
          <p:nvPr/>
        </p:nvSpPr>
        <p:spPr bwMode="auto">
          <a:xfrm>
            <a:off x="360363" y="4848225"/>
            <a:ext cx="3043237" cy="1271588"/>
          </a:xfrm>
          <a:custGeom>
            <a:avLst/>
            <a:gdLst/>
            <a:ahLst/>
            <a:cxnLst>
              <a:cxn ang="0">
                <a:pos x="10365" y="2354"/>
              </a:cxn>
              <a:cxn ang="0">
                <a:pos x="10463" y="2415"/>
              </a:cxn>
              <a:cxn ang="0">
                <a:pos x="10300" y="2476"/>
              </a:cxn>
              <a:cxn ang="0">
                <a:pos x="10170" y="2721"/>
              </a:cxn>
              <a:cxn ang="0">
                <a:pos x="10300" y="2843"/>
              </a:cxn>
              <a:cxn ang="0">
                <a:pos x="10365" y="2996"/>
              </a:cxn>
              <a:cxn ang="0">
                <a:pos x="10300" y="3240"/>
              </a:cxn>
              <a:cxn ang="0">
                <a:pos x="10104" y="3363"/>
              </a:cxn>
              <a:cxn ang="0">
                <a:pos x="9940" y="3485"/>
              </a:cxn>
              <a:cxn ang="0">
                <a:pos x="9679" y="3607"/>
              </a:cxn>
              <a:cxn ang="0">
                <a:pos x="9385" y="3729"/>
              </a:cxn>
              <a:cxn ang="0">
                <a:pos x="196" y="92"/>
              </a:cxn>
              <a:cxn ang="0">
                <a:pos x="458" y="122"/>
              </a:cxn>
              <a:cxn ang="0">
                <a:pos x="621" y="152"/>
              </a:cxn>
              <a:cxn ang="0">
                <a:pos x="850" y="122"/>
              </a:cxn>
              <a:cxn ang="0">
                <a:pos x="1046" y="92"/>
              </a:cxn>
              <a:cxn ang="0">
                <a:pos x="1276" y="122"/>
              </a:cxn>
              <a:cxn ang="0">
                <a:pos x="1276" y="183"/>
              </a:cxn>
              <a:cxn ang="0">
                <a:pos x="1635" y="30"/>
              </a:cxn>
              <a:cxn ang="0">
                <a:pos x="1668" y="122"/>
              </a:cxn>
              <a:cxn ang="0">
                <a:pos x="1896" y="214"/>
              </a:cxn>
              <a:cxn ang="0">
                <a:pos x="2060" y="306"/>
              </a:cxn>
              <a:cxn ang="0">
                <a:pos x="2257" y="336"/>
              </a:cxn>
              <a:cxn ang="0">
                <a:pos x="2387" y="214"/>
              </a:cxn>
              <a:cxn ang="0">
                <a:pos x="2584" y="244"/>
              </a:cxn>
              <a:cxn ang="0">
                <a:pos x="2747" y="274"/>
              </a:cxn>
              <a:cxn ang="0">
                <a:pos x="2878" y="366"/>
              </a:cxn>
              <a:cxn ang="0">
                <a:pos x="3074" y="489"/>
              </a:cxn>
              <a:cxn ang="0">
                <a:pos x="3335" y="489"/>
              </a:cxn>
              <a:cxn ang="0">
                <a:pos x="3532" y="519"/>
              </a:cxn>
              <a:cxn ang="0">
                <a:pos x="3761" y="458"/>
              </a:cxn>
              <a:cxn ang="0">
                <a:pos x="3892" y="519"/>
              </a:cxn>
              <a:cxn ang="0">
                <a:pos x="4055" y="581"/>
              </a:cxn>
              <a:cxn ang="0">
                <a:pos x="4219" y="581"/>
              </a:cxn>
              <a:cxn ang="0">
                <a:pos x="4349" y="795"/>
              </a:cxn>
              <a:cxn ang="0">
                <a:pos x="4349" y="1039"/>
              </a:cxn>
              <a:cxn ang="0">
                <a:pos x="4578" y="1070"/>
              </a:cxn>
              <a:cxn ang="0">
                <a:pos x="4840" y="1192"/>
              </a:cxn>
              <a:cxn ang="0">
                <a:pos x="5134" y="1284"/>
              </a:cxn>
              <a:cxn ang="0">
                <a:pos x="5330" y="1467"/>
              </a:cxn>
              <a:cxn ang="0">
                <a:pos x="5853" y="1528"/>
              </a:cxn>
              <a:cxn ang="0">
                <a:pos x="6017" y="1681"/>
              </a:cxn>
              <a:cxn ang="0">
                <a:pos x="6442" y="1681"/>
              </a:cxn>
              <a:cxn ang="0">
                <a:pos x="6573" y="1773"/>
              </a:cxn>
              <a:cxn ang="0">
                <a:pos x="6965" y="1711"/>
              </a:cxn>
              <a:cxn ang="0">
                <a:pos x="7096" y="1498"/>
              </a:cxn>
              <a:cxn ang="0">
                <a:pos x="7423" y="1589"/>
              </a:cxn>
              <a:cxn ang="0">
                <a:pos x="7848" y="1681"/>
              </a:cxn>
              <a:cxn ang="0">
                <a:pos x="7979" y="1987"/>
              </a:cxn>
              <a:cxn ang="0">
                <a:pos x="8012" y="2262"/>
              </a:cxn>
              <a:cxn ang="0">
                <a:pos x="8306" y="2201"/>
              </a:cxn>
              <a:cxn ang="0">
                <a:pos x="8503" y="2078"/>
              </a:cxn>
              <a:cxn ang="0">
                <a:pos x="8698" y="2354"/>
              </a:cxn>
              <a:cxn ang="0">
                <a:pos x="9156" y="2262"/>
              </a:cxn>
              <a:cxn ang="0">
                <a:pos x="9549" y="2354"/>
              </a:cxn>
              <a:cxn ang="0">
                <a:pos x="9744" y="2232"/>
              </a:cxn>
              <a:cxn ang="0">
                <a:pos x="10136" y="2262"/>
              </a:cxn>
              <a:cxn ang="0">
                <a:pos x="8731" y="2232"/>
              </a:cxn>
            </a:cxnLst>
            <a:rect l="0" t="0" r="r" b="b"/>
            <a:pathLst>
              <a:path w="10464" h="3792">
                <a:moveTo>
                  <a:pt x="10267" y="2262"/>
                </a:moveTo>
                <a:lnTo>
                  <a:pt x="10267" y="2292"/>
                </a:lnTo>
                <a:lnTo>
                  <a:pt x="10300" y="2323"/>
                </a:lnTo>
                <a:lnTo>
                  <a:pt x="10300" y="2354"/>
                </a:lnTo>
                <a:lnTo>
                  <a:pt x="10333" y="2354"/>
                </a:lnTo>
                <a:lnTo>
                  <a:pt x="10365" y="2354"/>
                </a:lnTo>
                <a:lnTo>
                  <a:pt x="10365" y="2384"/>
                </a:lnTo>
                <a:lnTo>
                  <a:pt x="10398" y="2384"/>
                </a:lnTo>
                <a:lnTo>
                  <a:pt x="10398" y="2354"/>
                </a:lnTo>
                <a:lnTo>
                  <a:pt x="10431" y="2354"/>
                </a:lnTo>
                <a:lnTo>
                  <a:pt x="10463" y="2384"/>
                </a:lnTo>
                <a:lnTo>
                  <a:pt x="10463" y="2415"/>
                </a:lnTo>
                <a:lnTo>
                  <a:pt x="10431" y="2415"/>
                </a:lnTo>
                <a:lnTo>
                  <a:pt x="10431" y="2445"/>
                </a:lnTo>
                <a:lnTo>
                  <a:pt x="10431" y="2476"/>
                </a:lnTo>
                <a:lnTo>
                  <a:pt x="10398" y="2507"/>
                </a:lnTo>
                <a:lnTo>
                  <a:pt x="10365" y="2507"/>
                </a:lnTo>
                <a:lnTo>
                  <a:pt x="10300" y="2476"/>
                </a:lnTo>
                <a:lnTo>
                  <a:pt x="10267" y="2507"/>
                </a:lnTo>
                <a:lnTo>
                  <a:pt x="10234" y="2537"/>
                </a:lnTo>
                <a:lnTo>
                  <a:pt x="10202" y="2629"/>
                </a:lnTo>
                <a:lnTo>
                  <a:pt x="10170" y="2659"/>
                </a:lnTo>
                <a:lnTo>
                  <a:pt x="10170" y="2690"/>
                </a:lnTo>
                <a:lnTo>
                  <a:pt x="10170" y="2721"/>
                </a:lnTo>
                <a:lnTo>
                  <a:pt x="10202" y="2751"/>
                </a:lnTo>
                <a:lnTo>
                  <a:pt x="10202" y="2782"/>
                </a:lnTo>
                <a:lnTo>
                  <a:pt x="10234" y="2782"/>
                </a:lnTo>
                <a:lnTo>
                  <a:pt x="10267" y="2782"/>
                </a:lnTo>
                <a:lnTo>
                  <a:pt x="10300" y="2812"/>
                </a:lnTo>
                <a:lnTo>
                  <a:pt x="10300" y="2843"/>
                </a:lnTo>
                <a:lnTo>
                  <a:pt x="10300" y="2874"/>
                </a:lnTo>
                <a:lnTo>
                  <a:pt x="10300" y="2904"/>
                </a:lnTo>
                <a:lnTo>
                  <a:pt x="10300" y="2934"/>
                </a:lnTo>
                <a:lnTo>
                  <a:pt x="10333" y="2934"/>
                </a:lnTo>
                <a:lnTo>
                  <a:pt x="10333" y="2965"/>
                </a:lnTo>
                <a:lnTo>
                  <a:pt x="10365" y="2996"/>
                </a:lnTo>
                <a:lnTo>
                  <a:pt x="10398" y="3026"/>
                </a:lnTo>
                <a:lnTo>
                  <a:pt x="10398" y="3057"/>
                </a:lnTo>
                <a:lnTo>
                  <a:pt x="10398" y="3148"/>
                </a:lnTo>
                <a:lnTo>
                  <a:pt x="10365" y="3180"/>
                </a:lnTo>
                <a:lnTo>
                  <a:pt x="10333" y="3210"/>
                </a:lnTo>
                <a:lnTo>
                  <a:pt x="10300" y="3240"/>
                </a:lnTo>
                <a:lnTo>
                  <a:pt x="10234" y="3240"/>
                </a:lnTo>
                <a:lnTo>
                  <a:pt x="10202" y="3271"/>
                </a:lnTo>
                <a:lnTo>
                  <a:pt x="10202" y="3302"/>
                </a:lnTo>
                <a:lnTo>
                  <a:pt x="10170" y="3302"/>
                </a:lnTo>
                <a:lnTo>
                  <a:pt x="10136" y="3332"/>
                </a:lnTo>
                <a:lnTo>
                  <a:pt x="10104" y="3363"/>
                </a:lnTo>
                <a:lnTo>
                  <a:pt x="10104" y="3393"/>
                </a:lnTo>
                <a:lnTo>
                  <a:pt x="10071" y="3393"/>
                </a:lnTo>
                <a:lnTo>
                  <a:pt x="10038" y="3393"/>
                </a:lnTo>
                <a:lnTo>
                  <a:pt x="9973" y="3424"/>
                </a:lnTo>
                <a:lnTo>
                  <a:pt x="9940" y="3455"/>
                </a:lnTo>
                <a:lnTo>
                  <a:pt x="9940" y="3485"/>
                </a:lnTo>
                <a:lnTo>
                  <a:pt x="9907" y="3485"/>
                </a:lnTo>
                <a:lnTo>
                  <a:pt x="9875" y="3485"/>
                </a:lnTo>
                <a:lnTo>
                  <a:pt x="9875" y="3515"/>
                </a:lnTo>
                <a:lnTo>
                  <a:pt x="9809" y="3577"/>
                </a:lnTo>
                <a:lnTo>
                  <a:pt x="9777" y="3607"/>
                </a:lnTo>
                <a:lnTo>
                  <a:pt x="9679" y="3607"/>
                </a:lnTo>
                <a:lnTo>
                  <a:pt x="9581" y="3638"/>
                </a:lnTo>
                <a:lnTo>
                  <a:pt x="9516" y="3669"/>
                </a:lnTo>
                <a:lnTo>
                  <a:pt x="9483" y="3699"/>
                </a:lnTo>
                <a:lnTo>
                  <a:pt x="9451" y="3699"/>
                </a:lnTo>
                <a:lnTo>
                  <a:pt x="9418" y="3699"/>
                </a:lnTo>
                <a:lnTo>
                  <a:pt x="9385" y="3729"/>
                </a:lnTo>
                <a:lnTo>
                  <a:pt x="9319" y="3791"/>
                </a:lnTo>
                <a:lnTo>
                  <a:pt x="0" y="3791"/>
                </a:lnTo>
                <a:lnTo>
                  <a:pt x="0" y="0"/>
                </a:lnTo>
                <a:lnTo>
                  <a:pt x="131" y="30"/>
                </a:lnTo>
                <a:lnTo>
                  <a:pt x="164" y="30"/>
                </a:lnTo>
                <a:lnTo>
                  <a:pt x="196" y="92"/>
                </a:lnTo>
                <a:lnTo>
                  <a:pt x="230" y="92"/>
                </a:lnTo>
                <a:lnTo>
                  <a:pt x="294" y="92"/>
                </a:lnTo>
                <a:lnTo>
                  <a:pt x="360" y="92"/>
                </a:lnTo>
                <a:lnTo>
                  <a:pt x="393" y="92"/>
                </a:lnTo>
                <a:lnTo>
                  <a:pt x="425" y="122"/>
                </a:lnTo>
                <a:lnTo>
                  <a:pt x="458" y="122"/>
                </a:lnTo>
                <a:lnTo>
                  <a:pt x="458" y="152"/>
                </a:lnTo>
                <a:lnTo>
                  <a:pt x="491" y="152"/>
                </a:lnTo>
                <a:lnTo>
                  <a:pt x="491" y="122"/>
                </a:lnTo>
                <a:lnTo>
                  <a:pt x="556" y="122"/>
                </a:lnTo>
                <a:lnTo>
                  <a:pt x="589" y="122"/>
                </a:lnTo>
                <a:lnTo>
                  <a:pt x="621" y="152"/>
                </a:lnTo>
                <a:lnTo>
                  <a:pt x="687" y="152"/>
                </a:lnTo>
                <a:lnTo>
                  <a:pt x="719" y="183"/>
                </a:lnTo>
                <a:lnTo>
                  <a:pt x="753" y="152"/>
                </a:lnTo>
                <a:lnTo>
                  <a:pt x="785" y="152"/>
                </a:lnTo>
                <a:lnTo>
                  <a:pt x="818" y="122"/>
                </a:lnTo>
                <a:lnTo>
                  <a:pt x="850" y="122"/>
                </a:lnTo>
                <a:lnTo>
                  <a:pt x="916" y="122"/>
                </a:lnTo>
                <a:lnTo>
                  <a:pt x="948" y="122"/>
                </a:lnTo>
                <a:lnTo>
                  <a:pt x="982" y="122"/>
                </a:lnTo>
                <a:lnTo>
                  <a:pt x="982" y="152"/>
                </a:lnTo>
                <a:lnTo>
                  <a:pt x="1014" y="122"/>
                </a:lnTo>
                <a:lnTo>
                  <a:pt x="1046" y="92"/>
                </a:lnTo>
                <a:lnTo>
                  <a:pt x="1080" y="92"/>
                </a:lnTo>
                <a:lnTo>
                  <a:pt x="1178" y="92"/>
                </a:lnTo>
                <a:lnTo>
                  <a:pt x="1276" y="61"/>
                </a:lnTo>
                <a:lnTo>
                  <a:pt x="1276" y="30"/>
                </a:lnTo>
                <a:lnTo>
                  <a:pt x="1308" y="92"/>
                </a:lnTo>
                <a:lnTo>
                  <a:pt x="1276" y="122"/>
                </a:lnTo>
                <a:lnTo>
                  <a:pt x="1243" y="122"/>
                </a:lnTo>
                <a:lnTo>
                  <a:pt x="1243" y="152"/>
                </a:lnTo>
                <a:lnTo>
                  <a:pt x="1210" y="183"/>
                </a:lnTo>
                <a:lnTo>
                  <a:pt x="1210" y="244"/>
                </a:lnTo>
                <a:lnTo>
                  <a:pt x="1243" y="214"/>
                </a:lnTo>
                <a:lnTo>
                  <a:pt x="1276" y="183"/>
                </a:lnTo>
                <a:lnTo>
                  <a:pt x="1308" y="122"/>
                </a:lnTo>
                <a:lnTo>
                  <a:pt x="1373" y="122"/>
                </a:lnTo>
                <a:lnTo>
                  <a:pt x="1439" y="92"/>
                </a:lnTo>
                <a:lnTo>
                  <a:pt x="1505" y="30"/>
                </a:lnTo>
                <a:lnTo>
                  <a:pt x="1570" y="0"/>
                </a:lnTo>
                <a:lnTo>
                  <a:pt x="1635" y="30"/>
                </a:lnTo>
                <a:lnTo>
                  <a:pt x="1635" y="61"/>
                </a:lnTo>
                <a:lnTo>
                  <a:pt x="1668" y="61"/>
                </a:lnTo>
                <a:lnTo>
                  <a:pt x="1701" y="61"/>
                </a:lnTo>
                <a:lnTo>
                  <a:pt x="1733" y="92"/>
                </a:lnTo>
                <a:lnTo>
                  <a:pt x="1701" y="122"/>
                </a:lnTo>
                <a:lnTo>
                  <a:pt x="1668" y="122"/>
                </a:lnTo>
                <a:lnTo>
                  <a:pt x="1635" y="152"/>
                </a:lnTo>
                <a:lnTo>
                  <a:pt x="1668" y="214"/>
                </a:lnTo>
                <a:lnTo>
                  <a:pt x="1668" y="244"/>
                </a:lnTo>
                <a:lnTo>
                  <a:pt x="1701" y="214"/>
                </a:lnTo>
                <a:lnTo>
                  <a:pt x="1733" y="183"/>
                </a:lnTo>
                <a:lnTo>
                  <a:pt x="1896" y="214"/>
                </a:lnTo>
                <a:lnTo>
                  <a:pt x="1930" y="183"/>
                </a:lnTo>
                <a:lnTo>
                  <a:pt x="1962" y="214"/>
                </a:lnTo>
                <a:lnTo>
                  <a:pt x="1995" y="244"/>
                </a:lnTo>
                <a:lnTo>
                  <a:pt x="1995" y="274"/>
                </a:lnTo>
                <a:lnTo>
                  <a:pt x="2028" y="306"/>
                </a:lnTo>
                <a:lnTo>
                  <a:pt x="2060" y="306"/>
                </a:lnTo>
                <a:lnTo>
                  <a:pt x="2093" y="336"/>
                </a:lnTo>
                <a:lnTo>
                  <a:pt x="2158" y="336"/>
                </a:lnTo>
                <a:lnTo>
                  <a:pt x="2224" y="366"/>
                </a:lnTo>
                <a:lnTo>
                  <a:pt x="2224" y="397"/>
                </a:lnTo>
                <a:lnTo>
                  <a:pt x="2257" y="366"/>
                </a:lnTo>
                <a:lnTo>
                  <a:pt x="2257" y="336"/>
                </a:lnTo>
                <a:lnTo>
                  <a:pt x="2257" y="306"/>
                </a:lnTo>
                <a:lnTo>
                  <a:pt x="2257" y="274"/>
                </a:lnTo>
                <a:lnTo>
                  <a:pt x="2289" y="274"/>
                </a:lnTo>
                <a:lnTo>
                  <a:pt x="2322" y="244"/>
                </a:lnTo>
                <a:lnTo>
                  <a:pt x="2355" y="244"/>
                </a:lnTo>
                <a:lnTo>
                  <a:pt x="2387" y="214"/>
                </a:lnTo>
                <a:lnTo>
                  <a:pt x="2420" y="183"/>
                </a:lnTo>
                <a:lnTo>
                  <a:pt x="2485" y="183"/>
                </a:lnTo>
                <a:lnTo>
                  <a:pt x="2551" y="183"/>
                </a:lnTo>
                <a:lnTo>
                  <a:pt x="2584" y="183"/>
                </a:lnTo>
                <a:lnTo>
                  <a:pt x="2584" y="214"/>
                </a:lnTo>
                <a:lnTo>
                  <a:pt x="2584" y="244"/>
                </a:lnTo>
                <a:lnTo>
                  <a:pt x="2649" y="244"/>
                </a:lnTo>
                <a:lnTo>
                  <a:pt x="2649" y="274"/>
                </a:lnTo>
                <a:lnTo>
                  <a:pt x="2649" y="306"/>
                </a:lnTo>
                <a:lnTo>
                  <a:pt x="2682" y="306"/>
                </a:lnTo>
                <a:lnTo>
                  <a:pt x="2714" y="244"/>
                </a:lnTo>
                <a:lnTo>
                  <a:pt x="2747" y="274"/>
                </a:lnTo>
                <a:lnTo>
                  <a:pt x="2780" y="306"/>
                </a:lnTo>
                <a:lnTo>
                  <a:pt x="2780" y="336"/>
                </a:lnTo>
                <a:lnTo>
                  <a:pt x="2812" y="336"/>
                </a:lnTo>
                <a:lnTo>
                  <a:pt x="2846" y="336"/>
                </a:lnTo>
                <a:lnTo>
                  <a:pt x="2846" y="366"/>
                </a:lnTo>
                <a:lnTo>
                  <a:pt x="2878" y="366"/>
                </a:lnTo>
                <a:lnTo>
                  <a:pt x="2943" y="366"/>
                </a:lnTo>
                <a:lnTo>
                  <a:pt x="2943" y="397"/>
                </a:lnTo>
                <a:lnTo>
                  <a:pt x="2976" y="428"/>
                </a:lnTo>
                <a:lnTo>
                  <a:pt x="3009" y="458"/>
                </a:lnTo>
                <a:lnTo>
                  <a:pt x="3074" y="458"/>
                </a:lnTo>
                <a:lnTo>
                  <a:pt x="3074" y="489"/>
                </a:lnTo>
                <a:lnTo>
                  <a:pt x="3107" y="489"/>
                </a:lnTo>
                <a:lnTo>
                  <a:pt x="3139" y="519"/>
                </a:lnTo>
                <a:lnTo>
                  <a:pt x="3205" y="519"/>
                </a:lnTo>
                <a:lnTo>
                  <a:pt x="3237" y="489"/>
                </a:lnTo>
                <a:lnTo>
                  <a:pt x="3271" y="489"/>
                </a:lnTo>
                <a:lnTo>
                  <a:pt x="3335" y="489"/>
                </a:lnTo>
                <a:lnTo>
                  <a:pt x="3369" y="489"/>
                </a:lnTo>
                <a:lnTo>
                  <a:pt x="3369" y="519"/>
                </a:lnTo>
                <a:lnTo>
                  <a:pt x="3401" y="519"/>
                </a:lnTo>
                <a:lnTo>
                  <a:pt x="3434" y="550"/>
                </a:lnTo>
                <a:lnTo>
                  <a:pt x="3499" y="519"/>
                </a:lnTo>
                <a:lnTo>
                  <a:pt x="3532" y="519"/>
                </a:lnTo>
                <a:lnTo>
                  <a:pt x="3598" y="489"/>
                </a:lnTo>
                <a:lnTo>
                  <a:pt x="3662" y="489"/>
                </a:lnTo>
                <a:lnTo>
                  <a:pt x="3696" y="458"/>
                </a:lnTo>
                <a:lnTo>
                  <a:pt x="3728" y="489"/>
                </a:lnTo>
                <a:lnTo>
                  <a:pt x="3728" y="458"/>
                </a:lnTo>
                <a:lnTo>
                  <a:pt x="3761" y="458"/>
                </a:lnTo>
                <a:lnTo>
                  <a:pt x="3761" y="428"/>
                </a:lnTo>
                <a:lnTo>
                  <a:pt x="3826" y="397"/>
                </a:lnTo>
                <a:lnTo>
                  <a:pt x="3859" y="397"/>
                </a:lnTo>
                <a:lnTo>
                  <a:pt x="3859" y="428"/>
                </a:lnTo>
                <a:lnTo>
                  <a:pt x="3859" y="458"/>
                </a:lnTo>
                <a:lnTo>
                  <a:pt x="3892" y="519"/>
                </a:lnTo>
                <a:lnTo>
                  <a:pt x="3924" y="550"/>
                </a:lnTo>
                <a:lnTo>
                  <a:pt x="3924" y="581"/>
                </a:lnTo>
                <a:lnTo>
                  <a:pt x="3989" y="581"/>
                </a:lnTo>
                <a:lnTo>
                  <a:pt x="4023" y="581"/>
                </a:lnTo>
                <a:lnTo>
                  <a:pt x="4023" y="611"/>
                </a:lnTo>
                <a:lnTo>
                  <a:pt x="4055" y="581"/>
                </a:lnTo>
                <a:lnTo>
                  <a:pt x="4087" y="641"/>
                </a:lnTo>
                <a:lnTo>
                  <a:pt x="4121" y="641"/>
                </a:lnTo>
                <a:lnTo>
                  <a:pt x="4153" y="673"/>
                </a:lnTo>
                <a:lnTo>
                  <a:pt x="4186" y="641"/>
                </a:lnTo>
                <a:lnTo>
                  <a:pt x="4186" y="581"/>
                </a:lnTo>
                <a:lnTo>
                  <a:pt x="4219" y="581"/>
                </a:lnTo>
                <a:lnTo>
                  <a:pt x="4284" y="611"/>
                </a:lnTo>
                <a:lnTo>
                  <a:pt x="4317" y="641"/>
                </a:lnTo>
                <a:lnTo>
                  <a:pt x="4382" y="673"/>
                </a:lnTo>
                <a:lnTo>
                  <a:pt x="4382" y="703"/>
                </a:lnTo>
                <a:lnTo>
                  <a:pt x="4382" y="764"/>
                </a:lnTo>
                <a:lnTo>
                  <a:pt x="4349" y="795"/>
                </a:lnTo>
                <a:lnTo>
                  <a:pt x="4317" y="917"/>
                </a:lnTo>
                <a:lnTo>
                  <a:pt x="4284" y="947"/>
                </a:lnTo>
                <a:lnTo>
                  <a:pt x="4251" y="1008"/>
                </a:lnTo>
                <a:lnTo>
                  <a:pt x="4251" y="1039"/>
                </a:lnTo>
                <a:lnTo>
                  <a:pt x="4284" y="1039"/>
                </a:lnTo>
                <a:lnTo>
                  <a:pt x="4349" y="1039"/>
                </a:lnTo>
                <a:lnTo>
                  <a:pt x="4448" y="1039"/>
                </a:lnTo>
                <a:lnTo>
                  <a:pt x="4448" y="978"/>
                </a:lnTo>
                <a:lnTo>
                  <a:pt x="4480" y="917"/>
                </a:lnTo>
                <a:lnTo>
                  <a:pt x="4512" y="917"/>
                </a:lnTo>
                <a:lnTo>
                  <a:pt x="4546" y="978"/>
                </a:lnTo>
                <a:lnTo>
                  <a:pt x="4578" y="1070"/>
                </a:lnTo>
                <a:lnTo>
                  <a:pt x="4578" y="1100"/>
                </a:lnTo>
                <a:lnTo>
                  <a:pt x="4611" y="1100"/>
                </a:lnTo>
                <a:lnTo>
                  <a:pt x="4676" y="1162"/>
                </a:lnTo>
                <a:lnTo>
                  <a:pt x="4709" y="1162"/>
                </a:lnTo>
                <a:lnTo>
                  <a:pt x="4775" y="1162"/>
                </a:lnTo>
                <a:lnTo>
                  <a:pt x="4840" y="1192"/>
                </a:lnTo>
                <a:lnTo>
                  <a:pt x="4873" y="1222"/>
                </a:lnTo>
                <a:lnTo>
                  <a:pt x="4905" y="1254"/>
                </a:lnTo>
                <a:lnTo>
                  <a:pt x="4971" y="1254"/>
                </a:lnTo>
                <a:lnTo>
                  <a:pt x="5003" y="1222"/>
                </a:lnTo>
                <a:lnTo>
                  <a:pt x="5069" y="1284"/>
                </a:lnTo>
                <a:lnTo>
                  <a:pt x="5134" y="1284"/>
                </a:lnTo>
                <a:lnTo>
                  <a:pt x="5167" y="1254"/>
                </a:lnTo>
                <a:lnTo>
                  <a:pt x="5200" y="1284"/>
                </a:lnTo>
                <a:lnTo>
                  <a:pt x="5232" y="1284"/>
                </a:lnTo>
                <a:lnTo>
                  <a:pt x="5232" y="1376"/>
                </a:lnTo>
                <a:lnTo>
                  <a:pt x="5265" y="1437"/>
                </a:lnTo>
                <a:lnTo>
                  <a:pt x="5330" y="1467"/>
                </a:lnTo>
                <a:lnTo>
                  <a:pt x="5363" y="1528"/>
                </a:lnTo>
                <a:lnTo>
                  <a:pt x="5396" y="1528"/>
                </a:lnTo>
                <a:lnTo>
                  <a:pt x="5462" y="1528"/>
                </a:lnTo>
                <a:lnTo>
                  <a:pt x="5657" y="1528"/>
                </a:lnTo>
                <a:lnTo>
                  <a:pt x="5789" y="1528"/>
                </a:lnTo>
                <a:lnTo>
                  <a:pt x="5853" y="1528"/>
                </a:lnTo>
                <a:lnTo>
                  <a:pt x="5887" y="1528"/>
                </a:lnTo>
                <a:lnTo>
                  <a:pt x="5919" y="1528"/>
                </a:lnTo>
                <a:lnTo>
                  <a:pt x="5951" y="1559"/>
                </a:lnTo>
                <a:lnTo>
                  <a:pt x="5951" y="1589"/>
                </a:lnTo>
                <a:lnTo>
                  <a:pt x="5985" y="1620"/>
                </a:lnTo>
                <a:lnTo>
                  <a:pt x="6017" y="1681"/>
                </a:lnTo>
                <a:lnTo>
                  <a:pt x="6050" y="1711"/>
                </a:lnTo>
                <a:lnTo>
                  <a:pt x="6082" y="1711"/>
                </a:lnTo>
                <a:lnTo>
                  <a:pt x="6148" y="1711"/>
                </a:lnTo>
                <a:lnTo>
                  <a:pt x="6180" y="1711"/>
                </a:lnTo>
                <a:lnTo>
                  <a:pt x="6410" y="1711"/>
                </a:lnTo>
                <a:lnTo>
                  <a:pt x="6442" y="1681"/>
                </a:lnTo>
                <a:lnTo>
                  <a:pt x="6475" y="1681"/>
                </a:lnTo>
                <a:lnTo>
                  <a:pt x="6508" y="1681"/>
                </a:lnTo>
                <a:lnTo>
                  <a:pt x="6508" y="1743"/>
                </a:lnTo>
                <a:lnTo>
                  <a:pt x="6540" y="1773"/>
                </a:lnTo>
                <a:lnTo>
                  <a:pt x="6573" y="1803"/>
                </a:lnTo>
                <a:lnTo>
                  <a:pt x="6573" y="1773"/>
                </a:lnTo>
                <a:lnTo>
                  <a:pt x="6605" y="1743"/>
                </a:lnTo>
                <a:lnTo>
                  <a:pt x="6639" y="1681"/>
                </a:lnTo>
                <a:lnTo>
                  <a:pt x="6671" y="1711"/>
                </a:lnTo>
                <a:lnTo>
                  <a:pt x="6737" y="1743"/>
                </a:lnTo>
                <a:lnTo>
                  <a:pt x="6933" y="1743"/>
                </a:lnTo>
                <a:lnTo>
                  <a:pt x="6965" y="1711"/>
                </a:lnTo>
                <a:lnTo>
                  <a:pt x="6998" y="1651"/>
                </a:lnTo>
                <a:lnTo>
                  <a:pt x="6998" y="1620"/>
                </a:lnTo>
                <a:lnTo>
                  <a:pt x="6998" y="1559"/>
                </a:lnTo>
                <a:lnTo>
                  <a:pt x="6998" y="1498"/>
                </a:lnTo>
                <a:lnTo>
                  <a:pt x="7064" y="1498"/>
                </a:lnTo>
                <a:lnTo>
                  <a:pt x="7096" y="1498"/>
                </a:lnTo>
                <a:lnTo>
                  <a:pt x="7128" y="1528"/>
                </a:lnTo>
                <a:lnTo>
                  <a:pt x="7194" y="1559"/>
                </a:lnTo>
                <a:lnTo>
                  <a:pt x="7260" y="1559"/>
                </a:lnTo>
                <a:lnTo>
                  <a:pt x="7325" y="1589"/>
                </a:lnTo>
                <a:lnTo>
                  <a:pt x="7358" y="1589"/>
                </a:lnTo>
                <a:lnTo>
                  <a:pt x="7423" y="1589"/>
                </a:lnTo>
                <a:lnTo>
                  <a:pt x="7489" y="1620"/>
                </a:lnTo>
                <a:lnTo>
                  <a:pt x="7521" y="1651"/>
                </a:lnTo>
                <a:lnTo>
                  <a:pt x="7554" y="1681"/>
                </a:lnTo>
                <a:lnTo>
                  <a:pt x="7619" y="1711"/>
                </a:lnTo>
                <a:lnTo>
                  <a:pt x="7783" y="1681"/>
                </a:lnTo>
                <a:lnTo>
                  <a:pt x="7848" y="1681"/>
                </a:lnTo>
                <a:lnTo>
                  <a:pt x="7881" y="1711"/>
                </a:lnTo>
                <a:lnTo>
                  <a:pt x="7914" y="1743"/>
                </a:lnTo>
                <a:lnTo>
                  <a:pt x="7914" y="1803"/>
                </a:lnTo>
                <a:lnTo>
                  <a:pt x="7946" y="1865"/>
                </a:lnTo>
                <a:lnTo>
                  <a:pt x="8012" y="1895"/>
                </a:lnTo>
                <a:lnTo>
                  <a:pt x="7979" y="1987"/>
                </a:lnTo>
                <a:lnTo>
                  <a:pt x="7979" y="2078"/>
                </a:lnTo>
                <a:lnTo>
                  <a:pt x="8012" y="2109"/>
                </a:lnTo>
                <a:lnTo>
                  <a:pt x="8012" y="2170"/>
                </a:lnTo>
                <a:lnTo>
                  <a:pt x="8012" y="2201"/>
                </a:lnTo>
                <a:lnTo>
                  <a:pt x="7979" y="2232"/>
                </a:lnTo>
                <a:lnTo>
                  <a:pt x="8012" y="2262"/>
                </a:lnTo>
                <a:lnTo>
                  <a:pt x="8044" y="2262"/>
                </a:lnTo>
                <a:lnTo>
                  <a:pt x="8078" y="2262"/>
                </a:lnTo>
                <a:lnTo>
                  <a:pt x="8142" y="2232"/>
                </a:lnTo>
                <a:lnTo>
                  <a:pt x="8208" y="2232"/>
                </a:lnTo>
                <a:lnTo>
                  <a:pt x="8241" y="2232"/>
                </a:lnTo>
                <a:lnTo>
                  <a:pt x="8306" y="2201"/>
                </a:lnTo>
                <a:lnTo>
                  <a:pt x="8339" y="2170"/>
                </a:lnTo>
                <a:lnTo>
                  <a:pt x="8371" y="2140"/>
                </a:lnTo>
                <a:lnTo>
                  <a:pt x="8371" y="2109"/>
                </a:lnTo>
                <a:lnTo>
                  <a:pt x="8371" y="2048"/>
                </a:lnTo>
                <a:lnTo>
                  <a:pt x="8437" y="2078"/>
                </a:lnTo>
                <a:lnTo>
                  <a:pt x="8503" y="2078"/>
                </a:lnTo>
                <a:lnTo>
                  <a:pt x="8535" y="2140"/>
                </a:lnTo>
                <a:lnTo>
                  <a:pt x="8568" y="2170"/>
                </a:lnTo>
                <a:lnTo>
                  <a:pt x="8601" y="2201"/>
                </a:lnTo>
                <a:lnTo>
                  <a:pt x="8601" y="2262"/>
                </a:lnTo>
                <a:lnTo>
                  <a:pt x="8666" y="2323"/>
                </a:lnTo>
                <a:lnTo>
                  <a:pt x="8698" y="2354"/>
                </a:lnTo>
                <a:lnTo>
                  <a:pt x="8764" y="2354"/>
                </a:lnTo>
                <a:lnTo>
                  <a:pt x="8862" y="2323"/>
                </a:lnTo>
                <a:lnTo>
                  <a:pt x="8894" y="2292"/>
                </a:lnTo>
                <a:lnTo>
                  <a:pt x="8993" y="2262"/>
                </a:lnTo>
                <a:lnTo>
                  <a:pt x="9058" y="2262"/>
                </a:lnTo>
                <a:lnTo>
                  <a:pt x="9156" y="2262"/>
                </a:lnTo>
                <a:lnTo>
                  <a:pt x="9255" y="2323"/>
                </a:lnTo>
                <a:lnTo>
                  <a:pt x="9319" y="2354"/>
                </a:lnTo>
                <a:lnTo>
                  <a:pt x="9418" y="2384"/>
                </a:lnTo>
                <a:lnTo>
                  <a:pt x="9451" y="2354"/>
                </a:lnTo>
                <a:lnTo>
                  <a:pt x="9516" y="2323"/>
                </a:lnTo>
                <a:lnTo>
                  <a:pt x="9549" y="2354"/>
                </a:lnTo>
                <a:lnTo>
                  <a:pt x="9581" y="2384"/>
                </a:lnTo>
                <a:lnTo>
                  <a:pt x="9581" y="2354"/>
                </a:lnTo>
                <a:lnTo>
                  <a:pt x="9581" y="2323"/>
                </a:lnTo>
                <a:lnTo>
                  <a:pt x="9613" y="2292"/>
                </a:lnTo>
                <a:lnTo>
                  <a:pt x="9679" y="2262"/>
                </a:lnTo>
                <a:lnTo>
                  <a:pt x="9744" y="2232"/>
                </a:lnTo>
                <a:lnTo>
                  <a:pt x="9842" y="2201"/>
                </a:lnTo>
                <a:lnTo>
                  <a:pt x="9907" y="2170"/>
                </a:lnTo>
                <a:lnTo>
                  <a:pt x="9973" y="2170"/>
                </a:lnTo>
                <a:lnTo>
                  <a:pt x="10006" y="2170"/>
                </a:lnTo>
                <a:lnTo>
                  <a:pt x="10038" y="2201"/>
                </a:lnTo>
                <a:lnTo>
                  <a:pt x="10136" y="2262"/>
                </a:lnTo>
                <a:lnTo>
                  <a:pt x="10267" y="2262"/>
                </a:lnTo>
                <a:close/>
                <a:moveTo>
                  <a:pt x="8764" y="2109"/>
                </a:moveTo>
                <a:lnTo>
                  <a:pt x="8698" y="2140"/>
                </a:lnTo>
                <a:lnTo>
                  <a:pt x="8698" y="2170"/>
                </a:lnTo>
                <a:lnTo>
                  <a:pt x="8698" y="2232"/>
                </a:lnTo>
                <a:lnTo>
                  <a:pt x="8731" y="2232"/>
                </a:lnTo>
                <a:lnTo>
                  <a:pt x="8764" y="2232"/>
                </a:lnTo>
                <a:lnTo>
                  <a:pt x="8796" y="2201"/>
                </a:lnTo>
                <a:lnTo>
                  <a:pt x="8796" y="2140"/>
                </a:lnTo>
                <a:lnTo>
                  <a:pt x="8764" y="210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6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84" name="Freeform 33"/>
          <p:cNvSpPr>
            <a:spLocks noChangeArrowheads="1"/>
          </p:cNvSpPr>
          <p:nvPr/>
        </p:nvSpPr>
        <p:spPr bwMode="auto">
          <a:xfrm>
            <a:off x="360363" y="4848225"/>
            <a:ext cx="3043237" cy="1271588"/>
          </a:xfrm>
          <a:custGeom>
            <a:avLst/>
            <a:gdLst>
              <a:gd name="T0" fmla="*/ 2147483647 w 10464"/>
              <a:gd name="T1" fmla="*/ 2147483647 h 3792"/>
              <a:gd name="T2" fmla="*/ 2147483647 w 10464"/>
              <a:gd name="T3" fmla="*/ 2147483647 h 3792"/>
              <a:gd name="T4" fmla="*/ 2147483647 w 10464"/>
              <a:gd name="T5" fmla="*/ 2147483647 h 3792"/>
              <a:gd name="T6" fmla="*/ 2147483647 w 10464"/>
              <a:gd name="T7" fmla="*/ 2147483647 h 3792"/>
              <a:gd name="T8" fmla="*/ 2147483647 w 10464"/>
              <a:gd name="T9" fmla="*/ 2147483647 h 3792"/>
              <a:gd name="T10" fmla="*/ 2147483647 w 10464"/>
              <a:gd name="T11" fmla="*/ 2147483647 h 3792"/>
              <a:gd name="T12" fmla="*/ 2147483647 w 10464"/>
              <a:gd name="T13" fmla="*/ 2147483647 h 3792"/>
              <a:gd name="T14" fmla="*/ 2147483647 w 10464"/>
              <a:gd name="T15" fmla="*/ 2147483647 h 3792"/>
              <a:gd name="T16" fmla="*/ 2147483647 w 10464"/>
              <a:gd name="T17" fmla="*/ 2147483647 h 3792"/>
              <a:gd name="T18" fmla="*/ 2147483647 w 10464"/>
              <a:gd name="T19" fmla="*/ 2147483647 h 3792"/>
              <a:gd name="T20" fmla="*/ 2147483647 w 10464"/>
              <a:gd name="T21" fmla="*/ 2147483647 h 3792"/>
              <a:gd name="T22" fmla="*/ 2147483647 w 10464"/>
              <a:gd name="T23" fmla="*/ 2147483647 h 3792"/>
              <a:gd name="T24" fmla="*/ 2147483647 w 10464"/>
              <a:gd name="T25" fmla="*/ 2147483647 h 3792"/>
              <a:gd name="T26" fmla="*/ 2147483647 w 10464"/>
              <a:gd name="T27" fmla="*/ 2147483647 h 3792"/>
              <a:gd name="T28" fmla="*/ 2147483647 w 10464"/>
              <a:gd name="T29" fmla="*/ 2147483647 h 3792"/>
              <a:gd name="T30" fmla="*/ 2147483647 w 10464"/>
              <a:gd name="T31" fmla="*/ 2147483647 h 3792"/>
              <a:gd name="T32" fmla="*/ 2147483647 w 10464"/>
              <a:gd name="T33" fmla="*/ 2147483647 h 3792"/>
              <a:gd name="T34" fmla="*/ 2147483647 w 10464"/>
              <a:gd name="T35" fmla="*/ 2147483647 h 3792"/>
              <a:gd name="T36" fmla="*/ 2147483647 w 10464"/>
              <a:gd name="T37" fmla="*/ 1131238531 h 3792"/>
              <a:gd name="T38" fmla="*/ 2147483647 w 10464"/>
              <a:gd name="T39" fmla="*/ 2147483647 h 3792"/>
              <a:gd name="T40" fmla="*/ 2147483647 w 10464"/>
              <a:gd name="T41" fmla="*/ 2147483647 h 3792"/>
              <a:gd name="T42" fmla="*/ 2147483647 w 10464"/>
              <a:gd name="T43" fmla="*/ 2147483647 h 3792"/>
              <a:gd name="T44" fmla="*/ 2147483647 w 10464"/>
              <a:gd name="T45" fmla="*/ 2147483647 h 3792"/>
              <a:gd name="T46" fmla="*/ 2147483647 w 10464"/>
              <a:gd name="T47" fmla="*/ 2147483647 h 3792"/>
              <a:gd name="T48" fmla="*/ 2147483647 w 10464"/>
              <a:gd name="T49" fmla="*/ 2147483647 h 3792"/>
              <a:gd name="T50" fmla="*/ 2147483647 w 10464"/>
              <a:gd name="T51" fmla="*/ 2147483647 h 3792"/>
              <a:gd name="T52" fmla="*/ 2147483647 w 10464"/>
              <a:gd name="T53" fmla="*/ 2147483647 h 3792"/>
              <a:gd name="T54" fmla="*/ 2147483647 w 10464"/>
              <a:gd name="T55" fmla="*/ 2147483647 h 3792"/>
              <a:gd name="T56" fmla="*/ 2147483647 w 10464"/>
              <a:gd name="T57" fmla="*/ 2147483647 h 3792"/>
              <a:gd name="T58" fmla="*/ 2147483647 w 10464"/>
              <a:gd name="T59" fmla="*/ 2147483647 h 3792"/>
              <a:gd name="T60" fmla="*/ 2147483647 w 10464"/>
              <a:gd name="T61" fmla="*/ 2147483647 h 3792"/>
              <a:gd name="T62" fmla="*/ 2147483647 w 10464"/>
              <a:gd name="T63" fmla="*/ 2147483647 h 3792"/>
              <a:gd name="T64" fmla="*/ 2147483647 w 10464"/>
              <a:gd name="T65" fmla="*/ 2147483647 h 3792"/>
              <a:gd name="T66" fmla="*/ 2147483647 w 10464"/>
              <a:gd name="T67" fmla="*/ 2147483647 h 3792"/>
              <a:gd name="T68" fmla="*/ 2147483647 w 10464"/>
              <a:gd name="T69" fmla="*/ 2147483647 h 3792"/>
              <a:gd name="T70" fmla="*/ 2147483647 w 10464"/>
              <a:gd name="T71" fmla="*/ 2147483647 h 3792"/>
              <a:gd name="T72" fmla="*/ 2147483647 w 10464"/>
              <a:gd name="T73" fmla="*/ 2147483647 h 3792"/>
              <a:gd name="T74" fmla="*/ 2147483647 w 10464"/>
              <a:gd name="T75" fmla="*/ 2147483647 h 3792"/>
              <a:gd name="T76" fmla="*/ 2147483647 w 10464"/>
              <a:gd name="T77" fmla="*/ 2147483647 h 3792"/>
              <a:gd name="T78" fmla="*/ 2147483647 w 10464"/>
              <a:gd name="T79" fmla="*/ 2147483647 h 3792"/>
              <a:gd name="T80" fmla="*/ 2147483647 w 10464"/>
              <a:gd name="T81" fmla="*/ 2147483647 h 3792"/>
              <a:gd name="T82" fmla="*/ 2147483647 w 10464"/>
              <a:gd name="T83" fmla="*/ 2147483647 h 3792"/>
              <a:gd name="T84" fmla="*/ 2147483647 w 10464"/>
              <a:gd name="T85" fmla="*/ 2147483647 h 3792"/>
              <a:gd name="T86" fmla="*/ 2147483647 w 10464"/>
              <a:gd name="T87" fmla="*/ 2147483647 h 3792"/>
              <a:gd name="T88" fmla="*/ 2147483647 w 10464"/>
              <a:gd name="T89" fmla="*/ 2147483647 h 3792"/>
              <a:gd name="T90" fmla="*/ 2147483647 w 10464"/>
              <a:gd name="T91" fmla="*/ 2147483647 h 3792"/>
              <a:gd name="T92" fmla="*/ 2147483647 w 10464"/>
              <a:gd name="T93" fmla="*/ 2147483647 h 3792"/>
              <a:gd name="T94" fmla="*/ 2147483647 w 10464"/>
              <a:gd name="T95" fmla="*/ 2147483647 h 3792"/>
              <a:gd name="T96" fmla="*/ 2147483647 w 10464"/>
              <a:gd name="T97" fmla="*/ 2147483647 h 3792"/>
              <a:gd name="T98" fmla="*/ 2147483647 w 10464"/>
              <a:gd name="T99" fmla="*/ 2147483647 h 3792"/>
              <a:gd name="T100" fmla="*/ 2147483647 w 10464"/>
              <a:gd name="T101" fmla="*/ 2147483647 h 3792"/>
              <a:gd name="T102" fmla="*/ 2147483647 w 10464"/>
              <a:gd name="T103" fmla="*/ 2147483647 h 3792"/>
              <a:gd name="T104" fmla="*/ 2147483647 w 10464"/>
              <a:gd name="T105" fmla="*/ 2147483647 h 3792"/>
              <a:gd name="T106" fmla="*/ 2147483647 w 10464"/>
              <a:gd name="T107" fmla="*/ 2147483647 h 3792"/>
              <a:gd name="T108" fmla="*/ 2147483647 w 10464"/>
              <a:gd name="T109" fmla="*/ 2147483647 h 3792"/>
              <a:gd name="T110" fmla="*/ 2147483647 w 10464"/>
              <a:gd name="T111" fmla="*/ 2147483647 h 3792"/>
              <a:gd name="T112" fmla="*/ 2147483647 w 10464"/>
              <a:gd name="T113" fmla="*/ 2147483647 h 37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464"/>
              <a:gd name="T172" fmla="*/ 0 h 3792"/>
              <a:gd name="T173" fmla="*/ 10464 w 10464"/>
              <a:gd name="T174" fmla="*/ 3792 h 379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464" h="3792">
                <a:moveTo>
                  <a:pt x="10267" y="2262"/>
                </a:moveTo>
                <a:lnTo>
                  <a:pt x="10267" y="2292"/>
                </a:lnTo>
                <a:lnTo>
                  <a:pt x="10300" y="2323"/>
                </a:lnTo>
                <a:lnTo>
                  <a:pt x="10300" y="2354"/>
                </a:lnTo>
                <a:lnTo>
                  <a:pt x="10333" y="2354"/>
                </a:lnTo>
                <a:lnTo>
                  <a:pt x="10365" y="2354"/>
                </a:lnTo>
                <a:lnTo>
                  <a:pt x="10365" y="2384"/>
                </a:lnTo>
                <a:lnTo>
                  <a:pt x="10398" y="2384"/>
                </a:lnTo>
                <a:lnTo>
                  <a:pt x="10398" y="2354"/>
                </a:lnTo>
                <a:lnTo>
                  <a:pt x="10431" y="2354"/>
                </a:lnTo>
                <a:lnTo>
                  <a:pt x="10463" y="2384"/>
                </a:lnTo>
                <a:lnTo>
                  <a:pt x="10463" y="2415"/>
                </a:lnTo>
                <a:lnTo>
                  <a:pt x="10431" y="2415"/>
                </a:lnTo>
                <a:lnTo>
                  <a:pt x="10431" y="2445"/>
                </a:lnTo>
                <a:lnTo>
                  <a:pt x="10431" y="2476"/>
                </a:lnTo>
                <a:lnTo>
                  <a:pt x="10398" y="2507"/>
                </a:lnTo>
                <a:lnTo>
                  <a:pt x="10365" y="2507"/>
                </a:lnTo>
                <a:lnTo>
                  <a:pt x="10300" y="2476"/>
                </a:lnTo>
                <a:lnTo>
                  <a:pt x="10267" y="2507"/>
                </a:lnTo>
                <a:lnTo>
                  <a:pt x="10234" y="2537"/>
                </a:lnTo>
                <a:lnTo>
                  <a:pt x="10202" y="2629"/>
                </a:lnTo>
                <a:lnTo>
                  <a:pt x="10170" y="2659"/>
                </a:lnTo>
                <a:lnTo>
                  <a:pt x="10170" y="2690"/>
                </a:lnTo>
                <a:lnTo>
                  <a:pt x="10170" y="2721"/>
                </a:lnTo>
                <a:lnTo>
                  <a:pt x="10202" y="2751"/>
                </a:lnTo>
                <a:lnTo>
                  <a:pt x="10202" y="2782"/>
                </a:lnTo>
                <a:lnTo>
                  <a:pt x="10234" y="2782"/>
                </a:lnTo>
                <a:lnTo>
                  <a:pt x="10267" y="2782"/>
                </a:lnTo>
                <a:lnTo>
                  <a:pt x="10300" y="2812"/>
                </a:lnTo>
                <a:lnTo>
                  <a:pt x="10300" y="2843"/>
                </a:lnTo>
                <a:lnTo>
                  <a:pt x="10300" y="2874"/>
                </a:lnTo>
                <a:lnTo>
                  <a:pt x="10300" y="2904"/>
                </a:lnTo>
                <a:lnTo>
                  <a:pt x="10300" y="2934"/>
                </a:lnTo>
                <a:lnTo>
                  <a:pt x="10333" y="2934"/>
                </a:lnTo>
                <a:lnTo>
                  <a:pt x="10333" y="2965"/>
                </a:lnTo>
                <a:lnTo>
                  <a:pt x="10365" y="2996"/>
                </a:lnTo>
                <a:lnTo>
                  <a:pt x="10398" y="3026"/>
                </a:lnTo>
                <a:lnTo>
                  <a:pt x="10398" y="3057"/>
                </a:lnTo>
                <a:lnTo>
                  <a:pt x="10398" y="3148"/>
                </a:lnTo>
                <a:lnTo>
                  <a:pt x="10365" y="3180"/>
                </a:lnTo>
                <a:lnTo>
                  <a:pt x="10333" y="3210"/>
                </a:lnTo>
                <a:lnTo>
                  <a:pt x="10300" y="3240"/>
                </a:lnTo>
                <a:lnTo>
                  <a:pt x="10234" y="3240"/>
                </a:lnTo>
                <a:lnTo>
                  <a:pt x="10202" y="3271"/>
                </a:lnTo>
                <a:lnTo>
                  <a:pt x="10202" y="3302"/>
                </a:lnTo>
                <a:lnTo>
                  <a:pt x="10170" y="3302"/>
                </a:lnTo>
                <a:lnTo>
                  <a:pt x="10136" y="3332"/>
                </a:lnTo>
                <a:lnTo>
                  <a:pt x="10104" y="3363"/>
                </a:lnTo>
                <a:lnTo>
                  <a:pt x="10104" y="3393"/>
                </a:lnTo>
                <a:lnTo>
                  <a:pt x="10071" y="3393"/>
                </a:lnTo>
                <a:lnTo>
                  <a:pt x="10038" y="3393"/>
                </a:lnTo>
                <a:lnTo>
                  <a:pt x="9973" y="3424"/>
                </a:lnTo>
                <a:lnTo>
                  <a:pt x="9940" y="3455"/>
                </a:lnTo>
                <a:lnTo>
                  <a:pt x="9940" y="3485"/>
                </a:lnTo>
                <a:lnTo>
                  <a:pt x="9907" y="3485"/>
                </a:lnTo>
                <a:lnTo>
                  <a:pt x="9875" y="3485"/>
                </a:lnTo>
                <a:lnTo>
                  <a:pt x="9875" y="3515"/>
                </a:lnTo>
                <a:lnTo>
                  <a:pt x="9809" y="3577"/>
                </a:lnTo>
                <a:lnTo>
                  <a:pt x="9777" y="3607"/>
                </a:lnTo>
                <a:lnTo>
                  <a:pt x="9679" y="3607"/>
                </a:lnTo>
                <a:lnTo>
                  <a:pt x="9581" y="3638"/>
                </a:lnTo>
                <a:lnTo>
                  <a:pt x="9516" y="3669"/>
                </a:lnTo>
                <a:lnTo>
                  <a:pt x="9483" y="3699"/>
                </a:lnTo>
                <a:lnTo>
                  <a:pt x="9451" y="3699"/>
                </a:lnTo>
                <a:lnTo>
                  <a:pt x="9418" y="3699"/>
                </a:lnTo>
                <a:lnTo>
                  <a:pt x="9385" y="3729"/>
                </a:lnTo>
                <a:lnTo>
                  <a:pt x="9319" y="3791"/>
                </a:lnTo>
                <a:lnTo>
                  <a:pt x="0" y="3791"/>
                </a:lnTo>
                <a:lnTo>
                  <a:pt x="0" y="0"/>
                </a:lnTo>
                <a:lnTo>
                  <a:pt x="131" y="30"/>
                </a:lnTo>
                <a:lnTo>
                  <a:pt x="164" y="30"/>
                </a:lnTo>
                <a:lnTo>
                  <a:pt x="196" y="92"/>
                </a:lnTo>
                <a:lnTo>
                  <a:pt x="230" y="92"/>
                </a:lnTo>
                <a:lnTo>
                  <a:pt x="294" y="92"/>
                </a:lnTo>
                <a:lnTo>
                  <a:pt x="360" y="92"/>
                </a:lnTo>
                <a:lnTo>
                  <a:pt x="393" y="92"/>
                </a:lnTo>
                <a:lnTo>
                  <a:pt x="425" y="122"/>
                </a:lnTo>
                <a:lnTo>
                  <a:pt x="458" y="122"/>
                </a:lnTo>
                <a:lnTo>
                  <a:pt x="458" y="152"/>
                </a:lnTo>
                <a:lnTo>
                  <a:pt x="491" y="152"/>
                </a:lnTo>
                <a:lnTo>
                  <a:pt x="491" y="122"/>
                </a:lnTo>
                <a:lnTo>
                  <a:pt x="556" y="122"/>
                </a:lnTo>
                <a:lnTo>
                  <a:pt x="589" y="122"/>
                </a:lnTo>
                <a:lnTo>
                  <a:pt x="621" y="152"/>
                </a:lnTo>
                <a:lnTo>
                  <a:pt x="687" y="152"/>
                </a:lnTo>
                <a:lnTo>
                  <a:pt x="719" y="183"/>
                </a:lnTo>
                <a:lnTo>
                  <a:pt x="753" y="152"/>
                </a:lnTo>
                <a:lnTo>
                  <a:pt x="785" y="152"/>
                </a:lnTo>
                <a:lnTo>
                  <a:pt x="818" y="122"/>
                </a:lnTo>
                <a:lnTo>
                  <a:pt x="850" y="122"/>
                </a:lnTo>
                <a:lnTo>
                  <a:pt x="916" y="122"/>
                </a:lnTo>
                <a:lnTo>
                  <a:pt x="948" y="122"/>
                </a:lnTo>
                <a:lnTo>
                  <a:pt x="982" y="122"/>
                </a:lnTo>
                <a:lnTo>
                  <a:pt x="982" y="152"/>
                </a:lnTo>
                <a:lnTo>
                  <a:pt x="1014" y="122"/>
                </a:lnTo>
                <a:lnTo>
                  <a:pt x="1046" y="92"/>
                </a:lnTo>
                <a:lnTo>
                  <a:pt x="1080" y="92"/>
                </a:lnTo>
                <a:lnTo>
                  <a:pt x="1178" y="92"/>
                </a:lnTo>
                <a:lnTo>
                  <a:pt x="1276" y="61"/>
                </a:lnTo>
                <a:lnTo>
                  <a:pt x="1276" y="30"/>
                </a:lnTo>
                <a:lnTo>
                  <a:pt x="1308" y="92"/>
                </a:lnTo>
                <a:lnTo>
                  <a:pt x="1276" y="122"/>
                </a:lnTo>
                <a:lnTo>
                  <a:pt x="1243" y="122"/>
                </a:lnTo>
                <a:lnTo>
                  <a:pt x="1243" y="152"/>
                </a:lnTo>
                <a:lnTo>
                  <a:pt x="1210" y="183"/>
                </a:lnTo>
                <a:lnTo>
                  <a:pt x="1210" y="244"/>
                </a:lnTo>
                <a:lnTo>
                  <a:pt x="1243" y="214"/>
                </a:lnTo>
                <a:lnTo>
                  <a:pt x="1276" y="183"/>
                </a:lnTo>
                <a:lnTo>
                  <a:pt x="1308" y="122"/>
                </a:lnTo>
                <a:lnTo>
                  <a:pt x="1373" y="122"/>
                </a:lnTo>
                <a:lnTo>
                  <a:pt x="1439" y="92"/>
                </a:lnTo>
                <a:lnTo>
                  <a:pt x="1505" y="30"/>
                </a:lnTo>
                <a:lnTo>
                  <a:pt x="1570" y="0"/>
                </a:lnTo>
                <a:lnTo>
                  <a:pt x="1635" y="30"/>
                </a:lnTo>
                <a:lnTo>
                  <a:pt x="1635" y="61"/>
                </a:lnTo>
                <a:lnTo>
                  <a:pt x="1668" y="61"/>
                </a:lnTo>
                <a:lnTo>
                  <a:pt x="1701" y="61"/>
                </a:lnTo>
                <a:lnTo>
                  <a:pt x="1733" y="92"/>
                </a:lnTo>
                <a:lnTo>
                  <a:pt x="1701" y="122"/>
                </a:lnTo>
                <a:lnTo>
                  <a:pt x="1668" y="122"/>
                </a:lnTo>
                <a:lnTo>
                  <a:pt x="1635" y="152"/>
                </a:lnTo>
                <a:lnTo>
                  <a:pt x="1668" y="214"/>
                </a:lnTo>
                <a:lnTo>
                  <a:pt x="1668" y="244"/>
                </a:lnTo>
                <a:lnTo>
                  <a:pt x="1701" y="214"/>
                </a:lnTo>
                <a:lnTo>
                  <a:pt x="1733" y="183"/>
                </a:lnTo>
                <a:lnTo>
                  <a:pt x="1896" y="214"/>
                </a:lnTo>
                <a:lnTo>
                  <a:pt x="1930" y="183"/>
                </a:lnTo>
                <a:lnTo>
                  <a:pt x="1962" y="214"/>
                </a:lnTo>
                <a:lnTo>
                  <a:pt x="1995" y="244"/>
                </a:lnTo>
                <a:lnTo>
                  <a:pt x="1995" y="274"/>
                </a:lnTo>
                <a:lnTo>
                  <a:pt x="2028" y="306"/>
                </a:lnTo>
                <a:lnTo>
                  <a:pt x="2060" y="306"/>
                </a:lnTo>
                <a:lnTo>
                  <a:pt x="2093" y="336"/>
                </a:lnTo>
                <a:lnTo>
                  <a:pt x="2158" y="336"/>
                </a:lnTo>
                <a:lnTo>
                  <a:pt x="2224" y="366"/>
                </a:lnTo>
                <a:lnTo>
                  <a:pt x="2224" y="397"/>
                </a:lnTo>
                <a:lnTo>
                  <a:pt x="2257" y="366"/>
                </a:lnTo>
                <a:lnTo>
                  <a:pt x="2257" y="336"/>
                </a:lnTo>
                <a:lnTo>
                  <a:pt x="2257" y="306"/>
                </a:lnTo>
                <a:lnTo>
                  <a:pt x="2257" y="274"/>
                </a:lnTo>
                <a:lnTo>
                  <a:pt x="2289" y="274"/>
                </a:lnTo>
                <a:lnTo>
                  <a:pt x="2322" y="244"/>
                </a:lnTo>
                <a:lnTo>
                  <a:pt x="2355" y="244"/>
                </a:lnTo>
                <a:lnTo>
                  <a:pt x="2387" y="214"/>
                </a:lnTo>
                <a:lnTo>
                  <a:pt x="2420" y="183"/>
                </a:lnTo>
                <a:lnTo>
                  <a:pt x="2485" y="183"/>
                </a:lnTo>
                <a:lnTo>
                  <a:pt x="2551" y="183"/>
                </a:lnTo>
                <a:lnTo>
                  <a:pt x="2584" y="183"/>
                </a:lnTo>
                <a:lnTo>
                  <a:pt x="2584" y="214"/>
                </a:lnTo>
                <a:lnTo>
                  <a:pt x="2584" y="244"/>
                </a:lnTo>
                <a:lnTo>
                  <a:pt x="2649" y="244"/>
                </a:lnTo>
                <a:lnTo>
                  <a:pt x="2649" y="274"/>
                </a:lnTo>
                <a:lnTo>
                  <a:pt x="2649" y="306"/>
                </a:lnTo>
                <a:lnTo>
                  <a:pt x="2682" y="306"/>
                </a:lnTo>
                <a:lnTo>
                  <a:pt x="2714" y="244"/>
                </a:lnTo>
                <a:lnTo>
                  <a:pt x="2747" y="274"/>
                </a:lnTo>
                <a:lnTo>
                  <a:pt x="2780" y="306"/>
                </a:lnTo>
                <a:lnTo>
                  <a:pt x="2780" y="336"/>
                </a:lnTo>
                <a:lnTo>
                  <a:pt x="2812" y="336"/>
                </a:lnTo>
                <a:lnTo>
                  <a:pt x="2846" y="336"/>
                </a:lnTo>
                <a:lnTo>
                  <a:pt x="2846" y="366"/>
                </a:lnTo>
                <a:lnTo>
                  <a:pt x="2878" y="366"/>
                </a:lnTo>
                <a:lnTo>
                  <a:pt x="2943" y="366"/>
                </a:lnTo>
                <a:lnTo>
                  <a:pt x="2943" y="397"/>
                </a:lnTo>
                <a:lnTo>
                  <a:pt x="2976" y="428"/>
                </a:lnTo>
                <a:lnTo>
                  <a:pt x="3009" y="458"/>
                </a:lnTo>
                <a:lnTo>
                  <a:pt x="3074" y="458"/>
                </a:lnTo>
                <a:lnTo>
                  <a:pt x="3074" y="489"/>
                </a:lnTo>
                <a:lnTo>
                  <a:pt x="3107" y="489"/>
                </a:lnTo>
                <a:lnTo>
                  <a:pt x="3139" y="519"/>
                </a:lnTo>
                <a:lnTo>
                  <a:pt x="3205" y="519"/>
                </a:lnTo>
                <a:lnTo>
                  <a:pt x="3237" y="489"/>
                </a:lnTo>
                <a:lnTo>
                  <a:pt x="3271" y="489"/>
                </a:lnTo>
                <a:lnTo>
                  <a:pt x="3335" y="489"/>
                </a:lnTo>
                <a:lnTo>
                  <a:pt x="3369" y="489"/>
                </a:lnTo>
                <a:lnTo>
                  <a:pt x="3369" y="519"/>
                </a:lnTo>
                <a:lnTo>
                  <a:pt x="3401" y="519"/>
                </a:lnTo>
                <a:lnTo>
                  <a:pt x="3434" y="550"/>
                </a:lnTo>
                <a:lnTo>
                  <a:pt x="3499" y="519"/>
                </a:lnTo>
                <a:lnTo>
                  <a:pt x="3532" y="519"/>
                </a:lnTo>
                <a:lnTo>
                  <a:pt x="3598" y="489"/>
                </a:lnTo>
                <a:lnTo>
                  <a:pt x="3662" y="489"/>
                </a:lnTo>
                <a:lnTo>
                  <a:pt x="3696" y="458"/>
                </a:lnTo>
                <a:lnTo>
                  <a:pt x="3728" y="489"/>
                </a:lnTo>
                <a:lnTo>
                  <a:pt x="3728" y="458"/>
                </a:lnTo>
                <a:lnTo>
                  <a:pt x="3761" y="458"/>
                </a:lnTo>
                <a:lnTo>
                  <a:pt x="3761" y="428"/>
                </a:lnTo>
                <a:lnTo>
                  <a:pt x="3826" y="397"/>
                </a:lnTo>
                <a:lnTo>
                  <a:pt x="3859" y="397"/>
                </a:lnTo>
                <a:lnTo>
                  <a:pt x="3859" y="428"/>
                </a:lnTo>
                <a:lnTo>
                  <a:pt x="3859" y="458"/>
                </a:lnTo>
                <a:lnTo>
                  <a:pt x="3892" y="519"/>
                </a:lnTo>
                <a:lnTo>
                  <a:pt x="3924" y="550"/>
                </a:lnTo>
                <a:lnTo>
                  <a:pt x="3924" y="581"/>
                </a:lnTo>
                <a:lnTo>
                  <a:pt x="3989" y="581"/>
                </a:lnTo>
                <a:lnTo>
                  <a:pt x="4023" y="581"/>
                </a:lnTo>
                <a:lnTo>
                  <a:pt x="4023" y="611"/>
                </a:lnTo>
                <a:lnTo>
                  <a:pt x="4055" y="581"/>
                </a:lnTo>
                <a:lnTo>
                  <a:pt x="4087" y="641"/>
                </a:lnTo>
                <a:lnTo>
                  <a:pt x="4121" y="641"/>
                </a:lnTo>
                <a:lnTo>
                  <a:pt x="4153" y="673"/>
                </a:lnTo>
                <a:lnTo>
                  <a:pt x="4186" y="641"/>
                </a:lnTo>
                <a:lnTo>
                  <a:pt x="4186" y="581"/>
                </a:lnTo>
                <a:lnTo>
                  <a:pt x="4219" y="581"/>
                </a:lnTo>
                <a:lnTo>
                  <a:pt x="4284" y="611"/>
                </a:lnTo>
                <a:lnTo>
                  <a:pt x="4317" y="641"/>
                </a:lnTo>
                <a:lnTo>
                  <a:pt x="4382" y="673"/>
                </a:lnTo>
                <a:lnTo>
                  <a:pt x="4382" y="703"/>
                </a:lnTo>
                <a:lnTo>
                  <a:pt x="4382" y="764"/>
                </a:lnTo>
                <a:lnTo>
                  <a:pt x="4349" y="795"/>
                </a:lnTo>
                <a:lnTo>
                  <a:pt x="4317" y="917"/>
                </a:lnTo>
                <a:lnTo>
                  <a:pt x="4284" y="947"/>
                </a:lnTo>
                <a:lnTo>
                  <a:pt x="4251" y="1008"/>
                </a:lnTo>
                <a:lnTo>
                  <a:pt x="4251" y="1039"/>
                </a:lnTo>
                <a:lnTo>
                  <a:pt x="4284" y="1039"/>
                </a:lnTo>
                <a:lnTo>
                  <a:pt x="4349" y="1039"/>
                </a:lnTo>
                <a:lnTo>
                  <a:pt x="4448" y="1039"/>
                </a:lnTo>
                <a:lnTo>
                  <a:pt x="4448" y="978"/>
                </a:lnTo>
                <a:lnTo>
                  <a:pt x="4480" y="917"/>
                </a:lnTo>
                <a:lnTo>
                  <a:pt x="4512" y="917"/>
                </a:lnTo>
                <a:lnTo>
                  <a:pt x="4546" y="978"/>
                </a:lnTo>
                <a:lnTo>
                  <a:pt x="4578" y="1070"/>
                </a:lnTo>
                <a:lnTo>
                  <a:pt x="4578" y="1100"/>
                </a:lnTo>
                <a:lnTo>
                  <a:pt x="4611" y="1100"/>
                </a:lnTo>
                <a:lnTo>
                  <a:pt x="4676" y="1162"/>
                </a:lnTo>
                <a:lnTo>
                  <a:pt x="4709" y="1162"/>
                </a:lnTo>
                <a:lnTo>
                  <a:pt x="4775" y="1162"/>
                </a:lnTo>
                <a:lnTo>
                  <a:pt x="4840" y="1192"/>
                </a:lnTo>
                <a:lnTo>
                  <a:pt x="4873" y="1222"/>
                </a:lnTo>
                <a:lnTo>
                  <a:pt x="4905" y="1254"/>
                </a:lnTo>
                <a:lnTo>
                  <a:pt x="4971" y="1254"/>
                </a:lnTo>
                <a:lnTo>
                  <a:pt x="5003" y="1222"/>
                </a:lnTo>
                <a:lnTo>
                  <a:pt x="5069" y="1284"/>
                </a:lnTo>
                <a:lnTo>
                  <a:pt x="5134" y="1284"/>
                </a:lnTo>
                <a:lnTo>
                  <a:pt x="5167" y="1254"/>
                </a:lnTo>
                <a:lnTo>
                  <a:pt x="5200" y="1284"/>
                </a:lnTo>
                <a:lnTo>
                  <a:pt x="5232" y="1284"/>
                </a:lnTo>
                <a:lnTo>
                  <a:pt x="5232" y="1376"/>
                </a:lnTo>
                <a:lnTo>
                  <a:pt x="5265" y="1437"/>
                </a:lnTo>
                <a:lnTo>
                  <a:pt x="5330" y="1467"/>
                </a:lnTo>
                <a:lnTo>
                  <a:pt x="5363" y="1528"/>
                </a:lnTo>
                <a:lnTo>
                  <a:pt x="5396" y="1528"/>
                </a:lnTo>
                <a:lnTo>
                  <a:pt x="5462" y="1528"/>
                </a:lnTo>
                <a:lnTo>
                  <a:pt x="5657" y="1528"/>
                </a:lnTo>
                <a:lnTo>
                  <a:pt x="5789" y="1528"/>
                </a:lnTo>
                <a:lnTo>
                  <a:pt x="5853" y="1528"/>
                </a:lnTo>
                <a:lnTo>
                  <a:pt x="5887" y="1528"/>
                </a:lnTo>
                <a:lnTo>
                  <a:pt x="5919" y="1528"/>
                </a:lnTo>
                <a:lnTo>
                  <a:pt x="5951" y="1559"/>
                </a:lnTo>
                <a:lnTo>
                  <a:pt x="5951" y="1589"/>
                </a:lnTo>
                <a:lnTo>
                  <a:pt x="5985" y="1620"/>
                </a:lnTo>
                <a:lnTo>
                  <a:pt x="6017" y="1681"/>
                </a:lnTo>
                <a:lnTo>
                  <a:pt x="6050" y="1711"/>
                </a:lnTo>
                <a:lnTo>
                  <a:pt x="6082" y="1711"/>
                </a:lnTo>
                <a:lnTo>
                  <a:pt x="6148" y="1711"/>
                </a:lnTo>
                <a:lnTo>
                  <a:pt x="6180" y="1711"/>
                </a:lnTo>
                <a:lnTo>
                  <a:pt x="6410" y="1711"/>
                </a:lnTo>
                <a:lnTo>
                  <a:pt x="6442" y="1681"/>
                </a:lnTo>
                <a:lnTo>
                  <a:pt x="6475" y="1681"/>
                </a:lnTo>
                <a:lnTo>
                  <a:pt x="6508" y="1681"/>
                </a:lnTo>
                <a:lnTo>
                  <a:pt x="6508" y="1743"/>
                </a:lnTo>
                <a:lnTo>
                  <a:pt x="6540" y="1773"/>
                </a:lnTo>
                <a:lnTo>
                  <a:pt x="6573" y="1803"/>
                </a:lnTo>
                <a:lnTo>
                  <a:pt x="6573" y="1773"/>
                </a:lnTo>
                <a:lnTo>
                  <a:pt x="6605" y="1743"/>
                </a:lnTo>
                <a:lnTo>
                  <a:pt x="6639" y="1681"/>
                </a:lnTo>
                <a:lnTo>
                  <a:pt x="6671" y="1711"/>
                </a:lnTo>
                <a:lnTo>
                  <a:pt x="6737" y="1743"/>
                </a:lnTo>
                <a:lnTo>
                  <a:pt x="6933" y="1743"/>
                </a:lnTo>
                <a:lnTo>
                  <a:pt x="6965" y="1711"/>
                </a:lnTo>
                <a:lnTo>
                  <a:pt x="6998" y="1651"/>
                </a:lnTo>
                <a:lnTo>
                  <a:pt x="6998" y="1620"/>
                </a:lnTo>
                <a:lnTo>
                  <a:pt x="6998" y="1559"/>
                </a:lnTo>
                <a:lnTo>
                  <a:pt x="6998" y="1498"/>
                </a:lnTo>
                <a:lnTo>
                  <a:pt x="7064" y="1498"/>
                </a:lnTo>
                <a:lnTo>
                  <a:pt x="7096" y="1498"/>
                </a:lnTo>
                <a:lnTo>
                  <a:pt x="7128" y="1528"/>
                </a:lnTo>
                <a:lnTo>
                  <a:pt x="7194" y="1559"/>
                </a:lnTo>
                <a:lnTo>
                  <a:pt x="7260" y="1559"/>
                </a:lnTo>
                <a:lnTo>
                  <a:pt x="7325" y="1589"/>
                </a:lnTo>
                <a:lnTo>
                  <a:pt x="7358" y="1589"/>
                </a:lnTo>
                <a:lnTo>
                  <a:pt x="7423" y="1589"/>
                </a:lnTo>
                <a:lnTo>
                  <a:pt x="7489" y="1620"/>
                </a:lnTo>
                <a:lnTo>
                  <a:pt x="7521" y="1651"/>
                </a:lnTo>
                <a:lnTo>
                  <a:pt x="7554" y="1681"/>
                </a:lnTo>
                <a:lnTo>
                  <a:pt x="7619" y="1711"/>
                </a:lnTo>
                <a:lnTo>
                  <a:pt x="7783" y="1681"/>
                </a:lnTo>
                <a:lnTo>
                  <a:pt x="7848" y="1681"/>
                </a:lnTo>
                <a:lnTo>
                  <a:pt x="7881" y="1711"/>
                </a:lnTo>
                <a:lnTo>
                  <a:pt x="7914" y="1743"/>
                </a:lnTo>
                <a:lnTo>
                  <a:pt x="7914" y="1803"/>
                </a:lnTo>
                <a:lnTo>
                  <a:pt x="7946" y="1865"/>
                </a:lnTo>
                <a:lnTo>
                  <a:pt x="8012" y="1895"/>
                </a:lnTo>
                <a:lnTo>
                  <a:pt x="7979" y="1987"/>
                </a:lnTo>
                <a:lnTo>
                  <a:pt x="7979" y="2078"/>
                </a:lnTo>
                <a:lnTo>
                  <a:pt x="8012" y="2109"/>
                </a:lnTo>
                <a:lnTo>
                  <a:pt x="8012" y="2170"/>
                </a:lnTo>
                <a:lnTo>
                  <a:pt x="8012" y="2201"/>
                </a:lnTo>
                <a:lnTo>
                  <a:pt x="7979" y="2232"/>
                </a:lnTo>
                <a:lnTo>
                  <a:pt x="8012" y="2262"/>
                </a:lnTo>
                <a:lnTo>
                  <a:pt x="8044" y="2262"/>
                </a:lnTo>
                <a:lnTo>
                  <a:pt x="8078" y="2262"/>
                </a:lnTo>
                <a:lnTo>
                  <a:pt x="8142" y="2232"/>
                </a:lnTo>
                <a:lnTo>
                  <a:pt x="8208" y="2232"/>
                </a:lnTo>
                <a:lnTo>
                  <a:pt x="8241" y="2232"/>
                </a:lnTo>
                <a:lnTo>
                  <a:pt x="8306" y="2201"/>
                </a:lnTo>
                <a:lnTo>
                  <a:pt x="8339" y="2170"/>
                </a:lnTo>
                <a:lnTo>
                  <a:pt x="8371" y="2140"/>
                </a:lnTo>
                <a:lnTo>
                  <a:pt x="8371" y="2109"/>
                </a:lnTo>
                <a:lnTo>
                  <a:pt x="8371" y="2048"/>
                </a:lnTo>
                <a:lnTo>
                  <a:pt x="8437" y="2078"/>
                </a:lnTo>
                <a:lnTo>
                  <a:pt x="8503" y="2078"/>
                </a:lnTo>
                <a:lnTo>
                  <a:pt x="8535" y="2140"/>
                </a:lnTo>
                <a:lnTo>
                  <a:pt x="8568" y="2170"/>
                </a:lnTo>
                <a:lnTo>
                  <a:pt x="8601" y="2201"/>
                </a:lnTo>
                <a:lnTo>
                  <a:pt x="8601" y="2262"/>
                </a:lnTo>
                <a:lnTo>
                  <a:pt x="8666" y="2323"/>
                </a:lnTo>
                <a:lnTo>
                  <a:pt x="8698" y="2354"/>
                </a:lnTo>
                <a:lnTo>
                  <a:pt x="8764" y="2354"/>
                </a:lnTo>
                <a:lnTo>
                  <a:pt x="8862" y="2323"/>
                </a:lnTo>
                <a:lnTo>
                  <a:pt x="8894" y="2292"/>
                </a:lnTo>
                <a:lnTo>
                  <a:pt x="8993" y="2262"/>
                </a:lnTo>
                <a:lnTo>
                  <a:pt x="9058" y="2262"/>
                </a:lnTo>
                <a:lnTo>
                  <a:pt x="9156" y="2262"/>
                </a:lnTo>
                <a:lnTo>
                  <a:pt x="9255" y="2323"/>
                </a:lnTo>
                <a:lnTo>
                  <a:pt x="9319" y="2354"/>
                </a:lnTo>
                <a:lnTo>
                  <a:pt x="9418" y="2384"/>
                </a:lnTo>
                <a:lnTo>
                  <a:pt x="9451" y="2354"/>
                </a:lnTo>
                <a:lnTo>
                  <a:pt x="9516" y="2323"/>
                </a:lnTo>
                <a:lnTo>
                  <a:pt x="9549" y="2354"/>
                </a:lnTo>
                <a:lnTo>
                  <a:pt x="9581" y="2384"/>
                </a:lnTo>
                <a:lnTo>
                  <a:pt x="9581" y="2354"/>
                </a:lnTo>
                <a:lnTo>
                  <a:pt x="9581" y="2323"/>
                </a:lnTo>
                <a:lnTo>
                  <a:pt x="9613" y="2292"/>
                </a:lnTo>
                <a:lnTo>
                  <a:pt x="9679" y="2262"/>
                </a:lnTo>
                <a:lnTo>
                  <a:pt x="9744" y="2232"/>
                </a:lnTo>
                <a:lnTo>
                  <a:pt x="9842" y="2201"/>
                </a:lnTo>
                <a:lnTo>
                  <a:pt x="9907" y="2170"/>
                </a:lnTo>
                <a:lnTo>
                  <a:pt x="9973" y="2170"/>
                </a:lnTo>
                <a:lnTo>
                  <a:pt x="10006" y="2170"/>
                </a:lnTo>
                <a:lnTo>
                  <a:pt x="10038" y="2201"/>
                </a:lnTo>
                <a:lnTo>
                  <a:pt x="10136" y="2262"/>
                </a:lnTo>
                <a:lnTo>
                  <a:pt x="10267" y="226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5" name="Freeform 34"/>
          <p:cNvSpPr>
            <a:spLocks noChangeArrowheads="1"/>
          </p:cNvSpPr>
          <p:nvPr/>
        </p:nvSpPr>
        <p:spPr bwMode="auto">
          <a:xfrm>
            <a:off x="2890838" y="5557838"/>
            <a:ext cx="26987" cy="39687"/>
          </a:xfrm>
          <a:custGeom>
            <a:avLst/>
            <a:gdLst>
              <a:gd name="T0" fmla="*/ 1336884865 w 99"/>
              <a:gd name="T1" fmla="*/ 0 h 124"/>
              <a:gd name="T2" fmla="*/ 0 w 99"/>
              <a:gd name="T3" fmla="*/ 1016371338 h 124"/>
              <a:gd name="T4" fmla="*/ 0 w 99"/>
              <a:gd name="T5" fmla="*/ 1999860084 h 124"/>
              <a:gd name="T6" fmla="*/ 0 w 99"/>
              <a:gd name="T7" fmla="*/ 2147483647 h 124"/>
              <a:gd name="T8" fmla="*/ 668480051 w 99"/>
              <a:gd name="T9" fmla="*/ 2147483647 h 124"/>
              <a:gd name="T10" fmla="*/ 1336884865 w 99"/>
              <a:gd name="T11" fmla="*/ 2147483647 h 124"/>
              <a:gd name="T12" fmla="*/ 1985078603 w 99"/>
              <a:gd name="T13" fmla="*/ 2147483647 h 124"/>
              <a:gd name="T14" fmla="*/ 1985078603 w 99"/>
              <a:gd name="T15" fmla="*/ 1016371338 h 124"/>
              <a:gd name="T16" fmla="*/ 1336884865 w 99"/>
              <a:gd name="T17" fmla="*/ 0 h 1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9"/>
              <a:gd name="T28" fmla="*/ 0 h 124"/>
              <a:gd name="T29" fmla="*/ 99 w 99"/>
              <a:gd name="T30" fmla="*/ 124 h 1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9" h="124">
                <a:moveTo>
                  <a:pt x="66" y="0"/>
                </a:moveTo>
                <a:lnTo>
                  <a:pt x="0" y="31"/>
                </a:lnTo>
                <a:lnTo>
                  <a:pt x="0" y="61"/>
                </a:lnTo>
                <a:lnTo>
                  <a:pt x="0" y="123"/>
                </a:lnTo>
                <a:lnTo>
                  <a:pt x="33" y="123"/>
                </a:lnTo>
                <a:lnTo>
                  <a:pt x="66" y="123"/>
                </a:lnTo>
                <a:lnTo>
                  <a:pt x="98" y="92"/>
                </a:lnTo>
                <a:lnTo>
                  <a:pt x="98" y="31"/>
                </a:lnTo>
                <a:lnTo>
                  <a:pt x="6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6" name="Freeform 37"/>
          <p:cNvSpPr>
            <a:spLocks noChangeArrowheads="1"/>
          </p:cNvSpPr>
          <p:nvPr/>
        </p:nvSpPr>
        <p:spPr bwMode="auto">
          <a:xfrm>
            <a:off x="2890838" y="5557838"/>
            <a:ext cx="26987" cy="39687"/>
          </a:xfrm>
          <a:custGeom>
            <a:avLst/>
            <a:gdLst>
              <a:gd name="T0" fmla="*/ 1336884865 w 99"/>
              <a:gd name="T1" fmla="*/ 0 h 124"/>
              <a:gd name="T2" fmla="*/ 0 w 99"/>
              <a:gd name="T3" fmla="*/ 1016371338 h 124"/>
              <a:gd name="T4" fmla="*/ 0 w 99"/>
              <a:gd name="T5" fmla="*/ 1999860084 h 124"/>
              <a:gd name="T6" fmla="*/ 0 w 99"/>
              <a:gd name="T7" fmla="*/ 2147483647 h 124"/>
              <a:gd name="T8" fmla="*/ 668480051 w 99"/>
              <a:gd name="T9" fmla="*/ 2147483647 h 124"/>
              <a:gd name="T10" fmla="*/ 1336884865 w 99"/>
              <a:gd name="T11" fmla="*/ 2147483647 h 124"/>
              <a:gd name="T12" fmla="*/ 1985078603 w 99"/>
              <a:gd name="T13" fmla="*/ 2147483647 h 124"/>
              <a:gd name="T14" fmla="*/ 1985078603 w 99"/>
              <a:gd name="T15" fmla="*/ 1016371338 h 124"/>
              <a:gd name="T16" fmla="*/ 1336884865 w 99"/>
              <a:gd name="T17" fmla="*/ 0 h 1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9"/>
              <a:gd name="T28" fmla="*/ 0 h 124"/>
              <a:gd name="T29" fmla="*/ 99 w 99"/>
              <a:gd name="T30" fmla="*/ 124 h 1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9" h="124">
                <a:moveTo>
                  <a:pt x="66" y="0"/>
                </a:moveTo>
                <a:lnTo>
                  <a:pt x="0" y="31"/>
                </a:lnTo>
                <a:lnTo>
                  <a:pt x="0" y="61"/>
                </a:lnTo>
                <a:lnTo>
                  <a:pt x="0" y="123"/>
                </a:lnTo>
                <a:lnTo>
                  <a:pt x="33" y="123"/>
                </a:lnTo>
                <a:lnTo>
                  <a:pt x="66" y="123"/>
                </a:lnTo>
                <a:lnTo>
                  <a:pt x="98" y="92"/>
                </a:lnTo>
                <a:lnTo>
                  <a:pt x="98" y="31"/>
                </a:lnTo>
                <a:lnTo>
                  <a:pt x="6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7" name="Freeform 38"/>
          <p:cNvSpPr>
            <a:spLocks noChangeArrowheads="1"/>
          </p:cNvSpPr>
          <p:nvPr/>
        </p:nvSpPr>
        <p:spPr bwMode="auto">
          <a:xfrm>
            <a:off x="893763" y="1925638"/>
            <a:ext cx="17462" cy="19050"/>
          </a:xfrm>
          <a:custGeom>
            <a:avLst/>
            <a:gdLst>
              <a:gd name="T0" fmla="*/ 0 w 65"/>
              <a:gd name="T1" fmla="*/ 0 h 61"/>
              <a:gd name="T2" fmla="*/ 0 w 65"/>
              <a:gd name="T3" fmla="*/ 913741766 h 61"/>
              <a:gd name="T4" fmla="*/ 620451702 w 65"/>
              <a:gd name="T5" fmla="*/ 1827483531 h 61"/>
              <a:gd name="T6" fmla="*/ 1240831407 w 65"/>
              <a:gd name="T7" fmla="*/ 913741766 h 61"/>
              <a:gd name="T8" fmla="*/ 1240831407 w 65"/>
              <a:gd name="T9" fmla="*/ 0 h 61"/>
              <a:gd name="T10" fmla="*/ 620451702 w 65"/>
              <a:gd name="T11" fmla="*/ 0 h 61"/>
              <a:gd name="T12" fmla="*/ 0 w 65"/>
              <a:gd name="T13" fmla="*/ 0 h 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"/>
              <a:gd name="T22" fmla="*/ 0 h 61"/>
              <a:gd name="T23" fmla="*/ 65 w 65"/>
              <a:gd name="T24" fmla="*/ 61 h 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" h="61">
                <a:moveTo>
                  <a:pt x="0" y="0"/>
                </a:moveTo>
                <a:lnTo>
                  <a:pt x="0" y="30"/>
                </a:lnTo>
                <a:lnTo>
                  <a:pt x="32" y="60"/>
                </a:lnTo>
                <a:lnTo>
                  <a:pt x="64" y="30"/>
                </a:lnTo>
                <a:lnTo>
                  <a:pt x="64" y="0"/>
                </a:lnTo>
                <a:lnTo>
                  <a:pt x="32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8" name="Freeform 39"/>
          <p:cNvSpPr>
            <a:spLocks noChangeArrowheads="1"/>
          </p:cNvSpPr>
          <p:nvPr/>
        </p:nvSpPr>
        <p:spPr bwMode="auto">
          <a:xfrm>
            <a:off x="760413" y="1936750"/>
            <a:ext cx="17462" cy="19050"/>
          </a:xfrm>
          <a:custGeom>
            <a:avLst/>
            <a:gdLst>
              <a:gd name="T0" fmla="*/ 1168400653 w 67"/>
              <a:gd name="T1" fmla="*/ 829400211 h 63"/>
              <a:gd name="T2" fmla="*/ 601895319 w 67"/>
              <a:gd name="T3" fmla="*/ 0 h 63"/>
              <a:gd name="T4" fmla="*/ 0 w 67"/>
              <a:gd name="T5" fmla="*/ 0 h 63"/>
              <a:gd name="T6" fmla="*/ 0 w 67"/>
              <a:gd name="T7" fmla="*/ 829400211 h 63"/>
              <a:gd name="T8" fmla="*/ 601895319 w 67"/>
              <a:gd name="T9" fmla="*/ 829400211 h 63"/>
              <a:gd name="T10" fmla="*/ 1168400653 w 67"/>
              <a:gd name="T11" fmla="*/ 1714208694 h 63"/>
              <a:gd name="T12" fmla="*/ 1168400653 w 67"/>
              <a:gd name="T13" fmla="*/ 829400211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7"/>
              <a:gd name="T22" fmla="*/ 0 h 63"/>
              <a:gd name="T23" fmla="*/ 67 w 67"/>
              <a:gd name="T24" fmla="*/ 63 h 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7" h="63">
                <a:moveTo>
                  <a:pt x="66" y="30"/>
                </a:moveTo>
                <a:lnTo>
                  <a:pt x="34" y="0"/>
                </a:lnTo>
                <a:lnTo>
                  <a:pt x="0" y="0"/>
                </a:lnTo>
                <a:lnTo>
                  <a:pt x="0" y="30"/>
                </a:lnTo>
                <a:lnTo>
                  <a:pt x="34" y="30"/>
                </a:lnTo>
                <a:lnTo>
                  <a:pt x="66" y="62"/>
                </a:lnTo>
                <a:lnTo>
                  <a:pt x="66" y="3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9" name="Freeform 40"/>
          <p:cNvSpPr>
            <a:spLocks noChangeArrowheads="1"/>
          </p:cNvSpPr>
          <p:nvPr/>
        </p:nvSpPr>
        <p:spPr bwMode="auto">
          <a:xfrm>
            <a:off x="503238" y="2038350"/>
            <a:ext cx="46037" cy="28575"/>
          </a:xfrm>
          <a:custGeom>
            <a:avLst/>
            <a:gdLst>
              <a:gd name="T0" fmla="*/ 2128591056 w 165"/>
              <a:gd name="T1" fmla="*/ 928919208 h 92"/>
              <a:gd name="T2" fmla="*/ 1411847127 w 165"/>
              <a:gd name="T3" fmla="*/ 928919208 h 92"/>
              <a:gd name="T4" fmla="*/ 0 w 165"/>
              <a:gd name="T5" fmla="*/ 0 h 92"/>
              <a:gd name="T6" fmla="*/ 695024796 w 165"/>
              <a:gd name="T7" fmla="*/ 1827739013 h 92"/>
              <a:gd name="T8" fmla="*/ 695024796 w 165"/>
              <a:gd name="T9" fmla="*/ 2147483647 h 92"/>
              <a:gd name="T10" fmla="*/ 1411847127 w 165"/>
              <a:gd name="T11" fmla="*/ 2147483647 h 92"/>
              <a:gd name="T12" fmla="*/ 2128591056 w 165"/>
              <a:gd name="T13" fmla="*/ 2147483647 h 92"/>
              <a:gd name="T14" fmla="*/ 2147483647 w 165"/>
              <a:gd name="T15" fmla="*/ 1827739013 h 92"/>
              <a:gd name="T16" fmla="*/ 2147483647 w 165"/>
              <a:gd name="T17" fmla="*/ 928919208 h 92"/>
              <a:gd name="T18" fmla="*/ 2147483647 w 165"/>
              <a:gd name="T19" fmla="*/ 0 h 92"/>
              <a:gd name="T20" fmla="*/ 2128591056 w 165"/>
              <a:gd name="T21" fmla="*/ 928919208 h 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5"/>
              <a:gd name="T34" fmla="*/ 0 h 92"/>
              <a:gd name="T35" fmla="*/ 165 w 165"/>
              <a:gd name="T36" fmla="*/ 92 h 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5" h="92">
                <a:moveTo>
                  <a:pt x="98" y="31"/>
                </a:moveTo>
                <a:lnTo>
                  <a:pt x="65" y="31"/>
                </a:lnTo>
                <a:lnTo>
                  <a:pt x="0" y="0"/>
                </a:lnTo>
                <a:lnTo>
                  <a:pt x="32" y="61"/>
                </a:lnTo>
                <a:lnTo>
                  <a:pt x="32" y="91"/>
                </a:lnTo>
                <a:lnTo>
                  <a:pt x="65" y="91"/>
                </a:lnTo>
                <a:lnTo>
                  <a:pt x="98" y="91"/>
                </a:lnTo>
                <a:lnTo>
                  <a:pt x="130" y="61"/>
                </a:lnTo>
                <a:lnTo>
                  <a:pt x="164" y="31"/>
                </a:lnTo>
                <a:lnTo>
                  <a:pt x="130" y="0"/>
                </a:lnTo>
                <a:lnTo>
                  <a:pt x="98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0" name="Freeform 41"/>
          <p:cNvSpPr>
            <a:spLocks noChangeArrowheads="1"/>
          </p:cNvSpPr>
          <p:nvPr/>
        </p:nvSpPr>
        <p:spPr bwMode="auto">
          <a:xfrm>
            <a:off x="550863" y="2293938"/>
            <a:ext cx="17462" cy="9525"/>
          </a:xfrm>
          <a:custGeom>
            <a:avLst/>
            <a:gdLst>
              <a:gd name="T0" fmla="*/ 620451702 w 65"/>
              <a:gd name="T1" fmla="*/ 0 h 32"/>
              <a:gd name="T2" fmla="*/ 0 w 65"/>
              <a:gd name="T3" fmla="*/ 0 h 32"/>
              <a:gd name="T4" fmla="*/ 0 w 65"/>
              <a:gd name="T5" fmla="*/ 817505059 h 32"/>
              <a:gd name="T6" fmla="*/ 620451702 w 65"/>
              <a:gd name="T7" fmla="*/ 817505059 h 32"/>
              <a:gd name="T8" fmla="*/ 1240831407 w 65"/>
              <a:gd name="T9" fmla="*/ 817505059 h 32"/>
              <a:gd name="T10" fmla="*/ 1240831407 w 65"/>
              <a:gd name="T11" fmla="*/ 0 h 32"/>
              <a:gd name="T12" fmla="*/ 620451702 w 65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"/>
              <a:gd name="T22" fmla="*/ 0 h 32"/>
              <a:gd name="T23" fmla="*/ 65 w 65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" h="32">
                <a:moveTo>
                  <a:pt x="32" y="0"/>
                </a:moveTo>
                <a:lnTo>
                  <a:pt x="0" y="0"/>
                </a:lnTo>
                <a:lnTo>
                  <a:pt x="0" y="31"/>
                </a:lnTo>
                <a:lnTo>
                  <a:pt x="32" y="31"/>
                </a:lnTo>
                <a:lnTo>
                  <a:pt x="64" y="31"/>
                </a:lnTo>
                <a:lnTo>
                  <a:pt x="64" y="0"/>
                </a:lnTo>
                <a:lnTo>
                  <a:pt x="32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1" name="Freeform 42"/>
          <p:cNvSpPr>
            <a:spLocks noChangeArrowheads="1"/>
          </p:cNvSpPr>
          <p:nvPr/>
        </p:nvSpPr>
        <p:spPr bwMode="auto">
          <a:xfrm>
            <a:off x="1008063" y="2562225"/>
            <a:ext cx="26987" cy="28575"/>
          </a:xfrm>
          <a:custGeom>
            <a:avLst/>
            <a:gdLst>
              <a:gd name="T0" fmla="*/ 0 w 99"/>
              <a:gd name="T1" fmla="*/ 0 h 92"/>
              <a:gd name="T2" fmla="*/ 0 w 99"/>
              <a:gd name="T3" fmla="*/ 928919208 h 92"/>
              <a:gd name="T4" fmla="*/ 668480051 w 99"/>
              <a:gd name="T5" fmla="*/ 1827739013 h 92"/>
              <a:gd name="T6" fmla="*/ 1316673516 w 99"/>
              <a:gd name="T7" fmla="*/ 2147483647 h 92"/>
              <a:gd name="T8" fmla="*/ 1985078603 w 99"/>
              <a:gd name="T9" fmla="*/ 2147483647 h 92"/>
              <a:gd name="T10" fmla="*/ 1985078603 w 99"/>
              <a:gd name="T11" fmla="*/ 1827739013 h 92"/>
              <a:gd name="T12" fmla="*/ 1985078603 w 99"/>
              <a:gd name="T13" fmla="*/ 928919208 h 92"/>
              <a:gd name="T14" fmla="*/ 668480051 w 99"/>
              <a:gd name="T15" fmla="*/ 0 h 92"/>
              <a:gd name="T16" fmla="*/ 0 w 99"/>
              <a:gd name="T17" fmla="*/ 0 h 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9"/>
              <a:gd name="T28" fmla="*/ 0 h 92"/>
              <a:gd name="T29" fmla="*/ 99 w 99"/>
              <a:gd name="T30" fmla="*/ 92 h 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9" h="92">
                <a:moveTo>
                  <a:pt x="0" y="0"/>
                </a:moveTo>
                <a:lnTo>
                  <a:pt x="0" y="31"/>
                </a:lnTo>
                <a:lnTo>
                  <a:pt x="33" y="61"/>
                </a:lnTo>
                <a:lnTo>
                  <a:pt x="65" y="91"/>
                </a:lnTo>
                <a:lnTo>
                  <a:pt x="98" y="91"/>
                </a:lnTo>
                <a:lnTo>
                  <a:pt x="98" y="61"/>
                </a:lnTo>
                <a:lnTo>
                  <a:pt x="98" y="31"/>
                </a:lnTo>
                <a:lnTo>
                  <a:pt x="33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2" name="Freeform 43"/>
          <p:cNvSpPr>
            <a:spLocks noChangeArrowheads="1"/>
          </p:cNvSpPr>
          <p:nvPr/>
        </p:nvSpPr>
        <p:spPr bwMode="auto">
          <a:xfrm>
            <a:off x="1082675" y="2705100"/>
            <a:ext cx="76200" cy="71438"/>
          </a:xfrm>
          <a:custGeom>
            <a:avLst/>
            <a:gdLst>
              <a:gd name="T0" fmla="*/ 0 w 263"/>
              <a:gd name="T1" fmla="*/ 0 h 215"/>
              <a:gd name="T2" fmla="*/ 0 w 263"/>
              <a:gd name="T3" fmla="*/ 2147483647 h 215"/>
              <a:gd name="T4" fmla="*/ 802604377 w 263"/>
              <a:gd name="T5" fmla="*/ 2147483647 h 215"/>
              <a:gd name="T6" fmla="*/ 2147483647 w 263"/>
              <a:gd name="T7" fmla="*/ 2147483647 h 215"/>
              <a:gd name="T8" fmla="*/ 2147483647 w 263"/>
              <a:gd name="T9" fmla="*/ 2147483647 h 215"/>
              <a:gd name="T10" fmla="*/ 2147483647 w 263"/>
              <a:gd name="T11" fmla="*/ 2147483647 h 215"/>
              <a:gd name="T12" fmla="*/ 2147483647 w 263"/>
              <a:gd name="T13" fmla="*/ 2147483647 h 215"/>
              <a:gd name="T14" fmla="*/ 2147483647 w 263"/>
              <a:gd name="T15" fmla="*/ 2147483647 h 215"/>
              <a:gd name="T16" fmla="*/ 2147483647 w 263"/>
              <a:gd name="T17" fmla="*/ 2147483647 h 215"/>
              <a:gd name="T18" fmla="*/ 2147483647 w 263"/>
              <a:gd name="T19" fmla="*/ 2147483647 h 215"/>
              <a:gd name="T20" fmla="*/ 2147483647 w 263"/>
              <a:gd name="T21" fmla="*/ 2147483647 h 215"/>
              <a:gd name="T22" fmla="*/ 2147483647 w 263"/>
              <a:gd name="T23" fmla="*/ 2147483647 h 215"/>
              <a:gd name="T24" fmla="*/ 1605208753 w 263"/>
              <a:gd name="T25" fmla="*/ 1100498755 h 215"/>
              <a:gd name="T26" fmla="*/ 1605208753 w 263"/>
              <a:gd name="T27" fmla="*/ 0 h 215"/>
              <a:gd name="T28" fmla="*/ 802604377 w 263"/>
              <a:gd name="T29" fmla="*/ 0 h 215"/>
              <a:gd name="T30" fmla="*/ 0 w 263"/>
              <a:gd name="T31" fmla="*/ 0 h 2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3"/>
              <a:gd name="T49" fmla="*/ 0 h 215"/>
              <a:gd name="T50" fmla="*/ 263 w 263"/>
              <a:gd name="T51" fmla="*/ 215 h 2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3" h="215">
                <a:moveTo>
                  <a:pt x="0" y="0"/>
                </a:moveTo>
                <a:lnTo>
                  <a:pt x="0" y="122"/>
                </a:lnTo>
                <a:lnTo>
                  <a:pt x="33" y="153"/>
                </a:lnTo>
                <a:lnTo>
                  <a:pt x="99" y="153"/>
                </a:lnTo>
                <a:lnTo>
                  <a:pt x="131" y="184"/>
                </a:lnTo>
                <a:lnTo>
                  <a:pt x="197" y="184"/>
                </a:lnTo>
                <a:lnTo>
                  <a:pt x="229" y="214"/>
                </a:lnTo>
                <a:lnTo>
                  <a:pt x="262" y="184"/>
                </a:lnTo>
                <a:lnTo>
                  <a:pt x="262" y="153"/>
                </a:lnTo>
                <a:lnTo>
                  <a:pt x="229" y="153"/>
                </a:lnTo>
                <a:lnTo>
                  <a:pt x="197" y="122"/>
                </a:lnTo>
                <a:lnTo>
                  <a:pt x="131" y="61"/>
                </a:lnTo>
                <a:lnTo>
                  <a:pt x="66" y="30"/>
                </a:lnTo>
                <a:lnTo>
                  <a:pt x="66" y="0"/>
                </a:lnTo>
                <a:lnTo>
                  <a:pt x="33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3" name="Freeform 44"/>
          <p:cNvSpPr>
            <a:spLocks noChangeArrowheads="1"/>
          </p:cNvSpPr>
          <p:nvPr/>
        </p:nvSpPr>
        <p:spPr bwMode="auto">
          <a:xfrm>
            <a:off x="1189038" y="2714625"/>
            <a:ext cx="17462" cy="19050"/>
          </a:xfrm>
          <a:custGeom>
            <a:avLst/>
            <a:gdLst>
              <a:gd name="T0" fmla="*/ 1240831407 w 65"/>
              <a:gd name="T1" fmla="*/ 857104952 h 63"/>
              <a:gd name="T2" fmla="*/ 620451702 w 65"/>
              <a:gd name="T3" fmla="*/ 0 h 63"/>
              <a:gd name="T4" fmla="*/ 0 w 65"/>
              <a:gd name="T5" fmla="*/ 0 h 63"/>
              <a:gd name="T6" fmla="*/ 0 w 65"/>
              <a:gd name="T7" fmla="*/ 857104952 h 63"/>
              <a:gd name="T8" fmla="*/ 620451702 w 65"/>
              <a:gd name="T9" fmla="*/ 1714208694 h 63"/>
              <a:gd name="T10" fmla="*/ 1240831407 w 65"/>
              <a:gd name="T11" fmla="*/ 1714208694 h 63"/>
              <a:gd name="T12" fmla="*/ 1240831407 w 65"/>
              <a:gd name="T13" fmla="*/ 857104952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5"/>
              <a:gd name="T22" fmla="*/ 0 h 63"/>
              <a:gd name="T23" fmla="*/ 65 w 65"/>
              <a:gd name="T24" fmla="*/ 63 h 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5" h="63">
                <a:moveTo>
                  <a:pt x="64" y="31"/>
                </a:moveTo>
                <a:lnTo>
                  <a:pt x="32" y="0"/>
                </a:lnTo>
                <a:lnTo>
                  <a:pt x="0" y="0"/>
                </a:lnTo>
                <a:lnTo>
                  <a:pt x="0" y="31"/>
                </a:lnTo>
                <a:lnTo>
                  <a:pt x="32" y="62"/>
                </a:lnTo>
                <a:lnTo>
                  <a:pt x="64" y="62"/>
                </a:lnTo>
                <a:lnTo>
                  <a:pt x="64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4" name="Freeform 45"/>
          <p:cNvSpPr>
            <a:spLocks noChangeArrowheads="1"/>
          </p:cNvSpPr>
          <p:nvPr/>
        </p:nvSpPr>
        <p:spPr bwMode="auto">
          <a:xfrm>
            <a:off x="1406525" y="2919413"/>
            <a:ext cx="46038" cy="92075"/>
          </a:xfrm>
          <a:custGeom>
            <a:avLst/>
            <a:gdLst>
              <a:gd name="T0" fmla="*/ 0 w 164"/>
              <a:gd name="T1" fmla="*/ 1150984696 h 276"/>
              <a:gd name="T2" fmla="*/ 0 w 164"/>
              <a:gd name="T3" fmla="*/ 2147483647 h 276"/>
              <a:gd name="T4" fmla="*/ 0 w 164"/>
              <a:gd name="T5" fmla="*/ 2147483647 h 276"/>
              <a:gd name="T6" fmla="*/ 707891534 w 164"/>
              <a:gd name="T7" fmla="*/ 2147483647 h 276"/>
              <a:gd name="T8" fmla="*/ 1415781945 w 164"/>
              <a:gd name="T9" fmla="*/ 2147483647 h 276"/>
              <a:gd name="T10" fmla="*/ 2147483647 w 164"/>
              <a:gd name="T11" fmla="*/ 2147483647 h 276"/>
              <a:gd name="T12" fmla="*/ 2147483647 w 164"/>
              <a:gd name="T13" fmla="*/ 2147483647 h 276"/>
              <a:gd name="T14" fmla="*/ 2147483647 w 164"/>
              <a:gd name="T15" fmla="*/ 2147483647 h 276"/>
              <a:gd name="T16" fmla="*/ 2147483647 w 164"/>
              <a:gd name="T17" fmla="*/ 2147483647 h 276"/>
              <a:gd name="T18" fmla="*/ 2147483647 w 164"/>
              <a:gd name="T19" fmla="*/ 2147483647 h 276"/>
              <a:gd name="T20" fmla="*/ 2147483647 w 164"/>
              <a:gd name="T21" fmla="*/ 2147483647 h 276"/>
              <a:gd name="T22" fmla="*/ 2147483647 w 164"/>
              <a:gd name="T23" fmla="*/ 2147483647 h 276"/>
              <a:gd name="T24" fmla="*/ 2147483647 w 164"/>
              <a:gd name="T25" fmla="*/ 2147483647 h 276"/>
              <a:gd name="T26" fmla="*/ 2147483647 w 164"/>
              <a:gd name="T27" fmla="*/ 2147483647 h 276"/>
              <a:gd name="T28" fmla="*/ 2147483647 w 164"/>
              <a:gd name="T29" fmla="*/ 2147483647 h 276"/>
              <a:gd name="T30" fmla="*/ 2147483647 w 164"/>
              <a:gd name="T31" fmla="*/ 2147483647 h 276"/>
              <a:gd name="T32" fmla="*/ 2147483647 w 164"/>
              <a:gd name="T33" fmla="*/ 1150984696 h 276"/>
              <a:gd name="T34" fmla="*/ 1415781945 w 164"/>
              <a:gd name="T35" fmla="*/ 0 h 276"/>
              <a:gd name="T36" fmla="*/ 707891534 w 164"/>
              <a:gd name="T37" fmla="*/ 1150984696 h 276"/>
              <a:gd name="T38" fmla="*/ 0 w 164"/>
              <a:gd name="T39" fmla="*/ 1150984696 h 27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4"/>
              <a:gd name="T61" fmla="*/ 0 h 276"/>
              <a:gd name="T62" fmla="*/ 164 w 164"/>
              <a:gd name="T63" fmla="*/ 276 h 27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4" h="276">
                <a:moveTo>
                  <a:pt x="0" y="31"/>
                </a:moveTo>
                <a:lnTo>
                  <a:pt x="0" y="122"/>
                </a:lnTo>
                <a:lnTo>
                  <a:pt x="0" y="153"/>
                </a:lnTo>
                <a:lnTo>
                  <a:pt x="32" y="153"/>
                </a:lnTo>
                <a:lnTo>
                  <a:pt x="64" y="153"/>
                </a:lnTo>
                <a:lnTo>
                  <a:pt x="98" y="153"/>
                </a:lnTo>
                <a:lnTo>
                  <a:pt x="98" y="183"/>
                </a:lnTo>
                <a:lnTo>
                  <a:pt x="98" y="244"/>
                </a:lnTo>
                <a:lnTo>
                  <a:pt x="130" y="244"/>
                </a:lnTo>
                <a:lnTo>
                  <a:pt x="130" y="275"/>
                </a:lnTo>
                <a:lnTo>
                  <a:pt x="163" y="244"/>
                </a:lnTo>
                <a:lnTo>
                  <a:pt x="163" y="214"/>
                </a:lnTo>
                <a:lnTo>
                  <a:pt x="163" y="153"/>
                </a:lnTo>
                <a:lnTo>
                  <a:pt x="130" y="122"/>
                </a:lnTo>
                <a:lnTo>
                  <a:pt x="98" y="122"/>
                </a:lnTo>
                <a:lnTo>
                  <a:pt x="130" y="92"/>
                </a:lnTo>
                <a:lnTo>
                  <a:pt x="98" y="31"/>
                </a:lnTo>
                <a:lnTo>
                  <a:pt x="64" y="0"/>
                </a:lnTo>
                <a:lnTo>
                  <a:pt x="32" y="31"/>
                </a:lnTo>
                <a:lnTo>
                  <a:pt x="0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5" name="Freeform 46"/>
          <p:cNvSpPr>
            <a:spLocks noChangeArrowheads="1"/>
          </p:cNvSpPr>
          <p:nvPr/>
        </p:nvSpPr>
        <p:spPr bwMode="auto">
          <a:xfrm>
            <a:off x="1358900" y="3094038"/>
            <a:ext cx="46038" cy="30162"/>
          </a:xfrm>
          <a:custGeom>
            <a:avLst/>
            <a:gdLst>
              <a:gd name="T0" fmla="*/ 0 w 165"/>
              <a:gd name="T1" fmla="*/ 1057107262 h 92"/>
              <a:gd name="T2" fmla="*/ 0 w 165"/>
              <a:gd name="T3" fmla="*/ 2147483647 h 92"/>
              <a:gd name="T4" fmla="*/ 695133085 w 165"/>
              <a:gd name="T5" fmla="*/ 2147483647 h 92"/>
              <a:gd name="T6" fmla="*/ 1411907929 w 165"/>
              <a:gd name="T7" fmla="*/ 2147483647 h 92"/>
              <a:gd name="T8" fmla="*/ 2128761176 w 165"/>
              <a:gd name="T9" fmla="*/ 2147483647 h 92"/>
              <a:gd name="T10" fmla="*/ 2147483647 w 165"/>
              <a:gd name="T11" fmla="*/ 2147483647 h 92"/>
              <a:gd name="T12" fmla="*/ 2147483647 w 165"/>
              <a:gd name="T13" fmla="*/ 2147483647 h 92"/>
              <a:gd name="T14" fmla="*/ 2147483647 w 165"/>
              <a:gd name="T15" fmla="*/ 2147483647 h 92"/>
              <a:gd name="T16" fmla="*/ 2147483647 w 165"/>
              <a:gd name="T17" fmla="*/ 1057107262 h 92"/>
              <a:gd name="T18" fmla="*/ 2128761176 w 165"/>
              <a:gd name="T19" fmla="*/ 1057107262 h 92"/>
              <a:gd name="T20" fmla="*/ 1411907929 w 165"/>
              <a:gd name="T21" fmla="*/ 0 h 92"/>
              <a:gd name="T22" fmla="*/ 695133085 w 165"/>
              <a:gd name="T23" fmla="*/ 0 h 92"/>
              <a:gd name="T24" fmla="*/ 0 w 165"/>
              <a:gd name="T25" fmla="*/ 1057107262 h 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5"/>
              <a:gd name="T40" fmla="*/ 0 h 92"/>
              <a:gd name="T41" fmla="*/ 165 w 165"/>
              <a:gd name="T42" fmla="*/ 92 h 9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5" h="92">
                <a:moveTo>
                  <a:pt x="0" y="30"/>
                </a:moveTo>
                <a:lnTo>
                  <a:pt x="0" y="61"/>
                </a:lnTo>
                <a:lnTo>
                  <a:pt x="32" y="91"/>
                </a:lnTo>
                <a:lnTo>
                  <a:pt x="65" y="91"/>
                </a:lnTo>
                <a:lnTo>
                  <a:pt x="98" y="91"/>
                </a:lnTo>
                <a:lnTo>
                  <a:pt x="130" y="91"/>
                </a:lnTo>
                <a:lnTo>
                  <a:pt x="164" y="61"/>
                </a:lnTo>
                <a:lnTo>
                  <a:pt x="130" y="61"/>
                </a:lnTo>
                <a:lnTo>
                  <a:pt x="130" y="30"/>
                </a:lnTo>
                <a:lnTo>
                  <a:pt x="98" y="30"/>
                </a:lnTo>
                <a:lnTo>
                  <a:pt x="65" y="0"/>
                </a:lnTo>
                <a:lnTo>
                  <a:pt x="32" y="0"/>
                </a:lnTo>
                <a:lnTo>
                  <a:pt x="0" y="3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6" name="Freeform 47"/>
          <p:cNvSpPr>
            <a:spLocks noChangeArrowheads="1"/>
          </p:cNvSpPr>
          <p:nvPr/>
        </p:nvSpPr>
        <p:spPr bwMode="auto">
          <a:xfrm>
            <a:off x="1644650" y="3381375"/>
            <a:ext cx="93663" cy="71438"/>
          </a:xfrm>
          <a:custGeom>
            <a:avLst/>
            <a:gdLst>
              <a:gd name="T0" fmla="*/ 2147483647 w 328"/>
              <a:gd name="T1" fmla="*/ 0 h 215"/>
              <a:gd name="T2" fmla="*/ 1513525554 w 328"/>
              <a:gd name="T3" fmla="*/ 0 h 215"/>
              <a:gd name="T4" fmla="*/ 768382696 w 328"/>
              <a:gd name="T5" fmla="*/ 0 h 215"/>
              <a:gd name="T6" fmla="*/ 0 w 328"/>
              <a:gd name="T7" fmla="*/ 1100498755 h 215"/>
              <a:gd name="T8" fmla="*/ 768382696 w 328"/>
              <a:gd name="T9" fmla="*/ 2147483647 h 215"/>
              <a:gd name="T10" fmla="*/ 768382696 w 328"/>
              <a:gd name="T11" fmla="*/ 2147483647 h 215"/>
              <a:gd name="T12" fmla="*/ 768382696 w 328"/>
              <a:gd name="T13" fmla="*/ 2147483647 h 215"/>
              <a:gd name="T14" fmla="*/ 2147483647 w 328"/>
              <a:gd name="T15" fmla="*/ 2147483647 h 215"/>
              <a:gd name="T16" fmla="*/ 2147483647 w 328"/>
              <a:gd name="T17" fmla="*/ 2147483647 h 215"/>
              <a:gd name="T18" fmla="*/ 2147483647 w 328"/>
              <a:gd name="T19" fmla="*/ 2147483647 h 215"/>
              <a:gd name="T20" fmla="*/ 2147483647 w 328"/>
              <a:gd name="T21" fmla="*/ 2147483647 h 215"/>
              <a:gd name="T22" fmla="*/ 2147483647 w 328"/>
              <a:gd name="T23" fmla="*/ 2147483647 h 215"/>
              <a:gd name="T24" fmla="*/ 2147483647 w 328"/>
              <a:gd name="T25" fmla="*/ 2147483647 h 215"/>
              <a:gd name="T26" fmla="*/ 2147483647 w 328"/>
              <a:gd name="T27" fmla="*/ 2147483647 h 215"/>
              <a:gd name="T28" fmla="*/ 2147483647 w 328"/>
              <a:gd name="T29" fmla="*/ 2147483647 h 215"/>
              <a:gd name="T30" fmla="*/ 2147483647 w 328"/>
              <a:gd name="T31" fmla="*/ 2147483647 h 215"/>
              <a:gd name="T32" fmla="*/ 2147483647 w 328"/>
              <a:gd name="T33" fmla="*/ 2147483647 h 215"/>
              <a:gd name="T34" fmla="*/ 2147483647 w 328"/>
              <a:gd name="T35" fmla="*/ 2147483647 h 215"/>
              <a:gd name="T36" fmla="*/ 2147483647 w 328"/>
              <a:gd name="T37" fmla="*/ 2147483647 h 215"/>
              <a:gd name="T38" fmla="*/ 2147483647 w 328"/>
              <a:gd name="T39" fmla="*/ 2147483647 h 215"/>
              <a:gd name="T40" fmla="*/ 2147483647 w 328"/>
              <a:gd name="T41" fmla="*/ 2147483647 h 215"/>
              <a:gd name="T42" fmla="*/ 2147483647 w 328"/>
              <a:gd name="T43" fmla="*/ 2147483647 h 215"/>
              <a:gd name="T44" fmla="*/ 2147483647 w 328"/>
              <a:gd name="T45" fmla="*/ 2147483647 h 215"/>
              <a:gd name="T46" fmla="*/ 2147483647 w 328"/>
              <a:gd name="T47" fmla="*/ 1100498755 h 215"/>
              <a:gd name="T48" fmla="*/ 2147483647 w 328"/>
              <a:gd name="T49" fmla="*/ 0 h 21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28"/>
              <a:gd name="T76" fmla="*/ 0 h 215"/>
              <a:gd name="T77" fmla="*/ 328 w 328"/>
              <a:gd name="T78" fmla="*/ 215 h 215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28" h="215">
                <a:moveTo>
                  <a:pt x="97" y="0"/>
                </a:moveTo>
                <a:lnTo>
                  <a:pt x="65" y="0"/>
                </a:lnTo>
                <a:lnTo>
                  <a:pt x="33" y="0"/>
                </a:lnTo>
                <a:lnTo>
                  <a:pt x="0" y="30"/>
                </a:lnTo>
                <a:lnTo>
                  <a:pt x="33" y="61"/>
                </a:lnTo>
                <a:lnTo>
                  <a:pt x="33" y="92"/>
                </a:lnTo>
                <a:lnTo>
                  <a:pt x="33" y="122"/>
                </a:lnTo>
                <a:lnTo>
                  <a:pt x="97" y="122"/>
                </a:lnTo>
                <a:lnTo>
                  <a:pt x="131" y="122"/>
                </a:lnTo>
                <a:lnTo>
                  <a:pt x="131" y="153"/>
                </a:lnTo>
                <a:lnTo>
                  <a:pt x="163" y="153"/>
                </a:lnTo>
                <a:lnTo>
                  <a:pt x="196" y="183"/>
                </a:lnTo>
                <a:lnTo>
                  <a:pt x="261" y="183"/>
                </a:lnTo>
                <a:lnTo>
                  <a:pt x="261" y="214"/>
                </a:lnTo>
                <a:lnTo>
                  <a:pt x="327" y="214"/>
                </a:lnTo>
                <a:lnTo>
                  <a:pt x="327" y="183"/>
                </a:lnTo>
                <a:lnTo>
                  <a:pt x="327" y="122"/>
                </a:lnTo>
                <a:lnTo>
                  <a:pt x="294" y="122"/>
                </a:lnTo>
                <a:lnTo>
                  <a:pt x="229" y="122"/>
                </a:lnTo>
                <a:lnTo>
                  <a:pt x="196" y="92"/>
                </a:lnTo>
                <a:lnTo>
                  <a:pt x="196" y="61"/>
                </a:lnTo>
                <a:lnTo>
                  <a:pt x="131" y="61"/>
                </a:lnTo>
                <a:lnTo>
                  <a:pt x="97" y="61"/>
                </a:lnTo>
                <a:lnTo>
                  <a:pt x="131" y="30"/>
                </a:lnTo>
                <a:lnTo>
                  <a:pt x="9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7" name="Freeform 48"/>
          <p:cNvSpPr>
            <a:spLocks noChangeArrowheads="1"/>
          </p:cNvSpPr>
          <p:nvPr/>
        </p:nvSpPr>
        <p:spPr bwMode="auto">
          <a:xfrm>
            <a:off x="1692275" y="3505200"/>
            <a:ext cx="65088" cy="120650"/>
          </a:xfrm>
          <a:custGeom>
            <a:avLst/>
            <a:gdLst>
              <a:gd name="T0" fmla="*/ 747905351 w 230"/>
              <a:gd name="T1" fmla="*/ 0 h 368"/>
              <a:gd name="T2" fmla="*/ 0 w 230"/>
              <a:gd name="T3" fmla="*/ 0 h 368"/>
              <a:gd name="T4" fmla="*/ 0 w 230"/>
              <a:gd name="T5" fmla="*/ 1057249370 h 368"/>
              <a:gd name="T6" fmla="*/ 747905351 w 230"/>
              <a:gd name="T7" fmla="*/ 2147483647 h 368"/>
              <a:gd name="T8" fmla="*/ 747905351 w 230"/>
              <a:gd name="T9" fmla="*/ 2147483647 h 368"/>
              <a:gd name="T10" fmla="*/ 747905351 w 230"/>
              <a:gd name="T11" fmla="*/ 2147483647 h 368"/>
              <a:gd name="T12" fmla="*/ 747905351 w 230"/>
              <a:gd name="T13" fmla="*/ 2147483647 h 368"/>
              <a:gd name="T14" fmla="*/ 2147483647 w 230"/>
              <a:gd name="T15" fmla="*/ 2147483647 h 368"/>
              <a:gd name="T16" fmla="*/ 2147483647 w 230"/>
              <a:gd name="T17" fmla="*/ 2147483647 h 368"/>
              <a:gd name="T18" fmla="*/ 2147483647 w 230"/>
              <a:gd name="T19" fmla="*/ 2147483647 h 368"/>
              <a:gd name="T20" fmla="*/ 2147483647 w 230"/>
              <a:gd name="T21" fmla="*/ 2147483647 h 368"/>
              <a:gd name="T22" fmla="*/ 2147483647 w 230"/>
              <a:gd name="T23" fmla="*/ 2147483647 h 368"/>
              <a:gd name="T24" fmla="*/ 2147483647 w 230"/>
              <a:gd name="T25" fmla="*/ 2147483647 h 368"/>
              <a:gd name="T26" fmla="*/ 2147483647 w 230"/>
              <a:gd name="T27" fmla="*/ 2147483647 h 368"/>
              <a:gd name="T28" fmla="*/ 2147483647 w 230"/>
              <a:gd name="T29" fmla="*/ 2147483647 h 368"/>
              <a:gd name="T30" fmla="*/ 2147483647 w 230"/>
              <a:gd name="T31" fmla="*/ 2147483647 h 368"/>
              <a:gd name="T32" fmla="*/ 2147483647 w 230"/>
              <a:gd name="T33" fmla="*/ 2147483647 h 368"/>
              <a:gd name="T34" fmla="*/ 2147483647 w 230"/>
              <a:gd name="T35" fmla="*/ 2147483647 h 368"/>
              <a:gd name="T36" fmla="*/ 2147483647 w 230"/>
              <a:gd name="T37" fmla="*/ 2147483647 h 368"/>
              <a:gd name="T38" fmla="*/ 1495730333 w 230"/>
              <a:gd name="T39" fmla="*/ 1057249370 h 368"/>
              <a:gd name="T40" fmla="*/ 747905351 w 230"/>
              <a:gd name="T41" fmla="*/ 0 h 36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0"/>
              <a:gd name="T64" fmla="*/ 0 h 368"/>
              <a:gd name="T65" fmla="*/ 230 w 230"/>
              <a:gd name="T66" fmla="*/ 368 h 36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0" h="368">
                <a:moveTo>
                  <a:pt x="33" y="0"/>
                </a:moveTo>
                <a:lnTo>
                  <a:pt x="0" y="0"/>
                </a:lnTo>
                <a:lnTo>
                  <a:pt x="0" y="30"/>
                </a:lnTo>
                <a:lnTo>
                  <a:pt x="33" y="61"/>
                </a:lnTo>
                <a:lnTo>
                  <a:pt x="33" y="122"/>
                </a:lnTo>
                <a:lnTo>
                  <a:pt x="33" y="152"/>
                </a:lnTo>
                <a:lnTo>
                  <a:pt x="33" y="183"/>
                </a:lnTo>
                <a:lnTo>
                  <a:pt x="131" y="244"/>
                </a:lnTo>
                <a:lnTo>
                  <a:pt x="164" y="336"/>
                </a:lnTo>
                <a:lnTo>
                  <a:pt x="164" y="367"/>
                </a:lnTo>
                <a:lnTo>
                  <a:pt x="197" y="367"/>
                </a:lnTo>
                <a:lnTo>
                  <a:pt x="229" y="367"/>
                </a:lnTo>
                <a:lnTo>
                  <a:pt x="229" y="305"/>
                </a:lnTo>
                <a:lnTo>
                  <a:pt x="229" y="244"/>
                </a:lnTo>
                <a:lnTo>
                  <a:pt x="197" y="214"/>
                </a:lnTo>
                <a:lnTo>
                  <a:pt x="197" y="183"/>
                </a:lnTo>
                <a:lnTo>
                  <a:pt x="197" y="152"/>
                </a:lnTo>
                <a:lnTo>
                  <a:pt x="131" y="61"/>
                </a:lnTo>
                <a:lnTo>
                  <a:pt x="98" y="61"/>
                </a:lnTo>
                <a:lnTo>
                  <a:pt x="66" y="30"/>
                </a:lnTo>
                <a:lnTo>
                  <a:pt x="33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8" name="Freeform 49"/>
          <p:cNvSpPr>
            <a:spLocks noChangeArrowheads="1"/>
          </p:cNvSpPr>
          <p:nvPr/>
        </p:nvSpPr>
        <p:spPr bwMode="auto">
          <a:xfrm>
            <a:off x="4498975" y="5249863"/>
            <a:ext cx="25400" cy="19050"/>
          </a:xfrm>
          <a:custGeom>
            <a:avLst/>
            <a:gdLst>
              <a:gd name="T0" fmla="*/ 0 w 99"/>
              <a:gd name="T1" fmla="*/ 829400211 h 63"/>
              <a:gd name="T2" fmla="*/ 557348436 w 99"/>
              <a:gd name="T3" fmla="*/ 1714208694 h 63"/>
              <a:gd name="T4" fmla="*/ 1097778938 w 99"/>
              <a:gd name="T5" fmla="*/ 829400211 h 63"/>
              <a:gd name="T6" fmla="*/ 1655060924 w 99"/>
              <a:gd name="T7" fmla="*/ 829400211 h 63"/>
              <a:gd name="T8" fmla="*/ 1097778938 w 99"/>
              <a:gd name="T9" fmla="*/ 0 h 63"/>
              <a:gd name="T10" fmla="*/ 557348436 w 99"/>
              <a:gd name="T11" fmla="*/ 0 h 63"/>
              <a:gd name="T12" fmla="*/ 0 w 99"/>
              <a:gd name="T13" fmla="*/ 0 h 63"/>
              <a:gd name="T14" fmla="*/ 0 w 99"/>
              <a:gd name="T15" fmla="*/ 829400211 h 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9"/>
              <a:gd name="T25" fmla="*/ 0 h 63"/>
              <a:gd name="T26" fmla="*/ 99 w 99"/>
              <a:gd name="T27" fmla="*/ 63 h 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9" h="63">
                <a:moveTo>
                  <a:pt x="0" y="30"/>
                </a:moveTo>
                <a:lnTo>
                  <a:pt x="33" y="62"/>
                </a:lnTo>
                <a:lnTo>
                  <a:pt x="65" y="30"/>
                </a:lnTo>
                <a:lnTo>
                  <a:pt x="98" y="30"/>
                </a:lnTo>
                <a:lnTo>
                  <a:pt x="65" y="0"/>
                </a:lnTo>
                <a:lnTo>
                  <a:pt x="33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9" name="Freeform 50"/>
          <p:cNvSpPr>
            <a:spLocks noChangeArrowheads="1"/>
          </p:cNvSpPr>
          <p:nvPr/>
        </p:nvSpPr>
        <p:spPr bwMode="auto">
          <a:xfrm>
            <a:off x="4565650" y="5238750"/>
            <a:ext cx="17463" cy="9525"/>
          </a:xfrm>
          <a:custGeom>
            <a:avLst/>
            <a:gdLst>
              <a:gd name="T0" fmla="*/ 0 w 67"/>
              <a:gd name="T1" fmla="*/ 870248338 h 31"/>
              <a:gd name="T2" fmla="*/ 602032481 w 67"/>
              <a:gd name="T3" fmla="*/ 870248338 h 31"/>
              <a:gd name="T4" fmla="*/ 1168603098 w 67"/>
              <a:gd name="T5" fmla="*/ 0 h 31"/>
              <a:gd name="T6" fmla="*/ 602032481 w 67"/>
              <a:gd name="T7" fmla="*/ 0 h 31"/>
              <a:gd name="T8" fmla="*/ 0 w 67"/>
              <a:gd name="T9" fmla="*/ 0 h 31"/>
              <a:gd name="T10" fmla="*/ 0 w 67"/>
              <a:gd name="T11" fmla="*/ 870248338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"/>
              <a:gd name="T19" fmla="*/ 0 h 31"/>
              <a:gd name="T20" fmla="*/ 67 w 67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" h="31">
                <a:moveTo>
                  <a:pt x="0" y="30"/>
                </a:moveTo>
                <a:lnTo>
                  <a:pt x="34" y="30"/>
                </a:lnTo>
                <a:lnTo>
                  <a:pt x="66" y="0"/>
                </a:lnTo>
                <a:lnTo>
                  <a:pt x="34" y="0"/>
                </a:lnTo>
                <a:lnTo>
                  <a:pt x="0" y="0"/>
                </a:lnTo>
                <a:lnTo>
                  <a:pt x="0" y="3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0" name="Freeform 51"/>
          <p:cNvSpPr>
            <a:spLocks noChangeArrowheads="1"/>
          </p:cNvSpPr>
          <p:nvPr/>
        </p:nvSpPr>
        <p:spPr bwMode="auto">
          <a:xfrm>
            <a:off x="4592638" y="5218113"/>
            <a:ext cx="19050" cy="19050"/>
          </a:xfrm>
          <a:custGeom>
            <a:avLst/>
            <a:gdLst>
              <a:gd name="T0" fmla="*/ 1562995782 w 66"/>
              <a:gd name="T1" fmla="*/ 0 h 63"/>
              <a:gd name="T2" fmla="*/ 793536331 w 66"/>
              <a:gd name="T3" fmla="*/ 0 h 63"/>
              <a:gd name="T4" fmla="*/ 0 w 66"/>
              <a:gd name="T5" fmla="*/ 857104952 h 63"/>
              <a:gd name="T6" fmla="*/ 0 w 66"/>
              <a:gd name="T7" fmla="*/ 1714208694 h 63"/>
              <a:gd name="T8" fmla="*/ 793536331 w 66"/>
              <a:gd name="T9" fmla="*/ 1714208694 h 63"/>
              <a:gd name="T10" fmla="*/ 1562995782 w 66"/>
              <a:gd name="T11" fmla="*/ 857104952 h 63"/>
              <a:gd name="T12" fmla="*/ 1562995782 w 66"/>
              <a:gd name="T13" fmla="*/ 0 h 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"/>
              <a:gd name="T22" fmla="*/ 0 h 63"/>
              <a:gd name="T23" fmla="*/ 66 w 66"/>
              <a:gd name="T24" fmla="*/ 63 h 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" h="63">
                <a:moveTo>
                  <a:pt x="65" y="0"/>
                </a:moveTo>
                <a:lnTo>
                  <a:pt x="33" y="0"/>
                </a:lnTo>
                <a:lnTo>
                  <a:pt x="0" y="31"/>
                </a:lnTo>
                <a:lnTo>
                  <a:pt x="0" y="62"/>
                </a:lnTo>
                <a:lnTo>
                  <a:pt x="33" y="62"/>
                </a:lnTo>
                <a:lnTo>
                  <a:pt x="65" y="31"/>
                </a:lnTo>
                <a:lnTo>
                  <a:pt x="6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360363" y="611188"/>
            <a:ext cx="5545137" cy="5507037"/>
          </a:xfrm>
          <a:prstGeom prst="roundRect">
            <a:avLst>
              <a:gd name="adj" fmla="val 23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02" name="Freeform 54"/>
          <p:cNvSpPr>
            <a:spLocks noChangeArrowheads="1"/>
          </p:cNvSpPr>
          <p:nvPr/>
        </p:nvSpPr>
        <p:spPr bwMode="auto">
          <a:xfrm>
            <a:off x="360363" y="611188"/>
            <a:ext cx="5543550" cy="5508625"/>
          </a:xfrm>
          <a:custGeom>
            <a:avLst/>
            <a:gdLst>
              <a:gd name="T0" fmla="*/ 0 w 19064"/>
              <a:gd name="T1" fmla="*/ 0 h 16417"/>
              <a:gd name="T2" fmla="*/ 2147483647 w 19064"/>
              <a:gd name="T3" fmla="*/ 0 h 16417"/>
              <a:gd name="T4" fmla="*/ 2147483647 w 19064"/>
              <a:gd name="T5" fmla="*/ 2147483647 h 16417"/>
              <a:gd name="T6" fmla="*/ 0 w 19064"/>
              <a:gd name="T7" fmla="*/ 2147483647 h 16417"/>
              <a:gd name="T8" fmla="*/ 0 w 19064"/>
              <a:gd name="T9" fmla="*/ 0 h 164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64"/>
              <a:gd name="T16" fmla="*/ 0 h 16417"/>
              <a:gd name="T17" fmla="*/ 19064 w 19064"/>
              <a:gd name="T18" fmla="*/ 16417 h 164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64" h="16417">
                <a:moveTo>
                  <a:pt x="0" y="0"/>
                </a:moveTo>
                <a:lnTo>
                  <a:pt x="19063" y="0"/>
                </a:lnTo>
                <a:lnTo>
                  <a:pt x="19063" y="16416"/>
                </a:lnTo>
                <a:lnTo>
                  <a:pt x="0" y="16416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471488" y="5634038"/>
            <a:ext cx="111125" cy="9525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04" name="Freeform 56"/>
          <p:cNvSpPr>
            <a:spLocks noChangeArrowheads="1"/>
          </p:cNvSpPr>
          <p:nvPr/>
        </p:nvSpPr>
        <p:spPr bwMode="auto">
          <a:xfrm>
            <a:off x="471488" y="5634038"/>
            <a:ext cx="112712" cy="9525"/>
          </a:xfrm>
          <a:custGeom>
            <a:avLst/>
            <a:gdLst>
              <a:gd name="T0" fmla="*/ 0 w 391"/>
              <a:gd name="T1" fmla="*/ 0 h 31"/>
              <a:gd name="T2" fmla="*/ 2147483647 w 391"/>
              <a:gd name="T3" fmla="*/ 0 h 31"/>
              <a:gd name="T4" fmla="*/ 2147483647 w 391"/>
              <a:gd name="T5" fmla="*/ 870248338 h 31"/>
              <a:gd name="T6" fmla="*/ 0 w 391"/>
              <a:gd name="T7" fmla="*/ 870248338 h 31"/>
              <a:gd name="T8" fmla="*/ 0 w 391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1"/>
              <a:gd name="T16" fmla="*/ 0 h 31"/>
              <a:gd name="T17" fmla="*/ 391 w 391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1" h="31">
                <a:moveTo>
                  <a:pt x="0" y="0"/>
                </a:moveTo>
                <a:lnTo>
                  <a:pt x="390" y="0"/>
                </a:lnTo>
                <a:lnTo>
                  <a:pt x="390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>
            <a:off x="698500" y="5634038"/>
            <a:ext cx="112713" cy="9525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06" name="Freeform 58"/>
          <p:cNvSpPr>
            <a:spLocks noChangeArrowheads="1"/>
          </p:cNvSpPr>
          <p:nvPr/>
        </p:nvSpPr>
        <p:spPr bwMode="auto">
          <a:xfrm>
            <a:off x="698500" y="5634038"/>
            <a:ext cx="112713" cy="9525"/>
          </a:xfrm>
          <a:custGeom>
            <a:avLst/>
            <a:gdLst>
              <a:gd name="T0" fmla="*/ 0 w 392"/>
              <a:gd name="T1" fmla="*/ 0 h 31"/>
              <a:gd name="T2" fmla="*/ 2147483647 w 392"/>
              <a:gd name="T3" fmla="*/ 0 h 31"/>
              <a:gd name="T4" fmla="*/ 2147483647 w 392"/>
              <a:gd name="T5" fmla="*/ 870248338 h 31"/>
              <a:gd name="T6" fmla="*/ 0 w 392"/>
              <a:gd name="T7" fmla="*/ 870248338 h 31"/>
              <a:gd name="T8" fmla="*/ 0 w 392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2"/>
              <a:gd name="T16" fmla="*/ 0 h 31"/>
              <a:gd name="T17" fmla="*/ 392 w 392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2" h="31">
                <a:moveTo>
                  <a:pt x="0" y="0"/>
                </a:moveTo>
                <a:lnTo>
                  <a:pt x="391" y="0"/>
                </a:lnTo>
                <a:lnTo>
                  <a:pt x="391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927100" y="5634038"/>
            <a:ext cx="112713" cy="9525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08" name="Freeform 60"/>
          <p:cNvSpPr>
            <a:spLocks noChangeArrowheads="1"/>
          </p:cNvSpPr>
          <p:nvPr/>
        </p:nvSpPr>
        <p:spPr bwMode="auto">
          <a:xfrm>
            <a:off x="927100" y="5634038"/>
            <a:ext cx="112713" cy="9525"/>
          </a:xfrm>
          <a:custGeom>
            <a:avLst/>
            <a:gdLst>
              <a:gd name="T0" fmla="*/ 0 w 392"/>
              <a:gd name="T1" fmla="*/ 0 h 31"/>
              <a:gd name="T2" fmla="*/ 2147483647 w 392"/>
              <a:gd name="T3" fmla="*/ 0 h 31"/>
              <a:gd name="T4" fmla="*/ 2147483647 w 392"/>
              <a:gd name="T5" fmla="*/ 870248338 h 31"/>
              <a:gd name="T6" fmla="*/ 0 w 392"/>
              <a:gd name="T7" fmla="*/ 870248338 h 31"/>
              <a:gd name="T8" fmla="*/ 0 w 392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2"/>
              <a:gd name="T16" fmla="*/ 0 h 31"/>
              <a:gd name="T17" fmla="*/ 392 w 392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2" h="31">
                <a:moveTo>
                  <a:pt x="0" y="0"/>
                </a:moveTo>
                <a:lnTo>
                  <a:pt x="391" y="0"/>
                </a:lnTo>
                <a:lnTo>
                  <a:pt x="391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584200" y="5634038"/>
            <a:ext cx="112713" cy="9525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10" name="Freeform 62"/>
          <p:cNvSpPr>
            <a:spLocks noChangeArrowheads="1"/>
          </p:cNvSpPr>
          <p:nvPr/>
        </p:nvSpPr>
        <p:spPr bwMode="auto">
          <a:xfrm>
            <a:off x="584200" y="5634038"/>
            <a:ext cx="112713" cy="9525"/>
          </a:xfrm>
          <a:custGeom>
            <a:avLst/>
            <a:gdLst>
              <a:gd name="T0" fmla="*/ 0 w 392"/>
              <a:gd name="T1" fmla="*/ 0 h 31"/>
              <a:gd name="T2" fmla="*/ 2147483647 w 392"/>
              <a:gd name="T3" fmla="*/ 0 h 31"/>
              <a:gd name="T4" fmla="*/ 2147483647 w 392"/>
              <a:gd name="T5" fmla="*/ 870248338 h 31"/>
              <a:gd name="T6" fmla="*/ 0 w 392"/>
              <a:gd name="T7" fmla="*/ 870248338 h 31"/>
              <a:gd name="T8" fmla="*/ 0 w 392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2"/>
              <a:gd name="T16" fmla="*/ 0 h 31"/>
              <a:gd name="T17" fmla="*/ 392 w 392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2" h="31">
                <a:moveTo>
                  <a:pt x="0" y="0"/>
                </a:moveTo>
                <a:lnTo>
                  <a:pt x="391" y="0"/>
                </a:lnTo>
                <a:lnTo>
                  <a:pt x="391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812800" y="5634038"/>
            <a:ext cx="112713" cy="9525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12" name="Freeform 64"/>
          <p:cNvSpPr>
            <a:spLocks noChangeArrowheads="1"/>
          </p:cNvSpPr>
          <p:nvPr/>
        </p:nvSpPr>
        <p:spPr bwMode="auto">
          <a:xfrm>
            <a:off x="812800" y="5634038"/>
            <a:ext cx="112713" cy="9525"/>
          </a:xfrm>
          <a:custGeom>
            <a:avLst/>
            <a:gdLst>
              <a:gd name="T0" fmla="*/ 0 w 393"/>
              <a:gd name="T1" fmla="*/ 0 h 31"/>
              <a:gd name="T2" fmla="*/ 2147483647 w 393"/>
              <a:gd name="T3" fmla="*/ 0 h 31"/>
              <a:gd name="T4" fmla="*/ 2147483647 w 393"/>
              <a:gd name="T5" fmla="*/ 870248338 h 31"/>
              <a:gd name="T6" fmla="*/ 0 w 393"/>
              <a:gd name="T7" fmla="*/ 870248338 h 31"/>
              <a:gd name="T8" fmla="*/ 0 w 393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3"/>
              <a:gd name="T16" fmla="*/ 0 h 31"/>
              <a:gd name="T17" fmla="*/ 393 w 393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3" h="31">
                <a:moveTo>
                  <a:pt x="0" y="0"/>
                </a:moveTo>
                <a:lnTo>
                  <a:pt x="392" y="0"/>
                </a:lnTo>
                <a:lnTo>
                  <a:pt x="392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471488" y="5716588"/>
            <a:ext cx="188912" cy="19050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14" name="Freeform 66"/>
          <p:cNvSpPr>
            <a:spLocks noChangeArrowheads="1"/>
          </p:cNvSpPr>
          <p:nvPr/>
        </p:nvSpPr>
        <p:spPr bwMode="auto">
          <a:xfrm>
            <a:off x="471488" y="5716588"/>
            <a:ext cx="188912" cy="19050"/>
          </a:xfrm>
          <a:custGeom>
            <a:avLst/>
            <a:gdLst>
              <a:gd name="T0" fmla="*/ 0 w 653"/>
              <a:gd name="T1" fmla="*/ 0 h 61"/>
              <a:gd name="T2" fmla="*/ 2147483647 w 653"/>
              <a:gd name="T3" fmla="*/ 0 h 61"/>
              <a:gd name="T4" fmla="*/ 2147483647 w 653"/>
              <a:gd name="T5" fmla="*/ 1827483531 h 61"/>
              <a:gd name="T6" fmla="*/ 0 w 653"/>
              <a:gd name="T7" fmla="*/ 1827483531 h 61"/>
              <a:gd name="T8" fmla="*/ 0 w 653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3"/>
              <a:gd name="T16" fmla="*/ 0 h 61"/>
              <a:gd name="T17" fmla="*/ 653 w 653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3" h="61">
                <a:moveTo>
                  <a:pt x="0" y="0"/>
                </a:moveTo>
                <a:lnTo>
                  <a:pt x="652" y="0"/>
                </a:lnTo>
                <a:lnTo>
                  <a:pt x="652" y="60"/>
                </a:lnTo>
                <a:lnTo>
                  <a:pt x="0" y="6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5" name="AutoShape 67"/>
          <p:cNvSpPr>
            <a:spLocks noChangeArrowheads="1"/>
          </p:cNvSpPr>
          <p:nvPr/>
        </p:nvSpPr>
        <p:spPr bwMode="auto">
          <a:xfrm>
            <a:off x="841375" y="5716588"/>
            <a:ext cx="177800" cy="19050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16" name="Freeform 68"/>
          <p:cNvSpPr>
            <a:spLocks noChangeArrowheads="1"/>
          </p:cNvSpPr>
          <p:nvPr/>
        </p:nvSpPr>
        <p:spPr bwMode="auto">
          <a:xfrm>
            <a:off x="841375" y="5716588"/>
            <a:ext cx="179388" cy="19050"/>
          </a:xfrm>
          <a:custGeom>
            <a:avLst/>
            <a:gdLst>
              <a:gd name="T0" fmla="*/ 0 w 620"/>
              <a:gd name="T1" fmla="*/ 0 h 61"/>
              <a:gd name="T2" fmla="*/ 2147483647 w 620"/>
              <a:gd name="T3" fmla="*/ 0 h 61"/>
              <a:gd name="T4" fmla="*/ 2147483647 w 620"/>
              <a:gd name="T5" fmla="*/ 1827483531 h 61"/>
              <a:gd name="T6" fmla="*/ 0 w 620"/>
              <a:gd name="T7" fmla="*/ 1827483531 h 61"/>
              <a:gd name="T8" fmla="*/ 0 w 62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61"/>
              <a:gd name="T17" fmla="*/ 620 w 62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61">
                <a:moveTo>
                  <a:pt x="0" y="0"/>
                </a:moveTo>
                <a:lnTo>
                  <a:pt x="619" y="0"/>
                </a:lnTo>
                <a:lnTo>
                  <a:pt x="619" y="60"/>
                </a:lnTo>
                <a:lnTo>
                  <a:pt x="0" y="6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661988" y="5716588"/>
            <a:ext cx="177800" cy="19050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18" name="Freeform 70"/>
          <p:cNvSpPr>
            <a:spLocks noChangeArrowheads="1"/>
          </p:cNvSpPr>
          <p:nvPr/>
        </p:nvSpPr>
        <p:spPr bwMode="auto">
          <a:xfrm>
            <a:off x="661988" y="5716588"/>
            <a:ext cx="179387" cy="19050"/>
          </a:xfrm>
          <a:custGeom>
            <a:avLst/>
            <a:gdLst>
              <a:gd name="T0" fmla="*/ 0 w 620"/>
              <a:gd name="T1" fmla="*/ 0 h 61"/>
              <a:gd name="T2" fmla="*/ 2147483647 w 620"/>
              <a:gd name="T3" fmla="*/ 0 h 61"/>
              <a:gd name="T4" fmla="*/ 2147483647 w 620"/>
              <a:gd name="T5" fmla="*/ 1827483531 h 61"/>
              <a:gd name="T6" fmla="*/ 0 w 620"/>
              <a:gd name="T7" fmla="*/ 1827483531 h 61"/>
              <a:gd name="T8" fmla="*/ 0 w 620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61"/>
              <a:gd name="T17" fmla="*/ 620 w 620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61">
                <a:moveTo>
                  <a:pt x="0" y="0"/>
                </a:moveTo>
                <a:lnTo>
                  <a:pt x="619" y="0"/>
                </a:lnTo>
                <a:lnTo>
                  <a:pt x="619" y="60"/>
                </a:lnTo>
                <a:lnTo>
                  <a:pt x="0" y="6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9" name="AutoShape 71"/>
          <p:cNvSpPr>
            <a:spLocks noChangeArrowheads="1"/>
          </p:cNvSpPr>
          <p:nvPr/>
        </p:nvSpPr>
        <p:spPr bwMode="auto">
          <a:xfrm>
            <a:off x="433388" y="5449888"/>
            <a:ext cx="642937" cy="458787"/>
          </a:xfrm>
          <a:prstGeom prst="roundRect">
            <a:avLst>
              <a:gd name="adj" fmla="val 31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0" name="Freeform 72"/>
          <p:cNvSpPr>
            <a:spLocks noChangeArrowheads="1"/>
          </p:cNvSpPr>
          <p:nvPr/>
        </p:nvSpPr>
        <p:spPr bwMode="auto">
          <a:xfrm>
            <a:off x="433388" y="5449888"/>
            <a:ext cx="642937" cy="458787"/>
          </a:xfrm>
          <a:custGeom>
            <a:avLst/>
            <a:gdLst>
              <a:gd name="T0" fmla="*/ 0 w 2219"/>
              <a:gd name="T1" fmla="*/ 0 h 1372"/>
              <a:gd name="T2" fmla="*/ 2147483647 w 2219"/>
              <a:gd name="T3" fmla="*/ 0 h 1372"/>
              <a:gd name="T4" fmla="*/ 2147483647 w 2219"/>
              <a:gd name="T5" fmla="*/ 2147483647 h 1372"/>
              <a:gd name="T6" fmla="*/ 0 w 2219"/>
              <a:gd name="T7" fmla="*/ 2147483647 h 1372"/>
              <a:gd name="T8" fmla="*/ 0 w 2219"/>
              <a:gd name="T9" fmla="*/ 0 h 13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9"/>
              <a:gd name="T16" fmla="*/ 0 h 1372"/>
              <a:gd name="T17" fmla="*/ 2219 w 2219"/>
              <a:gd name="T18" fmla="*/ 1372 h 13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9" h="1372">
                <a:moveTo>
                  <a:pt x="0" y="0"/>
                </a:moveTo>
                <a:lnTo>
                  <a:pt x="2218" y="0"/>
                </a:lnTo>
                <a:lnTo>
                  <a:pt x="2218" y="1371"/>
                </a:lnTo>
                <a:lnTo>
                  <a:pt x="0" y="137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1" name="AutoShape 73"/>
          <p:cNvSpPr>
            <a:spLocks noChangeArrowheads="1"/>
          </p:cNvSpPr>
          <p:nvPr/>
        </p:nvSpPr>
        <p:spPr bwMode="auto">
          <a:xfrm>
            <a:off x="471488" y="5634038"/>
            <a:ext cx="111125" cy="19050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2" name="AutoShape 74"/>
          <p:cNvSpPr>
            <a:spLocks noChangeArrowheads="1"/>
          </p:cNvSpPr>
          <p:nvPr/>
        </p:nvSpPr>
        <p:spPr bwMode="auto">
          <a:xfrm>
            <a:off x="698500" y="5634038"/>
            <a:ext cx="112713" cy="19050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3" name="AutoShape 75"/>
          <p:cNvSpPr>
            <a:spLocks noChangeArrowheads="1"/>
          </p:cNvSpPr>
          <p:nvPr/>
        </p:nvSpPr>
        <p:spPr bwMode="auto">
          <a:xfrm>
            <a:off x="927100" y="5634038"/>
            <a:ext cx="112713" cy="19050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584200" y="5634038"/>
            <a:ext cx="112713" cy="19050"/>
          </a:xfrm>
          <a:prstGeom prst="roundRect">
            <a:avLst>
              <a:gd name="adj" fmla="val 7139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812800" y="5634038"/>
            <a:ext cx="112713" cy="19050"/>
          </a:xfrm>
          <a:prstGeom prst="roundRect">
            <a:avLst>
              <a:gd name="adj" fmla="val 7139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471488" y="5716588"/>
            <a:ext cx="188912" cy="30162"/>
          </a:xfrm>
          <a:prstGeom prst="roundRect">
            <a:avLst>
              <a:gd name="adj" fmla="val 5000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841375" y="5716588"/>
            <a:ext cx="177800" cy="30162"/>
          </a:xfrm>
          <a:prstGeom prst="roundRect">
            <a:avLst>
              <a:gd name="adj" fmla="val 5000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>
            <a:off x="661988" y="5716588"/>
            <a:ext cx="177800" cy="30162"/>
          </a:xfrm>
          <a:prstGeom prst="roundRect">
            <a:avLst>
              <a:gd name="adj" fmla="val 5000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129" name="Picture 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8" y="5478463"/>
            <a:ext cx="511175" cy="573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9" name="Ellipse 88"/>
          <p:cNvSpPr/>
          <p:nvPr/>
        </p:nvSpPr>
        <p:spPr>
          <a:xfrm rot="12057904">
            <a:off x="4338638" y="3190875"/>
            <a:ext cx="384175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91" name="Ellipse 90"/>
          <p:cNvSpPr/>
          <p:nvPr/>
        </p:nvSpPr>
        <p:spPr>
          <a:xfrm rot="19699667">
            <a:off x="1252538" y="4938713"/>
            <a:ext cx="546100" cy="27463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96" name="Triangle isocèle 95"/>
          <p:cNvSpPr/>
          <p:nvPr/>
        </p:nvSpPr>
        <p:spPr>
          <a:xfrm>
            <a:off x="1368425" y="2700338"/>
            <a:ext cx="269875" cy="17938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5" name="Forme libre 104"/>
          <p:cNvSpPr/>
          <p:nvPr/>
        </p:nvSpPr>
        <p:spPr>
          <a:xfrm>
            <a:off x="3384550" y="755650"/>
            <a:ext cx="2016125" cy="3671888"/>
          </a:xfrm>
          <a:custGeom>
            <a:avLst/>
            <a:gdLst>
              <a:gd name="connsiteX0" fmla="*/ 0 w 2089266"/>
              <a:gd name="connsiteY0" fmla="*/ 0 h 4039985"/>
              <a:gd name="connsiteX1" fmla="*/ 1463040 w 2089266"/>
              <a:gd name="connsiteY1" fmla="*/ 532014 h 4039985"/>
              <a:gd name="connsiteX2" fmla="*/ 1995055 w 2089266"/>
              <a:gd name="connsiteY2" fmla="*/ 1246909 h 4039985"/>
              <a:gd name="connsiteX3" fmla="*/ 2028306 w 2089266"/>
              <a:gd name="connsiteY3" fmla="*/ 2061556 h 4039985"/>
              <a:gd name="connsiteX4" fmla="*/ 2011680 w 2089266"/>
              <a:gd name="connsiteY4" fmla="*/ 3707476 h 4039985"/>
              <a:gd name="connsiteX5" fmla="*/ 2011680 w 2089266"/>
              <a:gd name="connsiteY5" fmla="*/ 4039985 h 403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266" h="4039985">
                <a:moveTo>
                  <a:pt x="0" y="0"/>
                </a:moveTo>
                <a:cubicBezTo>
                  <a:pt x="565265" y="162098"/>
                  <a:pt x="1130531" y="324196"/>
                  <a:pt x="1463040" y="532014"/>
                </a:cubicBezTo>
                <a:cubicBezTo>
                  <a:pt x="1795549" y="739832"/>
                  <a:pt x="1900844" y="991985"/>
                  <a:pt x="1995055" y="1246909"/>
                </a:cubicBezTo>
                <a:cubicBezTo>
                  <a:pt x="2089266" y="1501833"/>
                  <a:pt x="2025535" y="1651462"/>
                  <a:pt x="2028306" y="2061556"/>
                </a:cubicBezTo>
                <a:cubicBezTo>
                  <a:pt x="2031077" y="2471650"/>
                  <a:pt x="2014451" y="3377738"/>
                  <a:pt x="2011680" y="3707476"/>
                </a:cubicBezTo>
                <a:cubicBezTo>
                  <a:pt x="2008909" y="4037214"/>
                  <a:pt x="2011680" y="4039985"/>
                  <a:pt x="2011680" y="4039985"/>
                </a:cubicBezTo>
              </a:path>
            </a:pathLst>
          </a:custGeom>
          <a:ln w="1270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36" name="Double flèche verticale 107"/>
          <p:cNvSpPr>
            <a:spLocks noChangeArrowheads="1"/>
          </p:cNvSpPr>
          <p:nvPr/>
        </p:nvSpPr>
        <p:spPr bwMode="auto">
          <a:xfrm rot="5400000">
            <a:off x="1303337" y="985838"/>
            <a:ext cx="252413" cy="503238"/>
          </a:xfrm>
          <a:prstGeom prst="upDownArrow">
            <a:avLst>
              <a:gd name="adj1" fmla="val 50000"/>
              <a:gd name="adj2" fmla="val 4984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" name="Forme libre 111"/>
          <p:cNvSpPr/>
          <p:nvPr/>
        </p:nvSpPr>
        <p:spPr bwMode="auto">
          <a:xfrm>
            <a:off x="2016125" y="611188"/>
            <a:ext cx="914400" cy="630237"/>
          </a:xfrm>
          <a:custGeom>
            <a:avLst/>
            <a:gdLst>
              <a:gd name="connsiteX0" fmla="*/ 0 w 914400"/>
              <a:gd name="connsiteY0" fmla="*/ 630621 h 630621"/>
              <a:gd name="connsiteX1" fmla="*/ 488731 w 914400"/>
              <a:gd name="connsiteY1" fmla="*/ 409904 h 630621"/>
              <a:gd name="connsiteX2" fmla="*/ 914400 w 914400"/>
              <a:gd name="connsiteY2" fmla="*/ 0 h 63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30621">
                <a:moveTo>
                  <a:pt x="0" y="630621"/>
                </a:moveTo>
                <a:cubicBezTo>
                  <a:pt x="168165" y="572814"/>
                  <a:pt x="336331" y="515007"/>
                  <a:pt x="488731" y="409904"/>
                </a:cubicBezTo>
                <a:cubicBezTo>
                  <a:pt x="641131" y="304801"/>
                  <a:pt x="777765" y="152400"/>
                  <a:pt x="914400" y="0"/>
                </a:cubicBezTo>
              </a:path>
            </a:pathLst>
          </a:custGeom>
          <a:noFill/>
          <a:ln w="762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248150" y="4140200"/>
            <a:ext cx="179388" cy="17938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1727200" y="2627313"/>
            <a:ext cx="288925" cy="28892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2663825" y="4787900"/>
            <a:ext cx="288925" cy="2873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1871663" y="3924300"/>
            <a:ext cx="288925" cy="287338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4248150" y="1835150"/>
            <a:ext cx="179388" cy="1809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4248150" y="2195513"/>
            <a:ext cx="179388" cy="17938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4679950" y="4572000"/>
            <a:ext cx="287338" cy="28892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45" name="Double flèche verticale 126"/>
          <p:cNvSpPr>
            <a:spLocks noChangeArrowheads="1"/>
          </p:cNvSpPr>
          <p:nvPr/>
        </p:nvSpPr>
        <p:spPr bwMode="auto">
          <a:xfrm rot="9349902">
            <a:off x="4268788" y="5321300"/>
            <a:ext cx="250825" cy="504825"/>
          </a:xfrm>
          <a:prstGeom prst="upDownArrow">
            <a:avLst>
              <a:gd name="adj1" fmla="val 50000"/>
              <a:gd name="adj2" fmla="val 5031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6" name="Double flèche verticale 127"/>
          <p:cNvSpPr>
            <a:spLocks noChangeArrowheads="1"/>
          </p:cNvSpPr>
          <p:nvPr/>
        </p:nvSpPr>
        <p:spPr bwMode="auto">
          <a:xfrm rot="5563675">
            <a:off x="635001" y="2441575"/>
            <a:ext cx="252412" cy="503237"/>
          </a:xfrm>
          <a:prstGeom prst="upDownArrow">
            <a:avLst>
              <a:gd name="adj1" fmla="val 50000"/>
              <a:gd name="adj2" fmla="val 49843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0" name="Double flèche verticale 129"/>
          <p:cNvSpPr/>
          <p:nvPr/>
        </p:nvSpPr>
        <p:spPr bwMode="auto">
          <a:xfrm rot="1689825">
            <a:off x="3459163" y="560388"/>
            <a:ext cx="179387" cy="360362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1" name="Double flèche verticale 130"/>
          <p:cNvSpPr/>
          <p:nvPr/>
        </p:nvSpPr>
        <p:spPr bwMode="auto">
          <a:xfrm rot="5400000">
            <a:off x="5274469" y="1818481"/>
            <a:ext cx="179388" cy="358775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fr-FR" dirty="0"/>
              <a:t>v</a:t>
            </a:r>
          </a:p>
        </p:txBody>
      </p:sp>
      <p:sp>
        <p:nvSpPr>
          <p:cNvPr id="132" name="Double flèche verticale 131"/>
          <p:cNvSpPr/>
          <p:nvPr/>
        </p:nvSpPr>
        <p:spPr bwMode="auto">
          <a:xfrm rot="2400257">
            <a:off x="4770438" y="1385888"/>
            <a:ext cx="179387" cy="360362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3" name="Double flèche verticale 132"/>
          <p:cNvSpPr/>
          <p:nvPr/>
        </p:nvSpPr>
        <p:spPr bwMode="auto">
          <a:xfrm rot="5400000">
            <a:off x="4842669" y="3474244"/>
            <a:ext cx="179387" cy="358775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4" name="Double flèche verticale 133"/>
          <p:cNvSpPr/>
          <p:nvPr/>
        </p:nvSpPr>
        <p:spPr bwMode="auto">
          <a:xfrm rot="3544586">
            <a:off x="1262063" y="4994275"/>
            <a:ext cx="180975" cy="358775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5" name="Double flèche verticale 134"/>
          <p:cNvSpPr/>
          <p:nvPr/>
        </p:nvSpPr>
        <p:spPr bwMode="auto">
          <a:xfrm rot="3300663">
            <a:off x="5004594" y="4280694"/>
            <a:ext cx="180975" cy="360363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6" name="Double flèche verticale 135"/>
          <p:cNvSpPr/>
          <p:nvPr/>
        </p:nvSpPr>
        <p:spPr bwMode="auto">
          <a:xfrm rot="1441410">
            <a:off x="2990850" y="5641975"/>
            <a:ext cx="179388" cy="360363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54" name="Organigramme : Décision 137"/>
          <p:cNvSpPr>
            <a:spLocks noChangeArrowheads="1"/>
          </p:cNvSpPr>
          <p:nvPr/>
        </p:nvSpPr>
        <p:spPr bwMode="auto">
          <a:xfrm>
            <a:off x="2808288" y="4716463"/>
            <a:ext cx="144462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5" name="Organigramme : Décision 138"/>
          <p:cNvSpPr>
            <a:spLocks noChangeArrowheads="1"/>
          </p:cNvSpPr>
          <p:nvPr/>
        </p:nvSpPr>
        <p:spPr bwMode="auto">
          <a:xfrm>
            <a:off x="4319588" y="3995738"/>
            <a:ext cx="144462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6" name="Organigramme : Décision 139"/>
          <p:cNvSpPr>
            <a:spLocks noChangeArrowheads="1"/>
          </p:cNvSpPr>
          <p:nvPr/>
        </p:nvSpPr>
        <p:spPr bwMode="auto">
          <a:xfrm>
            <a:off x="4679950" y="4572000"/>
            <a:ext cx="144463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7" name="Organigramme : Décision 142"/>
          <p:cNvSpPr>
            <a:spLocks noChangeArrowheads="1"/>
          </p:cNvSpPr>
          <p:nvPr/>
        </p:nvSpPr>
        <p:spPr bwMode="auto">
          <a:xfrm>
            <a:off x="1944688" y="2627313"/>
            <a:ext cx="142875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8" name="Organigramme : Décision 143"/>
          <p:cNvSpPr>
            <a:spLocks noChangeArrowheads="1"/>
          </p:cNvSpPr>
          <p:nvPr/>
        </p:nvSpPr>
        <p:spPr bwMode="auto">
          <a:xfrm>
            <a:off x="2087563" y="3924300"/>
            <a:ext cx="144462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1223963" y="2195513"/>
            <a:ext cx="179387" cy="17938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60" name="Organigramme : Décision 147"/>
          <p:cNvSpPr>
            <a:spLocks noChangeArrowheads="1"/>
          </p:cNvSpPr>
          <p:nvPr/>
        </p:nvSpPr>
        <p:spPr bwMode="auto">
          <a:xfrm>
            <a:off x="4392613" y="2195513"/>
            <a:ext cx="142875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" name="Groupe 154"/>
          <p:cNvGrpSpPr>
            <a:grpSpLocks/>
          </p:cNvGrpSpPr>
          <p:nvPr/>
        </p:nvGrpSpPr>
        <p:grpSpPr bwMode="auto">
          <a:xfrm>
            <a:off x="2447925" y="971550"/>
            <a:ext cx="1785938" cy="4197350"/>
            <a:chOff x="2447778" y="886265"/>
            <a:chExt cx="1786598" cy="4196862"/>
          </a:xfrm>
        </p:grpSpPr>
        <p:sp>
          <p:nvSpPr>
            <p:cNvPr id="2259" name="Forme libre 151"/>
            <p:cNvSpPr>
              <a:spLocks/>
            </p:cNvSpPr>
            <p:nvPr/>
          </p:nvSpPr>
          <p:spPr bwMode="auto">
            <a:xfrm>
              <a:off x="2447778" y="1491175"/>
              <a:ext cx="1786598" cy="3591952"/>
            </a:xfrm>
            <a:custGeom>
              <a:avLst/>
              <a:gdLst>
                <a:gd name="T0" fmla="*/ 0 w 1786598"/>
                <a:gd name="T1" fmla="*/ 0 h 3591952"/>
                <a:gd name="T2" fmla="*/ 323557 w 1786598"/>
                <a:gd name="T3" fmla="*/ 70339 h 3591952"/>
                <a:gd name="T4" fmla="*/ 787791 w 1786598"/>
                <a:gd name="T5" fmla="*/ 379828 h 3591952"/>
                <a:gd name="T6" fmla="*/ 1631853 w 1786598"/>
                <a:gd name="T7" fmla="*/ 2166424 h 3591952"/>
                <a:gd name="T8" fmla="*/ 1716259 w 1786598"/>
                <a:gd name="T9" fmla="*/ 3376246 h 3591952"/>
                <a:gd name="T10" fmla="*/ 1716259 w 1786598"/>
                <a:gd name="T11" fmla="*/ 3460652 h 35919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86598"/>
                <a:gd name="T19" fmla="*/ 0 h 3591952"/>
                <a:gd name="T20" fmla="*/ 1786598 w 1786598"/>
                <a:gd name="T21" fmla="*/ 3591952 h 35919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86598" h="3591952">
                  <a:moveTo>
                    <a:pt x="0" y="0"/>
                  </a:moveTo>
                  <a:cubicBezTo>
                    <a:pt x="96129" y="3517"/>
                    <a:pt x="192259" y="7034"/>
                    <a:pt x="323557" y="70339"/>
                  </a:cubicBezTo>
                  <a:cubicBezTo>
                    <a:pt x="454855" y="133644"/>
                    <a:pt x="569742" y="30480"/>
                    <a:pt x="787791" y="379828"/>
                  </a:cubicBezTo>
                  <a:cubicBezTo>
                    <a:pt x="1005840" y="729176"/>
                    <a:pt x="1477108" y="1667022"/>
                    <a:pt x="1631853" y="2166425"/>
                  </a:cubicBezTo>
                  <a:cubicBezTo>
                    <a:pt x="1786598" y="2665828"/>
                    <a:pt x="1702191" y="3160542"/>
                    <a:pt x="1716259" y="3376247"/>
                  </a:cubicBezTo>
                  <a:cubicBezTo>
                    <a:pt x="1730327" y="3591952"/>
                    <a:pt x="1723293" y="3526302"/>
                    <a:pt x="1716259" y="3460653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0" name="Forme libre 153"/>
            <p:cNvSpPr>
              <a:spLocks/>
            </p:cNvSpPr>
            <p:nvPr/>
          </p:nvSpPr>
          <p:spPr bwMode="auto">
            <a:xfrm>
              <a:off x="3165231" y="886265"/>
              <a:ext cx="182880" cy="942535"/>
            </a:xfrm>
            <a:custGeom>
              <a:avLst/>
              <a:gdLst>
                <a:gd name="T0" fmla="*/ 182880 w 182880"/>
                <a:gd name="T1" fmla="*/ 0 h 942535"/>
                <a:gd name="T2" fmla="*/ 28135 w 182880"/>
                <a:gd name="T3" fmla="*/ 464233 h 942535"/>
                <a:gd name="T4" fmla="*/ 14067 w 182880"/>
                <a:gd name="T5" fmla="*/ 942535 h 942535"/>
                <a:gd name="T6" fmla="*/ 14067 w 182880"/>
                <a:gd name="T7" fmla="*/ 942535 h 9425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880"/>
                <a:gd name="T13" fmla="*/ 0 h 942535"/>
                <a:gd name="T14" fmla="*/ 182880 w 182880"/>
                <a:gd name="T15" fmla="*/ 942535 h 9425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880" h="942535">
                  <a:moveTo>
                    <a:pt x="182880" y="0"/>
                  </a:moveTo>
                  <a:cubicBezTo>
                    <a:pt x="119575" y="153572"/>
                    <a:pt x="56271" y="307144"/>
                    <a:pt x="28135" y="464233"/>
                  </a:cubicBezTo>
                  <a:cubicBezTo>
                    <a:pt x="0" y="621322"/>
                    <a:pt x="14067" y="942535"/>
                    <a:pt x="14067" y="942535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62" name="Organigramme : Décision 141"/>
          <p:cNvSpPr>
            <a:spLocks noChangeArrowheads="1"/>
          </p:cNvSpPr>
          <p:nvPr/>
        </p:nvSpPr>
        <p:spPr bwMode="auto">
          <a:xfrm>
            <a:off x="1368425" y="2124075"/>
            <a:ext cx="142875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032250" y="4643438"/>
            <a:ext cx="287338" cy="28892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3" name="Triangle isocèle 92"/>
          <p:cNvSpPr/>
          <p:nvPr/>
        </p:nvSpPr>
        <p:spPr>
          <a:xfrm>
            <a:off x="3887788" y="4859338"/>
            <a:ext cx="360362" cy="288925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65" name="Organigramme : Décision 140"/>
          <p:cNvSpPr>
            <a:spLocks noChangeArrowheads="1"/>
          </p:cNvSpPr>
          <p:nvPr/>
        </p:nvSpPr>
        <p:spPr bwMode="auto">
          <a:xfrm>
            <a:off x="4103688" y="4859338"/>
            <a:ext cx="144462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3887788" y="3563938"/>
            <a:ext cx="288925" cy="2873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67" name="Organigramme : Décision 136"/>
          <p:cNvSpPr>
            <a:spLocks noChangeArrowheads="1"/>
          </p:cNvSpPr>
          <p:nvPr/>
        </p:nvSpPr>
        <p:spPr bwMode="auto">
          <a:xfrm>
            <a:off x="3816350" y="3708400"/>
            <a:ext cx="144463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3024188" y="1619250"/>
            <a:ext cx="503237" cy="5048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69" name="Organigramme : Décision 144"/>
          <p:cNvSpPr>
            <a:spLocks noChangeArrowheads="1"/>
          </p:cNvSpPr>
          <p:nvPr/>
        </p:nvSpPr>
        <p:spPr bwMode="auto">
          <a:xfrm>
            <a:off x="3384550" y="1763713"/>
            <a:ext cx="142875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2663825" y="1474788"/>
            <a:ext cx="180975" cy="1809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3168650" y="900113"/>
            <a:ext cx="287338" cy="28733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72" name="Organigramme : Décision 145"/>
          <p:cNvSpPr>
            <a:spLocks noChangeArrowheads="1"/>
          </p:cNvSpPr>
          <p:nvPr/>
        </p:nvSpPr>
        <p:spPr bwMode="auto">
          <a:xfrm>
            <a:off x="3311525" y="1116013"/>
            <a:ext cx="144463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73" name="Forme libre 156"/>
          <p:cNvSpPr>
            <a:spLocks/>
          </p:cNvSpPr>
          <p:nvPr/>
        </p:nvSpPr>
        <p:spPr bwMode="auto">
          <a:xfrm rot="629659">
            <a:off x="1855788" y="3062288"/>
            <a:ext cx="455612" cy="352425"/>
          </a:xfrm>
          <a:custGeom>
            <a:avLst/>
            <a:gdLst>
              <a:gd name="T0" fmla="*/ 535426 w 409844"/>
              <a:gd name="T1" fmla="*/ 0 h 470116"/>
              <a:gd name="T2" fmla="*/ 535426 w 409844"/>
              <a:gd name="T3" fmla="*/ 101111 h 470116"/>
              <a:gd name="T4" fmla="*/ 0 w 409844"/>
              <a:gd name="T5" fmla="*/ 148405 h 470116"/>
              <a:gd name="T6" fmla="*/ 0 60000 65536"/>
              <a:gd name="T7" fmla="*/ 0 60000 65536"/>
              <a:gd name="T8" fmla="*/ 0 60000 65536"/>
              <a:gd name="T9" fmla="*/ 0 w 409844"/>
              <a:gd name="T10" fmla="*/ 0 h 470116"/>
              <a:gd name="T11" fmla="*/ 409844 w 409844"/>
              <a:gd name="T12" fmla="*/ 470116 h 47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844" h="470116">
                <a:moveTo>
                  <a:pt x="351295" y="0"/>
                </a:moveTo>
                <a:cubicBezTo>
                  <a:pt x="380569" y="120973"/>
                  <a:pt x="409844" y="241946"/>
                  <a:pt x="351295" y="320299"/>
                </a:cubicBezTo>
                <a:cubicBezTo>
                  <a:pt x="292746" y="398652"/>
                  <a:pt x="146373" y="434384"/>
                  <a:pt x="0" y="470116"/>
                </a:cubicBezTo>
              </a:path>
            </a:pathLst>
          </a:cu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74" name="Forme libre 157"/>
          <p:cNvSpPr>
            <a:spLocks/>
          </p:cNvSpPr>
          <p:nvPr/>
        </p:nvSpPr>
        <p:spPr bwMode="auto">
          <a:xfrm rot="629659">
            <a:off x="1828800" y="4167188"/>
            <a:ext cx="336550" cy="346075"/>
          </a:xfrm>
          <a:custGeom>
            <a:avLst/>
            <a:gdLst>
              <a:gd name="T0" fmla="*/ 159458 w 409844"/>
              <a:gd name="T1" fmla="*/ 0 h 470116"/>
              <a:gd name="T2" fmla="*/ 159458 w 409844"/>
              <a:gd name="T3" fmla="*/ 94004 h 470116"/>
              <a:gd name="T4" fmla="*/ 0 w 409844"/>
              <a:gd name="T5" fmla="*/ 137974 h 470116"/>
              <a:gd name="T6" fmla="*/ 0 60000 65536"/>
              <a:gd name="T7" fmla="*/ 0 60000 65536"/>
              <a:gd name="T8" fmla="*/ 0 60000 65536"/>
              <a:gd name="T9" fmla="*/ 0 w 409844"/>
              <a:gd name="T10" fmla="*/ 0 h 470116"/>
              <a:gd name="T11" fmla="*/ 409844 w 409844"/>
              <a:gd name="T12" fmla="*/ 470116 h 47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844" h="470116">
                <a:moveTo>
                  <a:pt x="351295" y="0"/>
                </a:moveTo>
                <a:cubicBezTo>
                  <a:pt x="380569" y="120973"/>
                  <a:pt x="409844" y="241946"/>
                  <a:pt x="351295" y="320299"/>
                </a:cubicBezTo>
                <a:cubicBezTo>
                  <a:pt x="292746" y="398652"/>
                  <a:pt x="146373" y="434384"/>
                  <a:pt x="0" y="470116"/>
                </a:cubicBezTo>
              </a:path>
            </a:pathLst>
          </a:cu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75" name="Forme libre 158"/>
          <p:cNvSpPr>
            <a:spLocks/>
          </p:cNvSpPr>
          <p:nvPr/>
        </p:nvSpPr>
        <p:spPr bwMode="auto">
          <a:xfrm rot="629659" flipH="1">
            <a:off x="2990850" y="5032375"/>
            <a:ext cx="342900" cy="328613"/>
          </a:xfrm>
          <a:custGeom>
            <a:avLst/>
            <a:gdLst>
              <a:gd name="T0" fmla="*/ 171885 w 409844"/>
              <a:gd name="T1" fmla="*/ 0 h 470116"/>
              <a:gd name="T2" fmla="*/ 171885 w 409844"/>
              <a:gd name="T3" fmla="*/ 76626 h 470116"/>
              <a:gd name="T4" fmla="*/ 0 w 409844"/>
              <a:gd name="T5" fmla="*/ 112467 h 470116"/>
              <a:gd name="T6" fmla="*/ 0 60000 65536"/>
              <a:gd name="T7" fmla="*/ 0 60000 65536"/>
              <a:gd name="T8" fmla="*/ 0 60000 65536"/>
              <a:gd name="T9" fmla="*/ 0 w 409844"/>
              <a:gd name="T10" fmla="*/ 0 h 470116"/>
              <a:gd name="T11" fmla="*/ 409844 w 409844"/>
              <a:gd name="T12" fmla="*/ 470116 h 47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844" h="470116">
                <a:moveTo>
                  <a:pt x="351295" y="0"/>
                </a:moveTo>
                <a:cubicBezTo>
                  <a:pt x="380569" y="120973"/>
                  <a:pt x="409844" y="241946"/>
                  <a:pt x="351295" y="320299"/>
                </a:cubicBezTo>
                <a:cubicBezTo>
                  <a:pt x="292746" y="398652"/>
                  <a:pt x="146373" y="434384"/>
                  <a:pt x="0" y="470116"/>
                </a:cubicBezTo>
              </a:path>
            </a:pathLst>
          </a:cu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76" name="Forme libre 159"/>
          <p:cNvSpPr>
            <a:spLocks/>
          </p:cNvSpPr>
          <p:nvPr/>
        </p:nvSpPr>
        <p:spPr bwMode="auto">
          <a:xfrm rot="629659" flipH="1">
            <a:off x="4346575" y="4745038"/>
            <a:ext cx="342900" cy="328612"/>
          </a:xfrm>
          <a:custGeom>
            <a:avLst/>
            <a:gdLst>
              <a:gd name="T0" fmla="*/ 171885 w 409844"/>
              <a:gd name="T1" fmla="*/ 0 h 470116"/>
              <a:gd name="T2" fmla="*/ 171885 w 409844"/>
              <a:gd name="T3" fmla="*/ 76625 h 470116"/>
              <a:gd name="T4" fmla="*/ 0 w 409844"/>
              <a:gd name="T5" fmla="*/ 112466 h 470116"/>
              <a:gd name="T6" fmla="*/ 0 60000 65536"/>
              <a:gd name="T7" fmla="*/ 0 60000 65536"/>
              <a:gd name="T8" fmla="*/ 0 60000 65536"/>
              <a:gd name="T9" fmla="*/ 0 w 409844"/>
              <a:gd name="T10" fmla="*/ 0 h 470116"/>
              <a:gd name="T11" fmla="*/ 409844 w 409844"/>
              <a:gd name="T12" fmla="*/ 470116 h 47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844" h="470116">
                <a:moveTo>
                  <a:pt x="351295" y="0"/>
                </a:moveTo>
                <a:cubicBezTo>
                  <a:pt x="380569" y="120973"/>
                  <a:pt x="409844" y="241946"/>
                  <a:pt x="351295" y="320299"/>
                </a:cubicBezTo>
                <a:cubicBezTo>
                  <a:pt x="292746" y="398652"/>
                  <a:pt x="146373" y="434384"/>
                  <a:pt x="0" y="470116"/>
                </a:cubicBezTo>
              </a:path>
            </a:pathLst>
          </a:cu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177" name="Forme libre 160"/>
          <p:cNvSpPr>
            <a:spLocks/>
          </p:cNvSpPr>
          <p:nvPr/>
        </p:nvSpPr>
        <p:spPr bwMode="auto">
          <a:xfrm rot="629659">
            <a:off x="1323975" y="2162175"/>
            <a:ext cx="455613" cy="352425"/>
          </a:xfrm>
          <a:custGeom>
            <a:avLst/>
            <a:gdLst>
              <a:gd name="T0" fmla="*/ 535429 w 409844"/>
              <a:gd name="T1" fmla="*/ 0 h 470116"/>
              <a:gd name="T2" fmla="*/ 535429 w 409844"/>
              <a:gd name="T3" fmla="*/ 101111 h 470116"/>
              <a:gd name="T4" fmla="*/ 0 w 409844"/>
              <a:gd name="T5" fmla="*/ 148405 h 470116"/>
              <a:gd name="T6" fmla="*/ 0 60000 65536"/>
              <a:gd name="T7" fmla="*/ 0 60000 65536"/>
              <a:gd name="T8" fmla="*/ 0 60000 65536"/>
              <a:gd name="T9" fmla="*/ 0 w 409844"/>
              <a:gd name="T10" fmla="*/ 0 h 470116"/>
              <a:gd name="T11" fmla="*/ 409844 w 409844"/>
              <a:gd name="T12" fmla="*/ 470116 h 47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844" h="470116">
                <a:moveTo>
                  <a:pt x="351295" y="0"/>
                </a:moveTo>
                <a:cubicBezTo>
                  <a:pt x="380569" y="120973"/>
                  <a:pt x="409844" y="241946"/>
                  <a:pt x="351295" y="320299"/>
                </a:cubicBezTo>
                <a:cubicBezTo>
                  <a:pt x="292746" y="398652"/>
                  <a:pt x="146373" y="434384"/>
                  <a:pt x="0" y="470116"/>
                </a:cubicBezTo>
              </a:path>
            </a:pathLst>
          </a:cu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" name="Triangle isocèle 94"/>
          <p:cNvSpPr/>
          <p:nvPr/>
        </p:nvSpPr>
        <p:spPr>
          <a:xfrm>
            <a:off x="2232025" y="1258888"/>
            <a:ext cx="360363" cy="288925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2" name="Triangle isocèle 91"/>
          <p:cNvSpPr/>
          <p:nvPr/>
        </p:nvSpPr>
        <p:spPr>
          <a:xfrm>
            <a:off x="2952750" y="684213"/>
            <a:ext cx="269875" cy="17938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5" name="Ellipse 84"/>
          <p:cNvSpPr/>
          <p:nvPr/>
        </p:nvSpPr>
        <p:spPr>
          <a:xfrm rot="1986907">
            <a:off x="2921000" y="938213"/>
            <a:ext cx="1647825" cy="54927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7" name="Ellipse 86"/>
          <p:cNvSpPr/>
          <p:nvPr/>
        </p:nvSpPr>
        <p:spPr>
          <a:xfrm rot="6639780">
            <a:off x="4344988" y="2428875"/>
            <a:ext cx="957262" cy="357188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86" name="Ellipse 85"/>
          <p:cNvSpPr/>
          <p:nvPr/>
        </p:nvSpPr>
        <p:spPr>
          <a:xfrm rot="1097199">
            <a:off x="4495800" y="1639888"/>
            <a:ext cx="639763" cy="30638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14" name="Ellipse 113"/>
          <p:cNvSpPr/>
          <p:nvPr/>
        </p:nvSpPr>
        <p:spPr>
          <a:xfrm>
            <a:off x="4824413" y="1835150"/>
            <a:ext cx="287337" cy="28892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8" name="Ellipse 87"/>
          <p:cNvSpPr/>
          <p:nvPr/>
        </p:nvSpPr>
        <p:spPr>
          <a:xfrm rot="7768515">
            <a:off x="4691063" y="4525963"/>
            <a:ext cx="584200" cy="3048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90" name="Ellipse 89"/>
          <p:cNvSpPr/>
          <p:nvPr/>
        </p:nvSpPr>
        <p:spPr>
          <a:xfrm rot="1097199">
            <a:off x="2909888" y="5514975"/>
            <a:ext cx="544512" cy="274638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67" name="Étoile à 5 branches 166"/>
          <p:cNvSpPr/>
          <p:nvPr/>
        </p:nvSpPr>
        <p:spPr bwMode="auto">
          <a:xfrm>
            <a:off x="4464050" y="5003800"/>
            <a:ext cx="323850" cy="323850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68" name="Étoile à 5 branches 167"/>
          <p:cNvSpPr/>
          <p:nvPr/>
        </p:nvSpPr>
        <p:spPr bwMode="auto">
          <a:xfrm>
            <a:off x="3240088" y="5040313"/>
            <a:ext cx="323850" cy="323850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69" name="Étoile à 5 branches 168"/>
          <p:cNvSpPr/>
          <p:nvPr/>
        </p:nvSpPr>
        <p:spPr bwMode="auto">
          <a:xfrm>
            <a:off x="1511300" y="4427538"/>
            <a:ext cx="323850" cy="323850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0" name="Étoile à 5 branches 169"/>
          <p:cNvSpPr/>
          <p:nvPr/>
        </p:nvSpPr>
        <p:spPr bwMode="auto">
          <a:xfrm>
            <a:off x="936625" y="2411413"/>
            <a:ext cx="323850" cy="323850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2" name="Étoile à 5 branches 171"/>
          <p:cNvSpPr/>
          <p:nvPr/>
        </p:nvSpPr>
        <p:spPr bwMode="auto">
          <a:xfrm>
            <a:off x="1368425" y="2987675"/>
            <a:ext cx="323850" cy="323850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1" name="Étoile à 5 branches 170"/>
          <p:cNvSpPr/>
          <p:nvPr/>
        </p:nvSpPr>
        <p:spPr bwMode="auto">
          <a:xfrm>
            <a:off x="2160588" y="1474788"/>
            <a:ext cx="323850" cy="325437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3" name="Étoile à 5 branches 172"/>
          <p:cNvSpPr/>
          <p:nvPr/>
        </p:nvSpPr>
        <p:spPr bwMode="auto">
          <a:xfrm>
            <a:off x="4392613" y="3492500"/>
            <a:ext cx="323850" cy="323850"/>
          </a:xfrm>
          <a:prstGeom prst="star5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4" name="Étoile à 5 branches 173"/>
          <p:cNvSpPr/>
          <p:nvPr/>
        </p:nvSpPr>
        <p:spPr bwMode="auto">
          <a:xfrm>
            <a:off x="2016125" y="5075238"/>
            <a:ext cx="323850" cy="325437"/>
          </a:xfrm>
          <a:prstGeom prst="star5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5" name="Étoile à 5 branches 174"/>
          <p:cNvSpPr/>
          <p:nvPr/>
        </p:nvSpPr>
        <p:spPr bwMode="auto">
          <a:xfrm>
            <a:off x="4464050" y="4067175"/>
            <a:ext cx="323850" cy="325438"/>
          </a:xfrm>
          <a:prstGeom prst="star5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98" name="ZoneTexte 175"/>
          <p:cNvSpPr txBox="1">
            <a:spLocks noChangeArrowheads="1"/>
          </p:cNvSpPr>
          <p:nvPr/>
        </p:nvSpPr>
        <p:spPr bwMode="auto">
          <a:xfrm>
            <a:off x="215900" y="0"/>
            <a:ext cx="57610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/>
              <a:t>Dynamiques de localisation des activités et mondialisation</a:t>
            </a:r>
            <a:endParaRPr lang="fr-FR"/>
          </a:p>
        </p:txBody>
      </p:sp>
      <p:sp>
        <p:nvSpPr>
          <p:cNvPr id="2194" name="ZoneTexte 176"/>
          <p:cNvSpPr txBox="1">
            <a:spLocks noChangeArrowheads="1"/>
          </p:cNvSpPr>
          <p:nvPr/>
        </p:nvSpPr>
        <p:spPr bwMode="auto">
          <a:xfrm>
            <a:off x="5976938" y="-36513"/>
            <a:ext cx="388778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I. Un territoire inégalement dynamique</a:t>
            </a:r>
          </a:p>
        </p:txBody>
      </p:sp>
      <p:sp>
        <p:nvSpPr>
          <p:cNvPr id="2200" name="Rectangle 177"/>
          <p:cNvSpPr>
            <a:spLocks noChangeArrowheads="1"/>
          </p:cNvSpPr>
          <p:nvPr/>
        </p:nvSpPr>
        <p:spPr bwMode="auto">
          <a:xfrm>
            <a:off x="5976938" y="396875"/>
            <a:ext cx="431800" cy="28733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96" name="ZoneTexte 178"/>
          <p:cNvSpPr txBox="1">
            <a:spLocks noChangeArrowheads="1"/>
          </p:cNvSpPr>
          <p:nvPr/>
        </p:nvSpPr>
        <p:spPr bwMode="auto">
          <a:xfrm>
            <a:off x="6048375" y="107950"/>
            <a:ext cx="3455988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1. </a:t>
            </a:r>
            <a:r>
              <a:rPr lang="fr-FR" sz="1200" u="sng"/>
              <a:t>Les territoires dominants </a:t>
            </a:r>
          </a:p>
        </p:txBody>
      </p:sp>
      <p:sp>
        <p:nvSpPr>
          <p:cNvPr id="2202" name="ZoneTexte 179"/>
          <p:cNvSpPr txBox="1">
            <a:spLocks noChangeArrowheads="1"/>
          </p:cNvSpPr>
          <p:nvPr/>
        </p:nvSpPr>
        <p:spPr bwMode="auto">
          <a:xfrm>
            <a:off x="6480175" y="323850"/>
            <a:ext cx="31670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/>
              <a:t>11 régions de France concentrent 2/3 du PIB français. Concentration des activités secondaires et tertiaires </a:t>
            </a:r>
          </a:p>
        </p:txBody>
      </p:sp>
      <p:sp>
        <p:nvSpPr>
          <p:cNvPr id="2203" name="Triangle isocèle 181"/>
          <p:cNvSpPr>
            <a:spLocks noChangeArrowheads="1"/>
          </p:cNvSpPr>
          <p:nvPr/>
        </p:nvSpPr>
        <p:spPr bwMode="auto">
          <a:xfrm>
            <a:off x="3168650" y="1547813"/>
            <a:ext cx="287338" cy="2159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6048375" y="1042988"/>
            <a:ext cx="252413" cy="2524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05" name="ZoneTexte 183"/>
          <p:cNvSpPr txBox="1">
            <a:spLocks noChangeArrowheads="1"/>
          </p:cNvSpPr>
          <p:nvPr/>
        </p:nvSpPr>
        <p:spPr bwMode="auto">
          <a:xfrm>
            <a:off x="6480175" y="971550"/>
            <a:ext cx="34559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Une métropole mondiale qui concentre près de 30% de l’activité nationale et les centres de décision. </a:t>
            </a:r>
          </a:p>
        </p:txBody>
      </p:sp>
      <p:sp>
        <p:nvSpPr>
          <p:cNvPr id="185" name="Ellipse 184"/>
          <p:cNvSpPr/>
          <p:nvPr/>
        </p:nvSpPr>
        <p:spPr>
          <a:xfrm>
            <a:off x="6084888" y="1474788"/>
            <a:ext cx="179387" cy="1809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07" name="ZoneTexte 185"/>
          <p:cNvSpPr txBox="1">
            <a:spLocks noChangeArrowheads="1"/>
          </p:cNvSpPr>
          <p:nvPr/>
        </p:nvSpPr>
        <p:spPr bwMode="auto">
          <a:xfrm>
            <a:off x="6480175" y="1331913"/>
            <a:ext cx="3600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 métropoles à vocation européenne et nationale qui concentrent les emplois de direction et organisent l’espace productif régional.</a:t>
            </a:r>
          </a:p>
        </p:txBody>
      </p:sp>
      <p:sp>
        <p:nvSpPr>
          <p:cNvPr id="4" name="ZoneTexte 186"/>
          <p:cNvSpPr txBox="1">
            <a:spLocks noChangeArrowheads="1"/>
          </p:cNvSpPr>
          <p:nvPr/>
        </p:nvSpPr>
        <p:spPr bwMode="auto">
          <a:xfrm>
            <a:off x="6119813" y="779463"/>
            <a:ext cx="3457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dirty="0"/>
              <a:t>2. </a:t>
            </a:r>
            <a:r>
              <a:rPr lang="fr-FR" sz="1200" u="sng" dirty="0"/>
              <a:t>Des métropoles à vocation tertiaire</a:t>
            </a:r>
          </a:p>
        </p:txBody>
      </p:sp>
      <p:sp>
        <p:nvSpPr>
          <p:cNvPr id="188" name="Ellipse 187"/>
          <p:cNvSpPr/>
          <p:nvPr/>
        </p:nvSpPr>
        <p:spPr>
          <a:xfrm>
            <a:off x="6300788" y="1511300"/>
            <a:ext cx="107950" cy="10795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ZoneTexte 189"/>
          <p:cNvSpPr txBox="1">
            <a:spLocks noChangeArrowheads="1"/>
          </p:cNvSpPr>
          <p:nvPr/>
        </p:nvSpPr>
        <p:spPr bwMode="auto">
          <a:xfrm>
            <a:off x="6192838" y="1860550"/>
            <a:ext cx="34559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3. </a:t>
            </a:r>
            <a:r>
              <a:rPr lang="fr-FR" sz="1200" u="sng"/>
              <a:t>Des territoires moins intégrés:</a:t>
            </a:r>
          </a:p>
        </p:txBody>
      </p:sp>
      <p:sp>
        <p:nvSpPr>
          <p:cNvPr id="2212" name="Rectangle 190"/>
          <p:cNvSpPr>
            <a:spLocks noChangeArrowheads="1"/>
          </p:cNvSpPr>
          <p:nvPr/>
        </p:nvSpPr>
        <p:spPr bwMode="auto">
          <a:xfrm>
            <a:off x="5976938" y="2268538"/>
            <a:ext cx="431800" cy="2159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13" name="ZoneTexte 191"/>
          <p:cNvSpPr txBox="1">
            <a:spLocks noChangeArrowheads="1"/>
          </p:cNvSpPr>
          <p:nvPr/>
        </p:nvSpPr>
        <p:spPr bwMode="auto">
          <a:xfrm>
            <a:off x="6480175" y="2135188"/>
            <a:ext cx="34559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11 régions de France concentrent 1/3 du PIB nationale. Maintien d’une activité agricole en lien avec les marchés mondiaux.</a:t>
            </a:r>
          </a:p>
        </p:txBody>
      </p:sp>
      <p:sp>
        <p:nvSpPr>
          <p:cNvPr id="2208" name="ZoneTexte 194"/>
          <p:cNvSpPr txBox="1">
            <a:spLocks noChangeArrowheads="1"/>
          </p:cNvSpPr>
          <p:nvPr/>
        </p:nvSpPr>
        <p:spPr bwMode="auto">
          <a:xfrm>
            <a:off x="6048375" y="2700338"/>
            <a:ext cx="388778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II. Des activités motrices  : </a:t>
            </a:r>
          </a:p>
        </p:txBody>
      </p:sp>
      <p:sp>
        <p:nvSpPr>
          <p:cNvPr id="2217" name="Organigramme : Décision 195"/>
          <p:cNvSpPr>
            <a:spLocks noChangeArrowheads="1"/>
          </p:cNvSpPr>
          <p:nvPr/>
        </p:nvSpPr>
        <p:spPr bwMode="auto">
          <a:xfrm>
            <a:off x="4752975" y="1979613"/>
            <a:ext cx="142875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10" name="ZoneTexte 196"/>
          <p:cNvSpPr txBox="1">
            <a:spLocks noChangeArrowheads="1"/>
          </p:cNvSpPr>
          <p:nvPr/>
        </p:nvSpPr>
        <p:spPr bwMode="auto">
          <a:xfrm>
            <a:off x="6119813" y="2843213"/>
            <a:ext cx="3457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1.   </a:t>
            </a:r>
            <a:r>
              <a:rPr lang="fr-FR" sz="1200" u="sng"/>
              <a:t>La recherche et Le développement :</a:t>
            </a:r>
          </a:p>
        </p:txBody>
      </p:sp>
      <p:sp>
        <p:nvSpPr>
          <p:cNvPr id="2219" name="Organigramme : Décision 197"/>
          <p:cNvSpPr>
            <a:spLocks noChangeArrowheads="1"/>
          </p:cNvSpPr>
          <p:nvPr/>
        </p:nvSpPr>
        <p:spPr bwMode="auto">
          <a:xfrm>
            <a:off x="6121400" y="3132138"/>
            <a:ext cx="142875" cy="215900"/>
          </a:xfrm>
          <a:prstGeom prst="flowChartDecision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20" name="ZoneTexte 198"/>
          <p:cNvSpPr txBox="1">
            <a:spLocks noChangeArrowheads="1"/>
          </p:cNvSpPr>
          <p:nvPr/>
        </p:nvSpPr>
        <p:spPr bwMode="auto">
          <a:xfrm>
            <a:off x="6480175" y="3013075"/>
            <a:ext cx="32400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Principaux pôles de compétitivité et technopoles. Forte concentration d’emplois industriels.</a:t>
            </a:r>
          </a:p>
        </p:txBody>
      </p:sp>
      <p:sp>
        <p:nvSpPr>
          <p:cNvPr id="6" name="ZoneTexte 199"/>
          <p:cNvSpPr txBox="1">
            <a:spLocks noChangeArrowheads="1"/>
          </p:cNvSpPr>
          <p:nvPr/>
        </p:nvSpPr>
        <p:spPr bwMode="auto">
          <a:xfrm>
            <a:off x="6191250" y="3370263"/>
            <a:ext cx="36734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2</a:t>
            </a:r>
            <a:r>
              <a:rPr lang="fr-FR" sz="1200" u="sng"/>
              <a:t>. La France, 1</a:t>
            </a:r>
            <a:r>
              <a:rPr lang="fr-FR" sz="1200" u="sng" baseline="30000"/>
              <a:t>ère</a:t>
            </a:r>
            <a:r>
              <a:rPr lang="fr-FR" sz="1200" u="sng"/>
              <a:t> destination touristique mondiale:</a:t>
            </a:r>
          </a:p>
        </p:txBody>
      </p:sp>
      <p:sp>
        <p:nvSpPr>
          <p:cNvPr id="201" name="Étoile à 5 branches 200"/>
          <p:cNvSpPr/>
          <p:nvPr/>
        </p:nvSpPr>
        <p:spPr bwMode="auto">
          <a:xfrm>
            <a:off x="6084888" y="3635375"/>
            <a:ext cx="179387" cy="180975"/>
          </a:xfrm>
          <a:prstGeom prst="star5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2" name="Étoile à 5 branches 201"/>
          <p:cNvSpPr/>
          <p:nvPr/>
        </p:nvSpPr>
        <p:spPr bwMode="auto">
          <a:xfrm>
            <a:off x="6084888" y="3851275"/>
            <a:ext cx="179387" cy="180975"/>
          </a:xfrm>
          <a:prstGeom prst="star5">
            <a:avLst/>
          </a:prstGeom>
          <a:solidFill>
            <a:srgbClr val="00B05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8" name="ZoneTexte 198"/>
          <p:cNvSpPr txBox="1">
            <a:spLocks noChangeArrowheads="1"/>
          </p:cNvSpPr>
          <p:nvPr/>
        </p:nvSpPr>
        <p:spPr bwMode="auto">
          <a:xfrm>
            <a:off x="6480175" y="3602038"/>
            <a:ext cx="3240088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Forte valorisation touristique  du littoral.</a:t>
            </a:r>
          </a:p>
        </p:txBody>
      </p:sp>
      <p:sp>
        <p:nvSpPr>
          <p:cNvPr id="179" name="ZoneTexte 198"/>
          <p:cNvSpPr txBox="1">
            <a:spLocks noChangeArrowheads="1"/>
          </p:cNvSpPr>
          <p:nvPr/>
        </p:nvSpPr>
        <p:spPr bwMode="auto">
          <a:xfrm>
            <a:off x="6480175" y="3817938"/>
            <a:ext cx="3240088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Valorisation touristique des  montagnes.</a:t>
            </a:r>
          </a:p>
        </p:txBody>
      </p:sp>
      <p:sp>
        <p:nvSpPr>
          <p:cNvPr id="2218" name="ZoneTexte 194"/>
          <p:cNvSpPr txBox="1">
            <a:spLocks noChangeArrowheads="1"/>
          </p:cNvSpPr>
          <p:nvPr/>
        </p:nvSpPr>
        <p:spPr bwMode="auto">
          <a:xfrm>
            <a:off x="6048375" y="4019550"/>
            <a:ext cx="403225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II. L’ intégration des territoires à la mondialisation  : </a:t>
            </a:r>
          </a:p>
        </p:txBody>
      </p:sp>
      <p:sp>
        <p:nvSpPr>
          <p:cNvPr id="7" name="ZoneTexte 196"/>
          <p:cNvSpPr txBox="1">
            <a:spLocks noChangeArrowheads="1"/>
          </p:cNvSpPr>
          <p:nvPr/>
        </p:nvSpPr>
        <p:spPr bwMode="auto">
          <a:xfrm>
            <a:off x="6191250" y="4211638"/>
            <a:ext cx="3457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1.   </a:t>
            </a:r>
            <a:r>
              <a:rPr lang="fr-FR" sz="1200" u="sng"/>
              <a:t>L’attractivité croissante des littoraux:</a:t>
            </a:r>
          </a:p>
        </p:txBody>
      </p:sp>
      <p:sp>
        <p:nvSpPr>
          <p:cNvPr id="182" name="Forme libre 157"/>
          <p:cNvSpPr>
            <a:spLocks/>
          </p:cNvSpPr>
          <p:nvPr/>
        </p:nvSpPr>
        <p:spPr bwMode="auto">
          <a:xfrm rot="629659">
            <a:off x="6065838" y="4484688"/>
            <a:ext cx="180975" cy="215900"/>
          </a:xfrm>
          <a:custGeom>
            <a:avLst/>
            <a:gdLst>
              <a:gd name="T0" fmla="*/ 24661 w 409844"/>
              <a:gd name="T1" fmla="*/ 0 h 470116"/>
              <a:gd name="T2" fmla="*/ 24661 w 409844"/>
              <a:gd name="T3" fmla="*/ 22835 h 470116"/>
              <a:gd name="T4" fmla="*/ 0 w 409844"/>
              <a:gd name="T5" fmla="*/ 33515 h 470116"/>
              <a:gd name="T6" fmla="*/ 0 60000 65536"/>
              <a:gd name="T7" fmla="*/ 0 60000 65536"/>
              <a:gd name="T8" fmla="*/ 0 60000 65536"/>
              <a:gd name="T9" fmla="*/ 0 w 409844"/>
              <a:gd name="T10" fmla="*/ 0 h 470116"/>
              <a:gd name="T11" fmla="*/ 409844 w 409844"/>
              <a:gd name="T12" fmla="*/ 470116 h 470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844" h="470116">
                <a:moveTo>
                  <a:pt x="351295" y="0"/>
                </a:moveTo>
                <a:cubicBezTo>
                  <a:pt x="380569" y="120973"/>
                  <a:pt x="409844" y="241946"/>
                  <a:pt x="351295" y="320299"/>
                </a:cubicBezTo>
                <a:cubicBezTo>
                  <a:pt x="292746" y="398652"/>
                  <a:pt x="146373" y="434384"/>
                  <a:pt x="0" y="470116"/>
                </a:cubicBezTo>
              </a:path>
            </a:pathLst>
          </a:cu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4" name="Forme libre 183"/>
          <p:cNvSpPr/>
          <p:nvPr/>
        </p:nvSpPr>
        <p:spPr bwMode="auto">
          <a:xfrm>
            <a:off x="5940425" y="5292725"/>
            <a:ext cx="323850" cy="215900"/>
          </a:xfrm>
          <a:custGeom>
            <a:avLst/>
            <a:gdLst>
              <a:gd name="connsiteX0" fmla="*/ 0 w 914400"/>
              <a:gd name="connsiteY0" fmla="*/ 630621 h 630621"/>
              <a:gd name="connsiteX1" fmla="*/ 488731 w 914400"/>
              <a:gd name="connsiteY1" fmla="*/ 409904 h 630621"/>
              <a:gd name="connsiteX2" fmla="*/ 914400 w 914400"/>
              <a:gd name="connsiteY2" fmla="*/ 0 h 63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630621">
                <a:moveTo>
                  <a:pt x="0" y="630621"/>
                </a:moveTo>
                <a:cubicBezTo>
                  <a:pt x="168165" y="572814"/>
                  <a:pt x="336331" y="515007"/>
                  <a:pt x="488731" y="409904"/>
                </a:cubicBezTo>
                <a:cubicBezTo>
                  <a:pt x="641131" y="304801"/>
                  <a:pt x="777765" y="152400"/>
                  <a:pt x="914400" y="0"/>
                </a:cubicBezTo>
              </a:path>
            </a:pathLst>
          </a:custGeom>
          <a:noFill/>
          <a:ln w="381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86" name="Double flèche verticale 126"/>
          <p:cNvSpPr>
            <a:spLocks noChangeArrowheads="1"/>
          </p:cNvSpPr>
          <p:nvPr/>
        </p:nvSpPr>
        <p:spPr bwMode="auto">
          <a:xfrm rot="5400000">
            <a:off x="5994400" y="5562601"/>
            <a:ext cx="142875" cy="323850"/>
          </a:xfrm>
          <a:prstGeom prst="upDownArrow">
            <a:avLst>
              <a:gd name="adj1" fmla="val 50000"/>
              <a:gd name="adj2" fmla="val 50685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7" name="Triangle isocèle 186"/>
          <p:cNvSpPr/>
          <p:nvPr/>
        </p:nvSpPr>
        <p:spPr>
          <a:xfrm>
            <a:off x="5940425" y="4859338"/>
            <a:ext cx="252413" cy="180975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9" name="Triangle isocèle 188"/>
          <p:cNvSpPr/>
          <p:nvPr/>
        </p:nvSpPr>
        <p:spPr>
          <a:xfrm>
            <a:off x="6192838" y="4932363"/>
            <a:ext cx="179387" cy="10795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25" name="ZoneTexte 196"/>
          <p:cNvSpPr txBox="1">
            <a:spLocks noChangeArrowheads="1"/>
          </p:cNvSpPr>
          <p:nvPr/>
        </p:nvSpPr>
        <p:spPr bwMode="auto">
          <a:xfrm>
            <a:off x="287338" y="6083300"/>
            <a:ext cx="47529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3.   </a:t>
            </a:r>
            <a:r>
              <a:rPr lang="fr-FR" sz="1200" u="sng"/>
              <a:t>Des territoires en interface avec les partenaires européens:</a:t>
            </a:r>
          </a:p>
        </p:txBody>
      </p:sp>
      <p:sp>
        <p:nvSpPr>
          <p:cNvPr id="192" name="ZoneTexte 198"/>
          <p:cNvSpPr txBox="1">
            <a:spLocks noChangeArrowheads="1"/>
          </p:cNvSpPr>
          <p:nvPr/>
        </p:nvSpPr>
        <p:spPr bwMode="auto">
          <a:xfrm>
            <a:off x="6408738" y="4427538"/>
            <a:ext cx="36718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Littoral connaissant une croissance démographique et économique plus rapide  que la moyenne nationale.</a:t>
            </a:r>
          </a:p>
        </p:txBody>
      </p:sp>
      <p:sp>
        <p:nvSpPr>
          <p:cNvPr id="193" name="ZoneTexte 198"/>
          <p:cNvSpPr txBox="1">
            <a:spLocks noChangeArrowheads="1"/>
          </p:cNvSpPr>
          <p:nvPr/>
        </p:nvSpPr>
        <p:spPr bwMode="auto">
          <a:xfrm>
            <a:off x="6408738" y="5243513"/>
            <a:ext cx="35274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La Northern Range, espace maritime européen  majeur intégré à la navigation circumterrestre.</a:t>
            </a:r>
          </a:p>
        </p:txBody>
      </p:sp>
      <p:sp>
        <p:nvSpPr>
          <p:cNvPr id="194" name="ZoneTexte 198"/>
          <p:cNvSpPr txBox="1">
            <a:spLocks noChangeArrowheads="1"/>
          </p:cNvSpPr>
          <p:nvPr/>
        </p:nvSpPr>
        <p:spPr bwMode="auto">
          <a:xfrm>
            <a:off x="6407150" y="5618163"/>
            <a:ext cx="38893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Façade maritime française intégrée à l’espace mondial. </a:t>
            </a:r>
          </a:p>
        </p:txBody>
      </p:sp>
      <p:sp>
        <p:nvSpPr>
          <p:cNvPr id="195" name="ZoneTexte 198"/>
          <p:cNvSpPr txBox="1">
            <a:spLocks noChangeArrowheads="1"/>
          </p:cNvSpPr>
          <p:nvPr/>
        </p:nvSpPr>
        <p:spPr bwMode="auto">
          <a:xfrm>
            <a:off x="6408738" y="4741863"/>
            <a:ext cx="36718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 Zone Industrialo-Portuaire (ZIP), portes d’entrée du territoire français et pôles industriels majeurs </a:t>
            </a:r>
          </a:p>
        </p:txBody>
      </p:sp>
      <p:sp>
        <p:nvSpPr>
          <p:cNvPr id="196" name="Ellipse 195"/>
          <p:cNvSpPr/>
          <p:nvPr/>
        </p:nvSpPr>
        <p:spPr>
          <a:xfrm rot="21061806">
            <a:off x="296863" y="6416675"/>
            <a:ext cx="360362" cy="144463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97" name="Double flèche verticale 196"/>
          <p:cNvSpPr/>
          <p:nvPr/>
        </p:nvSpPr>
        <p:spPr bwMode="auto">
          <a:xfrm rot="5400000">
            <a:off x="377826" y="6569075"/>
            <a:ext cx="107950" cy="288925"/>
          </a:xfrm>
          <a:prstGeom prst="upDownArrow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98" name="Forme libre 197"/>
          <p:cNvSpPr/>
          <p:nvPr/>
        </p:nvSpPr>
        <p:spPr>
          <a:xfrm>
            <a:off x="287338" y="7092205"/>
            <a:ext cx="216470" cy="287287"/>
          </a:xfrm>
          <a:custGeom>
            <a:avLst/>
            <a:gdLst>
              <a:gd name="connsiteX0" fmla="*/ 0 w 2089266"/>
              <a:gd name="connsiteY0" fmla="*/ 0 h 4039985"/>
              <a:gd name="connsiteX1" fmla="*/ 1463040 w 2089266"/>
              <a:gd name="connsiteY1" fmla="*/ 532014 h 4039985"/>
              <a:gd name="connsiteX2" fmla="*/ 1995055 w 2089266"/>
              <a:gd name="connsiteY2" fmla="*/ 1246909 h 4039985"/>
              <a:gd name="connsiteX3" fmla="*/ 2028306 w 2089266"/>
              <a:gd name="connsiteY3" fmla="*/ 2061556 h 4039985"/>
              <a:gd name="connsiteX4" fmla="*/ 2011680 w 2089266"/>
              <a:gd name="connsiteY4" fmla="*/ 3707476 h 4039985"/>
              <a:gd name="connsiteX5" fmla="*/ 2011680 w 2089266"/>
              <a:gd name="connsiteY5" fmla="*/ 4039985 h 403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9266" h="4039985">
                <a:moveTo>
                  <a:pt x="0" y="0"/>
                </a:moveTo>
                <a:cubicBezTo>
                  <a:pt x="565265" y="162098"/>
                  <a:pt x="1130531" y="324196"/>
                  <a:pt x="1463040" y="532014"/>
                </a:cubicBezTo>
                <a:cubicBezTo>
                  <a:pt x="1795549" y="739832"/>
                  <a:pt x="1900844" y="991985"/>
                  <a:pt x="1995055" y="1246909"/>
                </a:cubicBezTo>
                <a:cubicBezTo>
                  <a:pt x="2089266" y="1501833"/>
                  <a:pt x="2025535" y="1651462"/>
                  <a:pt x="2028306" y="2061556"/>
                </a:cubicBezTo>
                <a:cubicBezTo>
                  <a:pt x="2031077" y="2471650"/>
                  <a:pt x="2014451" y="3377738"/>
                  <a:pt x="2011680" y="3707476"/>
                </a:cubicBezTo>
                <a:cubicBezTo>
                  <a:pt x="2008909" y="4037214"/>
                  <a:pt x="2011680" y="4039985"/>
                  <a:pt x="2011680" y="4039985"/>
                </a:cubicBezTo>
              </a:path>
            </a:pathLst>
          </a:cu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0" name="ZoneTexte 198"/>
          <p:cNvSpPr txBox="1">
            <a:spLocks noChangeArrowheads="1"/>
          </p:cNvSpPr>
          <p:nvPr/>
        </p:nvSpPr>
        <p:spPr bwMode="auto">
          <a:xfrm>
            <a:off x="719138" y="6338888"/>
            <a:ext cx="878522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 Espace  transfrontalier favorisant  les partenariats économiques et l’implantation des activités productives dans le  cadre communautaire.</a:t>
            </a:r>
          </a:p>
        </p:txBody>
      </p:sp>
      <p:sp>
        <p:nvSpPr>
          <p:cNvPr id="203" name="ZoneTexte 198"/>
          <p:cNvSpPr txBox="1">
            <a:spLocks noChangeArrowheads="1"/>
          </p:cNvSpPr>
          <p:nvPr/>
        </p:nvSpPr>
        <p:spPr bwMode="auto">
          <a:xfrm>
            <a:off x="719138" y="6588125"/>
            <a:ext cx="87852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 Principale interface terrestre entre la France et ses partenaires européens.</a:t>
            </a:r>
          </a:p>
        </p:txBody>
      </p:sp>
      <p:sp>
        <p:nvSpPr>
          <p:cNvPr id="204" name="ZoneTexte 198"/>
          <p:cNvSpPr txBox="1">
            <a:spLocks noChangeArrowheads="1"/>
          </p:cNvSpPr>
          <p:nvPr/>
        </p:nvSpPr>
        <p:spPr bwMode="auto">
          <a:xfrm>
            <a:off x="719138" y="7164388"/>
            <a:ext cx="878522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 Mégalopole européenne, cœur économique de l’UE.</a:t>
            </a:r>
          </a:p>
        </p:txBody>
      </p:sp>
      <p:sp>
        <p:nvSpPr>
          <p:cNvPr id="2236" name="ZoneTexte 196"/>
          <p:cNvSpPr txBox="1">
            <a:spLocks noChangeArrowheads="1"/>
          </p:cNvSpPr>
          <p:nvPr/>
        </p:nvSpPr>
        <p:spPr bwMode="auto">
          <a:xfrm>
            <a:off x="6264275" y="5075238"/>
            <a:ext cx="3457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2.  </a:t>
            </a:r>
            <a:r>
              <a:rPr lang="fr-FR" sz="1200" u="sng"/>
              <a:t>Les interfaces de la mondialisation :</a:t>
            </a:r>
          </a:p>
        </p:txBody>
      </p:sp>
      <p:sp>
        <p:nvSpPr>
          <p:cNvPr id="206" name="Triangle isocèle 181"/>
          <p:cNvSpPr>
            <a:spLocks noChangeArrowheads="1"/>
          </p:cNvSpPr>
          <p:nvPr/>
        </p:nvSpPr>
        <p:spPr bwMode="auto">
          <a:xfrm>
            <a:off x="5976938" y="5940425"/>
            <a:ext cx="287337" cy="2159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" name="ZoneTexte 198"/>
          <p:cNvSpPr txBox="1">
            <a:spLocks noChangeArrowheads="1"/>
          </p:cNvSpPr>
          <p:nvPr/>
        </p:nvSpPr>
        <p:spPr bwMode="auto">
          <a:xfrm>
            <a:off x="6407150" y="5819775"/>
            <a:ext cx="3889375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Aéroport de  Paris (AdP) 2</a:t>
            </a:r>
            <a:r>
              <a:rPr lang="fr-FR" sz="1100" baseline="30000"/>
              <a:t>e</a:t>
            </a:r>
            <a:r>
              <a:rPr lang="fr-FR" sz="1100"/>
              <a:t>  Hub  aérien européen et 6</a:t>
            </a:r>
            <a:r>
              <a:rPr lang="fr-FR" sz="1100" baseline="30000"/>
              <a:t>e</a:t>
            </a:r>
            <a:r>
              <a:rPr lang="fr-FR" sz="1100"/>
              <a:t> mondial, près de 100 millions de passagers par an. </a:t>
            </a:r>
          </a:p>
        </p:txBody>
      </p:sp>
      <p:cxnSp>
        <p:nvCxnSpPr>
          <p:cNvPr id="209" name="Connecteur droit 208"/>
          <p:cNvCxnSpPr>
            <a:cxnSpLocks noChangeShapeType="1"/>
          </p:cNvCxnSpPr>
          <p:nvPr/>
        </p:nvCxnSpPr>
        <p:spPr bwMode="auto">
          <a:xfrm>
            <a:off x="287338" y="6948488"/>
            <a:ext cx="2889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1" name="ZoneTexte 198"/>
          <p:cNvSpPr txBox="1">
            <a:spLocks noChangeArrowheads="1"/>
          </p:cNvSpPr>
          <p:nvPr/>
        </p:nvSpPr>
        <p:spPr bwMode="auto">
          <a:xfrm>
            <a:off x="719138" y="6842125"/>
            <a:ext cx="878522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Principal corridor des transport français intégré réseaux de transport européen, favorise le développement des activités de logistique.</a:t>
            </a:r>
          </a:p>
        </p:txBody>
      </p:sp>
      <p:sp>
        <p:nvSpPr>
          <p:cNvPr id="212" name="ZoneTexte 211"/>
          <p:cNvSpPr txBox="1">
            <a:spLocks noChangeArrowheads="1"/>
          </p:cNvSpPr>
          <p:nvPr/>
        </p:nvSpPr>
        <p:spPr bwMode="auto">
          <a:xfrm>
            <a:off x="2592388" y="1908175"/>
            <a:ext cx="7921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/>
              <a:t>Paris</a:t>
            </a:r>
          </a:p>
        </p:txBody>
      </p:sp>
      <p:sp>
        <p:nvSpPr>
          <p:cNvPr id="213" name="ZoneTexte 212"/>
          <p:cNvSpPr txBox="1">
            <a:spLocks noChangeArrowheads="1"/>
          </p:cNvSpPr>
          <p:nvPr/>
        </p:nvSpPr>
        <p:spPr bwMode="auto">
          <a:xfrm>
            <a:off x="3311525" y="827088"/>
            <a:ext cx="792163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Lille</a:t>
            </a:r>
          </a:p>
        </p:txBody>
      </p:sp>
      <p:sp>
        <p:nvSpPr>
          <p:cNvPr id="214" name="ZoneTexte 213"/>
          <p:cNvSpPr txBox="1">
            <a:spLocks noChangeArrowheads="1"/>
          </p:cNvSpPr>
          <p:nvPr/>
        </p:nvSpPr>
        <p:spPr bwMode="auto">
          <a:xfrm>
            <a:off x="4895850" y="1547813"/>
            <a:ext cx="10080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Strasbourg</a:t>
            </a:r>
          </a:p>
        </p:txBody>
      </p:sp>
      <p:sp>
        <p:nvSpPr>
          <p:cNvPr id="215" name="ZoneTexte 214"/>
          <p:cNvSpPr txBox="1">
            <a:spLocks noChangeArrowheads="1"/>
          </p:cNvSpPr>
          <p:nvPr/>
        </p:nvSpPr>
        <p:spPr bwMode="auto">
          <a:xfrm>
            <a:off x="3311525" y="3348038"/>
            <a:ext cx="7921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Lyon </a:t>
            </a:r>
          </a:p>
        </p:txBody>
      </p:sp>
      <p:sp>
        <p:nvSpPr>
          <p:cNvPr id="216" name="ZoneTexte 215"/>
          <p:cNvSpPr txBox="1">
            <a:spLocks noChangeArrowheads="1"/>
          </p:cNvSpPr>
          <p:nvPr/>
        </p:nvSpPr>
        <p:spPr bwMode="auto">
          <a:xfrm>
            <a:off x="3455988" y="4572000"/>
            <a:ext cx="10080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Marseille</a:t>
            </a:r>
          </a:p>
        </p:txBody>
      </p:sp>
      <p:sp>
        <p:nvSpPr>
          <p:cNvPr id="217" name="ZoneTexte 216"/>
          <p:cNvSpPr txBox="1">
            <a:spLocks noChangeArrowheads="1"/>
          </p:cNvSpPr>
          <p:nvPr/>
        </p:nvSpPr>
        <p:spPr bwMode="auto">
          <a:xfrm>
            <a:off x="4895850" y="4787900"/>
            <a:ext cx="7921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Nice</a:t>
            </a:r>
          </a:p>
        </p:txBody>
      </p:sp>
      <p:sp>
        <p:nvSpPr>
          <p:cNvPr id="218" name="ZoneTexte 217"/>
          <p:cNvSpPr txBox="1">
            <a:spLocks noChangeArrowheads="1"/>
          </p:cNvSpPr>
          <p:nvPr/>
        </p:nvSpPr>
        <p:spPr bwMode="auto">
          <a:xfrm>
            <a:off x="1944688" y="4740275"/>
            <a:ext cx="11509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Toulouse</a:t>
            </a:r>
          </a:p>
        </p:txBody>
      </p:sp>
      <p:sp>
        <p:nvSpPr>
          <p:cNvPr id="219" name="ZoneTexte 218"/>
          <p:cNvSpPr txBox="1">
            <a:spLocks noChangeArrowheads="1"/>
          </p:cNvSpPr>
          <p:nvPr/>
        </p:nvSpPr>
        <p:spPr bwMode="auto">
          <a:xfrm>
            <a:off x="1944688" y="3708400"/>
            <a:ext cx="10080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Bordeaux</a:t>
            </a:r>
          </a:p>
        </p:txBody>
      </p:sp>
      <p:sp>
        <p:nvSpPr>
          <p:cNvPr id="220" name="Ellipse 219"/>
          <p:cNvSpPr/>
          <p:nvPr/>
        </p:nvSpPr>
        <p:spPr>
          <a:xfrm>
            <a:off x="3240088" y="4859338"/>
            <a:ext cx="179387" cy="1809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1" name="ZoneTexte 220"/>
          <p:cNvSpPr txBox="1">
            <a:spLocks noChangeArrowheads="1"/>
          </p:cNvSpPr>
          <p:nvPr/>
        </p:nvSpPr>
        <p:spPr bwMode="auto">
          <a:xfrm>
            <a:off x="2087563" y="2627313"/>
            <a:ext cx="1008062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 b="1"/>
              <a:t>Nantes</a:t>
            </a:r>
          </a:p>
        </p:txBody>
      </p:sp>
      <p:sp>
        <p:nvSpPr>
          <p:cNvPr id="222" name="ZoneTexte 221"/>
          <p:cNvSpPr txBox="1">
            <a:spLocks noChangeArrowheads="1"/>
          </p:cNvSpPr>
          <p:nvPr/>
        </p:nvSpPr>
        <p:spPr bwMode="auto">
          <a:xfrm>
            <a:off x="1584325" y="1187450"/>
            <a:ext cx="10080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Le Havre</a:t>
            </a:r>
          </a:p>
        </p:txBody>
      </p:sp>
      <p:sp>
        <p:nvSpPr>
          <p:cNvPr id="223" name="ZoneTexte 222"/>
          <p:cNvSpPr txBox="1">
            <a:spLocks noChangeArrowheads="1"/>
          </p:cNvSpPr>
          <p:nvPr/>
        </p:nvSpPr>
        <p:spPr bwMode="auto">
          <a:xfrm>
            <a:off x="2160588" y="611188"/>
            <a:ext cx="1008062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Dunkerque</a:t>
            </a:r>
          </a:p>
        </p:txBody>
      </p:sp>
      <p:sp>
        <p:nvSpPr>
          <p:cNvPr id="224" name="ZoneTexte 223"/>
          <p:cNvSpPr txBox="1">
            <a:spLocks noChangeArrowheads="1"/>
          </p:cNvSpPr>
          <p:nvPr/>
        </p:nvSpPr>
        <p:spPr bwMode="auto">
          <a:xfrm>
            <a:off x="360363" y="2795588"/>
            <a:ext cx="13684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Saint-Nazaire</a:t>
            </a:r>
          </a:p>
        </p:txBody>
      </p:sp>
      <p:sp>
        <p:nvSpPr>
          <p:cNvPr id="225" name="ZoneTexte 224"/>
          <p:cNvSpPr txBox="1">
            <a:spLocks noChangeArrowheads="1"/>
          </p:cNvSpPr>
          <p:nvPr/>
        </p:nvSpPr>
        <p:spPr bwMode="auto">
          <a:xfrm>
            <a:off x="719138" y="2124075"/>
            <a:ext cx="10080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Rennes</a:t>
            </a:r>
          </a:p>
        </p:txBody>
      </p:sp>
      <p:sp>
        <p:nvSpPr>
          <p:cNvPr id="226" name="ZoneTexte 225"/>
          <p:cNvSpPr txBox="1">
            <a:spLocks noChangeArrowheads="1"/>
          </p:cNvSpPr>
          <p:nvPr/>
        </p:nvSpPr>
        <p:spPr bwMode="auto">
          <a:xfrm>
            <a:off x="3744913" y="1763713"/>
            <a:ext cx="5746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Metz</a:t>
            </a:r>
          </a:p>
        </p:txBody>
      </p:sp>
      <p:sp>
        <p:nvSpPr>
          <p:cNvPr id="227" name="ZoneTexte 226"/>
          <p:cNvSpPr txBox="1">
            <a:spLocks noChangeArrowheads="1"/>
          </p:cNvSpPr>
          <p:nvPr/>
        </p:nvSpPr>
        <p:spPr bwMode="auto">
          <a:xfrm>
            <a:off x="3824288" y="2003425"/>
            <a:ext cx="10080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Nancy</a:t>
            </a:r>
          </a:p>
        </p:txBody>
      </p:sp>
      <p:sp>
        <p:nvSpPr>
          <p:cNvPr id="228" name="ZoneTexte 227"/>
          <p:cNvSpPr txBox="1">
            <a:spLocks noChangeArrowheads="1"/>
          </p:cNvSpPr>
          <p:nvPr/>
        </p:nvSpPr>
        <p:spPr bwMode="auto">
          <a:xfrm>
            <a:off x="4392613" y="3924300"/>
            <a:ext cx="10080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Grenoble</a:t>
            </a:r>
          </a:p>
        </p:txBody>
      </p:sp>
      <p:sp>
        <p:nvSpPr>
          <p:cNvPr id="229" name="ZoneTexte 228"/>
          <p:cNvSpPr txBox="1">
            <a:spLocks noChangeArrowheads="1"/>
          </p:cNvSpPr>
          <p:nvPr/>
        </p:nvSpPr>
        <p:spPr bwMode="auto">
          <a:xfrm>
            <a:off x="3024188" y="4787900"/>
            <a:ext cx="10080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/>
              <a:t>Montpellier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89" grpId="0" animBg="1"/>
      <p:bldP spid="91" grpId="0" animBg="1"/>
      <p:bldP spid="96" grpId="0" animBg="1"/>
      <p:bldP spid="2136" grpId="0" animBg="1"/>
      <p:bldP spid="118" grpId="0" animBg="1"/>
      <p:bldP spid="121" grpId="0" animBg="1"/>
      <p:bldP spid="122" grpId="0" animBg="1"/>
      <p:bldP spid="126" grpId="0" animBg="1"/>
      <p:bldP spid="2145" grpId="0" animBg="1"/>
      <p:bldP spid="2146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2154" grpId="0" animBg="1"/>
      <p:bldP spid="2155" grpId="0" animBg="1"/>
      <p:bldP spid="2156" grpId="0" animBg="1"/>
      <p:bldP spid="2157" grpId="0" animBg="1"/>
      <p:bldP spid="2158" grpId="0" animBg="1"/>
      <p:bldP spid="2160" grpId="0" animBg="1"/>
      <p:bldP spid="2162" grpId="0" animBg="1"/>
      <p:bldP spid="119" grpId="0" animBg="1"/>
      <p:bldP spid="93" grpId="0" animBg="1"/>
      <p:bldP spid="2165" grpId="0" animBg="1"/>
      <p:bldP spid="113" grpId="0" animBg="1"/>
      <p:bldP spid="2167" grpId="0" animBg="1"/>
      <p:bldP spid="103" grpId="0" animBg="1"/>
      <p:bldP spid="2169" grpId="0" animBg="1"/>
      <p:bldP spid="120" grpId="0" animBg="1"/>
      <p:bldP spid="2172" grpId="0" animBg="1"/>
      <p:bldP spid="2173" grpId="0" animBg="1"/>
      <p:bldP spid="2174" grpId="0" animBg="1"/>
      <p:bldP spid="2175" grpId="0" animBg="1"/>
      <p:bldP spid="2176" grpId="0" animBg="1"/>
      <p:bldP spid="2177" grpId="0" animBg="1"/>
      <p:bldP spid="95" grpId="0" animBg="1"/>
      <p:bldP spid="92" grpId="0" animBg="1"/>
      <p:bldP spid="85" grpId="0" animBg="1"/>
      <p:bldP spid="87" grpId="0" animBg="1"/>
      <p:bldP spid="86" grpId="0" animBg="1"/>
      <p:bldP spid="114" grpId="0" animBg="1"/>
      <p:bldP spid="88" grpId="0" animBg="1"/>
      <p:bldP spid="90" grpId="0" animBg="1"/>
      <p:bldP spid="2198" grpId="0"/>
      <p:bldP spid="2200" grpId="0" animBg="1"/>
      <p:bldP spid="2202" grpId="0"/>
      <p:bldP spid="2203" grpId="0" animBg="1"/>
      <p:bldP spid="183" grpId="0" animBg="1"/>
      <p:bldP spid="2205" grpId="0"/>
      <p:bldP spid="185" grpId="0" animBg="1"/>
      <p:bldP spid="2207" grpId="0"/>
      <p:bldP spid="2212" grpId="0" animBg="1"/>
      <p:bldP spid="2213" grpId="0"/>
      <p:bldP spid="2217" grpId="0" animBg="1"/>
      <p:bldP spid="2219" grpId="0" animBg="1"/>
      <p:bldP spid="2220" grpId="0"/>
      <p:bldP spid="178" grpId="0"/>
      <p:bldP spid="179" grpId="0"/>
      <p:bldP spid="182" grpId="0" animBg="1"/>
      <p:bldP spid="186" grpId="0" animBg="1"/>
      <p:bldP spid="187" grpId="0" animBg="1"/>
      <p:bldP spid="189" grpId="0" animBg="1"/>
      <p:bldP spid="192" grpId="0"/>
      <p:bldP spid="193" grpId="0"/>
      <p:bldP spid="194" grpId="0"/>
      <p:bldP spid="195" grpId="0"/>
      <p:bldP spid="196" grpId="0" animBg="1"/>
      <p:bldP spid="197" grpId="0" animBg="1"/>
      <p:bldP spid="200" grpId="0"/>
      <p:bldP spid="203" grpId="0"/>
      <p:bldP spid="204" grpId="0"/>
      <p:bldP spid="206" grpId="0" animBg="1"/>
      <p:bldP spid="207" grpId="0"/>
      <p:bldP spid="211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341</Words>
  <Application>Microsoft Office PowerPoint</Application>
  <PresentationFormat>Personnalisé</PresentationFormat>
  <Paragraphs>47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tesson</dc:creator>
  <cp:lastModifiedBy>TESSON</cp:lastModifiedBy>
  <cp:revision>18</cp:revision>
  <cp:lastPrinted>1601-01-01T00:00:00Z</cp:lastPrinted>
  <dcterms:created xsi:type="dcterms:W3CDTF">2012-02-04T17:12:59Z</dcterms:created>
  <dcterms:modified xsi:type="dcterms:W3CDTF">2013-03-30T17:58:55Z</dcterms:modified>
</cp:coreProperties>
</file>