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26" d="100"/>
          <a:sy n="226" d="100"/>
        </p:scale>
        <p:origin x="1452" y="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5B93-5062-483C-98EC-31CA26B7678F}" type="datetimeFigureOut">
              <a:rPr lang="fr-FR" smtClean="0"/>
              <a:pPr/>
              <a:t>02/06/2013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5A95-2946-4F86-BA55-0E4D94794F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5B93-5062-483C-98EC-31CA26B7678F}" type="datetimeFigureOut">
              <a:rPr lang="fr-FR" smtClean="0"/>
              <a:pPr/>
              <a:t>02/06/2013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5A95-2946-4F86-BA55-0E4D94794F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5B93-5062-483C-98EC-31CA26B7678F}" type="datetimeFigureOut">
              <a:rPr lang="fr-FR" smtClean="0"/>
              <a:pPr/>
              <a:t>02/06/2013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5A95-2946-4F86-BA55-0E4D94794F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5B93-5062-483C-98EC-31CA26B7678F}" type="datetimeFigureOut">
              <a:rPr lang="fr-FR" smtClean="0"/>
              <a:pPr/>
              <a:t>02/06/2013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5A95-2946-4F86-BA55-0E4D94794F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5B93-5062-483C-98EC-31CA26B7678F}" type="datetimeFigureOut">
              <a:rPr lang="fr-FR" smtClean="0"/>
              <a:pPr/>
              <a:t>02/06/2013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5A95-2946-4F86-BA55-0E4D94794F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5B93-5062-483C-98EC-31CA26B7678F}" type="datetimeFigureOut">
              <a:rPr lang="fr-FR" smtClean="0"/>
              <a:pPr/>
              <a:t>02/06/2013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5A95-2946-4F86-BA55-0E4D94794F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5B93-5062-483C-98EC-31CA26B7678F}" type="datetimeFigureOut">
              <a:rPr lang="fr-FR" smtClean="0"/>
              <a:pPr/>
              <a:t>02/06/2013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5A95-2946-4F86-BA55-0E4D94794F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5B93-5062-483C-98EC-31CA26B7678F}" type="datetimeFigureOut">
              <a:rPr lang="fr-FR" smtClean="0"/>
              <a:pPr/>
              <a:t>02/06/2013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5A95-2946-4F86-BA55-0E4D94794F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5B93-5062-483C-98EC-31CA26B7678F}" type="datetimeFigureOut">
              <a:rPr lang="fr-FR" smtClean="0"/>
              <a:pPr/>
              <a:t>02/06/2013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5A95-2946-4F86-BA55-0E4D94794F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5B93-5062-483C-98EC-31CA26B7678F}" type="datetimeFigureOut">
              <a:rPr lang="fr-FR" smtClean="0"/>
              <a:pPr/>
              <a:t>02/06/2013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5A95-2946-4F86-BA55-0E4D94794F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5B93-5062-483C-98EC-31CA26B7678F}" type="datetimeFigureOut">
              <a:rPr lang="fr-FR" smtClean="0"/>
              <a:pPr/>
              <a:t>02/06/2013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5A95-2946-4F86-BA55-0E4D94794F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75B93-5062-483C-98EC-31CA26B7678F}" type="datetimeFigureOut">
              <a:rPr lang="fr-FR" smtClean="0"/>
              <a:pPr/>
              <a:t>02/06/2013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D5A95-2946-4F86-BA55-0E4D94794F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rme libre 35"/>
          <p:cNvSpPr/>
          <p:nvPr/>
        </p:nvSpPr>
        <p:spPr>
          <a:xfrm>
            <a:off x="474651" y="1817952"/>
            <a:ext cx="5609518" cy="2512855"/>
          </a:xfrm>
          <a:custGeom>
            <a:avLst/>
            <a:gdLst>
              <a:gd name="connsiteX0" fmla="*/ 5598083 w 5612043"/>
              <a:gd name="connsiteY0" fmla="*/ 788758 h 2512855"/>
              <a:gd name="connsiteX1" fmla="*/ 5605063 w 5612043"/>
              <a:gd name="connsiteY1" fmla="*/ 244306 h 2512855"/>
              <a:gd name="connsiteX2" fmla="*/ 5612043 w 5612043"/>
              <a:gd name="connsiteY2" fmla="*/ 83762 h 2512855"/>
              <a:gd name="connsiteX3" fmla="*/ 5549222 w 5612043"/>
              <a:gd name="connsiteY3" fmla="*/ 13961 h 2512855"/>
              <a:gd name="connsiteX4" fmla="*/ 5172294 w 5612043"/>
              <a:gd name="connsiteY4" fmla="*/ 153564 h 2512855"/>
              <a:gd name="connsiteX5" fmla="*/ 4781405 w 5612043"/>
              <a:gd name="connsiteY5" fmla="*/ 460691 h 2512855"/>
              <a:gd name="connsiteX6" fmla="*/ 4397497 w 5612043"/>
              <a:gd name="connsiteY6" fmla="*/ 711976 h 2512855"/>
              <a:gd name="connsiteX7" fmla="*/ 4229973 w 5612043"/>
              <a:gd name="connsiteY7" fmla="*/ 1040043 h 2512855"/>
              <a:gd name="connsiteX8" fmla="*/ 4132251 w 5612043"/>
              <a:gd name="connsiteY8" fmla="*/ 1130785 h 2512855"/>
              <a:gd name="connsiteX9" fmla="*/ 3908886 w 5612043"/>
              <a:gd name="connsiteY9" fmla="*/ 1193607 h 2512855"/>
              <a:gd name="connsiteX10" fmla="*/ 3671561 w 5612043"/>
              <a:gd name="connsiteY10" fmla="*/ 1249448 h 2512855"/>
              <a:gd name="connsiteX11" fmla="*/ 3483097 w 5612043"/>
              <a:gd name="connsiteY11" fmla="*/ 1333210 h 2512855"/>
              <a:gd name="connsiteX12" fmla="*/ 3329533 w 5612043"/>
              <a:gd name="connsiteY12" fmla="*/ 1312269 h 2512855"/>
              <a:gd name="connsiteX13" fmla="*/ 2966565 w 5612043"/>
              <a:gd name="connsiteY13" fmla="*/ 1130785 h 2512855"/>
              <a:gd name="connsiteX14" fmla="*/ 2792061 w 5612043"/>
              <a:gd name="connsiteY14" fmla="*/ 942321 h 2512855"/>
              <a:gd name="connsiteX15" fmla="*/ 2659439 w 5612043"/>
              <a:gd name="connsiteY15" fmla="*/ 893460 h 2512855"/>
              <a:gd name="connsiteX16" fmla="*/ 2408153 w 5612043"/>
              <a:gd name="connsiteY16" fmla="*/ 914400 h 2512855"/>
              <a:gd name="connsiteX17" fmla="*/ 2275530 w 5612043"/>
              <a:gd name="connsiteY17" fmla="*/ 886480 h 2512855"/>
              <a:gd name="connsiteX18" fmla="*/ 2108006 w 5612043"/>
              <a:gd name="connsiteY18" fmla="*/ 858559 h 2512855"/>
              <a:gd name="connsiteX19" fmla="*/ 1842761 w 5612043"/>
              <a:gd name="connsiteY19" fmla="*/ 788758 h 2512855"/>
              <a:gd name="connsiteX20" fmla="*/ 1717118 w 5612043"/>
              <a:gd name="connsiteY20" fmla="*/ 704996 h 2512855"/>
              <a:gd name="connsiteX21" fmla="*/ 1563555 w 5612043"/>
              <a:gd name="connsiteY21" fmla="*/ 600294 h 2512855"/>
              <a:gd name="connsiteX22" fmla="*/ 1291329 w 5612043"/>
              <a:gd name="connsiteY22" fmla="*/ 593313 h 2512855"/>
              <a:gd name="connsiteX23" fmla="*/ 900440 w 5612043"/>
              <a:gd name="connsiteY23" fmla="*/ 718956 h 2512855"/>
              <a:gd name="connsiteX24" fmla="*/ 474651 w 5612043"/>
              <a:gd name="connsiteY24" fmla="*/ 949301 h 2512855"/>
              <a:gd name="connsiteX25" fmla="*/ 209405 w 5612043"/>
              <a:gd name="connsiteY25" fmla="*/ 1235488 h 2512855"/>
              <a:gd name="connsiteX26" fmla="*/ 55842 w 5612043"/>
              <a:gd name="connsiteY26" fmla="*/ 1591475 h 2512855"/>
              <a:gd name="connsiteX27" fmla="*/ 0 w 5612043"/>
              <a:gd name="connsiteY27" fmla="*/ 1772959 h 2512855"/>
              <a:gd name="connsiteX28" fmla="*/ 13961 w 5612043"/>
              <a:gd name="connsiteY28" fmla="*/ 1975384 h 2512855"/>
              <a:gd name="connsiteX29" fmla="*/ 111683 w 5612043"/>
              <a:gd name="connsiteY29" fmla="*/ 2303451 h 2512855"/>
              <a:gd name="connsiteX30" fmla="*/ 153564 w 5612043"/>
              <a:gd name="connsiteY30" fmla="*/ 2470975 h 2512855"/>
              <a:gd name="connsiteX31" fmla="*/ 153564 w 5612043"/>
              <a:gd name="connsiteY31" fmla="*/ 2470975 h 2512855"/>
              <a:gd name="connsiteX32" fmla="*/ 167524 w 5612043"/>
              <a:gd name="connsiteY32" fmla="*/ 2512855 h 2512855"/>
              <a:gd name="connsiteX33" fmla="*/ 5612043 w 5612043"/>
              <a:gd name="connsiteY33" fmla="*/ 2491915 h 2512855"/>
              <a:gd name="connsiteX34" fmla="*/ 5612043 w 5612043"/>
              <a:gd name="connsiteY34" fmla="*/ 55842 h 2512855"/>
              <a:gd name="connsiteX35" fmla="*/ 5612043 w 5612043"/>
              <a:gd name="connsiteY35" fmla="*/ 55842 h 2512855"/>
              <a:gd name="connsiteX36" fmla="*/ 5521301 w 5612043"/>
              <a:gd name="connsiteY36" fmla="*/ 13961 h 2512855"/>
              <a:gd name="connsiteX37" fmla="*/ 5542242 w 5612043"/>
              <a:gd name="connsiteY37" fmla="*/ 0 h 2512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612043" h="2512855">
                <a:moveTo>
                  <a:pt x="5598083" y="788758"/>
                </a:moveTo>
                <a:cubicBezTo>
                  <a:pt x="5600410" y="607274"/>
                  <a:pt x="5602736" y="425790"/>
                  <a:pt x="5605063" y="244306"/>
                </a:cubicBezTo>
                <a:lnTo>
                  <a:pt x="5612043" y="83762"/>
                </a:lnTo>
                <a:lnTo>
                  <a:pt x="5549222" y="13961"/>
                </a:lnTo>
                <a:lnTo>
                  <a:pt x="5172294" y="153564"/>
                </a:lnTo>
                <a:lnTo>
                  <a:pt x="4781405" y="460691"/>
                </a:lnTo>
                <a:lnTo>
                  <a:pt x="4397497" y="711976"/>
                </a:lnTo>
                <a:lnTo>
                  <a:pt x="4229973" y="1040043"/>
                </a:lnTo>
                <a:lnTo>
                  <a:pt x="4132251" y="1130785"/>
                </a:lnTo>
                <a:lnTo>
                  <a:pt x="3908886" y="1193607"/>
                </a:lnTo>
                <a:lnTo>
                  <a:pt x="3671561" y="1249448"/>
                </a:lnTo>
                <a:lnTo>
                  <a:pt x="3483097" y="1333210"/>
                </a:lnTo>
                <a:lnTo>
                  <a:pt x="3329533" y="1312269"/>
                </a:lnTo>
                <a:lnTo>
                  <a:pt x="2966565" y="1130785"/>
                </a:lnTo>
                <a:lnTo>
                  <a:pt x="2792061" y="942321"/>
                </a:lnTo>
                <a:lnTo>
                  <a:pt x="2659439" y="893460"/>
                </a:lnTo>
                <a:lnTo>
                  <a:pt x="2408153" y="914400"/>
                </a:lnTo>
                <a:lnTo>
                  <a:pt x="2275530" y="886480"/>
                </a:lnTo>
                <a:lnTo>
                  <a:pt x="2108006" y="858559"/>
                </a:lnTo>
                <a:lnTo>
                  <a:pt x="1842761" y="788758"/>
                </a:lnTo>
                <a:lnTo>
                  <a:pt x="1717118" y="704996"/>
                </a:lnTo>
                <a:lnTo>
                  <a:pt x="1563555" y="600294"/>
                </a:lnTo>
                <a:lnTo>
                  <a:pt x="1291329" y="593313"/>
                </a:lnTo>
                <a:lnTo>
                  <a:pt x="900440" y="718956"/>
                </a:lnTo>
                <a:lnTo>
                  <a:pt x="474651" y="949301"/>
                </a:lnTo>
                <a:lnTo>
                  <a:pt x="209405" y="1235488"/>
                </a:lnTo>
                <a:lnTo>
                  <a:pt x="55842" y="1591475"/>
                </a:lnTo>
                <a:lnTo>
                  <a:pt x="0" y="1772959"/>
                </a:lnTo>
                <a:lnTo>
                  <a:pt x="13961" y="1975384"/>
                </a:lnTo>
                <a:lnTo>
                  <a:pt x="111683" y="2303451"/>
                </a:lnTo>
                <a:lnTo>
                  <a:pt x="153564" y="2470975"/>
                </a:lnTo>
                <a:lnTo>
                  <a:pt x="153564" y="2470975"/>
                </a:lnTo>
                <a:lnTo>
                  <a:pt x="167524" y="2512855"/>
                </a:lnTo>
                <a:lnTo>
                  <a:pt x="5612043" y="2491915"/>
                </a:lnTo>
                <a:lnTo>
                  <a:pt x="5612043" y="55842"/>
                </a:lnTo>
                <a:lnTo>
                  <a:pt x="5612043" y="55842"/>
                </a:lnTo>
                <a:lnTo>
                  <a:pt x="5521301" y="13961"/>
                </a:lnTo>
                <a:lnTo>
                  <a:pt x="5542242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orme libre 31"/>
          <p:cNvSpPr/>
          <p:nvPr/>
        </p:nvSpPr>
        <p:spPr>
          <a:xfrm>
            <a:off x="3490076" y="2934777"/>
            <a:ext cx="544452" cy="397869"/>
          </a:xfrm>
          <a:custGeom>
            <a:avLst/>
            <a:gdLst>
              <a:gd name="connsiteX0" fmla="*/ 544452 w 544452"/>
              <a:gd name="connsiteY0" fmla="*/ 202424 h 397869"/>
              <a:gd name="connsiteX1" fmla="*/ 286187 w 544452"/>
              <a:gd name="connsiteY1" fmla="*/ 125643 h 397869"/>
              <a:gd name="connsiteX2" fmla="*/ 62822 w 544452"/>
              <a:gd name="connsiteY2" fmla="*/ 0 h 397869"/>
              <a:gd name="connsiteX3" fmla="*/ 0 w 544452"/>
              <a:gd name="connsiteY3" fmla="*/ 69801 h 397869"/>
              <a:gd name="connsiteX4" fmla="*/ 251286 w 544452"/>
              <a:gd name="connsiteY4" fmla="*/ 397869 h 397869"/>
              <a:gd name="connsiteX5" fmla="*/ 544452 w 544452"/>
              <a:gd name="connsiteY5" fmla="*/ 202424 h 397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452" h="397869">
                <a:moveTo>
                  <a:pt x="544452" y="202424"/>
                </a:moveTo>
                <a:lnTo>
                  <a:pt x="286187" y="125643"/>
                </a:lnTo>
                <a:lnTo>
                  <a:pt x="62822" y="0"/>
                </a:lnTo>
                <a:lnTo>
                  <a:pt x="0" y="69801"/>
                </a:lnTo>
                <a:lnTo>
                  <a:pt x="251286" y="397869"/>
                </a:lnTo>
                <a:lnTo>
                  <a:pt x="544452" y="202424"/>
                </a:lnTo>
                <a:close/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orme libre 30"/>
          <p:cNvSpPr/>
          <p:nvPr/>
        </p:nvSpPr>
        <p:spPr>
          <a:xfrm>
            <a:off x="2352311" y="1043156"/>
            <a:ext cx="3685521" cy="1696177"/>
          </a:xfrm>
          <a:custGeom>
            <a:avLst/>
            <a:gdLst>
              <a:gd name="connsiteX0" fmla="*/ 530492 w 3685521"/>
              <a:gd name="connsiteY0" fmla="*/ 732916 h 1696177"/>
              <a:gd name="connsiteX1" fmla="*/ 237326 w 3685521"/>
              <a:gd name="connsiteY1" fmla="*/ 1102864 h 1696177"/>
              <a:gd name="connsiteX2" fmla="*/ 34901 w 3685521"/>
              <a:gd name="connsiteY2" fmla="*/ 1368109 h 1696177"/>
              <a:gd name="connsiteX3" fmla="*/ 0 w 3685521"/>
              <a:gd name="connsiteY3" fmla="*/ 1514693 h 1696177"/>
              <a:gd name="connsiteX4" fmla="*/ 62822 w 3685521"/>
              <a:gd name="connsiteY4" fmla="*/ 1605435 h 1696177"/>
              <a:gd name="connsiteX5" fmla="*/ 223365 w 3685521"/>
              <a:gd name="connsiteY5" fmla="*/ 1696177 h 1696177"/>
              <a:gd name="connsiteX6" fmla="*/ 383909 w 3685521"/>
              <a:gd name="connsiteY6" fmla="*/ 1549593 h 1696177"/>
              <a:gd name="connsiteX7" fmla="*/ 886480 w 3685521"/>
              <a:gd name="connsiteY7" fmla="*/ 900439 h 1696177"/>
              <a:gd name="connsiteX8" fmla="*/ 1242468 w 3685521"/>
              <a:gd name="connsiteY8" fmla="*/ 823658 h 1696177"/>
              <a:gd name="connsiteX9" fmla="*/ 2038205 w 3685521"/>
              <a:gd name="connsiteY9" fmla="*/ 1033062 h 1696177"/>
              <a:gd name="connsiteX10" fmla="*/ 3092208 w 3685521"/>
              <a:gd name="connsiteY10" fmla="*/ 684055 h 1696177"/>
              <a:gd name="connsiteX11" fmla="*/ 3538938 w 3685521"/>
              <a:gd name="connsiteY11" fmla="*/ 516531 h 1696177"/>
              <a:gd name="connsiteX12" fmla="*/ 3685521 w 3685521"/>
              <a:gd name="connsiteY12" fmla="*/ 404848 h 1696177"/>
              <a:gd name="connsiteX13" fmla="*/ 3678541 w 3685521"/>
              <a:gd name="connsiteY13" fmla="*/ 230345 h 1696177"/>
              <a:gd name="connsiteX14" fmla="*/ 3378394 w 3685521"/>
              <a:gd name="connsiteY14" fmla="*/ 0 h 1696177"/>
              <a:gd name="connsiteX15" fmla="*/ 2387213 w 3685521"/>
              <a:gd name="connsiteY15" fmla="*/ 146583 h 1696177"/>
              <a:gd name="connsiteX16" fmla="*/ 1507713 w 3685521"/>
              <a:gd name="connsiteY16" fmla="*/ 307126 h 1696177"/>
              <a:gd name="connsiteX17" fmla="*/ 684055 w 3685521"/>
              <a:gd name="connsiteY17" fmla="*/ 600293 h 1696177"/>
              <a:gd name="connsiteX18" fmla="*/ 530492 w 3685521"/>
              <a:gd name="connsiteY18" fmla="*/ 732916 h 1696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85521" h="1696177">
                <a:moveTo>
                  <a:pt x="530492" y="732916"/>
                </a:moveTo>
                <a:lnTo>
                  <a:pt x="237326" y="1102864"/>
                </a:lnTo>
                <a:lnTo>
                  <a:pt x="34901" y="1368109"/>
                </a:lnTo>
                <a:lnTo>
                  <a:pt x="0" y="1514693"/>
                </a:lnTo>
                <a:lnTo>
                  <a:pt x="62822" y="1605435"/>
                </a:lnTo>
                <a:lnTo>
                  <a:pt x="223365" y="1696177"/>
                </a:lnTo>
                <a:lnTo>
                  <a:pt x="383909" y="1549593"/>
                </a:lnTo>
                <a:lnTo>
                  <a:pt x="886480" y="900439"/>
                </a:lnTo>
                <a:lnTo>
                  <a:pt x="1242468" y="823658"/>
                </a:lnTo>
                <a:lnTo>
                  <a:pt x="2038205" y="1033062"/>
                </a:lnTo>
                <a:lnTo>
                  <a:pt x="3092208" y="684055"/>
                </a:lnTo>
                <a:lnTo>
                  <a:pt x="3538938" y="516531"/>
                </a:lnTo>
                <a:lnTo>
                  <a:pt x="3685521" y="404848"/>
                </a:lnTo>
                <a:lnTo>
                  <a:pt x="3678541" y="230345"/>
                </a:lnTo>
                <a:lnTo>
                  <a:pt x="3378394" y="0"/>
                </a:lnTo>
                <a:lnTo>
                  <a:pt x="2387213" y="146583"/>
                </a:lnTo>
                <a:lnTo>
                  <a:pt x="1507713" y="307126"/>
                </a:lnTo>
                <a:lnTo>
                  <a:pt x="684055" y="600293"/>
                </a:lnTo>
                <a:lnTo>
                  <a:pt x="530492" y="732916"/>
                </a:lnTo>
                <a:close/>
              </a:path>
            </a:pathLst>
          </a:cu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48679"/>
          </a:xfrm>
        </p:spPr>
        <p:txBody>
          <a:bodyPr>
            <a:normAutofit/>
          </a:bodyPr>
          <a:lstStyle/>
          <a:p>
            <a:pPr algn="l"/>
            <a:r>
              <a:rPr lang="fr-FR" sz="2000" b="1" dirty="0" smtClean="0"/>
              <a:t>Valorisation et protection du littoral </a:t>
            </a:r>
            <a:r>
              <a:rPr lang="fr-FR" sz="2000" b="1" dirty="0" smtClean="0"/>
              <a:t>méditerranéen français.</a:t>
            </a:r>
            <a:endParaRPr lang="fr-FR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76354" y="648072"/>
            <a:ext cx="6007814" cy="36724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441422" y="1825709"/>
            <a:ext cx="5642746" cy="2466007"/>
          </a:xfrm>
          <a:custGeom>
            <a:avLst/>
            <a:gdLst>
              <a:gd name="connsiteX0" fmla="*/ 204788 w 5991225"/>
              <a:gd name="connsiteY0" fmla="*/ 2545556 h 2545556"/>
              <a:gd name="connsiteX1" fmla="*/ 133350 w 5991225"/>
              <a:gd name="connsiteY1" fmla="*/ 2274094 h 2545556"/>
              <a:gd name="connsiteX2" fmla="*/ 47625 w 5991225"/>
              <a:gd name="connsiteY2" fmla="*/ 1802606 h 2545556"/>
              <a:gd name="connsiteX3" fmla="*/ 419100 w 5991225"/>
              <a:gd name="connsiteY3" fmla="*/ 1059656 h 2545556"/>
              <a:gd name="connsiteX4" fmla="*/ 1433513 w 5991225"/>
              <a:gd name="connsiteY4" fmla="*/ 588169 h 2545556"/>
              <a:gd name="connsiteX5" fmla="*/ 2076450 w 5991225"/>
              <a:gd name="connsiteY5" fmla="*/ 831056 h 2545556"/>
              <a:gd name="connsiteX6" fmla="*/ 2576513 w 5991225"/>
              <a:gd name="connsiteY6" fmla="*/ 931069 h 2545556"/>
              <a:gd name="connsiteX7" fmla="*/ 2919413 w 5991225"/>
              <a:gd name="connsiteY7" fmla="*/ 931069 h 2545556"/>
              <a:gd name="connsiteX8" fmla="*/ 3162300 w 5991225"/>
              <a:gd name="connsiteY8" fmla="*/ 1131094 h 2545556"/>
              <a:gd name="connsiteX9" fmla="*/ 3619500 w 5991225"/>
              <a:gd name="connsiteY9" fmla="*/ 1359694 h 2545556"/>
              <a:gd name="connsiteX10" fmla="*/ 3933825 w 5991225"/>
              <a:gd name="connsiteY10" fmla="*/ 1273969 h 2545556"/>
              <a:gd name="connsiteX11" fmla="*/ 4233863 w 5991225"/>
              <a:gd name="connsiteY11" fmla="*/ 1216819 h 2545556"/>
              <a:gd name="connsiteX12" fmla="*/ 4533900 w 5991225"/>
              <a:gd name="connsiteY12" fmla="*/ 1073944 h 2545556"/>
              <a:gd name="connsiteX13" fmla="*/ 4662488 w 5991225"/>
              <a:gd name="connsiteY13" fmla="*/ 773906 h 2545556"/>
              <a:gd name="connsiteX14" fmla="*/ 5119688 w 5991225"/>
              <a:gd name="connsiteY14" fmla="*/ 459581 h 2545556"/>
              <a:gd name="connsiteX15" fmla="*/ 5605463 w 5991225"/>
              <a:gd name="connsiteY15" fmla="*/ 73819 h 2545556"/>
              <a:gd name="connsiteX16" fmla="*/ 5991225 w 5991225"/>
              <a:gd name="connsiteY16" fmla="*/ 16669 h 254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991225" h="2545556">
                <a:moveTo>
                  <a:pt x="204788" y="2545556"/>
                </a:moveTo>
                <a:cubicBezTo>
                  <a:pt x="182166" y="2471737"/>
                  <a:pt x="159544" y="2397919"/>
                  <a:pt x="133350" y="2274094"/>
                </a:cubicBezTo>
                <a:cubicBezTo>
                  <a:pt x="107156" y="2150269"/>
                  <a:pt x="0" y="2005012"/>
                  <a:pt x="47625" y="1802606"/>
                </a:cubicBezTo>
                <a:cubicBezTo>
                  <a:pt x="95250" y="1600200"/>
                  <a:pt x="188119" y="1262062"/>
                  <a:pt x="419100" y="1059656"/>
                </a:cubicBezTo>
                <a:cubicBezTo>
                  <a:pt x="650081" y="857250"/>
                  <a:pt x="1157288" y="626269"/>
                  <a:pt x="1433513" y="588169"/>
                </a:cubicBezTo>
                <a:cubicBezTo>
                  <a:pt x="1709738" y="550069"/>
                  <a:pt x="1885950" y="773906"/>
                  <a:pt x="2076450" y="831056"/>
                </a:cubicBezTo>
                <a:cubicBezTo>
                  <a:pt x="2266950" y="888206"/>
                  <a:pt x="2436019" y="914400"/>
                  <a:pt x="2576513" y="931069"/>
                </a:cubicBezTo>
                <a:cubicBezTo>
                  <a:pt x="2717007" y="947738"/>
                  <a:pt x="2821782" y="897732"/>
                  <a:pt x="2919413" y="931069"/>
                </a:cubicBezTo>
                <a:cubicBezTo>
                  <a:pt x="3017044" y="964406"/>
                  <a:pt x="3045619" y="1059657"/>
                  <a:pt x="3162300" y="1131094"/>
                </a:cubicBezTo>
                <a:cubicBezTo>
                  <a:pt x="3278981" y="1202531"/>
                  <a:pt x="3490913" y="1335882"/>
                  <a:pt x="3619500" y="1359694"/>
                </a:cubicBezTo>
                <a:cubicBezTo>
                  <a:pt x="3748087" y="1383506"/>
                  <a:pt x="3831431" y="1297781"/>
                  <a:pt x="3933825" y="1273969"/>
                </a:cubicBezTo>
                <a:cubicBezTo>
                  <a:pt x="4036219" y="1250157"/>
                  <a:pt x="4133851" y="1250156"/>
                  <a:pt x="4233863" y="1216819"/>
                </a:cubicBezTo>
                <a:cubicBezTo>
                  <a:pt x="4333875" y="1183482"/>
                  <a:pt x="4462463" y="1147763"/>
                  <a:pt x="4533900" y="1073944"/>
                </a:cubicBezTo>
                <a:cubicBezTo>
                  <a:pt x="4605337" y="1000125"/>
                  <a:pt x="4564857" y="876300"/>
                  <a:pt x="4662488" y="773906"/>
                </a:cubicBezTo>
                <a:cubicBezTo>
                  <a:pt x="4760119" y="671512"/>
                  <a:pt x="4962526" y="576262"/>
                  <a:pt x="5119688" y="459581"/>
                </a:cubicBezTo>
                <a:cubicBezTo>
                  <a:pt x="5276851" y="342900"/>
                  <a:pt x="5460207" y="147638"/>
                  <a:pt x="5605463" y="73819"/>
                </a:cubicBezTo>
                <a:cubicBezTo>
                  <a:pt x="5750719" y="0"/>
                  <a:pt x="5931694" y="26194"/>
                  <a:pt x="5991225" y="16669"/>
                </a:cubicBezTo>
              </a:path>
            </a:pathLst>
          </a:custGeom>
          <a:noFill/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 rot="1154279">
            <a:off x="2861053" y="2606304"/>
            <a:ext cx="862594" cy="432000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vers le bas 12"/>
          <p:cNvSpPr/>
          <p:nvPr/>
        </p:nvSpPr>
        <p:spPr>
          <a:xfrm rot="21245011">
            <a:off x="1576396" y="1745212"/>
            <a:ext cx="360000" cy="57606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vers le bas 17"/>
          <p:cNvSpPr/>
          <p:nvPr/>
        </p:nvSpPr>
        <p:spPr>
          <a:xfrm rot="21245011">
            <a:off x="5459737" y="1304173"/>
            <a:ext cx="180000" cy="468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vers le bas 19"/>
          <p:cNvSpPr/>
          <p:nvPr/>
        </p:nvSpPr>
        <p:spPr>
          <a:xfrm rot="21245011">
            <a:off x="3227490" y="2024254"/>
            <a:ext cx="180000" cy="468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>
            <a:off x="1428749" y="2383309"/>
            <a:ext cx="684000" cy="144000"/>
          </a:xfrm>
          <a:custGeom>
            <a:avLst/>
            <a:gdLst>
              <a:gd name="connsiteX0" fmla="*/ 0 w 657225"/>
              <a:gd name="connsiteY0" fmla="*/ 123825 h 123825"/>
              <a:gd name="connsiteX1" fmla="*/ 400050 w 657225"/>
              <a:gd name="connsiteY1" fmla="*/ 9525 h 123825"/>
              <a:gd name="connsiteX2" fmla="*/ 657225 w 657225"/>
              <a:gd name="connsiteY2" fmla="*/ 66675 h 123825"/>
              <a:gd name="connsiteX3" fmla="*/ 657225 w 657225"/>
              <a:gd name="connsiteY3" fmla="*/ 66675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7225" h="123825">
                <a:moveTo>
                  <a:pt x="0" y="123825"/>
                </a:moveTo>
                <a:cubicBezTo>
                  <a:pt x="145256" y="71437"/>
                  <a:pt x="290513" y="19050"/>
                  <a:pt x="400050" y="9525"/>
                </a:cubicBezTo>
                <a:cubicBezTo>
                  <a:pt x="509587" y="0"/>
                  <a:pt x="657225" y="66675"/>
                  <a:pt x="657225" y="66675"/>
                </a:cubicBezTo>
                <a:lnTo>
                  <a:pt x="657225" y="66675"/>
                </a:lnTo>
              </a:path>
            </a:pathLst>
          </a:custGeom>
          <a:ln w="1270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2314575" y="2607146"/>
            <a:ext cx="457200" cy="119063"/>
          </a:xfrm>
          <a:custGeom>
            <a:avLst/>
            <a:gdLst>
              <a:gd name="connsiteX0" fmla="*/ 0 w 457200"/>
              <a:gd name="connsiteY0" fmla="*/ 0 h 119063"/>
              <a:gd name="connsiteX1" fmla="*/ 285750 w 457200"/>
              <a:gd name="connsiteY1" fmla="*/ 100013 h 119063"/>
              <a:gd name="connsiteX2" fmla="*/ 457200 w 457200"/>
              <a:gd name="connsiteY2" fmla="*/ 114300 h 119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119063">
                <a:moveTo>
                  <a:pt x="0" y="0"/>
                </a:moveTo>
                <a:cubicBezTo>
                  <a:pt x="104775" y="40481"/>
                  <a:pt x="209550" y="80963"/>
                  <a:pt x="285750" y="100013"/>
                </a:cubicBezTo>
                <a:cubicBezTo>
                  <a:pt x="361950" y="119063"/>
                  <a:pt x="409575" y="116681"/>
                  <a:pt x="457200" y="114300"/>
                </a:cubicBezTo>
              </a:path>
            </a:pathLst>
          </a:custGeom>
          <a:ln w="1270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orme libre 23"/>
          <p:cNvSpPr/>
          <p:nvPr/>
        </p:nvSpPr>
        <p:spPr>
          <a:xfrm>
            <a:off x="447675" y="3535834"/>
            <a:ext cx="166688" cy="571500"/>
          </a:xfrm>
          <a:custGeom>
            <a:avLst/>
            <a:gdLst>
              <a:gd name="connsiteX0" fmla="*/ 52388 w 166688"/>
              <a:gd name="connsiteY0" fmla="*/ 0 h 571500"/>
              <a:gd name="connsiteX1" fmla="*/ 9525 w 166688"/>
              <a:gd name="connsiteY1" fmla="*/ 157162 h 571500"/>
              <a:gd name="connsiteX2" fmla="*/ 109538 w 166688"/>
              <a:gd name="connsiteY2" fmla="*/ 485775 h 571500"/>
              <a:gd name="connsiteX3" fmla="*/ 166688 w 166688"/>
              <a:gd name="connsiteY3" fmla="*/ 57150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688" h="571500">
                <a:moveTo>
                  <a:pt x="52388" y="0"/>
                </a:moveTo>
                <a:cubicBezTo>
                  <a:pt x="26194" y="38100"/>
                  <a:pt x="0" y="76200"/>
                  <a:pt x="9525" y="157162"/>
                </a:cubicBezTo>
                <a:cubicBezTo>
                  <a:pt x="19050" y="238124"/>
                  <a:pt x="83344" y="416719"/>
                  <a:pt x="109538" y="485775"/>
                </a:cubicBezTo>
                <a:cubicBezTo>
                  <a:pt x="135732" y="554831"/>
                  <a:pt x="151210" y="563165"/>
                  <a:pt x="166688" y="571500"/>
                </a:cubicBezTo>
              </a:path>
            </a:pathLst>
          </a:custGeom>
          <a:ln w="1270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 rot="14655953">
            <a:off x="241220" y="3909568"/>
            <a:ext cx="556426" cy="223528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 rot="20366086">
            <a:off x="1137146" y="2394863"/>
            <a:ext cx="556426" cy="223528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orme libre 24"/>
          <p:cNvSpPr/>
          <p:nvPr/>
        </p:nvSpPr>
        <p:spPr>
          <a:xfrm>
            <a:off x="4714875" y="1807046"/>
            <a:ext cx="1357313" cy="1071563"/>
          </a:xfrm>
          <a:custGeom>
            <a:avLst/>
            <a:gdLst>
              <a:gd name="connsiteX0" fmla="*/ 0 w 1357313"/>
              <a:gd name="connsiteY0" fmla="*/ 1071563 h 1071563"/>
              <a:gd name="connsiteX1" fmla="*/ 100013 w 1357313"/>
              <a:gd name="connsiteY1" fmla="*/ 857250 h 1071563"/>
              <a:gd name="connsiteX2" fmla="*/ 200025 w 1357313"/>
              <a:gd name="connsiteY2" fmla="*/ 700088 h 1071563"/>
              <a:gd name="connsiteX3" fmla="*/ 642938 w 1357313"/>
              <a:gd name="connsiteY3" fmla="*/ 414338 h 1071563"/>
              <a:gd name="connsiteX4" fmla="*/ 842963 w 1357313"/>
              <a:gd name="connsiteY4" fmla="*/ 214313 h 1071563"/>
              <a:gd name="connsiteX5" fmla="*/ 1157288 w 1357313"/>
              <a:gd name="connsiteY5" fmla="*/ 28575 h 1071563"/>
              <a:gd name="connsiteX6" fmla="*/ 1357313 w 1357313"/>
              <a:gd name="connsiteY6" fmla="*/ 42863 h 1071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7313" h="1071563">
                <a:moveTo>
                  <a:pt x="0" y="1071563"/>
                </a:moveTo>
                <a:cubicBezTo>
                  <a:pt x="33338" y="995362"/>
                  <a:pt x="66676" y="919162"/>
                  <a:pt x="100013" y="857250"/>
                </a:cubicBezTo>
                <a:cubicBezTo>
                  <a:pt x="133350" y="795338"/>
                  <a:pt x="109538" y="773907"/>
                  <a:pt x="200025" y="700088"/>
                </a:cubicBezTo>
                <a:cubicBezTo>
                  <a:pt x="290512" y="626269"/>
                  <a:pt x="535782" y="495300"/>
                  <a:pt x="642938" y="414338"/>
                </a:cubicBezTo>
                <a:cubicBezTo>
                  <a:pt x="750094" y="333376"/>
                  <a:pt x="757238" y="278607"/>
                  <a:pt x="842963" y="214313"/>
                </a:cubicBezTo>
                <a:cubicBezTo>
                  <a:pt x="928688" y="150019"/>
                  <a:pt x="1071563" y="57150"/>
                  <a:pt x="1157288" y="28575"/>
                </a:cubicBezTo>
                <a:cubicBezTo>
                  <a:pt x="1243013" y="0"/>
                  <a:pt x="1300163" y="21431"/>
                  <a:pt x="1357313" y="42863"/>
                </a:cubicBezTo>
              </a:path>
            </a:pathLst>
          </a:custGeom>
          <a:ln w="152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orme libre 28"/>
          <p:cNvSpPr/>
          <p:nvPr/>
        </p:nvSpPr>
        <p:spPr>
          <a:xfrm>
            <a:off x="179512" y="2664296"/>
            <a:ext cx="471948" cy="641117"/>
          </a:xfrm>
          <a:custGeom>
            <a:avLst/>
            <a:gdLst>
              <a:gd name="connsiteX0" fmla="*/ 0 w 471948"/>
              <a:gd name="connsiteY0" fmla="*/ 0 h 929149"/>
              <a:gd name="connsiteX1" fmla="*/ 0 w 471948"/>
              <a:gd name="connsiteY1" fmla="*/ 0 h 929149"/>
              <a:gd name="connsiteX2" fmla="*/ 339213 w 471948"/>
              <a:gd name="connsiteY2" fmla="*/ 44245 h 929149"/>
              <a:gd name="connsiteX3" fmla="*/ 471948 w 471948"/>
              <a:gd name="connsiteY3" fmla="*/ 324465 h 929149"/>
              <a:gd name="connsiteX4" fmla="*/ 457200 w 471948"/>
              <a:gd name="connsiteY4" fmla="*/ 781665 h 929149"/>
              <a:gd name="connsiteX5" fmla="*/ 221226 w 471948"/>
              <a:gd name="connsiteY5" fmla="*/ 929149 h 929149"/>
              <a:gd name="connsiteX6" fmla="*/ 117987 w 471948"/>
              <a:gd name="connsiteY6" fmla="*/ 678426 h 929149"/>
              <a:gd name="connsiteX7" fmla="*/ 0 w 471948"/>
              <a:gd name="connsiteY7" fmla="*/ 0 h 929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948" h="929149">
                <a:moveTo>
                  <a:pt x="0" y="0"/>
                </a:moveTo>
                <a:lnTo>
                  <a:pt x="0" y="0"/>
                </a:lnTo>
                <a:lnTo>
                  <a:pt x="339213" y="44245"/>
                </a:lnTo>
                <a:lnTo>
                  <a:pt x="471948" y="324465"/>
                </a:lnTo>
                <a:lnTo>
                  <a:pt x="457200" y="781665"/>
                </a:lnTo>
                <a:lnTo>
                  <a:pt x="221226" y="929149"/>
                </a:lnTo>
                <a:lnTo>
                  <a:pt x="117987" y="678426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vers le bas 11"/>
          <p:cNvSpPr/>
          <p:nvPr/>
        </p:nvSpPr>
        <p:spPr>
          <a:xfrm rot="19798560">
            <a:off x="143470" y="2064338"/>
            <a:ext cx="360000" cy="57606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107504" y="648072"/>
            <a:ext cx="1368152" cy="898594"/>
          </a:xfrm>
          <a:custGeom>
            <a:avLst/>
            <a:gdLst>
              <a:gd name="connsiteX0" fmla="*/ 0 w 1340189"/>
              <a:gd name="connsiteY0" fmla="*/ 949301 h 1186626"/>
              <a:gd name="connsiteX1" fmla="*/ 0 w 1340189"/>
              <a:gd name="connsiteY1" fmla="*/ 949301 h 1186626"/>
              <a:gd name="connsiteX2" fmla="*/ 0 w 1340189"/>
              <a:gd name="connsiteY2" fmla="*/ 502571 h 1186626"/>
              <a:gd name="connsiteX3" fmla="*/ 6980 w 1340189"/>
              <a:gd name="connsiteY3" fmla="*/ 13960 h 1186626"/>
              <a:gd name="connsiteX4" fmla="*/ 481630 w 1340189"/>
              <a:gd name="connsiteY4" fmla="*/ 0 h 1186626"/>
              <a:gd name="connsiteX5" fmla="*/ 1221526 w 1340189"/>
              <a:gd name="connsiteY5" fmla="*/ 139603 h 1186626"/>
              <a:gd name="connsiteX6" fmla="*/ 1340189 w 1340189"/>
              <a:gd name="connsiteY6" fmla="*/ 600293 h 1186626"/>
              <a:gd name="connsiteX7" fmla="*/ 1116824 w 1340189"/>
              <a:gd name="connsiteY7" fmla="*/ 963261 h 1186626"/>
              <a:gd name="connsiteX8" fmla="*/ 1033062 w 1340189"/>
              <a:gd name="connsiteY8" fmla="*/ 956281 h 1186626"/>
              <a:gd name="connsiteX9" fmla="*/ 760836 w 1340189"/>
              <a:gd name="connsiteY9" fmla="*/ 879499 h 1186626"/>
              <a:gd name="connsiteX10" fmla="*/ 670094 w 1340189"/>
              <a:gd name="connsiteY10" fmla="*/ 900440 h 1186626"/>
              <a:gd name="connsiteX11" fmla="*/ 649154 w 1340189"/>
              <a:gd name="connsiteY11" fmla="*/ 907420 h 1186626"/>
              <a:gd name="connsiteX12" fmla="*/ 349007 w 1340189"/>
              <a:gd name="connsiteY12" fmla="*/ 991182 h 1186626"/>
              <a:gd name="connsiteX13" fmla="*/ 69801 w 1340189"/>
              <a:gd name="connsiteY13" fmla="*/ 1186626 h 1186626"/>
              <a:gd name="connsiteX14" fmla="*/ 0 w 1340189"/>
              <a:gd name="connsiteY14" fmla="*/ 1158705 h 1186626"/>
              <a:gd name="connsiteX15" fmla="*/ 0 w 1340189"/>
              <a:gd name="connsiteY15" fmla="*/ 20940 h 1186626"/>
              <a:gd name="connsiteX16" fmla="*/ 13960 w 1340189"/>
              <a:gd name="connsiteY16" fmla="*/ 27921 h 1186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0189" h="1186626">
                <a:moveTo>
                  <a:pt x="0" y="949301"/>
                </a:moveTo>
                <a:lnTo>
                  <a:pt x="0" y="949301"/>
                </a:lnTo>
                <a:lnTo>
                  <a:pt x="0" y="502571"/>
                </a:lnTo>
                <a:cubicBezTo>
                  <a:pt x="2327" y="339701"/>
                  <a:pt x="4653" y="176830"/>
                  <a:pt x="6980" y="13960"/>
                </a:cubicBezTo>
                <a:lnTo>
                  <a:pt x="481630" y="0"/>
                </a:lnTo>
                <a:lnTo>
                  <a:pt x="1221526" y="139603"/>
                </a:lnTo>
                <a:lnTo>
                  <a:pt x="1340189" y="600293"/>
                </a:lnTo>
                <a:lnTo>
                  <a:pt x="1116824" y="963261"/>
                </a:lnTo>
                <a:cubicBezTo>
                  <a:pt x="1037725" y="956070"/>
                  <a:pt x="1065742" y="956281"/>
                  <a:pt x="1033062" y="956281"/>
                </a:cubicBezTo>
                <a:lnTo>
                  <a:pt x="760836" y="879499"/>
                </a:lnTo>
                <a:lnTo>
                  <a:pt x="670094" y="900440"/>
                </a:lnTo>
                <a:cubicBezTo>
                  <a:pt x="662956" y="902225"/>
                  <a:pt x="649154" y="907420"/>
                  <a:pt x="649154" y="907420"/>
                </a:cubicBezTo>
                <a:lnTo>
                  <a:pt x="349007" y="991182"/>
                </a:lnTo>
                <a:lnTo>
                  <a:pt x="69801" y="1186626"/>
                </a:lnTo>
                <a:lnTo>
                  <a:pt x="0" y="1158705"/>
                </a:lnTo>
                <a:lnTo>
                  <a:pt x="0" y="20940"/>
                </a:lnTo>
                <a:lnTo>
                  <a:pt x="13960" y="27921"/>
                </a:lnTo>
              </a:path>
            </a:pathLst>
          </a:cu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orme libre 27"/>
          <p:cNvSpPr/>
          <p:nvPr/>
        </p:nvSpPr>
        <p:spPr>
          <a:xfrm>
            <a:off x="2483767" y="648073"/>
            <a:ext cx="379877" cy="2016224"/>
          </a:xfrm>
          <a:custGeom>
            <a:avLst/>
            <a:gdLst>
              <a:gd name="connsiteX0" fmla="*/ 0 w 400664"/>
              <a:gd name="connsiteY0" fmla="*/ 1607574 h 1607574"/>
              <a:gd name="connsiteX1" fmla="*/ 339213 w 400664"/>
              <a:gd name="connsiteY1" fmla="*/ 1268361 h 1607574"/>
              <a:gd name="connsiteX2" fmla="*/ 368709 w 400664"/>
              <a:gd name="connsiteY2" fmla="*/ 589935 h 1607574"/>
              <a:gd name="connsiteX3" fmla="*/ 324464 w 400664"/>
              <a:gd name="connsiteY3" fmla="*/ 0 h 160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664" h="1607574">
                <a:moveTo>
                  <a:pt x="0" y="1607574"/>
                </a:moveTo>
                <a:cubicBezTo>
                  <a:pt x="138881" y="1522770"/>
                  <a:pt x="277762" y="1437967"/>
                  <a:pt x="339213" y="1268361"/>
                </a:cubicBezTo>
                <a:cubicBezTo>
                  <a:pt x="400664" y="1098755"/>
                  <a:pt x="371167" y="801329"/>
                  <a:pt x="368709" y="589935"/>
                </a:cubicBezTo>
                <a:cubicBezTo>
                  <a:pt x="366251" y="378542"/>
                  <a:pt x="345357" y="189271"/>
                  <a:pt x="324464" y="0"/>
                </a:cubicBezTo>
              </a:path>
            </a:pathLst>
          </a:cu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orme libre 32"/>
          <p:cNvSpPr/>
          <p:nvPr/>
        </p:nvSpPr>
        <p:spPr>
          <a:xfrm>
            <a:off x="4788024" y="3024336"/>
            <a:ext cx="76782" cy="139603"/>
          </a:xfrm>
          <a:custGeom>
            <a:avLst/>
            <a:gdLst>
              <a:gd name="connsiteX0" fmla="*/ 76782 w 76782"/>
              <a:gd name="connsiteY0" fmla="*/ 41881 h 139603"/>
              <a:gd name="connsiteX1" fmla="*/ 27921 w 76782"/>
              <a:gd name="connsiteY1" fmla="*/ 139603 h 139603"/>
              <a:gd name="connsiteX2" fmla="*/ 0 w 76782"/>
              <a:gd name="connsiteY2" fmla="*/ 83762 h 139603"/>
              <a:gd name="connsiteX3" fmla="*/ 48861 w 76782"/>
              <a:gd name="connsiteY3" fmla="*/ 0 h 139603"/>
              <a:gd name="connsiteX4" fmla="*/ 76782 w 76782"/>
              <a:gd name="connsiteY4" fmla="*/ 41881 h 139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82" h="139603">
                <a:moveTo>
                  <a:pt x="76782" y="41881"/>
                </a:moveTo>
                <a:lnTo>
                  <a:pt x="27921" y="139603"/>
                </a:lnTo>
                <a:lnTo>
                  <a:pt x="0" y="83762"/>
                </a:lnTo>
                <a:lnTo>
                  <a:pt x="48861" y="0"/>
                </a:lnTo>
                <a:lnTo>
                  <a:pt x="76782" y="41881"/>
                </a:lnTo>
                <a:close/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 rot="19652717">
            <a:off x="5356262" y="1801719"/>
            <a:ext cx="688250" cy="348105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 rot="21083653">
            <a:off x="4018106" y="2785838"/>
            <a:ext cx="688250" cy="348105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4067944" y="2952328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5724128" y="1800200"/>
            <a:ext cx="216000" cy="21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1331656" y="2232264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Forme libre 40"/>
          <p:cNvSpPr/>
          <p:nvPr/>
        </p:nvSpPr>
        <p:spPr>
          <a:xfrm>
            <a:off x="2882803" y="2709085"/>
            <a:ext cx="632867" cy="255939"/>
          </a:xfrm>
          <a:custGeom>
            <a:avLst/>
            <a:gdLst>
              <a:gd name="connsiteX0" fmla="*/ 0 w 632867"/>
              <a:gd name="connsiteY0" fmla="*/ 16287 h 255939"/>
              <a:gd name="connsiteX1" fmla="*/ 237325 w 632867"/>
              <a:gd name="connsiteY1" fmla="*/ 9307 h 255939"/>
              <a:gd name="connsiteX2" fmla="*/ 453710 w 632867"/>
              <a:gd name="connsiteY2" fmla="*/ 72129 h 255939"/>
              <a:gd name="connsiteX3" fmla="*/ 509551 w 632867"/>
              <a:gd name="connsiteY3" fmla="*/ 197771 h 255939"/>
              <a:gd name="connsiteX4" fmla="*/ 614253 w 632867"/>
              <a:gd name="connsiteY4" fmla="*/ 246632 h 255939"/>
              <a:gd name="connsiteX5" fmla="*/ 621234 w 632867"/>
              <a:gd name="connsiteY5" fmla="*/ 253613 h 255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2867" h="255939">
                <a:moveTo>
                  <a:pt x="0" y="16287"/>
                </a:moveTo>
                <a:cubicBezTo>
                  <a:pt x="80853" y="8143"/>
                  <a:pt x="161707" y="0"/>
                  <a:pt x="237325" y="9307"/>
                </a:cubicBezTo>
                <a:cubicBezTo>
                  <a:pt x="312943" y="18614"/>
                  <a:pt x="408339" y="40718"/>
                  <a:pt x="453710" y="72129"/>
                </a:cubicBezTo>
                <a:cubicBezTo>
                  <a:pt x="499081" y="103540"/>
                  <a:pt x="482794" y="168687"/>
                  <a:pt x="509551" y="197771"/>
                </a:cubicBezTo>
                <a:cubicBezTo>
                  <a:pt x="536308" y="226855"/>
                  <a:pt x="595639" y="237325"/>
                  <a:pt x="614253" y="246632"/>
                </a:cubicBezTo>
                <a:cubicBezTo>
                  <a:pt x="632867" y="255939"/>
                  <a:pt x="627050" y="254776"/>
                  <a:pt x="621234" y="253613"/>
                </a:cubicBezTo>
              </a:path>
            </a:pathLst>
          </a:custGeom>
          <a:noFill/>
          <a:ln w="12700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6" name="Groupe 55"/>
          <p:cNvGrpSpPr/>
          <p:nvPr/>
        </p:nvGrpSpPr>
        <p:grpSpPr>
          <a:xfrm>
            <a:off x="2771800" y="2952328"/>
            <a:ext cx="936104" cy="936104"/>
            <a:chOff x="2771800" y="2952328"/>
            <a:chExt cx="936104" cy="936104"/>
          </a:xfrm>
        </p:grpSpPr>
        <p:sp>
          <p:nvSpPr>
            <p:cNvPr id="34" name="Flèche vers le bas 33"/>
            <p:cNvSpPr/>
            <p:nvPr/>
          </p:nvSpPr>
          <p:spPr>
            <a:xfrm rot="10800000">
              <a:off x="2771800" y="2952328"/>
              <a:ext cx="936104" cy="936104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3059832" y="3312368"/>
              <a:ext cx="36004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b="1" dirty="0" smtClean="0"/>
                <a:t>82 Mt</a:t>
              </a:r>
              <a:endParaRPr lang="fr-FR" sz="1100" b="1" dirty="0"/>
            </a:p>
          </p:txBody>
        </p:sp>
      </p:grpSp>
      <p:sp>
        <p:nvSpPr>
          <p:cNvPr id="23" name="Forme libre 22"/>
          <p:cNvSpPr/>
          <p:nvPr/>
        </p:nvSpPr>
        <p:spPr>
          <a:xfrm>
            <a:off x="628650" y="2707159"/>
            <a:ext cx="400050" cy="400050"/>
          </a:xfrm>
          <a:custGeom>
            <a:avLst/>
            <a:gdLst>
              <a:gd name="connsiteX0" fmla="*/ 400050 w 400050"/>
              <a:gd name="connsiteY0" fmla="*/ 0 h 400050"/>
              <a:gd name="connsiteX1" fmla="*/ 128588 w 400050"/>
              <a:gd name="connsiteY1" fmla="*/ 214312 h 400050"/>
              <a:gd name="connsiteX2" fmla="*/ 42863 w 400050"/>
              <a:gd name="connsiteY2" fmla="*/ 357187 h 400050"/>
              <a:gd name="connsiteX3" fmla="*/ 0 w 400050"/>
              <a:gd name="connsiteY3" fmla="*/ 40005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050" h="400050">
                <a:moveTo>
                  <a:pt x="400050" y="0"/>
                </a:moveTo>
                <a:cubicBezTo>
                  <a:pt x="294084" y="77390"/>
                  <a:pt x="188119" y="154781"/>
                  <a:pt x="128588" y="214312"/>
                </a:cubicBezTo>
                <a:cubicBezTo>
                  <a:pt x="69057" y="273843"/>
                  <a:pt x="64294" y="326231"/>
                  <a:pt x="42863" y="357187"/>
                </a:cubicBezTo>
                <a:cubicBezTo>
                  <a:pt x="21432" y="388143"/>
                  <a:pt x="10716" y="394096"/>
                  <a:pt x="0" y="400050"/>
                </a:cubicBezTo>
              </a:path>
            </a:pathLst>
          </a:custGeom>
          <a:ln w="1270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611560" y="206084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Montpellier</a:t>
            </a:r>
            <a:endParaRPr lang="fr-FR" sz="1200" b="1" dirty="0"/>
          </a:p>
        </p:txBody>
      </p:sp>
      <p:sp>
        <p:nvSpPr>
          <p:cNvPr id="45" name="ZoneTexte 44"/>
          <p:cNvSpPr txBox="1"/>
          <p:nvPr/>
        </p:nvSpPr>
        <p:spPr>
          <a:xfrm>
            <a:off x="4067944" y="2780928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Toulon</a:t>
            </a:r>
            <a:endParaRPr lang="fr-FR" sz="1200" b="1" dirty="0"/>
          </a:p>
        </p:txBody>
      </p:sp>
      <p:sp>
        <p:nvSpPr>
          <p:cNvPr id="46" name="ZoneTexte 45"/>
          <p:cNvSpPr txBox="1"/>
          <p:nvPr/>
        </p:nvSpPr>
        <p:spPr>
          <a:xfrm>
            <a:off x="5508104" y="1783849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Nice</a:t>
            </a:r>
            <a:endParaRPr lang="fr-FR" sz="1200" b="1" dirty="0"/>
          </a:p>
        </p:txBody>
      </p:sp>
      <p:sp>
        <p:nvSpPr>
          <p:cNvPr id="47" name="ZoneTexte 46"/>
          <p:cNvSpPr txBox="1"/>
          <p:nvPr/>
        </p:nvSpPr>
        <p:spPr>
          <a:xfrm>
            <a:off x="1475656" y="76470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LANGUEDOC-</a:t>
            </a:r>
          </a:p>
          <a:p>
            <a:r>
              <a:rPr lang="fr-FR" sz="1200" b="1" dirty="0" smtClean="0"/>
              <a:t>ROUSSILLON</a:t>
            </a:r>
            <a:endParaRPr lang="fr-FR" sz="1200" b="1" dirty="0"/>
          </a:p>
        </p:txBody>
      </p:sp>
      <p:sp>
        <p:nvSpPr>
          <p:cNvPr id="48" name="ZoneTexte 47"/>
          <p:cNvSpPr txBox="1"/>
          <p:nvPr/>
        </p:nvSpPr>
        <p:spPr>
          <a:xfrm>
            <a:off x="3131840" y="76470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PROVENCE- ALPES-</a:t>
            </a:r>
          </a:p>
          <a:p>
            <a:r>
              <a:rPr lang="fr-FR" sz="1200" b="1" dirty="0" smtClean="0"/>
              <a:t>CÔTE D’AZUR</a:t>
            </a:r>
            <a:endParaRPr lang="fr-FR" sz="1200" b="1" dirty="0"/>
          </a:p>
        </p:txBody>
      </p:sp>
      <p:sp>
        <p:nvSpPr>
          <p:cNvPr id="49" name="ZoneTexte 48"/>
          <p:cNvSpPr txBox="1"/>
          <p:nvPr/>
        </p:nvSpPr>
        <p:spPr>
          <a:xfrm>
            <a:off x="899592" y="342900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0070C0"/>
                </a:solidFill>
              </a:rPr>
              <a:t>Mer </a:t>
            </a:r>
          </a:p>
          <a:p>
            <a:r>
              <a:rPr lang="fr-FR" sz="1200" dirty="0" smtClean="0">
                <a:solidFill>
                  <a:srgbClr val="0070C0"/>
                </a:solidFill>
              </a:rPr>
              <a:t>Méditerranée</a:t>
            </a:r>
            <a:endParaRPr lang="fr-FR" sz="1200" dirty="0">
              <a:solidFill>
                <a:srgbClr val="0070C0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131840" y="2664296"/>
            <a:ext cx="288000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3131840" y="2636912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Marseille</a:t>
            </a:r>
            <a:endParaRPr lang="fr-FR" sz="1200" b="1" dirty="0"/>
          </a:p>
        </p:txBody>
      </p:sp>
      <p:sp>
        <p:nvSpPr>
          <p:cNvPr id="50" name="ZoneTexte 49"/>
          <p:cNvSpPr txBox="1"/>
          <p:nvPr/>
        </p:nvSpPr>
        <p:spPr>
          <a:xfrm>
            <a:off x="107504" y="4293096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I. Un littoral peuplé.</a:t>
            </a:r>
            <a:endParaRPr lang="fr-FR" sz="1200" b="1" dirty="0"/>
          </a:p>
        </p:txBody>
      </p:sp>
      <p:sp>
        <p:nvSpPr>
          <p:cNvPr id="51" name="Ellipse 50"/>
          <p:cNvSpPr/>
          <p:nvPr/>
        </p:nvSpPr>
        <p:spPr>
          <a:xfrm>
            <a:off x="35520" y="4653136"/>
            <a:ext cx="216000" cy="21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395536" y="4761160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539552" y="4509120"/>
            <a:ext cx="24482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 smtClean="0"/>
              <a:t>Grande aire métropolitaine, population nombreuse et concentration des emplois secondaires et tertiaires </a:t>
            </a:r>
            <a:endParaRPr lang="fr-FR" sz="1100" dirty="0"/>
          </a:p>
        </p:txBody>
      </p:sp>
      <p:sp>
        <p:nvSpPr>
          <p:cNvPr id="54" name="Rectangle à coins arrondis 53"/>
          <p:cNvSpPr/>
          <p:nvPr/>
        </p:nvSpPr>
        <p:spPr>
          <a:xfrm>
            <a:off x="107504" y="5373216"/>
            <a:ext cx="360000" cy="180000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ZoneTexte 54"/>
          <p:cNvSpPr txBox="1"/>
          <p:nvPr/>
        </p:nvSpPr>
        <p:spPr>
          <a:xfrm>
            <a:off x="467544" y="5085184"/>
            <a:ext cx="252028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 smtClean="0"/>
              <a:t>Un littoral artificialisé. Les 500 premiers mètres de côte concentrent plus de 25% d’espaces artificialisés soit  8 fois plus que la moyenne nationale. Importants risques d’inondation et  submersion.</a:t>
            </a:r>
            <a:endParaRPr lang="fr-FR" sz="1100" dirty="0"/>
          </a:p>
        </p:txBody>
      </p:sp>
      <p:sp>
        <p:nvSpPr>
          <p:cNvPr id="57" name="Flèche vers le bas 56"/>
          <p:cNvSpPr/>
          <p:nvPr/>
        </p:nvSpPr>
        <p:spPr>
          <a:xfrm rot="16200000">
            <a:off x="215504" y="6165312"/>
            <a:ext cx="144000" cy="360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467544" y="6021288"/>
            <a:ext cx="237626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 smtClean="0"/>
              <a:t>Haliotropisme et Héliotropisme, attractivité des  communes littorales et de l’arrière-pays méditerranéens.</a:t>
            </a:r>
            <a:endParaRPr lang="fr-FR" sz="1100" dirty="0"/>
          </a:p>
        </p:txBody>
      </p:sp>
      <p:sp>
        <p:nvSpPr>
          <p:cNvPr id="59" name="ZoneTexte 58"/>
          <p:cNvSpPr txBox="1"/>
          <p:nvPr/>
        </p:nvSpPr>
        <p:spPr>
          <a:xfrm>
            <a:off x="3275856" y="4293096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II. Un littoral valorisé.</a:t>
            </a:r>
            <a:endParaRPr lang="fr-FR" sz="1200" b="1" dirty="0"/>
          </a:p>
        </p:txBody>
      </p:sp>
      <p:cxnSp>
        <p:nvCxnSpPr>
          <p:cNvPr id="61" name="Connecteur droit 60"/>
          <p:cNvCxnSpPr/>
          <p:nvPr/>
        </p:nvCxnSpPr>
        <p:spPr>
          <a:xfrm>
            <a:off x="3203848" y="4869160"/>
            <a:ext cx="360040" cy="0"/>
          </a:xfrm>
          <a:prstGeom prst="line">
            <a:avLst/>
          </a:prstGeom>
          <a:ln w="1270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3275856" y="4463534"/>
            <a:ext cx="2592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1. Valorisation industrielle et portuaire </a:t>
            </a:r>
            <a:endParaRPr lang="fr-FR" sz="1100" b="1" dirty="0"/>
          </a:p>
        </p:txBody>
      </p:sp>
      <p:sp>
        <p:nvSpPr>
          <p:cNvPr id="63" name="ZoneTexte 62"/>
          <p:cNvSpPr txBox="1"/>
          <p:nvPr/>
        </p:nvSpPr>
        <p:spPr>
          <a:xfrm>
            <a:off x="3635896" y="4654297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Littoral concentrant les zones industrielles, (sidérurgie, pétrochimie)</a:t>
            </a:r>
            <a:endParaRPr lang="fr-FR" sz="1100" dirty="0"/>
          </a:p>
        </p:txBody>
      </p:sp>
      <p:sp>
        <p:nvSpPr>
          <p:cNvPr id="65" name="Flèche vers le bas 64"/>
          <p:cNvSpPr/>
          <p:nvPr/>
        </p:nvSpPr>
        <p:spPr>
          <a:xfrm rot="10800000">
            <a:off x="3203849" y="5121239"/>
            <a:ext cx="468000" cy="468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ZoneTexte 66"/>
          <p:cNvSpPr txBox="1"/>
          <p:nvPr/>
        </p:nvSpPr>
        <p:spPr>
          <a:xfrm>
            <a:off x="3635896" y="5035823"/>
            <a:ext cx="26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ZIP de Marseille-Fos-sur-Mer, 1</a:t>
            </a:r>
            <a:r>
              <a:rPr lang="fr-FR" sz="1100" baseline="30000" dirty="0" smtClean="0"/>
              <a:t>er</a:t>
            </a:r>
            <a:r>
              <a:rPr lang="fr-FR" sz="1100" dirty="0" smtClean="0"/>
              <a:t> port français, 3</a:t>
            </a:r>
            <a:r>
              <a:rPr lang="fr-FR" sz="1100" baseline="30000" dirty="0" smtClean="0"/>
              <a:t>e</a:t>
            </a:r>
            <a:r>
              <a:rPr lang="fr-FR" sz="1100" dirty="0" smtClean="0"/>
              <a:t> port européen. Spécialisation dans le traitement des hydrocarbures et des matières premières.</a:t>
            </a:r>
            <a:endParaRPr lang="fr-FR" sz="1100" dirty="0"/>
          </a:p>
        </p:txBody>
      </p:sp>
      <p:sp>
        <p:nvSpPr>
          <p:cNvPr id="68" name="ZoneTexte 67"/>
          <p:cNvSpPr txBox="1"/>
          <p:nvPr/>
        </p:nvSpPr>
        <p:spPr>
          <a:xfrm>
            <a:off x="3419872" y="5733256"/>
            <a:ext cx="2592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2. Valorisation touristique </a:t>
            </a:r>
            <a:endParaRPr lang="fr-FR" sz="1100" b="1" dirty="0"/>
          </a:p>
        </p:txBody>
      </p:sp>
      <p:cxnSp>
        <p:nvCxnSpPr>
          <p:cNvPr id="70" name="Connecteur droit 69"/>
          <p:cNvCxnSpPr/>
          <p:nvPr/>
        </p:nvCxnSpPr>
        <p:spPr>
          <a:xfrm>
            <a:off x="3275856" y="6165304"/>
            <a:ext cx="288032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>
            <a:off x="3275856" y="6597352"/>
            <a:ext cx="288032" cy="0"/>
          </a:xfrm>
          <a:prstGeom prst="line">
            <a:avLst/>
          </a:prstGeom>
          <a:ln w="1270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oneTexte 74"/>
          <p:cNvSpPr txBox="1"/>
          <p:nvPr/>
        </p:nvSpPr>
        <p:spPr>
          <a:xfrm>
            <a:off x="3563888" y="5877272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Aménagement ancien, tourisme de haut gamme dominant. </a:t>
            </a:r>
            <a:endParaRPr lang="fr-FR" sz="1100" dirty="0"/>
          </a:p>
        </p:txBody>
      </p:sp>
      <p:sp>
        <p:nvSpPr>
          <p:cNvPr id="76" name="ZoneTexte 75"/>
          <p:cNvSpPr txBox="1"/>
          <p:nvPr/>
        </p:nvSpPr>
        <p:spPr>
          <a:xfrm>
            <a:off x="3635896" y="6309320"/>
            <a:ext cx="26642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Aménagement récent par création de stations balnéaires ex-nihilo. Tourisme de masse. </a:t>
            </a:r>
            <a:endParaRPr lang="fr-FR" sz="1100" dirty="0"/>
          </a:p>
        </p:txBody>
      </p:sp>
      <p:sp>
        <p:nvSpPr>
          <p:cNvPr id="77" name="ZoneTexte 76"/>
          <p:cNvSpPr txBox="1"/>
          <p:nvPr/>
        </p:nvSpPr>
        <p:spPr>
          <a:xfrm>
            <a:off x="6228184" y="4293096"/>
            <a:ext cx="2915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III. Un environnement  fragile  à protéger</a:t>
            </a:r>
            <a:endParaRPr lang="fr-FR" sz="1200" b="1" dirty="0"/>
          </a:p>
        </p:txBody>
      </p:sp>
      <p:sp>
        <p:nvSpPr>
          <p:cNvPr id="78" name="Rectangle 77"/>
          <p:cNvSpPr/>
          <p:nvPr/>
        </p:nvSpPr>
        <p:spPr>
          <a:xfrm>
            <a:off x="6372200" y="4869160"/>
            <a:ext cx="432048" cy="2160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6876256" y="4725144"/>
            <a:ext cx="20882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 smtClean="0"/>
              <a:t>Intense navigation commerciale. Importante  pollution  marine et risque de marée noire.</a:t>
            </a:r>
            <a:endParaRPr lang="fr-FR" sz="1100" dirty="0"/>
          </a:p>
        </p:txBody>
      </p:sp>
      <p:sp>
        <p:nvSpPr>
          <p:cNvPr id="80" name="Rectangle 79"/>
          <p:cNvSpPr/>
          <p:nvPr/>
        </p:nvSpPr>
        <p:spPr>
          <a:xfrm>
            <a:off x="6444208" y="5805264"/>
            <a:ext cx="432048" cy="21602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6948264" y="5687670"/>
            <a:ext cx="194421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 smtClean="0"/>
              <a:t>2 Parcs  naturels Nationaux, protection de sites écologiques majeurs</a:t>
            </a:r>
            <a:endParaRPr lang="fr-FR" sz="1100" dirty="0"/>
          </a:p>
        </p:txBody>
      </p:sp>
      <p:sp>
        <p:nvSpPr>
          <p:cNvPr id="82" name="Rectangle 81"/>
          <p:cNvSpPr/>
          <p:nvPr/>
        </p:nvSpPr>
        <p:spPr>
          <a:xfrm>
            <a:off x="6444208" y="6453336"/>
            <a:ext cx="432048" cy="21602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7020272" y="6237312"/>
            <a:ext cx="194421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 smtClean="0"/>
              <a:t>2 Parcs  naturels  Régionaux, gestion locale des écosystèmes sensibles</a:t>
            </a:r>
            <a:endParaRPr lang="fr-FR" sz="1100" dirty="0"/>
          </a:p>
        </p:txBody>
      </p:sp>
      <p:sp>
        <p:nvSpPr>
          <p:cNvPr id="84" name="ZoneTexte 83"/>
          <p:cNvSpPr txBox="1"/>
          <p:nvPr/>
        </p:nvSpPr>
        <p:spPr>
          <a:xfrm>
            <a:off x="6300192" y="4509120"/>
            <a:ext cx="2592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1.  D’importants risques  technologiques.</a:t>
            </a:r>
            <a:endParaRPr lang="fr-FR" sz="1100" b="1" dirty="0"/>
          </a:p>
        </p:txBody>
      </p:sp>
      <p:sp>
        <p:nvSpPr>
          <p:cNvPr id="85" name="ZoneTexte 84"/>
          <p:cNvSpPr txBox="1"/>
          <p:nvPr/>
        </p:nvSpPr>
        <p:spPr>
          <a:xfrm>
            <a:off x="6300192" y="5373216"/>
            <a:ext cx="2952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2.  La protection du littoral et de l’arrière-pays.</a:t>
            </a:r>
            <a:endParaRPr lang="fr-FR" sz="1100" b="1" dirty="0"/>
          </a:p>
        </p:txBody>
      </p:sp>
      <p:cxnSp>
        <p:nvCxnSpPr>
          <p:cNvPr id="87" name="Connecteur droit 86"/>
          <p:cNvCxnSpPr/>
          <p:nvPr/>
        </p:nvCxnSpPr>
        <p:spPr>
          <a:xfrm>
            <a:off x="3059832" y="4653136"/>
            <a:ext cx="0" cy="1728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>
            <a:off x="6228184" y="4797152"/>
            <a:ext cx="0" cy="1728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2" grpId="0" animBg="1"/>
      <p:bldP spid="31" grpId="0" animBg="1"/>
      <p:bldP spid="7" grpId="0" animBg="1"/>
      <p:bldP spid="8" grpId="0" animBg="1"/>
      <p:bldP spid="13" grpId="0" animBg="1"/>
      <p:bldP spid="18" grpId="0" animBg="1"/>
      <p:bldP spid="20" grpId="0" animBg="1"/>
      <p:bldP spid="21" grpId="0" animBg="1"/>
      <p:bldP spid="22" grpId="0" animBg="1"/>
      <p:bldP spid="24" grpId="0" animBg="1"/>
      <p:bldP spid="16" grpId="0" animBg="1"/>
      <p:bldP spid="17" grpId="0" animBg="1"/>
      <p:bldP spid="25" grpId="0" animBg="1"/>
      <p:bldP spid="29" grpId="0" animBg="1"/>
      <p:bldP spid="12" grpId="0" animBg="1"/>
      <p:bldP spid="30" grpId="0" animBg="1"/>
      <p:bldP spid="28" grpId="0" animBg="1"/>
      <p:bldP spid="33" grpId="0" animBg="1"/>
      <p:bldP spid="14" grpId="0" animBg="1"/>
      <p:bldP spid="15" grpId="0" animBg="1"/>
      <p:bldP spid="37" grpId="0" animBg="1"/>
      <p:bldP spid="38" grpId="0" animBg="1"/>
      <p:bldP spid="39" grpId="0" animBg="1"/>
      <p:bldP spid="41" grpId="0" animBg="1"/>
      <p:bldP spid="23" grpId="0" animBg="1"/>
      <p:bldP spid="40" grpId="0"/>
      <p:bldP spid="45" grpId="0"/>
      <p:bldP spid="46" grpId="0"/>
      <p:bldP spid="47" grpId="0"/>
      <p:bldP spid="48" grpId="0"/>
      <p:bldP spid="49" grpId="0"/>
      <p:bldP spid="11" grpId="0" animBg="1"/>
      <p:bldP spid="44" grpId="0"/>
      <p:bldP spid="51" grpId="0" animBg="1"/>
      <p:bldP spid="52" grpId="0" animBg="1"/>
      <p:bldP spid="53" grpId="0"/>
      <p:bldP spid="54" grpId="0" animBg="1"/>
      <p:bldP spid="55" grpId="0"/>
      <p:bldP spid="57" grpId="0" animBg="1"/>
      <p:bldP spid="58" grpId="0"/>
      <p:bldP spid="63" grpId="0"/>
      <p:bldP spid="65" grpId="0" animBg="1"/>
      <p:bldP spid="67" grpId="0"/>
      <p:bldP spid="75" grpId="0"/>
      <p:bldP spid="76" grpId="0"/>
      <p:bldP spid="78" grpId="0" animBg="1"/>
      <p:bldP spid="79" grpId="0"/>
      <p:bldP spid="80" grpId="0" animBg="1"/>
      <p:bldP spid="81" grpId="0"/>
      <p:bldP spid="82" grpId="0" animBg="1"/>
      <p:bldP spid="8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214</Words>
  <Application>Microsoft Office PowerPoint</Application>
  <PresentationFormat>Affichage à l'écran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Valorisation et protection du littoral méditerranéen français.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Valorisation et protection du littoral méditerranéen.</dc:title>
  <dc:creator>TESSON</dc:creator>
  <cp:lastModifiedBy>TESSON</cp:lastModifiedBy>
  <cp:revision>9</cp:revision>
  <dcterms:created xsi:type="dcterms:W3CDTF">2013-06-02T09:55:30Z</dcterms:created>
  <dcterms:modified xsi:type="dcterms:W3CDTF">2013-06-02T12:55:44Z</dcterms:modified>
</cp:coreProperties>
</file>